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6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25/09/2012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2.png" Id="Rdd94ed2a24de4e9d" /><Relationship Type="http://schemas.openxmlformats.org/officeDocument/2006/relationships/image" Target="/ppt/media/image.bmp" Id="Rcdfe4b04509143a0" /><Relationship Type="http://schemas.openxmlformats.org/officeDocument/2006/relationships/image" Target="/ppt/media/image2.jpg" Id="R5cc25308fab845dc" /><Relationship Type="http://schemas.openxmlformats.org/officeDocument/2006/relationships/image" Target="/ppt/media/image3.png" Id="R98f84c8ae3f04077" /><Relationship Type="http://schemas.openxmlformats.org/officeDocument/2006/relationships/image" Target="/ppt/media/image4.png" Id="R02382535855243c9" /><Relationship Type="http://schemas.openxmlformats.org/officeDocument/2006/relationships/image" Target="/ppt/media/image5.png" Id="Rf9709567a9544fc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1.xml" Id="rId1" /><Relationship Type="http://schemas.openxmlformats.org/officeDocument/2006/relationships/image" Target="/ppt/media/image6.png" Id="R9d180a06752249f5" /><Relationship Type="http://schemas.openxmlformats.org/officeDocument/2006/relationships/image" Target="/ppt/media/image2.bmp" Id="Rf9a081d8729e462b" /><Relationship Type="http://schemas.openxmlformats.org/officeDocument/2006/relationships/image" Target="/ppt/media/image3.jpg" Id="Rad77fec8c0764e0c" /><Relationship Type="http://schemas.openxmlformats.org/officeDocument/2006/relationships/image" Target="/ppt/media/image7.png" Id="Rdbe94ba164cf4604" /><Relationship Type="http://schemas.openxmlformats.org/officeDocument/2006/relationships/image" Target="/ppt/media/image8.png" Id="R873299802f834b8c" /><Relationship Type="http://schemas.openxmlformats.org/officeDocument/2006/relationships/image" Target="/ppt/media/image9.png" Id="R6b509be25433457d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9709567a954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cc25308fab845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dfe4b04509143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d94ed2a24de4e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cc25308fab845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dfe4b04509143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d94ed2a24de4e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cc25308fab845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dfe4b04509143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d94ed2a24de4e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cc25308fab845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dfe4b04509143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d94ed2a24de4e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86232" y="2967335"/>
            <a:ext cx="25715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HELLO!</a:t>
            </a:r>
            <a:endParaRPr lang="fr-FR" sz="5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557441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b509be2543345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d77fec8c0764e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9a081d8729e46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d180a06752249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d77fec8c0764e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9a081d8729e46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d180a06752249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d77fec8c0764e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9a081d8729e46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d180a06752249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d77fec8c0764e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9a081d8729e46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d180a06752249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Affichage à l'écran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5</cp:revision>
  <dcterms:created xsi:type="dcterms:W3CDTF">2012-09-14T14:16:26Z</dcterms:created>
  <dcterms:modified xsi:type="dcterms:W3CDTF">2012-09-25T10:29:13Z</dcterms:modified>
</cp:coreProperties>
</file>