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573e616d4e844aed"/>
    <p:sldId id="258" r:id="R4d25d5dafd524b0d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3.xml" Id="R573e616d4e844aed" /><Relationship Type="http://schemas.openxmlformats.org/officeDocument/2006/relationships/slide" Target="/ppt/slides/slide4.xml" Id="R4d25d5dafd524b0d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1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58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28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58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35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56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24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61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46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2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FFE3-C293-4A33-9B39-8AEB2E816A96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B5B2-1BFA-4098-A002-CF9E42A15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23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e1f02e5d369495e" /><Relationship Type="http://schemas.openxmlformats.org/officeDocument/2006/relationships/image" Target="/ppt/media/image5.png" Id="rId2" /><Relationship Type="http://schemas.openxmlformats.org/officeDocument/2006/relationships/image" Target="/ppt/media/image6.png" Id="R2fcea9d662ba47a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d3b078330df444a" /><Relationship Type="http://schemas.openxmlformats.org/officeDocument/2006/relationships/image" Target="/ppt/media/image7.png" Id="rId2" /><Relationship Type="http://schemas.openxmlformats.org/officeDocument/2006/relationships/image" Target="/ppt/media/image8.png" Id="R2fcea9d662ba47a8" /></Relationships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{{picture1}}"/>
          <p:cNvPicPr>
            <a:picLocks noChangeAspect="1"/>
          </p:cNvPicPr>
          <p:nvPr/>
        </p:nvPicPr>
        <p:blipFill>
          <a:blip r:embed="R2fcea9d662ba47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501008"/>
            <a:ext cx="876191" cy="523810"/>
          </a:xfrm>
          <a:prstGeom prst="rect">
            <a:avLst/>
          </a:prstGeom>
        </p:spPr>
      </p:pic>
      <p:graphicFrame>
        <p:nvGraphicFramePr>
          <p:cNvPr id="5" name="Table 4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63849"/>
              </p:ext>
            </p:extLst>
          </p:nvPr>
        </p:nvGraphicFramePr>
        <p:xfrm>
          <a:off x="323528" y="90475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83827"/>
              </p:ext>
            </p:extLst>
          </p:nvPr>
        </p:nvGraphicFramePr>
        <p:xfrm>
          <a:off x="323528" y="35010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r>
                        <a:rPr lang="en-US" baseline="0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14116" y="909074"/>
            <a:ext cx="13805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Bonjour</a:t>
            </a:r>
            <a:endParaRPr lang="en-US" sz="32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3949427"/>
      </p:ext>
    </p:extLst>
  </p:cSld>
  <p:clrMapOvr>
    <a:masterClrMapping/>
  </p:clrMapOvr>
</p:sld>
</file>

<file path=ppt/slides/slide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{{picture1}}"/>
          <p:cNvPicPr>
            <a:picLocks noChangeAspect="1"/>
          </p:cNvPicPr>
          <p:nvPr/>
        </p:nvPicPr>
        <p:blipFill>
          <a:blip r:embed="R2fcea9d662ba47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501008"/>
            <a:ext cx="876191" cy="523810"/>
          </a:xfrm>
          <a:prstGeom prst="rect">
            <a:avLst/>
          </a:prstGeom>
        </p:spPr>
      </p:pic>
      <p:graphicFrame>
        <p:nvGraphicFramePr>
          <p:cNvPr id="5" name="Table 4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63849"/>
              </p:ext>
            </p:extLst>
          </p:nvPr>
        </p:nvGraphicFramePr>
        <p:xfrm>
          <a:off x="323528" y="90475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83827"/>
              </p:ext>
            </p:extLst>
          </p:nvPr>
        </p:nvGraphicFramePr>
        <p:xfrm>
          <a:off x="323528" y="35010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r>
                        <a:rPr lang="en-US" baseline="0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14116" y="909074"/>
            <a:ext cx="13805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Bonjour</a:t>
            </a:r>
            <a:endParaRPr lang="en-US" sz="32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394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tanguy.krotoff</dc:creator>
  <cp:lastModifiedBy>tanguy.krotoff</cp:lastModifiedBy>
  <cp:revision>7</cp:revision>
  <dcterms:created xsi:type="dcterms:W3CDTF">2012-10-19T11:40:34Z</dcterms:created>
  <dcterms:modified xsi:type="dcterms:W3CDTF">2012-11-28T13:19:54Z</dcterms:modified>
</cp:coreProperties>
</file>