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e558723a54df4521"/>
    <p:sldId id="260" r:id="Rcad4be8865d64af2"/>
    <p:sldId id="261" r:id="Re2d68227ceb241cd"/>
    <p:sldId id="262" r:id="R163b06c83030451f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e558723a54df4521" /><Relationship Type="http://schemas.openxmlformats.org/officeDocument/2006/relationships/slide" Target="/ppt/slides/slide6.xml" Id="Rcad4be8865d64af2" /><Relationship Type="http://schemas.openxmlformats.org/officeDocument/2006/relationships/slide" Target="/ppt/slides/slide7.xml" Id="Re2d68227ceb241cd" /><Relationship Type="http://schemas.openxmlformats.org/officeDocument/2006/relationships/slide" Target="/ppt/slides/slide8.xml" Id="R163b06c83030451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edffbd0efcfc426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4ccbf13f69442d8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1b89249b2754c58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32a65ed02334800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448e4bea8f04f9b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edffbd0efcfc42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1.0.1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1.0.6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1.3.1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1.3.6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1.6.1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1.6.6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