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432764c0e9c841f8"/>
    <p:sldId id="260" r:id="Rcda6e8fdcf1d424c"/>
    <p:sldId id="261" r:id="Rbb08d40dd9e94f6a"/>
    <p:sldId id="262" r:id="Rce56ecf1e7364f4b"/>
    <p:sldId id="263" r:id="Rf34b6ef3c8cb4fa5"/>
    <p:sldId id="264" r:id="R977bb247487d49c7"/>
    <p:sldId id="265" r:id="Rae4927771be047a8"/>
    <p:sldId id="266" r:id="Rb1affca70e034eb8"/>
    <p:sldId id="267" r:id="R935b8318fa5d4bfb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432764c0e9c841f8" /><Relationship Type="http://schemas.openxmlformats.org/officeDocument/2006/relationships/slide" Target="/ppt/slides/slide6.xml" Id="Rcda6e8fdcf1d424c" /><Relationship Type="http://schemas.openxmlformats.org/officeDocument/2006/relationships/slide" Target="/ppt/slides/slide7.xml" Id="Rbb08d40dd9e94f6a" /><Relationship Type="http://schemas.openxmlformats.org/officeDocument/2006/relationships/slide" Target="/ppt/slides/slide8.xml" Id="Rce56ecf1e7364f4b" /><Relationship Type="http://schemas.openxmlformats.org/officeDocument/2006/relationships/slide" Target="/ppt/slides/slide10.xml" Id="Rf34b6ef3c8cb4fa5" /><Relationship Type="http://schemas.openxmlformats.org/officeDocument/2006/relationships/slide" Target="/ppt/slides/slide11.xml" Id="R977bb247487d49c7" /><Relationship Type="http://schemas.openxmlformats.org/officeDocument/2006/relationships/slide" Target="/ppt/slides/slide13.xml" Id="Rae4927771be047a8" /><Relationship Type="http://schemas.openxmlformats.org/officeDocument/2006/relationships/slide" Target="/ppt/slides/slide14.xml" Id="Rb1affca70e034eb8" /><Relationship Type="http://schemas.openxmlformats.org/officeDocument/2006/relationships/slide" Target="/ppt/slides/slide15.xml" Id="R935b8318fa5d4bf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73b92fd038540de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96b3e5395bd41ad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e9d48f482dc4e5f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5d14bcd70af4d8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c5dffad119e438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9d43d3db3b1e4fa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828378d703d4a1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2289c360f944f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4ca47cb0664caf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6f0e2f1822f4b71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3.17.6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9d43d3db3b1e4f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3.11.6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strike="noStrik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1.10.2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1.10.6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2.15.2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2.15.6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3.13.6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strike="noStrike" dirty="0" smtClean="0"/>
                        <a:t>3.15.2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strike="noStrike" dirty="0" smtClean="0"/>
                        <a:t>3.15.6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