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8fe0de5f66c04e2b"/>
    <p:sldId id="259" r:id="Re5732ca363994fda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3.xml" Id="R8fe0de5f66c04e2b" /><Relationship Type="http://schemas.openxmlformats.org/officeDocument/2006/relationships/slide" Target="/ppt/slides/slide4.xml" Id="Re5732ca363994fd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1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7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3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7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40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67F7-FBAE-42BC-AFE2-4FDDC8302DDB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9D72-BE1A-40BC-ABDF-7BB01C85B0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be302c86b94a433e" /><Relationship Type="http://schemas.openxmlformats.org/officeDocument/2006/relationships/image" Target="/ppt/media/image.png" Id="R8b0d0981ab7a4ade" /><Relationship Type="http://schemas.openxmlformats.org/officeDocument/2006/relationships/image" Target="/ppt/media/image2.png" Id="Rfe9383a52a5342d4" /><Relationship Type="http://schemas.openxmlformats.org/officeDocument/2006/relationships/image" Target="/ppt/media/image3.png" Id="R4038a6aeb2284b65" /><Relationship Type="http://schemas.openxmlformats.org/officeDocument/2006/relationships/image" Target="/ppt/media/image4.png" Id="R2a41eefde8cb4167" /><Relationship Type="http://schemas.openxmlformats.org/officeDocument/2006/relationships/image" Target="/ppt/media/image5.png" Id="R7ef8869ff26346d3" /><Relationship Type="http://schemas.openxmlformats.org/officeDocument/2006/relationships/image" Target="/ppt/media/image6.png" Id="R735c1b5f9c66492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afcdd15f53874ff2" /><Relationship Type="http://schemas.openxmlformats.org/officeDocument/2006/relationships/image" Target="/ppt/media/image7.png" Id="R8b0d0981ab7a4ade" /><Relationship Type="http://schemas.openxmlformats.org/officeDocument/2006/relationships/image" Target="/ppt/media/image8.png" Id="Rfe9383a52a5342d4" /><Relationship Type="http://schemas.openxmlformats.org/officeDocument/2006/relationships/image" Target="/ppt/media/image9.png" Id="R4038a6aeb2284b65" /><Relationship Type="http://schemas.openxmlformats.org/officeDocument/2006/relationships/image" Target="/ppt/media/image10.png" Id="R2a41eefde8cb4167" /><Relationship Type="http://schemas.openxmlformats.org/officeDocument/2006/relationships/image" Target="/ppt/media/image11.png" Id="R7ef8869ff26346d3" /><Relationship Type="http://schemas.openxmlformats.org/officeDocument/2006/relationships/image" Target="/ppt/media/image12.png" Id="R735c1b5f9c664920" /></Relationships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8b0d0981ab7a4ade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fe9383a52a5342d4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4038a6aeb2284b65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2a41eefde8cb4167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7ef8869ff26346d3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735c1b5f9c664920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 title="{{table1}}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465925"/>
              </p:ext>
            </p:extLst>
          </p:nvPr>
        </p:nvGraphicFramePr>
        <p:xfrm>
          <a:off x="457200" y="1304776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0.0</a:t>
                      </a:r>
                      <a:endParaRPr lang="fr-FR" dirty="0"/>
                    </a:p>
                  </a:txBody>
                  <a:tcPr>
                    <a:blipFill>
                      <a:blip r:embed="R8b0d0981ab7a4ade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{{cell2.0}}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3.0</a:t>
                      </a:r>
                      <a:endParaRPr lang="fr-FR" dirty="0"/>
                    </a:p>
                  </a:txBody>
                  <a:tcPr>
                    <a:blipFill>
                      <a:blip r:embed="Rfe9383a52a5342d4"/>
                      <a:srcRect/>
                      <a:stretch>
                        <a:fillRect l="0" t="14000" r="90000" b="1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{{cell4.0}}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0.1</a:t>
                      </a:r>
                      <a:endParaRPr lang="fr-FR" dirty="0"/>
                    </a:p>
                  </a:txBody>
                  <a:tcPr>
                    <a:blipFill>
                      <a:blip r:embed="R4038a6aeb2284b65"/>
                      <a:srcRect/>
                      <a:stretch>
                        <a:fillRect l="0" t="14000" r="9000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{{cell3.1}}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{{cell4.1}}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0.2</a:t>
                      </a:r>
                      <a:endParaRPr lang="fr-FR" dirty="0"/>
                    </a:p>
                  </a:txBody>
                  <a:tcPr>
                    <a:blipFill>
                      <a:blip r:embed="R2a41eefde8cb4167"/>
                      <a:srcRect/>
                      <a:stretch>
                        <a:fillRect l="0" t="1400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{{cell3.2}}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{{cell4.2}}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0.3</a:t>
                      </a:r>
                      <a:endParaRPr lang="fr-FR" dirty="0"/>
                    </a:p>
                  </a:txBody>
                  <a:tcPr>
                    <a:blipFill>
                      <a:blip r:embed="R7ef8869ff26346d3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{{cell3.3}}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{{cell4.3}}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0.4</a:t>
                      </a:r>
                      <a:endParaRPr lang="fr-FR" dirty="0"/>
                    </a:p>
                  </a:txBody>
                  <a:tcPr>
                    <a:blipFill>
                      <a:blip r:embed="R735c1b5f9c664920"/>
                      <a:srcRect/>
                      <a:stretch>
                        <a:fillRect l="0" t="0" r="0" b="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{{cell3.4}}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{{cell4.4}}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{{cell2.5}}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Hello, world! 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{{cell4.5}}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72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110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21</cp:revision>
  <dcterms:created xsi:type="dcterms:W3CDTF">2012-10-15T15:42:04Z</dcterms:created>
  <dcterms:modified xsi:type="dcterms:W3CDTF">2012-11-29T11:25:09Z</dcterms:modified>
</cp:coreProperties>
</file>