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bmp" ContentType="image/bmp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7" r:id="R424f2d2d4b6c4cf1"/>
    <p:sldId id="356" r:id="R2f7b1b2d8baa450d"/>
    <p:sldId id="355" r:id="R9cae140d5931410a"/>
    <p:sldId id="354" r:id="R77327783823f4f60"/>
    <p:sldId id="353" r:id="R6e14311e652e4d25"/>
    <p:sldId id="352" r:id="R1b8b7fea35fb4ba3"/>
    <p:sldId id="351" r:id="Rb147cb2ca96843c2"/>
    <p:sldId id="350" r:id="Rbcd8080022d44f56"/>
    <p:sldId id="349" r:id="R08dcc0b285e34b62"/>
    <p:sldId id="348" r:id="Rc0d1a2b560204707"/>
    <p:sldId id="347" r:id="R3db14fca88a346e2"/>
    <p:sldId id="346" r:id="R73fa70a114c74b61"/>
    <p:sldId id="345" r:id="Ra3bd0b28d18f4260"/>
    <p:sldId id="344" r:id="Re87674c55e684125"/>
    <p:sldId id="343" r:id="R17c6f1474aeb4111"/>
    <p:sldId id="342" r:id="Rc19b4ce709e94de7"/>
    <p:sldId id="341" r:id="R0e3ec7ae183241bf"/>
    <p:sldId id="340" r:id="R0e7cb28e579c4284"/>
    <p:sldId id="339" r:id="R7bd847ea38c94d7e"/>
    <p:sldId id="338" r:id="Re14e06da494d4031"/>
    <p:sldId id="337" r:id="R154b8167e0a44139"/>
    <p:sldId id="336" r:id="R3b009a5960ff4058"/>
    <p:sldId id="335" r:id="Re2a63499961c42c4"/>
    <p:sldId id="334" r:id="R3d0ea4b402104727"/>
    <p:sldId id="333" r:id="R21662f32886b4cc3"/>
    <p:sldId id="332" r:id="Rf1fadaf48c1843e7"/>
    <p:sldId id="331" r:id="R60f6af7f94094fba"/>
    <p:sldId id="330" r:id="R857fb9cda9754abd"/>
    <p:sldId id="329" r:id="Rffccba04c83e45f7"/>
    <p:sldId id="328" r:id="R118855171eb244ea"/>
    <p:sldId id="327" r:id="Rde663769d2654ad5"/>
    <p:sldId id="326" r:id="R1d990454302c443a"/>
    <p:sldId id="325" r:id="Rad9a6f572a3e4664"/>
    <p:sldId id="324" r:id="R70f187554608490c"/>
    <p:sldId id="323" r:id="R899bd835adb44f0a"/>
    <p:sldId id="322" r:id="R1a6612288f244c5e"/>
    <p:sldId id="321" r:id="Raf9b4c1d2b6d4e93"/>
    <p:sldId id="320" r:id="R2dfd03e3009b4232"/>
    <p:sldId id="319" r:id="R66944ae694384083"/>
    <p:sldId id="318" r:id="R06346f787e7943c6"/>
    <p:sldId id="317" r:id="Red2b398f1fae46cf"/>
    <p:sldId id="316" r:id="R57ba7c9c2bc848b3"/>
    <p:sldId id="315" r:id="Rd1e0ba3c81fd4f7e"/>
    <p:sldId id="314" r:id="Rac1dd664bafa4a03"/>
    <p:sldId id="313" r:id="Rb9a3b34264604a97"/>
    <p:sldId id="312" r:id="R286108eab4fb413d"/>
    <p:sldId id="311" r:id="R16e8c05885984bac"/>
    <p:sldId id="310" r:id="R5f503b963317416d"/>
    <p:sldId id="309" r:id="R775386b6a7f24e20"/>
    <p:sldId id="308" r:id="Re2caa2d6efa44718"/>
    <p:sldId id="307" r:id="Rc2ca96631ac74a70"/>
    <p:sldId id="306" r:id="Rc127a91653c2494a"/>
    <p:sldId id="305" r:id="R377d8bfdfb664ec1"/>
    <p:sldId id="304" r:id="R0f29bf5ff6fc427e"/>
    <p:sldId id="303" r:id="Rd375fe38916d403c"/>
    <p:sldId id="302" r:id="R4c97dd24458c44cf"/>
    <p:sldId id="301" r:id="Rbf6c26c9749646db"/>
    <p:sldId id="300" r:id="R46566196ca85496a"/>
    <p:sldId id="299" r:id="R2eee3cc03f044077"/>
    <p:sldId id="298" r:id="Reb14c7544c6348e6"/>
    <p:sldId id="297" r:id="R9e2232e8ebf5449c"/>
    <p:sldId id="296" r:id="R61e35a7132394550"/>
    <p:sldId id="295" r:id="R01ad87e51f25408c"/>
    <p:sldId id="294" r:id="Rcda2fe9adbf14ed8"/>
    <p:sldId id="293" r:id="Rb246a266ff214e29"/>
    <p:sldId id="292" r:id="Refbf32f550394874"/>
    <p:sldId id="291" r:id="Rf50aa4f9a8d045b7"/>
    <p:sldId id="290" r:id="R695998e4fa4e4295"/>
    <p:sldId id="289" r:id="R3cb463cc669b4ba9"/>
    <p:sldId id="288" r:id="Rdc719c88bae94131"/>
    <p:sldId id="287" r:id="R0aa859afbcc44a90"/>
    <p:sldId id="286" r:id="Rfd82d27304784e21"/>
    <p:sldId id="285" r:id="R872bd8e56c6242a4"/>
    <p:sldId id="284" r:id="Re80932cd6be34f54"/>
    <p:sldId id="283" r:id="Rfefd62972f5a4a90"/>
    <p:sldId id="282" r:id="R9a218102945e49df"/>
    <p:sldId id="281" r:id="R2f3e1b99f3da4315"/>
    <p:sldId id="280" r:id="R30bedabbc6c74f2d"/>
    <p:sldId id="279" r:id="R964cafbc1b724c97"/>
    <p:sldId id="278" r:id="Re9c05ebf3ea04988"/>
    <p:sldId id="277" r:id="R28298ce8b4d54f95"/>
    <p:sldId id="276" r:id="R0c9425dce54c4eef"/>
    <p:sldId id="275" r:id="R8f970aba9b2c4f2a"/>
    <p:sldId id="274" r:id="R9ebbb4bc1ab945cf"/>
    <p:sldId id="273" r:id="R2a51f47fcef243b2"/>
    <p:sldId id="272" r:id="R6e81f6c77201445d"/>
    <p:sldId id="271" r:id="Rfcbba3997f4e41cb"/>
    <p:sldId id="270" r:id="R480ed6419acb476a"/>
    <p:sldId id="269" r:id="R297b3eb53bd74459"/>
    <p:sldId id="268" r:id="R18cd3c42e53543dd"/>
    <p:sldId id="267" r:id="R6a54dab096984504"/>
    <p:sldId id="266" r:id="Ra91ead235637454b"/>
    <p:sldId id="265" r:id="Rdf2edaa19fbb468f"/>
    <p:sldId id="264" r:id="R4b4bed594de74c80"/>
    <p:sldId id="263" r:id="R3fdb2345794f479f"/>
    <p:sldId id="262" r:id="Rda7cff61a6b94f5d"/>
    <p:sldId id="261" r:id="R8fcebaa0ccb94acd"/>
    <p:sldId id="260" r:id="Rccd4779c8dde42b3"/>
    <p:sldId id="259" r:id="R7a4799a094084d2a"/>
    <p:sldId id="258" r:id="Rfccb8d7352044b3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1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notesMasters/notesMaster1.xml" Id="rId3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openxmlformats.org/officeDocument/2006/relationships/slide" Target="/ppt/slides/slide2.xml" Id="Rfccb8d7352044b38" /><Relationship Type="http://schemas.openxmlformats.org/officeDocument/2006/relationships/slide" Target="/ppt/slides/slide3.xml" Id="R7a4799a094084d2a" /><Relationship Type="http://schemas.openxmlformats.org/officeDocument/2006/relationships/slide" Target="/ppt/slides/slide4.xml" Id="Rccd4779c8dde42b3" /><Relationship Type="http://schemas.openxmlformats.org/officeDocument/2006/relationships/slide" Target="/ppt/slides/slide5.xml" Id="R8fcebaa0ccb94acd" /><Relationship Type="http://schemas.openxmlformats.org/officeDocument/2006/relationships/slide" Target="/ppt/slides/slide6.xml" Id="Rda7cff61a6b94f5d" /><Relationship Type="http://schemas.openxmlformats.org/officeDocument/2006/relationships/slide" Target="/ppt/slides/slide7.xml" Id="R3fdb2345794f479f" /><Relationship Type="http://schemas.openxmlformats.org/officeDocument/2006/relationships/slide" Target="/ppt/slides/slide8.xml" Id="R4b4bed594de74c80" /><Relationship Type="http://schemas.openxmlformats.org/officeDocument/2006/relationships/slide" Target="/ppt/slides/slide9.xml" Id="Rdf2edaa19fbb468f" /><Relationship Type="http://schemas.openxmlformats.org/officeDocument/2006/relationships/slide" Target="/ppt/slides/slide10.xml" Id="Ra91ead235637454b" /><Relationship Type="http://schemas.openxmlformats.org/officeDocument/2006/relationships/slide" Target="/ppt/slides/slide11.xml" Id="R6a54dab096984504" /><Relationship Type="http://schemas.openxmlformats.org/officeDocument/2006/relationships/slide" Target="/ppt/slides/slide12.xml" Id="R18cd3c42e53543dd" /><Relationship Type="http://schemas.openxmlformats.org/officeDocument/2006/relationships/slide" Target="/ppt/slides/slide13.xml" Id="R297b3eb53bd74459" /><Relationship Type="http://schemas.openxmlformats.org/officeDocument/2006/relationships/slide" Target="/ppt/slides/slide14.xml" Id="R480ed6419acb476a" /><Relationship Type="http://schemas.openxmlformats.org/officeDocument/2006/relationships/slide" Target="/ppt/slides/slide15.xml" Id="Rfcbba3997f4e41cb" /><Relationship Type="http://schemas.openxmlformats.org/officeDocument/2006/relationships/slide" Target="/ppt/slides/slide16.xml" Id="R6e81f6c77201445d" /><Relationship Type="http://schemas.openxmlformats.org/officeDocument/2006/relationships/slide" Target="/ppt/slides/slide17.xml" Id="R2a51f47fcef243b2" /><Relationship Type="http://schemas.openxmlformats.org/officeDocument/2006/relationships/slide" Target="/ppt/slides/slide18.xml" Id="R9ebbb4bc1ab945cf" /><Relationship Type="http://schemas.openxmlformats.org/officeDocument/2006/relationships/slide" Target="/ppt/slides/slide19.xml" Id="R8f970aba9b2c4f2a" /><Relationship Type="http://schemas.openxmlformats.org/officeDocument/2006/relationships/slide" Target="/ppt/slides/slide20.xml" Id="R0c9425dce54c4eef" /><Relationship Type="http://schemas.openxmlformats.org/officeDocument/2006/relationships/slide" Target="/ppt/slides/slide21.xml" Id="R28298ce8b4d54f95" /><Relationship Type="http://schemas.openxmlformats.org/officeDocument/2006/relationships/slide" Target="/ppt/slides/slide22.xml" Id="Re9c05ebf3ea04988" /><Relationship Type="http://schemas.openxmlformats.org/officeDocument/2006/relationships/slide" Target="/ppt/slides/slide23.xml" Id="R964cafbc1b724c97" /><Relationship Type="http://schemas.openxmlformats.org/officeDocument/2006/relationships/slide" Target="/ppt/slides/slide24.xml" Id="R30bedabbc6c74f2d" /><Relationship Type="http://schemas.openxmlformats.org/officeDocument/2006/relationships/slide" Target="/ppt/slides/slide25.xml" Id="R2f3e1b99f3da4315" /><Relationship Type="http://schemas.openxmlformats.org/officeDocument/2006/relationships/slide" Target="/ppt/slides/slide26.xml" Id="R9a218102945e49df" /><Relationship Type="http://schemas.openxmlformats.org/officeDocument/2006/relationships/slide" Target="/ppt/slides/slide27.xml" Id="Rfefd62972f5a4a90" /><Relationship Type="http://schemas.openxmlformats.org/officeDocument/2006/relationships/slide" Target="/ppt/slides/slide28.xml" Id="Re80932cd6be34f54" /><Relationship Type="http://schemas.openxmlformats.org/officeDocument/2006/relationships/slide" Target="/ppt/slides/slide29.xml" Id="R872bd8e56c6242a4" /><Relationship Type="http://schemas.openxmlformats.org/officeDocument/2006/relationships/slide" Target="/ppt/slides/slide30.xml" Id="Rfd82d27304784e21" /><Relationship Type="http://schemas.openxmlformats.org/officeDocument/2006/relationships/slide" Target="/ppt/slides/slide31.xml" Id="R0aa859afbcc44a90" /><Relationship Type="http://schemas.openxmlformats.org/officeDocument/2006/relationships/slide" Target="/ppt/slides/slide32.xml" Id="Rdc719c88bae94131" /><Relationship Type="http://schemas.openxmlformats.org/officeDocument/2006/relationships/slide" Target="/ppt/slides/slide33.xml" Id="R3cb463cc669b4ba9" /><Relationship Type="http://schemas.openxmlformats.org/officeDocument/2006/relationships/slide" Target="/ppt/slides/slide34.xml" Id="R695998e4fa4e4295" /><Relationship Type="http://schemas.openxmlformats.org/officeDocument/2006/relationships/slide" Target="/ppt/slides/slide35.xml" Id="Rf50aa4f9a8d045b7" /><Relationship Type="http://schemas.openxmlformats.org/officeDocument/2006/relationships/slide" Target="/ppt/slides/slide36.xml" Id="Refbf32f550394874" /><Relationship Type="http://schemas.openxmlformats.org/officeDocument/2006/relationships/slide" Target="/ppt/slides/slide37.xml" Id="Rb246a266ff214e29" /><Relationship Type="http://schemas.openxmlformats.org/officeDocument/2006/relationships/slide" Target="/ppt/slides/slide38.xml" Id="Rcda2fe9adbf14ed8" /><Relationship Type="http://schemas.openxmlformats.org/officeDocument/2006/relationships/slide" Target="/ppt/slides/slide39.xml" Id="R01ad87e51f25408c" /><Relationship Type="http://schemas.openxmlformats.org/officeDocument/2006/relationships/slide" Target="/ppt/slides/slide40.xml" Id="R61e35a7132394550" /><Relationship Type="http://schemas.openxmlformats.org/officeDocument/2006/relationships/slide" Target="/ppt/slides/slide41.xml" Id="R9e2232e8ebf5449c" /><Relationship Type="http://schemas.openxmlformats.org/officeDocument/2006/relationships/slide" Target="/ppt/slides/slide42.xml" Id="Reb14c7544c6348e6" /><Relationship Type="http://schemas.openxmlformats.org/officeDocument/2006/relationships/slide" Target="/ppt/slides/slide43.xml" Id="R2eee3cc03f044077" /><Relationship Type="http://schemas.openxmlformats.org/officeDocument/2006/relationships/slide" Target="/ppt/slides/slide44.xml" Id="R46566196ca85496a" /><Relationship Type="http://schemas.openxmlformats.org/officeDocument/2006/relationships/slide" Target="/ppt/slides/slide45.xml" Id="Rbf6c26c9749646db" /><Relationship Type="http://schemas.openxmlformats.org/officeDocument/2006/relationships/slide" Target="/ppt/slides/slide46.xml" Id="R4c97dd24458c44cf" /><Relationship Type="http://schemas.openxmlformats.org/officeDocument/2006/relationships/slide" Target="/ppt/slides/slide47.xml" Id="Rd375fe38916d403c" /><Relationship Type="http://schemas.openxmlformats.org/officeDocument/2006/relationships/slide" Target="/ppt/slides/slide48.xml" Id="R0f29bf5ff6fc427e" /><Relationship Type="http://schemas.openxmlformats.org/officeDocument/2006/relationships/slide" Target="/ppt/slides/slide49.xml" Id="R377d8bfdfb664ec1" /><Relationship Type="http://schemas.openxmlformats.org/officeDocument/2006/relationships/slide" Target="/ppt/slides/slide50.xml" Id="Rc127a91653c2494a" /><Relationship Type="http://schemas.openxmlformats.org/officeDocument/2006/relationships/slide" Target="/ppt/slides/slide51.xml" Id="Rc2ca96631ac74a70" /><Relationship Type="http://schemas.openxmlformats.org/officeDocument/2006/relationships/slide" Target="/ppt/slides/slide52.xml" Id="Re2caa2d6efa44718" /><Relationship Type="http://schemas.openxmlformats.org/officeDocument/2006/relationships/slide" Target="/ppt/slides/slide53.xml" Id="R775386b6a7f24e20" /><Relationship Type="http://schemas.openxmlformats.org/officeDocument/2006/relationships/slide" Target="/ppt/slides/slide54.xml" Id="R5f503b963317416d" /><Relationship Type="http://schemas.openxmlformats.org/officeDocument/2006/relationships/slide" Target="/ppt/slides/slide55.xml" Id="R16e8c05885984bac" /><Relationship Type="http://schemas.openxmlformats.org/officeDocument/2006/relationships/slide" Target="/ppt/slides/slide56.xml" Id="R286108eab4fb413d" /><Relationship Type="http://schemas.openxmlformats.org/officeDocument/2006/relationships/slide" Target="/ppt/slides/slide57.xml" Id="Rb9a3b34264604a97" /><Relationship Type="http://schemas.openxmlformats.org/officeDocument/2006/relationships/slide" Target="/ppt/slides/slide58.xml" Id="Rac1dd664bafa4a03" /><Relationship Type="http://schemas.openxmlformats.org/officeDocument/2006/relationships/slide" Target="/ppt/slides/slide59.xml" Id="Rd1e0ba3c81fd4f7e" /><Relationship Type="http://schemas.openxmlformats.org/officeDocument/2006/relationships/slide" Target="/ppt/slides/slide60.xml" Id="R57ba7c9c2bc848b3" /><Relationship Type="http://schemas.openxmlformats.org/officeDocument/2006/relationships/slide" Target="/ppt/slides/slide61.xml" Id="Red2b398f1fae46cf" /><Relationship Type="http://schemas.openxmlformats.org/officeDocument/2006/relationships/slide" Target="/ppt/slides/slide62.xml" Id="R06346f787e7943c6" /><Relationship Type="http://schemas.openxmlformats.org/officeDocument/2006/relationships/slide" Target="/ppt/slides/slide63.xml" Id="R66944ae694384083" /><Relationship Type="http://schemas.openxmlformats.org/officeDocument/2006/relationships/slide" Target="/ppt/slides/slide64.xml" Id="R2dfd03e3009b4232" /><Relationship Type="http://schemas.openxmlformats.org/officeDocument/2006/relationships/slide" Target="/ppt/slides/slide65.xml" Id="Raf9b4c1d2b6d4e93" /><Relationship Type="http://schemas.openxmlformats.org/officeDocument/2006/relationships/slide" Target="/ppt/slides/slide66.xml" Id="R1a6612288f244c5e" /><Relationship Type="http://schemas.openxmlformats.org/officeDocument/2006/relationships/slide" Target="/ppt/slides/slide67.xml" Id="R899bd835adb44f0a" /><Relationship Type="http://schemas.openxmlformats.org/officeDocument/2006/relationships/slide" Target="/ppt/slides/slide68.xml" Id="R70f187554608490c" /><Relationship Type="http://schemas.openxmlformats.org/officeDocument/2006/relationships/slide" Target="/ppt/slides/slide69.xml" Id="Rad9a6f572a3e4664" /><Relationship Type="http://schemas.openxmlformats.org/officeDocument/2006/relationships/slide" Target="/ppt/slides/slide70.xml" Id="R1d990454302c443a" /><Relationship Type="http://schemas.openxmlformats.org/officeDocument/2006/relationships/slide" Target="/ppt/slides/slide71.xml" Id="Rde663769d2654ad5" /><Relationship Type="http://schemas.openxmlformats.org/officeDocument/2006/relationships/slide" Target="/ppt/slides/slide72.xml" Id="R118855171eb244ea" /><Relationship Type="http://schemas.openxmlformats.org/officeDocument/2006/relationships/slide" Target="/ppt/slides/slide73.xml" Id="Rffccba04c83e45f7" /><Relationship Type="http://schemas.openxmlformats.org/officeDocument/2006/relationships/slide" Target="/ppt/slides/slide74.xml" Id="R857fb9cda9754abd" /><Relationship Type="http://schemas.openxmlformats.org/officeDocument/2006/relationships/slide" Target="/ppt/slides/slide75.xml" Id="R60f6af7f94094fba" /><Relationship Type="http://schemas.openxmlformats.org/officeDocument/2006/relationships/slide" Target="/ppt/slides/slide76.xml" Id="Rf1fadaf48c1843e7" /><Relationship Type="http://schemas.openxmlformats.org/officeDocument/2006/relationships/slide" Target="/ppt/slides/slide77.xml" Id="R21662f32886b4cc3" /><Relationship Type="http://schemas.openxmlformats.org/officeDocument/2006/relationships/slide" Target="/ppt/slides/slide78.xml" Id="R3d0ea4b402104727" /><Relationship Type="http://schemas.openxmlformats.org/officeDocument/2006/relationships/slide" Target="/ppt/slides/slide79.xml" Id="Re2a63499961c42c4" /><Relationship Type="http://schemas.openxmlformats.org/officeDocument/2006/relationships/slide" Target="/ppt/slides/slide80.xml" Id="R3b009a5960ff4058" /><Relationship Type="http://schemas.openxmlformats.org/officeDocument/2006/relationships/slide" Target="/ppt/slides/slide81.xml" Id="R154b8167e0a44139" /><Relationship Type="http://schemas.openxmlformats.org/officeDocument/2006/relationships/slide" Target="/ppt/slides/slide82.xml" Id="Re14e06da494d4031" /><Relationship Type="http://schemas.openxmlformats.org/officeDocument/2006/relationships/slide" Target="/ppt/slides/slide83.xml" Id="R7bd847ea38c94d7e" /><Relationship Type="http://schemas.openxmlformats.org/officeDocument/2006/relationships/slide" Target="/ppt/slides/slide84.xml" Id="R0e7cb28e579c4284" /><Relationship Type="http://schemas.openxmlformats.org/officeDocument/2006/relationships/slide" Target="/ppt/slides/slide85.xml" Id="R0e3ec7ae183241bf" /><Relationship Type="http://schemas.openxmlformats.org/officeDocument/2006/relationships/slide" Target="/ppt/slides/slide86.xml" Id="Rc19b4ce709e94de7" /><Relationship Type="http://schemas.openxmlformats.org/officeDocument/2006/relationships/slide" Target="/ppt/slides/slide87.xml" Id="R17c6f1474aeb4111" /><Relationship Type="http://schemas.openxmlformats.org/officeDocument/2006/relationships/slide" Target="/ppt/slides/slide88.xml" Id="Re87674c55e684125" /><Relationship Type="http://schemas.openxmlformats.org/officeDocument/2006/relationships/slide" Target="/ppt/slides/slide89.xml" Id="Ra3bd0b28d18f4260" /><Relationship Type="http://schemas.openxmlformats.org/officeDocument/2006/relationships/slide" Target="/ppt/slides/slide90.xml" Id="R73fa70a114c74b61" /><Relationship Type="http://schemas.openxmlformats.org/officeDocument/2006/relationships/slide" Target="/ppt/slides/slide91.xml" Id="R3db14fca88a346e2" /><Relationship Type="http://schemas.openxmlformats.org/officeDocument/2006/relationships/slide" Target="/ppt/slides/slide92.xml" Id="Rc0d1a2b560204707" /><Relationship Type="http://schemas.openxmlformats.org/officeDocument/2006/relationships/slide" Target="/ppt/slides/slide93.xml" Id="R08dcc0b285e34b62" /><Relationship Type="http://schemas.openxmlformats.org/officeDocument/2006/relationships/slide" Target="/ppt/slides/slide94.xml" Id="Rbcd8080022d44f56" /><Relationship Type="http://schemas.openxmlformats.org/officeDocument/2006/relationships/slide" Target="/ppt/slides/slide95.xml" Id="Rb147cb2ca96843c2" /><Relationship Type="http://schemas.openxmlformats.org/officeDocument/2006/relationships/slide" Target="/ppt/slides/slide96.xml" Id="R1b8b7fea35fb4ba3" /><Relationship Type="http://schemas.openxmlformats.org/officeDocument/2006/relationships/slide" Target="/ppt/slides/slide97.xml" Id="R6e14311e652e4d25" /><Relationship Type="http://schemas.openxmlformats.org/officeDocument/2006/relationships/slide" Target="/ppt/slides/slide98.xml" Id="R77327783823f4f60" /><Relationship Type="http://schemas.openxmlformats.org/officeDocument/2006/relationships/slide" Target="/ppt/slides/slide99.xml" Id="R9cae140d5931410a" /><Relationship Type="http://schemas.openxmlformats.org/officeDocument/2006/relationships/slide" Target="/ppt/slides/slide100.xml" Id="R2f7b1b2d8baa450d" /><Relationship Type="http://schemas.openxmlformats.org/officeDocument/2006/relationships/slide" Target="/ppt/slides/slide101.xml" Id="R424f2d2d4b6c4cf1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9902C-CE6E-40AD-8A23-104FF9E4704D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5C453-616C-4272-A8E4-A01EF40F74B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03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76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9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6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39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8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40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43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67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138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3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73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A1274-F16B-41BC-8EDC-C9BDBE8EC8FC}" type="datetimeFigureOut">
              <a:rPr lang="fr-FR" smtClean="0"/>
              <a:t>20/11/2012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19357-2BD0-4529-A69E-E789023FA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29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2df2b472a7541af" /><Relationship Type="http://schemas.openxmlformats.org/officeDocument/2006/relationships/image" Target="/ppt/media/image42.png" Id="rId3" /><Relationship Type="http://schemas.openxmlformats.org/officeDocument/2006/relationships/image" Target="/ppt/media/image43.png" Id="R594ab047501247b7" /><Relationship Type="http://schemas.openxmlformats.org/officeDocument/2006/relationships/image" Target="/ppt/media/image9.bmp" Id="R150346af76d0439f" /><Relationship Type="http://schemas.openxmlformats.org/officeDocument/2006/relationships/image" Target="/ppt/media/image10.jpg" Id="R573d03de12824131" /><Relationship Type="http://schemas.openxmlformats.org/officeDocument/2006/relationships/image" Target="/ppt/media/image44.png" Id="R2af29412800f4c48" /><Relationship Type="http://schemas.openxmlformats.org/officeDocument/2006/relationships/image" Target="/ppt/media/image45.png" Id="Rd9b0045fd68048b2" /><Relationship Type="http://schemas.openxmlformats.org/officeDocument/2006/relationships/image" Target="/ppt/media/image46.png" Id="Raf5e20fd7ad1499a" /></Relationships>
</file>

<file path=ppt/slides/_rels/slide10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3b554360a194e0f" /><Relationship Type="http://schemas.openxmlformats.org/officeDocument/2006/relationships/image" Target="/ppt/media/image492.png" Id="rId3" /><Relationship Type="http://schemas.openxmlformats.org/officeDocument/2006/relationships/image" Target="/ppt/media/image493.png" Id="Re0182a5326f04bc0" /><Relationship Type="http://schemas.openxmlformats.org/officeDocument/2006/relationships/image" Target="/ppt/media/image99.bmp" Id="Rcb081a35ca174eea" /><Relationship Type="http://schemas.openxmlformats.org/officeDocument/2006/relationships/image" Target="/ppt/media/image100.jpg" Id="Rbd025a94e4744ecc" /><Relationship Type="http://schemas.openxmlformats.org/officeDocument/2006/relationships/image" Target="/ppt/media/image494.png" Id="R913f5543822d44ff" /><Relationship Type="http://schemas.openxmlformats.org/officeDocument/2006/relationships/image" Target="/ppt/media/image495.png" Id="Rea03880db31946d5" /><Relationship Type="http://schemas.openxmlformats.org/officeDocument/2006/relationships/image" Target="/ppt/media/image496.png" Id="R75d56d8023fc4146" /></Relationships>
</file>

<file path=ppt/slides/_rels/slide10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1522c18a49a412c" /><Relationship Type="http://schemas.openxmlformats.org/officeDocument/2006/relationships/image" Target="/ppt/media/image497.png" Id="rId3" /><Relationship Type="http://schemas.openxmlformats.org/officeDocument/2006/relationships/image" Target="/ppt/media/image498.png" Id="R7efa3ecf6ab54d24" /><Relationship Type="http://schemas.openxmlformats.org/officeDocument/2006/relationships/image" Target="/ppt/media/image100.bmp" Id="Rd20fb6406a044499" /><Relationship Type="http://schemas.openxmlformats.org/officeDocument/2006/relationships/image" Target="/ppt/media/image101.jpg" Id="Rcd7d6b0ea75e4e16" /><Relationship Type="http://schemas.openxmlformats.org/officeDocument/2006/relationships/image" Target="/ppt/media/image499.png" Id="R0710d68574dd416b" /><Relationship Type="http://schemas.openxmlformats.org/officeDocument/2006/relationships/image" Target="/ppt/media/image500.png" Id="R82e4922b5de64482" /><Relationship Type="http://schemas.openxmlformats.org/officeDocument/2006/relationships/image" Target="/ppt/media/image501.png" Id="R2ddbcb0c44f946f5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66ebeb9ef2641dd" /><Relationship Type="http://schemas.openxmlformats.org/officeDocument/2006/relationships/image" Target="/ppt/media/image47.png" Id="rId3" /><Relationship Type="http://schemas.openxmlformats.org/officeDocument/2006/relationships/image" Target="/ppt/media/image48.png" Id="R2fb6ca44c5194b39" /><Relationship Type="http://schemas.openxmlformats.org/officeDocument/2006/relationships/image" Target="/ppt/media/image10.bmp" Id="R6d4c8039f3d54428" /><Relationship Type="http://schemas.openxmlformats.org/officeDocument/2006/relationships/image" Target="/ppt/media/image11.jpg" Id="Rb514b02f47ea4fc8" /><Relationship Type="http://schemas.openxmlformats.org/officeDocument/2006/relationships/image" Target="/ppt/media/image49.png" Id="R0fb0d388d4754f40" /><Relationship Type="http://schemas.openxmlformats.org/officeDocument/2006/relationships/image" Target="/ppt/media/image50.png" Id="R7550579d21e04182" /><Relationship Type="http://schemas.openxmlformats.org/officeDocument/2006/relationships/image" Target="/ppt/media/image51.png" Id="R8ffc729e43a94089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946e0be75f94d6b" /><Relationship Type="http://schemas.openxmlformats.org/officeDocument/2006/relationships/image" Target="/ppt/media/image52.png" Id="rId3" /><Relationship Type="http://schemas.openxmlformats.org/officeDocument/2006/relationships/image" Target="/ppt/media/image53.png" Id="R851ce66c02ea4369" /><Relationship Type="http://schemas.openxmlformats.org/officeDocument/2006/relationships/image" Target="/ppt/media/image11.bmp" Id="R32acf919ede44dff" /><Relationship Type="http://schemas.openxmlformats.org/officeDocument/2006/relationships/image" Target="/ppt/media/image12.jpg" Id="Rea127237bd024f29" /><Relationship Type="http://schemas.openxmlformats.org/officeDocument/2006/relationships/image" Target="/ppt/media/image54.png" Id="R6b4f4195003045ea" /><Relationship Type="http://schemas.openxmlformats.org/officeDocument/2006/relationships/image" Target="/ppt/media/image55.png" Id="Re2e6220010bf408f" /><Relationship Type="http://schemas.openxmlformats.org/officeDocument/2006/relationships/image" Target="/ppt/media/image56.png" Id="R5477b022d39f4a1d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a442f9dc5e9494c" /><Relationship Type="http://schemas.openxmlformats.org/officeDocument/2006/relationships/image" Target="/ppt/media/image57.png" Id="rId3" /><Relationship Type="http://schemas.openxmlformats.org/officeDocument/2006/relationships/image" Target="/ppt/media/image58.png" Id="R53d90a2a3acb4988" /><Relationship Type="http://schemas.openxmlformats.org/officeDocument/2006/relationships/image" Target="/ppt/media/image12.bmp" Id="Rca5370abb7c74c71" /><Relationship Type="http://schemas.openxmlformats.org/officeDocument/2006/relationships/image" Target="/ppt/media/image13.jpg" Id="Rf0b1df6377654179" /><Relationship Type="http://schemas.openxmlformats.org/officeDocument/2006/relationships/image" Target="/ppt/media/image59.png" Id="R740f051040d44415" /><Relationship Type="http://schemas.openxmlformats.org/officeDocument/2006/relationships/image" Target="/ppt/media/image60.png" Id="R5b8f8b4fd26c49b2" /><Relationship Type="http://schemas.openxmlformats.org/officeDocument/2006/relationships/image" Target="/ppt/media/image61.png" Id="Rba6bd36560814f66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2b063a848ff4f9f" /><Relationship Type="http://schemas.openxmlformats.org/officeDocument/2006/relationships/image" Target="/ppt/media/image62.png" Id="rId3" /><Relationship Type="http://schemas.openxmlformats.org/officeDocument/2006/relationships/image" Target="/ppt/media/image63.png" Id="R44c3df039e5a4ff2" /><Relationship Type="http://schemas.openxmlformats.org/officeDocument/2006/relationships/image" Target="/ppt/media/image13.bmp" Id="R07746733122f47a8" /><Relationship Type="http://schemas.openxmlformats.org/officeDocument/2006/relationships/image" Target="/ppt/media/image14.jpg" Id="R58388e86430647c5" /><Relationship Type="http://schemas.openxmlformats.org/officeDocument/2006/relationships/image" Target="/ppt/media/image64.png" Id="R8ad66b6611b045d5" /><Relationship Type="http://schemas.openxmlformats.org/officeDocument/2006/relationships/image" Target="/ppt/media/image65.png" Id="R9f656ac680f24812" /><Relationship Type="http://schemas.openxmlformats.org/officeDocument/2006/relationships/image" Target="/ppt/media/image66.png" Id="R0eebd33eb2484fee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1b4f458a57e45a5" /><Relationship Type="http://schemas.openxmlformats.org/officeDocument/2006/relationships/image" Target="/ppt/media/image67.png" Id="rId3" /><Relationship Type="http://schemas.openxmlformats.org/officeDocument/2006/relationships/image" Target="/ppt/media/image68.png" Id="R5b56db45a92f4658" /><Relationship Type="http://schemas.openxmlformats.org/officeDocument/2006/relationships/image" Target="/ppt/media/image14.bmp" Id="R264b958eb6b748a3" /><Relationship Type="http://schemas.openxmlformats.org/officeDocument/2006/relationships/image" Target="/ppt/media/image15.jpg" Id="R1376b00617f94984" /><Relationship Type="http://schemas.openxmlformats.org/officeDocument/2006/relationships/image" Target="/ppt/media/image69.png" Id="R02abd7eb82fd44e2" /><Relationship Type="http://schemas.openxmlformats.org/officeDocument/2006/relationships/image" Target="/ppt/media/image70.png" Id="Rb9016b3f584646cc" /><Relationship Type="http://schemas.openxmlformats.org/officeDocument/2006/relationships/image" Target="/ppt/media/image71.png" Id="Rfbc79b0de2ce422f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a09bbfe762b41e7" /><Relationship Type="http://schemas.openxmlformats.org/officeDocument/2006/relationships/image" Target="/ppt/media/image72.png" Id="rId3" /><Relationship Type="http://schemas.openxmlformats.org/officeDocument/2006/relationships/image" Target="/ppt/media/image73.png" Id="R1a8fe87efb814441" /><Relationship Type="http://schemas.openxmlformats.org/officeDocument/2006/relationships/image" Target="/ppt/media/image15.bmp" Id="Rb424d97663ce48d8" /><Relationship Type="http://schemas.openxmlformats.org/officeDocument/2006/relationships/image" Target="/ppt/media/image16.jpg" Id="R52f8dcd063e948fb" /><Relationship Type="http://schemas.openxmlformats.org/officeDocument/2006/relationships/image" Target="/ppt/media/image74.png" Id="Rf0019da2f9a34f71" /><Relationship Type="http://schemas.openxmlformats.org/officeDocument/2006/relationships/image" Target="/ppt/media/image75.png" Id="R7f7c935c1adc46a8" /><Relationship Type="http://schemas.openxmlformats.org/officeDocument/2006/relationships/image" Target="/ppt/media/image76.png" Id="R09a0bca0b22341e6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a706b02a4954787" /><Relationship Type="http://schemas.openxmlformats.org/officeDocument/2006/relationships/image" Target="/ppt/media/image77.png" Id="rId3" /><Relationship Type="http://schemas.openxmlformats.org/officeDocument/2006/relationships/image" Target="/ppt/media/image78.png" Id="R40b0550457a84979" /><Relationship Type="http://schemas.openxmlformats.org/officeDocument/2006/relationships/image" Target="/ppt/media/image16.bmp" Id="Rdfedacd9a7d348f0" /><Relationship Type="http://schemas.openxmlformats.org/officeDocument/2006/relationships/image" Target="/ppt/media/image17.jpg" Id="R9ea24ddcf73741f7" /><Relationship Type="http://schemas.openxmlformats.org/officeDocument/2006/relationships/image" Target="/ppt/media/image79.png" Id="Ra31affcd42224456" /><Relationship Type="http://schemas.openxmlformats.org/officeDocument/2006/relationships/image" Target="/ppt/media/image80.png" Id="Rea377680fb784573" /><Relationship Type="http://schemas.openxmlformats.org/officeDocument/2006/relationships/image" Target="/ppt/media/image81.png" Id="R3eb020dd7f2c478f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b4e7927a0974a56" /><Relationship Type="http://schemas.openxmlformats.org/officeDocument/2006/relationships/image" Target="/ppt/media/image82.png" Id="rId3" /><Relationship Type="http://schemas.openxmlformats.org/officeDocument/2006/relationships/image" Target="/ppt/media/image83.png" Id="Rfcd0a3e5b12a4aec" /><Relationship Type="http://schemas.openxmlformats.org/officeDocument/2006/relationships/image" Target="/ppt/media/image17.bmp" Id="R2209070701b349f7" /><Relationship Type="http://schemas.openxmlformats.org/officeDocument/2006/relationships/image" Target="/ppt/media/image18.jpg" Id="R5abc72347e164bb7" /><Relationship Type="http://schemas.openxmlformats.org/officeDocument/2006/relationships/image" Target="/ppt/media/image84.png" Id="R373583fb01cc491f" /><Relationship Type="http://schemas.openxmlformats.org/officeDocument/2006/relationships/image" Target="/ppt/media/image85.png" Id="R8803a97f52bd4622" /><Relationship Type="http://schemas.openxmlformats.org/officeDocument/2006/relationships/image" Target="/ppt/media/image86.png" Id="R2be7c73f48284c84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35d8cbab11549e8" /><Relationship Type="http://schemas.openxmlformats.org/officeDocument/2006/relationships/image" Target="/ppt/media/image87.png" Id="rId3" /><Relationship Type="http://schemas.openxmlformats.org/officeDocument/2006/relationships/image" Target="/ppt/media/image88.png" Id="Rb5342685ae0b456f" /><Relationship Type="http://schemas.openxmlformats.org/officeDocument/2006/relationships/image" Target="/ppt/media/image18.bmp" Id="Rfe3b704975354221" /><Relationship Type="http://schemas.openxmlformats.org/officeDocument/2006/relationships/image" Target="/ppt/media/image19.jpg" Id="R3aeded42ecb3458a" /><Relationship Type="http://schemas.openxmlformats.org/officeDocument/2006/relationships/image" Target="/ppt/media/image89.png" Id="R367a12d04c4040a8" /><Relationship Type="http://schemas.openxmlformats.org/officeDocument/2006/relationships/image" Target="/ppt/media/image90.png" Id="Re47da4455ed946f3" /><Relationship Type="http://schemas.openxmlformats.org/officeDocument/2006/relationships/image" Target="/ppt/media/image91.png" Id="R6d88ef0cbe9e4178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a697604fd3941a3" /><Relationship Type="http://schemas.openxmlformats.org/officeDocument/2006/relationships/image" Target="/ppt/media/image2.png" Id="rId3" /><Relationship Type="http://schemas.openxmlformats.org/officeDocument/2006/relationships/image" Target="/ppt/media/image3.png" Id="Reb0999498ee144a0" /><Relationship Type="http://schemas.openxmlformats.org/officeDocument/2006/relationships/image" Target="/ppt/media/image.bmp" Id="Readc0e9a84484ae3" /><Relationship Type="http://schemas.openxmlformats.org/officeDocument/2006/relationships/image" Target="/ppt/media/image2.jpg" Id="R46543830ff6647a5" /><Relationship Type="http://schemas.openxmlformats.org/officeDocument/2006/relationships/image" Target="/ppt/media/image4.png" Id="R5462079d819143b7" /><Relationship Type="http://schemas.openxmlformats.org/officeDocument/2006/relationships/image" Target="/ppt/media/image5.png" Id="R5b2b2dac572f41f1" /><Relationship Type="http://schemas.openxmlformats.org/officeDocument/2006/relationships/image" Target="/ppt/media/image6.png" Id="R79f2cd7b234f415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dcf79b6fe7e4087" /><Relationship Type="http://schemas.openxmlformats.org/officeDocument/2006/relationships/image" Target="/ppt/media/image92.png" Id="rId3" /><Relationship Type="http://schemas.openxmlformats.org/officeDocument/2006/relationships/image" Target="/ppt/media/image93.png" Id="R614ad8d60b314638" /><Relationship Type="http://schemas.openxmlformats.org/officeDocument/2006/relationships/image" Target="/ppt/media/image19.bmp" Id="Redd8dca6054f4cf5" /><Relationship Type="http://schemas.openxmlformats.org/officeDocument/2006/relationships/image" Target="/ppt/media/image20.jpg" Id="R4fafa82804d74d18" /><Relationship Type="http://schemas.openxmlformats.org/officeDocument/2006/relationships/image" Target="/ppt/media/image94.png" Id="R5ded5e03387f465e" /><Relationship Type="http://schemas.openxmlformats.org/officeDocument/2006/relationships/image" Target="/ppt/media/image95.png" Id="Rf575efee157548be" /><Relationship Type="http://schemas.openxmlformats.org/officeDocument/2006/relationships/image" Target="/ppt/media/image96.png" Id="Rb0746ddb823a4989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e3a6fe2a55642c1" /><Relationship Type="http://schemas.openxmlformats.org/officeDocument/2006/relationships/image" Target="/ppt/media/image97.png" Id="rId3" /><Relationship Type="http://schemas.openxmlformats.org/officeDocument/2006/relationships/image" Target="/ppt/media/image98.png" Id="R1ad5f8f9fb344287" /><Relationship Type="http://schemas.openxmlformats.org/officeDocument/2006/relationships/image" Target="/ppt/media/image20.bmp" Id="R7e7d2ada19b446cd" /><Relationship Type="http://schemas.openxmlformats.org/officeDocument/2006/relationships/image" Target="/ppt/media/image21.jpg" Id="R4a11e8aac9734eca" /><Relationship Type="http://schemas.openxmlformats.org/officeDocument/2006/relationships/image" Target="/ppt/media/image99.png" Id="R1359f515c1b0406b" /><Relationship Type="http://schemas.openxmlformats.org/officeDocument/2006/relationships/image" Target="/ppt/media/image100.png" Id="Rc06aed0c8fb54184" /><Relationship Type="http://schemas.openxmlformats.org/officeDocument/2006/relationships/image" Target="/ppt/media/image101.png" Id="Rd948201b7fed4ab0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d07036c17c44bd4" /><Relationship Type="http://schemas.openxmlformats.org/officeDocument/2006/relationships/image" Target="/ppt/media/image102.png" Id="rId3" /><Relationship Type="http://schemas.openxmlformats.org/officeDocument/2006/relationships/image" Target="/ppt/media/image103.png" Id="Rf43b4302fb7c45b4" /><Relationship Type="http://schemas.openxmlformats.org/officeDocument/2006/relationships/image" Target="/ppt/media/image21.bmp" Id="R5f220ffacd014a60" /><Relationship Type="http://schemas.openxmlformats.org/officeDocument/2006/relationships/image" Target="/ppt/media/image22.jpg" Id="R4353923e82bf4cc2" /><Relationship Type="http://schemas.openxmlformats.org/officeDocument/2006/relationships/image" Target="/ppt/media/image104.png" Id="Rb82f79f2292f4a66" /><Relationship Type="http://schemas.openxmlformats.org/officeDocument/2006/relationships/image" Target="/ppt/media/image105.png" Id="Rea1abcd2a9054846" /><Relationship Type="http://schemas.openxmlformats.org/officeDocument/2006/relationships/image" Target="/ppt/media/image106.png" Id="R8df33ae771b64d8d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a37cbe0af134a13" /><Relationship Type="http://schemas.openxmlformats.org/officeDocument/2006/relationships/image" Target="/ppt/media/image107.png" Id="rId3" /><Relationship Type="http://schemas.openxmlformats.org/officeDocument/2006/relationships/image" Target="/ppt/media/image108.png" Id="Rae07cf64105c48a2" /><Relationship Type="http://schemas.openxmlformats.org/officeDocument/2006/relationships/image" Target="/ppt/media/image22.bmp" Id="Rbe5496c208974a99" /><Relationship Type="http://schemas.openxmlformats.org/officeDocument/2006/relationships/image" Target="/ppt/media/image23.jpg" Id="R1423dbb0d20c42b2" /><Relationship Type="http://schemas.openxmlformats.org/officeDocument/2006/relationships/image" Target="/ppt/media/image109.png" Id="R10e550b4c1234866" /><Relationship Type="http://schemas.openxmlformats.org/officeDocument/2006/relationships/image" Target="/ppt/media/image110.png" Id="Re7063c592a7040c3" /><Relationship Type="http://schemas.openxmlformats.org/officeDocument/2006/relationships/image" Target="/ppt/media/image111.png" Id="R033f210b15a24cbe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edb2fa43c20438f" /><Relationship Type="http://schemas.openxmlformats.org/officeDocument/2006/relationships/image" Target="/ppt/media/image112.png" Id="rId3" /><Relationship Type="http://schemas.openxmlformats.org/officeDocument/2006/relationships/image" Target="/ppt/media/image113.png" Id="Rea1216cca18b47ce" /><Relationship Type="http://schemas.openxmlformats.org/officeDocument/2006/relationships/image" Target="/ppt/media/image23.bmp" Id="R55354ca8bda0495f" /><Relationship Type="http://schemas.openxmlformats.org/officeDocument/2006/relationships/image" Target="/ppt/media/image24.jpg" Id="Rab3f67f2a63d4cb5" /><Relationship Type="http://schemas.openxmlformats.org/officeDocument/2006/relationships/image" Target="/ppt/media/image114.png" Id="R024bf80e18fe4884" /><Relationship Type="http://schemas.openxmlformats.org/officeDocument/2006/relationships/image" Target="/ppt/media/image115.png" Id="R349fa1f308fc4c7e" /><Relationship Type="http://schemas.openxmlformats.org/officeDocument/2006/relationships/image" Target="/ppt/media/image116.png" Id="Raa6c3f21d5e24ef9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477dde76c724eab" /><Relationship Type="http://schemas.openxmlformats.org/officeDocument/2006/relationships/image" Target="/ppt/media/image117.png" Id="rId3" /><Relationship Type="http://schemas.openxmlformats.org/officeDocument/2006/relationships/image" Target="/ppt/media/image118.png" Id="Raf3f302cfe0848a5" /><Relationship Type="http://schemas.openxmlformats.org/officeDocument/2006/relationships/image" Target="/ppt/media/image24.bmp" Id="R7b873795de16426c" /><Relationship Type="http://schemas.openxmlformats.org/officeDocument/2006/relationships/image" Target="/ppt/media/image25.jpg" Id="R82d174c5bc9f4d92" /><Relationship Type="http://schemas.openxmlformats.org/officeDocument/2006/relationships/image" Target="/ppt/media/image119.png" Id="Re1a306f2c71b46a1" /><Relationship Type="http://schemas.openxmlformats.org/officeDocument/2006/relationships/image" Target="/ppt/media/image120.png" Id="Rb3bbc72680c64482" /><Relationship Type="http://schemas.openxmlformats.org/officeDocument/2006/relationships/image" Target="/ppt/media/image121.png" Id="Rded7b9b670264e26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ce8522dbfc74371" /><Relationship Type="http://schemas.openxmlformats.org/officeDocument/2006/relationships/image" Target="/ppt/media/image122.png" Id="rId3" /><Relationship Type="http://schemas.openxmlformats.org/officeDocument/2006/relationships/image" Target="/ppt/media/image123.png" Id="R1d7e9a62c19a4806" /><Relationship Type="http://schemas.openxmlformats.org/officeDocument/2006/relationships/image" Target="/ppt/media/image25.bmp" Id="R79654a4150f24a37" /><Relationship Type="http://schemas.openxmlformats.org/officeDocument/2006/relationships/image" Target="/ppt/media/image26.jpg" Id="R187c161e14d9490a" /><Relationship Type="http://schemas.openxmlformats.org/officeDocument/2006/relationships/image" Target="/ppt/media/image124.png" Id="Rec1314da9dd54007" /><Relationship Type="http://schemas.openxmlformats.org/officeDocument/2006/relationships/image" Target="/ppt/media/image125.png" Id="R409ef31553b34d10" /><Relationship Type="http://schemas.openxmlformats.org/officeDocument/2006/relationships/image" Target="/ppt/media/image126.png" Id="R47a6ef077c0d4926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debfb07c0604e3d" /><Relationship Type="http://schemas.openxmlformats.org/officeDocument/2006/relationships/image" Target="/ppt/media/image127.png" Id="rId3" /><Relationship Type="http://schemas.openxmlformats.org/officeDocument/2006/relationships/image" Target="/ppt/media/image128.png" Id="Rb760ddb7ca584230" /><Relationship Type="http://schemas.openxmlformats.org/officeDocument/2006/relationships/image" Target="/ppt/media/image26.bmp" Id="R01045b0a86ee44f8" /><Relationship Type="http://schemas.openxmlformats.org/officeDocument/2006/relationships/image" Target="/ppt/media/image27.jpg" Id="R09655b8107ea4253" /><Relationship Type="http://schemas.openxmlformats.org/officeDocument/2006/relationships/image" Target="/ppt/media/image129.png" Id="R6da111160e754f2e" /><Relationship Type="http://schemas.openxmlformats.org/officeDocument/2006/relationships/image" Target="/ppt/media/image130.png" Id="Rf3208c72fef247a1" /><Relationship Type="http://schemas.openxmlformats.org/officeDocument/2006/relationships/image" Target="/ppt/media/image131.png" Id="R8b91c5f8ea2c46d7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a7026f5d8324ca2" /><Relationship Type="http://schemas.openxmlformats.org/officeDocument/2006/relationships/image" Target="/ppt/media/image132.png" Id="rId3" /><Relationship Type="http://schemas.openxmlformats.org/officeDocument/2006/relationships/image" Target="/ppt/media/image133.png" Id="R6f92866c3b834302" /><Relationship Type="http://schemas.openxmlformats.org/officeDocument/2006/relationships/image" Target="/ppt/media/image27.bmp" Id="R6748c6f43e104893" /><Relationship Type="http://schemas.openxmlformats.org/officeDocument/2006/relationships/image" Target="/ppt/media/image28.jpg" Id="R1145e872b4e24bca" /><Relationship Type="http://schemas.openxmlformats.org/officeDocument/2006/relationships/image" Target="/ppt/media/image134.png" Id="R47fd9087ef634b57" /><Relationship Type="http://schemas.openxmlformats.org/officeDocument/2006/relationships/image" Target="/ppt/media/image135.png" Id="R03f2ddf7c97f4c77" /><Relationship Type="http://schemas.openxmlformats.org/officeDocument/2006/relationships/image" Target="/ppt/media/image136.png" Id="Rfaac71a330574ce8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da104a1dc404060" /><Relationship Type="http://schemas.openxmlformats.org/officeDocument/2006/relationships/image" Target="/ppt/media/image137.png" Id="rId3" /><Relationship Type="http://schemas.openxmlformats.org/officeDocument/2006/relationships/image" Target="/ppt/media/image138.png" Id="Rba61126197de497f" /><Relationship Type="http://schemas.openxmlformats.org/officeDocument/2006/relationships/image" Target="/ppt/media/image28.bmp" Id="Rb0688c9910ab4ab1" /><Relationship Type="http://schemas.openxmlformats.org/officeDocument/2006/relationships/image" Target="/ppt/media/image29.jpg" Id="Rb1a51b95163642a8" /><Relationship Type="http://schemas.openxmlformats.org/officeDocument/2006/relationships/image" Target="/ppt/media/image139.png" Id="R5295556acd7f4775" /><Relationship Type="http://schemas.openxmlformats.org/officeDocument/2006/relationships/image" Target="/ppt/media/image140.png" Id="R513c61fcb4914b89" /><Relationship Type="http://schemas.openxmlformats.org/officeDocument/2006/relationships/image" Target="/ppt/media/image141.png" Id="Rdacd216c01fe404e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536913a9cf947d0" /><Relationship Type="http://schemas.openxmlformats.org/officeDocument/2006/relationships/image" Target="/ppt/media/image7.png" Id="rId3" /><Relationship Type="http://schemas.openxmlformats.org/officeDocument/2006/relationships/image" Target="/ppt/media/image8.png" Id="Rfc3fb89e8b2a4904" /><Relationship Type="http://schemas.openxmlformats.org/officeDocument/2006/relationships/image" Target="/ppt/media/image2.bmp" Id="R558c12ebbbc04986" /><Relationship Type="http://schemas.openxmlformats.org/officeDocument/2006/relationships/image" Target="/ppt/media/image3.jpg" Id="Rb034462c368d4876" /><Relationship Type="http://schemas.openxmlformats.org/officeDocument/2006/relationships/image" Target="/ppt/media/image9.png" Id="Ree7276c301244fe6" /><Relationship Type="http://schemas.openxmlformats.org/officeDocument/2006/relationships/image" Target="/ppt/media/image10.png" Id="R8872082d9b0c4d98" /><Relationship Type="http://schemas.openxmlformats.org/officeDocument/2006/relationships/image" Target="/ppt/media/image11.png" Id="R92339b7ae9d64569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778246a501042cb" /><Relationship Type="http://schemas.openxmlformats.org/officeDocument/2006/relationships/image" Target="/ppt/media/image142.png" Id="rId3" /><Relationship Type="http://schemas.openxmlformats.org/officeDocument/2006/relationships/image" Target="/ppt/media/image143.png" Id="R7ddc744392284bf2" /><Relationship Type="http://schemas.openxmlformats.org/officeDocument/2006/relationships/image" Target="/ppt/media/image29.bmp" Id="R87fabaa850954d9f" /><Relationship Type="http://schemas.openxmlformats.org/officeDocument/2006/relationships/image" Target="/ppt/media/image30.jpg" Id="R2ac49bf2d02540e9" /><Relationship Type="http://schemas.openxmlformats.org/officeDocument/2006/relationships/image" Target="/ppt/media/image144.png" Id="R97255c490090493d" /><Relationship Type="http://schemas.openxmlformats.org/officeDocument/2006/relationships/image" Target="/ppt/media/image145.png" Id="R89115b18f9b54bc5" /><Relationship Type="http://schemas.openxmlformats.org/officeDocument/2006/relationships/image" Target="/ppt/media/image146.png" Id="Redd31862704e460d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30cc940b5554ae7" /><Relationship Type="http://schemas.openxmlformats.org/officeDocument/2006/relationships/image" Target="/ppt/media/image147.png" Id="rId3" /><Relationship Type="http://schemas.openxmlformats.org/officeDocument/2006/relationships/image" Target="/ppt/media/image148.png" Id="R598104b9a8bf4068" /><Relationship Type="http://schemas.openxmlformats.org/officeDocument/2006/relationships/image" Target="/ppt/media/image30.bmp" Id="Rc273ab3a21fc44d0" /><Relationship Type="http://schemas.openxmlformats.org/officeDocument/2006/relationships/image" Target="/ppt/media/image31.jpg" Id="R4ef594b7496b4e9c" /><Relationship Type="http://schemas.openxmlformats.org/officeDocument/2006/relationships/image" Target="/ppt/media/image149.png" Id="Re401a04fe1634002" /><Relationship Type="http://schemas.openxmlformats.org/officeDocument/2006/relationships/image" Target="/ppt/media/image150.png" Id="Re0567c1a5a1e4390" /><Relationship Type="http://schemas.openxmlformats.org/officeDocument/2006/relationships/image" Target="/ppt/media/image151.png" Id="R2a7caa32baba4838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ae35212342c4f8b" /><Relationship Type="http://schemas.openxmlformats.org/officeDocument/2006/relationships/image" Target="/ppt/media/image152.png" Id="rId3" /><Relationship Type="http://schemas.openxmlformats.org/officeDocument/2006/relationships/image" Target="/ppt/media/image153.png" Id="R5e5598a45b674dbe" /><Relationship Type="http://schemas.openxmlformats.org/officeDocument/2006/relationships/image" Target="/ppt/media/image31.bmp" Id="Rd786c1da374f4dfe" /><Relationship Type="http://schemas.openxmlformats.org/officeDocument/2006/relationships/image" Target="/ppt/media/image32.jpg" Id="R69613d64d3f74e6d" /><Relationship Type="http://schemas.openxmlformats.org/officeDocument/2006/relationships/image" Target="/ppt/media/image154.png" Id="Rb5c47ee794314598" /><Relationship Type="http://schemas.openxmlformats.org/officeDocument/2006/relationships/image" Target="/ppt/media/image155.png" Id="Rfbaf5a618e694a51" /><Relationship Type="http://schemas.openxmlformats.org/officeDocument/2006/relationships/image" Target="/ppt/media/image156.png" Id="R4b20494345824213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a91548cb6ad48f7" /><Relationship Type="http://schemas.openxmlformats.org/officeDocument/2006/relationships/image" Target="/ppt/media/image157.png" Id="rId3" /><Relationship Type="http://schemas.openxmlformats.org/officeDocument/2006/relationships/image" Target="/ppt/media/image158.png" Id="R8bd85e0855ed4306" /><Relationship Type="http://schemas.openxmlformats.org/officeDocument/2006/relationships/image" Target="/ppt/media/image32.bmp" Id="Rce3cf9eb1ddd44df" /><Relationship Type="http://schemas.openxmlformats.org/officeDocument/2006/relationships/image" Target="/ppt/media/image33.jpg" Id="R924728ae2af14071" /><Relationship Type="http://schemas.openxmlformats.org/officeDocument/2006/relationships/image" Target="/ppt/media/image159.png" Id="R8b9116cf92fa4e2a" /><Relationship Type="http://schemas.openxmlformats.org/officeDocument/2006/relationships/image" Target="/ppt/media/image160.png" Id="R411b095688be484c" /><Relationship Type="http://schemas.openxmlformats.org/officeDocument/2006/relationships/image" Target="/ppt/media/image161.png" Id="Rc51fb177a3ec49a4" /></Relationships>
</file>

<file path=ppt/slides/_rels/slide3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382d55ba803490a" /><Relationship Type="http://schemas.openxmlformats.org/officeDocument/2006/relationships/image" Target="/ppt/media/image162.png" Id="rId3" /><Relationship Type="http://schemas.openxmlformats.org/officeDocument/2006/relationships/image" Target="/ppt/media/image163.png" Id="R3457862bf37746ee" /><Relationship Type="http://schemas.openxmlformats.org/officeDocument/2006/relationships/image" Target="/ppt/media/image33.bmp" Id="R1545d590622f4e26" /><Relationship Type="http://schemas.openxmlformats.org/officeDocument/2006/relationships/image" Target="/ppt/media/image34.jpg" Id="R89997ee50da445db" /><Relationship Type="http://schemas.openxmlformats.org/officeDocument/2006/relationships/image" Target="/ppt/media/image164.png" Id="R4d43ad85827b4896" /><Relationship Type="http://schemas.openxmlformats.org/officeDocument/2006/relationships/image" Target="/ppt/media/image165.png" Id="Ra5f102cdb2c64246" /><Relationship Type="http://schemas.openxmlformats.org/officeDocument/2006/relationships/image" Target="/ppt/media/image166.png" Id="R5fc06d7bdda5400c" 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1b54c6f46074d1d" /><Relationship Type="http://schemas.openxmlformats.org/officeDocument/2006/relationships/image" Target="/ppt/media/image167.png" Id="rId3" /><Relationship Type="http://schemas.openxmlformats.org/officeDocument/2006/relationships/image" Target="/ppt/media/image168.png" Id="R5bbf8e487d5a47d8" /><Relationship Type="http://schemas.openxmlformats.org/officeDocument/2006/relationships/image" Target="/ppt/media/image34.bmp" Id="R87842f32d4c04cf1" /><Relationship Type="http://schemas.openxmlformats.org/officeDocument/2006/relationships/image" Target="/ppt/media/image35.jpg" Id="R17bc4a72546d4e3f" /><Relationship Type="http://schemas.openxmlformats.org/officeDocument/2006/relationships/image" Target="/ppt/media/image169.png" Id="R12c2a3f4b0fd4d9b" /><Relationship Type="http://schemas.openxmlformats.org/officeDocument/2006/relationships/image" Target="/ppt/media/image170.png" Id="R989d7c32231449fa" /><Relationship Type="http://schemas.openxmlformats.org/officeDocument/2006/relationships/image" Target="/ppt/media/image171.png" Id="R0a51b832465249a7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c0fd0e2f4fe47be" /><Relationship Type="http://schemas.openxmlformats.org/officeDocument/2006/relationships/image" Target="/ppt/media/image172.png" Id="rId3" /><Relationship Type="http://schemas.openxmlformats.org/officeDocument/2006/relationships/image" Target="/ppt/media/image173.png" Id="R670ff827b9e44829" /><Relationship Type="http://schemas.openxmlformats.org/officeDocument/2006/relationships/image" Target="/ppt/media/image35.bmp" Id="R46e8bd3628f3461f" /><Relationship Type="http://schemas.openxmlformats.org/officeDocument/2006/relationships/image" Target="/ppt/media/image36.jpg" Id="R87f8118227c64973" /><Relationship Type="http://schemas.openxmlformats.org/officeDocument/2006/relationships/image" Target="/ppt/media/image174.png" Id="R5e05eaf4cc6a4dbd" /><Relationship Type="http://schemas.openxmlformats.org/officeDocument/2006/relationships/image" Target="/ppt/media/image175.png" Id="R182a1b97252c4bcb" /><Relationship Type="http://schemas.openxmlformats.org/officeDocument/2006/relationships/image" Target="/ppt/media/image176.png" Id="Rb4af12a9be6d446b" /></Relationships>
</file>

<file path=ppt/slides/_rels/slide3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2e0a81396674fac" /><Relationship Type="http://schemas.openxmlformats.org/officeDocument/2006/relationships/image" Target="/ppt/media/image177.png" Id="rId3" /><Relationship Type="http://schemas.openxmlformats.org/officeDocument/2006/relationships/image" Target="/ppt/media/image178.png" Id="R419a6d46f0574066" /><Relationship Type="http://schemas.openxmlformats.org/officeDocument/2006/relationships/image" Target="/ppt/media/image36.bmp" Id="R369417f1bf104a0f" /><Relationship Type="http://schemas.openxmlformats.org/officeDocument/2006/relationships/image" Target="/ppt/media/image37.jpg" Id="R51f3dd2f28384474" /><Relationship Type="http://schemas.openxmlformats.org/officeDocument/2006/relationships/image" Target="/ppt/media/image179.png" Id="R3e6c878876b4491a" /><Relationship Type="http://schemas.openxmlformats.org/officeDocument/2006/relationships/image" Target="/ppt/media/image180.png" Id="R3e3b8c1ee1074d68" /><Relationship Type="http://schemas.openxmlformats.org/officeDocument/2006/relationships/image" Target="/ppt/media/image181.png" Id="R3da4030027174f55" /></Relationships>
</file>

<file path=ppt/slides/_rels/slide3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e9ae7b65dc34a1e" /><Relationship Type="http://schemas.openxmlformats.org/officeDocument/2006/relationships/image" Target="/ppt/media/image182.png" Id="rId3" /><Relationship Type="http://schemas.openxmlformats.org/officeDocument/2006/relationships/image" Target="/ppt/media/image183.png" Id="Ra9e8df763e784d16" /><Relationship Type="http://schemas.openxmlformats.org/officeDocument/2006/relationships/image" Target="/ppt/media/image37.bmp" Id="Rd5691f3bddb544a5" /><Relationship Type="http://schemas.openxmlformats.org/officeDocument/2006/relationships/image" Target="/ppt/media/image38.jpg" Id="Rfb285552fe4540bb" /><Relationship Type="http://schemas.openxmlformats.org/officeDocument/2006/relationships/image" Target="/ppt/media/image184.png" Id="R8e36e18b32454f5d" /><Relationship Type="http://schemas.openxmlformats.org/officeDocument/2006/relationships/image" Target="/ppt/media/image185.png" Id="Ra311988df3e44b41" /><Relationship Type="http://schemas.openxmlformats.org/officeDocument/2006/relationships/image" Target="/ppt/media/image186.png" Id="Rd74a9a4daec941c9" /></Relationships>
</file>

<file path=ppt/slides/_rels/slide3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ee6e4f4c676429d" /><Relationship Type="http://schemas.openxmlformats.org/officeDocument/2006/relationships/image" Target="/ppt/media/image187.png" Id="rId3" /><Relationship Type="http://schemas.openxmlformats.org/officeDocument/2006/relationships/image" Target="/ppt/media/image188.png" Id="Rfc16f58dab58421c" /><Relationship Type="http://schemas.openxmlformats.org/officeDocument/2006/relationships/image" Target="/ppt/media/image38.bmp" Id="Ra0c91081be814f86" /><Relationship Type="http://schemas.openxmlformats.org/officeDocument/2006/relationships/image" Target="/ppt/media/image39.jpg" Id="R54bbc2bd82d54595" /><Relationship Type="http://schemas.openxmlformats.org/officeDocument/2006/relationships/image" Target="/ppt/media/image189.png" Id="Re199e48c9b3a4ba9" /><Relationship Type="http://schemas.openxmlformats.org/officeDocument/2006/relationships/image" Target="/ppt/media/image190.png" Id="R7775dd8dce714cac" /><Relationship Type="http://schemas.openxmlformats.org/officeDocument/2006/relationships/image" Target="/ppt/media/image191.png" Id="R24d3be2df8774903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8e364d25dc248c2" /><Relationship Type="http://schemas.openxmlformats.org/officeDocument/2006/relationships/image" Target="/ppt/media/image12.png" Id="rId3" /><Relationship Type="http://schemas.openxmlformats.org/officeDocument/2006/relationships/image" Target="/ppt/media/image13.png" Id="Rea7eba0f0fcb472d" /><Relationship Type="http://schemas.openxmlformats.org/officeDocument/2006/relationships/image" Target="/ppt/media/image3.bmp" Id="Rb3d3cb7a24d64d1f" /><Relationship Type="http://schemas.openxmlformats.org/officeDocument/2006/relationships/image" Target="/ppt/media/image4.jpg" Id="Ra65bf6a11ef3437c" /><Relationship Type="http://schemas.openxmlformats.org/officeDocument/2006/relationships/image" Target="/ppt/media/image14.png" Id="R1ed294cda37e4e40" /><Relationship Type="http://schemas.openxmlformats.org/officeDocument/2006/relationships/image" Target="/ppt/media/image15.png" Id="R77a128086dc14b0e" /><Relationship Type="http://schemas.openxmlformats.org/officeDocument/2006/relationships/image" Target="/ppt/media/image16.png" Id="Ra947b64ae6ae4324" /></Relationships>
</file>

<file path=ppt/slides/_rels/slide4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27847adc63141fa" /><Relationship Type="http://schemas.openxmlformats.org/officeDocument/2006/relationships/image" Target="/ppt/media/image192.png" Id="rId3" /><Relationship Type="http://schemas.openxmlformats.org/officeDocument/2006/relationships/image" Target="/ppt/media/image193.png" Id="R2c8da61d01344b31" /><Relationship Type="http://schemas.openxmlformats.org/officeDocument/2006/relationships/image" Target="/ppt/media/image39.bmp" Id="R4aca10911fbe48ad" /><Relationship Type="http://schemas.openxmlformats.org/officeDocument/2006/relationships/image" Target="/ppt/media/image40.jpg" Id="R70bf4059edcd4b93" /><Relationship Type="http://schemas.openxmlformats.org/officeDocument/2006/relationships/image" Target="/ppt/media/image194.png" Id="R2108e04fe17e424d" /><Relationship Type="http://schemas.openxmlformats.org/officeDocument/2006/relationships/image" Target="/ppt/media/image195.png" Id="R5843f26377ef4930" /><Relationship Type="http://schemas.openxmlformats.org/officeDocument/2006/relationships/image" Target="/ppt/media/image196.png" Id="Ra1412712f4f74cec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87db29e80314358" /><Relationship Type="http://schemas.openxmlformats.org/officeDocument/2006/relationships/image" Target="/ppt/media/image197.png" Id="rId3" /><Relationship Type="http://schemas.openxmlformats.org/officeDocument/2006/relationships/image" Target="/ppt/media/image198.png" Id="R82346c6a9a07494e" /><Relationship Type="http://schemas.openxmlformats.org/officeDocument/2006/relationships/image" Target="/ppt/media/image40.bmp" Id="R2853f728d4fd4b90" /><Relationship Type="http://schemas.openxmlformats.org/officeDocument/2006/relationships/image" Target="/ppt/media/image41.jpg" Id="R3e9a3a07e370445a" /><Relationship Type="http://schemas.openxmlformats.org/officeDocument/2006/relationships/image" Target="/ppt/media/image199.png" Id="R53bf4ed8208d4b61" /><Relationship Type="http://schemas.openxmlformats.org/officeDocument/2006/relationships/image" Target="/ppt/media/image200.png" Id="Rf335476e7e0646be" /><Relationship Type="http://schemas.openxmlformats.org/officeDocument/2006/relationships/image" Target="/ppt/media/image201.png" Id="R949c60ae727e491f" /></Relationships>
</file>

<file path=ppt/slides/_rels/slide4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0a6bc23aa9e4010" /><Relationship Type="http://schemas.openxmlformats.org/officeDocument/2006/relationships/image" Target="/ppt/media/image202.png" Id="rId3" /><Relationship Type="http://schemas.openxmlformats.org/officeDocument/2006/relationships/image" Target="/ppt/media/image203.png" Id="R6760eb2c22a14440" /><Relationship Type="http://schemas.openxmlformats.org/officeDocument/2006/relationships/image" Target="/ppt/media/image41.bmp" Id="Rbf8175c7bc7345ff" /><Relationship Type="http://schemas.openxmlformats.org/officeDocument/2006/relationships/image" Target="/ppt/media/image42.jpg" Id="R3552ec37aa654912" /><Relationship Type="http://schemas.openxmlformats.org/officeDocument/2006/relationships/image" Target="/ppt/media/image204.png" Id="R71caf192cfcb4878" /><Relationship Type="http://schemas.openxmlformats.org/officeDocument/2006/relationships/image" Target="/ppt/media/image205.png" Id="Re15c3fec44134399" /><Relationship Type="http://schemas.openxmlformats.org/officeDocument/2006/relationships/image" Target="/ppt/media/image206.png" Id="Rcb3c6d1116c84678" /></Relationships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5e79123396d49a8" /><Relationship Type="http://schemas.openxmlformats.org/officeDocument/2006/relationships/image" Target="/ppt/media/image207.png" Id="rId3" /><Relationship Type="http://schemas.openxmlformats.org/officeDocument/2006/relationships/image" Target="/ppt/media/image208.png" Id="R08e647137b33486d" /><Relationship Type="http://schemas.openxmlformats.org/officeDocument/2006/relationships/image" Target="/ppt/media/image42.bmp" Id="R65cf15c085974b91" /><Relationship Type="http://schemas.openxmlformats.org/officeDocument/2006/relationships/image" Target="/ppt/media/image43.jpg" Id="R28c5a23c122a4b91" /><Relationship Type="http://schemas.openxmlformats.org/officeDocument/2006/relationships/image" Target="/ppt/media/image209.png" Id="R5f884a9f457e4415" /><Relationship Type="http://schemas.openxmlformats.org/officeDocument/2006/relationships/image" Target="/ppt/media/image210.png" Id="R051e753a8cf641a5" /><Relationship Type="http://schemas.openxmlformats.org/officeDocument/2006/relationships/image" Target="/ppt/media/image211.png" Id="Rf62774db73bb415b" /></Relationships>
</file>

<file path=ppt/slides/_rels/slide4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fad94e85573425b" /><Relationship Type="http://schemas.openxmlformats.org/officeDocument/2006/relationships/image" Target="/ppt/media/image212.png" Id="rId3" /><Relationship Type="http://schemas.openxmlformats.org/officeDocument/2006/relationships/image" Target="/ppt/media/image213.png" Id="Rcec42580d7fc473a" /><Relationship Type="http://schemas.openxmlformats.org/officeDocument/2006/relationships/image" Target="/ppt/media/image43.bmp" Id="R8698f28715764a76" /><Relationship Type="http://schemas.openxmlformats.org/officeDocument/2006/relationships/image" Target="/ppt/media/image44.jpg" Id="Rad08d57eb26c4d25" /><Relationship Type="http://schemas.openxmlformats.org/officeDocument/2006/relationships/image" Target="/ppt/media/image214.png" Id="R8ff2291fc7a645ca" /><Relationship Type="http://schemas.openxmlformats.org/officeDocument/2006/relationships/image" Target="/ppt/media/image215.png" Id="Ra6a9111e126f4280" /><Relationship Type="http://schemas.openxmlformats.org/officeDocument/2006/relationships/image" Target="/ppt/media/image216.png" Id="Rf5214754141b44e9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5b0d70207a9426b" /><Relationship Type="http://schemas.openxmlformats.org/officeDocument/2006/relationships/image" Target="/ppt/media/image217.png" Id="rId3" /><Relationship Type="http://schemas.openxmlformats.org/officeDocument/2006/relationships/image" Target="/ppt/media/image218.png" Id="Rb9d0474bd7714e6e" /><Relationship Type="http://schemas.openxmlformats.org/officeDocument/2006/relationships/image" Target="/ppt/media/image44.bmp" Id="Rcfb5542c7b2949be" /><Relationship Type="http://schemas.openxmlformats.org/officeDocument/2006/relationships/image" Target="/ppt/media/image45.jpg" Id="R93009ceadf90431d" /><Relationship Type="http://schemas.openxmlformats.org/officeDocument/2006/relationships/image" Target="/ppt/media/image219.png" Id="R2465863d0ebe4960" /><Relationship Type="http://schemas.openxmlformats.org/officeDocument/2006/relationships/image" Target="/ppt/media/image220.png" Id="R609928f6916746f8" /><Relationship Type="http://schemas.openxmlformats.org/officeDocument/2006/relationships/image" Target="/ppt/media/image221.png" Id="Re39cbf06ad804f8c" /></Relationships>
</file>

<file path=ppt/slides/_rels/slide4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0dad796051a4b5e" /><Relationship Type="http://schemas.openxmlformats.org/officeDocument/2006/relationships/image" Target="/ppt/media/image222.png" Id="rId3" /><Relationship Type="http://schemas.openxmlformats.org/officeDocument/2006/relationships/image" Target="/ppt/media/image223.png" Id="Rde719211eaa54a83" /><Relationship Type="http://schemas.openxmlformats.org/officeDocument/2006/relationships/image" Target="/ppt/media/image45.bmp" Id="R30f9d5ac1bdd48a5" /><Relationship Type="http://schemas.openxmlformats.org/officeDocument/2006/relationships/image" Target="/ppt/media/image46.jpg" Id="R99388899b60145b3" /><Relationship Type="http://schemas.openxmlformats.org/officeDocument/2006/relationships/image" Target="/ppt/media/image224.png" Id="R8398d09029224e39" /><Relationship Type="http://schemas.openxmlformats.org/officeDocument/2006/relationships/image" Target="/ppt/media/image225.png" Id="R6628bc7dc928423f" /><Relationship Type="http://schemas.openxmlformats.org/officeDocument/2006/relationships/image" Target="/ppt/media/image226.png" Id="R17d4850f34734c0e" /></Relationships>
</file>

<file path=ppt/slides/_rels/slide4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1e346364e794f4e" /><Relationship Type="http://schemas.openxmlformats.org/officeDocument/2006/relationships/image" Target="/ppt/media/image227.png" Id="rId3" /><Relationship Type="http://schemas.openxmlformats.org/officeDocument/2006/relationships/image" Target="/ppt/media/image228.png" Id="Rf45b91cb6d554d21" /><Relationship Type="http://schemas.openxmlformats.org/officeDocument/2006/relationships/image" Target="/ppt/media/image46.bmp" Id="Rba479c756cf9489d" /><Relationship Type="http://schemas.openxmlformats.org/officeDocument/2006/relationships/image" Target="/ppt/media/image47.jpg" Id="R3e76f97e1421443e" /><Relationship Type="http://schemas.openxmlformats.org/officeDocument/2006/relationships/image" Target="/ppt/media/image229.png" Id="Rf22d511d3c304555" /><Relationship Type="http://schemas.openxmlformats.org/officeDocument/2006/relationships/image" Target="/ppt/media/image230.png" Id="Rb3d99a626f5b4885" /><Relationship Type="http://schemas.openxmlformats.org/officeDocument/2006/relationships/image" Target="/ppt/media/image231.png" Id="Rc92e60eaf6ef4522" /></Relationships>
</file>

<file path=ppt/slides/_rels/slide4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1023d7bfb854000" /><Relationship Type="http://schemas.openxmlformats.org/officeDocument/2006/relationships/image" Target="/ppt/media/image232.png" Id="rId3" /><Relationship Type="http://schemas.openxmlformats.org/officeDocument/2006/relationships/image" Target="/ppt/media/image233.png" Id="R731c2d0ffa7a4854" /><Relationship Type="http://schemas.openxmlformats.org/officeDocument/2006/relationships/image" Target="/ppt/media/image47.bmp" Id="R9ec3112d415548b0" /><Relationship Type="http://schemas.openxmlformats.org/officeDocument/2006/relationships/image" Target="/ppt/media/image48.jpg" Id="R525c0724360a4e14" /><Relationship Type="http://schemas.openxmlformats.org/officeDocument/2006/relationships/image" Target="/ppt/media/image234.png" Id="R95db11761aa0494b" /><Relationship Type="http://schemas.openxmlformats.org/officeDocument/2006/relationships/image" Target="/ppt/media/image235.png" Id="Re6e842b8c148424b" /><Relationship Type="http://schemas.openxmlformats.org/officeDocument/2006/relationships/image" Target="/ppt/media/image236.png" Id="Re65eb04ece15475f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39c7660c9484827" /><Relationship Type="http://schemas.openxmlformats.org/officeDocument/2006/relationships/image" Target="/ppt/media/image237.png" Id="rId3" /><Relationship Type="http://schemas.openxmlformats.org/officeDocument/2006/relationships/image" Target="/ppt/media/image238.png" Id="R55c85225e6dc46e3" /><Relationship Type="http://schemas.openxmlformats.org/officeDocument/2006/relationships/image" Target="/ppt/media/image48.bmp" Id="R7ef39c6cfef846eb" /><Relationship Type="http://schemas.openxmlformats.org/officeDocument/2006/relationships/image" Target="/ppt/media/image49.jpg" Id="Ra50629bffdf9430a" /><Relationship Type="http://schemas.openxmlformats.org/officeDocument/2006/relationships/image" Target="/ppt/media/image239.png" Id="R2bce18549d824ff1" /><Relationship Type="http://schemas.openxmlformats.org/officeDocument/2006/relationships/image" Target="/ppt/media/image240.png" Id="R0c00153767814e0e" /><Relationship Type="http://schemas.openxmlformats.org/officeDocument/2006/relationships/image" Target="/ppt/media/image241.png" Id="R546207f27e104b99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484ed7bd7464b7d" /><Relationship Type="http://schemas.openxmlformats.org/officeDocument/2006/relationships/image" Target="/ppt/media/image17.png" Id="rId3" /><Relationship Type="http://schemas.openxmlformats.org/officeDocument/2006/relationships/image" Target="/ppt/media/image18.png" Id="R75e4a5b9636246f5" /><Relationship Type="http://schemas.openxmlformats.org/officeDocument/2006/relationships/image" Target="/ppt/media/image4.bmp" Id="Rc975451dc37848a4" /><Relationship Type="http://schemas.openxmlformats.org/officeDocument/2006/relationships/image" Target="/ppt/media/image5.jpg" Id="R114206f518a141ed" /><Relationship Type="http://schemas.openxmlformats.org/officeDocument/2006/relationships/image" Target="/ppt/media/image19.png" Id="R33921dbc285e4f12" /><Relationship Type="http://schemas.openxmlformats.org/officeDocument/2006/relationships/image" Target="/ppt/media/image20.png" Id="Rb0c5e59733b940ca" /><Relationship Type="http://schemas.openxmlformats.org/officeDocument/2006/relationships/image" Target="/ppt/media/image21.png" Id="R2b038b6b5d8042ca" /></Relationships>
</file>

<file path=ppt/slides/_rels/slide5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3b17f7659bb45d0" /><Relationship Type="http://schemas.openxmlformats.org/officeDocument/2006/relationships/image" Target="/ppt/media/image242.png" Id="rId3" /><Relationship Type="http://schemas.openxmlformats.org/officeDocument/2006/relationships/image" Target="/ppt/media/image243.png" Id="R89b479b786524ac5" /><Relationship Type="http://schemas.openxmlformats.org/officeDocument/2006/relationships/image" Target="/ppt/media/image49.bmp" Id="R621e4553cdf84ab1" /><Relationship Type="http://schemas.openxmlformats.org/officeDocument/2006/relationships/image" Target="/ppt/media/image50.jpg" Id="Rd974d0ff387749bf" /><Relationship Type="http://schemas.openxmlformats.org/officeDocument/2006/relationships/image" Target="/ppt/media/image244.png" Id="Ra313d2a5806940d8" /><Relationship Type="http://schemas.openxmlformats.org/officeDocument/2006/relationships/image" Target="/ppt/media/image245.png" Id="R9c7c06f79f9e4d06" /><Relationship Type="http://schemas.openxmlformats.org/officeDocument/2006/relationships/image" Target="/ppt/media/image246.png" Id="R4db931bca12c4db1" /></Relationships>
</file>

<file path=ppt/slides/_rels/slide5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654abc71d784453" /><Relationship Type="http://schemas.openxmlformats.org/officeDocument/2006/relationships/image" Target="/ppt/media/image247.png" Id="rId3" /><Relationship Type="http://schemas.openxmlformats.org/officeDocument/2006/relationships/image" Target="/ppt/media/image248.png" Id="Rd3b678a16463436a" /><Relationship Type="http://schemas.openxmlformats.org/officeDocument/2006/relationships/image" Target="/ppt/media/image50.bmp" Id="Rdaac13c5345c46e1" /><Relationship Type="http://schemas.openxmlformats.org/officeDocument/2006/relationships/image" Target="/ppt/media/image51.jpg" Id="R28a4fdff10164b93" /><Relationship Type="http://schemas.openxmlformats.org/officeDocument/2006/relationships/image" Target="/ppt/media/image249.png" Id="Rf56f7ccaf802466b" /><Relationship Type="http://schemas.openxmlformats.org/officeDocument/2006/relationships/image" Target="/ppt/media/image250.png" Id="Rf05e34dbecff439d" /><Relationship Type="http://schemas.openxmlformats.org/officeDocument/2006/relationships/image" Target="/ppt/media/image251.png" Id="Rd655461248d24454" /></Relationships>
</file>

<file path=ppt/slides/_rels/slide5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1c710e0c0e84ac6" /><Relationship Type="http://schemas.openxmlformats.org/officeDocument/2006/relationships/image" Target="/ppt/media/image252.png" Id="rId3" /><Relationship Type="http://schemas.openxmlformats.org/officeDocument/2006/relationships/image" Target="/ppt/media/image253.png" Id="R670bbf1d39ca4b20" /><Relationship Type="http://schemas.openxmlformats.org/officeDocument/2006/relationships/image" Target="/ppt/media/image51.bmp" Id="Re9b5d6d5e9ae43eb" /><Relationship Type="http://schemas.openxmlformats.org/officeDocument/2006/relationships/image" Target="/ppt/media/image52.jpg" Id="Rff5dc935a1df4ffc" /><Relationship Type="http://schemas.openxmlformats.org/officeDocument/2006/relationships/image" Target="/ppt/media/image254.png" Id="R6204c3fd6f04409d" /><Relationship Type="http://schemas.openxmlformats.org/officeDocument/2006/relationships/image" Target="/ppt/media/image255.png" Id="R81d38fbb5fd14462" /><Relationship Type="http://schemas.openxmlformats.org/officeDocument/2006/relationships/image" Target="/ppt/media/image256.png" Id="Rfdcf9b72498e4e83" /></Relationships>
</file>

<file path=ppt/slides/_rels/slide5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b7230375d3d4ef0" /><Relationship Type="http://schemas.openxmlformats.org/officeDocument/2006/relationships/image" Target="/ppt/media/image257.png" Id="rId3" /><Relationship Type="http://schemas.openxmlformats.org/officeDocument/2006/relationships/image" Target="/ppt/media/image258.png" Id="R9b453e7b8d4a4ceb" /><Relationship Type="http://schemas.openxmlformats.org/officeDocument/2006/relationships/image" Target="/ppt/media/image52.bmp" Id="R859608464d6a46e8" /><Relationship Type="http://schemas.openxmlformats.org/officeDocument/2006/relationships/image" Target="/ppt/media/image53.jpg" Id="Rb6f6715f3be6402e" /><Relationship Type="http://schemas.openxmlformats.org/officeDocument/2006/relationships/image" Target="/ppt/media/image259.png" Id="Rde02e7ab0376412e" /><Relationship Type="http://schemas.openxmlformats.org/officeDocument/2006/relationships/image" Target="/ppt/media/image260.png" Id="Re674efb658a54192" /><Relationship Type="http://schemas.openxmlformats.org/officeDocument/2006/relationships/image" Target="/ppt/media/image261.png" Id="R6c70fd63462d4aca" 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f1f86c9b0df4a43" /><Relationship Type="http://schemas.openxmlformats.org/officeDocument/2006/relationships/image" Target="/ppt/media/image262.png" Id="rId3" /><Relationship Type="http://schemas.openxmlformats.org/officeDocument/2006/relationships/image" Target="/ppt/media/image263.png" Id="Rf2fb76fc113545c7" /><Relationship Type="http://schemas.openxmlformats.org/officeDocument/2006/relationships/image" Target="/ppt/media/image53.bmp" Id="R78e95ea810424ebd" /><Relationship Type="http://schemas.openxmlformats.org/officeDocument/2006/relationships/image" Target="/ppt/media/image54.jpg" Id="Rf7887b9498584631" /><Relationship Type="http://schemas.openxmlformats.org/officeDocument/2006/relationships/image" Target="/ppt/media/image264.png" Id="Rde132765d2bb40d2" /><Relationship Type="http://schemas.openxmlformats.org/officeDocument/2006/relationships/image" Target="/ppt/media/image265.png" Id="R9f130f39d4374675" /><Relationship Type="http://schemas.openxmlformats.org/officeDocument/2006/relationships/image" Target="/ppt/media/image266.png" Id="R71e6f2f03326405b" /></Relationships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56ca37f5ac946c9" /><Relationship Type="http://schemas.openxmlformats.org/officeDocument/2006/relationships/image" Target="/ppt/media/image267.png" Id="rId3" /><Relationship Type="http://schemas.openxmlformats.org/officeDocument/2006/relationships/image" Target="/ppt/media/image268.png" Id="Rba70073d58994d27" /><Relationship Type="http://schemas.openxmlformats.org/officeDocument/2006/relationships/image" Target="/ppt/media/image54.bmp" Id="Rcae9e43f6a574fb5" /><Relationship Type="http://schemas.openxmlformats.org/officeDocument/2006/relationships/image" Target="/ppt/media/image55.jpg" Id="Rb99563bbf6374d4d" /><Relationship Type="http://schemas.openxmlformats.org/officeDocument/2006/relationships/image" Target="/ppt/media/image269.png" Id="Rbf60f18d429c4d97" /><Relationship Type="http://schemas.openxmlformats.org/officeDocument/2006/relationships/image" Target="/ppt/media/image270.png" Id="R570a389f9fa1430a" /><Relationship Type="http://schemas.openxmlformats.org/officeDocument/2006/relationships/image" Target="/ppt/media/image271.png" Id="Rd3bf49f6d4974313" /></Relationships>
</file>

<file path=ppt/slides/_rels/slide5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5e4b78f604b4551" /><Relationship Type="http://schemas.openxmlformats.org/officeDocument/2006/relationships/image" Target="/ppt/media/image272.png" Id="rId3" /><Relationship Type="http://schemas.openxmlformats.org/officeDocument/2006/relationships/image" Target="/ppt/media/image273.png" Id="Rb1ebeee99f16440e" /><Relationship Type="http://schemas.openxmlformats.org/officeDocument/2006/relationships/image" Target="/ppt/media/image55.bmp" Id="R10085e25535c4c8a" /><Relationship Type="http://schemas.openxmlformats.org/officeDocument/2006/relationships/image" Target="/ppt/media/image56.jpg" Id="R618f1e48b5bd4f4a" /><Relationship Type="http://schemas.openxmlformats.org/officeDocument/2006/relationships/image" Target="/ppt/media/image274.png" Id="R355e6e2457504472" /><Relationship Type="http://schemas.openxmlformats.org/officeDocument/2006/relationships/image" Target="/ppt/media/image275.png" Id="R231eefd838e440a8" /><Relationship Type="http://schemas.openxmlformats.org/officeDocument/2006/relationships/image" Target="/ppt/media/image276.png" Id="R3008cee6934b4f42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7cde97ac98f4f18" /><Relationship Type="http://schemas.openxmlformats.org/officeDocument/2006/relationships/image" Target="/ppt/media/image277.png" Id="rId3" /><Relationship Type="http://schemas.openxmlformats.org/officeDocument/2006/relationships/image" Target="/ppt/media/image278.png" Id="R8e743ea5677040d7" /><Relationship Type="http://schemas.openxmlformats.org/officeDocument/2006/relationships/image" Target="/ppt/media/image56.bmp" Id="R0b2c2bd5dadd46c1" /><Relationship Type="http://schemas.openxmlformats.org/officeDocument/2006/relationships/image" Target="/ppt/media/image57.jpg" Id="Rc133cfaaf2cd4a0b" /><Relationship Type="http://schemas.openxmlformats.org/officeDocument/2006/relationships/image" Target="/ppt/media/image279.png" Id="Rd8fdcd07e0a64eb2" /><Relationship Type="http://schemas.openxmlformats.org/officeDocument/2006/relationships/image" Target="/ppt/media/image280.png" Id="R33f83a770a2a4c7e" /><Relationship Type="http://schemas.openxmlformats.org/officeDocument/2006/relationships/image" Target="/ppt/media/image281.png" Id="Ra40fd62cd276411d" /></Relationships>
</file>

<file path=ppt/slides/_rels/slide5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07caf1290dc4376" /><Relationship Type="http://schemas.openxmlformats.org/officeDocument/2006/relationships/image" Target="/ppt/media/image282.png" Id="rId3" /><Relationship Type="http://schemas.openxmlformats.org/officeDocument/2006/relationships/image" Target="/ppt/media/image283.png" Id="Re09a6c4a1d63499e" /><Relationship Type="http://schemas.openxmlformats.org/officeDocument/2006/relationships/image" Target="/ppt/media/image57.bmp" Id="Ra2e0bed455d947b5" /><Relationship Type="http://schemas.openxmlformats.org/officeDocument/2006/relationships/image" Target="/ppt/media/image58.jpg" Id="R1963fedd7bbc4a9e" /><Relationship Type="http://schemas.openxmlformats.org/officeDocument/2006/relationships/image" Target="/ppt/media/image284.png" Id="Rdedc90916fce4f6d" /><Relationship Type="http://schemas.openxmlformats.org/officeDocument/2006/relationships/image" Target="/ppt/media/image285.png" Id="R4e8f4ae64421421f" /><Relationship Type="http://schemas.openxmlformats.org/officeDocument/2006/relationships/image" Target="/ppt/media/image286.png" Id="Rc0604c4875824637" /></Relationships>
</file>

<file path=ppt/slides/_rels/slide5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c456a4544b64faf" /><Relationship Type="http://schemas.openxmlformats.org/officeDocument/2006/relationships/image" Target="/ppt/media/image287.png" Id="rId3" /><Relationship Type="http://schemas.openxmlformats.org/officeDocument/2006/relationships/image" Target="/ppt/media/image288.png" Id="Rdbd11c162f874cb3" /><Relationship Type="http://schemas.openxmlformats.org/officeDocument/2006/relationships/image" Target="/ppt/media/image58.bmp" Id="R1f64c4a721e846ca" /><Relationship Type="http://schemas.openxmlformats.org/officeDocument/2006/relationships/image" Target="/ppt/media/image59.jpg" Id="Rafb0821eba8f46de" /><Relationship Type="http://schemas.openxmlformats.org/officeDocument/2006/relationships/image" Target="/ppt/media/image289.png" Id="R60d41b4378e04806" /><Relationship Type="http://schemas.openxmlformats.org/officeDocument/2006/relationships/image" Target="/ppt/media/image290.png" Id="R35c0443048984765" /><Relationship Type="http://schemas.openxmlformats.org/officeDocument/2006/relationships/image" Target="/ppt/media/image291.png" Id="Rbe8dc4805f9b45ff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1153a0001da4369" /><Relationship Type="http://schemas.openxmlformats.org/officeDocument/2006/relationships/image" Target="/ppt/media/image22.png" Id="rId3" /><Relationship Type="http://schemas.openxmlformats.org/officeDocument/2006/relationships/image" Target="/ppt/media/image23.png" Id="R786985fc9db24b2c" /><Relationship Type="http://schemas.openxmlformats.org/officeDocument/2006/relationships/image" Target="/ppt/media/image5.bmp" Id="R6641677095fb4737" /><Relationship Type="http://schemas.openxmlformats.org/officeDocument/2006/relationships/image" Target="/ppt/media/image6.jpg" Id="R6790c9d73e244010" /><Relationship Type="http://schemas.openxmlformats.org/officeDocument/2006/relationships/image" Target="/ppt/media/image24.png" Id="Rcefb0faf315b4dd8" /><Relationship Type="http://schemas.openxmlformats.org/officeDocument/2006/relationships/image" Target="/ppt/media/image25.png" Id="R5e3ad276a21a40f6" /><Relationship Type="http://schemas.openxmlformats.org/officeDocument/2006/relationships/image" Target="/ppt/media/image26.png" Id="Rec7a42959d154c55" /></Relationships>
</file>

<file path=ppt/slides/_rels/slide6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866c5d793664f84" /><Relationship Type="http://schemas.openxmlformats.org/officeDocument/2006/relationships/image" Target="/ppt/media/image292.png" Id="rId3" /><Relationship Type="http://schemas.openxmlformats.org/officeDocument/2006/relationships/image" Target="/ppt/media/image293.png" Id="R4ec18ba355724cd0" /><Relationship Type="http://schemas.openxmlformats.org/officeDocument/2006/relationships/image" Target="/ppt/media/image59.bmp" Id="R96f0c4fa37514412" /><Relationship Type="http://schemas.openxmlformats.org/officeDocument/2006/relationships/image" Target="/ppt/media/image60.jpg" Id="R3447bed70a8c44c8" /><Relationship Type="http://schemas.openxmlformats.org/officeDocument/2006/relationships/image" Target="/ppt/media/image294.png" Id="Re5797c35455e4337" /><Relationship Type="http://schemas.openxmlformats.org/officeDocument/2006/relationships/image" Target="/ppt/media/image295.png" Id="Ra8a13351cde44a7b" /><Relationship Type="http://schemas.openxmlformats.org/officeDocument/2006/relationships/image" Target="/ppt/media/image296.png" Id="Rad04cd686b904a5d" /></Relationships>
</file>

<file path=ppt/slides/_rels/slide6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8336fcf7d574b8f" /><Relationship Type="http://schemas.openxmlformats.org/officeDocument/2006/relationships/image" Target="/ppt/media/image297.png" Id="rId3" /><Relationship Type="http://schemas.openxmlformats.org/officeDocument/2006/relationships/image" Target="/ppt/media/image298.png" Id="Rc0a47ffdab5c416d" /><Relationship Type="http://schemas.openxmlformats.org/officeDocument/2006/relationships/image" Target="/ppt/media/image60.bmp" Id="Rb6e8a4e3acf8421a" /><Relationship Type="http://schemas.openxmlformats.org/officeDocument/2006/relationships/image" Target="/ppt/media/image61.jpg" Id="R66acc208a2134225" /><Relationship Type="http://schemas.openxmlformats.org/officeDocument/2006/relationships/image" Target="/ppt/media/image299.png" Id="R5b27541808204b47" /><Relationship Type="http://schemas.openxmlformats.org/officeDocument/2006/relationships/image" Target="/ppt/media/image300.png" Id="R34b1caaad7a34358" /><Relationship Type="http://schemas.openxmlformats.org/officeDocument/2006/relationships/image" Target="/ppt/media/image301.png" Id="R43c0bf70ba624965" /></Relationships>
</file>

<file path=ppt/slides/_rels/slide6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da3c3c0e4854967" /><Relationship Type="http://schemas.openxmlformats.org/officeDocument/2006/relationships/image" Target="/ppt/media/image302.png" Id="rId3" /><Relationship Type="http://schemas.openxmlformats.org/officeDocument/2006/relationships/image" Target="/ppt/media/image303.png" Id="Rae2cdb15543e48df" /><Relationship Type="http://schemas.openxmlformats.org/officeDocument/2006/relationships/image" Target="/ppt/media/image61.bmp" Id="Rf9fead5fdc9c449b" /><Relationship Type="http://schemas.openxmlformats.org/officeDocument/2006/relationships/image" Target="/ppt/media/image62.jpg" Id="Rd9eb97704dbc41cf" /><Relationship Type="http://schemas.openxmlformats.org/officeDocument/2006/relationships/image" Target="/ppt/media/image304.png" Id="R97a31db22d954e00" /><Relationship Type="http://schemas.openxmlformats.org/officeDocument/2006/relationships/image" Target="/ppt/media/image305.png" Id="R0a1157e3a9f44a2c" /><Relationship Type="http://schemas.openxmlformats.org/officeDocument/2006/relationships/image" Target="/ppt/media/image306.png" Id="R27622758c65447dc" /></Relationships>
</file>

<file path=ppt/slides/_rels/slide6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e17b3ddf06d4ed5" /><Relationship Type="http://schemas.openxmlformats.org/officeDocument/2006/relationships/image" Target="/ppt/media/image307.png" Id="rId3" /><Relationship Type="http://schemas.openxmlformats.org/officeDocument/2006/relationships/image" Target="/ppt/media/image308.png" Id="R4e12a969cbe54206" /><Relationship Type="http://schemas.openxmlformats.org/officeDocument/2006/relationships/image" Target="/ppt/media/image62.bmp" Id="Rcdb6d9e845884ed0" /><Relationship Type="http://schemas.openxmlformats.org/officeDocument/2006/relationships/image" Target="/ppt/media/image63.jpg" Id="R904fa1113c9f4bd2" /><Relationship Type="http://schemas.openxmlformats.org/officeDocument/2006/relationships/image" Target="/ppt/media/image309.png" Id="R63fe9e638dcc46f5" /><Relationship Type="http://schemas.openxmlformats.org/officeDocument/2006/relationships/image" Target="/ppt/media/image310.png" Id="Rb44d393059e34ebb" /><Relationship Type="http://schemas.openxmlformats.org/officeDocument/2006/relationships/image" Target="/ppt/media/image311.png" Id="R73e418d582024b5d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d938b50ca054700" /><Relationship Type="http://schemas.openxmlformats.org/officeDocument/2006/relationships/image" Target="/ppt/media/image312.png" Id="rId3" /><Relationship Type="http://schemas.openxmlformats.org/officeDocument/2006/relationships/image" Target="/ppt/media/image313.png" Id="R40122587ba224962" /><Relationship Type="http://schemas.openxmlformats.org/officeDocument/2006/relationships/image" Target="/ppt/media/image63.bmp" Id="Rb2fc73a60be744ed" /><Relationship Type="http://schemas.openxmlformats.org/officeDocument/2006/relationships/image" Target="/ppt/media/image64.jpg" Id="R4a3396f9e51f422c" /><Relationship Type="http://schemas.openxmlformats.org/officeDocument/2006/relationships/image" Target="/ppt/media/image314.png" Id="R5ffccdaed8924180" /><Relationship Type="http://schemas.openxmlformats.org/officeDocument/2006/relationships/image" Target="/ppt/media/image315.png" Id="R6f574c7873fb4706" /><Relationship Type="http://schemas.openxmlformats.org/officeDocument/2006/relationships/image" Target="/ppt/media/image316.png" Id="Rbd186577c999425b" /></Relationships>
</file>

<file path=ppt/slides/_rels/slide6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990a8e10cc343d2" /><Relationship Type="http://schemas.openxmlformats.org/officeDocument/2006/relationships/image" Target="/ppt/media/image317.png" Id="rId3" /><Relationship Type="http://schemas.openxmlformats.org/officeDocument/2006/relationships/image" Target="/ppt/media/image318.png" Id="Rc8f43c8ec98d4531" /><Relationship Type="http://schemas.openxmlformats.org/officeDocument/2006/relationships/image" Target="/ppt/media/image64.bmp" Id="Rc147cbe4f08448dd" /><Relationship Type="http://schemas.openxmlformats.org/officeDocument/2006/relationships/image" Target="/ppt/media/image65.jpg" Id="Rac9d5c9e283541c1" /><Relationship Type="http://schemas.openxmlformats.org/officeDocument/2006/relationships/image" Target="/ppt/media/image319.png" Id="Rcd7ec5b4901c44f5" /><Relationship Type="http://schemas.openxmlformats.org/officeDocument/2006/relationships/image" Target="/ppt/media/image320.png" Id="R3cb59df7f4384a7b" /><Relationship Type="http://schemas.openxmlformats.org/officeDocument/2006/relationships/image" Target="/ppt/media/image321.png" Id="R4c37374d8b1346f2" /></Relationships>
</file>

<file path=ppt/slides/_rels/slide6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0603362641e400a" /><Relationship Type="http://schemas.openxmlformats.org/officeDocument/2006/relationships/image" Target="/ppt/media/image322.png" Id="rId3" /><Relationship Type="http://schemas.openxmlformats.org/officeDocument/2006/relationships/image" Target="/ppt/media/image323.png" Id="R2588549bd050406b" /><Relationship Type="http://schemas.openxmlformats.org/officeDocument/2006/relationships/image" Target="/ppt/media/image65.bmp" Id="R3c30b52b55744c30" /><Relationship Type="http://schemas.openxmlformats.org/officeDocument/2006/relationships/image" Target="/ppt/media/image66.jpg" Id="Re6415b36daaa4c80" /><Relationship Type="http://schemas.openxmlformats.org/officeDocument/2006/relationships/image" Target="/ppt/media/image324.png" Id="R6fe6213f8eeb4f5a" /><Relationship Type="http://schemas.openxmlformats.org/officeDocument/2006/relationships/image" Target="/ppt/media/image325.png" Id="R5aecf64c71bd4874" /><Relationship Type="http://schemas.openxmlformats.org/officeDocument/2006/relationships/image" Target="/ppt/media/image326.png" Id="R5d3ee79cc52c461c" /></Relationships>
</file>

<file path=ppt/slides/_rels/slide6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3fda6b03133455f" /><Relationship Type="http://schemas.openxmlformats.org/officeDocument/2006/relationships/image" Target="/ppt/media/image327.png" Id="rId3" /><Relationship Type="http://schemas.openxmlformats.org/officeDocument/2006/relationships/image" Target="/ppt/media/image328.png" Id="R919646fa3e6f4dbc" /><Relationship Type="http://schemas.openxmlformats.org/officeDocument/2006/relationships/image" Target="/ppt/media/image66.bmp" Id="R25d7f9caaac5463b" /><Relationship Type="http://schemas.openxmlformats.org/officeDocument/2006/relationships/image" Target="/ppt/media/image67.jpg" Id="R598420da16d5482a" /><Relationship Type="http://schemas.openxmlformats.org/officeDocument/2006/relationships/image" Target="/ppt/media/image329.png" Id="R3b46cc50ed4e465c" /><Relationship Type="http://schemas.openxmlformats.org/officeDocument/2006/relationships/image" Target="/ppt/media/image330.png" Id="Rdb554a21ac8b4deb" /><Relationship Type="http://schemas.openxmlformats.org/officeDocument/2006/relationships/image" Target="/ppt/media/image331.png" Id="Re466431e353e4a6e" /></Relationships>
</file>

<file path=ppt/slides/_rels/slide6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ff46c7551a44e30" /><Relationship Type="http://schemas.openxmlformats.org/officeDocument/2006/relationships/image" Target="/ppt/media/image332.png" Id="rId3" /><Relationship Type="http://schemas.openxmlformats.org/officeDocument/2006/relationships/image" Target="/ppt/media/image333.png" Id="Rd73908d46a7b4ffc" /><Relationship Type="http://schemas.openxmlformats.org/officeDocument/2006/relationships/image" Target="/ppt/media/image67.bmp" Id="R93ac17c046e14ae6" /><Relationship Type="http://schemas.openxmlformats.org/officeDocument/2006/relationships/image" Target="/ppt/media/image68.jpg" Id="R8e9bc1019d9c4a7b" /><Relationship Type="http://schemas.openxmlformats.org/officeDocument/2006/relationships/image" Target="/ppt/media/image334.png" Id="R9878ad20b8804e8d" /><Relationship Type="http://schemas.openxmlformats.org/officeDocument/2006/relationships/image" Target="/ppt/media/image335.png" Id="R3daa2425edae4131" /><Relationship Type="http://schemas.openxmlformats.org/officeDocument/2006/relationships/image" Target="/ppt/media/image336.png" Id="R58cd02e33ba24ef5" /></Relationships>
</file>

<file path=ppt/slides/_rels/slide6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9a49a8559af426e" /><Relationship Type="http://schemas.openxmlformats.org/officeDocument/2006/relationships/image" Target="/ppt/media/image337.png" Id="rId3" /><Relationship Type="http://schemas.openxmlformats.org/officeDocument/2006/relationships/image" Target="/ppt/media/image338.png" Id="R0d42ac3f229c4df2" /><Relationship Type="http://schemas.openxmlformats.org/officeDocument/2006/relationships/image" Target="/ppt/media/image68.bmp" Id="Ra9931a057d6644b9" /><Relationship Type="http://schemas.openxmlformats.org/officeDocument/2006/relationships/image" Target="/ppt/media/image69.jpg" Id="R225cdca7146f4c3f" /><Relationship Type="http://schemas.openxmlformats.org/officeDocument/2006/relationships/image" Target="/ppt/media/image339.png" Id="Re3c64a71aeac4fec" /><Relationship Type="http://schemas.openxmlformats.org/officeDocument/2006/relationships/image" Target="/ppt/media/image340.png" Id="R7a3b6993ecc04568" /><Relationship Type="http://schemas.openxmlformats.org/officeDocument/2006/relationships/image" Target="/ppt/media/image341.png" Id="Rbb43bb035a7f4c8c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a382a4c118a42f5" /><Relationship Type="http://schemas.openxmlformats.org/officeDocument/2006/relationships/image" Target="/ppt/media/image27.png" Id="rId3" /><Relationship Type="http://schemas.openxmlformats.org/officeDocument/2006/relationships/image" Target="/ppt/media/image28.png" Id="R5d113664717244ac" /><Relationship Type="http://schemas.openxmlformats.org/officeDocument/2006/relationships/image" Target="/ppt/media/image6.bmp" Id="R0b90727a0a1048d7" /><Relationship Type="http://schemas.openxmlformats.org/officeDocument/2006/relationships/image" Target="/ppt/media/image7.jpg" Id="R5bf062de0b184d38" /><Relationship Type="http://schemas.openxmlformats.org/officeDocument/2006/relationships/image" Target="/ppt/media/image29.png" Id="R4bcc898351f84355" /><Relationship Type="http://schemas.openxmlformats.org/officeDocument/2006/relationships/image" Target="/ppt/media/image30.png" Id="Re6367e04c96341c3" /><Relationship Type="http://schemas.openxmlformats.org/officeDocument/2006/relationships/image" Target="/ppt/media/image31.png" Id="Rdf8895e9cefc40dd" /></Relationships>
</file>

<file path=ppt/slides/_rels/slide7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260097ae8694f0b" /><Relationship Type="http://schemas.openxmlformats.org/officeDocument/2006/relationships/image" Target="/ppt/media/image342.png" Id="rId3" /><Relationship Type="http://schemas.openxmlformats.org/officeDocument/2006/relationships/image" Target="/ppt/media/image343.png" Id="R89b4fd5ae3da4e28" /><Relationship Type="http://schemas.openxmlformats.org/officeDocument/2006/relationships/image" Target="/ppt/media/image69.bmp" Id="R751b1e58ee2d46a1" /><Relationship Type="http://schemas.openxmlformats.org/officeDocument/2006/relationships/image" Target="/ppt/media/image70.jpg" Id="Re431f96ab6dd444b" /><Relationship Type="http://schemas.openxmlformats.org/officeDocument/2006/relationships/image" Target="/ppt/media/image344.png" Id="R54bfe2339a464edf" /><Relationship Type="http://schemas.openxmlformats.org/officeDocument/2006/relationships/image" Target="/ppt/media/image345.png" Id="Rdd409b0b5dfe4dd3" /><Relationship Type="http://schemas.openxmlformats.org/officeDocument/2006/relationships/image" Target="/ppt/media/image346.png" Id="R290f7effa5f8427d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5452fe20f03457f" /><Relationship Type="http://schemas.openxmlformats.org/officeDocument/2006/relationships/image" Target="/ppt/media/image347.png" Id="rId3" /><Relationship Type="http://schemas.openxmlformats.org/officeDocument/2006/relationships/image" Target="/ppt/media/image348.png" Id="Re7f112ca96fd4f68" /><Relationship Type="http://schemas.openxmlformats.org/officeDocument/2006/relationships/image" Target="/ppt/media/image70.bmp" Id="R7acdd409ba404957" /><Relationship Type="http://schemas.openxmlformats.org/officeDocument/2006/relationships/image" Target="/ppt/media/image71.jpg" Id="Rc47e469096f54be5" /><Relationship Type="http://schemas.openxmlformats.org/officeDocument/2006/relationships/image" Target="/ppt/media/image349.png" Id="Rd7fdb97dd36a49b2" /><Relationship Type="http://schemas.openxmlformats.org/officeDocument/2006/relationships/image" Target="/ppt/media/image350.png" Id="R177256dc9c4d4c2f" /><Relationship Type="http://schemas.openxmlformats.org/officeDocument/2006/relationships/image" Target="/ppt/media/image351.png" Id="Rfb41dc49554d4ce3" /></Relationships>
</file>

<file path=ppt/slides/_rels/slide7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7be6b2bf643454f" /><Relationship Type="http://schemas.openxmlformats.org/officeDocument/2006/relationships/image" Target="/ppt/media/image352.png" Id="rId3" /><Relationship Type="http://schemas.openxmlformats.org/officeDocument/2006/relationships/image" Target="/ppt/media/image353.png" Id="R85d507c89de64e1c" /><Relationship Type="http://schemas.openxmlformats.org/officeDocument/2006/relationships/image" Target="/ppt/media/image71.bmp" Id="Rd4ca4619fc8a4445" /><Relationship Type="http://schemas.openxmlformats.org/officeDocument/2006/relationships/image" Target="/ppt/media/image72.jpg" Id="R94b7b27b207540cf" /><Relationship Type="http://schemas.openxmlformats.org/officeDocument/2006/relationships/image" Target="/ppt/media/image354.png" Id="Rd5dd2f8e4df24dc8" /><Relationship Type="http://schemas.openxmlformats.org/officeDocument/2006/relationships/image" Target="/ppt/media/image355.png" Id="Ree397c1d01504057" /><Relationship Type="http://schemas.openxmlformats.org/officeDocument/2006/relationships/image" Target="/ppt/media/image356.png" Id="R192ef9a83b4f414e" /></Relationships>
</file>

<file path=ppt/slides/_rels/slide7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68a0a79adea493d" /><Relationship Type="http://schemas.openxmlformats.org/officeDocument/2006/relationships/image" Target="/ppt/media/image357.png" Id="rId3" /><Relationship Type="http://schemas.openxmlformats.org/officeDocument/2006/relationships/image" Target="/ppt/media/image358.png" Id="Re0ea00da29874665" /><Relationship Type="http://schemas.openxmlformats.org/officeDocument/2006/relationships/image" Target="/ppt/media/image72.bmp" Id="R8a3515e7d450442c" /><Relationship Type="http://schemas.openxmlformats.org/officeDocument/2006/relationships/image" Target="/ppt/media/image73.jpg" Id="Rdbc7762215584ce9" /><Relationship Type="http://schemas.openxmlformats.org/officeDocument/2006/relationships/image" Target="/ppt/media/image359.png" Id="R5881dff5040e4282" /><Relationship Type="http://schemas.openxmlformats.org/officeDocument/2006/relationships/image" Target="/ppt/media/image360.png" Id="R99af95b204494f1a" /><Relationship Type="http://schemas.openxmlformats.org/officeDocument/2006/relationships/image" Target="/ppt/media/image361.png" Id="R165d9f07719648ba" /></Relationships>
</file>

<file path=ppt/slides/_rels/slide7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93eaec93fb6479c" /><Relationship Type="http://schemas.openxmlformats.org/officeDocument/2006/relationships/image" Target="/ppt/media/image362.png" Id="rId3" /><Relationship Type="http://schemas.openxmlformats.org/officeDocument/2006/relationships/image" Target="/ppt/media/image363.png" Id="Rca384f4e0f864c6d" /><Relationship Type="http://schemas.openxmlformats.org/officeDocument/2006/relationships/image" Target="/ppt/media/image73.bmp" Id="R91ae695f14b84ae4" /><Relationship Type="http://schemas.openxmlformats.org/officeDocument/2006/relationships/image" Target="/ppt/media/image74.jpg" Id="Rb9317a05cd4049eb" /><Relationship Type="http://schemas.openxmlformats.org/officeDocument/2006/relationships/image" Target="/ppt/media/image364.png" Id="R3ea89d4a82f04edf" /><Relationship Type="http://schemas.openxmlformats.org/officeDocument/2006/relationships/image" Target="/ppt/media/image365.png" Id="Re2622d4c79324962" /><Relationship Type="http://schemas.openxmlformats.org/officeDocument/2006/relationships/image" Target="/ppt/media/image366.png" Id="Rd9740c2fa2144481" /></Relationships>
</file>

<file path=ppt/slides/_rels/slide7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f8c4404687f4938" /><Relationship Type="http://schemas.openxmlformats.org/officeDocument/2006/relationships/image" Target="/ppt/media/image367.png" Id="rId3" /><Relationship Type="http://schemas.openxmlformats.org/officeDocument/2006/relationships/image" Target="/ppt/media/image368.png" Id="Rd1ac84e054f445dc" /><Relationship Type="http://schemas.openxmlformats.org/officeDocument/2006/relationships/image" Target="/ppt/media/image74.bmp" Id="Rc1378463e4d542b2" /><Relationship Type="http://schemas.openxmlformats.org/officeDocument/2006/relationships/image" Target="/ppt/media/image75.jpg" Id="R592c066d934948a7" /><Relationship Type="http://schemas.openxmlformats.org/officeDocument/2006/relationships/image" Target="/ppt/media/image369.png" Id="R890c5f45c7f74436" /><Relationship Type="http://schemas.openxmlformats.org/officeDocument/2006/relationships/image" Target="/ppt/media/image370.png" Id="R331ce70b5db64742" /><Relationship Type="http://schemas.openxmlformats.org/officeDocument/2006/relationships/image" Target="/ppt/media/image371.png" Id="R90e6e63156e841e4" /></Relationships>
</file>

<file path=ppt/slides/_rels/slide7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74e99f9467a4213" /><Relationship Type="http://schemas.openxmlformats.org/officeDocument/2006/relationships/image" Target="/ppt/media/image372.png" Id="rId3" /><Relationship Type="http://schemas.openxmlformats.org/officeDocument/2006/relationships/image" Target="/ppt/media/image373.png" Id="R2affcd885cf24f77" /><Relationship Type="http://schemas.openxmlformats.org/officeDocument/2006/relationships/image" Target="/ppt/media/image75.bmp" Id="R6c17d0667ca34a42" /><Relationship Type="http://schemas.openxmlformats.org/officeDocument/2006/relationships/image" Target="/ppt/media/image76.jpg" Id="Rd9f4f7e923ce46ce" /><Relationship Type="http://schemas.openxmlformats.org/officeDocument/2006/relationships/image" Target="/ppt/media/image374.png" Id="R9027e289ec3a4330" /><Relationship Type="http://schemas.openxmlformats.org/officeDocument/2006/relationships/image" Target="/ppt/media/image375.png" Id="Rfcbc648f4c334676" /><Relationship Type="http://schemas.openxmlformats.org/officeDocument/2006/relationships/image" Target="/ppt/media/image376.png" Id="Rd22e849c61de40f7" /></Relationships>
</file>

<file path=ppt/slides/_rels/slide7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006342deca3454c" /><Relationship Type="http://schemas.openxmlformats.org/officeDocument/2006/relationships/image" Target="/ppt/media/image377.png" Id="rId3" /><Relationship Type="http://schemas.openxmlformats.org/officeDocument/2006/relationships/image" Target="/ppt/media/image378.png" Id="R8939f14745f24f6b" /><Relationship Type="http://schemas.openxmlformats.org/officeDocument/2006/relationships/image" Target="/ppt/media/image76.bmp" Id="R81933dfc4dcc4a05" /><Relationship Type="http://schemas.openxmlformats.org/officeDocument/2006/relationships/image" Target="/ppt/media/image77.jpg" Id="Rbe6823db33ff4a2f" /><Relationship Type="http://schemas.openxmlformats.org/officeDocument/2006/relationships/image" Target="/ppt/media/image379.png" Id="R6a6beedba18a4a5e" /><Relationship Type="http://schemas.openxmlformats.org/officeDocument/2006/relationships/image" Target="/ppt/media/image380.png" Id="R48c6c022879b4365" /><Relationship Type="http://schemas.openxmlformats.org/officeDocument/2006/relationships/image" Target="/ppt/media/image381.png" Id="R1b954305e87c4f51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f5354b506924912" /><Relationship Type="http://schemas.openxmlformats.org/officeDocument/2006/relationships/image" Target="/ppt/media/image382.png" Id="rId3" /><Relationship Type="http://schemas.openxmlformats.org/officeDocument/2006/relationships/image" Target="/ppt/media/image383.png" Id="R7a96193c1cf04813" /><Relationship Type="http://schemas.openxmlformats.org/officeDocument/2006/relationships/image" Target="/ppt/media/image77.bmp" Id="R092a8e1790ac4fc7" /><Relationship Type="http://schemas.openxmlformats.org/officeDocument/2006/relationships/image" Target="/ppt/media/image78.jpg" Id="R8870f39404af4310" /><Relationship Type="http://schemas.openxmlformats.org/officeDocument/2006/relationships/image" Target="/ppt/media/image384.png" Id="R8e3399d21bca409f" /><Relationship Type="http://schemas.openxmlformats.org/officeDocument/2006/relationships/image" Target="/ppt/media/image385.png" Id="Re60c46f5269a4572" /><Relationship Type="http://schemas.openxmlformats.org/officeDocument/2006/relationships/image" Target="/ppt/media/image386.png" Id="R522d8872ff264e47" /></Relationships>
</file>

<file path=ppt/slides/_rels/slide7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e7f30eb30b64ca5" /><Relationship Type="http://schemas.openxmlformats.org/officeDocument/2006/relationships/image" Target="/ppt/media/image387.png" Id="rId3" /><Relationship Type="http://schemas.openxmlformats.org/officeDocument/2006/relationships/image" Target="/ppt/media/image388.png" Id="R4fdb726cfee34055" /><Relationship Type="http://schemas.openxmlformats.org/officeDocument/2006/relationships/image" Target="/ppt/media/image78.bmp" Id="Rc3980e8e8a034ca8" /><Relationship Type="http://schemas.openxmlformats.org/officeDocument/2006/relationships/image" Target="/ppt/media/image79.jpg" Id="Rf718f71c08f74424" /><Relationship Type="http://schemas.openxmlformats.org/officeDocument/2006/relationships/image" Target="/ppt/media/image389.png" Id="R980c12964e12417a" /><Relationship Type="http://schemas.openxmlformats.org/officeDocument/2006/relationships/image" Target="/ppt/media/image390.png" Id="Rd5ff4c04630c4eed" /><Relationship Type="http://schemas.openxmlformats.org/officeDocument/2006/relationships/image" Target="/ppt/media/image391.png" Id="R2966496388a74eb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383058bc7c64b5f" /><Relationship Type="http://schemas.openxmlformats.org/officeDocument/2006/relationships/image" Target="/ppt/media/image32.png" Id="rId3" /><Relationship Type="http://schemas.openxmlformats.org/officeDocument/2006/relationships/image" Target="/ppt/media/image33.png" Id="R787751df15d84780" /><Relationship Type="http://schemas.openxmlformats.org/officeDocument/2006/relationships/image" Target="/ppt/media/image7.bmp" Id="R8a4e86966c3646b6" /><Relationship Type="http://schemas.openxmlformats.org/officeDocument/2006/relationships/image" Target="/ppt/media/image8.jpg" Id="R12c608095da445b0" /><Relationship Type="http://schemas.openxmlformats.org/officeDocument/2006/relationships/image" Target="/ppt/media/image34.png" Id="Rfd0f75dde2e048dc" /><Relationship Type="http://schemas.openxmlformats.org/officeDocument/2006/relationships/image" Target="/ppt/media/image35.png" Id="Rf4c31b9545ba4fd3" /><Relationship Type="http://schemas.openxmlformats.org/officeDocument/2006/relationships/image" Target="/ppt/media/image36.png" Id="Rd463c84735a646a2" /></Relationships>
</file>

<file path=ppt/slides/_rels/slide8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3df054e6d594104" /><Relationship Type="http://schemas.openxmlformats.org/officeDocument/2006/relationships/image" Target="/ppt/media/image392.png" Id="rId3" /><Relationship Type="http://schemas.openxmlformats.org/officeDocument/2006/relationships/image" Target="/ppt/media/image393.png" Id="Ree285d1d6c65468d" /><Relationship Type="http://schemas.openxmlformats.org/officeDocument/2006/relationships/image" Target="/ppt/media/image79.bmp" Id="R7d6c3a8e7d1f4370" /><Relationship Type="http://schemas.openxmlformats.org/officeDocument/2006/relationships/image" Target="/ppt/media/image80.jpg" Id="R3ea01177315446a0" /><Relationship Type="http://schemas.openxmlformats.org/officeDocument/2006/relationships/image" Target="/ppt/media/image394.png" Id="R2582b24651a3476f" /><Relationship Type="http://schemas.openxmlformats.org/officeDocument/2006/relationships/image" Target="/ppt/media/image395.png" Id="R3cf18043b4cb4aeb" /><Relationship Type="http://schemas.openxmlformats.org/officeDocument/2006/relationships/image" Target="/ppt/media/image396.png" Id="R0e64db796ee5449d" /></Relationships>
</file>

<file path=ppt/slides/_rels/slide8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80a9eea6ac774833" /><Relationship Type="http://schemas.openxmlformats.org/officeDocument/2006/relationships/image" Target="/ppt/media/image397.png" Id="rId3" /><Relationship Type="http://schemas.openxmlformats.org/officeDocument/2006/relationships/image" Target="/ppt/media/image398.png" Id="Ra1ec99a5b2e5440a" /><Relationship Type="http://schemas.openxmlformats.org/officeDocument/2006/relationships/image" Target="/ppt/media/image80.bmp" Id="R978f02ce86004c03" /><Relationship Type="http://schemas.openxmlformats.org/officeDocument/2006/relationships/image" Target="/ppt/media/image81.jpg" Id="Ra4823db4f5584468" /><Relationship Type="http://schemas.openxmlformats.org/officeDocument/2006/relationships/image" Target="/ppt/media/image399.png" Id="R292729cdbb5247c1" /><Relationship Type="http://schemas.openxmlformats.org/officeDocument/2006/relationships/image" Target="/ppt/media/image400.png" Id="R13a451881402488a" /><Relationship Type="http://schemas.openxmlformats.org/officeDocument/2006/relationships/image" Target="/ppt/media/image401.png" Id="Rdb19db536cc04a27" /></Relationships>
</file>

<file path=ppt/slides/_rels/slide8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2355bda2a7446e6" /><Relationship Type="http://schemas.openxmlformats.org/officeDocument/2006/relationships/image" Target="/ppt/media/image402.png" Id="rId3" /><Relationship Type="http://schemas.openxmlformats.org/officeDocument/2006/relationships/image" Target="/ppt/media/image403.png" Id="Rbf04ffaf688242d4" /><Relationship Type="http://schemas.openxmlformats.org/officeDocument/2006/relationships/image" Target="/ppt/media/image81.bmp" Id="R66b7eaf3f7ce4026" /><Relationship Type="http://schemas.openxmlformats.org/officeDocument/2006/relationships/image" Target="/ppt/media/image82.jpg" Id="R89802133573b454d" /><Relationship Type="http://schemas.openxmlformats.org/officeDocument/2006/relationships/image" Target="/ppt/media/image404.png" Id="R06d07764d4de4e78" /><Relationship Type="http://schemas.openxmlformats.org/officeDocument/2006/relationships/image" Target="/ppt/media/image405.png" Id="Rd7833c8ff705400c" /><Relationship Type="http://schemas.openxmlformats.org/officeDocument/2006/relationships/image" Target="/ppt/media/image406.png" Id="R603eedc5637a480e" /></Relationships>
</file>

<file path=ppt/slides/_rels/slide8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a2762ec69774418" /><Relationship Type="http://schemas.openxmlformats.org/officeDocument/2006/relationships/image" Target="/ppt/media/image407.png" Id="rId3" /><Relationship Type="http://schemas.openxmlformats.org/officeDocument/2006/relationships/image" Target="/ppt/media/image408.png" Id="R1bfc6c0e12c040e0" /><Relationship Type="http://schemas.openxmlformats.org/officeDocument/2006/relationships/image" Target="/ppt/media/image82.bmp" Id="R5162cc1e723741c9" /><Relationship Type="http://schemas.openxmlformats.org/officeDocument/2006/relationships/image" Target="/ppt/media/image83.jpg" Id="Rfc7563c479a44735" /><Relationship Type="http://schemas.openxmlformats.org/officeDocument/2006/relationships/image" Target="/ppt/media/image409.png" Id="Rba8a2cf0fc0e4fe9" /><Relationship Type="http://schemas.openxmlformats.org/officeDocument/2006/relationships/image" Target="/ppt/media/image410.png" Id="R11d8406c809443e1" /><Relationship Type="http://schemas.openxmlformats.org/officeDocument/2006/relationships/image" Target="/ppt/media/image411.png" Id="R91b435ccec76452d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d6d5a8ef115447e" /><Relationship Type="http://schemas.openxmlformats.org/officeDocument/2006/relationships/image" Target="/ppt/media/image412.png" Id="rId3" /><Relationship Type="http://schemas.openxmlformats.org/officeDocument/2006/relationships/image" Target="/ppt/media/image413.png" Id="Re0aa0d6ff9744d76" /><Relationship Type="http://schemas.openxmlformats.org/officeDocument/2006/relationships/image" Target="/ppt/media/image83.bmp" Id="Rff0dfcbbb3f246ee" /><Relationship Type="http://schemas.openxmlformats.org/officeDocument/2006/relationships/image" Target="/ppt/media/image84.jpg" Id="R149e8166b87348a3" /><Relationship Type="http://schemas.openxmlformats.org/officeDocument/2006/relationships/image" Target="/ppt/media/image414.png" Id="Rbc661703f11d499f" /><Relationship Type="http://schemas.openxmlformats.org/officeDocument/2006/relationships/image" Target="/ppt/media/image415.png" Id="R5925184a70604ef9" /><Relationship Type="http://schemas.openxmlformats.org/officeDocument/2006/relationships/image" Target="/ppt/media/image416.png" Id="R908b009b803d46a2" /></Relationships>
</file>

<file path=ppt/slides/_rels/slide8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d3d3a728ab14231" /><Relationship Type="http://schemas.openxmlformats.org/officeDocument/2006/relationships/image" Target="/ppt/media/image417.png" Id="rId3" /><Relationship Type="http://schemas.openxmlformats.org/officeDocument/2006/relationships/image" Target="/ppt/media/image418.png" Id="R88949d6b2a104258" /><Relationship Type="http://schemas.openxmlformats.org/officeDocument/2006/relationships/image" Target="/ppt/media/image84.bmp" Id="R7e4d286e996d43df" /><Relationship Type="http://schemas.openxmlformats.org/officeDocument/2006/relationships/image" Target="/ppt/media/image85.jpg" Id="Re58ec98c08864394" /><Relationship Type="http://schemas.openxmlformats.org/officeDocument/2006/relationships/image" Target="/ppt/media/image419.png" Id="R8713570b48e148e5" /><Relationship Type="http://schemas.openxmlformats.org/officeDocument/2006/relationships/image" Target="/ppt/media/image420.png" Id="Rfb12a7f3f6e64ef7" /><Relationship Type="http://schemas.openxmlformats.org/officeDocument/2006/relationships/image" Target="/ppt/media/image421.png" Id="R5511f10ee95f4982" /></Relationships>
</file>

<file path=ppt/slides/_rels/slide8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a3e17ce6fd24027" /><Relationship Type="http://schemas.openxmlformats.org/officeDocument/2006/relationships/image" Target="/ppt/media/image422.png" Id="rId3" /><Relationship Type="http://schemas.openxmlformats.org/officeDocument/2006/relationships/image" Target="/ppt/media/image423.png" Id="R85a0afceebf24352" /><Relationship Type="http://schemas.openxmlformats.org/officeDocument/2006/relationships/image" Target="/ppt/media/image85.bmp" Id="Re4bdb19e8bb34798" /><Relationship Type="http://schemas.openxmlformats.org/officeDocument/2006/relationships/image" Target="/ppt/media/image86.jpg" Id="Re3a3719b180f4f5e" /><Relationship Type="http://schemas.openxmlformats.org/officeDocument/2006/relationships/image" Target="/ppt/media/image424.png" Id="Rdff854db1d354cff" /><Relationship Type="http://schemas.openxmlformats.org/officeDocument/2006/relationships/image" Target="/ppt/media/image425.png" Id="R7ae1a051b4a44ebd" /><Relationship Type="http://schemas.openxmlformats.org/officeDocument/2006/relationships/image" Target="/ppt/media/image426.png" Id="Rd5aa4750f3b140c5" /></Relationships>
</file>

<file path=ppt/slides/_rels/slide8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90e3beac2374b8b" /><Relationship Type="http://schemas.openxmlformats.org/officeDocument/2006/relationships/image" Target="/ppt/media/image427.png" Id="rId3" /><Relationship Type="http://schemas.openxmlformats.org/officeDocument/2006/relationships/image" Target="/ppt/media/image428.png" Id="Rbcb8447059e04208" /><Relationship Type="http://schemas.openxmlformats.org/officeDocument/2006/relationships/image" Target="/ppt/media/image86.bmp" Id="R578b90410f124fbd" /><Relationship Type="http://schemas.openxmlformats.org/officeDocument/2006/relationships/image" Target="/ppt/media/image87.jpg" Id="Re2f83614a5dd4e58" /><Relationship Type="http://schemas.openxmlformats.org/officeDocument/2006/relationships/image" Target="/ppt/media/image429.png" Id="R67358430285e4abb" /><Relationship Type="http://schemas.openxmlformats.org/officeDocument/2006/relationships/image" Target="/ppt/media/image430.png" Id="R5d860c9ca99d4ad1" /><Relationship Type="http://schemas.openxmlformats.org/officeDocument/2006/relationships/image" Target="/ppt/media/image431.png" Id="Rb56e2bef1e724afe" /></Relationships>
</file>

<file path=ppt/slides/_rels/slide8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e43585a544b417a" /><Relationship Type="http://schemas.openxmlformats.org/officeDocument/2006/relationships/image" Target="/ppt/media/image432.png" Id="rId3" /><Relationship Type="http://schemas.openxmlformats.org/officeDocument/2006/relationships/image" Target="/ppt/media/image433.png" Id="R340d5d56399f476d" /><Relationship Type="http://schemas.openxmlformats.org/officeDocument/2006/relationships/image" Target="/ppt/media/image87.bmp" Id="R856011e6414d408f" /><Relationship Type="http://schemas.openxmlformats.org/officeDocument/2006/relationships/image" Target="/ppt/media/image88.jpg" Id="R0c493118458b42ae" /><Relationship Type="http://schemas.openxmlformats.org/officeDocument/2006/relationships/image" Target="/ppt/media/image434.png" Id="Rb7c56739407f42df" /><Relationship Type="http://schemas.openxmlformats.org/officeDocument/2006/relationships/image" Target="/ppt/media/image435.png" Id="Ra8eb6f41fe554df3" /><Relationship Type="http://schemas.openxmlformats.org/officeDocument/2006/relationships/image" Target="/ppt/media/image436.png" Id="R8b1dce32540f4e8a" /></Relationships>
</file>

<file path=ppt/slides/_rels/slide8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b3389d58a114d94" /><Relationship Type="http://schemas.openxmlformats.org/officeDocument/2006/relationships/image" Target="/ppt/media/image437.png" Id="rId3" /><Relationship Type="http://schemas.openxmlformats.org/officeDocument/2006/relationships/image" Target="/ppt/media/image438.png" Id="Rcca6c622c6e648f7" /><Relationship Type="http://schemas.openxmlformats.org/officeDocument/2006/relationships/image" Target="/ppt/media/image88.bmp" Id="R02f559fcf4f04d8b" /><Relationship Type="http://schemas.openxmlformats.org/officeDocument/2006/relationships/image" Target="/ppt/media/image89.jpg" Id="Rced7ae0d0c644741" /><Relationship Type="http://schemas.openxmlformats.org/officeDocument/2006/relationships/image" Target="/ppt/media/image439.png" Id="R0f72a43b25b14512" /><Relationship Type="http://schemas.openxmlformats.org/officeDocument/2006/relationships/image" Target="/ppt/media/image440.png" Id="R5d6d8c059ff24783" /><Relationship Type="http://schemas.openxmlformats.org/officeDocument/2006/relationships/image" Target="/ppt/media/image441.png" Id="R5702934f029d4a3b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c0fa5a5778340a1" /><Relationship Type="http://schemas.openxmlformats.org/officeDocument/2006/relationships/image" Target="/ppt/media/image37.png" Id="rId3" /><Relationship Type="http://schemas.openxmlformats.org/officeDocument/2006/relationships/image" Target="/ppt/media/image38.png" Id="R4b2427e9008a480c" /><Relationship Type="http://schemas.openxmlformats.org/officeDocument/2006/relationships/image" Target="/ppt/media/image8.bmp" Id="Ra40249db55a34eb5" /><Relationship Type="http://schemas.openxmlformats.org/officeDocument/2006/relationships/image" Target="/ppt/media/image9.jpg" Id="Ra3a959dd0b6e41ff" /><Relationship Type="http://schemas.openxmlformats.org/officeDocument/2006/relationships/image" Target="/ppt/media/image39.png" Id="R8a88a6f76a07460d" /><Relationship Type="http://schemas.openxmlformats.org/officeDocument/2006/relationships/image" Target="/ppt/media/image40.png" Id="R389521bcf40649e5" /><Relationship Type="http://schemas.openxmlformats.org/officeDocument/2006/relationships/image" Target="/ppt/media/image41.png" Id="R35ea6bd0a4a44f3d" /></Relationships>
</file>

<file path=ppt/slides/_rels/slide9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6ea11f13aaab4039" /><Relationship Type="http://schemas.openxmlformats.org/officeDocument/2006/relationships/image" Target="/ppt/media/image442.png" Id="rId3" /><Relationship Type="http://schemas.openxmlformats.org/officeDocument/2006/relationships/image" Target="/ppt/media/image443.png" Id="Rc5ced954b6a14c9c" /><Relationship Type="http://schemas.openxmlformats.org/officeDocument/2006/relationships/image" Target="/ppt/media/image89.bmp" Id="R7db51b33350d44a7" /><Relationship Type="http://schemas.openxmlformats.org/officeDocument/2006/relationships/image" Target="/ppt/media/image90.jpg" Id="Rd596a4c649f741ac" /><Relationship Type="http://schemas.openxmlformats.org/officeDocument/2006/relationships/image" Target="/ppt/media/image444.png" Id="R361f65fc643c4b86" /><Relationship Type="http://schemas.openxmlformats.org/officeDocument/2006/relationships/image" Target="/ppt/media/image445.png" Id="R61a1d475515d420e" /><Relationship Type="http://schemas.openxmlformats.org/officeDocument/2006/relationships/image" Target="/ppt/media/image446.png" Id="R4c0767e98c78474d" /></Relationships>
</file>

<file path=ppt/slides/_rels/slide9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b174360c0f64ab2" /><Relationship Type="http://schemas.openxmlformats.org/officeDocument/2006/relationships/image" Target="/ppt/media/image447.png" Id="rId3" /><Relationship Type="http://schemas.openxmlformats.org/officeDocument/2006/relationships/image" Target="/ppt/media/image448.png" Id="R53d2d3c0b13b4390" /><Relationship Type="http://schemas.openxmlformats.org/officeDocument/2006/relationships/image" Target="/ppt/media/image90.bmp" Id="Rc62396b3c9c04c6f" /><Relationship Type="http://schemas.openxmlformats.org/officeDocument/2006/relationships/image" Target="/ppt/media/image91.jpg" Id="Rc4caff98b7f045aa" /><Relationship Type="http://schemas.openxmlformats.org/officeDocument/2006/relationships/image" Target="/ppt/media/image449.png" Id="R6489e5c6d3194830" /><Relationship Type="http://schemas.openxmlformats.org/officeDocument/2006/relationships/image" Target="/ppt/media/image450.png" Id="R9d98ec03f3fe4418" /><Relationship Type="http://schemas.openxmlformats.org/officeDocument/2006/relationships/image" Target="/ppt/media/image451.png" Id="R8ebd2a99545a41de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a9c4cc407654301" /><Relationship Type="http://schemas.openxmlformats.org/officeDocument/2006/relationships/image" Target="/ppt/media/image452.png" Id="rId3" /><Relationship Type="http://schemas.openxmlformats.org/officeDocument/2006/relationships/image" Target="/ppt/media/image453.png" Id="Rfc3c913f74854765" /><Relationship Type="http://schemas.openxmlformats.org/officeDocument/2006/relationships/image" Target="/ppt/media/image91.bmp" Id="R1693ae74940a47e3" /><Relationship Type="http://schemas.openxmlformats.org/officeDocument/2006/relationships/image" Target="/ppt/media/image92.jpg" Id="R7b32596b7b124945" /><Relationship Type="http://schemas.openxmlformats.org/officeDocument/2006/relationships/image" Target="/ppt/media/image454.png" Id="R7e82b9d222494c67" /><Relationship Type="http://schemas.openxmlformats.org/officeDocument/2006/relationships/image" Target="/ppt/media/image455.png" Id="Rddbd1d911b8f4baa" /><Relationship Type="http://schemas.openxmlformats.org/officeDocument/2006/relationships/image" Target="/ppt/media/image456.png" Id="R40860b5539af4ee6" /></Relationships>
</file>

<file path=ppt/slides/_rels/slide9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d6480732254411d" /><Relationship Type="http://schemas.openxmlformats.org/officeDocument/2006/relationships/image" Target="/ppt/media/image457.png" Id="rId3" /><Relationship Type="http://schemas.openxmlformats.org/officeDocument/2006/relationships/image" Target="/ppt/media/image458.png" Id="R36fdbd911a3243b0" /><Relationship Type="http://schemas.openxmlformats.org/officeDocument/2006/relationships/image" Target="/ppt/media/image92.bmp" Id="R54731212d89343c3" /><Relationship Type="http://schemas.openxmlformats.org/officeDocument/2006/relationships/image" Target="/ppt/media/image93.jpg" Id="R07947aec64814078" /><Relationship Type="http://schemas.openxmlformats.org/officeDocument/2006/relationships/image" Target="/ppt/media/image459.png" Id="Rae09e340e3b24573" /><Relationship Type="http://schemas.openxmlformats.org/officeDocument/2006/relationships/image" Target="/ppt/media/image460.png" Id="R5dd15addf7764563" /><Relationship Type="http://schemas.openxmlformats.org/officeDocument/2006/relationships/image" Target="/ppt/media/image461.png" Id="R1c8b5a443b1c4441" /></Relationships>
</file>

<file path=ppt/slides/_rels/slide9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37093a00fd04f78" /><Relationship Type="http://schemas.openxmlformats.org/officeDocument/2006/relationships/image" Target="/ppt/media/image462.png" Id="rId3" /><Relationship Type="http://schemas.openxmlformats.org/officeDocument/2006/relationships/image" Target="/ppt/media/image463.png" Id="Rce39c10a8f6b497e" /><Relationship Type="http://schemas.openxmlformats.org/officeDocument/2006/relationships/image" Target="/ppt/media/image93.bmp" Id="Re47ea673f9c14989" /><Relationship Type="http://schemas.openxmlformats.org/officeDocument/2006/relationships/image" Target="/ppt/media/image94.jpg" Id="Rddfced6118194141" /><Relationship Type="http://schemas.openxmlformats.org/officeDocument/2006/relationships/image" Target="/ppt/media/image464.png" Id="Rc990f9c304f44633" /><Relationship Type="http://schemas.openxmlformats.org/officeDocument/2006/relationships/image" Target="/ppt/media/image465.png" Id="R30cd2a6a8b5446ac" /><Relationship Type="http://schemas.openxmlformats.org/officeDocument/2006/relationships/image" Target="/ppt/media/image466.png" Id="Rc91c27003d3d4a49" /></Relationships>
</file>

<file path=ppt/slides/_rels/slide9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01ad115a7aa4a44" /><Relationship Type="http://schemas.openxmlformats.org/officeDocument/2006/relationships/image" Target="/ppt/media/image467.png" Id="rId3" /><Relationship Type="http://schemas.openxmlformats.org/officeDocument/2006/relationships/image" Target="/ppt/media/image468.png" Id="Rff1ee800246c4034" /><Relationship Type="http://schemas.openxmlformats.org/officeDocument/2006/relationships/image" Target="/ppt/media/image94.bmp" Id="R7246693acd0f43a0" /><Relationship Type="http://schemas.openxmlformats.org/officeDocument/2006/relationships/image" Target="/ppt/media/image95.jpg" Id="R0760a7eb0c464462" /><Relationship Type="http://schemas.openxmlformats.org/officeDocument/2006/relationships/image" Target="/ppt/media/image469.png" Id="Rd09f205f267b4f6c" /><Relationship Type="http://schemas.openxmlformats.org/officeDocument/2006/relationships/image" Target="/ppt/media/image470.png" Id="Raacdde0803394c98" /><Relationship Type="http://schemas.openxmlformats.org/officeDocument/2006/relationships/image" Target="/ppt/media/image471.png" Id="R26e1762aaddc467f" /></Relationships>
</file>

<file path=ppt/slides/_rels/slide9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ab32d10ae334f68" /><Relationship Type="http://schemas.openxmlformats.org/officeDocument/2006/relationships/image" Target="/ppt/media/image472.png" Id="rId3" /><Relationship Type="http://schemas.openxmlformats.org/officeDocument/2006/relationships/image" Target="/ppt/media/image473.png" Id="Rd2813183a8cc4cd4" /><Relationship Type="http://schemas.openxmlformats.org/officeDocument/2006/relationships/image" Target="/ppt/media/image95.bmp" Id="Rd49bc17402234bd4" /><Relationship Type="http://schemas.openxmlformats.org/officeDocument/2006/relationships/image" Target="/ppt/media/image96.jpg" Id="R25fef383c95c46b4" /><Relationship Type="http://schemas.openxmlformats.org/officeDocument/2006/relationships/image" Target="/ppt/media/image474.png" Id="Rc118da809b424368" /><Relationship Type="http://schemas.openxmlformats.org/officeDocument/2006/relationships/image" Target="/ppt/media/image475.png" Id="R2ada0a3833964c38" /><Relationship Type="http://schemas.openxmlformats.org/officeDocument/2006/relationships/image" Target="/ppt/media/image476.png" Id="R5903f5c62d9f488d" /></Relationships>
</file>

<file path=ppt/slides/_rels/slide9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27877a74c8204540" /><Relationship Type="http://schemas.openxmlformats.org/officeDocument/2006/relationships/image" Target="/ppt/media/image477.png" Id="rId3" /><Relationship Type="http://schemas.openxmlformats.org/officeDocument/2006/relationships/image" Target="/ppt/media/image478.png" Id="Rd3070f511ce24d31" /><Relationship Type="http://schemas.openxmlformats.org/officeDocument/2006/relationships/image" Target="/ppt/media/image96.bmp" Id="R13a05a72392a4ac7" /><Relationship Type="http://schemas.openxmlformats.org/officeDocument/2006/relationships/image" Target="/ppt/media/image97.jpg" Id="R8a38cdf58e454bbb" /><Relationship Type="http://schemas.openxmlformats.org/officeDocument/2006/relationships/image" Target="/ppt/media/image479.png" Id="R6275f6e8d6c4416b" /><Relationship Type="http://schemas.openxmlformats.org/officeDocument/2006/relationships/image" Target="/ppt/media/image480.png" Id="Rb933bc827d4b4748" /><Relationship Type="http://schemas.openxmlformats.org/officeDocument/2006/relationships/image" Target="/ppt/media/image481.png" Id="R9023cea30d5d4487" /></Relationships>
</file>

<file path=ppt/slides/_rels/slide9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3472461b0914e93" /><Relationship Type="http://schemas.openxmlformats.org/officeDocument/2006/relationships/image" Target="/ppt/media/image482.png" Id="rId3" /><Relationship Type="http://schemas.openxmlformats.org/officeDocument/2006/relationships/image" Target="/ppt/media/image483.png" Id="R6ae9447addb94bb6" /><Relationship Type="http://schemas.openxmlformats.org/officeDocument/2006/relationships/image" Target="/ppt/media/image97.bmp" Id="R9c0068a6e0534453" /><Relationship Type="http://schemas.openxmlformats.org/officeDocument/2006/relationships/image" Target="/ppt/media/image98.jpg" Id="R69613a7393024857" /><Relationship Type="http://schemas.openxmlformats.org/officeDocument/2006/relationships/image" Target="/ppt/media/image484.png" Id="R4793e48daae246da" /><Relationship Type="http://schemas.openxmlformats.org/officeDocument/2006/relationships/image" Target="/ppt/media/image485.png" Id="R530a2958d3d14b03" /><Relationship Type="http://schemas.openxmlformats.org/officeDocument/2006/relationships/image" Target="/ppt/media/image486.png" Id="Re312b68145144ec4" /></Relationships>
</file>

<file path=ppt/slides/_rels/slide9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0e5487df0fa4a17" /><Relationship Type="http://schemas.openxmlformats.org/officeDocument/2006/relationships/image" Target="/ppt/media/image487.png" Id="rId3" /><Relationship Type="http://schemas.openxmlformats.org/officeDocument/2006/relationships/image" Target="/ppt/media/image488.png" Id="Rc4b689ded94141c7" /><Relationship Type="http://schemas.openxmlformats.org/officeDocument/2006/relationships/image" Target="/ppt/media/image98.bmp" Id="Racf743501fa24d55" /><Relationship Type="http://schemas.openxmlformats.org/officeDocument/2006/relationships/image" Target="/ppt/media/image99.jpg" Id="Re3621c1bc1774a8c" /><Relationship Type="http://schemas.openxmlformats.org/officeDocument/2006/relationships/image" Target="/ppt/media/image489.png" Id="Re2ebb7cf942342c2" /><Relationship Type="http://schemas.openxmlformats.org/officeDocument/2006/relationships/image" Target="/ppt/media/image490.png" Id="Ra0cc2c6149d943ed" /><Relationship Type="http://schemas.openxmlformats.org/officeDocument/2006/relationships/image" Target="/ppt/media/image491.png" Id="Re06f2aea14fb46b0" /></Relationships>
</file>

<file path=ppt/slides/slide1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f5e20fd7ad1499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73d03de128241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50346af76d043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94ab047501247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73d03de128241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50346af76d043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94ab047501247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73d03de128241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50346af76d043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94ab047501247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73d03de128241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50346af76d043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94ab047501247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0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5d56d8023fc41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d025a94e4744e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b081a35ca174e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0182a5326f04b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d025a94e4744e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b081a35ca174e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0182a5326f04b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d025a94e4744e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b081a35ca174e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0182a5326f04b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d025a94e4744ec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b081a35ca174ee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0182a5326f04bc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0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ddbcb0c44f946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d7d6b0ea75e4e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20fb6406a0444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efa3ecf6ab54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d7d6b0ea75e4e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20fb6406a0444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efa3ecf6ab54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d7d6b0ea75e4e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20fb6406a0444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efa3ecf6ab54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d7d6b0ea75e4e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20fb6406a0444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efa3ecf6ab54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ffc729e43a940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514b02f47ea4f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d4c8039f3d544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fb6ca44c5194b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514b02f47ea4f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d4c8039f3d544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fb6ca44c5194b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514b02f47ea4f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d4c8039f3d544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fb6ca44c5194b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514b02f47ea4f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d4c8039f3d544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fb6ca44c5194b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477b022d39f4a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a127237bd024f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2acf919ede44d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51ce66c02ea4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a127237bd024f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2acf919ede44d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51ce66c02ea4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a127237bd024f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2acf919ede44d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51ce66c02ea4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a127237bd024f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2acf919ede44d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51ce66c02ea43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a6bd36560814f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0b1df63776541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a5370abb7c74c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3d90a2a3acb49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0b1df63776541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a5370abb7c74c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3d90a2a3acb49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0b1df63776541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a5370abb7c74c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3d90a2a3acb49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0b1df63776541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a5370abb7c74c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3d90a2a3acb49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eebd33eb2484f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8388e86430647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7746733122f47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4c3df039e5a4f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8388e86430647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7746733122f47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4c3df039e5a4f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8388e86430647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7746733122f47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4c3df039e5a4f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8388e86430647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7746733122f47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4c3df039e5a4f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bc79b0de2ce42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376b00617f949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64b958eb6b748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b56db45a92f46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376b00617f949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64b958eb6b748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b56db45a92f46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376b00617f949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64b958eb6b748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b56db45a92f46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376b00617f949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64b958eb6b748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b56db45a92f46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9a0bca0b22341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2f8dcd063e948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424d97663ce48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a8fe87efb8144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2f8dcd063e948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424d97663ce48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a8fe87efb8144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2f8dcd063e948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424d97663ce48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a8fe87efb8144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2f8dcd063e948f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424d97663ce48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a8fe87efb8144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eb020dd7f2c47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ea24ddcf73741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fedacd9a7d348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0b0550457a849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ea24ddcf73741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fedacd9a7d348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0b0550457a849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ea24ddcf73741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fedacd9a7d348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0b0550457a849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ea24ddcf73741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fedacd9a7d348f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0b0550457a849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be7c73f48284c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abc72347e164b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209070701b349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cd0a3e5b12a4a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abc72347e164b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209070701b349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cd0a3e5b12a4a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abc72347e164b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209070701b349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cd0a3e5b12a4a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abc72347e164bb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209070701b349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cd0a3e5b12a4a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1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d88ef0cbe9e41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aeded42ecb345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e3b7049753542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5342685ae0b45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aeded42ecb345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e3b7049753542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5342685ae0b45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aeded42ecb345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e3b7049753542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5342685ae0b45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aeded42ecb345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e3b7049753542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5342685ae0b45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9f2cd7b234f41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6543830ff6647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adc0e9a84484a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b0999498ee144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6543830ff6647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adc0e9a84484a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b0999498ee144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6543830ff6647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adc0e9a84484a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b0999498ee144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6543830ff6647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adc0e9a84484a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b0999498ee144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0746ddb823a49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fafa82804d74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dd8dca6054f4c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14ad8d60b3146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fafa82804d74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dd8dca6054f4c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14ad8d60b3146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fafa82804d74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dd8dca6054f4c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14ad8d60b3146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fafa82804d74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dd8dca6054f4c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14ad8d60b3146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948201b7fed4a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a11e8aac9734e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e7d2ada19b446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ad5f8f9fb3442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a11e8aac9734e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e7d2ada19b446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ad5f8f9fb3442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a11e8aac9734e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e7d2ada19b446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ad5f8f9fb3442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a11e8aac9734e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e7d2ada19b446c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ad5f8f9fb3442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df33ae771b64d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353923e82bf4c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f220ffacd014a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43b4302fb7c45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353923e82bf4c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f220ffacd014a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43b4302fb7c45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353923e82bf4c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f220ffacd014a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43b4302fb7c45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353923e82bf4cc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f220ffacd014a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43b4302fb7c45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33f210b15a24c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423dbb0d20c42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e5496c208974a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e07cf64105c48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423dbb0d20c42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e5496c208974a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e07cf64105c48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423dbb0d20c42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e5496c208974a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e07cf64105c48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423dbb0d20c42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e5496c208974a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e07cf64105c48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a6c3f21d5e24ef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b3f67f2a63d4c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5354ca8bda049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a1216cca18b47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b3f67f2a63d4c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5354ca8bda049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a1216cca18b47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b3f67f2a63d4c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5354ca8bda049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a1216cca18b47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b3f67f2a63d4c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5354ca8bda049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a1216cca18b47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ed7b9b670264e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2d174c5bc9f4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b873795de1642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f3f302cfe0848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2d174c5bc9f4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b873795de1642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f3f302cfe0848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2d174c5bc9f4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b873795de1642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f3f302cfe0848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2d174c5bc9f4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b873795de16426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f3f302cfe0848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7a6ef077c0d49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87c161e14d949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9654a4150f24a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d7e9a62c19a48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87c161e14d949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9654a4150f24a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d7e9a62c19a48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87c161e14d949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9654a4150f24a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d7e9a62c19a48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87c161e14d949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9654a4150f24a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d7e9a62c19a48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b91c5f8ea2c46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9655b8107ea42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1045b0a86ee44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760ddb7ca5842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9655b8107ea42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1045b0a86ee44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760ddb7ca5842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9655b8107ea42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1045b0a86ee44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760ddb7ca5842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9655b8107ea42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1045b0a86ee44f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760ddb7ca5842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aac71a330574c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145e872b4e24b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748c6f43e1048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f92866c3b8343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145e872b4e24b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748c6f43e1048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f92866c3b8343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145e872b4e24b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748c6f43e1048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f92866c3b8343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145e872b4e24b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748c6f43e1048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f92866c3b8343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2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acd216c01fe40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1a51b95163642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0688c9910ab4a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a61126197de49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1a51b95163642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0688c9910ab4a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a61126197de49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1a51b95163642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0688c9910ab4a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a61126197de49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1a51b95163642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0688c9910ab4a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a61126197de49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2339b7ae9d645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034462c368d48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58c12ebbbc049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c3fb89e8b2a49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034462c368d48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58c12ebbbc049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c3fb89e8b2a49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034462c368d48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58c12ebbbc049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c3fb89e8b2a49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034462c368d48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58c12ebbbc049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c3fb89e8b2a49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dd31862704e460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ac49bf2d02540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7fabaa850954d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ddc744392284b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ac49bf2d02540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7fabaa850954d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ddc744392284b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ac49bf2d02540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7fabaa850954d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ddc744392284b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ac49bf2d02540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7fabaa850954d9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ddc744392284b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a7caa32baba48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ef594b7496b4e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273ab3a21fc44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98104b9a8bf40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ef594b7496b4e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273ab3a21fc44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98104b9a8bf40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ef594b7496b4e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273ab3a21fc44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98104b9a8bf40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ef594b7496b4e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273ab3a21fc44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98104b9a8bf40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b204943458242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9613d64d3f74e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786c1da374f4d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e5598a45b674d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9613d64d3f74e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786c1da374f4d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e5598a45b674d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9613d64d3f74e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786c1da374f4d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e5598a45b674d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9613d64d3f74e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786c1da374f4d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e5598a45b674d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51fb177a3ec49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24728ae2af140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e3cf9eb1ddd44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bd85e0855ed43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24728ae2af140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e3cf9eb1ddd44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bd85e0855ed43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24728ae2af140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e3cf9eb1ddd44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bd85e0855ed43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24728ae2af140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e3cf9eb1ddd44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bd85e0855ed43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fc06d7bdda540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9997ee50da445d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545d590622f4e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457862bf37746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9997ee50da445d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545d590622f4e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457862bf37746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9997ee50da445d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545d590622f4e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457862bf37746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9997ee50da445d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545d590622f4e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457862bf37746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a51b832465249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7bc4a72546d4e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7842f32d4c04c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bbf8e487d5a47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7bc4a72546d4e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7842f32d4c04c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bbf8e487d5a47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7bc4a72546d4e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7842f32d4c04c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bbf8e487d5a47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7bc4a72546d4e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7842f32d4c04cf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bbf8e487d5a47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4af12a9be6d44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7f8118227c649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6e8bd3628f346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70ff827b9e448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7f8118227c649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6e8bd3628f346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70ff827b9e448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7f8118227c649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6e8bd3628f346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70ff827b9e448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7f8118227c649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6e8bd3628f346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70ff827b9e448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da4030027174f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1f3dd2f283844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69417f1bf104a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19a6d46f05740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1f3dd2f283844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69417f1bf104a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19a6d46f05740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1f3dd2f283844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69417f1bf104a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19a6d46f05740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1f3dd2f283844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69417f1bf104a0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19a6d46f05740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74a9a4daec941c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b285552fe4540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5691f3bddb544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9e8df763e784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b285552fe4540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5691f3bddb544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9e8df763e784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b285552fe4540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5691f3bddb544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9e8df763e784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b285552fe4540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5691f3bddb544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9e8df763e784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3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4d3be2df87749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4bbc2bd82d545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0c91081be814f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c16f58dab5842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4bbc2bd82d545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0c91081be814f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c16f58dab5842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4bbc2bd82d545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0c91081be814f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c16f58dab5842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4bbc2bd82d545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0c91081be814f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c16f58dab5842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947b64ae6ae43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65bf6a11ef343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3d3cb7a24d64d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a7eba0f0fcb47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65bf6a11ef343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3d3cb7a24d64d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a7eba0f0fcb47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65bf6a11ef343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3d3cb7a24d64d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a7eba0f0fcb47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65bf6a11ef3437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3d3cb7a24d64d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a7eba0f0fcb47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1412712f4f74ce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0bf4059edcd4b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4aca10911fbe48a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c8da61d01344b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0bf4059edcd4b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4aca10911fbe48a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c8da61d01344b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0bf4059edcd4b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4aca10911fbe48a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c8da61d01344b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0bf4059edcd4b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4aca10911fbe48a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c8da61d01344b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49c60ae727e491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e9a3a07e37044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853f728d4fd4b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2346c6a9a0749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e9a3a07e37044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853f728d4fd4b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2346c6a9a0749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e9a3a07e37044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853f728d4fd4b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2346c6a9a0749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e9a3a07e370445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853f728d4fd4b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2346c6a9a0749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b3c6d1116c846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552ec37aa6549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f8175c7bc7345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760eb2c22a144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552ec37aa6549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f8175c7bc7345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760eb2c22a144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552ec37aa6549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f8175c7bc7345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760eb2c22a144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552ec37aa6549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f8175c7bc7345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760eb2c22a144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62774db73bb41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8c5a23c122a4b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5cf15c085974b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8e647137b3348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8c5a23c122a4b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5cf15c085974b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8e647137b3348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8c5a23c122a4b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5cf15c085974b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8e647137b3348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8c5a23c122a4b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5cf15c085974b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8e647137b3348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5214754141b44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d08d57eb26c4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698f28715764a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ec42580d7fc47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d08d57eb26c4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698f28715764a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ec42580d7fc47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d08d57eb26c4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698f28715764a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ec42580d7fc47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d08d57eb26c4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698f28715764a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ec42580d7fc473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39cbf06ad804f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3009ceadf9043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fb5542c7b2949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9d0474bd7714e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3009ceadf9043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fb5542c7b2949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9d0474bd7714e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3009ceadf9043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fb5542c7b2949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9d0474bd7714e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3009ceadf9043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fb5542c7b2949b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9d0474bd7714e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7d4850f34734c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9388899b60145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0f9d5ac1bdd48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e719211eaa54a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9388899b60145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0f9d5ac1bdd48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e719211eaa54a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9388899b60145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0f9d5ac1bdd48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e719211eaa54a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9388899b60145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0f9d5ac1bdd48a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e719211eaa54a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92e60eaf6ef45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e76f97e142144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a479c756cf948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45b91cb6d554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e76f97e142144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a479c756cf948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45b91cb6d554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e76f97e142144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a479c756cf948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45b91cb6d554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e76f97e1421443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a479c756cf948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45b91cb6d554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65eb04ece15475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25c0724360a4e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ec3112d415548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31c2d0ffa7a48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25c0724360a4e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ec3112d415548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31c2d0ffa7a48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25c0724360a4e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ec3112d415548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31c2d0ffa7a48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25c0724360a4e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ec3112d415548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31c2d0ffa7a48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4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46207f27e104b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50629bffdf943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ef39c6cfef846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5c85225e6dc46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50629bffdf943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ef39c6cfef846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5c85225e6dc46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50629bffdf943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ef39c6cfef846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5c85225e6dc46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50629bffdf943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ef39c6cfef846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5c85225e6dc46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b038b6b5d8042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14206f518a141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975451dc37848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5e4a5b9636246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14206f518a141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975451dc37848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5e4a5b9636246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14206f518a141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975451dc37848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5e4a5b9636246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14206f518a141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975451dc37848a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5e4a5b9636246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db931bca12c4d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974d0ff387749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21e4553cdf84a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9b479b786524a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974d0ff387749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21e4553cdf84a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9b479b786524a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974d0ff387749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21e4553cdf84a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9b479b786524a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974d0ff387749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21e4553cdf84ab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9b479b786524a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655461248d244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8a4fdff10164b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aac13c5345c46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3b678a16463436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8a4fdff10164b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aac13c5345c46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3b678a16463436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8a4fdff10164b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aac13c5345c46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3b678a16463436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8a4fdff10164b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aac13c5345c46e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3b678a16463436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dcf9b72498e4e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f5dc935a1df4f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9b5d6d5e9ae43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70bbf1d39ca4b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f5dc935a1df4f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9b5d6d5e9ae43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70bbf1d39ca4b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f5dc935a1df4f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9b5d6d5e9ae43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70bbf1d39ca4b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f5dc935a1df4f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9b5d6d5e9ae43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70bbf1d39ca4b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c70fd63462d4a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6f6715f3be640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59608464d6a46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b453e7b8d4a4c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6f6715f3be640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59608464d6a46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b453e7b8d4a4c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6f6715f3be640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59608464d6a46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b453e7b8d4a4c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6f6715f3be6402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59608464d6a46e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b453e7b8d4a4c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1e6f2f0332640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7887b94985846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8e95ea810424e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2fb76fc113545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7887b94985846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8e95ea810424e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2fb76fc113545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7887b94985846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8e95ea810424e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2fb76fc113545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7887b94985846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8e95ea810424e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2fb76fc113545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3bf49f6d49743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99563bbf6374d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ae9e43f6a574f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a70073d58994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99563bbf6374d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ae9e43f6a574f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a70073d58994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99563bbf6374d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ae9e43f6a574f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a70073d58994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99563bbf6374d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ae9e43f6a574f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a70073d58994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008cee6934b4f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18f1e48b5bd4f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0085e25535c4c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1ebeee99f1644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18f1e48b5bd4f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0085e25535c4c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1ebeee99f1644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18f1e48b5bd4f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0085e25535c4c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1ebeee99f1644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18f1e48b5bd4f4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0085e25535c4c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1ebeee99f1644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40fd62cd276411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133cfaaf2cd4a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b2c2bd5dadd46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e743ea5677040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133cfaaf2cd4a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b2c2bd5dadd46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e743ea5677040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133cfaaf2cd4a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b2c2bd5dadd46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e743ea5677040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133cfaaf2cd4a0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b2c2bd5dadd46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e743ea5677040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0604c48758246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963fedd7bbc4a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2e0bed455d947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09a6c4a1d6349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963fedd7bbc4a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2e0bed455d947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09a6c4a1d6349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963fedd7bbc4a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2e0bed455d947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09a6c4a1d6349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963fedd7bbc4a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2e0bed455d947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09a6c4a1d63499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5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e8dc4805f9b45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fb0821eba8f46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f64c4a721e846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bd11c162f874c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fb0821eba8f46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f64c4a721e846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bd11c162f874c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fb0821eba8f46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f64c4a721e846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bd11c162f874c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fb0821eba8f46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f64c4a721e846c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bd11c162f874cb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c7a42959d154c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790c9d73e2440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641677095fb47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86985fc9db24b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790c9d73e2440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641677095fb47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86985fc9db24b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790c9d73e2440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641677095fb47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86985fc9db24b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790c9d73e2440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641677095fb47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86985fc9db24b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ad04cd686b904a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447bed70a8c44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6f0c4fa375144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ec18ba355724c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447bed70a8c44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6f0c4fa375144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ec18ba355724c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447bed70a8c44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6f0c4fa375144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ec18ba355724c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447bed70a8c44c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6f0c4fa375144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ec18ba355724c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3c0bf70ba6249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6acc208a21342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6e8a4e3acf842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0a47ffdab5c41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6acc208a21342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6e8a4e3acf842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0a47ffdab5c41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6acc208a21342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6e8a4e3acf842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0a47ffdab5c41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6acc208a21342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6e8a4e3acf8421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0a47ffdab5c41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7622758c65447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9eb97704dbc41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9fead5fdc9c44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e2cdb15543e48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9eb97704dbc41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9fead5fdc9c44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e2cdb15543e48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9eb97704dbc41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9fead5fdc9c44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e2cdb15543e48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9eb97704dbc41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9fead5fdc9c449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e2cdb15543e48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73e418d582024b5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04fa1113c9f4b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db6d9e845884e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e12a969cbe542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04fa1113c9f4b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db6d9e845884e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e12a969cbe542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04fa1113c9f4b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db6d9e845884e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e12a969cbe542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04fa1113c9f4b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db6d9e845884ed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e12a969cbe542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d186577c999425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4a3396f9e51f42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b2fc73a60be744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0122587ba2249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4a3396f9e51f42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b2fc73a60be744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0122587ba2249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4a3396f9e51f42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b2fc73a60be744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0122587ba2249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4a3396f9e51f42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b2fc73a60be744e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0122587ba2249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c37374d8b1346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c9d5c9e283541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147cbe4f08448d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8f43c8ec98d45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c9d5c9e283541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147cbe4f08448d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8f43c8ec98d45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c9d5c9e283541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147cbe4f08448d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8f43c8ec98d45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c9d5c9e283541c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147cbe4f08448d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8f43c8ec98d45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d3ee79cc52c46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6415b36daaa4c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3c30b52b55744c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588549bd05040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6415b36daaa4c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3c30b52b55744c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588549bd05040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6415b36daaa4c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3c30b52b55744c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588549bd05040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6415b36daaa4c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3c30b52b55744c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588549bd05040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466431e353e4a6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98420da16d548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25d7f9caaac546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919646fa3e6f4d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98420da16d548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25d7f9caaac546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919646fa3e6f4d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98420da16d548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25d7f9caaac546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919646fa3e6f4d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98420da16d5482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25d7f9caaac546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919646fa3e6f4db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8cd02e33ba24ef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e9bc1019d9c4a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3ac17c046e14a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73908d46a7b4f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e9bc1019d9c4a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3ac17c046e14a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73908d46a7b4f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e9bc1019d9c4a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3ac17c046e14a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73908d46a7b4f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e9bc1019d9c4a7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3ac17c046e14a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73908d46a7b4ff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6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b43bb035a7f4c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25cdca7146f4c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9931a057d6644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0d42ac3f229c4d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25cdca7146f4c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9931a057d6644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0d42ac3f229c4d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25cdca7146f4c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9931a057d6644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0d42ac3f229c4d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25cdca7146f4c3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9931a057d6644b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0d42ac3f229c4df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f8895e9cefc40d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bf062de0b184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b90727a0a1048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d113664717244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bf062de0b184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b90727a0a1048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d113664717244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bf062de0b184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b90727a0a1048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d113664717244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bf062de0b184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b90727a0a1048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d113664717244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90f7effa5f8427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431f96ab6dd44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51b1e58ee2d46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9b4fd5ae3da4e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431f96ab6dd44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51b1e58ee2d46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9b4fd5ae3da4e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431f96ab6dd44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51b1e58ee2d46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9b4fd5ae3da4e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431f96ab6dd444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51b1e58ee2d46a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9b4fd5ae3da4e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fb41dc49554d4c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47e469096f54b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acdd409ba4049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7f112ca96fd4f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47e469096f54b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acdd409ba4049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7f112ca96fd4f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47e469096f54b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acdd409ba4049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7f112ca96fd4f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47e469096f54be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acdd409ba4049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7f112ca96fd4f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92ef9a83b4f414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94b7b27b207540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4ca4619fc8a44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5d507c89de64e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94b7b27b207540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4ca4619fc8a44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5d507c89de64e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94b7b27b207540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4ca4619fc8a44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5d507c89de64e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94b7b27b207540c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4ca4619fc8a44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5d507c89de64e1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65d9f07719648b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bc7762215584c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a3515e7d45044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0ea00da298746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bc7762215584c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a3515e7d45044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0ea00da298746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bc7762215584c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a3515e7d45044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0ea00da298746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bc7762215584ce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a3515e7d450442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0ea00da298746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9740c2fa21444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9317a05cd4049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1ae695f14b84a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a384f4e0f864c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9317a05cd4049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1ae695f14b84a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a384f4e0f864c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9317a05cd4049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1ae695f14b84a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a384f4e0f864c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9317a05cd4049e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1ae695f14b84a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a384f4e0f864c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0e6e63156e841e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592c066d934948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1378463e4d542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1ac84e054f445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592c066d934948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1378463e4d542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1ac84e054f445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592c066d934948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1378463e4d542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1ac84e054f445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592c066d934948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1378463e4d542b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1ac84e054f445d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22e849c61de40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9f4f7e923ce46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c17d0667ca34a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2affcd885cf24f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9f4f7e923ce46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c17d0667ca34a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2affcd885cf24f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9f4f7e923ce46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c17d0667ca34a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2affcd885cf24f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9f4f7e923ce46c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c17d0667ca34a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2affcd885cf24f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b954305e87c4f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be6823db33ff4a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1933dfc4dcc4a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939f14745f24f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be6823db33ff4a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1933dfc4dcc4a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939f14745f24f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be6823db33ff4a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1933dfc4dcc4a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939f14745f24f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be6823db33ff4a2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1933dfc4dcc4a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939f14745f24f6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22d8872ff264e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870f39404af43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92a8e1790ac4f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a96193c1cf048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870f39404af43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92a8e1790ac4f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a96193c1cf048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870f39404af43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92a8e1790ac4f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a96193c1cf048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870f39404af43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92a8e1790ac4f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a96193c1cf048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7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966496388a74e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718f71c08f744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3980e8e8a034c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fdb726cfee340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718f71c08f744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3980e8e8a034c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fdb726cfee340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718f71c08f744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3980e8e8a034c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fdb726cfee340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718f71c08f744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3980e8e8a034ca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fdb726cfee340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463c84735a646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2c608095da445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a4e86966c3646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787751df15d847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2c608095da445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a4e86966c3646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787751df15d847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2c608095da445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a4e86966c3646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787751df15d847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2c608095da445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a4e86966c3646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787751df15d847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0e64db796ee5449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3ea01177315446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d6c3a8e7d1f4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e285d1d6c6546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3ea01177315446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d6c3a8e7d1f4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e285d1d6c6546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3ea01177315446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d6c3a8e7d1f4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e285d1d6c6546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3ea01177315446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d6c3a8e7d1f43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e285d1d6c6546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b19db536cc04a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4823db4f55844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78f02ce86004c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a1ec99a5b2e544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4823db4f55844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78f02ce86004c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a1ec99a5b2e544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4823db4f55844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78f02ce86004c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a1ec99a5b2e544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4823db4f55844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78f02ce86004c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a1ec99a5b2e5440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603eedc5637a480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9802133573b45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66b7eaf3f7ce40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f04ffaf688242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9802133573b45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66b7eaf3f7ce40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f04ffaf688242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9802133573b45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66b7eaf3f7ce40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f04ffaf688242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9802133573b45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66b7eaf3f7ce40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f04ffaf688242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1b435ccec76452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fc7563c479a447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162cc1e723741c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1bfc6c0e12c040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fc7563c479a447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162cc1e723741c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1bfc6c0e12c040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fc7563c479a447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162cc1e723741c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1bfc6c0e12c040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fc7563c479a447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162cc1e723741c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1bfc6c0e12c040e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08b009b803d46a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149e8166b87348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ff0dfcbbb3f246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e0aa0d6ff9744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149e8166b87348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ff0dfcbbb3f246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e0aa0d6ff9744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149e8166b87348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ff0dfcbbb3f246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e0aa0d6ff9744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149e8166b87348a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ff0dfcbbb3f246e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e0aa0d6ff9744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511f10ee95f49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58ec98c088643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e4d286e996d43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8949d6b2a1042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58ec98c088643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e4d286e996d43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8949d6b2a1042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58ec98c088643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e4d286e996d43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8949d6b2a1042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58ec98c088643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e4d286e996d43d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8949d6b2a1042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d5aa4750f3b140c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3a3719b180f4f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4bdb19e8bb347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85a0afceebf243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3a3719b180f4f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4bdb19e8bb347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85a0afceebf243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3a3719b180f4f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4bdb19e8bb347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85a0afceebf243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3a3719b180f4f5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4bdb19e8bb347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85a0afceebf243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b56e2bef1e724af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2f83614a5dd4e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78b90410f124f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bcb8447059e042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2f83614a5dd4e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78b90410f124f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bcb8447059e042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2f83614a5dd4e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78b90410f124f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bcb8447059e042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2f83614a5dd4e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78b90410f124fb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bcb8447059e042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b1dce32540f4e8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c493118458b42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856011e6414d40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40d5d56399f47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c493118458b42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856011e6414d40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40d5d56399f47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c493118458b42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856011e6414d40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40d5d56399f47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c493118458b42a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856011e6414d408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40d5d56399f476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8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702934f029d4a3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ed7ae0d0c6447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02f559fcf4f04d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ca6c622c6e648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ed7ae0d0c6447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02f559fcf4f04d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ca6c622c6e648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ed7ae0d0c6447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02f559fcf4f04d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ca6c622c6e648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ed7ae0d0c6447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02f559fcf4f04d8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ca6c622c6e648f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35ea6bd0a4a44f3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a3a959dd0b6e41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40249db55a34e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4b2427e9008a48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a3a959dd0b6e41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40249db55a34e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4b2427e9008a48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a3a959dd0b6e41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40249db55a34e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4b2427e9008a48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a3a959dd0b6e41f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40249db55a34eb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4b2427e9008a480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0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c0767e98c78474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596a4c649f741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db51b33350d44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5ced954b6a14c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596a4c649f741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db51b33350d44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5ced954b6a14c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596a4c649f741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db51b33350d44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5ced954b6a14c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596a4c649f741a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db51b33350d44a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5ced954b6a14c9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1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8ebd2a99545a41d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c4caff98b7f045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c62396b3c9c04c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53d2d3c0b13b43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c4caff98b7f045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c62396b3c9c04c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53d2d3c0b13b43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c4caff98b7f045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c62396b3c9c04c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53d2d3c0b13b43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c4caff98b7f045aa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c62396b3c9c04c6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53d2d3c0b13b43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2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40860b5539af4ee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7b32596b7b1249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693ae74940a47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c3c913f748547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7b32596b7b1249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693ae74940a47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c3c913f748547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7b32596b7b1249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693ae74940a47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c3c913f748547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7b32596b7b1249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693ae74940a47e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c3c913f748547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1c8b5a443b1c44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7947aec648140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54731212d89343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36fdbd911a3243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7947aec648140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54731212d89343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36fdbd911a3243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7947aec648140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54731212d89343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36fdbd911a3243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7947aec648140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54731212d89343c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36fdbd911a3243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4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c91c27003d3d4a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ddfced6118194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e47ea673f9c149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e39c10a8f6b49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ddfced6118194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e47ea673f9c149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e39c10a8f6b49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ddfced6118194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e47ea673f9c149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e39c10a8f6b49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ddfced61181941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e47ea673f9c149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e39c10a8f6b497e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5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26e1762aaddc467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0760a7eb0c4644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7246693acd0f43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ff1ee800246c40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0760a7eb0c4644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7246693acd0f43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ff1ee800246c40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0760a7eb0c4644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7246693acd0f43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ff1ee800246c40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0760a7eb0c4644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7246693acd0f43a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ff1ee800246c40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6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5903f5c62d9f488d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25fef383c95c46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d49bc17402234b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2813183a8cc4c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25fef383c95c46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d49bc17402234b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2813183a8cc4c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25fef383c95c46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d49bc17402234b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2813183a8cc4c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25fef383c95c46b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d49bc17402234b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2813183a8cc4c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7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9023cea30d5d44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8a38cdf58e454b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13a05a72392a4a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d3070f511ce24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8a38cdf58e454b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13a05a72392a4a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d3070f511ce24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8a38cdf58e454b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13a05a72392a4a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d3070f511ce24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8a38cdf58e454bbb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13a05a72392a4a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d3070f511ce24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8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312b68145144ec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69613a73930248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9c0068a6e05344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6ae9447addb94b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69613a73930248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9c0068a6e05344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6ae9447addb94b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69613a73930248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9c0068a6e05344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6ae9447addb94b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69613a73930248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9c0068a6e05344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6ae9447addb94bb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slides/slide99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title="{{picture1null}}"/>
          <p:cNvPicPr>
            <a:picLocks noChangeAspect="1"/>
          </p:cNvPicPr>
          <p:nvPr/>
        </p:nvPicPr>
        <p:blipFill>
          <a:blip r:embed="Re06f2aea14fb46b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69388"/>
            <a:ext cx="876191" cy="523810"/>
          </a:xfrm>
          <a:prstGeom prst="rect">
            <a:avLst/>
          </a:prstGeom>
        </p:spPr>
      </p:pic>
      <p:pic>
        <p:nvPicPr>
          <p:cNvPr id="6" name="Image 5" title="{{picture1jpeg}}"/>
          <p:cNvPicPr>
            <a:picLocks noChangeAspect="1"/>
          </p:cNvPicPr>
          <p:nvPr/>
        </p:nvPicPr>
        <p:blipFill>
          <a:blip r:embed="Re3621c1bc1774a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69388"/>
            <a:ext cx="876191" cy="523810"/>
          </a:xfrm>
          <a:prstGeom prst="rect">
            <a:avLst/>
          </a:prstGeom>
        </p:spPr>
      </p:pic>
      <p:pic>
        <p:nvPicPr>
          <p:cNvPr id="7" name="Image 6" title="{{picture1bmp}}"/>
          <p:cNvPicPr>
            <a:picLocks noChangeAspect="1"/>
          </p:cNvPicPr>
          <p:nvPr/>
        </p:nvPicPr>
        <p:blipFill>
          <a:blip r:embed="Racf743501fa24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69388"/>
            <a:ext cx="876191" cy="523810"/>
          </a:xfrm>
          <a:prstGeom prst="rect">
            <a:avLst/>
          </a:prstGeom>
        </p:spPr>
      </p:pic>
      <p:pic>
        <p:nvPicPr>
          <p:cNvPr id="8" name="Image 7" title="{{picture1png}}"/>
          <p:cNvPicPr>
            <a:picLocks noChangeAspect="1"/>
          </p:cNvPicPr>
          <p:nvPr/>
        </p:nvPicPr>
        <p:blipFill>
          <a:blip r:embed="Rc4b689ded94141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69388"/>
            <a:ext cx="876191" cy="52381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2248013"/>
            <a:ext cx="876191" cy="523810"/>
          </a:xfrm>
          <a:prstGeom prst="rect">
            <a:avLst/>
          </a:prstGeom>
        </p:spPr>
      </p:pic>
      <p:pic>
        <p:nvPicPr>
          <p:cNvPr id="10" name="Image 9" title="{{picture1jpeg}}"/>
          <p:cNvPicPr>
            <a:picLocks noChangeAspect="1"/>
          </p:cNvPicPr>
          <p:nvPr/>
        </p:nvPicPr>
        <p:blipFill>
          <a:blip r:embed="Re3621c1bc1774a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2248013"/>
            <a:ext cx="876191" cy="523810"/>
          </a:xfrm>
          <a:prstGeom prst="rect">
            <a:avLst/>
          </a:prstGeom>
        </p:spPr>
      </p:pic>
      <p:pic>
        <p:nvPicPr>
          <p:cNvPr id="11" name="Image 10" title="{{picture1bmp}}"/>
          <p:cNvPicPr>
            <a:picLocks noChangeAspect="1"/>
          </p:cNvPicPr>
          <p:nvPr/>
        </p:nvPicPr>
        <p:blipFill>
          <a:blip r:embed="Racf743501fa24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2248013"/>
            <a:ext cx="876191" cy="523810"/>
          </a:xfrm>
          <a:prstGeom prst="rect">
            <a:avLst/>
          </a:prstGeom>
        </p:spPr>
      </p:pic>
      <p:pic>
        <p:nvPicPr>
          <p:cNvPr id="12" name="Image 11" title="{{picture1png}}"/>
          <p:cNvPicPr>
            <a:picLocks noChangeAspect="1"/>
          </p:cNvPicPr>
          <p:nvPr/>
        </p:nvPicPr>
        <p:blipFill>
          <a:blip r:embed="Rc4b689ded94141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2248013"/>
            <a:ext cx="876191" cy="52381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4026638"/>
            <a:ext cx="876191" cy="523810"/>
          </a:xfrm>
          <a:prstGeom prst="rect">
            <a:avLst/>
          </a:prstGeom>
        </p:spPr>
      </p:pic>
      <p:pic>
        <p:nvPicPr>
          <p:cNvPr id="14" name="Image 13" title="{{picture1jpeg}}"/>
          <p:cNvPicPr>
            <a:picLocks noChangeAspect="1"/>
          </p:cNvPicPr>
          <p:nvPr/>
        </p:nvPicPr>
        <p:blipFill>
          <a:blip r:embed="Re3621c1bc1774a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4026638"/>
            <a:ext cx="876191" cy="523810"/>
          </a:xfrm>
          <a:prstGeom prst="rect">
            <a:avLst/>
          </a:prstGeom>
        </p:spPr>
      </p:pic>
      <p:pic>
        <p:nvPicPr>
          <p:cNvPr id="15" name="Image 14" title="{{picture1bmp}}"/>
          <p:cNvPicPr>
            <a:picLocks noChangeAspect="1"/>
          </p:cNvPicPr>
          <p:nvPr/>
        </p:nvPicPr>
        <p:blipFill>
          <a:blip r:embed="Racf743501fa24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4026638"/>
            <a:ext cx="876191" cy="523810"/>
          </a:xfrm>
          <a:prstGeom prst="rect">
            <a:avLst/>
          </a:prstGeom>
        </p:spPr>
      </p:pic>
      <p:pic>
        <p:nvPicPr>
          <p:cNvPr id="16" name="Image 15" title="{{picture1png}}"/>
          <p:cNvPicPr>
            <a:picLocks noChangeAspect="1"/>
          </p:cNvPicPr>
          <p:nvPr/>
        </p:nvPicPr>
        <p:blipFill>
          <a:blip r:embed="Rc4b689ded94141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4026638"/>
            <a:ext cx="876191" cy="52381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59" y="5805264"/>
            <a:ext cx="876191" cy="523810"/>
          </a:xfrm>
          <a:prstGeom prst="rect">
            <a:avLst/>
          </a:prstGeom>
        </p:spPr>
      </p:pic>
      <p:pic>
        <p:nvPicPr>
          <p:cNvPr id="18" name="Image 17" title="{{picture1jpeg}}"/>
          <p:cNvPicPr>
            <a:picLocks noChangeAspect="1"/>
          </p:cNvPicPr>
          <p:nvPr/>
        </p:nvPicPr>
        <p:blipFill>
          <a:blip r:embed="Re3621c1bc1774a8c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1" y="5805264"/>
            <a:ext cx="876191" cy="523810"/>
          </a:xfrm>
          <a:prstGeom prst="rect">
            <a:avLst/>
          </a:prstGeom>
        </p:spPr>
      </p:pic>
      <p:pic>
        <p:nvPicPr>
          <p:cNvPr id="19" name="Image 18" title="{{picture1bmp}}"/>
          <p:cNvPicPr>
            <a:picLocks noChangeAspect="1"/>
          </p:cNvPicPr>
          <p:nvPr/>
        </p:nvPicPr>
        <p:blipFill>
          <a:blip r:embed="Racf743501fa24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3" y="5805264"/>
            <a:ext cx="876191" cy="523810"/>
          </a:xfrm>
          <a:prstGeom prst="rect">
            <a:avLst/>
          </a:prstGeom>
        </p:spPr>
      </p:pic>
      <p:pic>
        <p:nvPicPr>
          <p:cNvPr id="20" name="Image 19" title="{{picture1png}}"/>
          <p:cNvPicPr>
            <a:picLocks noChangeAspect="1"/>
          </p:cNvPicPr>
          <p:nvPr/>
        </p:nvPicPr>
        <p:blipFill>
          <a:blip r:embed="Rc4b689ded94141c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7" y="5805264"/>
            <a:ext cx="876191" cy="5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880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Thème Office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7</cp:revision>
  <dcterms:created xsi:type="dcterms:W3CDTF">2012-09-14T14:16:26Z</dcterms:created>
  <dcterms:modified xsi:type="dcterms:W3CDTF">2012-11-20T09:56:04Z</dcterms:modified>
</cp:coreProperties>
</file>