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bmp" ContentType="image/bmp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68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25/09/2012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764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25/09/2012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794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25/09/2012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226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25/09/2012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396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25/09/2012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687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25/09/2012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8402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25/09/2012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43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25/09/2012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67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25/09/2012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38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25/09/2012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733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25/09/2012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739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A1274-F16B-41BC-8EDC-C9BDBE8EC8FC}" type="datetimeFigureOut">
              <a:rPr lang="fr-FR" smtClean="0"/>
              <a:t>25/09/2012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19357-2BD0-4529-A69E-E789023FA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3291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1.xml" Id="rId1" /><Relationship Type="http://schemas.openxmlformats.org/officeDocument/2006/relationships/image" Target="/ppt/media/image2.png" Id="R5528ca2cb8b7424e" /><Relationship Type="http://schemas.openxmlformats.org/officeDocument/2006/relationships/image" Target="/ppt/media/image.bmp" Id="Rdc67b18b4dcf43e6" /><Relationship Type="http://schemas.openxmlformats.org/officeDocument/2006/relationships/image" Target="/ppt/media/image2.jpg" Id="Rb48659fd5dca42c4" /><Relationship Type="http://schemas.openxmlformats.org/officeDocument/2006/relationships/image" Target="/ppt/media/image3.png" Id="R5e82a06916d9401a" /><Relationship Type="http://schemas.openxmlformats.org/officeDocument/2006/relationships/image" Target="/ppt/media/image4.png" Id="R4f9ae76476b64130" /><Relationship Type="http://schemas.openxmlformats.org/officeDocument/2006/relationships/image" Target="/ppt/media/image5.png" Id="R83c8b00b55c849c4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1.xml" Id="rId1" /><Relationship Type="http://schemas.openxmlformats.org/officeDocument/2006/relationships/image" Target="/ppt/media/image6.png" Id="R9eb54a62e2cc4ab7" /><Relationship Type="http://schemas.openxmlformats.org/officeDocument/2006/relationships/image" Target="/ppt/media/image2.bmp" Id="Rbe425c0390d24a80" /><Relationship Type="http://schemas.openxmlformats.org/officeDocument/2006/relationships/image" Target="/ppt/media/image3.jpg" Id="R223a3d851e7f4f99" /><Relationship Type="http://schemas.openxmlformats.org/officeDocument/2006/relationships/image" Target="/ppt/media/image7.png" Id="Ra933b7c27b7d4e04" /><Relationship Type="http://schemas.openxmlformats.org/officeDocument/2006/relationships/image" Target="/ppt/media/image8.png" Id="Rc104fcdb8d9b4cbb" /><Relationship Type="http://schemas.openxmlformats.org/officeDocument/2006/relationships/image" Target="/ppt/media/image9.png" Id="Ra913f77d29c045a4" /></Relationships>
</file>

<file path=ppt/slides/slide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83c8b00b55c849c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b48659fd5dca42c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dc67b18b4dcf43e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5528ca2cb8b7424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b48659fd5dca42c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dc67b18b4dcf43e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5528ca2cb8b7424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b48659fd5dca42c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dc67b18b4dcf43e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5528ca2cb8b7424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b48659fd5dca42c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dc67b18b4dcf43e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5528ca2cb8b7424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286232" y="2967335"/>
            <a:ext cx="25715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HELLO!</a:t>
            </a:r>
            <a:endParaRPr lang="fr-FR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557441"/>
      </p:ext>
    </p:extLst>
  </p:cSld>
  <p:clrMapOvr>
    <a:masterClrMapping/>
  </p:clrMapOvr>
</p:sld>
</file>

<file path=ppt/slides/slide2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a913f77d29c045a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223a3d851e7f4f9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be425c0390d24a8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9eb54a62e2cc4ab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223a3d851e7f4f9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be425c0390d24a8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9eb54a62e2cc4ab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223a3d851e7f4f9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be425c0390d24a8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9eb54a62e2cc4ab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223a3d851e7f4f9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be425c0390d24a8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9eb54a62e2cc4ab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Office PowerPoint</Application>
  <PresentationFormat>Affichage à l'écran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tanguy.krotoff</dc:creator>
  <cp:lastModifiedBy>tanguy.krotoff</cp:lastModifiedBy>
  <cp:revision>5</cp:revision>
  <dcterms:created xsi:type="dcterms:W3CDTF">2012-09-14T14:16:26Z</dcterms:created>
  <dcterms:modified xsi:type="dcterms:W3CDTF">2012-09-25T10:29:13Z</dcterms:modified>
</cp:coreProperties>
</file>