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cc88d9225e734a75"/>
    <p:sldId id="259" r:id="R3f2042b507434004"/>
    <p:sldId id="260" r:id="Rf59cdbb024484f5d"/>
    <p:sldId id="262" r:id="Rb9ae3a17e56c418d"/>
    <p:sldId id="263" r:id="R54890a72d165400c"/>
    <p:sldId id="264" r:id="R61140e5a4b9143fb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4.xml" Id="Rcc88d9225e734a75" /><Relationship Type="http://schemas.openxmlformats.org/officeDocument/2006/relationships/slide" Target="/ppt/slides/slide5.xml" Id="R3f2042b507434004" /><Relationship Type="http://schemas.openxmlformats.org/officeDocument/2006/relationships/slide" Target="/ppt/slides/slide6.xml" Id="Rf59cdbb024484f5d" /><Relationship Type="http://schemas.openxmlformats.org/officeDocument/2006/relationships/slide" Target="/ppt/slides/slide9.xml" Id="Rb9ae3a17e56c418d" /><Relationship Type="http://schemas.openxmlformats.org/officeDocument/2006/relationships/slide" Target="/ppt/slides/slide10.xml" Id="R54890a72d165400c" /><Relationship Type="http://schemas.openxmlformats.org/officeDocument/2006/relationships/slide" Target="/ppt/slides/slide11.xml" Id="R61140e5a4b9143fb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12/10/2012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6f0d8533fe34347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985da399987445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e7344386d9d4b8a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5c10d406fb749cf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d1c876fe0b3447e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b77f715cbe14043" /></Relationships>
</file>

<file path=ppt/slides/slide1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Dort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;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il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est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étendu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dans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l’herbe,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sous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nue,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Pâle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dans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son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vert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où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lumière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pleut.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Les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pieds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dans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glaïeuls,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dort.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Souriant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comme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Sourirait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enfant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malade,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fait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somme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: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Nature,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berce-le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chaudement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: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froid.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1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Les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parfums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ne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font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pas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frissonner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narine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;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Il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dort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dans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soleil,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main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sa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poitrine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Tranquille.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Il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deux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trous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rouges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côté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droit.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Mon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père,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ce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héros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sourire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doux,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Suivi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d’un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seul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housard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qu’il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aimait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entre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tous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Pour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sa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grande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bravoure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pour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haute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taille,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Parcourait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à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cheval,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soir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d’une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bataille,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champ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couvert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morts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qui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tombait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nuit.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Il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lui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sembla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dans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l’ombre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entendre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faible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bruit.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C’était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Espagnol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l’armée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déroute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Qui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se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traînait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sanglant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sur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bord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route,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Râlant,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brisé,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livide,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mort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plus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qu’à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moitié,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qui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disait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: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«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!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à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par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pitié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!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»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Mon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père,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ému,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tendit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housard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fidèle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Une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gourde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de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rhum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qui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pendait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selle,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dit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: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«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Tiens,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donne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à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ce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pauvre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blessé.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»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Tout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à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coup,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moment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où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housard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baissé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Se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penchait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vers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lui,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l’homme,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une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espèce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Maure,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Saisit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pistolet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qu’il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étreignait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encore,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vise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au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front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père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criant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: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«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Caramba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!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»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Le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coup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passa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près,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que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chapeau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tomba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que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le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cheval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fit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écart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en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arrière.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«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Donne-lui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tout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même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à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boire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»,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dit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père.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0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86096"/>
              </p:ext>
            </p:extLst>
          </p:nvPr>
        </p:nvGraphicFramePr>
        <p:xfrm>
          <a:off x="107504" y="1364072"/>
          <a:ext cx="8928990" cy="525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  <a:gridCol w="637785"/>
              </a:tblGrid>
              <a:tr h="656476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Col3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Col4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Col5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Col6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Col7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Col8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Col9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Col10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Col11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Col12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Col13</a:t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C’est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trou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verdure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où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chante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une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rivière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Accrochant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follement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aux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herbes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des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haillons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D’argent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;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où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soleil,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la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montagne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fière,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Luit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: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c’est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un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petit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val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qui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mousse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de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rayons.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/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Un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soldat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jeune,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bouche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ouverte,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tête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nue,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  <a:tr h="656476"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Et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u="none" strike="noStrike" dirty="0" smtClean="0"/>
                        <a:t>la</a:t>
                      </a:r>
                      <a:endParaRPr lang="fr-FR" sz="8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nuque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baignant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dans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le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frais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>cresson</a:t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>bleu,</a:t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strike="noStrike" dirty="0" smtClean="0"/>
                        <a:t/>
                      </a:r>
                      <a:endParaRPr lang="fr-FR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i="0" strike="noStrike" dirty="0" smtClean="0"/>
                        <a:t/>
                      </a:r>
                      <a:endParaRPr lang="fr-FR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88824" y="188640"/>
            <a:ext cx="2366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1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311</Words>
  <Application>Microsoft Office PowerPoint</Application>
  <PresentationFormat>Affichage à l'écran (4:3)</PresentationFormat>
  <Paragraphs>113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52</cp:revision>
  <dcterms:created xsi:type="dcterms:W3CDTF">2012-09-17T10:20:23Z</dcterms:created>
  <dcterms:modified xsi:type="dcterms:W3CDTF">2012-10-12T17:10:01Z</dcterms:modified>
</cp:coreProperties>
</file>