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58d48fd18f97497d"/>
    <p:sldId id="258" r:id="R99b1d9e991d641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58d48fd18f97497d" /><Relationship Type="http://schemas.openxmlformats.org/officeDocument/2006/relationships/slide" Target="/ppt/slides/slide4.xml" Id="R99b1d9e991d6414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9d6ec1547b24f33" /><Relationship Type="http://schemas.openxmlformats.org/officeDocument/2006/relationships/image" Target="/ppt/media/image5.png" Id="rId2" /><Relationship Type="http://schemas.openxmlformats.org/officeDocument/2006/relationships/image" Target="/ppt/media/image6.png" Id="R5a5d429885ad4db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dd21c562474a09" /><Relationship Type="http://schemas.openxmlformats.org/officeDocument/2006/relationships/image" Target="/ppt/media/image7.png" Id="rId2" /><Relationship Type="http://schemas.openxmlformats.org/officeDocument/2006/relationships/image" Target="/ppt/media/image8.png" Id="R5a5d429885ad4db2" /></Relationships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5a5d429885ad4d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5a5d429885ad4d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7</cp:revision>
  <dcterms:created xsi:type="dcterms:W3CDTF">2012-10-19T11:40:34Z</dcterms:created>
  <dcterms:modified xsi:type="dcterms:W3CDTF">2012-11-28T13:19:54Z</dcterms:modified>
</cp:coreProperties>
</file>