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9f3643d79118458d"/>
    <p:sldId id="260" r:id="R97d0527948d94558"/>
    <p:sldId id="261" r:id="Rb6de5829aacc40a2"/>
    <p:sldId id="262" r:id="Rc062569e54144bc7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9f3643d79118458d" /><Relationship Type="http://schemas.openxmlformats.org/officeDocument/2006/relationships/slide" Target="/ppt/slides/slide6.xml" Id="R97d0527948d94558" /><Relationship Type="http://schemas.openxmlformats.org/officeDocument/2006/relationships/slide" Target="/ppt/slides/slide7.xml" Id="Rb6de5829aacc40a2" /><Relationship Type="http://schemas.openxmlformats.org/officeDocument/2006/relationships/slide" Target="/ppt/slides/slide8.xml" Id="Rc062569e54144bc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62e43c4b8c204b6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b53f037cebe45e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b20136b3c63467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7c27ccc7cb44c1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1a6d2b452fe4790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62e43c4b8c204b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