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b244a22343394f41"/>
    <p:sldId id="260" r:id="Re836a29d2b73427f"/>
    <p:sldId id="261" r:id="R2180275c7d5f4abc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" Target="/ppt/slides/slide5.xml" Id="Rb244a22343394f41" /><Relationship Type="http://schemas.openxmlformats.org/officeDocument/2006/relationships/slide" Target="/ppt/slides/slide7.xml" Id="Re836a29d2b73427f" /><Relationship Type="http://schemas.openxmlformats.org/officeDocument/2006/relationships/slide" Target="/ppt/slides/slide8.xml" Id="R2180275c7d5f4abc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8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2.xml" Id="rId1" /><Relationship Type="http://schemas.openxmlformats.org/officeDocument/2006/relationships/image" Target="/ppt/media/image2.png" Id="Re678e8cf14264976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86e38ad3bc2414f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d5032ef37fe467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e12ff73db844781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7377" y="2967335"/>
            <a:ext cx="2629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HELLO!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graphicFrame>
        <p:nvGraphicFramePr>
          <p:cNvPr id="3" name="Table 2" title="{{table0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24299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title="{{picture1png}}"/>
          <p:cNvPicPr>
            <a:picLocks noGrp="1" noChangeAspect="1"/>
          </p:cNvPicPr>
          <p:nvPr>
            <p:ph idx="1"/>
          </p:nvPr>
        </p:nvPicPr>
        <p:blipFill>
          <a:blip r:embed="Re678e8cf142649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905" y="3167095"/>
            <a:ext cx="876191" cy="523810"/>
          </a:xfrm>
        </p:spPr>
      </p:pic>
    </p:spTree>
    <p:extLst>
      <p:ext uri="{BB962C8B-B14F-4D97-AF65-F5344CB8AC3E}">
        <p14:creationId xmlns:p14="http://schemas.microsoft.com/office/powerpoint/2010/main" val="1315107723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2.3.1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2.3.6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2.4.6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2.5.6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2.6.1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2.6.6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2.7.6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2.8.6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2.9.1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2.9.6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220</Words>
  <Application>Microsoft Office PowerPoint</Application>
  <PresentationFormat>On-screen Show (4:3)</PresentationFormat>
  <Paragraphs>86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46</cp:revision>
  <dcterms:created xsi:type="dcterms:W3CDTF">2012-09-17T10:20:23Z</dcterms:created>
  <dcterms:modified xsi:type="dcterms:W3CDTF">2012-11-29T17:25:53Z</dcterms:modified>
</cp:coreProperties>
</file>