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30b46e09274d4278"/>
    <p:sldId id="260" r:id="Re24a804e83094a35"/>
    <p:sldId id="261" r:id="R870cd6bea8124b3e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30b46e09274d4278" /><Relationship Type="http://schemas.openxmlformats.org/officeDocument/2006/relationships/slide" Target="/ppt/slides/slide8.xml" Id="Re24a804e83094a35" /><Relationship Type="http://schemas.openxmlformats.org/officeDocument/2006/relationships/slide" Target="/ppt/slides/slide9.xml" Id="R870cd6bea8124b3e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0450679c5c64a4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e11eb38ad7446da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b99e49b9777477a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0bbcb5786b64862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0450679c5c64a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