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11a079fbf7fb4034"/>
    <p:sldId id="260" r:id="Rb352099ff2ea4988"/>
    <p:sldId id="261" r:id="Ra8cc120bbb0d494c"/>
    <p:sldId id="262" r:id="Rfe40a3a441574091"/>
    <p:sldId id="263" r:id="R28e68d18af0b4682"/>
    <p:sldId id="264" r:id="R33b34aee57414b5d"/>
    <p:sldId id="265" r:id="R1ce8b412cf5d4fb1"/>
    <p:sldId id="266" r:id="R1334a53f4ee44896"/>
    <p:sldId id="267" r:id="Re9c5c0cf15db4342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theme" Target="theme/theme1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viewProps" Target="viewProps.xml" Id="rId6" /><Relationship Type="http://schemas.openxmlformats.org/officeDocument/2006/relationships/presProps" Target="presProps.xml" Id="rId5" /><Relationship Type="http://schemas.openxmlformats.org/officeDocument/2006/relationships/slide" Target="slides/slide3.xml" Id="rId4" /><Relationship Type="http://schemas.openxmlformats.org/officeDocument/2006/relationships/slide" Target="/ppt/slides/slide5.xml" Id="R11a079fbf7fb4034" /><Relationship Type="http://schemas.openxmlformats.org/officeDocument/2006/relationships/slide" Target="/ppt/slides/slide6.xml" Id="Rb352099ff2ea4988" /><Relationship Type="http://schemas.openxmlformats.org/officeDocument/2006/relationships/slide" Target="/ppt/slides/slide7.xml" Id="Ra8cc120bbb0d494c" /><Relationship Type="http://schemas.openxmlformats.org/officeDocument/2006/relationships/slide" Target="/ppt/slides/slide8.xml" Id="Rfe40a3a441574091" /><Relationship Type="http://schemas.openxmlformats.org/officeDocument/2006/relationships/slide" Target="/ppt/slides/slide10.xml" Id="R28e68d18af0b4682" /><Relationship Type="http://schemas.openxmlformats.org/officeDocument/2006/relationships/slide" Target="/ppt/slides/slide11.xml" Id="R33b34aee57414b5d" /><Relationship Type="http://schemas.openxmlformats.org/officeDocument/2006/relationships/slide" Target="/ppt/slides/slide13.xml" Id="R1ce8b412cf5d4fb1" /><Relationship Type="http://schemas.openxmlformats.org/officeDocument/2006/relationships/slide" Target="/ppt/slides/slide14.xml" Id="R1334a53f4ee44896" /><Relationship Type="http://schemas.openxmlformats.org/officeDocument/2006/relationships/slide" Target="/ppt/slides/slide15.xml" Id="Re9c5c0cf15db4342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87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80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4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82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97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39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17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61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53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16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18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04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156d745d73814d97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6feda59b722f4eff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7a09d09695ca43fa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f707425ebc644dfc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13070eb3245343ed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2.xml" Id="rId1" /><Relationship Type="http://schemas.openxmlformats.org/officeDocument/2006/relationships/image" Target="/ppt/media/image2.png" Id="R085a49f7b3fb41fe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11feeb1bb06946a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195b32b458f945ad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1cd5a02ebb094854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d6163dd7b0684cba" /></Relationships>
</file>

<file path=ppt/slides/slide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57377" y="2967335"/>
            <a:ext cx="26292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HELLO!</a:t>
            </a:r>
            <a:endParaRPr lang="fr-F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graphicFrame>
        <p:nvGraphicFramePr>
          <p:cNvPr id="3" name="Table 2" title="{{table0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224299"/>
              </p:ext>
            </p:extLst>
          </p:nvPr>
        </p:nvGraphicFramePr>
        <p:xfrm>
          <a:off x="1524000" y="1397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658974"/>
      </p:ext>
    </p:extLst>
  </p:cSld>
  <p:clrMapOvr>
    <a:masterClrMapping/>
  </p:clrMapOvr>
</p:sld>
</file>

<file path=ppt/slides/slide10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sz="1800" b="0" i="0" u="none" strike="noStrike" dirty="0" smtClean="0"/>
                        <a:t>1.9.1</a:t>
                      </a:r>
                      <a:endParaRPr lang="fr-FR" sz="18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1.9.2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1.9.3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1.9.4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1.9.5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1.9.6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1.10.2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1.10.6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2.16.1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2.16.2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2.16.3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2.16.4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2.16.5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2.16.6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2.17.1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2.17.2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2.17.3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2.17.4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2.17.5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2.17.6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2.18.1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2.18.2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2.18.3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2.18.4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2.18.5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2.18.6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2.19.1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2.19.2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2.19.3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2.19.4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2.19.5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2.19.6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3.16.1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3.16.2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3.16.3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3.16.4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3.16.5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3.16.6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3.17.1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3.17.2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3.17.3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3.17.4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3.17.5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3.17.6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3.18.1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3.18.2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3.18.3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3.18.4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3.18.5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3.18.6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3.19.1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3.19.2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3.19.3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3.19.4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3.19.5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3.19.6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slides/slide1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sz="1800" b="0" i="0" u="none" strike="noStrike" dirty="0" smtClean="0"/>
                        <a:t>1.9.1</a:t>
                      </a:r>
                      <a:endParaRPr lang="fr-FR" sz="18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1.9.2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1.9.3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1.9.4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1.9.5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1.9.6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1.10.2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1.10.6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2.20.2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2.20.6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2.21.1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2.21.2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2.21.3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2.21.4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2.21.5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2.21.6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3.20.2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3.20.6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3.21.1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3.21.2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3.21.3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3.21.4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3.21.5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3.21.6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3.22.1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3.22.2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3.22.3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3.22.4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3.22.5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3.22.6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3.23.1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3.23.2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3.23.3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3.23.4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3.23.5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3.23.6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slides/slide13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sz="1800" b="0" i="0" u="none" strike="noStrike" dirty="0" smtClean="0"/>
                        <a:t>1.9.1</a:t>
                      </a:r>
                      <a:endParaRPr lang="fr-FR" sz="18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1.9.2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1.9.3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1.9.4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1.9.5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1.9.6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1.10.2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1.10.6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2.20.2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2.20.6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2.21.1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2.21.2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2.21.3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2.21.4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2.21.5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2.21.6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3.24.1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3.24.2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3.24.3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3.24.4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3.24.5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3.24.6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3.25.1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3.25.2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3.25.3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3.25.4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3.25.5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3.25.6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3.26.1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3.26.2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3.26.3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3.26.4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3.26.5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3.26.6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3.27.1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3.27.2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3.27.3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3.27.4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3.27.5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3.27.6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slides/slide14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sz="1800" b="0" i="0" u="none" strike="noStrike" dirty="0" smtClean="0"/>
                        <a:t>1.9.1</a:t>
                      </a:r>
                      <a:endParaRPr lang="fr-FR" sz="18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1.9.2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1.9.3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1.9.4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1.9.5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1.9.6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1.10.2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1.10.6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2.20.2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2.20.6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2.21.1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2.21.2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2.21.3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2.21.4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2.21.5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2.21.6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3.28.1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3.28.2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3.28.3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3.28.4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3.28.5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3.28.6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3.29.1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3.29.2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3.29.3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3.29.4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3.29.5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3.29.6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3.30.1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3.30.2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3.30.3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3.30.4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3.30.5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3.30.6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3.31.1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3.31.2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3.31.3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3.31.4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3.31.5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3.31.6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slides/slide15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sz="1800" b="0" i="0" u="none" strike="noStrike" dirty="0" smtClean="0"/>
                        <a:t>1.9.1</a:t>
                      </a:r>
                      <a:endParaRPr lang="fr-FR" sz="18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1.9.2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1.9.3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1.9.4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1.9.5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1.9.6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1.10.2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1.10.6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2.20.2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2.20.6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2.21.1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2.21.2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2.21.3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2.21.4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2.21.5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2.21.6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3.32.1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3.32.2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3.32.3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3.32.4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3.32.5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3.32.6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slides/slide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title="{{picture1png}}"/>
          <p:cNvPicPr>
            <a:picLocks noGrp="1" noChangeAspect="1"/>
          </p:cNvPicPr>
          <p:nvPr>
            <p:ph idx="1"/>
          </p:nvPr>
        </p:nvPicPr>
        <p:blipFill>
          <a:blip r:embed="R085a49f7b3fb41f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905" y="3167095"/>
            <a:ext cx="876191" cy="523810"/>
          </a:xfrm>
        </p:spPr>
      </p:pic>
    </p:spTree>
    <p:extLst>
      <p:ext uri="{BB962C8B-B14F-4D97-AF65-F5344CB8AC3E}">
        <p14:creationId xmlns:p14="http://schemas.microsoft.com/office/powerpoint/2010/main" val="1315107723"/>
      </p:ext>
    </p:extLst>
  </p:cSld>
  <p:clrMapOvr>
    <a:masterClrMapping/>
  </p:clrMapOvr>
</p:sld>
</file>

<file path=ppt/slides/slide5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sz="1800" b="0" i="0" u="none" strike="noStrike" dirty="0" smtClean="0"/>
                        <a:t>1.0.1</a:t>
                      </a:r>
                      <a:endParaRPr lang="fr-FR" sz="18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1.0.2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1.0.6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1.1.2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1.2.1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1.2.2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1.2.3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1.2.4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1.2.5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1.2.6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2.0.6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2.1.2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2.2.2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2.3.1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2.3.2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2.3.3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2.3.4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2.3.5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2.3.6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3.0.6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3.1.2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3.2.2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3.3.1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3.3.2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3.3.3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3.3.4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3.3.5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3.3.6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slides/slide6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sz="1800" b="0" i="0" u="none" strike="noStrike" dirty="0" smtClean="0"/>
                        <a:t>1.3.1</a:t>
                      </a:r>
                      <a:endParaRPr lang="fr-FR" sz="18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1.3.2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1.3.3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1.3.4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1.3.5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1.3.6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1.4.1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1.4.2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1.4.3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1.4.4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1.4.5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1.4.6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1.5.1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1.5.2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1.5.3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1.5.4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1.5.5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1.5.6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2.4.1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2.4.2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2.4.3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2.4.4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2.4.5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2.4.6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2.5.1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2.5.2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2.5.3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2.5.4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2.5.5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2.5.6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2.6.1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2.6.2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2.6.3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2.6.4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2.6.5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2.6.6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2.7.1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2.7.2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2.7.3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2.7.4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2.7.5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2.7.6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3.4.1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3.4.2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3.4.3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3.4.4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3.4.5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3.4.6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3.5.1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3.5.2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3.5.3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3.5.4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3.5.5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3.5.6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3.6.1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3.6.2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3.6.3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3.6.4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3.6.5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3.6.6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3.7.1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3.7.2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3.7.3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3.7.4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3.7.5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3.7.6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slides/slide7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sz="1800" b="0" i="0" u="none" strike="noStrike" dirty="0" smtClean="0"/>
                        <a:t>1.6.1</a:t>
                      </a:r>
                      <a:endParaRPr lang="fr-FR" sz="18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1.6.2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1.6.3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1.6.4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1.6.5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1.6.6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1.7.1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1.7.2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1.7.3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1.7.4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1.7.5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1.7.6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1.8.1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1.8.2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1.8.3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1.8.4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1.8.5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1.8.6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2.8.1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2.8.2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2.8.3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2.8.4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2.8.5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2.8.6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2.9.1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2.9.2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2.9.3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2.9.4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2.9.5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2.9.6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2.10.2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2.10.6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2.11.1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2.11.2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2.11.3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2.11.4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2.11.5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2.11.6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3.8.1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3.8.2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3.8.3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3.8.4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3.8.5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3.8.6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3.9.1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3.9.2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3.9.3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3.9.4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3.9.5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3.9.6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3.10.2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3.10.6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3.11.1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3.11.2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3.11.3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3.11.4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3.11.5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3.11.6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slides/slide8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sz="1800" b="0" i="0" u="none" strike="noStrike" dirty="0" smtClean="0"/>
                        <a:t>1.9.1</a:t>
                      </a:r>
                      <a:endParaRPr lang="fr-FR" sz="18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1.9.2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1.9.3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1.9.4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1.9.5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1.9.6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1.10.2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1.10.6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2.12.1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2.12.2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2.12.3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2.12.4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2.12.5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2.12.6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2.13.1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2.13.2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2.13.3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2.13.4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2.13.5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2.13.6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2.14.1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2.14.2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2.14.3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2.14.4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2.14.5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2.14.6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2.15.1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2.15.2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2.15.3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2.15.4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2.15.5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2.15.6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3.12.1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3.12.2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3.12.3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3.12.4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3.12.5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3.12.6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3.13.1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3.13.2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3.13.3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3.13.4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3.13.5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3.13.6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3.14.1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3.14.2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3.14.3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3.14.4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3.14.5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3.14.6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3.15.1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3.15.2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3.15.3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3.15.4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3.15.5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3.15.6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220</Words>
  <Application>Microsoft Office PowerPoint</Application>
  <PresentationFormat>On-screen Show (4:3)</PresentationFormat>
  <Paragraphs>86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Thème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tanguy.krotoff</dc:creator>
  <cp:lastModifiedBy>tanguy.krotoff</cp:lastModifiedBy>
  <cp:revision>46</cp:revision>
  <dcterms:created xsi:type="dcterms:W3CDTF">2012-09-17T10:20:23Z</dcterms:created>
  <dcterms:modified xsi:type="dcterms:W3CDTF">2012-11-29T17:25:53Z</dcterms:modified>
</cp:coreProperties>
</file>