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59a307cbae6d4ce0"/>
    <p:sldId id="259" r:id="R44385fc0e729498e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3.xml" Id="R59a307cbae6d4ce0" /><Relationship Type="http://schemas.openxmlformats.org/officeDocument/2006/relationships/slide" Target="/ppt/slides/slide4.xml" Id="R44385fc0e729498e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62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87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1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29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07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72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1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8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37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07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40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30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48f0f354ccc1423a" /><Relationship Type="http://schemas.openxmlformats.org/officeDocument/2006/relationships/image" Target="/ppt/media/image.png" Id="R0da24cf772114cdb" /><Relationship Type="http://schemas.openxmlformats.org/officeDocument/2006/relationships/image" Target="/ppt/media/image2.png" Id="R056a8c8d25c5444b" /><Relationship Type="http://schemas.openxmlformats.org/officeDocument/2006/relationships/image" Target="/ppt/media/image3.png" Id="R95c08127048746c9" /><Relationship Type="http://schemas.openxmlformats.org/officeDocument/2006/relationships/image" Target="/ppt/media/image4.png" Id="R02db7fbcaf4a4306" /><Relationship Type="http://schemas.openxmlformats.org/officeDocument/2006/relationships/image" Target="/ppt/media/image5.png" Id="R71f0cb36e8db4cb7" /><Relationship Type="http://schemas.openxmlformats.org/officeDocument/2006/relationships/image" Target="/ppt/media/image6.png" Id="Ra0ffcb7a2ad2497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c0fe429f6ed843dd" /><Relationship Type="http://schemas.openxmlformats.org/officeDocument/2006/relationships/image" Target="/ppt/media/image7.png" Id="R0da24cf772114cdb" /><Relationship Type="http://schemas.openxmlformats.org/officeDocument/2006/relationships/image" Target="/ppt/media/image8.png" Id="R056a8c8d25c5444b" /><Relationship Type="http://schemas.openxmlformats.org/officeDocument/2006/relationships/image" Target="/ppt/media/image9.png" Id="R95c08127048746c9" /><Relationship Type="http://schemas.openxmlformats.org/officeDocument/2006/relationships/image" Target="/ppt/media/image10.png" Id="R02db7fbcaf4a4306" /><Relationship Type="http://schemas.openxmlformats.org/officeDocument/2006/relationships/image" Target="/ppt/media/image11.png" Id="R71f0cb36e8db4cb7" /><Relationship Type="http://schemas.openxmlformats.org/officeDocument/2006/relationships/image" Target="/ppt/media/image12.png" Id="Ra0ffcb7a2ad24971" /></Relationships>
</file>

<file path=ppt/slides/slide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 title="{{table1}}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465925"/>
              </p:ext>
            </p:extLst>
          </p:nvPr>
        </p:nvGraphicFramePr>
        <p:xfrm>
          <a:off x="457200" y="1304776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Hello, world! 0.0</a:t>
                      </a:r>
                      <a:endParaRPr lang="fr-FR" dirty="0"/>
                    </a:p>
                  </a:txBody>
                  <a:tcPr>
                    <a:blipFill>
                      <a:blip r:embed="R0da24cf772114cdb"/>
                      <a:srcRect/>
                      <a:stretch>
                        <a:fillRect l="0" t="14000" r="90000" b="1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{{cell2.0}}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Hello, world! 3.0</a:t>
                      </a:r>
                      <a:endParaRPr lang="fr-FR" dirty="0"/>
                    </a:p>
                  </a:txBody>
                  <a:tcPr>
                    <a:blipFill>
                      <a:blip r:embed="R056a8c8d25c5444b"/>
                      <a:srcRect/>
                      <a:stretch>
                        <a:fillRect l="0" t="14000" r="90000" b="1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{{cell4.0}}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Hello, world! 0.1</a:t>
                      </a:r>
                      <a:endParaRPr lang="fr-FR" dirty="0"/>
                    </a:p>
                  </a:txBody>
                  <a:tcPr>
                    <a:blipFill>
                      <a:blip r:embed="R95c08127048746c9"/>
                      <a:srcRect/>
                      <a:stretch>
                        <a:fillRect l="0" t="14000" r="9000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{{cell4.1}}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Hello, world! 0.2</a:t>
                      </a:r>
                      <a:endParaRPr lang="fr-FR" dirty="0"/>
                    </a:p>
                  </a:txBody>
                  <a:tcPr>
                    <a:blipFill>
                      <a:blip r:embed="R02db7fbcaf4a4306"/>
                      <a:srcRect/>
                      <a:stretch>
                        <a:fillRect l="0" t="1400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{{cell2.2}}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{{cell3.2}}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{{cell4.2}}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Hello, world! 0.3</a:t>
                      </a:r>
                      <a:endParaRPr lang="fr-FR" dirty="0"/>
                    </a:p>
                  </a:txBody>
                  <a:tcPr>
                    <a:blipFill>
                      <a:blip r:embed="R71f0cb36e8db4cb7"/>
                      <a:srcRect/>
                      <a:stretch>
                        <a:fillRect l="0" t="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{{cell4.3}}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Hello, world! 0.4</a:t>
                      </a:r>
                      <a:endParaRPr lang="fr-FR" dirty="0"/>
                    </a:p>
                  </a:txBody>
                  <a:tcPr>
                    <a:blipFill>
                      <a:blip r:embed="Ra0ffcb7a2ad24971"/>
                      <a:srcRect/>
                      <a:stretch>
                        <a:fillRect l="0" t="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{{cell4.4}}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Hello, world! 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Hello, world! 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{{cell4.5}}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72098"/>
      </p:ext>
    </p:extLst>
  </p:cSld>
  <p:clrMapOvr>
    <a:masterClrMapping/>
  </p:clrMapOvr>
</p:sld>
</file>

<file path=ppt/slides/slide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 title="{{table1}}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465925"/>
              </p:ext>
            </p:extLst>
          </p:nvPr>
        </p:nvGraphicFramePr>
        <p:xfrm>
          <a:off x="457200" y="1304776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Hello, world! 0.0</a:t>
                      </a:r>
                      <a:endParaRPr lang="fr-FR" dirty="0"/>
                    </a:p>
                  </a:txBody>
                  <a:tcPr>
                    <a:blipFill>
                      <a:blip r:embed="R0da24cf772114cdb"/>
                      <a:srcRect/>
                      <a:stretch>
                        <a:fillRect l="0" t="14000" r="90000" b="1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{{cell2.0}}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Hello, world! 3.0</a:t>
                      </a:r>
                      <a:endParaRPr lang="fr-FR" dirty="0"/>
                    </a:p>
                  </a:txBody>
                  <a:tcPr>
                    <a:blipFill>
                      <a:blip r:embed="R056a8c8d25c5444b"/>
                      <a:srcRect/>
                      <a:stretch>
                        <a:fillRect l="0" t="14000" r="90000" b="1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{{cell4.0}}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Hello, world! 0.1</a:t>
                      </a:r>
                      <a:endParaRPr lang="fr-FR" dirty="0"/>
                    </a:p>
                  </a:txBody>
                  <a:tcPr>
                    <a:blipFill>
                      <a:blip r:embed="R95c08127048746c9"/>
                      <a:srcRect/>
                      <a:stretch>
                        <a:fillRect l="0" t="14000" r="9000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{{cell4.1}}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Hello, world! 0.2</a:t>
                      </a:r>
                      <a:endParaRPr lang="fr-FR" dirty="0"/>
                    </a:p>
                  </a:txBody>
                  <a:tcPr>
                    <a:blipFill>
                      <a:blip r:embed="R02db7fbcaf4a4306"/>
                      <a:srcRect/>
                      <a:stretch>
                        <a:fillRect l="0" t="1400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{{cell2.2}}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{{cell3.2}}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{{cell4.2}}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Hello, world! 0.3</a:t>
                      </a:r>
                      <a:endParaRPr lang="fr-FR" dirty="0"/>
                    </a:p>
                  </a:txBody>
                  <a:tcPr>
                    <a:blipFill>
                      <a:blip r:embed="R71f0cb36e8db4cb7"/>
                      <a:srcRect/>
                      <a:stretch>
                        <a:fillRect l="0" t="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{{cell4.3}}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Hello, world! 0.4</a:t>
                      </a:r>
                      <a:endParaRPr lang="fr-FR" dirty="0"/>
                    </a:p>
                  </a:txBody>
                  <a:tcPr>
                    <a:blipFill>
                      <a:blip r:embed="Ra0ffcb7a2ad24971"/>
                      <a:srcRect/>
                      <a:stretch>
                        <a:fillRect l="0" t="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{{cell4.4}}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Hello, world! 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Hello, world! 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{{cell4.5}}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720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110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21</cp:revision>
  <dcterms:created xsi:type="dcterms:W3CDTF">2012-10-15T15:42:04Z</dcterms:created>
  <dcterms:modified xsi:type="dcterms:W3CDTF">2012-11-29T11:25:09Z</dcterms:modified>
</cp:coreProperties>
</file>