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9B929"/>
    <a:srgbClr val="CCFFFF"/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765" autoAdjust="0"/>
    <p:restoredTop sz="92208" autoAdjust="0"/>
  </p:normalViewPr>
  <p:slideViewPr>
    <p:cSldViewPr>
      <p:cViewPr varScale="1">
        <p:scale>
          <a:sx n="77" d="100"/>
          <a:sy n="77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B670E-6783-4B6E-A540-E5929245093B}" type="datetimeFigureOut">
              <a:rPr lang="zh-CN" altLang="en-US" smtClean="0"/>
              <a:pPr/>
              <a:t>2016/7/24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C6902-FE71-4D49-9A2B-C831F1544F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186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1406" y="87015"/>
            <a:ext cx="5426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7504" y="39296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情况说明：</a:t>
            </a:r>
            <a:endParaRPr lang="en-US" altLang="zh-CN" b="1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sz="quarter" idx="12"/>
          </p:nvPr>
        </p:nvSpPr>
        <p:spPr>
          <a:xfrm>
            <a:off x="285750" y="4429129"/>
            <a:ext cx="8643968" cy="428631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1800"/>
            </a:lvl1pPr>
            <a:lvl2pPr marL="971550" indent="-514350">
              <a:buFont typeface="+mj-ea"/>
              <a:buNone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8" name="内容占位符 16"/>
          <p:cNvSpPr>
            <a:spLocks noGrp="1"/>
          </p:cNvSpPr>
          <p:nvPr>
            <p:ph sz="quarter" idx="13"/>
          </p:nvPr>
        </p:nvSpPr>
        <p:spPr>
          <a:xfrm>
            <a:off x="285750" y="5072082"/>
            <a:ext cx="8643968" cy="1143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 startAt="2"/>
              <a:defRPr sz="1800"/>
            </a:lvl1pPr>
            <a:lvl2pPr marL="971550" indent="-514350">
              <a:buFont typeface="+mj-ea"/>
              <a:buAutoNum type="circleNumDbPlain"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8322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传统业务趋势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48" y="857232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4348" y="2857496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单位：千万分钟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48" y="4857760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4744" y="714356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来访话单量趋势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14744" y="2714620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来访通话时长趋势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714744" y="4714884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来访短信趋势</a:t>
            </a:r>
            <a:endParaRPr lang="zh-CN" altLang="en-US" sz="14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8036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传统业务趋势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48" y="857232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4348" y="2857496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单位：千万分钟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48" y="4857760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4744" y="714356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出访话单量趋势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14744" y="2714620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出访通话时长趋势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714744" y="4714884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出访短信趋势</a:t>
            </a:r>
            <a:endParaRPr lang="zh-CN" altLang="en-US" sz="1400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5496" y="87015"/>
            <a:ext cx="5907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数据业务趋势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107504" y="692696"/>
            <a:ext cx="8928992" cy="237626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7504" y="3861048"/>
            <a:ext cx="8928992" cy="2952000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2" name="内容占位符 21"/>
          <p:cNvSpPr>
            <a:spLocks noGrp="1"/>
          </p:cNvSpPr>
          <p:nvPr>
            <p:ph sz="quarter" idx="15"/>
          </p:nvPr>
        </p:nvSpPr>
        <p:spPr>
          <a:xfrm>
            <a:off x="142875" y="3143250"/>
            <a:ext cx="8858250" cy="64293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/>
          <a:lstStyle>
            <a:lvl1pPr>
              <a:spcBef>
                <a:spcPts val="400"/>
              </a:spcBef>
              <a:spcAft>
                <a:spcPts val="0"/>
              </a:spcAft>
              <a:defRPr sz="1400" b="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endParaRPr lang="zh-CN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071934" y="1142984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</a:t>
            </a:r>
            <a:r>
              <a:rPr lang="en-US" altLang="zh-CN" sz="800" dirty="0" smtClean="0"/>
              <a:t>TB</a:t>
            </a:r>
            <a:endParaRPr lang="zh-CN" altLang="en-US" sz="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428728" y="739055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来访流量趋势</a:t>
            </a:r>
            <a:endParaRPr lang="zh-CN" altLang="en-US" sz="1400" b="1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000760" y="739055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出访流量趋势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428728" y="3916709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sz="1400" b="1" dirty="0" smtClean="0"/>
              <a:t>4G</a:t>
            </a:r>
            <a:r>
              <a:rPr lang="zh-CN" altLang="en-US" sz="1400" b="1" dirty="0" smtClean="0"/>
              <a:t>用户数情况</a:t>
            </a:r>
            <a:endParaRPr lang="en-US" altLang="zh-CN" sz="1400" b="1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000760" y="3916709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sz="1400" b="1" dirty="0" smtClean="0"/>
              <a:t>4G Dou</a:t>
            </a:r>
            <a:r>
              <a:rPr lang="zh-CN" altLang="en-US" sz="1400" b="1" dirty="0" smtClean="0"/>
              <a:t>情况</a:t>
            </a:r>
            <a:endParaRPr lang="zh-CN" altLang="en-US" sz="1400" b="1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714348" y="4155737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单位：万人</a:t>
            </a:r>
            <a:endParaRPr lang="zh-CN" altLang="en-US" sz="8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072066" y="4155737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</a:t>
            </a:r>
            <a:r>
              <a:rPr lang="en-US" altLang="zh-CN" sz="800" dirty="0" smtClean="0"/>
              <a:t>MB/</a:t>
            </a:r>
            <a:r>
              <a:rPr lang="zh-CN" altLang="en-US" sz="800" smtClean="0"/>
              <a:t>用户</a:t>
            </a:r>
            <a:endParaRPr lang="zh-CN" altLang="en-US" sz="800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357188" y="6454089"/>
            <a:ext cx="3929062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5000628" y="6454089"/>
            <a:ext cx="3929062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8322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来访话单数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48" y="857232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单位：百万条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4744" y="714356"/>
            <a:ext cx="2000264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来访话单量按日情况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857884" y="3534805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波动分析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前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省占</a:t>
            </a:r>
            <a:endParaRPr lang="zh-CN" altLang="en-US" sz="1400" b="1" dirty="0"/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107504" y="692696"/>
            <a:ext cx="8928992" cy="273630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7" name="矩形 16"/>
          <p:cNvSpPr/>
          <p:nvPr userDrawn="1"/>
        </p:nvSpPr>
        <p:spPr bwMode="auto">
          <a:xfrm>
            <a:off x="215008" y="3500438"/>
            <a:ext cx="4356992" cy="314327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4643438" y="3500438"/>
            <a:ext cx="4356992" cy="314327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2976" y="3534805"/>
            <a:ext cx="2000264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波动分析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前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运营</a:t>
            </a:r>
            <a:r>
              <a:rPr lang="zh-CN" altLang="en-US" sz="1400" b="1" dirty="0" smtClean="0"/>
              <a:t>商</a:t>
            </a:r>
            <a:r>
              <a:rPr lang="zh-CN" altLang="en-US" sz="1400" b="1" dirty="0" smtClean="0"/>
              <a:t>占</a:t>
            </a:r>
            <a:endParaRPr lang="zh-CN" altLang="en-US" sz="1400" b="1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059456" y="3525152"/>
            <a:ext cx="1142997" cy="28575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+mn-ea"/>
                <a:ea typeface="+mn-e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80%</a:t>
            </a:r>
            <a:endParaRPr lang="zh-CN" altLang="en-US" dirty="0"/>
          </a:p>
        </p:txBody>
      </p:sp>
      <p:sp>
        <p:nvSpPr>
          <p:cNvPr id="15" name="内容占位符 11"/>
          <p:cNvSpPr>
            <a:spLocks noGrp="1"/>
          </p:cNvSpPr>
          <p:nvPr>
            <p:ph sz="quarter" idx="11" hasCustomPrompt="1"/>
          </p:nvPr>
        </p:nvSpPr>
        <p:spPr>
          <a:xfrm>
            <a:off x="7429520" y="3525152"/>
            <a:ext cx="1142997" cy="28575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+mn-ea"/>
                <a:ea typeface="+mn-e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80%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2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1C1C1C"/>
          </a:solidFill>
          <a:round/>
          <a:headEnd/>
          <a:tailEnd type="triangle" w="med" len="med"/>
        </a:ln>
      </a:spPr>
      <a:bodyPr wrap="none" anchor="ctr"/>
      <a:lstStyle>
        <a:defPPr fontAlgn="base">
          <a:spcBef>
            <a:spcPct val="0"/>
          </a:spcBef>
          <a:spcAft>
            <a:spcPct val="0"/>
          </a:spcAft>
          <a:defRPr smtClean="0">
            <a:solidFill>
              <a:srgbClr val="000000"/>
            </a:solidFill>
            <a:ea typeface="宋体" pitchFamily="2" charset="-122"/>
          </a:defRPr>
        </a:defPPr>
      </a:lstStyle>
    </a:spDef>
    <a:txDef>
      <a:spPr>
        <a:solidFill>
          <a:schemeClr val="lt1">
            <a:alpha val="0"/>
          </a:schemeClr>
        </a:solidFill>
        <a:ln>
          <a:solidFill>
            <a:schemeClr val="bg1"/>
          </a:solidFill>
        </a:ln>
      </a:spPr>
      <a:bodyPr wrap="square" rtlCol="0">
        <a:spAutoFit/>
      </a:bodyPr>
      <a:lstStyle>
        <a:defPPr>
          <a:defRPr sz="1400" b="1" dirty="0" smtClean="0">
            <a:solidFill>
              <a:schemeClr val="accent6">
                <a:lumMod val="7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13633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任良川</dc:creator>
  <cp:lastModifiedBy>lenovo</cp:lastModifiedBy>
  <cp:revision>1803</cp:revision>
  <dcterms:created xsi:type="dcterms:W3CDTF">2013-11-22T10:39:44Z</dcterms:created>
  <dcterms:modified xsi:type="dcterms:W3CDTF">2016-07-24T02:45:39Z</dcterms:modified>
</cp:coreProperties>
</file>