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9B929"/>
    <a:srgbClr val="CCFFFF"/>
    <a:srgbClr val="F8F8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2208" autoAdjust="0"/>
  </p:normalViewPr>
  <p:slideViewPr>
    <p:cSldViewPr>
      <p:cViewPr varScale="1">
        <p:scale>
          <a:sx n="77" d="100"/>
          <a:sy n="77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B670E-6783-4B6E-A540-E5929245093B}" type="datetimeFigureOut">
              <a:rPr lang="zh-CN" altLang="en-US" smtClean="0"/>
              <a:pPr/>
              <a:t>2016/7/22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C6902-FE71-4D49-9A2B-C831F1544F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4186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表格占位符 8"/>
          <p:cNvSpPr>
            <a:spLocks noGrp="1"/>
          </p:cNvSpPr>
          <p:nvPr>
            <p:ph type="tbl" sz="quarter" idx="11"/>
          </p:nvPr>
        </p:nvSpPr>
        <p:spPr>
          <a:xfrm>
            <a:off x="285720" y="1357298"/>
            <a:ext cx="8643998" cy="216000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71406" y="87015"/>
            <a:ext cx="54809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生产数据分析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环比分析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107504" y="39296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分析结论</a:t>
            </a:r>
            <a:endParaRPr lang="en-US" altLang="zh-CN" b="1" u="sng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16"/>
          <p:cNvSpPr>
            <a:spLocks noGrp="1"/>
          </p:cNvSpPr>
          <p:nvPr>
            <p:ph sz="quarter" idx="12"/>
          </p:nvPr>
        </p:nvSpPr>
        <p:spPr>
          <a:xfrm>
            <a:off x="285750" y="4429129"/>
            <a:ext cx="8643968" cy="428631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 sz="1800"/>
            </a:lvl1pPr>
            <a:lvl2pPr marL="971550" indent="-514350">
              <a:buFont typeface="+mj-ea"/>
              <a:buNone/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8" name="内容占位符 16"/>
          <p:cNvSpPr>
            <a:spLocks noGrp="1"/>
          </p:cNvSpPr>
          <p:nvPr>
            <p:ph sz="quarter" idx="13"/>
          </p:nvPr>
        </p:nvSpPr>
        <p:spPr>
          <a:xfrm>
            <a:off x="285750" y="5072082"/>
            <a:ext cx="8643968" cy="1143000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 startAt="2"/>
              <a:defRPr sz="1800"/>
            </a:lvl1pPr>
            <a:lvl2pPr marL="971550" indent="-514350">
              <a:buFont typeface="+mj-ea"/>
              <a:buAutoNum type="circleNumDbPlain"/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35496" y="87015"/>
            <a:ext cx="6657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生产数据分析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趋势分析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传统业务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图表占位符 12"/>
          <p:cNvSpPr>
            <a:spLocks noGrp="1"/>
          </p:cNvSpPr>
          <p:nvPr>
            <p:ph type="chart" sz="quarter" idx="10"/>
          </p:nvPr>
        </p:nvSpPr>
        <p:spPr>
          <a:xfrm>
            <a:off x="118192" y="798151"/>
            <a:ext cx="8929688" cy="18573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4" name="图表占位符 12"/>
          <p:cNvSpPr>
            <a:spLocks noGrp="1"/>
          </p:cNvSpPr>
          <p:nvPr>
            <p:ph type="chart" sz="quarter" idx="11"/>
          </p:nvPr>
        </p:nvSpPr>
        <p:spPr>
          <a:xfrm>
            <a:off x="118192" y="2798410"/>
            <a:ext cx="8929688" cy="18573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5" name="图表占位符 12"/>
          <p:cNvSpPr>
            <a:spLocks noGrp="1"/>
          </p:cNvSpPr>
          <p:nvPr>
            <p:ph type="chart" sz="quarter" idx="12"/>
          </p:nvPr>
        </p:nvSpPr>
        <p:spPr>
          <a:xfrm>
            <a:off x="142906" y="4857773"/>
            <a:ext cx="8929688" cy="18573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图表占位符 12"/>
          <p:cNvSpPr>
            <a:spLocks noGrp="1"/>
          </p:cNvSpPr>
          <p:nvPr>
            <p:ph type="chart" sz="quarter" idx="10"/>
          </p:nvPr>
        </p:nvSpPr>
        <p:spPr>
          <a:xfrm>
            <a:off x="152497" y="726713"/>
            <a:ext cx="4348065" cy="22736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5" name="图表占位符 12"/>
          <p:cNvSpPr>
            <a:spLocks noGrp="1"/>
          </p:cNvSpPr>
          <p:nvPr>
            <p:ph type="chart" sz="quarter" idx="12"/>
          </p:nvPr>
        </p:nvSpPr>
        <p:spPr>
          <a:xfrm>
            <a:off x="142906" y="3914005"/>
            <a:ext cx="4357656" cy="271464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35496" y="87015"/>
            <a:ext cx="6846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生产数据分析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趋势分析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数据业务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auto">
          <a:xfrm>
            <a:off x="107504" y="692696"/>
            <a:ext cx="8928992" cy="2376264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7504" y="3861048"/>
            <a:ext cx="8928992" cy="2808312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2" name="图表占位符 12"/>
          <p:cNvSpPr>
            <a:spLocks noGrp="1"/>
          </p:cNvSpPr>
          <p:nvPr>
            <p:ph type="chart" sz="quarter" idx="13"/>
          </p:nvPr>
        </p:nvSpPr>
        <p:spPr>
          <a:xfrm>
            <a:off x="4606367" y="726713"/>
            <a:ext cx="4348065" cy="22736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9" name="图表占位符 12"/>
          <p:cNvSpPr>
            <a:spLocks noGrp="1"/>
          </p:cNvSpPr>
          <p:nvPr>
            <p:ph type="chart" sz="quarter" idx="14"/>
          </p:nvPr>
        </p:nvSpPr>
        <p:spPr>
          <a:xfrm>
            <a:off x="4606367" y="3914005"/>
            <a:ext cx="4357656" cy="271464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2" name="内容占位符 21"/>
          <p:cNvSpPr>
            <a:spLocks noGrp="1"/>
          </p:cNvSpPr>
          <p:nvPr>
            <p:ph sz="quarter" idx="15"/>
          </p:nvPr>
        </p:nvSpPr>
        <p:spPr>
          <a:xfrm>
            <a:off x="142875" y="3143250"/>
            <a:ext cx="8858250" cy="642938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1C1C1C"/>
          </a:solidFill>
          <a:round/>
          <a:headEnd/>
          <a:tailEnd type="triangle" w="med" len="med"/>
        </a:ln>
      </a:spPr>
      <a:bodyPr wrap="none" anchor="ctr"/>
      <a:lstStyle>
        <a:defPPr fontAlgn="base">
          <a:spcBef>
            <a:spcPct val="0"/>
          </a:spcBef>
          <a:spcAft>
            <a:spcPct val="0"/>
          </a:spcAft>
          <a:defRPr smtClean="0">
            <a:solidFill>
              <a:srgbClr val="000000"/>
            </a:solidFill>
            <a:ea typeface="宋体" pitchFamily="2" charset="-122"/>
          </a:defRPr>
        </a:defPPr>
      </a:lstStyle>
    </a:spDef>
    <a:txDef>
      <a:spPr>
        <a:solidFill>
          <a:schemeClr val="lt1">
            <a:alpha val="0"/>
          </a:schemeClr>
        </a:solidFill>
        <a:ln>
          <a:solidFill>
            <a:schemeClr val="bg1"/>
          </a:solidFill>
        </a:ln>
      </a:spPr>
      <a:bodyPr wrap="square" rtlCol="0">
        <a:spAutoFit/>
      </a:bodyPr>
      <a:lstStyle>
        <a:defPPr>
          <a:defRPr sz="1400" b="1" dirty="0" smtClean="0">
            <a:solidFill>
              <a:schemeClr val="accent6">
                <a:lumMod val="7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13308</TotalTime>
  <Words>0</Words>
  <Application>Microsoft Office PowerPoint</Application>
  <PresentationFormat>全屏显示(4:3)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" baseType="lpstr">
      <vt:lpstr>Office 主题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任良川</dc:creator>
  <cp:lastModifiedBy>lenovo</cp:lastModifiedBy>
  <cp:revision>1756</cp:revision>
  <dcterms:created xsi:type="dcterms:W3CDTF">2013-11-22T10:39:44Z</dcterms:created>
  <dcterms:modified xsi:type="dcterms:W3CDTF">2016-07-22T13:31:20Z</dcterms:modified>
</cp:coreProperties>
</file>