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Placeholder index:12 type:Content Placeholder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Placeholder index:13 type:Content Placeholder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Placeholder index:15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Placeholder index:16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Placeholder index:17 type:Text Placeholder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Placeholder index:10 type:Content Placeholder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Placeholder index:11 type:Content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Placeholder index:12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Placeholder index:13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Placeholder index:14 type:Text Placeholder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13639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1807</cp:revision>
  <dcterms:created xsi:type="dcterms:W3CDTF">2013-11-22T10:39:44Z</dcterms:created>
  <dcterms:modified xsi:type="dcterms:W3CDTF">2016-07-28T22:43:28Z</dcterms:modified>
</cp:coreProperties>
</file>