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B929"/>
    <a:srgbClr val="CCFFFF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765" autoAdjust="0"/>
    <p:restoredTop sz="92208" autoAdjust="0"/>
  </p:normalViewPr>
  <p:slideViewPr>
    <p:cSldViewPr>
      <p:cViewPr varScale="1">
        <p:scale>
          <a:sx n="77" d="100"/>
          <a:sy n="77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6.5</c:v>
                </c:pt>
                <c:pt idx="1">
                  <c:v>6.9</c:v>
                </c:pt>
                <c:pt idx="2">
                  <c:v>6.7</c:v>
                </c:pt>
                <c:pt idx="3">
                  <c:v>6.8</c:v>
                </c:pt>
                <c:pt idx="4">
                  <c:v>6.5</c:v>
                </c:pt>
                <c:pt idx="5">
                  <c:v>6.5</c:v>
                </c:pt>
                <c:pt idx="6">
                  <c:v>6.4</c:v>
                </c:pt>
                <c:pt idx="7">
                  <c:v>7.0</c:v>
                </c:pt>
                <c:pt idx="8">
                  <c:v>7.2</c:v>
                </c:pt>
                <c:pt idx="9">
                  <c:v>7.1</c:v>
                </c:pt>
                <c:pt idx="10">
                  <c:v>7.2</c:v>
                </c:pt>
                <c:pt idx="11">
                  <c:v>6.9</c:v>
                </c:pt>
                <c:pt idx="12">
                  <c:v>6.7</c:v>
                </c:pt>
                <c:pt idx="13">
                  <c:v>6.7</c:v>
                </c:pt>
                <c:pt idx="14">
                  <c:v>7.3</c:v>
                </c:pt>
                <c:pt idx="15">
                  <c:v>7.6</c:v>
                </c:pt>
                <c:pt idx="16">
                  <c:v>7.6</c:v>
                </c:pt>
                <c:pt idx="17">
                  <c:v>7.0</c:v>
                </c:pt>
                <c:pt idx="18">
                  <c:v>7.3</c:v>
                </c:pt>
                <c:pt idx="19">
                  <c:v>7.0</c:v>
                </c:pt>
                <c:pt idx="20">
                  <c:v>7.0</c:v>
                </c:pt>
                <c:pt idx="21">
                  <c:v>7.5</c:v>
                </c:pt>
                <c:pt idx="22">
                  <c:v>7.7</c:v>
                </c:pt>
                <c:pt idx="23">
                  <c:v>8.2</c:v>
                </c:pt>
                <c:pt idx="24">
                  <c:v>10.3</c:v>
                </c:pt>
                <c:pt idx="25">
                  <c:v>10.4</c:v>
                </c:pt>
                <c:pt idx="26">
                  <c:v>10.1</c:v>
                </c:pt>
                <c:pt idx="27">
                  <c:v>9.2</c:v>
                </c:pt>
                <c:pt idx="28">
                  <c:v>7.7</c:v>
                </c:pt>
                <c:pt idx="29">
                  <c:v>6.6</c:v>
                </c:pt>
                <c:pt idx="30">
                  <c:v>7.7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119.2</c:v>
                </c:pt>
                <c:pt idx="1">
                  <c:v>127.4</c:v>
                </c:pt>
                <c:pt idx="2">
                  <c:v>125.4</c:v>
                </c:pt>
                <c:pt idx="3">
                  <c:v>127.5</c:v>
                </c:pt>
                <c:pt idx="4">
                  <c:v>113.2</c:v>
                </c:pt>
                <c:pt idx="5">
                  <c:v>105.0</c:v>
                </c:pt>
                <c:pt idx="6">
                  <c:v>122.2</c:v>
                </c:pt>
                <c:pt idx="7">
                  <c:v>129.5</c:v>
                </c:pt>
                <c:pt idx="8">
                  <c:v>126.4</c:v>
                </c:pt>
                <c:pt idx="9">
                  <c:v>132.1</c:v>
                </c:pt>
                <c:pt idx="10">
                  <c:v>137.9</c:v>
                </c:pt>
                <c:pt idx="11">
                  <c:v>117.4</c:v>
                </c:pt>
                <c:pt idx="12">
                  <c:v>105.6</c:v>
                </c:pt>
                <c:pt idx="13">
                  <c:v>123.6</c:v>
                </c:pt>
                <c:pt idx="14">
                  <c:v>129.4</c:v>
                </c:pt>
                <c:pt idx="15">
                  <c:v>131.8</c:v>
                </c:pt>
                <c:pt idx="16">
                  <c:v>134.1</c:v>
                </c:pt>
                <c:pt idx="17">
                  <c:v>134.8</c:v>
                </c:pt>
                <c:pt idx="18">
                  <c:v>121.9</c:v>
                </c:pt>
                <c:pt idx="19">
                  <c:v>110.3</c:v>
                </c:pt>
                <c:pt idx="20">
                  <c:v>126.7</c:v>
                </c:pt>
                <c:pt idx="21">
                  <c:v>131.4</c:v>
                </c:pt>
                <c:pt idx="22">
                  <c:v>132.3</c:v>
                </c:pt>
                <c:pt idx="23">
                  <c:v>141.7</c:v>
                </c:pt>
                <c:pt idx="24">
                  <c:v>160.6</c:v>
                </c:pt>
                <c:pt idx="25">
                  <c:v>129.5</c:v>
                </c:pt>
                <c:pt idx="26">
                  <c:v>113.8</c:v>
                </c:pt>
                <c:pt idx="27">
                  <c:v>123.0</c:v>
                </c:pt>
                <c:pt idx="28">
                  <c:v>124.5</c:v>
                </c:pt>
                <c:pt idx="29">
                  <c:v>10.7</c:v>
                </c:pt>
                <c:pt idx="30">
                  <c:v>125.8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4.0</c:v>
                </c:pt>
                <c:pt idx="1">
                  <c:v>4.1</c:v>
                </c:pt>
                <c:pt idx="2">
                  <c:v>3.9</c:v>
                </c:pt>
                <c:pt idx="3">
                  <c:v>4.0</c:v>
                </c:pt>
                <c:pt idx="4">
                  <c:v>3.8</c:v>
                </c:pt>
                <c:pt idx="5">
                  <c:v>3.8</c:v>
                </c:pt>
                <c:pt idx="6">
                  <c:v>3.5</c:v>
                </c:pt>
                <c:pt idx="7">
                  <c:v>4.2</c:v>
                </c:pt>
                <c:pt idx="8">
                  <c:v>4.6</c:v>
                </c:pt>
                <c:pt idx="9">
                  <c:v>4.7</c:v>
                </c:pt>
                <c:pt idx="10">
                  <c:v>4.5</c:v>
                </c:pt>
                <c:pt idx="11">
                  <c:v>4.2</c:v>
                </c:pt>
                <c:pt idx="12">
                  <c:v>4.1</c:v>
                </c:pt>
                <c:pt idx="13">
                  <c:v>3.9</c:v>
                </c:pt>
                <c:pt idx="14">
                  <c:v>4.6</c:v>
                </c:pt>
                <c:pt idx="15">
                  <c:v>4.9</c:v>
                </c:pt>
                <c:pt idx="16">
                  <c:v>4.9</c:v>
                </c:pt>
                <c:pt idx="17">
                  <c:v>4.5</c:v>
                </c:pt>
                <c:pt idx="18">
                  <c:v>4.6</c:v>
                </c:pt>
                <c:pt idx="19">
                  <c:v>4.5</c:v>
                </c:pt>
                <c:pt idx="20">
                  <c:v>4.4</c:v>
                </c:pt>
                <c:pt idx="21">
                  <c:v>4.9</c:v>
                </c:pt>
                <c:pt idx="22">
                  <c:v>5.2</c:v>
                </c:pt>
                <c:pt idx="23">
                  <c:v>5.6</c:v>
                </c:pt>
                <c:pt idx="24">
                  <c:v>6.9</c:v>
                </c:pt>
                <c:pt idx="25">
                  <c:v>7.3</c:v>
                </c:pt>
                <c:pt idx="26">
                  <c:v>7.0</c:v>
                </c:pt>
                <c:pt idx="27">
                  <c:v>6.2</c:v>
                </c:pt>
                <c:pt idx="28">
                  <c:v>5.1</c:v>
                </c:pt>
                <c:pt idx="29">
                  <c:v>5.4</c:v>
                </c:pt>
                <c:pt idx="30">
                  <c:v>5.3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6.6</c:v>
                </c:pt>
                <c:pt idx="1">
                  <c:v>6.6</c:v>
                </c:pt>
                <c:pt idx="2">
                  <c:v>6.7</c:v>
                </c:pt>
                <c:pt idx="3">
                  <c:v>7.0</c:v>
                </c:pt>
                <c:pt idx="4">
                  <c:v>6.3</c:v>
                </c:pt>
                <c:pt idx="5">
                  <c:v>5.9</c:v>
                </c:pt>
                <c:pt idx="6">
                  <c:v>6.8</c:v>
                </c:pt>
                <c:pt idx="7">
                  <c:v>6.8</c:v>
                </c:pt>
                <c:pt idx="8">
                  <c:v>6.8</c:v>
                </c:pt>
                <c:pt idx="9">
                  <c:v>7.0</c:v>
                </c:pt>
                <c:pt idx="10">
                  <c:v>7.1</c:v>
                </c:pt>
                <c:pt idx="11">
                  <c:v>6.3</c:v>
                </c:pt>
                <c:pt idx="12">
                  <c:v>5.9</c:v>
                </c:pt>
                <c:pt idx="13">
                  <c:v>7.0</c:v>
                </c:pt>
                <c:pt idx="14">
                  <c:v>7.2</c:v>
                </c:pt>
                <c:pt idx="15">
                  <c:v>7.4</c:v>
                </c:pt>
                <c:pt idx="16">
                  <c:v>7.7</c:v>
                </c:pt>
                <c:pt idx="17">
                  <c:v>8.0</c:v>
                </c:pt>
                <c:pt idx="18">
                  <c:v>7.2</c:v>
                </c:pt>
                <c:pt idx="19">
                  <c:v>6.8</c:v>
                </c:pt>
                <c:pt idx="20">
                  <c:v>7.8</c:v>
                </c:pt>
                <c:pt idx="21">
                  <c:v>7.9</c:v>
                </c:pt>
                <c:pt idx="22">
                  <c:v>7.7</c:v>
                </c:pt>
                <c:pt idx="23">
                  <c:v>7.7</c:v>
                </c:pt>
                <c:pt idx="24">
                  <c:v>7.7</c:v>
                </c:pt>
                <c:pt idx="25">
                  <c:v>6.7</c:v>
                </c:pt>
                <c:pt idx="26">
                  <c:v>6.2</c:v>
                </c:pt>
                <c:pt idx="27">
                  <c:v>7.2</c:v>
                </c:pt>
                <c:pt idx="28">
                  <c:v>7.4</c:v>
                </c:pt>
                <c:pt idx="29">
                  <c:v>7.6</c:v>
                </c:pt>
                <c:pt idx="30">
                  <c:v>7.8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48.2</c:v>
                </c:pt>
                <c:pt idx="1">
                  <c:v>48.3</c:v>
                </c:pt>
                <c:pt idx="2">
                  <c:v>49.2</c:v>
                </c:pt>
                <c:pt idx="3">
                  <c:v>50.6</c:v>
                </c:pt>
                <c:pt idx="4">
                  <c:v>50.0</c:v>
                </c:pt>
                <c:pt idx="5">
                  <c:v>47.2</c:v>
                </c:pt>
                <c:pt idx="6">
                  <c:v>49.8</c:v>
                </c:pt>
                <c:pt idx="7">
                  <c:v>49.6</c:v>
                </c:pt>
                <c:pt idx="8">
                  <c:v>49.6</c:v>
                </c:pt>
                <c:pt idx="9">
                  <c:v>50.1</c:v>
                </c:pt>
                <c:pt idx="10">
                  <c:v>51.8</c:v>
                </c:pt>
                <c:pt idx="11">
                  <c:v>50.1</c:v>
                </c:pt>
                <c:pt idx="12">
                  <c:v>48.1</c:v>
                </c:pt>
                <c:pt idx="13">
                  <c:v>51.3</c:v>
                </c:pt>
                <c:pt idx="14">
                  <c:v>52.0</c:v>
                </c:pt>
                <c:pt idx="15">
                  <c:v>53.0</c:v>
                </c:pt>
                <c:pt idx="16">
                  <c:v>53.6</c:v>
                </c:pt>
                <c:pt idx="17">
                  <c:v>54.9</c:v>
                </c:pt>
                <c:pt idx="18">
                  <c:v>53.3</c:v>
                </c:pt>
                <c:pt idx="19">
                  <c:v>51.4</c:v>
                </c:pt>
                <c:pt idx="20">
                  <c:v>54.0</c:v>
                </c:pt>
                <c:pt idx="21">
                  <c:v>54.1</c:v>
                </c:pt>
                <c:pt idx="22">
                  <c:v>53.5</c:v>
                </c:pt>
                <c:pt idx="23">
                  <c:v>53.2</c:v>
                </c:pt>
                <c:pt idx="24">
                  <c:v>53.1</c:v>
                </c:pt>
                <c:pt idx="25">
                  <c:v>50.6</c:v>
                </c:pt>
                <c:pt idx="26">
                  <c:v>48.5</c:v>
                </c:pt>
                <c:pt idx="27">
                  <c:v>51.2</c:v>
                </c:pt>
                <c:pt idx="28">
                  <c:v>52.8</c:v>
                </c:pt>
                <c:pt idx="29">
                  <c:v>53.5</c:v>
                </c:pt>
                <c:pt idx="30">
                  <c:v>53.5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139.8</c:v>
                </c:pt>
                <c:pt idx="1">
                  <c:v>143.4</c:v>
                </c:pt>
                <c:pt idx="2">
                  <c:v>146.6</c:v>
                </c:pt>
                <c:pt idx="3">
                  <c:v>144.8</c:v>
                </c:pt>
                <c:pt idx="4">
                  <c:v>114.5</c:v>
                </c:pt>
                <c:pt idx="5">
                  <c:v>104.8</c:v>
                </c:pt>
                <c:pt idx="6">
                  <c:v>147.4</c:v>
                </c:pt>
                <c:pt idx="7">
                  <c:v>143.3</c:v>
                </c:pt>
                <c:pt idx="8">
                  <c:v>145.6</c:v>
                </c:pt>
                <c:pt idx="9">
                  <c:v>144.4</c:v>
                </c:pt>
                <c:pt idx="10">
                  <c:v>146.3</c:v>
                </c:pt>
                <c:pt idx="11">
                  <c:v>113.3</c:v>
                </c:pt>
                <c:pt idx="12">
                  <c:v>103.1</c:v>
                </c:pt>
                <c:pt idx="13">
                  <c:v>151.0</c:v>
                </c:pt>
                <c:pt idx="14">
                  <c:v>154.3</c:v>
                </c:pt>
                <c:pt idx="15">
                  <c:v>157.4</c:v>
                </c:pt>
                <c:pt idx="16">
                  <c:v>158.0</c:v>
                </c:pt>
                <c:pt idx="17">
                  <c:v>159.2</c:v>
                </c:pt>
                <c:pt idx="18">
                  <c:v>126.9</c:v>
                </c:pt>
                <c:pt idx="19">
                  <c:v>113.0</c:v>
                </c:pt>
                <c:pt idx="20">
                  <c:v>157.6</c:v>
                </c:pt>
                <c:pt idx="21">
                  <c:v>157.7</c:v>
                </c:pt>
                <c:pt idx="22">
                  <c:v>156.3</c:v>
                </c:pt>
                <c:pt idx="23">
                  <c:v>153.3</c:v>
                </c:pt>
                <c:pt idx="24">
                  <c:v>143.6</c:v>
                </c:pt>
                <c:pt idx="25">
                  <c:v>112.5</c:v>
                </c:pt>
                <c:pt idx="26">
                  <c:v>103.1</c:v>
                </c:pt>
                <c:pt idx="27">
                  <c:v>145.6</c:v>
                </c:pt>
                <c:pt idx="28">
                  <c:v>158.5</c:v>
                </c:pt>
                <c:pt idx="29">
                  <c:v>164.1</c:v>
                </c:pt>
                <c:pt idx="30">
                  <c:v>165.7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238.3</c:v>
                </c:pt>
                <c:pt idx="1">
                  <c:v>232.6</c:v>
                </c:pt>
                <c:pt idx="2">
                  <c:v>234.1</c:v>
                </c:pt>
                <c:pt idx="3">
                  <c:v>245.0</c:v>
                </c:pt>
                <c:pt idx="4">
                  <c:v>190.2</c:v>
                </c:pt>
                <c:pt idx="5">
                  <c:v>173.4</c:v>
                </c:pt>
                <c:pt idx="6">
                  <c:v>242.3</c:v>
                </c:pt>
                <c:pt idx="7">
                  <c:v>245.8</c:v>
                </c:pt>
                <c:pt idx="8">
                  <c:v>248.1</c:v>
                </c:pt>
                <c:pt idx="9">
                  <c:v>252.2</c:v>
                </c:pt>
                <c:pt idx="10">
                  <c:v>254.3</c:v>
                </c:pt>
                <c:pt idx="11">
                  <c:v>187.8</c:v>
                </c:pt>
                <c:pt idx="12">
                  <c:v>174.3</c:v>
                </c:pt>
                <c:pt idx="13">
                  <c:v>242.9</c:v>
                </c:pt>
                <c:pt idx="14">
                  <c:v>253.7</c:v>
                </c:pt>
                <c:pt idx="15">
                  <c:v>260.3</c:v>
                </c:pt>
                <c:pt idx="16">
                  <c:v>267.3</c:v>
                </c:pt>
                <c:pt idx="17">
                  <c:v>276.6</c:v>
                </c:pt>
                <c:pt idx="18">
                  <c:v>205.1</c:v>
                </c:pt>
                <c:pt idx="19">
                  <c:v>195.7</c:v>
                </c:pt>
                <c:pt idx="20">
                  <c:v>276.3</c:v>
                </c:pt>
                <c:pt idx="21">
                  <c:v>288.8</c:v>
                </c:pt>
                <c:pt idx="22">
                  <c:v>273.8</c:v>
                </c:pt>
                <c:pt idx="23">
                  <c:v>272.3</c:v>
                </c:pt>
                <c:pt idx="24">
                  <c:v>280.4</c:v>
                </c:pt>
                <c:pt idx="25">
                  <c:v>200.4</c:v>
                </c:pt>
                <c:pt idx="26">
                  <c:v>181.4</c:v>
                </c:pt>
                <c:pt idx="27">
                  <c:v>249.9</c:v>
                </c:pt>
                <c:pt idx="28">
                  <c:v>253.8</c:v>
                </c:pt>
                <c:pt idx="29">
                  <c:v>262.5</c:v>
                </c:pt>
                <c:pt idx="30">
                  <c:v>267.0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6.9</c:v>
                </c:pt>
                <c:pt idx="1">
                  <c:v>6.4</c:v>
                </c:pt>
                <c:pt idx="2">
                  <c:v>6.7</c:v>
                </c:pt>
                <c:pt idx="3">
                  <c:v>7.0</c:v>
                </c:pt>
                <c:pt idx="4">
                  <c:v>7.1</c:v>
                </c:pt>
                <c:pt idx="5">
                  <c:v>6.7</c:v>
                </c:pt>
                <c:pt idx="6">
                  <c:v>6.2</c:v>
                </c:pt>
                <c:pt idx="7">
                  <c:v>6.5</c:v>
                </c:pt>
                <c:pt idx="8">
                  <c:v>6.5</c:v>
                </c:pt>
                <c:pt idx="9">
                  <c:v>7.1</c:v>
                </c:pt>
                <c:pt idx="10">
                  <c:v>7.3</c:v>
                </c:pt>
                <c:pt idx="11">
                  <c:v>7.5</c:v>
                </c:pt>
                <c:pt idx="12">
                  <c:v>7.7</c:v>
                </c:pt>
                <c:pt idx="13">
                  <c:v>7.5</c:v>
                </c:pt>
                <c:pt idx="14">
                  <c:v>7.5</c:v>
                </c:pt>
                <c:pt idx="15">
                  <c:v>7.9</c:v>
                </c:pt>
                <c:pt idx="16">
                  <c:v>7.9</c:v>
                </c:pt>
                <c:pt idx="17">
                  <c:v>8.4</c:v>
                </c:pt>
                <c:pt idx="18">
                  <c:v>8.8</c:v>
                </c:pt>
                <c:pt idx="19">
                  <c:v>8.9</c:v>
                </c:pt>
                <c:pt idx="20">
                  <c:v>8.3</c:v>
                </c:pt>
                <c:pt idx="21">
                  <c:v>8.6</c:v>
                </c:pt>
                <c:pt idx="22">
                  <c:v>8.2</c:v>
                </c:pt>
                <c:pt idx="23">
                  <c:v>8.2</c:v>
                </c:pt>
                <c:pt idx="24">
                  <c:v>8.0</c:v>
                </c:pt>
                <c:pt idx="25">
                  <c:v>8.2</c:v>
                </c:pt>
                <c:pt idx="26">
                  <c:v>7.7</c:v>
                </c:pt>
                <c:pt idx="27">
                  <c:v>7.7</c:v>
                </c:pt>
                <c:pt idx="28">
                  <c:v>7.7</c:v>
                </c:pt>
                <c:pt idx="29">
                  <c:v>7.6</c:v>
                </c:pt>
                <c:pt idx="30">
                  <c:v>7.9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1.3</c:v>
                </c:pt>
                <c:pt idx="1">
                  <c:v>1.4</c:v>
                </c:pt>
                <c:pt idx="2">
                  <c:v>1.4</c:v>
                </c:pt>
                <c:pt idx="3">
                  <c:v>1.5</c:v>
                </c:pt>
                <c:pt idx="4">
                  <c:v>1.6</c:v>
                </c:pt>
                <c:pt idx="5">
                  <c:v>1.6</c:v>
                </c:pt>
                <c:pt idx="6">
                  <c:v>1.6</c:v>
                </c:pt>
                <c:pt idx="7">
                  <c:v>1.8</c:v>
                </c:pt>
                <c:pt idx="8">
                  <c:v>1.8</c:v>
                </c:pt>
                <c:pt idx="9">
                  <c:v>1.9</c:v>
                </c:pt>
                <c:pt idx="10">
                  <c:v>1.8</c:v>
                </c:pt>
                <c:pt idx="11">
                  <c:v>1.7</c:v>
                </c:pt>
                <c:pt idx="12">
                  <c:v>2.3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1.3</c:v>
                </c:pt>
                <c:pt idx="1">
                  <c:v>1.4</c:v>
                </c:pt>
                <c:pt idx="2">
                  <c:v>1.2</c:v>
                </c:pt>
                <c:pt idx="3">
                  <c:v>1.2</c:v>
                </c:pt>
                <c:pt idx="4">
                  <c:v>1.1</c:v>
                </c:pt>
                <c:pt idx="5">
                  <c:v>1.0</c:v>
                </c:pt>
                <c:pt idx="6">
                  <c:v>1.1</c:v>
                </c:pt>
                <c:pt idx="7">
                  <c:v>1.3</c:v>
                </c:pt>
                <c:pt idx="8">
                  <c:v>1.3</c:v>
                </c:pt>
                <c:pt idx="9">
                  <c:v>1.0</c:v>
                </c:pt>
                <c:pt idx="10">
                  <c:v>1.1</c:v>
                </c:pt>
                <c:pt idx="11">
                  <c:v>0.8</c:v>
                </c:pt>
                <c:pt idx="12">
                  <c:v>1.4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0.4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1.5</c:v>
                </c:pt>
                <c:pt idx="1">
                  <c:v>1.7</c:v>
                </c:pt>
                <c:pt idx="2">
                  <c:v>1.8</c:v>
                </c:pt>
                <c:pt idx="3">
                  <c:v>1.9</c:v>
                </c:pt>
                <c:pt idx="4">
                  <c:v>2.3</c:v>
                </c:pt>
                <c:pt idx="5">
                  <c:v>2.6</c:v>
                </c:pt>
                <c:pt idx="6">
                  <c:v>2.1</c:v>
                </c:pt>
                <c:pt idx="7">
                  <c:v>2.3</c:v>
                </c:pt>
                <c:pt idx="8">
                  <c:v>2.1</c:v>
                </c:pt>
                <c:pt idx="9">
                  <c:v>2.1</c:v>
                </c:pt>
                <c:pt idx="10">
                  <c:v>2.0</c:v>
                </c:pt>
                <c:pt idx="11">
                  <c:v>2.6</c:v>
                </c:pt>
                <c:pt idx="12">
                  <c:v>2.2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4.9</c:v>
                </c:pt>
                <c:pt idx="1">
                  <c:v>5.1</c:v>
                </c:pt>
                <c:pt idx="2">
                  <c:v>5.1</c:v>
                </c:pt>
                <c:pt idx="3">
                  <c:v>4.7</c:v>
                </c:pt>
                <c:pt idx="4">
                  <c:v>5.4</c:v>
                </c:pt>
                <c:pt idx="5">
                  <c:v>5.7</c:v>
                </c:pt>
                <c:pt idx="6">
                  <c:v>4.8</c:v>
                </c:pt>
                <c:pt idx="7">
                  <c:v>4.8</c:v>
                </c:pt>
                <c:pt idx="8">
                  <c:v>4.6</c:v>
                </c:pt>
                <c:pt idx="9">
                  <c:v>4.7</c:v>
                </c:pt>
                <c:pt idx="10">
                  <c:v>4.4</c:v>
                </c:pt>
                <c:pt idx="11">
                  <c:v>4.3</c:v>
                </c:pt>
                <c:pt idx="12">
                  <c:v>4.4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0.9</c:v>
                </c:pt>
                <c:pt idx="4">
                  <c:v>1.0</c:v>
                </c:pt>
                <c:pt idx="5">
                  <c:v>1.1</c:v>
                </c:pt>
                <c:pt idx="6">
                  <c:v>0.9</c:v>
                </c:pt>
                <c:pt idx="7">
                  <c:v>0.9</c:v>
                </c:pt>
                <c:pt idx="8">
                  <c:v>0.8</c:v>
                </c:pt>
                <c:pt idx="9">
                  <c:v>0.8</c:v>
                </c:pt>
                <c:pt idx="10">
                  <c:v>0.7</c:v>
                </c:pt>
                <c:pt idx="11">
                  <c:v>0.8</c:v>
                </c:pt>
                <c:pt idx="12">
                  <c:v>0.7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12.9</c:v>
                </c:pt>
                <c:pt idx="1">
                  <c:v>14.9</c:v>
                </c:pt>
                <c:pt idx="2">
                  <c:v>13.6</c:v>
                </c:pt>
                <c:pt idx="3">
                  <c:v>14.9</c:v>
                </c:pt>
                <c:pt idx="4">
                  <c:v>17.4</c:v>
                </c:pt>
                <c:pt idx="5">
                  <c:v>16.3</c:v>
                </c:pt>
                <c:pt idx="6">
                  <c:v>14.8</c:v>
                </c:pt>
                <c:pt idx="7">
                  <c:v>17.3</c:v>
                </c:pt>
                <c:pt idx="8">
                  <c:v>18.0</c:v>
                </c:pt>
                <c:pt idx="9">
                  <c:v>17.6</c:v>
                </c:pt>
                <c:pt idx="10">
                  <c:v>16.6</c:v>
                </c:pt>
                <c:pt idx="11">
                  <c:v>16.6</c:v>
                </c:pt>
                <c:pt idx="12">
                  <c:v>22.4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33.2</c:v>
                </c:pt>
                <c:pt idx="1">
                  <c:v>41.4</c:v>
                </c:pt>
                <c:pt idx="2">
                  <c:v>42.8</c:v>
                </c:pt>
                <c:pt idx="3">
                  <c:v>41.2</c:v>
                </c:pt>
                <c:pt idx="4">
                  <c:v>43.6</c:v>
                </c:pt>
                <c:pt idx="5">
                  <c:v>55.0</c:v>
                </c:pt>
                <c:pt idx="6">
                  <c:v>59.9</c:v>
                </c:pt>
                <c:pt idx="7">
                  <c:v>72.7</c:v>
                </c:pt>
                <c:pt idx="8">
                  <c:v>80.0</c:v>
                </c:pt>
                <c:pt idx="9">
                  <c:v>90.8</c:v>
                </c:pt>
                <c:pt idx="10">
                  <c:v>87.3</c:v>
                </c:pt>
                <c:pt idx="11">
                  <c:v>79.3</c:v>
                </c:pt>
                <c:pt idx="12">
                  <c:v>126.2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23g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31.0</c:v>
                </c:pt>
                <c:pt idx="1">
                  <c:v>35.1</c:v>
                </c:pt>
                <c:pt idx="2">
                  <c:v>36.0</c:v>
                </c:pt>
                <c:pt idx="3">
                  <c:v>35.1</c:v>
                </c:pt>
                <c:pt idx="4">
                  <c:v>50.9</c:v>
                </c:pt>
                <c:pt idx="5">
                  <c:v>67.4</c:v>
                </c:pt>
                <c:pt idx="6">
                  <c:v>64.1</c:v>
                </c:pt>
                <c:pt idx="7">
                  <c:v>73.8</c:v>
                </c:pt>
                <c:pt idx="8">
                  <c:v>75.4</c:v>
                </c:pt>
                <c:pt idx="9">
                  <c:v>84.4</c:v>
                </c:pt>
                <c:pt idx="10">
                  <c:v>103.7</c:v>
                </c:pt>
                <c:pt idx="11">
                  <c:v>144.0</c:v>
                </c:pt>
                <c:pt idx="12">
                  <c:v>118.6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4g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21.2</c:v>
                </c:pt>
                <c:pt idx="1">
                  <c:v>27.0</c:v>
                </c:pt>
                <c:pt idx="2">
                  <c:v>28.1</c:v>
                </c:pt>
                <c:pt idx="3">
                  <c:v>26.7</c:v>
                </c:pt>
                <c:pt idx="4">
                  <c:v>36.3</c:v>
                </c:pt>
                <c:pt idx="5">
                  <c:v>49.5</c:v>
                </c:pt>
                <c:pt idx="6">
                  <c:v>54.5</c:v>
                </c:pt>
                <c:pt idx="7">
                  <c:v>74.9</c:v>
                </c:pt>
                <c:pt idx="8">
                  <c:v>64.3</c:v>
                </c:pt>
                <c:pt idx="9">
                  <c:v>80.5</c:v>
                </c:pt>
                <c:pt idx="10">
                  <c:v>100.7</c:v>
                </c:pt>
                <c:pt idx="11">
                  <c:v>135.8</c:v>
                </c:pt>
                <c:pt idx="12">
                  <c:v>115.9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33</c:v>
                </c:pt>
                <c:pt idx="1">
                  <c:v>39</c:v>
                </c:pt>
                <c:pt idx="2">
                  <c:v>36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49</c:v>
                </c:pt>
                <c:pt idx="7">
                  <c:v>55</c:v>
                </c:pt>
                <c:pt idx="8">
                  <c:v>59</c:v>
                </c:pt>
                <c:pt idx="9">
                  <c:v>62</c:v>
                </c:pt>
                <c:pt idx="10">
                  <c:v>60</c:v>
                </c:pt>
                <c:pt idx="11">
                  <c:v>58</c:v>
                </c:pt>
                <c:pt idx="12">
                  <c:v>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29</c:v>
                </c:pt>
                <c:pt idx="1">
                  <c:v>34</c:v>
                </c:pt>
                <c:pt idx="2">
                  <c:v>37</c:v>
                </c:pt>
                <c:pt idx="3">
                  <c:v>37</c:v>
                </c:pt>
                <c:pt idx="4">
                  <c:v>44</c:v>
                </c:pt>
                <c:pt idx="5">
                  <c:v>53</c:v>
                </c:pt>
                <c:pt idx="6">
                  <c:v>50</c:v>
                </c:pt>
                <c:pt idx="7">
                  <c:v>70</c:v>
                </c:pt>
                <c:pt idx="8">
                  <c:v>73</c:v>
                </c:pt>
                <c:pt idx="9">
                  <c:v>71</c:v>
                </c:pt>
                <c:pt idx="10">
                  <c:v>73</c:v>
                </c:pt>
                <c:pt idx="11">
                  <c:v>86</c:v>
                </c:pt>
                <c:pt idx="12">
                  <c:v>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32.6</c:v>
                </c:pt>
                <c:pt idx="1">
                  <c:v>33.1</c:v>
                </c:pt>
                <c:pt idx="2">
                  <c:v>33.3</c:v>
                </c:pt>
                <c:pt idx="3">
                  <c:v>34.4</c:v>
                </c:pt>
                <c:pt idx="4">
                  <c:v>32.9</c:v>
                </c:pt>
                <c:pt idx="5">
                  <c:v>31.3</c:v>
                </c:pt>
                <c:pt idx="6">
                  <c:v>32.9</c:v>
                </c:pt>
                <c:pt idx="7">
                  <c:v>34.0</c:v>
                </c:pt>
                <c:pt idx="8">
                  <c:v>34.0</c:v>
                </c:pt>
                <c:pt idx="9">
                  <c:v>34.2</c:v>
                </c:pt>
                <c:pt idx="10">
                  <c:v>35.4</c:v>
                </c:pt>
                <c:pt idx="11">
                  <c:v>33.6</c:v>
                </c:pt>
                <c:pt idx="12">
                  <c:v>31.6</c:v>
                </c:pt>
                <c:pt idx="13">
                  <c:v>33.6</c:v>
                </c:pt>
                <c:pt idx="14">
                  <c:v>34.6</c:v>
                </c:pt>
                <c:pt idx="15">
                  <c:v>35.4</c:v>
                </c:pt>
                <c:pt idx="16">
                  <c:v>35.9</c:v>
                </c:pt>
                <c:pt idx="17">
                  <c:v>36.2</c:v>
                </c:pt>
                <c:pt idx="18">
                  <c:v>35.2</c:v>
                </c:pt>
                <c:pt idx="19">
                  <c:v>32.8</c:v>
                </c:pt>
                <c:pt idx="20">
                  <c:v>33.8</c:v>
                </c:pt>
                <c:pt idx="21">
                  <c:v>34.7</c:v>
                </c:pt>
                <c:pt idx="22">
                  <c:v>35.5</c:v>
                </c:pt>
                <c:pt idx="23">
                  <c:v>38.2</c:v>
                </c:pt>
                <c:pt idx="24">
                  <c:v>45.3</c:v>
                </c:pt>
                <c:pt idx="25">
                  <c:v>42.0</c:v>
                </c:pt>
                <c:pt idx="26">
                  <c:v>39.0</c:v>
                </c:pt>
                <c:pt idx="27">
                  <c:v>38.4</c:v>
                </c:pt>
                <c:pt idx="28">
                  <c:v>35.5</c:v>
                </c:pt>
                <c:pt idx="29">
                  <c:v>19.3</c:v>
                </c:pt>
                <c:pt idx="30">
                  <c:v>35.2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107</c:v>
                </c:pt>
                <c:pt idx="1">
                  <c:v>111</c:v>
                </c:pt>
                <c:pt idx="2">
                  <c:v>124</c:v>
                </c:pt>
                <c:pt idx="3">
                  <c:v>117</c:v>
                </c:pt>
                <c:pt idx="4">
                  <c:v>109</c:v>
                </c:pt>
                <c:pt idx="5">
                  <c:v>122</c:v>
                </c:pt>
                <c:pt idx="6">
                  <c:v>127</c:v>
                </c:pt>
                <c:pt idx="7">
                  <c:v>138</c:v>
                </c:pt>
                <c:pt idx="8">
                  <c:v>143</c:v>
                </c:pt>
                <c:pt idx="9">
                  <c:v>154</c:v>
                </c:pt>
                <c:pt idx="10">
                  <c:v>154</c:v>
                </c:pt>
                <c:pt idx="11">
                  <c:v>144</c:v>
                </c:pt>
                <c:pt idx="12">
                  <c:v>183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201503</c:v>
                </c:pt>
                <c:pt idx="1">
                  <c:v>201504</c:v>
                </c:pt>
                <c:pt idx="2">
                  <c:v>201505</c:v>
                </c:pt>
                <c:pt idx="3">
                  <c:v>201506</c:v>
                </c:pt>
                <c:pt idx="4">
                  <c:v>201507</c:v>
                </c:pt>
                <c:pt idx="5">
                  <c:v>201508</c:v>
                </c:pt>
                <c:pt idx="6">
                  <c:v>201509</c:v>
                </c:pt>
                <c:pt idx="7">
                  <c:v>201510</c:v>
                </c:pt>
                <c:pt idx="8">
                  <c:v>201511</c:v>
                </c:pt>
                <c:pt idx="9">
                  <c:v>201512</c:v>
                </c:pt>
                <c:pt idx="10">
                  <c:v>201601</c:v>
                </c:pt>
                <c:pt idx="11">
                  <c:v>201602</c:v>
                </c:pt>
                <c:pt idx="12">
                  <c:v>201603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78</c:v>
                </c:pt>
                <c:pt idx="1">
                  <c:v>82</c:v>
                </c:pt>
                <c:pt idx="2">
                  <c:v>80</c:v>
                </c:pt>
                <c:pt idx="3">
                  <c:v>77</c:v>
                </c:pt>
                <c:pt idx="4">
                  <c:v>86</c:v>
                </c:pt>
                <c:pt idx="5">
                  <c:v>98</c:v>
                </c:pt>
                <c:pt idx="6">
                  <c:v>114</c:v>
                </c:pt>
                <c:pt idx="7">
                  <c:v>112</c:v>
                </c:pt>
                <c:pt idx="8">
                  <c:v>93</c:v>
                </c:pt>
                <c:pt idx="9">
                  <c:v>120</c:v>
                </c:pt>
                <c:pt idx="10">
                  <c:v>144</c:v>
                </c:pt>
                <c:pt idx="11">
                  <c:v>165</c:v>
                </c:pt>
                <c:pt idx="12">
                  <c:v>162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53.9</c:v>
                </c:pt>
                <c:pt idx="1">
                  <c:v>59.0</c:v>
                </c:pt>
                <c:pt idx="2">
                  <c:v>58.7</c:v>
                </c:pt>
                <c:pt idx="3">
                  <c:v>50.2</c:v>
                </c:pt>
                <c:pt idx="4">
                  <c:v>27.8</c:v>
                </c:pt>
                <c:pt idx="5">
                  <c:v>25.5</c:v>
                </c:pt>
                <c:pt idx="6">
                  <c:v>48.0</c:v>
                </c:pt>
                <c:pt idx="7">
                  <c:v>59.5</c:v>
                </c:pt>
                <c:pt idx="8">
                  <c:v>62.1</c:v>
                </c:pt>
                <c:pt idx="9">
                  <c:v>61.4</c:v>
                </c:pt>
                <c:pt idx="10">
                  <c:v>51.2</c:v>
                </c:pt>
                <c:pt idx="11">
                  <c:v>28.7</c:v>
                </c:pt>
                <c:pt idx="12">
                  <c:v>25.1</c:v>
                </c:pt>
                <c:pt idx="13">
                  <c:v>48.8</c:v>
                </c:pt>
                <c:pt idx="14">
                  <c:v>60.9</c:v>
                </c:pt>
                <c:pt idx="15">
                  <c:v>64.9</c:v>
                </c:pt>
                <c:pt idx="16">
                  <c:v>64.3</c:v>
                </c:pt>
                <c:pt idx="17">
                  <c:v>54.5</c:v>
                </c:pt>
                <c:pt idx="18">
                  <c:v>31.1</c:v>
                </c:pt>
                <c:pt idx="19">
                  <c:v>26.7</c:v>
                </c:pt>
                <c:pt idx="20">
                  <c:v>46.2</c:v>
                </c:pt>
                <c:pt idx="21">
                  <c:v>56.2</c:v>
                </c:pt>
                <c:pt idx="22">
                  <c:v>56.9</c:v>
                </c:pt>
                <c:pt idx="23">
                  <c:v>51.7</c:v>
                </c:pt>
                <c:pt idx="24">
                  <c:v>40.3</c:v>
                </c:pt>
                <c:pt idx="25">
                  <c:v>26.2</c:v>
                </c:pt>
                <c:pt idx="26">
                  <c:v>24.0</c:v>
                </c:pt>
                <c:pt idx="27">
                  <c:v>34.6</c:v>
                </c:pt>
                <c:pt idx="28">
                  <c:v>44.2</c:v>
                </c:pt>
                <c:pt idx="29">
                  <c:v>6.5</c:v>
                </c:pt>
                <c:pt idx="30">
                  <c:v>46.8</c:v>
                </c:pt>
              </c:numCache>
            </c:numRef>
          </c:val>
          <c:smooth val="0"/>
        </c:ser>
        <c:axId val="2118791784"/>
        <c:axId val="2140495176"/>
      </c:lineChart>
      <c:catAx>
        <c:axId val="2118791784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i="1" sz="800"/>
            </a:pPr>
          </a:p>
        </c:txPr>
        <c:crossAx val="2140495176"/>
        <c:crosses val="autoZero"/>
        <c:lblAlgn val="ctr"/>
        <c:lblOffset val="100"/>
      </c:catAx>
      <c:valAx>
        <c:axId val="2140495176"/>
        <c:scaling/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2118791784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</c:f>
              <c:strCache>
                <c:ptCount val="0"/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BJ</c:v>
                </c:pt>
                <c:pt idx="1">
                  <c:v>GD</c:v>
                </c:pt>
                <c:pt idx="2">
                  <c:v>SH</c:v>
                </c:pt>
                <c:pt idx="3">
                  <c:v>JS</c:v>
                </c:pt>
                <c:pt idx="4">
                  <c:v>ZJ</c:v>
                </c:pt>
                <c:pt idx="5">
                  <c:v>Others</c:v>
                </c:pt>
              </c:strCache>
            </c:strRef>
          </c:cat>
          <c:val>
            <c:numRef>
              <c:f>Sheet1!$B$2:$B$1</c:f>
              <c:numCache>
                <c:formatCode>General</c:formatCode>
                <c:ptCount val="0"/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legend>
      <c:legendPos val="b"/>
      <c:overlay val="0"/>
      <c:txPr>
        <a:bodyPr/>
        <a:lstStyle/>
        <a:p>
          <a:pPr>
            <a:defRPr sz="900"/>
          </a:pPr>
        </a:p>
      </c:txPr>
    </c:legend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B670E-6783-4B6E-A540-E5929245093B}" type="datetimeFigureOut">
              <a:rPr lang="zh-CN" altLang="en-US" smtClean="0"/>
              <a:pPr/>
              <a:t>2016/7/29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6902-FE71-4D49-9A2B-C831F1544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186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1406" y="87015"/>
            <a:ext cx="5426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总体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7504" y="39296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情况说明：</a:t>
            </a:r>
            <a:endParaRPr lang="en-US" altLang="zh-CN" b="1" u="sng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sz="quarter" idx="12"/>
          </p:nvPr>
        </p:nvSpPr>
        <p:spPr>
          <a:xfrm>
            <a:off x="285750" y="4429129"/>
            <a:ext cx="8643968" cy="428631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sz="1800"/>
            </a:lvl1pPr>
            <a:lvl2pPr marL="971550" indent="-514350">
              <a:buFont typeface="+mj-ea"/>
              <a:buNone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内容占位符 16"/>
          <p:cNvSpPr>
            <a:spLocks noGrp="1"/>
          </p:cNvSpPr>
          <p:nvPr>
            <p:ph sz="quarter" idx="13"/>
          </p:nvPr>
        </p:nvSpPr>
        <p:spPr>
          <a:xfrm>
            <a:off x="285750" y="5072082"/>
            <a:ext cx="8643968" cy="1143000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 startAt="2"/>
              <a:defRPr sz="1800"/>
            </a:lvl1pPr>
            <a:lvl2pPr marL="971550" indent="-514350">
              <a:buFont typeface="+mj-ea"/>
              <a:buAutoNum type="circleNumDbPlain"/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322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35496" y="87015"/>
            <a:ext cx="803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传统业务趋势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4348" y="857232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4348" y="2857496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单位：千万分钟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14348" y="4857760"/>
            <a:ext cx="1428760" cy="276999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200" dirty="0" smtClean="0"/>
              <a:t>单位：亿条</a:t>
            </a:r>
            <a:endParaRPr lang="zh-CN" alt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4744" y="714356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出访话单量趋势</a:t>
            </a:r>
            <a:endParaRPr lang="zh-CN" altLang="en-US" sz="1400" b="1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14744" y="2714620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出访通话时长趋势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714744" y="4714884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出访短信趋势</a:t>
            </a:r>
            <a:endParaRPr lang="zh-CN" altLang="en-US" sz="14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5496" y="87015"/>
            <a:ext cx="5907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数据业务趋势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07504" y="692696"/>
            <a:ext cx="8928992" cy="237626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7504" y="3861048"/>
            <a:ext cx="8928992" cy="2952000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quarter" idx="15"/>
          </p:nvPr>
        </p:nvSpPr>
        <p:spPr>
          <a:xfrm>
            <a:off x="142875" y="3143250"/>
            <a:ext cx="8858250" cy="642938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="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endParaRPr lang="zh-CN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071934" y="1142984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TB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428728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来访流量趋势</a:t>
            </a:r>
            <a:endParaRPr lang="zh-CN" altLang="en-US" sz="1400" b="1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000760" y="739055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出访流量趋势</a:t>
            </a:r>
            <a:endParaRPr lang="zh-CN" altLang="en-US" sz="1400" b="1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428728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</a:t>
            </a:r>
            <a:r>
              <a:rPr lang="zh-CN" altLang="en-US" sz="1400" b="1" dirty="0" smtClean="0"/>
              <a:t>用户数情况</a:t>
            </a:r>
            <a:endParaRPr lang="en-US" altLang="zh-CN" sz="1400" b="1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000760" y="3916709"/>
            <a:ext cx="1428760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zh-CN" sz="1400" b="1" dirty="0" smtClean="0"/>
              <a:t>4G Dou</a:t>
            </a:r>
            <a:r>
              <a:rPr lang="zh-CN" altLang="en-US" sz="1400" b="1" dirty="0" smtClean="0"/>
              <a:t>情况</a:t>
            </a:r>
            <a:endParaRPr lang="zh-CN" altLang="en-US" sz="1400" b="1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14348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单位：万人</a:t>
            </a:r>
            <a:endParaRPr lang="zh-CN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072066" y="4155737"/>
            <a:ext cx="1428760" cy="2154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800" dirty="0" smtClean="0"/>
              <a:t>单位：</a:t>
            </a:r>
            <a:r>
              <a:rPr lang="en-US" altLang="zh-CN" sz="800" dirty="0" smtClean="0"/>
              <a:t>MB/</a:t>
            </a:r>
            <a:r>
              <a:rPr lang="zh-CN" altLang="en-US" sz="800" smtClean="0"/>
              <a:t>用户</a:t>
            </a:r>
            <a:endParaRPr lang="zh-CN" altLang="en-US" sz="80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35718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5000628" y="6454089"/>
            <a:ext cx="3929062" cy="285750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5857884" y="3534805"/>
            <a:ext cx="1714512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省占</a:t>
            </a:r>
            <a:endParaRPr lang="zh-CN" altLang="en-US" sz="1400" b="1" dirty="0"/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107504" y="692696"/>
            <a:ext cx="8928992" cy="2736304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500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4643438" y="3500438"/>
            <a:ext cx="4356992" cy="3143272"/>
          </a:xfrm>
          <a:prstGeom prst="rect">
            <a:avLst/>
          </a:prstGeom>
          <a:noFill/>
          <a:ln w="9525">
            <a:solidFill>
              <a:srgbClr val="1C1C1C"/>
            </a:solidFill>
            <a:prstDash val="dash"/>
            <a:round/>
            <a:headEnd/>
            <a:tailEnd type="triangle" w="med" len="med"/>
          </a:ln>
        </p:spPr>
        <p:txBody>
          <a:bodyPr wrap="non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noFill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2976" y="3534805"/>
            <a:ext cx="2000264" cy="30777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1400" b="1" dirty="0" smtClean="0"/>
              <a:t>波动分析</a:t>
            </a:r>
            <a:r>
              <a:rPr lang="en-US" altLang="zh-CN" sz="1400" b="1" dirty="0" smtClean="0"/>
              <a:t>-</a:t>
            </a:r>
            <a:r>
              <a:rPr lang="zh-CN" altLang="en-US" sz="1400" b="1" dirty="0" smtClean="0"/>
              <a:t>前</a:t>
            </a:r>
            <a:r>
              <a:rPr lang="en-US" altLang="zh-CN" sz="1400" b="1" dirty="0" smtClean="0"/>
              <a:t>5</a:t>
            </a:r>
            <a:r>
              <a:rPr lang="zh-CN" altLang="en-US" sz="1400" b="1" dirty="0" smtClean="0"/>
              <a:t>运营商占</a:t>
            </a:r>
            <a:endParaRPr lang="zh-CN" altLang="en-US" sz="1400" b="1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059456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15" name="内容占位符 11"/>
          <p:cNvSpPr>
            <a:spLocks noGrp="1"/>
          </p:cNvSpPr>
          <p:nvPr>
            <p:ph sz="quarter" idx="11" hasCustomPrompt="1"/>
          </p:nvPr>
        </p:nvSpPr>
        <p:spPr>
          <a:xfrm>
            <a:off x="7429520" y="3525152"/>
            <a:ext cx="1142997" cy="28575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+mn-ea"/>
                <a:ea typeface="+mn-ea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b="1" dirty="0" smtClean="0">
                <a:solidFill>
                  <a:srgbClr val="FF0000"/>
                </a:solidFill>
              </a:rPr>
              <a:t>80%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798151"/>
            <a:ext cx="1285875" cy="214313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zh-CN" altLang="en-US" dirty="0" smtClean="0"/>
              <a:t>单位：百万条</a:t>
            </a:r>
            <a:endParaRPr lang="zh-CN" altLang="en-US" dirty="0"/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30949" y="726713"/>
            <a:ext cx="2857520" cy="273395"/>
          </a:xfrm>
          <a:prstGeom prst="rect">
            <a:avLst/>
          </a:prstGeom>
        </p:spPr>
        <p:txBody>
          <a:bodyPr/>
          <a:lstStyle>
            <a:lvl1pPr>
              <a:buNone/>
              <a:defRPr sz="1400" b="1"/>
            </a:lvl1pPr>
          </a:lstStyle>
          <a:p>
            <a:pPr lvl="0"/>
            <a:r>
              <a:rPr lang="zh-CN" altLang="en-US" dirty="0" smtClean="0"/>
              <a:t>来访话单量按日情况</a:t>
            </a:r>
            <a:endParaRPr lang="zh-CN" altLang="en-US" dirty="0"/>
          </a:p>
        </p:txBody>
      </p:sp>
      <p:sp>
        <p:nvSpPr>
          <p:cNvPr id="13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49396" y="83771"/>
            <a:ext cx="7072362" cy="500066"/>
          </a:xfrm>
          <a:prstGeom prst="rect">
            <a:avLst/>
          </a:prstGeom>
        </p:spPr>
        <p:txBody>
          <a:bodyPr/>
          <a:lstStyle>
            <a:lvl1pPr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生产数据情况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来访话单数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2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4" Type="http://schemas.openxmlformats.org/officeDocument/2006/relationships/chart" Target="../charts/chart27.xml"/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4" Type="http://schemas.openxmlformats.org/officeDocument/2006/relationships/chart" Target="../charts/chart30.xml"/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3.xml"/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4" Type="http://schemas.openxmlformats.org/officeDocument/2006/relationships/chart" Target="../charts/chart36.xml"/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5" Type="http://schemas.openxmlformats.org/officeDocument/2006/relationships/chart" Target="../charts/chart40.xml"/><Relationship Id="rId4" Type="http://schemas.openxmlformats.org/officeDocument/2006/relationships/chart" Target="../charts/chart39.xml"/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4" Type="http://schemas.openxmlformats.org/officeDocument/2006/relationships/chart" Target="../charts/chart3.xml"/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4" Type="http://schemas.openxmlformats.org/officeDocument/2006/relationships/chart" Target="../charts/chart9.xml"/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4" Type="http://schemas.openxmlformats.org/officeDocument/2006/relationships/chart" Target="../charts/chart12.xml"/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chart" Target="../charts/chart18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4" Type="http://schemas.openxmlformats.org/officeDocument/2006/relationships/chart" Target="../charts/chart21.xml"/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4" Type="http://schemas.openxmlformats.org/officeDocument/2006/relationships/chart" Target="../charts/chart24.xml"/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来访业务量总体有所下降，其中，通话时长降幅较大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出访业务量总体有所下降，其中，通话时长降幅较大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8778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  <a:gridCol w="1463040"/>
              </a:tblGrid>
              <a:tr h="731520">
                <a:tc>
                  <a:txBody>
                    <a:bodyPr/>
                    <a:lstStyle/>
                    <a:p>
                      <a:r>
                        <a:t>漫游方向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总话单量（亿条）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总用户数（百万户）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通话时长（千万分钟）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短信条数（亿条）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流量（TB）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来访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33.7%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19.5%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80.2%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30.0%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148.554.9%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出访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-15.5%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-13.4%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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-10.0%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234.5-16.2%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457200"/>
          <a:ext cx="91440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468880"/>
          <a:ext cx="91440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0" y="4480560"/>
          <a:ext cx="91440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2016年02月来访LTE新开通2家运营商（MYSMT、 MACSM等），累计105家；2016年02月出访LTE新开通10家运营商（MYSMT、 MACSM等），累计130家；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来访：25.1%   出访：-12.9%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来访：27.2%   出访：-2.0%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572000" y="1097280"/>
          <a:ext cx="4572000" cy="210312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9144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572000" y="4297680"/>
          <a:ext cx="4572000" cy="210312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来访短信按日情况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工作总结——生产数据情况-环比-来访短信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单位：TB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来访数据按日情况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工作总结——生产数据情况-环比-来访数据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单位：百万条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出访话单量按日情况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工作总结——生产数据情况-环比-出访话单数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出访用户数按日情况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工作总结——生产数据情况-环比-出访用户数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0.0%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单位：万分钟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出访通话时长按日情况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工作总结——生产数据情况-环比-出访通话时长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0" y="640080"/>
          <a:ext cx="91440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0" y="3474720"/>
          <a:ext cx="4297680" cy="3200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1C1C1C"/>
          </a:solidFill>
          <a:round/>
          <a:headEnd/>
          <a:tailEnd type="triangle" w="med" len="med"/>
        </a:ln>
      </a:spPr>
      <a:bodyPr wrap="none" anchor="ctr"/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srgbClr val="000000"/>
            </a:solidFill>
            <a:ea typeface="宋体" pitchFamily="2" charset="-122"/>
          </a:defRPr>
        </a:defPPr>
      </a:lstStyle>
    </a:spDef>
    <a:txDef>
      <a:spPr>
        <a:solidFill>
          <a:schemeClr val="lt1">
            <a:alpha val="0"/>
          </a:schemeClr>
        </a:solidFill>
        <a:ln>
          <a:solidFill>
            <a:schemeClr val="bg1"/>
          </a:solidFill>
        </a:ln>
      </a:spPr>
      <a:bodyPr wrap="square" rtlCol="0">
        <a:spAutoFit/>
      </a:bodyPr>
      <a:lstStyle>
        <a:defPPr>
          <a:defRPr sz="1400" b="1" dirty="0" smtClean="0">
            <a:solidFill>
              <a:schemeClr val="accent6">
                <a:lumMod val="7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13646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lenovo</cp:lastModifiedBy>
  <cp:revision>1808</cp:revision>
  <dcterms:created xsi:type="dcterms:W3CDTF">2013-11-22T10:39:44Z</dcterms:created>
  <dcterms:modified xsi:type="dcterms:W3CDTF">2016-07-28T22:50:42Z</dcterms:modified>
</cp:coreProperties>
</file>