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B929"/>
    <a:srgbClr val="CCFFFF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2208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7.8</c:v>
                </c:pt>
                <c:pt idx="1">
                  <c:v>8.1</c:v>
                </c:pt>
                <c:pt idx="2">
                  <c:v>8.8</c:v>
                </c:pt>
                <c:pt idx="3">
                  <c:v>8.5</c:v>
                </c:pt>
                <c:pt idx="4">
                  <c:v>7.4</c:v>
                </c:pt>
                <c:pt idx="5">
                  <c:v>7.4</c:v>
                </c:pt>
                <c:pt idx="6">
                  <c:v>7.5</c:v>
                </c:pt>
                <c:pt idx="7">
                  <c:v>7.6</c:v>
                </c:pt>
                <c:pt idx="8">
                  <c:v>7.6</c:v>
                </c:pt>
                <c:pt idx="9">
                  <c:v>6.9</c:v>
                </c:pt>
                <c:pt idx="10">
                  <c:v>6.1</c:v>
                </c:pt>
                <c:pt idx="11">
                  <c:v>8.1</c:v>
                </c:pt>
                <c:pt idx="12">
                  <c:v>8.3</c:v>
                </c:pt>
                <c:pt idx="13">
                  <c:v>8.7</c:v>
                </c:pt>
                <c:pt idx="14">
                  <c:v>8.8</c:v>
                </c:pt>
                <c:pt idx="15">
                  <c:v>8.6</c:v>
                </c:pt>
                <c:pt idx="16">
                  <c:v>8.3</c:v>
                </c:pt>
                <c:pt idx="17">
                  <c:v>7.9</c:v>
                </c:pt>
                <c:pt idx="18">
                  <c:v>7.9</c:v>
                </c:pt>
                <c:pt idx="19">
                  <c:v>7.9</c:v>
                </c:pt>
                <c:pt idx="20">
                  <c:v>8.2</c:v>
                </c:pt>
                <c:pt idx="21">
                  <c:v>8.3</c:v>
                </c:pt>
                <c:pt idx="22">
                  <c:v>8.2</c:v>
                </c:pt>
                <c:pt idx="23">
                  <c:v>8.1</c:v>
                </c:pt>
                <c:pt idx="24">
                  <c:v>8.1</c:v>
                </c:pt>
                <c:pt idx="25">
                  <c:v>8.5</c:v>
                </c:pt>
                <c:pt idx="26">
                  <c:v>8.4</c:v>
                </c:pt>
                <c:pt idx="27">
                  <c:v>8.2</c:v>
                </c:pt>
                <c:pt idx="28">
                  <c:v>8.0</c:v>
                </c:pt>
                <c:pt idx="29">
                  <c:v>8.2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135.0</c:v>
                </c:pt>
                <c:pt idx="1">
                  <c:v>119.7</c:v>
                </c:pt>
                <c:pt idx="2">
                  <c:v>110.6</c:v>
                </c:pt>
                <c:pt idx="3">
                  <c:v>115.2</c:v>
                </c:pt>
                <c:pt idx="4">
                  <c:v>122.1</c:v>
                </c:pt>
                <c:pt idx="5">
                  <c:v>128.1</c:v>
                </c:pt>
                <c:pt idx="6">
                  <c:v>134.0</c:v>
                </c:pt>
                <c:pt idx="7">
                  <c:v>136.0</c:v>
                </c:pt>
                <c:pt idx="8">
                  <c:v>127.4</c:v>
                </c:pt>
                <c:pt idx="9">
                  <c:v>115.7</c:v>
                </c:pt>
                <c:pt idx="10">
                  <c:v>129.5</c:v>
                </c:pt>
                <c:pt idx="11">
                  <c:v>144.7</c:v>
                </c:pt>
                <c:pt idx="12">
                  <c:v>144.1</c:v>
                </c:pt>
                <c:pt idx="13">
                  <c:v>159.8</c:v>
                </c:pt>
                <c:pt idx="14">
                  <c:v>164.3</c:v>
                </c:pt>
                <c:pt idx="15">
                  <c:v>152.2</c:v>
                </c:pt>
                <c:pt idx="16">
                  <c:v>134.1</c:v>
                </c:pt>
                <c:pt idx="17">
                  <c:v>141.2</c:v>
                </c:pt>
                <c:pt idx="18">
                  <c:v>138.8</c:v>
                </c:pt>
                <c:pt idx="19">
                  <c:v>146.0</c:v>
                </c:pt>
                <c:pt idx="20">
                  <c:v>147.7</c:v>
                </c:pt>
                <c:pt idx="21">
                  <c:v>156.8</c:v>
                </c:pt>
                <c:pt idx="22">
                  <c:v>137.7</c:v>
                </c:pt>
                <c:pt idx="23">
                  <c:v>128.0</c:v>
                </c:pt>
                <c:pt idx="24">
                  <c:v>145.5</c:v>
                </c:pt>
                <c:pt idx="25">
                  <c:v>146.4</c:v>
                </c:pt>
                <c:pt idx="26">
                  <c:v>138.9</c:v>
                </c:pt>
                <c:pt idx="27">
                  <c:v>140.1</c:v>
                </c:pt>
                <c:pt idx="28">
                  <c:v>143.4</c:v>
                </c:pt>
                <c:pt idx="29">
                  <c:v>130.4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SAUAJ</c:v>
                </c:pt>
                <c:pt idx="1">
                  <c:v>USAW6</c:v>
                </c:pt>
                <c:pt idx="2">
                  <c:v>KORSK</c:v>
                </c:pt>
                <c:pt idx="3">
                  <c:v>USACG</c:v>
                </c:pt>
                <c:pt idx="4">
                  <c:v>THAWN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0.08</c:v>
                </c:pt>
                <c:pt idx="2">
                  <c:v>0.12</c:v>
                </c:pt>
                <c:pt idx="3">
                  <c:v>0.12</c:v>
                </c:pt>
                <c:pt idx="4">
                  <c:v>0.15</c:v>
                </c:pt>
                <c:pt idx="5">
                  <c:v>0.47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HuNan</c:v>
                </c:pt>
                <c:pt idx="1">
                  <c:v>ShangDong</c:v>
                </c:pt>
                <c:pt idx="2">
                  <c:v>ShangHai</c:v>
                </c:pt>
                <c:pt idx="3">
                  <c:v>BeiJing</c:v>
                </c:pt>
                <c:pt idx="4">
                  <c:v>Others</c:v>
                </c:pt>
                <c:pt idx="5">
                  <c:v>GuangDong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0.04</c:v>
                </c:pt>
                <c:pt idx="1">
                  <c:v>0.07</c:v>
                </c:pt>
                <c:pt idx="2">
                  <c:v>0.08</c:v>
                </c:pt>
                <c:pt idx="3">
                  <c:v>0.14</c:v>
                </c:pt>
                <c:pt idx="4">
                  <c:v>0.25</c:v>
                </c:pt>
                <c:pt idx="5">
                  <c:v>0.42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5.0</c:v>
                </c:pt>
                <c:pt idx="1">
                  <c:v>5.4</c:v>
                </c:pt>
                <c:pt idx="2">
                  <c:v>5.9</c:v>
                </c:pt>
                <c:pt idx="3">
                  <c:v>5.3</c:v>
                </c:pt>
                <c:pt idx="4">
                  <c:v>4.3</c:v>
                </c:pt>
                <c:pt idx="5">
                  <c:v>4.6</c:v>
                </c:pt>
                <c:pt idx="6">
                  <c:v>4.5</c:v>
                </c:pt>
                <c:pt idx="7">
                  <c:v>4.7</c:v>
                </c:pt>
                <c:pt idx="8">
                  <c:v>4.7</c:v>
                </c:pt>
                <c:pt idx="9">
                  <c:v>4.3</c:v>
                </c:pt>
                <c:pt idx="10">
                  <c:v>3.6</c:v>
                </c:pt>
                <c:pt idx="11">
                  <c:v>5.2</c:v>
                </c:pt>
                <c:pt idx="12">
                  <c:v>5.6</c:v>
                </c:pt>
                <c:pt idx="13">
                  <c:v>5.7</c:v>
                </c:pt>
                <c:pt idx="14">
                  <c:v>5.8</c:v>
                </c:pt>
                <c:pt idx="15">
                  <c:v>5.7</c:v>
                </c:pt>
                <c:pt idx="16">
                  <c:v>5.4</c:v>
                </c:pt>
                <c:pt idx="17">
                  <c:v>4.8</c:v>
                </c:pt>
                <c:pt idx="18">
                  <c:v>5.0</c:v>
                </c:pt>
                <c:pt idx="19">
                  <c:v>5.3</c:v>
                </c:pt>
                <c:pt idx="20">
                  <c:v>5.4</c:v>
                </c:pt>
                <c:pt idx="21">
                  <c:v>5.2</c:v>
                </c:pt>
                <c:pt idx="22">
                  <c:v>5.2</c:v>
                </c:pt>
                <c:pt idx="23">
                  <c:v>5.1</c:v>
                </c:pt>
                <c:pt idx="24">
                  <c:v>4.8</c:v>
                </c:pt>
                <c:pt idx="25">
                  <c:v>5.3</c:v>
                </c:pt>
                <c:pt idx="26">
                  <c:v>5.3</c:v>
                </c:pt>
                <c:pt idx="27">
                  <c:v>5.1</c:v>
                </c:pt>
                <c:pt idx="28">
                  <c:v>4.9</c:v>
                </c:pt>
                <c:pt idx="29">
                  <c:v>5.0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THACT</c:v>
                </c:pt>
                <c:pt idx="2">
                  <c:v>AUSTA</c:v>
                </c:pt>
                <c:pt idx="3">
                  <c:v>TWNFE</c:v>
                </c:pt>
                <c:pt idx="4">
                  <c:v>USACG</c:v>
                </c:pt>
                <c:pt idx="5">
                  <c:v>USAW6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-0.55</c:v>
                </c:pt>
                <c:pt idx="1">
                  <c:v>0.13</c:v>
                </c:pt>
                <c:pt idx="2">
                  <c:v>0.14</c:v>
                </c:pt>
                <c:pt idx="3">
                  <c:v>0.14</c:v>
                </c:pt>
                <c:pt idx="4">
                  <c:v>0.42</c:v>
                </c:pt>
                <c:pt idx="5">
                  <c:v>0.72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Others</c:v>
                </c:pt>
                <c:pt idx="1">
                  <c:v>LiaoNing</c:v>
                </c:pt>
                <c:pt idx="2">
                  <c:v>ShangHai</c:v>
                </c:pt>
                <c:pt idx="3">
                  <c:v>FuJian</c:v>
                </c:pt>
                <c:pt idx="4">
                  <c:v>JiangSu</c:v>
                </c:pt>
                <c:pt idx="5">
                  <c:v>BeiJing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</c:v>
                </c:pt>
                <c:pt idx="1">
                  <c:v>0.1</c:v>
                </c:pt>
                <c:pt idx="2">
                  <c:v>0.1</c:v>
                </c:pt>
                <c:pt idx="3">
                  <c:v>0.14</c:v>
                </c:pt>
                <c:pt idx="4">
                  <c:v>0.19</c:v>
                </c:pt>
                <c:pt idx="5">
                  <c:v>0.47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8.2</c:v>
                </c:pt>
                <c:pt idx="1">
                  <c:v>7.1</c:v>
                </c:pt>
                <c:pt idx="2">
                  <c:v>6.7</c:v>
                </c:pt>
                <c:pt idx="3">
                  <c:v>6.2</c:v>
                </c:pt>
                <c:pt idx="4">
                  <c:v>7.1</c:v>
                </c:pt>
                <c:pt idx="5">
                  <c:v>7.3</c:v>
                </c:pt>
                <c:pt idx="6">
                  <c:v>7.6</c:v>
                </c:pt>
                <c:pt idx="7">
                  <c:v>7.9</c:v>
                </c:pt>
                <c:pt idx="8">
                  <c:v>7.0</c:v>
                </c:pt>
                <c:pt idx="9">
                  <c:v>6.7</c:v>
                </c:pt>
                <c:pt idx="10">
                  <c:v>8.0</c:v>
                </c:pt>
                <c:pt idx="11">
                  <c:v>8.1</c:v>
                </c:pt>
                <c:pt idx="12">
                  <c:v>8.5</c:v>
                </c:pt>
                <c:pt idx="13">
                  <c:v>8.7</c:v>
                </c:pt>
                <c:pt idx="14">
                  <c:v>9.1</c:v>
                </c:pt>
                <c:pt idx="15">
                  <c:v>8.0</c:v>
                </c:pt>
                <c:pt idx="16">
                  <c:v>7.3</c:v>
                </c:pt>
                <c:pt idx="17">
                  <c:v>8.4</c:v>
                </c:pt>
                <c:pt idx="18">
                  <c:v>8.6</c:v>
                </c:pt>
                <c:pt idx="19">
                  <c:v>8.4</c:v>
                </c:pt>
                <c:pt idx="20">
                  <c:v>8.7</c:v>
                </c:pt>
                <c:pt idx="21">
                  <c:v>8.9</c:v>
                </c:pt>
                <c:pt idx="22">
                  <c:v>7.8</c:v>
                </c:pt>
                <c:pt idx="23">
                  <c:v>7.2</c:v>
                </c:pt>
                <c:pt idx="24">
                  <c:v>8.5</c:v>
                </c:pt>
                <c:pt idx="25">
                  <c:v>8.7</c:v>
                </c:pt>
                <c:pt idx="26">
                  <c:v>8.9</c:v>
                </c:pt>
                <c:pt idx="27">
                  <c:v>9.1</c:v>
                </c:pt>
                <c:pt idx="28">
                  <c:v>9.5</c:v>
                </c:pt>
                <c:pt idx="29">
                  <c:v>8.4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HKGPP</c:v>
                </c:pt>
                <c:pt idx="1">
                  <c:v>KORKF</c:v>
                </c:pt>
                <c:pt idx="2">
                  <c:v>JPNDO</c:v>
                </c:pt>
                <c:pt idx="3">
                  <c:v>ITAOM</c:v>
                </c:pt>
                <c:pt idx="4">
                  <c:v>JPNJP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0.09</c:v>
                </c:pt>
                <c:pt idx="1">
                  <c:v>0.09</c:v>
                </c:pt>
                <c:pt idx="2">
                  <c:v>0.1</c:v>
                </c:pt>
                <c:pt idx="3">
                  <c:v>0.1</c:v>
                </c:pt>
                <c:pt idx="4">
                  <c:v>0.13</c:v>
                </c:pt>
                <c:pt idx="5">
                  <c:v>0.49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ShangHai</c:v>
                </c:pt>
                <c:pt idx="1">
                  <c:v>ZheJiang</c:v>
                </c:pt>
                <c:pt idx="2">
                  <c:v>BeiJing</c:v>
                </c:pt>
                <c:pt idx="3">
                  <c:v>JiangSu</c:v>
                </c:pt>
                <c:pt idx="4">
                  <c:v>GuangDong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0.09</c:v>
                </c:pt>
                <c:pt idx="2">
                  <c:v>0.1</c:v>
                </c:pt>
                <c:pt idx="3">
                  <c:v>0.11</c:v>
                </c:pt>
                <c:pt idx="4">
                  <c:v>0.22</c:v>
                </c:pt>
                <c:pt idx="5">
                  <c:v>0.42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56.1</c:v>
                </c:pt>
                <c:pt idx="1">
                  <c:v>53.8</c:v>
                </c:pt>
                <c:pt idx="2">
                  <c:v>50.6</c:v>
                </c:pt>
                <c:pt idx="3">
                  <c:v>47.5</c:v>
                </c:pt>
                <c:pt idx="4">
                  <c:v>50.6</c:v>
                </c:pt>
                <c:pt idx="5">
                  <c:v>51.5</c:v>
                </c:pt>
                <c:pt idx="6">
                  <c:v>52.7</c:v>
                </c:pt>
                <c:pt idx="7">
                  <c:v>54.2</c:v>
                </c:pt>
                <c:pt idx="8">
                  <c:v>52.7</c:v>
                </c:pt>
                <c:pt idx="9">
                  <c:v>50.9</c:v>
                </c:pt>
                <c:pt idx="10">
                  <c:v>55.1</c:v>
                </c:pt>
                <c:pt idx="11">
                  <c:v>55.2</c:v>
                </c:pt>
                <c:pt idx="12">
                  <c:v>56.0</c:v>
                </c:pt>
                <c:pt idx="13">
                  <c:v>57.0</c:v>
                </c:pt>
                <c:pt idx="14">
                  <c:v>58.8</c:v>
                </c:pt>
                <c:pt idx="15">
                  <c:v>57.2</c:v>
                </c:pt>
                <c:pt idx="16">
                  <c:v>53.6</c:v>
                </c:pt>
                <c:pt idx="17">
                  <c:v>56.9</c:v>
                </c:pt>
                <c:pt idx="18">
                  <c:v>57.4</c:v>
                </c:pt>
                <c:pt idx="19">
                  <c:v>57.9</c:v>
                </c:pt>
                <c:pt idx="20">
                  <c:v>58.3</c:v>
                </c:pt>
                <c:pt idx="21">
                  <c:v>59.6</c:v>
                </c:pt>
                <c:pt idx="22">
                  <c:v>57.3</c:v>
                </c:pt>
                <c:pt idx="23">
                  <c:v>54.0</c:v>
                </c:pt>
                <c:pt idx="24">
                  <c:v>57.8</c:v>
                </c:pt>
                <c:pt idx="25">
                  <c:v>58.3</c:v>
                </c:pt>
                <c:pt idx="26">
                  <c:v>58.9</c:v>
                </c:pt>
                <c:pt idx="27">
                  <c:v>60.1</c:v>
                </c:pt>
                <c:pt idx="28">
                  <c:v>62.0</c:v>
                </c:pt>
                <c:pt idx="29">
                  <c:v>61.2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THAWN</c:v>
                </c:pt>
                <c:pt idx="1">
                  <c:v>AUSTA</c:v>
                </c:pt>
                <c:pt idx="2">
                  <c:v>Others</c:v>
                </c:pt>
                <c:pt idx="3">
                  <c:v>MACCT</c:v>
                </c:pt>
                <c:pt idx="4">
                  <c:v>USACG</c:v>
                </c:pt>
                <c:pt idx="5">
                  <c:v>USAW6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0.07</c:v>
                </c:pt>
                <c:pt idx="1">
                  <c:v>0.08</c:v>
                </c:pt>
                <c:pt idx="2">
                  <c:v>0.15</c:v>
                </c:pt>
                <c:pt idx="3">
                  <c:v>0.16</c:v>
                </c:pt>
                <c:pt idx="4">
                  <c:v>0.24</c:v>
                </c:pt>
                <c:pt idx="5">
                  <c:v>0.3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KORKF</c:v>
                </c:pt>
                <c:pt idx="1">
                  <c:v>MACHT</c:v>
                </c:pt>
                <c:pt idx="2">
                  <c:v>JPNDO</c:v>
                </c:pt>
                <c:pt idx="3">
                  <c:v>HKGSM</c:v>
                </c:pt>
                <c:pt idx="4">
                  <c:v>Others</c:v>
                </c:pt>
                <c:pt idx="5">
                  <c:v>HKGPP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0.12</c:v>
                </c:pt>
                <c:pt idx="1">
                  <c:v>0.12</c:v>
                </c:pt>
                <c:pt idx="2">
                  <c:v>0.12</c:v>
                </c:pt>
                <c:pt idx="3">
                  <c:v>0.13</c:v>
                </c:pt>
                <c:pt idx="4">
                  <c:v>0.23</c:v>
                </c:pt>
                <c:pt idx="5">
                  <c:v>0.28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ShangHai</c:v>
                </c:pt>
                <c:pt idx="1">
                  <c:v>JiangSu</c:v>
                </c:pt>
                <c:pt idx="2">
                  <c:v>BeiJing</c:v>
                </c:pt>
                <c:pt idx="3">
                  <c:v>ZheJiang</c:v>
                </c:pt>
                <c:pt idx="4">
                  <c:v>Others</c:v>
                </c:pt>
                <c:pt idx="5">
                  <c:v>GuangDong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0.07</c:v>
                </c:pt>
                <c:pt idx="2">
                  <c:v>0.08</c:v>
                </c:pt>
                <c:pt idx="3">
                  <c:v>0.08</c:v>
                </c:pt>
                <c:pt idx="4">
                  <c:v>0.33</c:v>
                </c:pt>
                <c:pt idx="5">
                  <c:v>0.38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157.7</c:v>
                </c:pt>
                <c:pt idx="1">
                  <c:v>113.4</c:v>
                </c:pt>
                <c:pt idx="2">
                  <c:v>98.1</c:v>
                </c:pt>
                <c:pt idx="3">
                  <c:v>97.7</c:v>
                </c:pt>
                <c:pt idx="4">
                  <c:v>149.2</c:v>
                </c:pt>
                <c:pt idx="5">
                  <c:v>157.4</c:v>
                </c:pt>
                <c:pt idx="6">
                  <c:v>162.1</c:v>
                </c:pt>
                <c:pt idx="7">
                  <c:v>160.3</c:v>
                </c:pt>
                <c:pt idx="8">
                  <c:v>123.0</c:v>
                </c:pt>
                <c:pt idx="9">
                  <c:v>113.4</c:v>
                </c:pt>
                <c:pt idx="10">
                  <c:v>167.1</c:v>
                </c:pt>
                <c:pt idx="11">
                  <c:v>169.9</c:v>
                </c:pt>
                <c:pt idx="12">
                  <c:v>173.1</c:v>
                </c:pt>
                <c:pt idx="13">
                  <c:v>173.6</c:v>
                </c:pt>
                <c:pt idx="14">
                  <c:v>170.9</c:v>
                </c:pt>
                <c:pt idx="15">
                  <c:v>132.7</c:v>
                </c:pt>
                <c:pt idx="16">
                  <c:v>119.2</c:v>
                </c:pt>
                <c:pt idx="17">
                  <c:v>167.1</c:v>
                </c:pt>
                <c:pt idx="18">
                  <c:v>170.8</c:v>
                </c:pt>
                <c:pt idx="19">
                  <c:v>173.0</c:v>
                </c:pt>
                <c:pt idx="20">
                  <c:v>172.8</c:v>
                </c:pt>
                <c:pt idx="21">
                  <c:v>168.3</c:v>
                </c:pt>
                <c:pt idx="22">
                  <c:v>129.9</c:v>
                </c:pt>
                <c:pt idx="23">
                  <c:v>118.3</c:v>
                </c:pt>
                <c:pt idx="24">
                  <c:v>170.3</c:v>
                </c:pt>
                <c:pt idx="25">
                  <c:v>175.5</c:v>
                </c:pt>
                <c:pt idx="26">
                  <c:v>181.1</c:v>
                </c:pt>
                <c:pt idx="27">
                  <c:v>185.6</c:v>
                </c:pt>
                <c:pt idx="28">
                  <c:v>180.2</c:v>
                </c:pt>
                <c:pt idx="29">
                  <c:v>134.2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THAWN</c:v>
                </c:pt>
                <c:pt idx="1">
                  <c:v>TWNLD</c:v>
                </c:pt>
                <c:pt idx="2">
                  <c:v>JPNJP</c:v>
                </c:pt>
                <c:pt idx="3">
                  <c:v>JPNDO</c:v>
                </c:pt>
                <c:pt idx="4">
                  <c:v>KORKF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0.08</c:v>
                </c:pt>
                <c:pt idx="2">
                  <c:v>0.11</c:v>
                </c:pt>
                <c:pt idx="3">
                  <c:v>0.12</c:v>
                </c:pt>
                <c:pt idx="4">
                  <c:v>0.12</c:v>
                </c:pt>
                <c:pt idx="5">
                  <c:v>0.51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SiChuan</c:v>
                </c:pt>
                <c:pt idx="1">
                  <c:v>ZheJiang</c:v>
                </c:pt>
                <c:pt idx="2">
                  <c:v>JiangSu</c:v>
                </c:pt>
                <c:pt idx="3">
                  <c:v>ShangHai</c:v>
                </c:pt>
                <c:pt idx="4">
                  <c:v>GuangDong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0.12</c:v>
                </c:pt>
                <c:pt idx="2">
                  <c:v>0.12</c:v>
                </c:pt>
                <c:pt idx="3">
                  <c:v>0.15</c:v>
                </c:pt>
                <c:pt idx="4">
                  <c:v>0.26</c:v>
                </c:pt>
                <c:pt idx="5">
                  <c:v>0.29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301.3</c:v>
                </c:pt>
                <c:pt idx="1">
                  <c:v>210.8</c:v>
                </c:pt>
                <c:pt idx="2">
                  <c:v>190.9</c:v>
                </c:pt>
                <c:pt idx="3">
                  <c:v>187.4</c:v>
                </c:pt>
                <c:pt idx="4">
                  <c:v>251.7</c:v>
                </c:pt>
                <c:pt idx="5">
                  <c:v>258.4</c:v>
                </c:pt>
                <c:pt idx="6">
                  <c:v>273.7</c:v>
                </c:pt>
                <c:pt idx="7">
                  <c:v>278.6</c:v>
                </c:pt>
                <c:pt idx="8">
                  <c:v>199.4</c:v>
                </c:pt>
                <c:pt idx="9">
                  <c:v>197.2</c:v>
                </c:pt>
                <c:pt idx="10">
                  <c:v>273.9</c:v>
                </c:pt>
                <c:pt idx="11">
                  <c:v>276.7</c:v>
                </c:pt>
                <c:pt idx="12">
                  <c:v>286.2</c:v>
                </c:pt>
                <c:pt idx="13">
                  <c:v>298.8</c:v>
                </c:pt>
                <c:pt idx="14">
                  <c:v>316.6</c:v>
                </c:pt>
                <c:pt idx="15">
                  <c:v>231.4</c:v>
                </c:pt>
                <c:pt idx="16">
                  <c:v>206.1</c:v>
                </c:pt>
                <c:pt idx="17">
                  <c:v>285.2</c:v>
                </c:pt>
                <c:pt idx="18">
                  <c:v>301.8</c:v>
                </c:pt>
                <c:pt idx="19">
                  <c:v>300.4</c:v>
                </c:pt>
                <c:pt idx="20">
                  <c:v>306.5</c:v>
                </c:pt>
                <c:pt idx="21">
                  <c:v>315.3</c:v>
                </c:pt>
                <c:pt idx="22">
                  <c:v>227.5</c:v>
                </c:pt>
                <c:pt idx="23">
                  <c:v>202.4</c:v>
                </c:pt>
                <c:pt idx="24">
                  <c:v>291.6</c:v>
                </c:pt>
                <c:pt idx="25">
                  <c:v>299.8</c:v>
                </c:pt>
                <c:pt idx="26">
                  <c:v>299.4</c:v>
                </c:pt>
                <c:pt idx="27">
                  <c:v>319.9</c:v>
                </c:pt>
                <c:pt idx="28">
                  <c:v>339.2</c:v>
                </c:pt>
                <c:pt idx="29">
                  <c:v>236.2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GBRCN</c:v>
                </c:pt>
                <c:pt idx="1">
                  <c:v>ITAOM</c:v>
                </c:pt>
                <c:pt idx="2">
                  <c:v>JPNJP</c:v>
                </c:pt>
                <c:pt idx="3">
                  <c:v>KORKF</c:v>
                </c:pt>
                <c:pt idx="4">
                  <c:v>JPNDO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0.07</c:v>
                </c:pt>
                <c:pt idx="2">
                  <c:v>0.14</c:v>
                </c:pt>
                <c:pt idx="3">
                  <c:v>0.22</c:v>
                </c:pt>
                <c:pt idx="4">
                  <c:v>0.25</c:v>
                </c:pt>
                <c:pt idx="5">
                  <c:v>0.26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SiChuan</c:v>
                </c:pt>
                <c:pt idx="1">
                  <c:v>ZheJiang</c:v>
                </c:pt>
                <c:pt idx="2">
                  <c:v>JiangSu</c:v>
                </c:pt>
                <c:pt idx="3">
                  <c:v>BeiJing</c:v>
                </c:pt>
                <c:pt idx="4">
                  <c:v>GuangDong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0.06</c:v>
                </c:pt>
                <c:pt idx="2">
                  <c:v>0.11</c:v>
                </c:pt>
                <c:pt idx="3">
                  <c:v>0.14</c:v>
                </c:pt>
                <c:pt idx="4">
                  <c:v>0.21</c:v>
                </c:pt>
                <c:pt idx="5">
                  <c:v>0.42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7.9</c:v>
                </c:pt>
                <c:pt idx="1">
                  <c:v>8.8</c:v>
                </c:pt>
                <c:pt idx="2">
                  <c:v>8.9</c:v>
                </c:pt>
                <c:pt idx="3">
                  <c:v>7.7</c:v>
                </c:pt>
                <c:pt idx="4">
                  <c:v>7.0</c:v>
                </c:pt>
                <c:pt idx="5">
                  <c:v>7.6</c:v>
                </c:pt>
                <c:pt idx="6">
                  <c:v>7.7</c:v>
                </c:pt>
                <c:pt idx="7">
                  <c:v>7.7</c:v>
                </c:pt>
                <c:pt idx="8">
                  <c:v>7.9</c:v>
                </c:pt>
                <c:pt idx="9">
                  <c:v>7.9</c:v>
                </c:pt>
                <c:pt idx="10">
                  <c:v>8.1</c:v>
                </c:pt>
                <c:pt idx="11">
                  <c:v>8.2</c:v>
                </c:pt>
                <c:pt idx="12">
                  <c:v>8.4</c:v>
                </c:pt>
                <c:pt idx="13">
                  <c:v>9.1</c:v>
                </c:pt>
                <c:pt idx="14">
                  <c:v>9.2</c:v>
                </c:pt>
                <c:pt idx="15">
                  <c:v>9.2</c:v>
                </c:pt>
                <c:pt idx="16">
                  <c:v>8.9</c:v>
                </c:pt>
                <c:pt idx="17">
                  <c:v>8.6</c:v>
                </c:pt>
                <c:pt idx="18">
                  <c:v>8.6</c:v>
                </c:pt>
                <c:pt idx="19">
                  <c:v>8.6</c:v>
                </c:pt>
                <c:pt idx="20">
                  <c:v>9.6</c:v>
                </c:pt>
                <c:pt idx="21">
                  <c:v>9.8</c:v>
                </c:pt>
                <c:pt idx="22">
                  <c:v>10.2</c:v>
                </c:pt>
                <c:pt idx="23">
                  <c:v>10.3</c:v>
                </c:pt>
                <c:pt idx="24">
                  <c:v>9.6</c:v>
                </c:pt>
                <c:pt idx="25">
                  <c:v>10.4</c:v>
                </c:pt>
                <c:pt idx="26">
                  <c:v>10.2</c:v>
                </c:pt>
                <c:pt idx="27">
                  <c:v>10.8</c:v>
                </c:pt>
                <c:pt idx="28">
                  <c:v>11.4</c:v>
                </c:pt>
                <c:pt idx="29">
                  <c:v>12.8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AUSTA</c:v>
                </c:pt>
                <c:pt idx="1">
                  <c:v>JPNDO</c:v>
                </c:pt>
                <c:pt idx="2">
                  <c:v>KORKF</c:v>
                </c:pt>
                <c:pt idx="3">
                  <c:v>JPNJP</c:v>
                </c:pt>
                <c:pt idx="4">
                  <c:v>HKGPP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0.07</c:v>
                </c:pt>
                <c:pt idx="1">
                  <c:v>0.07</c:v>
                </c:pt>
                <c:pt idx="2">
                  <c:v>0.1</c:v>
                </c:pt>
                <c:pt idx="3">
                  <c:v>0.11</c:v>
                </c:pt>
                <c:pt idx="4">
                  <c:v>0.12</c:v>
                </c:pt>
                <c:pt idx="5">
                  <c:v>0.53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GuangDong</c:v>
                </c:pt>
                <c:pt idx="1">
                  <c:v>FuJian</c:v>
                </c:pt>
                <c:pt idx="2">
                  <c:v>LiaoNing</c:v>
                </c:pt>
                <c:pt idx="3">
                  <c:v>Others</c:v>
                </c:pt>
                <c:pt idx="4">
                  <c:v>BeiJing</c:v>
                </c:pt>
                <c:pt idx="5">
                  <c:v>ShangHai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</c:v>
                </c:pt>
                <c:pt idx="1">
                  <c:v>0.09</c:v>
                </c:pt>
                <c:pt idx="2">
                  <c:v>0.1</c:v>
                </c:pt>
                <c:pt idx="3">
                  <c:v>0.18</c:v>
                </c:pt>
                <c:pt idx="4">
                  <c:v>0.25</c:v>
                </c:pt>
                <c:pt idx="5">
                  <c:v>0.32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BeiJing</c:v>
                </c:pt>
                <c:pt idx="1">
                  <c:v>JiangSu</c:v>
                </c:pt>
                <c:pt idx="2">
                  <c:v>ShangHai</c:v>
                </c:pt>
                <c:pt idx="3">
                  <c:v>ZheJiang</c:v>
                </c:pt>
                <c:pt idx="4">
                  <c:v>GuangDong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0.11</c:v>
                </c:pt>
                <c:pt idx="3">
                  <c:v>0.14</c:v>
                </c:pt>
                <c:pt idx="4">
                  <c:v>0.2</c:v>
                </c:pt>
                <c:pt idx="5">
                  <c:v>0.35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1.4</c:v>
                </c:pt>
                <c:pt idx="1">
                  <c:v>1.4</c:v>
                </c:pt>
                <c:pt idx="2">
                  <c:v>1.5</c:v>
                </c:pt>
                <c:pt idx="3">
                  <c:v>1.6</c:v>
                </c:pt>
                <c:pt idx="4">
                  <c:v>1.6</c:v>
                </c:pt>
                <c:pt idx="5">
                  <c:v>1.6</c:v>
                </c:pt>
                <c:pt idx="6">
                  <c:v>1.8</c:v>
                </c:pt>
                <c:pt idx="7">
                  <c:v>1.8</c:v>
                </c:pt>
                <c:pt idx="8">
                  <c:v>1.9</c:v>
                </c:pt>
                <c:pt idx="9">
                  <c:v>1.8</c:v>
                </c:pt>
                <c:pt idx="10">
                  <c:v>1.7</c:v>
                </c:pt>
                <c:pt idx="11">
                  <c:v>2.3</c:v>
                </c:pt>
                <c:pt idx="12">
                  <c:v>2.4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1.4</c:v>
                </c:pt>
                <c:pt idx="1">
                  <c:v>1.2</c:v>
                </c:pt>
                <c:pt idx="2">
                  <c:v>1.2</c:v>
                </c:pt>
                <c:pt idx="3">
                  <c:v>1.1</c:v>
                </c:pt>
                <c:pt idx="4">
                  <c:v>1.0</c:v>
                </c:pt>
                <c:pt idx="5">
                  <c:v>1.1</c:v>
                </c:pt>
                <c:pt idx="6">
                  <c:v>1.3</c:v>
                </c:pt>
                <c:pt idx="7">
                  <c:v>1.3</c:v>
                </c:pt>
                <c:pt idx="8">
                  <c:v>1.0</c:v>
                </c:pt>
                <c:pt idx="9">
                  <c:v>1.1</c:v>
                </c:pt>
                <c:pt idx="10">
                  <c:v>0.8</c:v>
                </c:pt>
                <c:pt idx="11">
                  <c:v>1.4</c:v>
                </c:pt>
                <c:pt idx="12">
                  <c:v>1.5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0.3</c:v>
                </c:pt>
                <c:pt idx="10">
                  <c:v>0.3</c:v>
                </c:pt>
                <c:pt idx="11">
                  <c:v>0.4</c:v>
                </c:pt>
                <c:pt idx="12">
                  <c:v>0.4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1.7</c:v>
                </c:pt>
                <c:pt idx="1">
                  <c:v>1.8</c:v>
                </c:pt>
                <c:pt idx="2">
                  <c:v>1.9</c:v>
                </c:pt>
                <c:pt idx="3">
                  <c:v>2.3</c:v>
                </c:pt>
                <c:pt idx="4">
                  <c:v>2.6</c:v>
                </c:pt>
                <c:pt idx="5">
                  <c:v>2.1</c:v>
                </c:pt>
                <c:pt idx="6">
                  <c:v>2.3</c:v>
                </c:pt>
                <c:pt idx="7">
                  <c:v>2.1</c:v>
                </c:pt>
                <c:pt idx="8">
                  <c:v>2.1</c:v>
                </c:pt>
                <c:pt idx="9">
                  <c:v>2.0</c:v>
                </c:pt>
                <c:pt idx="10">
                  <c:v>2.6</c:v>
                </c:pt>
                <c:pt idx="11">
                  <c:v>2.2</c:v>
                </c:pt>
                <c:pt idx="12">
                  <c:v>2.4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5.1</c:v>
                </c:pt>
                <c:pt idx="1">
                  <c:v>5.1</c:v>
                </c:pt>
                <c:pt idx="2">
                  <c:v>4.7</c:v>
                </c:pt>
                <c:pt idx="3">
                  <c:v>5.4</c:v>
                </c:pt>
                <c:pt idx="4">
                  <c:v>5.7</c:v>
                </c:pt>
                <c:pt idx="5">
                  <c:v>4.8</c:v>
                </c:pt>
                <c:pt idx="6">
                  <c:v>4.8</c:v>
                </c:pt>
                <c:pt idx="7">
                  <c:v>4.6</c:v>
                </c:pt>
                <c:pt idx="8">
                  <c:v>4.7</c:v>
                </c:pt>
                <c:pt idx="9">
                  <c:v>4.4</c:v>
                </c:pt>
                <c:pt idx="10">
                  <c:v>4.3</c:v>
                </c:pt>
                <c:pt idx="11">
                  <c:v>4.4</c:v>
                </c:pt>
                <c:pt idx="12">
                  <c:v>4.6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0.8</c:v>
                </c:pt>
                <c:pt idx="1">
                  <c:v>0.9</c:v>
                </c:pt>
                <c:pt idx="2">
                  <c:v>0.9</c:v>
                </c:pt>
                <c:pt idx="3">
                  <c:v>1.0</c:v>
                </c:pt>
                <c:pt idx="4">
                  <c:v>1.1</c:v>
                </c:pt>
                <c:pt idx="5">
                  <c:v>0.9</c:v>
                </c:pt>
                <c:pt idx="6">
                  <c:v>0.9</c:v>
                </c:pt>
                <c:pt idx="7">
                  <c:v>0.8</c:v>
                </c:pt>
                <c:pt idx="8">
                  <c:v>0.8</c:v>
                </c:pt>
                <c:pt idx="9">
                  <c:v>0.7</c:v>
                </c:pt>
                <c:pt idx="10">
                  <c:v>0.8</c:v>
                </c:pt>
                <c:pt idx="11">
                  <c:v>0.7</c:v>
                </c:pt>
                <c:pt idx="12">
                  <c:v>0.8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23g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14.9</c:v>
                </c:pt>
                <c:pt idx="1">
                  <c:v>13.6</c:v>
                </c:pt>
                <c:pt idx="2">
                  <c:v>14.9</c:v>
                </c:pt>
                <c:pt idx="3">
                  <c:v>17.4</c:v>
                </c:pt>
                <c:pt idx="4">
                  <c:v>16.3</c:v>
                </c:pt>
                <c:pt idx="5">
                  <c:v>14.8</c:v>
                </c:pt>
                <c:pt idx="6">
                  <c:v>17.3</c:v>
                </c:pt>
                <c:pt idx="7">
                  <c:v>18.0</c:v>
                </c:pt>
                <c:pt idx="8">
                  <c:v>17.6</c:v>
                </c:pt>
                <c:pt idx="9">
                  <c:v>16.6</c:v>
                </c:pt>
                <c:pt idx="10">
                  <c:v>16.6</c:v>
                </c:pt>
                <c:pt idx="11">
                  <c:v>22.4</c:v>
                </c:pt>
                <c:pt idx="12">
                  <c:v>24.7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41.4</c:v>
                </c:pt>
                <c:pt idx="1">
                  <c:v>42.8</c:v>
                </c:pt>
                <c:pt idx="2">
                  <c:v>41.2</c:v>
                </c:pt>
                <c:pt idx="3">
                  <c:v>43.6</c:v>
                </c:pt>
                <c:pt idx="4">
                  <c:v>55.0</c:v>
                </c:pt>
                <c:pt idx="5">
                  <c:v>59.9</c:v>
                </c:pt>
                <c:pt idx="6">
                  <c:v>72.7</c:v>
                </c:pt>
                <c:pt idx="7">
                  <c:v>80.0</c:v>
                </c:pt>
                <c:pt idx="8">
                  <c:v>90.8</c:v>
                </c:pt>
                <c:pt idx="9">
                  <c:v>87.3</c:v>
                </c:pt>
                <c:pt idx="10">
                  <c:v>79.3</c:v>
                </c:pt>
                <c:pt idx="11">
                  <c:v>126.2</c:v>
                </c:pt>
                <c:pt idx="12">
                  <c:v>127.5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23g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35.1</c:v>
                </c:pt>
                <c:pt idx="1">
                  <c:v>36.0</c:v>
                </c:pt>
                <c:pt idx="2">
                  <c:v>35.1</c:v>
                </c:pt>
                <c:pt idx="3">
                  <c:v>50.9</c:v>
                </c:pt>
                <c:pt idx="4">
                  <c:v>67.4</c:v>
                </c:pt>
                <c:pt idx="5">
                  <c:v>64.1</c:v>
                </c:pt>
                <c:pt idx="6">
                  <c:v>73.8</c:v>
                </c:pt>
                <c:pt idx="7">
                  <c:v>75.4</c:v>
                </c:pt>
                <c:pt idx="8">
                  <c:v>84.4</c:v>
                </c:pt>
                <c:pt idx="9">
                  <c:v>103.7</c:v>
                </c:pt>
                <c:pt idx="10">
                  <c:v>144.0</c:v>
                </c:pt>
                <c:pt idx="11">
                  <c:v>118.6</c:v>
                </c:pt>
                <c:pt idx="12">
                  <c:v>129.0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27.0</c:v>
                </c:pt>
                <c:pt idx="1">
                  <c:v>28.1</c:v>
                </c:pt>
                <c:pt idx="2">
                  <c:v>26.7</c:v>
                </c:pt>
                <c:pt idx="3">
                  <c:v>36.3</c:v>
                </c:pt>
                <c:pt idx="4">
                  <c:v>49.5</c:v>
                </c:pt>
                <c:pt idx="5">
                  <c:v>54.5</c:v>
                </c:pt>
                <c:pt idx="6">
                  <c:v>74.9</c:v>
                </c:pt>
                <c:pt idx="7">
                  <c:v>64.3</c:v>
                </c:pt>
                <c:pt idx="8">
                  <c:v>80.5</c:v>
                </c:pt>
                <c:pt idx="9">
                  <c:v>100.7</c:v>
                </c:pt>
                <c:pt idx="10">
                  <c:v>135.8</c:v>
                </c:pt>
                <c:pt idx="11">
                  <c:v>115.9</c:v>
                </c:pt>
                <c:pt idx="12">
                  <c:v>142.3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39</c:v>
                </c:pt>
                <c:pt idx="1">
                  <c:v>36</c:v>
                </c:pt>
                <c:pt idx="2">
                  <c:v>37</c:v>
                </c:pt>
                <c:pt idx="3">
                  <c:v>42</c:v>
                </c:pt>
                <c:pt idx="4">
                  <c:v>47</c:v>
                </c:pt>
                <c:pt idx="5">
                  <c:v>49</c:v>
                </c:pt>
                <c:pt idx="6">
                  <c:v>55</c:v>
                </c:pt>
                <c:pt idx="7">
                  <c:v>59</c:v>
                </c:pt>
                <c:pt idx="8">
                  <c:v>62</c:v>
                </c:pt>
                <c:pt idx="9">
                  <c:v>60</c:v>
                </c:pt>
                <c:pt idx="10">
                  <c:v>58</c:v>
                </c:pt>
                <c:pt idx="11">
                  <c:v>72</c:v>
                </c:pt>
                <c:pt idx="12">
                  <c:v>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34</c:v>
                </c:pt>
                <c:pt idx="1">
                  <c:v>37</c:v>
                </c:pt>
                <c:pt idx="2">
                  <c:v>37</c:v>
                </c:pt>
                <c:pt idx="3">
                  <c:v>44</c:v>
                </c:pt>
                <c:pt idx="4">
                  <c:v>53</c:v>
                </c:pt>
                <c:pt idx="5">
                  <c:v>50</c:v>
                </c:pt>
                <c:pt idx="6">
                  <c:v>70</c:v>
                </c:pt>
                <c:pt idx="7">
                  <c:v>73</c:v>
                </c:pt>
                <c:pt idx="8">
                  <c:v>71</c:v>
                </c:pt>
                <c:pt idx="9">
                  <c:v>73</c:v>
                </c:pt>
                <c:pt idx="10">
                  <c:v>86</c:v>
                </c:pt>
                <c:pt idx="11">
                  <c:v>75</c:v>
                </c:pt>
                <c:pt idx="12">
                  <c:v>93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36.5</c:v>
                </c:pt>
                <c:pt idx="1">
                  <c:v>36.2</c:v>
                </c:pt>
                <c:pt idx="2">
                  <c:v>36.0</c:v>
                </c:pt>
                <c:pt idx="3">
                  <c:v>35.4</c:v>
                </c:pt>
                <c:pt idx="4">
                  <c:v>33.6</c:v>
                </c:pt>
                <c:pt idx="5">
                  <c:v>34.4</c:v>
                </c:pt>
                <c:pt idx="6">
                  <c:v>35.1</c:v>
                </c:pt>
                <c:pt idx="7">
                  <c:v>36.3</c:v>
                </c:pt>
                <c:pt idx="8">
                  <c:v>36.2</c:v>
                </c:pt>
                <c:pt idx="9">
                  <c:v>33.6</c:v>
                </c:pt>
                <c:pt idx="10">
                  <c:v>34.0</c:v>
                </c:pt>
                <c:pt idx="11">
                  <c:v>36.6</c:v>
                </c:pt>
                <c:pt idx="12">
                  <c:v>37.3</c:v>
                </c:pt>
                <c:pt idx="13">
                  <c:v>38.6</c:v>
                </c:pt>
                <c:pt idx="14">
                  <c:v>40.3</c:v>
                </c:pt>
                <c:pt idx="15">
                  <c:v>39.5</c:v>
                </c:pt>
                <c:pt idx="16">
                  <c:v>36.9</c:v>
                </c:pt>
                <c:pt idx="17">
                  <c:v>36.7</c:v>
                </c:pt>
                <c:pt idx="18">
                  <c:v>36.9</c:v>
                </c:pt>
                <c:pt idx="19">
                  <c:v>37.3</c:v>
                </c:pt>
                <c:pt idx="20">
                  <c:v>38.1</c:v>
                </c:pt>
                <c:pt idx="21">
                  <c:v>39.5</c:v>
                </c:pt>
                <c:pt idx="22">
                  <c:v>38.3</c:v>
                </c:pt>
                <c:pt idx="23">
                  <c:v>36.0</c:v>
                </c:pt>
                <c:pt idx="24">
                  <c:v>37.5</c:v>
                </c:pt>
                <c:pt idx="25">
                  <c:v>38.0</c:v>
                </c:pt>
                <c:pt idx="26">
                  <c:v>37.3</c:v>
                </c:pt>
                <c:pt idx="27">
                  <c:v>37.3</c:v>
                </c:pt>
                <c:pt idx="28">
                  <c:v>37.9</c:v>
                </c:pt>
                <c:pt idx="29">
                  <c:v>37.2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111</c:v>
                </c:pt>
                <c:pt idx="1">
                  <c:v>124</c:v>
                </c:pt>
                <c:pt idx="2">
                  <c:v>117</c:v>
                </c:pt>
                <c:pt idx="3">
                  <c:v>109</c:v>
                </c:pt>
                <c:pt idx="4">
                  <c:v>122</c:v>
                </c:pt>
                <c:pt idx="5">
                  <c:v>127</c:v>
                </c:pt>
                <c:pt idx="6">
                  <c:v>138</c:v>
                </c:pt>
                <c:pt idx="7">
                  <c:v>143</c:v>
                </c:pt>
                <c:pt idx="8">
                  <c:v>154</c:v>
                </c:pt>
                <c:pt idx="9">
                  <c:v>154</c:v>
                </c:pt>
                <c:pt idx="10">
                  <c:v>144</c:v>
                </c:pt>
                <c:pt idx="11">
                  <c:v>183</c:v>
                </c:pt>
                <c:pt idx="12">
                  <c:v>180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201504</c:v>
                </c:pt>
                <c:pt idx="1">
                  <c:v>201505</c:v>
                </c:pt>
                <c:pt idx="2">
                  <c:v>201506</c:v>
                </c:pt>
                <c:pt idx="3">
                  <c:v>201507</c:v>
                </c:pt>
                <c:pt idx="4">
                  <c:v>201508</c:v>
                </c:pt>
                <c:pt idx="5">
                  <c:v>201509</c:v>
                </c:pt>
                <c:pt idx="6">
                  <c:v>201510</c:v>
                </c:pt>
                <c:pt idx="7">
                  <c:v>201511</c:v>
                </c:pt>
                <c:pt idx="8">
                  <c:v>201512</c:v>
                </c:pt>
                <c:pt idx="9">
                  <c:v>201601</c:v>
                </c:pt>
                <c:pt idx="10">
                  <c:v>201602</c:v>
                </c:pt>
                <c:pt idx="11">
                  <c:v>201603</c:v>
                </c:pt>
                <c:pt idx="12">
                  <c:v>201604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82</c:v>
                </c:pt>
                <c:pt idx="1">
                  <c:v>80</c:v>
                </c:pt>
                <c:pt idx="2">
                  <c:v>77</c:v>
                </c:pt>
                <c:pt idx="3">
                  <c:v>86</c:v>
                </c:pt>
                <c:pt idx="4">
                  <c:v>98</c:v>
                </c:pt>
                <c:pt idx="5">
                  <c:v>114</c:v>
                </c:pt>
                <c:pt idx="6">
                  <c:v>112</c:v>
                </c:pt>
                <c:pt idx="7">
                  <c:v>93</c:v>
                </c:pt>
                <c:pt idx="8">
                  <c:v>120</c:v>
                </c:pt>
                <c:pt idx="9">
                  <c:v>144</c:v>
                </c:pt>
                <c:pt idx="10">
                  <c:v>165</c:v>
                </c:pt>
                <c:pt idx="11">
                  <c:v>162</c:v>
                </c:pt>
                <c:pt idx="12">
                  <c:v>160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BBBBB</c:v>
                </c:pt>
                <c:pt idx="1">
                  <c:v>KORKF</c:v>
                </c:pt>
                <c:pt idx="2">
                  <c:v>HKGTC</c:v>
                </c:pt>
                <c:pt idx="3">
                  <c:v>ITASI</c:v>
                </c:pt>
                <c:pt idx="4">
                  <c:v>KORSK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0.07</c:v>
                </c:pt>
                <c:pt idx="1">
                  <c:v>0.09</c:v>
                </c:pt>
                <c:pt idx="2">
                  <c:v>0.1</c:v>
                </c:pt>
                <c:pt idx="3">
                  <c:v>0.13</c:v>
                </c:pt>
                <c:pt idx="4">
                  <c:v>0.15</c:v>
                </c:pt>
                <c:pt idx="5">
                  <c:v>0.46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HuNan</c:v>
                </c:pt>
                <c:pt idx="1">
                  <c:v>HeNan</c:v>
                </c:pt>
                <c:pt idx="2">
                  <c:v>ShangDong</c:v>
                </c:pt>
                <c:pt idx="3">
                  <c:v>Others</c:v>
                </c:pt>
                <c:pt idx="4">
                  <c:v>BeiJing</c:v>
                </c:pt>
                <c:pt idx="5">
                  <c:v>GuangDong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0.09</c:v>
                </c:pt>
                <c:pt idx="1">
                  <c:v>0.1</c:v>
                </c:pt>
                <c:pt idx="2">
                  <c:v>0.1</c:v>
                </c:pt>
                <c:pt idx="3">
                  <c:v>0.17</c:v>
                </c:pt>
                <c:pt idx="4">
                  <c:v>0.26</c:v>
                </c:pt>
                <c:pt idx="5">
                  <c:v>0.28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41.0</c:v>
                </c:pt>
                <c:pt idx="1">
                  <c:v>25.9</c:v>
                </c:pt>
                <c:pt idx="2">
                  <c:v>23.8</c:v>
                </c:pt>
                <c:pt idx="3">
                  <c:v>35.3</c:v>
                </c:pt>
                <c:pt idx="4">
                  <c:v>46.2</c:v>
                </c:pt>
                <c:pt idx="5">
                  <c:v>54.3</c:v>
                </c:pt>
                <c:pt idx="6">
                  <c:v>57.1</c:v>
                </c:pt>
                <c:pt idx="7">
                  <c:v>51.1</c:v>
                </c:pt>
                <c:pt idx="8">
                  <c:v>31.2</c:v>
                </c:pt>
                <c:pt idx="9">
                  <c:v>29.4</c:v>
                </c:pt>
                <c:pt idx="10">
                  <c:v>55.1</c:v>
                </c:pt>
                <c:pt idx="11">
                  <c:v>68.5</c:v>
                </c:pt>
                <c:pt idx="12">
                  <c:v>72.8</c:v>
                </c:pt>
                <c:pt idx="13">
                  <c:v>73.7</c:v>
                </c:pt>
                <c:pt idx="14">
                  <c:v>65.1</c:v>
                </c:pt>
                <c:pt idx="15">
                  <c:v>40.1</c:v>
                </c:pt>
                <c:pt idx="16">
                  <c:v>36.6</c:v>
                </c:pt>
                <c:pt idx="17">
                  <c:v>58.6</c:v>
                </c:pt>
                <c:pt idx="18">
                  <c:v>69.4</c:v>
                </c:pt>
                <c:pt idx="19">
                  <c:v>72.6</c:v>
                </c:pt>
                <c:pt idx="20">
                  <c:v>70.5</c:v>
                </c:pt>
                <c:pt idx="21">
                  <c:v>61.7</c:v>
                </c:pt>
                <c:pt idx="22">
                  <c:v>36.2</c:v>
                </c:pt>
                <c:pt idx="23">
                  <c:v>33.3</c:v>
                </c:pt>
                <c:pt idx="24">
                  <c:v>59.0</c:v>
                </c:pt>
                <c:pt idx="25">
                  <c:v>71.3</c:v>
                </c:pt>
                <c:pt idx="26">
                  <c:v>69.8</c:v>
                </c:pt>
                <c:pt idx="27">
                  <c:v>63.6</c:v>
                </c:pt>
                <c:pt idx="28">
                  <c:v>47.2</c:v>
                </c:pt>
                <c:pt idx="29">
                  <c:v>28.6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DEUD2</c:v>
                </c:pt>
                <c:pt idx="1">
                  <c:v>AUSOP</c:v>
                </c:pt>
                <c:pt idx="2">
                  <c:v>DEUD1</c:v>
                </c:pt>
                <c:pt idx="3">
                  <c:v>AUSTA</c:v>
                </c:pt>
                <c:pt idx="4">
                  <c:v>USACG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0.07</c:v>
                </c:pt>
                <c:pt idx="1">
                  <c:v>0.07</c:v>
                </c:pt>
                <c:pt idx="2">
                  <c:v>0.08</c:v>
                </c:pt>
                <c:pt idx="3">
                  <c:v>0.11</c:v>
                </c:pt>
                <c:pt idx="4">
                  <c:v>0.27</c:v>
                </c:pt>
                <c:pt idx="5">
                  <c:v>0.4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JiangSu</c:v>
                </c:pt>
                <c:pt idx="1">
                  <c:v>ZheJiang</c:v>
                </c:pt>
                <c:pt idx="2">
                  <c:v>Others</c:v>
                </c:pt>
                <c:pt idx="3">
                  <c:v>ShangHai</c:v>
                </c:pt>
                <c:pt idx="4">
                  <c:v>BeiJing</c:v>
                </c:pt>
                <c:pt idx="5">
                  <c:v>GuangDong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0.05</c:v>
                </c:pt>
                <c:pt idx="1">
                  <c:v>0.06</c:v>
                </c:pt>
                <c:pt idx="2">
                  <c:v>0.13</c:v>
                </c:pt>
                <c:pt idx="3">
                  <c:v>0.16</c:v>
                </c:pt>
                <c:pt idx="4">
                  <c:v>0.18</c:v>
                </c:pt>
                <c:pt idx="5">
                  <c:v>0.42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670E-6783-4B6E-A540-E5929245093B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6902-FE71-4D49-9A2B-C831F1544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186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1406" y="87015"/>
            <a:ext cx="5426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7504" y="39296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情况说明：</a:t>
            </a:r>
            <a:endParaRPr lang="en-US" altLang="zh-CN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quarter" idx="12"/>
          </p:nvPr>
        </p:nvSpPr>
        <p:spPr>
          <a:xfrm>
            <a:off x="285750" y="4429129"/>
            <a:ext cx="8643968" cy="428631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1800"/>
            </a:lvl1pPr>
            <a:lvl2pPr marL="971550" indent="-514350">
              <a:buFont typeface="+mj-ea"/>
              <a:buNone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内容占位符 16"/>
          <p:cNvSpPr>
            <a:spLocks noGrp="1"/>
          </p:cNvSpPr>
          <p:nvPr>
            <p:ph sz="quarter" idx="13"/>
          </p:nvPr>
        </p:nvSpPr>
        <p:spPr>
          <a:xfrm>
            <a:off x="285750" y="5072082"/>
            <a:ext cx="8643968" cy="1143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 startAt="2"/>
              <a:defRPr sz="1800"/>
            </a:lvl1pPr>
            <a:lvl2pPr marL="971550" indent="-514350">
              <a:buFont typeface="+mj-ea"/>
              <a:buAutoNum type="circleNumDbPlain"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322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036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5496" y="87015"/>
            <a:ext cx="590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数据业务趋势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07504" y="692696"/>
            <a:ext cx="8928992" cy="237626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7504" y="3861048"/>
            <a:ext cx="8928992" cy="2952000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2" name="内容占位符 21"/>
          <p:cNvSpPr>
            <a:spLocks noGrp="1"/>
          </p:cNvSpPr>
          <p:nvPr>
            <p:ph sz="quarter" idx="15"/>
          </p:nvPr>
        </p:nvSpPr>
        <p:spPr>
          <a:xfrm>
            <a:off x="142875" y="3143250"/>
            <a:ext cx="8858250" cy="6429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>
              <a:spcBef>
                <a:spcPts val="400"/>
              </a:spcBef>
              <a:spcAft>
                <a:spcPts val="0"/>
              </a:spcAft>
              <a:defRPr sz="1400"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endParaRPr lang="zh-CN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71934" y="1142984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TB</a:t>
            </a:r>
            <a:endParaRPr lang="zh-CN" altLang="en-US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28728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来访流量趋势</a:t>
            </a:r>
            <a:endParaRPr lang="zh-CN" altLang="en-US" sz="1400" b="1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000760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出访流量趋势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428728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</a:t>
            </a:r>
            <a:r>
              <a:rPr lang="zh-CN" altLang="en-US" sz="1400" b="1" dirty="0" smtClean="0"/>
              <a:t>用户数情况</a:t>
            </a:r>
            <a:endParaRPr lang="en-US" altLang="zh-CN" sz="1400" b="1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000760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 Dou</a:t>
            </a:r>
            <a:r>
              <a:rPr lang="zh-CN" altLang="en-US" sz="1400" b="1" dirty="0" smtClean="0"/>
              <a:t>情况</a:t>
            </a:r>
            <a:endParaRPr lang="zh-CN" altLang="en-US" sz="1400" b="1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14348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单位：万人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072066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MB/</a:t>
            </a:r>
            <a:r>
              <a:rPr lang="zh-CN" altLang="en-US" sz="800" smtClean="0"/>
              <a:t>用户</a:t>
            </a:r>
            <a:endParaRPr lang="zh-CN" altLang="en-US" sz="800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35718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500062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5857884" y="3534805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省占</a:t>
            </a:r>
            <a:endParaRPr lang="zh-CN" altLang="en-US" sz="1400" b="1" dirty="0"/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107504" y="692696"/>
            <a:ext cx="8928992" cy="273630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1500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464343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2976" y="3534805"/>
            <a:ext cx="2000264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运营商占</a:t>
            </a:r>
            <a:endParaRPr lang="zh-CN" altLang="en-US" sz="1400" b="1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059456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15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7429520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2" hasCustomPrompt="1"/>
          </p:nvPr>
        </p:nvSpPr>
        <p:spPr>
          <a:xfrm>
            <a:off x="714348" y="798151"/>
            <a:ext cx="1285875" cy="214313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zh-CN" altLang="en-US" dirty="0" smtClean="0"/>
              <a:t>单位：百万条</a:t>
            </a:r>
            <a:endParaRPr lang="zh-CN" altLang="en-US" dirty="0"/>
          </a:p>
        </p:txBody>
      </p:sp>
      <p:sp>
        <p:nvSpPr>
          <p:cNvPr id="28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3630949" y="726713"/>
            <a:ext cx="2857520" cy="273395"/>
          </a:xfrm>
          <a:prstGeom prst="rect">
            <a:avLst/>
          </a:prstGeom>
        </p:spPr>
        <p:txBody>
          <a:bodyPr/>
          <a:lstStyle>
            <a:lvl1pPr>
              <a:buNone/>
              <a:defRPr sz="1400" b="1"/>
            </a:lvl1pPr>
          </a:lstStyle>
          <a:p>
            <a:pPr lvl="0"/>
            <a:r>
              <a:rPr lang="zh-CN" altLang="en-US" dirty="0" smtClean="0"/>
              <a:t>来访话单量按日情况</a:t>
            </a:r>
            <a:endParaRPr lang="zh-CN" altLang="en-US" dirty="0"/>
          </a:p>
        </p:txBody>
      </p:sp>
      <p:sp>
        <p:nvSpPr>
          <p:cNvPr id="13" name="文本占位符 26"/>
          <p:cNvSpPr>
            <a:spLocks noGrp="1"/>
          </p:cNvSpPr>
          <p:nvPr>
            <p:ph type="body" sz="quarter" idx="14" hasCustomPrompt="1"/>
          </p:nvPr>
        </p:nvSpPr>
        <p:spPr>
          <a:xfrm>
            <a:off x="49396" y="83771"/>
            <a:ext cx="7072362" cy="500066"/>
          </a:xfrm>
          <a:prstGeom prst="rect">
            <a:avLst/>
          </a:prstGeom>
        </p:spPr>
        <p:txBody>
          <a:bodyPr/>
          <a:lstStyle>
            <a:lvl1pPr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来访话单数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2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4" Type="http://schemas.openxmlformats.org/officeDocument/2006/relationships/chart" Target="../charts/chart27.xml"/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4" Type="http://schemas.openxmlformats.org/officeDocument/2006/relationships/chart" Target="../charts/chart30.xml"/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4" Type="http://schemas.openxmlformats.org/officeDocument/2006/relationships/chart" Target="../charts/chart33.xml"/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4" Type="http://schemas.openxmlformats.org/officeDocument/2006/relationships/chart" Target="../charts/chart36.xml"/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5" Type="http://schemas.openxmlformats.org/officeDocument/2006/relationships/chart" Target="../charts/chart40.xml"/><Relationship Id="rId4" Type="http://schemas.openxmlformats.org/officeDocument/2006/relationships/chart" Target="../charts/chart39.xml"/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4" Type="http://schemas.openxmlformats.org/officeDocument/2006/relationships/chart" Target="../charts/chart3.xml"/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4" Type="http://schemas.openxmlformats.org/officeDocument/2006/relationships/chart" Target="../charts/chart6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4" Type="http://schemas.openxmlformats.org/officeDocument/2006/relationships/chart" Target="../charts/chart9.xml"/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4" Type="http://schemas.openxmlformats.org/officeDocument/2006/relationships/chart" Target="../charts/chart12.xml"/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4" Type="http://schemas.openxmlformats.org/officeDocument/2006/relationships/chart" Target="../charts/chart15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4" Type="http://schemas.openxmlformats.org/officeDocument/2006/relationships/chart" Target="../charts/chart18.xml"/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4" Type="http://schemas.openxmlformats.org/officeDocument/2006/relationships/chart" Target="../charts/chart21.xml"/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4" Type="http://schemas.openxmlformats.org/officeDocument/2006/relationships/chart" Target="../charts/chart24.xml"/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来访业务量总体有所下降，其中，通话时长降幅较大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出访业务量总体有所下降，其中，通话时长降幅较大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731520">
                <a:tc>
                  <a:txBody>
                    <a:bodyPr/>
                    <a:lstStyle/>
                    <a:p>
                      <a:r>
                        <a:t>漫游方向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总话单量（亿条）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总用户数（百万户）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通话时长（千万分钟）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短信条数（亿条）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流量（TB）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来访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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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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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152.22.5%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出访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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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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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271.215.7%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74.0%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58.0%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出访短信按日情况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工作总结——生产数据情况-环比-出访短信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47.0%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65.0%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单位：TB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出访数据按日情况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工作总结——生产数据情况-环比-出访数据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457200"/>
          <a:ext cx="91440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468880"/>
          <a:ext cx="91440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0" y="4480560"/>
          <a:ext cx="91440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457200"/>
          <a:ext cx="91440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468880"/>
          <a:ext cx="91440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0" y="4480560"/>
          <a:ext cx="91440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2016年02月来访LTE新开通5家运营商（MYSMT、 MACSM等），累计110家；2016年02月出访LTE新开通2家运营商（MYSMT、 MACSM等），累计132家；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来访：3.2%   出访：24.1%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来访：-2.1%   出访：-1.1%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" y="1097280"/>
          <a:ext cx="45720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0" y="1097280"/>
          <a:ext cx="4572000" cy="210312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91440" y="4297680"/>
          <a:ext cx="4572000" cy="210312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4572000" y="4297680"/>
          <a:ext cx="4572000" cy="210312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85.0%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82.0%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单位：百万条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来访话单量按日情况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工作总结——生产数据情况-环比-来访话单数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54.0%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83.0%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来访用户数按日情况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工作总结——生产数据情况-环比-用户数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60.0%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87.0%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单位：万分钟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来访通话时长按日情况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工作总结——生产数据情况-环比-来访通话时长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53.0%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75.0%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来访短信按日情况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工作总结——生产数据情况-环比-来访短信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155.0%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100.0%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单位：TB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来访数据按日情况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工作总结——生产数据情况-环比-来访数据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51.0%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58.0%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单位：百万条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出访话单量按日情况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工作总结——生产数据情况-环比-出访话单数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77.0%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67.0%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出访用户数按日情况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工作总结——生产数据情况-环比-出访用户数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49.0%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71.0%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单位：万分钟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出访通话时长按日情况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工作总结——生产数据情况-环比-出访通话时长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1C1C1C"/>
          </a:solidFill>
          <a:round/>
          <a:headEnd/>
          <a:tailEnd type="triangle" w="med" len="med"/>
        </a:ln>
      </a:spPr>
      <a:bodyPr wrap="none" anchor="ctr"/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srgbClr val="000000"/>
            </a:solidFill>
            <a:ea typeface="宋体" pitchFamily="2" charset="-122"/>
          </a:defRPr>
        </a:defPPr>
      </a:lstStyle>
    </a:spDef>
    <a:txDef>
      <a:spPr>
        <a:solidFill>
          <a:schemeClr val="lt1">
            <a:alpha val="0"/>
          </a:schemeClr>
        </a:solidFill>
        <a:ln>
          <a:solidFill>
            <a:schemeClr val="bg1"/>
          </a:solidFill>
        </a:ln>
      </a:spPr>
      <a:bodyPr wrap="square" rtlCol="0">
        <a:spAutoFit/>
      </a:bodyPr>
      <a:lstStyle>
        <a:defPPr>
          <a:defRPr sz="1400" b="1" dirty="0" smtClean="0">
            <a:solidFill>
              <a:schemeClr val="accent6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13646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lenovo</cp:lastModifiedBy>
  <cp:revision>1808</cp:revision>
  <dcterms:created xsi:type="dcterms:W3CDTF">2013-11-22T10:39:44Z</dcterms:created>
  <dcterms:modified xsi:type="dcterms:W3CDTF">2016-09-07T02:22:43Z</dcterms:modified>
</cp:coreProperties>
</file>