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8.5</c:v>
                </c:pt>
                <c:pt idx="1">
                  <c:v>6.2</c:v>
                </c:pt>
                <c:pt idx="2">
                  <c:v>7.0</c:v>
                </c:pt>
                <c:pt idx="3">
                  <c:v>7.4</c:v>
                </c:pt>
                <c:pt idx="4">
                  <c:v>7.7</c:v>
                </c:pt>
                <c:pt idx="5">
                  <c:v>7.8</c:v>
                </c:pt>
                <c:pt idx="6">
                  <c:v>7.6</c:v>
                </c:pt>
                <c:pt idx="7">
                  <c:v>7.4</c:v>
                </c:pt>
                <c:pt idx="8">
                  <c:v>7.4</c:v>
                </c:pt>
                <c:pt idx="9">
                  <c:v>8.0</c:v>
                </c:pt>
                <c:pt idx="10">
                  <c:v>8.5</c:v>
                </c:pt>
                <c:pt idx="11">
                  <c:v>8.7</c:v>
                </c:pt>
                <c:pt idx="12">
                  <c:v>8.6</c:v>
                </c:pt>
                <c:pt idx="13">
                  <c:v>8.7</c:v>
                </c:pt>
                <c:pt idx="14">
                  <c:v>7.6</c:v>
                </c:pt>
                <c:pt idx="15">
                  <c:v>7.8</c:v>
                </c:pt>
                <c:pt idx="16">
                  <c:v>8.5</c:v>
                </c:pt>
                <c:pt idx="17">
                  <c:v>8.9</c:v>
                </c:pt>
                <c:pt idx="18">
                  <c:v>9.1</c:v>
                </c:pt>
                <c:pt idx="19">
                  <c:v>9.0</c:v>
                </c:pt>
                <c:pt idx="20">
                  <c:v>8.4</c:v>
                </c:pt>
                <c:pt idx="21">
                  <c:v>8.1</c:v>
                </c:pt>
                <c:pt idx="22">
                  <c:v>7.9</c:v>
                </c:pt>
                <c:pt idx="23">
                  <c:v>8.3</c:v>
                </c:pt>
                <c:pt idx="24">
                  <c:v>8.7</c:v>
                </c:pt>
                <c:pt idx="25">
                  <c:v>7.3</c:v>
                </c:pt>
                <c:pt idx="26">
                  <c:v>6.9</c:v>
                </c:pt>
                <c:pt idx="27">
                  <c:v>6.8</c:v>
                </c:pt>
                <c:pt idx="28">
                  <c:v>6.7</c:v>
                </c:pt>
                <c:pt idx="29">
                  <c:v>6.1</c:v>
                </c:pt>
                <c:pt idx="30">
                  <c:v>6.4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122.2</c:v>
                </c:pt>
                <c:pt idx="1">
                  <c:v>114.7</c:v>
                </c:pt>
                <c:pt idx="2">
                  <c:v>123.2</c:v>
                </c:pt>
                <c:pt idx="3">
                  <c:v>128.7</c:v>
                </c:pt>
                <c:pt idx="4">
                  <c:v>125.5</c:v>
                </c:pt>
                <c:pt idx="5">
                  <c:v>126.4</c:v>
                </c:pt>
                <c:pt idx="6">
                  <c:v>118.4</c:v>
                </c:pt>
                <c:pt idx="7">
                  <c:v>109.7</c:v>
                </c:pt>
                <c:pt idx="8">
                  <c:v>125.4</c:v>
                </c:pt>
                <c:pt idx="9">
                  <c:v>132.9</c:v>
                </c:pt>
                <c:pt idx="10">
                  <c:v>138.2</c:v>
                </c:pt>
                <c:pt idx="11">
                  <c:v>140.2</c:v>
                </c:pt>
                <c:pt idx="12">
                  <c:v>141.3</c:v>
                </c:pt>
                <c:pt idx="13">
                  <c:v>126.0</c:v>
                </c:pt>
                <c:pt idx="14">
                  <c:v>111.8</c:v>
                </c:pt>
                <c:pt idx="15">
                  <c:v>132.1</c:v>
                </c:pt>
                <c:pt idx="16">
                  <c:v>138.2</c:v>
                </c:pt>
                <c:pt idx="17">
                  <c:v>147.3</c:v>
                </c:pt>
                <c:pt idx="18">
                  <c:v>150.2</c:v>
                </c:pt>
                <c:pt idx="19">
                  <c:v>147.9</c:v>
                </c:pt>
                <c:pt idx="20">
                  <c:v>127.8</c:v>
                </c:pt>
                <c:pt idx="21">
                  <c:v>116.8</c:v>
                </c:pt>
                <c:pt idx="22">
                  <c:v>135.3</c:v>
                </c:pt>
                <c:pt idx="23">
                  <c:v>134.0</c:v>
                </c:pt>
                <c:pt idx="24">
                  <c:v>143.7</c:v>
                </c:pt>
                <c:pt idx="25">
                  <c:v>32.9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HKGSM</c:v>
                </c:pt>
                <c:pt idx="1">
                  <c:v>USAW6</c:v>
                </c:pt>
                <c:pt idx="2">
                  <c:v>HKGPP</c:v>
                </c:pt>
                <c:pt idx="3">
                  <c:v>MACCT</c:v>
                </c:pt>
                <c:pt idx="4">
                  <c:v>KORSK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0.06</c:v>
                </c:pt>
                <c:pt idx="3">
                  <c:v>0.06</c:v>
                </c:pt>
                <c:pt idx="4">
                  <c:v>0.08</c:v>
                </c:pt>
                <c:pt idx="5">
                  <c:v>0.7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JiangSu</c:v>
                </c:pt>
                <c:pt idx="1">
                  <c:v>FuJian</c:v>
                </c:pt>
                <c:pt idx="2">
                  <c:v>BeiJing</c:v>
                </c:pt>
                <c:pt idx="3">
                  <c:v>ShangHai</c:v>
                </c:pt>
                <c:pt idx="4">
                  <c:v>Others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0.04</c:v>
                </c:pt>
                <c:pt idx="1">
                  <c:v>0.05</c:v>
                </c:pt>
                <c:pt idx="2">
                  <c:v>0.08</c:v>
                </c:pt>
                <c:pt idx="3">
                  <c:v>0.15</c:v>
                </c:pt>
                <c:pt idx="4">
                  <c:v>0.18</c:v>
                </c:pt>
                <c:pt idx="5">
                  <c:v>0.5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5.4</c:v>
                </c:pt>
                <c:pt idx="1">
                  <c:v>3.3</c:v>
                </c:pt>
                <c:pt idx="2">
                  <c:v>4.1</c:v>
                </c:pt>
                <c:pt idx="3">
                  <c:v>4.5</c:v>
                </c:pt>
                <c:pt idx="4">
                  <c:v>4.8</c:v>
                </c:pt>
                <c:pt idx="5">
                  <c:v>4.7</c:v>
                </c:pt>
                <c:pt idx="6">
                  <c:v>4.6</c:v>
                </c:pt>
                <c:pt idx="7">
                  <c:v>4.4</c:v>
                </c:pt>
                <c:pt idx="8">
                  <c:v>4.3</c:v>
                </c:pt>
                <c:pt idx="9">
                  <c:v>5.1</c:v>
                </c:pt>
                <c:pt idx="10">
                  <c:v>5.6</c:v>
                </c:pt>
                <c:pt idx="11">
                  <c:v>5.7</c:v>
                </c:pt>
                <c:pt idx="12">
                  <c:v>5.8</c:v>
                </c:pt>
                <c:pt idx="13">
                  <c:v>6.0</c:v>
                </c:pt>
                <c:pt idx="14">
                  <c:v>4.9</c:v>
                </c:pt>
                <c:pt idx="15">
                  <c:v>4.9</c:v>
                </c:pt>
                <c:pt idx="16">
                  <c:v>5.8</c:v>
                </c:pt>
                <c:pt idx="17">
                  <c:v>6.0</c:v>
                </c:pt>
                <c:pt idx="18">
                  <c:v>6.1</c:v>
                </c:pt>
                <c:pt idx="19">
                  <c:v>6.1</c:v>
                </c:pt>
                <c:pt idx="20">
                  <c:v>5.3</c:v>
                </c:pt>
                <c:pt idx="21">
                  <c:v>5.2</c:v>
                </c:pt>
                <c:pt idx="22">
                  <c:v>4.8</c:v>
                </c:pt>
                <c:pt idx="23">
                  <c:v>5.3</c:v>
                </c:pt>
                <c:pt idx="24">
                  <c:v>5.7</c:v>
                </c:pt>
                <c:pt idx="25">
                  <c:v>5.6</c:v>
                </c:pt>
                <c:pt idx="26">
                  <c:v>5.6</c:v>
                </c:pt>
                <c:pt idx="27">
                  <c:v>5.4</c:v>
                </c:pt>
                <c:pt idx="28">
                  <c:v>5.2</c:v>
                </c:pt>
                <c:pt idx="29">
                  <c:v>4.6</c:v>
                </c:pt>
                <c:pt idx="30">
                  <c:v>5.0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TWNLD</c:v>
                </c:pt>
                <c:pt idx="2">
                  <c:v>TWNFE</c:v>
                </c:pt>
                <c:pt idx="3">
                  <c:v>USAW6</c:v>
                </c:pt>
                <c:pt idx="4">
                  <c:v>KORKF</c:v>
                </c:pt>
                <c:pt idx="5">
                  <c:v>HKGPP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-0.15</c:v>
                </c:pt>
                <c:pt idx="1">
                  <c:v>0.07</c:v>
                </c:pt>
                <c:pt idx="2">
                  <c:v>0.1</c:v>
                </c:pt>
                <c:pt idx="3">
                  <c:v>0.14</c:v>
                </c:pt>
                <c:pt idx="4">
                  <c:v>0.36</c:v>
                </c:pt>
                <c:pt idx="5">
                  <c:v>0.48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HeNan</c:v>
                </c:pt>
                <c:pt idx="1">
                  <c:v>SiChuan</c:v>
                </c:pt>
                <c:pt idx="2">
                  <c:v>LiaoNing</c:v>
                </c:pt>
                <c:pt idx="3">
                  <c:v>BeiJing</c:v>
                </c:pt>
                <c:pt idx="4">
                  <c:v>Others</c:v>
                </c:pt>
                <c:pt idx="5">
                  <c:v>ShangHai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0.07</c:v>
                </c:pt>
                <c:pt idx="1">
                  <c:v>0.09</c:v>
                </c:pt>
                <c:pt idx="2">
                  <c:v>0.11</c:v>
                </c:pt>
                <c:pt idx="3">
                  <c:v>0.12</c:v>
                </c:pt>
                <c:pt idx="4">
                  <c:v>0.2</c:v>
                </c:pt>
                <c:pt idx="5">
                  <c:v>0.41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8.0</c:v>
                </c:pt>
                <c:pt idx="1">
                  <c:v>7.4</c:v>
                </c:pt>
                <c:pt idx="2">
                  <c:v>8.0</c:v>
                </c:pt>
                <c:pt idx="3">
                  <c:v>7.8</c:v>
                </c:pt>
                <c:pt idx="4">
                  <c:v>7.7</c:v>
                </c:pt>
                <c:pt idx="5">
                  <c:v>8.0</c:v>
                </c:pt>
                <c:pt idx="6">
                  <c:v>7.1</c:v>
                </c:pt>
                <c:pt idx="7">
                  <c:v>6.6</c:v>
                </c:pt>
                <c:pt idx="8">
                  <c:v>7.7</c:v>
                </c:pt>
                <c:pt idx="9">
                  <c:v>8.0</c:v>
                </c:pt>
                <c:pt idx="10">
                  <c:v>8.2</c:v>
                </c:pt>
                <c:pt idx="11">
                  <c:v>8.3</c:v>
                </c:pt>
                <c:pt idx="12">
                  <c:v>8.4</c:v>
                </c:pt>
                <c:pt idx="13">
                  <c:v>7.3</c:v>
                </c:pt>
                <c:pt idx="14">
                  <c:v>6.9</c:v>
                </c:pt>
                <c:pt idx="15">
                  <c:v>7.8</c:v>
                </c:pt>
                <c:pt idx="16">
                  <c:v>8.2</c:v>
                </c:pt>
                <c:pt idx="17">
                  <c:v>8.4</c:v>
                </c:pt>
                <c:pt idx="18">
                  <c:v>8.7</c:v>
                </c:pt>
                <c:pt idx="19">
                  <c:v>8.7</c:v>
                </c:pt>
                <c:pt idx="20">
                  <c:v>7.4</c:v>
                </c:pt>
                <c:pt idx="21">
                  <c:v>6.8</c:v>
                </c:pt>
                <c:pt idx="22">
                  <c:v>8.2</c:v>
                </c:pt>
                <c:pt idx="23">
                  <c:v>8.3</c:v>
                </c:pt>
                <c:pt idx="24">
                  <c:v>8.5</c:v>
                </c:pt>
                <c:pt idx="25">
                  <c:v>8.8</c:v>
                </c:pt>
                <c:pt idx="26">
                  <c:v>8.7</c:v>
                </c:pt>
                <c:pt idx="27">
                  <c:v>7.4</c:v>
                </c:pt>
                <c:pt idx="28">
                  <c:v>6.7</c:v>
                </c:pt>
                <c:pt idx="29">
                  <c:v>7.1</c:v>
                </c:pt>
                <c:pt idx="30">
                  <c:v>5.1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MACCT</c:v>
                </c:pt>
                <c:pt idx="2">
                  <c:v>ITAOM</c:v>
                </c:pt>
                <c:pt idx="3">
                  <c:v>HKGSM</c:v>
                </c:pt>
                <c:pt idx="4">
                  <c:v>JPNDO</c:v>
                </c:pt>
                <c:pt idx="5">
                  <c:v>JPNJP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-23.86</c:v>
                </c:pt>
                <c:pt idx="1">
                  <c:v>2.02</c:v>
                </c:pt>
                <c:pt idx="2">
                  <c:v>2.18</c:v>
                </c:pt>
                <c:pt idx="3">
                  <c:v>5.11</c:v>
                </c:pt>
                <c:pt idx="4">
                  <c:v>6.88</c:v>
                </c:pt>
                <c:pt idx="5">
                  <c:v>8.67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ShanXi1</c:v>
                </c:pt>
                <c:pt idx="2">
                  <c:v>SiChuan</c:v>
                </c:pt>
                <c:pt idx="3">
                  <c:v>JiangSu</c:v>
                </c:pt>
                <c:pt idx="4">
                  <c:v>BeiJing</c:v>
                </c:pt>
                <c:pt idx="5">
                  <c:v>GuangXi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-3.55</c:v>
                </c:pt>
                <c:pt idx="1">
                  <c:v>0.28</c:v>
                </c:pt>
                <c:pt idx="2">
                  <c:v>0.7</c:v>
                </c:pt>
                <c:pt idx="3">
                  <c:v>0.98</c:v>
                </c:pt>
                <c:pt idx="4">
                  <c:v>1.16</c:v>
                </c:pt>
                <c:pt idx="5">
                  <c:v>1.43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59.3</c:v>
                </c:pt>
                <c:pt idx="1">
                  <c:v>55.2</c:v>
                </c:pt>
                <c:pt idx="2">
                  <c:v>55.2</c:v>
                </c:pt>
                <c:pt idx="3">
                  <c:v>53.7</c:v>
                </c:pt>
                <c:pt idx="4">
                  <c:v>54.0</c:v>
                </c:pt>
                <c:pt idx="5">
                  <c:v>55.0</c:v>
                </c:pt>
                <c:pt idx="6">
                  <c:v>53.5</c:v>
                </c:pt>
                <c:pt idx="7">
                  <c:v>51.7</c:v>
                </c:pt>
                <c:pt idx="8">
                  <c:v>54.4</c:v>
                </c:pt>
                <c:pt idx="9">
                  <c:v>55.0</c:v>
                </c:pt>
                <c:pt idx="10">
                  <c:v>55.8</c:v>
                </c:pt>
                <c:pt idx="11">
                  <c:v>56.5</c:v>
                </c:pt>
                <c:pt idx="12">
                  <c:v>57.5</c:v>
                </c:pt>
                <c:pt idx="13">
                  <c:v>54.5</c:v>
                </c:pt>
                <c:pt idx="14">
                  <c:v>53.0</c:v>
                </c:pt>
                <c:pt idx="15">
                  <c:v>55.5</c:v>
                </c:pt>
                <c:pt idx="16">
                  <c:v>55.5</c:v>
                </c:pt>
                <c:pt idx="17">
                  <c:v>56.4</c:v>
                </c:pt>
                <c:pt idx="18">
                  <c:v>57.9</c:v>
                </c:pt>
                <c:pt idx="19">
                  <c:v>57.3</c:v>
                </c:pt>
                <c:pt idx="20">
                  <c:v>54.3</c:v>
                </c:pt>
                <c:pt idx="21">
                  <c:v>52.7</c:v>
                </c:pt>
                <c:pt idx="22">
                  <c:v>55.5</c:v>
                </c:pt>
                <c:pt idx="23">
                  <c:v>55.6</c:v>
                </c:pt>
                <c:pt idx="24">
                  <c:v>56.4</c:v>
                </c:pt>
                <c:pt idx="25">
                  <c:v>56.6</c:v>
                </c:pt>
                <c:pt idx="26">
                  <c:v>56.0</c:v>
                </c:pt>
                <c:pt idx="27">
                  <c:v>50.7</c:v>
                </c:pt>
                <c:pt idx="28">
                  <c:v>48.3</c:v>
                </c:pt>
                <c:pt idx="29">
                  <c:v>48.6</c:v>
                </c:pt>
                <c:pt idx="30">
                  <c:v>35.0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TWNLD</c:v>
                </c:pt>
                <c:pt idx="2">
                  <c:v>USACG</c:v>
                </c:pt>
                <c:pt idx="3">
                  <c:v>MACCT</c:v>
                </c:pt>
                <c:pt idx="4">
                  <c:v>USAW6</c:v>
                </c:pt>
                <c:pt idx="5">
                  <c:v>KORKF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-4.51</c:v>
                </c:pt>
                <c:pt idx="1">
                  <c:v>0.38</c:v>
                </c:pt>
                <c:pt idx="2">
                  <c:v>0.44</c:v>
                </c:pt>
                <c:pt idx="3">
                  <c:v>0.48</c:v>
                </c:pt>
                <c:pt idx="4">
                  <c:v>1.83</c:v>
                </c:pt>
                <c:pt idx="5">
                  <c:v>2.38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THACT</c:v>
                </c:pt>
                <c:pt idx="2">
                  <c:v>JPNJP</c:v>
                </c:pt>
                <c:pt idx="3">
                  <c:v>JPNDO</c:v>
                </c:pt>
                <c:pt idx="4">
                  <c:v>HKGSM</c:v>
                </c:pt>
                <c:pt idx="5">
                  <c:v>THAWP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-5.08</c:v>
                </c:pt>
                <c:pt idx="1">
                  <c:v>0.69</c:v>
                </c:pt>
                <c:pt idx="2">
                  <c:v>0.97</c:v>
                </c:pt>
                <c:pt idx="3">
                  <c:v>1.19</c:v>
                </c:pt>
                <c:pt idx="4">
                  <c:v>1.55</c:v>
                </c:pt>
                <c:pt idx="5">
                  <c:v>1.68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BeiJing</c:v>
                </c:pt>
                <c:pt idx="2">
                  <c:v>SiChuan</c:v>
                </c:pt>
                <c:pt idx="3">
                  <c:v>JiangSu</c:v>
                </c:pt>
                <c:pt idx="4">
                  <c:v>GuangXi</c:v>
                </c:pt>
                <c:pt idx="5">
                  <c:v>ZheJiang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-0.64</c:v>
                </c:pt>
                <c:pt idx="1">
                  <c:v>0.27</c:v>
                </c:pt>
                <c:pt idx="2">
                  <c:v>0.28</c:v>
                </c:pt>
                <c:pt idx="3">
                  <c:v>0.32</c:v>
                </c:pt>
                <c:pt idx="4">
                  <c:v>0.37</c:v>
                </c:pt>
                <c:pt idx="5">
                  <c:v>0.4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114.0</c:v>
                </c:pt>
                <c:pt idx="1">
                  <c:v>116.6</c:v>
                </c:pt>
                <c:pt idx="2">
                  <c:v>160.7</c:v>
                </c:pt>
                <c:pt idx="3">
                  <c:v>156.0</c:v>
                </c:pt>
                <c:pt idx="4">
                  <c:v>152.1</c:v>
                </c:pt>
                <c:pt idx="5">
                  <c:v>148.8</c:v>
                </c:pt>
                <c:pt idx="6">
                  <c:v>116.9</c:v>
                </c:pt>
                <c:pt idx="7">
                  <c:v>110.2</c:v>
                </c:pt>
                <c:pt idx="8">
                  <c:v>157.6</c:v>
                </c:pt>
                <c:pt idx="9">
                  <c:v>160.1</c:v>
                </c:pt>
                <c:pt idx="10">
                  <c:v>160.0</c:v>
                </c:pt>
                <c:pt idx="11">
                  <c:v>159.3</c:v>
                </c:pt>
                <c:pt idx="12">
                  <c:v>156.7</c:v>
                </c:pt>
                <c:pt idx="13">
                  <c:v>117.8</c:v>
                </c:pt>
                <c:pt idx="14">
                  <c:v>109.4</c:v>
                </c:pt>
                <c:pt idx="15">
                  <c:v>156.0</c:v>
                </c:pt>
                <c:pt idx="16">
                  <c:v>156.3</c:v>
                </c:pt>
                <c:pt idx="17">
                  <c:v>158.7</c:v>
                </c:pt>
                <c:pt idx="18">
                  <c:v>159.6</c:v>
                </c:pt>
                <c:pt idx="19">
                  <c:v>151.9</c:v>
                </c:pt>
                <c:pt idx="20">
                  <c:v>117.7</c:v>
                </c:pt>
                <c:pt idx="21">
                  <c:v>108.7</c:v>
                </c:pt>
                <c:pt idx="22">
                  <c:v>156.3</c:v>
                </c:pt>
                <c:pt idx="23">
                  <c:v>158.0</c:v>
                </c:pt>
                <c:pt idx="24">
                  <c:v>159.4</c:v>
                </c:pt>
                <c:pt idx="25">
                  <c:v>159.1</c:v>
                </c:pt>
                <c:pt idx="26">
                  <c:v>149.5</c:v>
                </c:pt>
                <c:pt idx="27">
                  <c:v>113.9</c:v>
                </c:pt>
                <c:pt idx="28">
                  <c:v>102.5</c:v>
                </c:pt>
                <c:pt idx="29">
                  <c:v>140.6</c:v>
                </c:pt>
                <c:pt idx="30">
                  <c:v>90.0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TWNFE</c:v>
                </c:pt>
                <c:pt idx="1">
                  <c:v>HKGPP</c:v>
                </c:pt>
                <c:pt idx="2">
                  <c:v>JPNJP</c:v>
                </c:pt>
                <c:pt idx="3">
                  <c:v>THAWP</c:v>
                </c:pt>
                <c:pt idx="4">
                  <c:v>JPNDO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0.08</c:v>
                </c:pt>
                <c:pt idx="1">
                  <c:v>0.08</c:v>
                </c:pt>
                <c:pt idx="2">
                  <c:v>0.16</c:v>
                </c:pt>
                <c:pt idx="3">
                  <c:v>0.16</c:v>
                </c:pt>
                <c:pt idx="4">
                  <c:v>0.2</c:v>
                </c:pt>
                <c:pt idx="5">
                  <c:v>0.32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BeiJing</c:v>
                </c:pt>
                <c:pt idx="1">
                  <c:v>GuangDong</c:v>
                </c:pt>
                <c:pt idx="2">
                  <c:v>ZheJiang</c:v>
                </c:pt>
                <c:pt idx="3">
                  <c:v>JiangSu</c:v>
                </c:pt>
                <c:pt idx="4">
                  <c:v>ShangHai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0.09</c:v>
                </c:pt>
                <c:pt idx="1">
                  <c:v>0.11</c:v>
                </c:pt>
                <c:pt idx="2">
                  <c:v>0.11</c:v>
                </c:pt>
                <c:pt idx="3">
                  <c:v>0.13</c:v>
                </c:pt>
                <c:pt idx="4">
                  <c:v>0.25</c:v>
                </c:pt>
                <c:pt idx="5">
                  <c:v>0.31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226.7</c:v>
                </c:pt>
                <c:pt idx="1">
                  <c:v>206.2</c:v>
                </c:pt>
                <c:pt idx="2">
                  <c:v>266.0</c:v>
                </c:pt>
                <c:pt idx="3">
                  <c:v>262.3</c:v>
                </c:pt>
                <c:pt idx="4">
                  <c:v>266.5</c:v>
                </c:pt>
                <c:pt idx="5">
                  <c:v>278.3</c:v>
                </c:pt>
                <c:pt idx="6">
                  <c:v>210.3</c:v>
                </c:pt>
                <c:pt idx="7">
                  <c:v>196.9</c:v>
                </c:pt>
                <c:pt idx="8">
                  <c:v>261.0</c:v>
                </c:pt>
                <c:pt idx="9">
                  <c:v>280.9</c:v>
                </c:pt>
                <c:pt idx="10">
                  <c:v>288.8</c:v>
                </c:pt>
                <c:pt idx="11">
                  <c:v>297.5</c:v>
                </c:pt>
                <c:pt idx="12">
                  <c:v>289.8</c:v>
                </c:pt>
                <c:pt idx="13">
                  <c:v>208.5</c:v>
                </c:pt>
                <c:pt idx="14">
                  <c:v>201.5</c:v>
                </c:pt>
                <c:pt idx="15">
                  <c:v>262.3</c:v>
                </c:pt>
                <c:pt idx="16">
                  <c:v>265.7</c:v>
                </c:pt>
                <c:pt idx="17">
                  <c:v>281.7</c:v>
                </c:pt>
                <c:pt idx="18">
                  <c:v>305.2</c:v>
                </c:pt>
                <c:pt idx="19">
                  <c:v>299.6</c:v>
                </c:pt>
                <c:pt idx="20">
                  <c:v>207.6</c:v>
                </c:pt>
                <c:pt idx="21">
                  <c:v>192.3</c:v>
                </c:pt>
                <c:pt idx="22">
                  <c:v>270.1</c:v>
                </c:pt>
                <c:pt idx="23">
                  <c:v>277.0</c:v>
                </c:pt>
                <c:pt idx="24">
                  <c:v>278.8</c:v>
                </c:pt>
                <c:pt idx="25">
                  <c:v>282.2</c:v>
                </c:pt>
                <c:pt idx="26">
                  <c:v>279.0</c:v>
                </c:pt>
                <c:pt idx="27">
                  <c:v>183.5</c:v>
                </c:pt>
                <c:pt idx="28">
                  <c:v>171.6</c:v>
                </c:pt>
                <c:pt idx="29">
                  <c:v>221.9</c:v>
                </c:pt>
                <c:pt idx="30">
                  <c:v>179.3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MYSMT</c:v>
                </c:pt>
                <c:pt idx="2">
                  <c:v>ITAWI</c:v>
                </c:pt>
                <c:pt idx="3">
                  <c:v>KORKF</c:v>
                </c:pt>
                <c:pt idx="4">
                  <c:v>JPNJP</c:v>
                </c:pt>
                <c:pt idx="5">
                  <c:v>JPNDO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-0.44</c:v>
                </c:pt>
                <c:pt idx="1">
                  <c:v>0.13</c:v>
                </c:pt>
                <c:pt idx="2">
                  <c:v>0.21</c:v>
                </c:pt>
                <c:pt idx="3">
                  <c:v>0.22</c:v>
                </c:pt>
                <c:pt idx="4">
                  <c:v>0.35</c:v>
                </c:pt>
                <c:pt idx="5">
                  <c:v>0.53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SiChuan</c:v>
                </c:pt>
                <c:pt idx="1">
                  <c:v>JiangSu</c:v>
                </c:pt>
                <c:pt idx="2">
                  <c:v>GuangDong</c:v>
                </c:pt>
                <c:pt idx="3">
                  <c:v>BeiJing</c:v>
                </c:pt>
                <c:pt idx="4">
                  <c:v>ZheJiang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0.11</c:v>
                </c:pt>
                <c:pt idx="2">
                  <c:v>0.11</c:v>
                </c:pt>
                <c:pt idx="3">
                  <c:v>0.17</c:v>
                </c:pt>
                <c:pt idx="4">
                  <c:v>0.18</c:v>
                </c:pt>
                <c:pt idx="5">
                  <c:v>0.37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12.6</c:v>
                </c:pt>
                <c:pt idx="1">
                  <c:v>11.3</c:v>
                </c:pt>
                <c:pt idx="2">
                  <c:v>10.6</c:v>
                </c:pt>
                <c:pt idx="3">
                  <c:v>9.9</c:v>
                </c:pt>
                <c:pt idx="4">
                  <c:v>9.9</c:v>
                </c:pt>
                <c:pt idx="5">
                  <c:v>10.4</c:v>
                </c:pt>
                <c:pt idx="6">
                  <c:v>10.8</c:v>
                </c:pt>
                <c:pt idx="7">
                  <c:v>10.3</c:v>
                </c:pt>
                <c:pt idx="8">
                  <c:v>10.1</c:v>
                </c:pt>
                <c:pt idx="9">
                  <c:v>10.1</c:v>
                </c:pt>
                <c:pt idx="10">
                  <c:v>9.1</c:v>
                </c:pt>
                <c:pt idx="11">
                  <c:v>8.8</c:v>
                </c:pt>
                <c:pt idx="12">
                  <c:v>8.8</c:v>
                </c:pt>
                <c:pt idx="13">
                  <c:v>9.3</c:v>
                </c:pt>
                <c:pt idx="14">
                  <c:v>9.1</c:v>
                </c:pt>
                <c:pt idx="15">
                  <c:v>8.4</c:v>
                </c:pt>
                <c:pt idx="16">
                  <c:v>9.0</c:v>
                </c:pt>
                <c:pt idx="17">
                  <c:v>8.7</c:v>
                </c:pt>
                <c:pt idx="18">
                  <c:v>8.8</c:v>
                </c:pt>
                <c:pt idx="19">
                  <c:v>8.8</c:v>
                </c:pt>
                <c:pt idx="20">
                  <c:v>9.0</c:v>
                </c:pt>
                <c:pt idx="21">
                  <c:v>9.0</c:v>
                </c:pt>
                <c:pt idx="22">
                  <c:v>8.8</c:v>
                </c:pt>
                <c:pt idx="23">
                  <c:v>8.7</c:v>
                </c:pt>
                <c:pt idx="24">
                  <c:v>9.1</c:v>
                </c:pt>
                <c:pt idx="25">
                  <c:v>9.3</c:v>
                </c:pt>
                <c:pt idx="26">
                  <c:v>9.3</c:v>
                </c:pt>
                <c:pt idx="27">
                  <c:v>9.9</c:v>
                </c:pt>
                <c:pt idx="28">
                  <c:v>9.5</c:v>
                </c:pt>
                <c:pt idx="29">
                  <c:v>7.7</c:v>
                </c:pt>
                <c:pt idx="30">
                  <c:v>5.5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ARETC</c:v>
                </c:pt>
                <c:pt idx="1">
                  <c:v>SGPM1</c:v>
                </c:pt>
                <c:pt idx="2">
                  <c:v>USACG</c:v>
                </c:pt>
                <c:pt idx="3">
                  <c:v>AUSTA</c:v>
                </c:pt>
                <c:pt idx="4">
                  <c:v>KORKF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</c:v>
                </c:pt>
                <c:pt idx="1">
                  <c:v>0.11</c:v>
                </c:pt>
                <c:pt idx="2">
                  <c:v>0.18</c:v>
                </c:pt>
                <c:pt idx="3">
                  <c:v>0.18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TianJing</c:v>
                </c:pt>
                <c:pt idx="2">
                  <c:v>JiangSu</c:v>
                </c:pt>
                <c:pt idx="3">
                  <c:v>SiChuan</c:v>
                </c:pt>
                <c:pt idx="4">
                  <c:v>LiaoNing</c:v>
                </c:pt>
                <c:pt idx="5">
                  <c:v>ShangHai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-5.61</c:v>
                </c:pt>
                <c:pt idx="1">
                  <c:v>0.57</c:v>
                </c:pt>
                <c:pt idx="2">
                  <c:v>0.59</c:v>
                </c:pt>
                <c:pt idx="3">
                  <c:v>0.86</c:v>
                </c:pt>
                <c:pt idx="4">
                  <c:v>1.29</c:v>
                </c:pt>
                <c:pt idx="5">
                  <c:v>3.3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ShangDong</c:v>
                </c:pt>
                <c:pt idx="1">
                  <c:v>ZheJiang</c:v>
                </c:pt>
                <c:pt idx="2">
                  <c:v>HeNan</c:v>
                </c:pt>
                <c:pt idx="3">
                  <c:v>GuangDong</c:v>
                </c:pt>
                <c:pt idx="4">
                  <c:v>LiaoNing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0.08</c:v>
                </c:pt>
                <c:pt idx="1">
                  <c:v>0.09</c:v>
                </c:pt>
                <c:pt idx="2">
                  <c:v>0.1</c:v>
                </c:pt>
                <c:pt idx="3">
                  <c:v>0.1</c:v>
                </c:pt>
                <c:pt idx="4">
                  <c:v>0.15</c:v>
                </c:pt>
                <c:pt idx="5">
                  <c:v>0.48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1.4</c:v>
                </c:pt>
                <c:pt idx="1">
                  <c:v>1.5</c:v>
                </c:pt>
                <c:pt idx="2">
                  <c:v>1.6</c:v>
                </c:pt>
                <c:pt idx="3">
                  <c:v>1.6</c:v>
                </c:pt>
                <c:pt idx="4">
                  <c:v>1.6</c:v>
                </c:pt>
                <c:pt idx="5">
                  <c:v>1.8</c:v>
                </c:pt>
                <c:pt idx="6">
                  <c:v>1.8</c:v>
                </c:pt>
                <c:pt idx="7">
                  <c:v>1.9</c:v>
                </c:pt>
                <c:pt idx="8">
                  <c:v>1.8</c:v>
                </c:pt>
                <c:pt idx="9">
                  <c:v>1.7</c:v>
                </c:pt>
                <c:pt idx="10">
                  <c:v>2.3</c:v>
                </c:pt>
                <c:pt idx="11">
                  <c:v>2.4</c:v>
                </c:pt>
                <c:pt idx="12">
                  <c:v>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1.2</c:v>
                </c:pt>
                <c:pt idx="1">
                  <c:v>1.2</c:v>
                </c:pt>
                <c:pt idx="2">
                  <c:v>1.1</c:v>
                </c:pt>
                <c:pt idx="3">
                  <c:v>1.0</c:v>
                </c:pt>
                <c:pt idx="4">
                  <c:v>1.1</c:v>
                </c:pt>
                <c:pt idx="5">
                  <c:v>1.3</c:v>
                </c:pt>
                <c:pt idx="6">
                  <c:v>1.3</c:v>
                </c:pt>
                <c:pt idx="7">
                  <c:v>1.0</c:v>
                </c:pt>
                <c:pt idx="8">
                  <c:v>1.1</c:v>
                </c:pt>
                <c:pt idx="9">
                  <c:v>0.8</c:v>
                </c:pt>
                <c:pt idx="10">
                  <c:v>1.4</c:v>
                </c:pt>
                <c:pt idx="11">
                  <c:v>1.5</c:v>
                </c:pt>
                <c:pt idx="12">
                  <c:v>1.1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0.3</c:v>
                </c:pt>
                <c:pt idx="9">
                  <c:v>0.3</c:v>
                </c:pt>
                <c:pt idx="10">
                  <c:v>0.4</c:v>
                </c:pt>
                <c:pt idx="11">
                  <c:v>0.4</c:v>
                </c:pt>
                <c:pt idx="12">
                  <c:v>0.3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</c:v>
                </c:pt>
                <c:pt idx="1">
                  <c:v>1.9</c:v>
                </c:pt>
                <c:pt idx="2">
                  <c:v>2.3</c:v>
                </c:pt>
                <c:pt idx="3">
                  <c:v>2.6</c:v>
                </c:pt>
                <c:pt idx="4">
                  <c:v>2.1</c:v>
                </c:pt>
                <c:pt idx="5">
                  <c:v>2.3</c:v>
                </c:pt>
                <c:pt idx="6">
                  <c:v>2.1</c:v>
                </c:pt>
                <c:pt idx="7">
                  <c:v>2.1</c:v>
                </c:pt>
                <c:pt idx="8">
                  <c:v>2.0</c:v>
                </c:pt>
                <c:pt idx="9">
                  <c:v>2.6</c:v>
                </c:pt>
                <c:pt idx="10">
                  <c:v>2.2</c:v>
                </c:pt>
                <c:pt idx="11">
                  <c:v>2.4</c:v>
                </c:pt>
                <c:pt idx="12">
                  <c:v>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5.1</c:v>
                </c:pt>
                <c:pt idx="1">
                  <c:v>4.7</c:v>
                </c:pt>
                <c:pt idx="2">
                  <c:v>5.4</c:v>
                </c:pt>
                <c:pt idx="3">
                  <c:v>5.7</c:v>
                </c:pt>
                <c:pt idx="4">
                  <c:v>4.8</c:v>
                </c:pt>
                <c:pt idx="5">
                  <c:v>4.8</c:v>
                </c:pt>
                <c:pt idx="6">
                  <c:v>4.6</c:v>
                </c:pt>
                <c:pt idx="7">
                  <c:v>4.7</c:v>
                </c:pt>
                <c:pt idx="8">
                  <c:v>4.4</c:v>
                </c:pt>
                <c:pt idx="9">
                  <c:v>4.3</c:v>
                </c:pt>
                <c:pt idx="10">
                  <c:v>4.4</c:v>
                </c:pt>
                <c:pt idx="11">
                  <c:v>4.6</c:v>
                </c:pt>
                <c:pt idx="12">
                  <c:v>4.3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0.9</c:v>
                </c:pt>
                <c:pt idx="1">
                  <c:v>0.9</c:v>
                </c:pt>
                <c:pt idx="2">
                  <c:v>1.0</c:v>
                </c:pt>
                <c:pt idx="3">
                  <c:v>1.1</c:v>
                </c:pt>
                <c:pt idx="4">
                  <c:v>0.9</c:v>
                </c:pt>
                <c:pt idx="5">
                  <c:v>0.9</c:v>
                </c:pt>
                <c:pt idx="6">
                  <c:v>0.8</c:v>
                </c:pt>
                <c:pt idx="7">
                  <c:v>0.8</c:v>
                </c:pt>
                <c:pt idx="8">
                  <c:v>0.7</c:v>
                </c:pt>
                <c:pt idx="9">
                  <c:v>0.8</c:v>
                </c:pt>
                <c:pt idx="10">
                  <c:v>0.7</c:v>
                </c:pt>
                <c:pt idx="11">
                  <c:v>0.8</c:v>
                </c:pt>
                <c:pt idx="12">
                  <c:v>0.8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13.6</c:v>
                </c:pt>
                <c:pt idx="1">
                  <c:v>14.9</c:v>
                </c:pt>
                <c:pt idx="2">
                  <c:v>17.4</c:v>
                </c:pt>
                <c:pt idx="3">
                  <c:v>16.3</c:v>
                </c:pt>
                <c:pt idx="4">
                  <c:v>14.8</c:v>
                </c:pt>
                <c:pt idx="5">
                  <c:v>17.3</c:v>
                </c:pt>
                <c:pt idx="6">
                  <c:v>18.0</c:v>
                </c:pt>
                <c:pt idx="7">
                  <c:v>17.6</c:v>
                </c:pt>
                <c:pt idx="8">
                  <c:v>16.6</c:v>
                </c:pt>
                <c:pt idx="9">
                  <c:v>16.6</c:v>
                </c:pt>
                <c:pt idx="10">
                  <c:v>22.4</c:v>
                </c:pt>
                <c:pt idx="11">
                  <c:v>24.7</c:v>
                </c:pt>
                <c:pt idx="12">
                  <c:v>24.8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42.8</c:v>
                </c:pt>
                <c:pt idx="1">
                  <c:v>41.2</c:v>
                </c:pt>
                <c:pt idx="2">
                  <c:v>43.6</c:v>
                </c:pt>
                <c:pt idx="3">
                  <c:v>55.0</c:v>
                </c:pt>
                <c:pt idx="4">
                  <c:v>59.9</c:v>
                </c:pt>
                <c:pt idx="5">
                  <c:v>72.7</c:v>
                </c:pt>
                <c:pt idx="6">
                  <c:v>80.0</c:v>
                </c:pt>
                <c:pt idx="7">
                  <c:v>90.8</c:v>
                </c:pt>
                <c:pt idx="8">
                  <c:v>87.3</c:v>
                </c:pt>
                <c:pt idx="9">
                  <c:v>79.3</c:v>
                </c:pt>
                <c:pt idx="10">
                  <c:v>126.2</c:v>
                </c:pt>
                <c:pt idx="11">
                  <c:v>127.5</c:v>
                </c:pt>
                <c:pt idx="12">
                  <c:v>135.1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36.0</c:v>
                </c:pt>
                <c:pt idx="1">
                  <c:v>35.1</c:v>
                </c:pt>
                <c:pt idx="2">
                  <c:v>50.9</c:v>
                </c:pt>
                <c:pt idx="3">
                  <c:v>67.4</c:v>
                </c:pt>
                <c:pt idx="4">
                  <c:v>64.1</c:v>
                </c:pt>
                <c:pt idx="5">
                  <c:v>73.8</c:v>
                </c:pt>
                <c:pt idx="6">
                  <c:v>75.4</c:v>
                </c:pt>
                <c:pt idx="7">
                  <c:v>84.4</c:v>
                </c:pt>
                <c:pt idx="8">
                  <c:v>103.7</c:v>
                </c:pt>
                <c:pt idx="9">
                  <c:v>144.0</c:v>
                </c:pt>
                <c:pt idx="10">
                  <c:v>118.6</c:v>
                </c:pt>
                <c:pt idx="11">
                  <c:v>129.0</c:v>
                </c:pt>
                <c:pt idx="12">
                  <c:v>133.2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28.1</c:v>
                </c:pt>
                <c:pt idx="1">
                  <c:v>26.7</c:v>
                </c:pt>
                <c:pt idx="2">
                  <c:v>36.3</c:v>
                </c:pt>
                <c:pt idx="3">
                  <c:v>49.5</c:v>
                </c:pt>
                <c:pt idx="4">
                  <c:v>54.5</c:v>
                </c:pt>
                <c:pt idx="5">
                  <c:v>74.9</c:v>
                </c:pt>
                <c:pt idx="6">
                  <c:v>64.3</c:v>
                </c:pt>
                <c:pt idx="7">
                  <c:v>80.5</c:v>
                </c:pt>
                <c:pt idx="8">
                  <c:v>100.7</c:v>
                </c:pt>
                <c:pt idx="9">
                  <c:v>135.8</c:v>
                </c:pt>
                <c:pt idx="10">
                  <c:v>115.9</c:v>
                </c:pt>
                <c:pt idx="11">
                  <c:v>142.3</c:v>
                </c:pt>
                <c:pt idx="12">
                  <c:v>157.2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36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49</c:v>
                </c:pt>
                <c:pt idx="5">
                  <c:v>55</c:v>
                </c:pt>
                <c:pt idx="6">
                  <c:v>59</c:v>
                </c:pt>
                <c:pt idx="7">
                  <c:v>62</c:v>
                </c:pt>
                <c:pt idx="8">
                  <c:v>60</c:v>
                </c:pt>
                <c:pt idx="9">
                  <c:v>58</c:v>
                </c:pt>
                <c:pt idx="10">
                  <c:v>72</c:v>
                </c:pt>
                <c:pt idx="11">
                  <c:v>74</c:v>
                </c:pt>
                <c:pt idx="12">
                  <c:v>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37</c:v>
                </c:pt>
                <c:pt idx="1">
                  <c:v>37</c:v>
                </c:pt>
                <c:pt idx="2">
                  <c:v>44</c:v>
                </c:pt>
                <c:pt idx="3">
                  <c:v>53</c:v>
                </c:pt>
                <c:pt idx="4">
                  <c:v>50</c:v>
                </c:pt>
                <c:pt idx="5">
                  <c:v>70</c:v>
                </c:pt>
                <c:pt idx="6">
                  <c:v>73</c:v>
                </c:pt>
                <c:pt idx="7">
                  <c:v>71</c:v>
                </c:pt>
                <c:pt idx="8">
                  <c:v>73</c:v>
                </c:pt>
                <c:pt idx="9">
                  <c:v>86</c:v>
                </c:pt>
                <c:pt idx="10">
                  <c:v>75</c:v>
                </c:pt>
                <c:pt idx="11">
                  <c:v>93</c:v>
                </c:pt>
                <c:pt idx="12">
                  <c:v>94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35.7</c:v>
                </c:pt>
                <c:pt idx="1">
                  <c:v>32.8</c:v>
                </c:pt>
                <c:pt idx="2">
                  <c:v>33.1</c:v>
                </c:pt>
                <c:pt idx="3">
                  <c:v>33.8</c:v>
                </c:pt>
                <c:pt idx="4">
                  <c:v>34.4</c:v>
                </c:pt>
                <c:pt idx="5">
                  <c:v>35.3</c:v>
                </c:pt>
                <c:pt idx="6">
                  <c:v>34.2</c:v>
                </c:pt>
                <c:pt idx="7">
                  <c:v>32.7</c:v>
                </c:pt>
                <c:pt idx="8">
                  <c:v>33.9</c:v>
                </c:pt>
                <c:pt idx="9">
                  <c:v>34.9</c:v>
                </c:pt>
                <c:pt idx="10">
                  <c:v>36.4</c:v>
                </c:pt>
                <c:pt idx="11">
                  <c:v>37.1</c:v>
                </c:pt>
                <c:pt idx="12">
                  <c:v>38.6</c:v>
                </c:pt>
                <c:pt idx="13">
                  <c:v>37.5</c:v>
                </c:pt>
                <c:pt idx="14">
                  <c:v>34.6</c:v>
                </c:pt>
                <c:pt idx="15">
                  <c:v>35.9</c:v>
                </c:pt>
                <c:pt idx="16">
                  <c:v>36.7</c:v>
                </c:pt>
                <c:pt idx="17">
                  <c:v>37.8</c:v>
                </c:pt>
                <c:pt idx="18">
                  <c:v>38.1</c:v>
                </c:pt>
                <c:pt idx="19">
                  <c:v>38.5</c:v>
                </c:pt>
                <c:pt idx="20">
                  <c:v>36.9</c:v>
                </c:pt>
                <c:pt idx="21">
                  <c:v>34.8</c:v>
                </c:pt>
                <c:pt idx="22">
                  <c:v>35.9</c:v>
                </c:pt>
                <c:pt idx="23">
                  <c:v>35.9</c:v>
                </c:pt>
                <c:pt idx="24">
                  <c:v>37.3</c:v>
                </c:pt>
                <c:pt idx="25">
                  <c:v>23.7</c:v>
                </c:pt>
                <c:pt idx="26">
                  <c:v>18.6</c:v>
                </c:pt>
                <c:pt idx="27">
                  <c:v>18.3</c:v>
                </c:pt>
                <c:pt idx="28">
                  <c:v>17.4</c:v>
                </c:pt>
                <c:pt idx="29">
                  <c:v>17.2</c:v>
                </c:pt>
                <c:pt idx="30">
                  <c:v>17.4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124</c:v>
                </c:pt>
                <c:pt idx="1">
                  <c:v>117</c:v>
                </c:pt>
                <c:pt idx="2">
                  <c:v>109</c:v>
                </c:pt>
                <c:pt idx="3">
                  <c:v>122</c:v>
                </c:pt>
                <c:pt idx="4">
                  <c:v>127</c:v>
                </c:pt>
                <c:pt idx="5">
                  <c:v>138</c:v>
                </c:pt>
                <c:pt idx="6">
                  <c:v>143</c:v>
                </c:pt>
                <c:pt idx="7">
                  <c:v>154</c:v>
                </c:pt>
                <c:pt idx="8">
                  <c:v>154</c:v>
                </c:pt>
                <c:pt idx="9">
                  <c:v>144</c:v>
                </c:pt>
                <c:pt idx="10">
                  <c:v>183</c:v>
                </c:pt>
                <c:pt idx="11">
                  <c:v>180</c:v>
                </c:pt>
                <c:pt idx="12">
                  <c:v>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201505</c:v>
                </c:pt>
                <c:pt idx="1">
                  <c:v>201506</c:v>
                </c:pt>
                <c:pt idx="2">
                  <c:v>201507</c:v>
                </c:pt>
                <c:pt idx="3">
                  <c:v>201508</c:v>
                </c:pt>
                <c:pt idx="4">
                  <c:v>201509</c:v>
                </c:pt>
                <c:pt idx="5">
                  <c:v>201510</c:v>
                </c:pt>
                <c:pt idx="6">
                  <c:v>201511</c:v>
                </c:pt>
                <c:pt idx="7">
                  <c:v>201512</c:v>
                </c:pt>
                <c:pt idx="8">
                  <c:v>201601</c:v>
                </c:pt>
                <c:pt idx="9">
                  <c:v>201602</c:v>
                </c:pt>
                <c:pt idx="10">
                  <c:v>201603</c:v>
                </c:pt>
                <c:pt idx="11">
                  <c:v>201604</c:v>
                </c:pt>
                <c:pt idx="12">
                  <c:v>201605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80</c:v>
                </c:pt>
                <c:pt idx="1">
                  <c:v>77</c:v>
                </c:pt>
                <c:pt idx="2">
                  <c:v>86</c:v>
                </c:pt>
                <c:pt idx="3">
                  <c:v>98</c:v>
                </c:pt>
                <c:pt idx="4">
                  <c:v>114</c:v>
                </c:pt>
                <c:pt idx="5">
                  <c:v>112</c:v>
                </c:pt>
                <c:pt idx="6">
                  <c:v>93</c:v>
                </c:pt>
                <c:pt idx="7">
                  <c:v>120</c:v>
                </c:pt>
                <c:pt idx="8">
                  <c:v>144</c:v>
                </c:pt>
                <c:pt idx="9">
                  <c:v>165</c:v>
                </c:pt>
                <c:pt idx="10">
                  <c:v>162</c:v>
                </c:pt>
                <c:pt idx="11">
                  <c:v>160</c:v>
                </c:pt>
                <c:pt idx="12">
                  <c:v>175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HKGTC</c:v>
                </c:pt>
                <c:pt idx="1">
                  <c:v>HKGH3</c:v>
                </c:pt>
                <c:pt idx="2">
                  <c:v>HKGSM</c:v>
                </c:pt>
                <c:pt idx="3">
                  <c:v>HKGPP</c:v>
                </c:pt>
                <c:pt idx="4">
                  <c:v>BBBBB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0.07</c:v>
                </c:pt>
                <c:pt idx="2">
                  <c:v>0.08</c:v>
                </c:pt>
                <c:pt idx="3">
                  <c:v>0.09</c:v>
                </c:pt>
                <c:pt idx="4">
                  <c:v>0.13</c:v>
                </c:pt>
                <c:pt idx="5">
                  <c:v>0.58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YunNan</c:v>
                </c:pt>
                <c:pt idx="2">
                  <c:v>FuJian</c:v>
                </c:pt>
                <c:pt idx="3">
                  <c:v>BeiJing</c:v>
                </c:pt>
                <c:pt idx="4">
                  <c:v>ShangHai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0.15</c:v>
                </c:pt>
                <c:pt idx="5">
                  <c:v>0.67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24.0</c:v>
                </c:pt>
                <c:pt idx="1">
                  <c:v>30.8</c:v>
                </c:pt>
                <c:pt idx="2">
                  <c:v>40.4</c:v>
                </c:pt>
                <c:pt idx="3">
                  <c:v>45.5</c:v>
                </c:pt>
                <c:pt idx="4">
                  <c:v>42.6</c:v>
                </c:pt>
                <c:pt idx="5">
                  <c:v>41.5</c:v>
                </c:pt>
                <c:pt idx="6">
                  <c:v>26.3</c:v>
                </c:pt>
                <c:pt idx="7">
                  <c:v>25.5</c:v>
                </c:pt>
                <c:pt idx="8">
                  <c:v>45.4</c:v>
                </c:pt>
                <c:pt idx="9">
                  <c:v>57.0</c:v>
                </c:pt>
                <c:pt idx="10">
                  <c:v>61.5</c:v>
                </c:pt>
                <c:pt idx="11">
                  <c:v>60.2</c:v>
                </c:pt>
                <c:pt idx="12">
                  <c:v>50.7</c:v>
                </c:pt>
                <c:pt idx="13">
                  <c:v>28.5</c:v>
                </c:pt>
                <c:pt idx="14">
                  <c:v>25.6</c:v>
                </c:pt>
                <c:pt idx="15">
                  <c:v>43.7</c:v>
                </c:pt>
                <c:pt idx="16">
                  <c:v>57.4</c:v>
                </c:pt>
                <c:pt idx="17">
                  <c:v>62.7</c:v>
                </c:pt>
                <c:pt idx="18">
                  <c:v>62.3</c:v>
                </c:pt>
                <c:pt idx="19">
                  <c:v>52.5</c:v>
                </c:pt>
                <c:pt idx="20">
                  <c:v>29.2</c:v>
                </c:pt>
                <c:pt idx="21">
                  <c:v>25.3</c:v>
                </c:pt>
                <c:pt idx="22">
                  <c:v>46.8</c:v>
                </c:pt>
                <c:pt idx="23">
                  <c:v>57.3</c:v>
                </c:pt>
                <c:pt idx="24">
                  <c:v>60.9</c:v>
                </c:pt>
                <c:pt idx="25">
                  <c:v>11.0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HKGPP</c:v>
                </c:pt>
                <c:pt idx="1">
                  <c:v>DEUD2</c:v>
                </c:pt>
                <c:pt idx="2">
                  <c:v>DEUD1</c:v>
                </c:pt>
                <c:pt idx="3">
                  <c:v>JPNDO</c:v>
                </c:pt>
                <c:pt idx="4">
                  <c:v>USACG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0.07</c:v>
                </c:pt>
                <c:pt idx="4">
                  <c:v>0.08</c:v>
                </c:pt>
                <c:pt idx="5">
                  <c:v>0.67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ZheJiang</c:v>
                </c:pt>
                <c:pt idx="1">
                  <c:v>JiangSu</c:v>
                </c:pt>
                <c:pt idx="2">
                  <c:v>BeiJing</c:v>
                </c:pt>
                <c:pt idx="3">
                  <c:v>Others</c:v>
                </c:pt>
                <c:pt idx="4">
                  <c:v>ShangHai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0.07</c:v>
                </c:pt>
                <c:pt idx="2">
                  <c:v>0.11</c:v>
                </c:pt>
                <c:pt idx="3">
                  <c:v>0.18</c:v>
                </c:pt>
                <c:pt idx="4">
                  <c:v>0.26</c:v>
                </c:pt>
                <c:pt idx="5">
                  <c:v>0.33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chart" Target="../charts/chart27.xml"/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chart" Target="../charts/chart30.xml"/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3.xml"/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chart" Target="../charts/chart36.xml"/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5" Type="http://schemas.openxmlformats.org/officeDocument/2006/relationships/chart" Target="../charts/chart40.xml"/><Relationship Id="rId4" Type="http://schemas.openxmlformats.org/officeDocument/2006/relationships/chart" Target="../charts/chart39.xml"/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.xml"/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chart" Target="../charts/chart9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chart" Target="../charts/chart1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chart" Target="../charts/chart18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chart" Target="../charts/chart21.xml"/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chart" Target="../charts/chart24.xml"/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来访业务量总体有所下降，其中，通话时长降幅较大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出访业务量总体有所下降，其中，通话时长降幅较大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731520">
                <a:tc>
                  <a:txBody>
                    <a:bodyPr/>
                    <a:lstStyle/>
                    <a:p>
                      <a:r>
                        <a:t>漫游方向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总话单量（亿条）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总用户数（百万户）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通话时长（千万分钟）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短信条数（亿条）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流量（TB）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来访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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-9.9%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-28.0%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-20.0%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159.95.0%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出访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-0.2%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-0.6%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-5.1%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-3.3%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290.57.1%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144.0%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63.0%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78.0%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52.0%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2016年02月来访LTE新开通5家运营商（MYSMT、 MACSM等），累计115家；2016年02月出访LTE新开通5家运营商（MYSMT、 MACSM等），累计137家；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来访：-1.3%   出访：1.1%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来访：7.4%   出访：9.3%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551.0%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661.0%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42.0%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109.0%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33.0%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30.0%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115.0%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2486.0%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455.0%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608.0%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164.0%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68.0%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69.0%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1808</cp:revision>
  <dcterms:created xsi:type="dcterms:W3CDTF">2013-11-22T10:39:44Z</dcterms:created>
  <dcterms:modified xsi:type="dcterms:W3CDTF">2016-07-28T22:50:42Z</dcterms:modified>
</cp:coreProperties>
</file>