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400" d="100"/>
          <a:sy n="400" d="100"/>
        </p:scale>
        <p:origin x="248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6425-A730-A740-A756-07118ACED49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E82D-71F2-584E-A98D-83BF5C59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wind with solid fill">
            <a:extLst>
              <a:ext uri="{FF2B5EF4-FFF2-40B4-BE49-F238E27FC236}">
                <a16:creationId xmlns:a16="http://schemas.microsoft.com/office/drawing/2014/main" id="{B39E3073-4334-7FCE-9DDA-8D3962D34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ircles with lines with solid fill">
            <a:extLst>
              <a:ext uri="{FF2B5EF4-FFF2-40B4-BE49-F238E27FC236}">
                <a16:creationId xmlns:a16="http://schemas.microsoft.com/office/drawing/2014/main" id="{94128085-388B-0CC4-0B0F-16E05B87B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0ECD4F-2D3C-0536-C12C-60095759772B}"/>
              </a:ext>
            </a:extLst>
          </p:cNvPr>
          <p:cNvSpPr txBox="1"/>
          <p:nvPr/>
        </p:nvSpPr>
        <p:spPr>
          <a:xfrm>
            <a:off x="154003" y="222250"/>
            <a:ext cx="6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Zib</a:t>
            </a:r>
            <a:endParaRPr lang="en-US" dirty="0"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5AAF2-97F9-EE79-0874-4B4D8F173227}"/>
              </a:ext>
            </a:extLst>
          </p:cNvPr>
          <p:cNvSpPr txBox="1"/>
          <p:nvPr/>
        </p:nvSpPr>
        <p:spPr>
          <a:xfrm>
            <a:off x="154003" y="457200"/>
            <a:ext cx="606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99308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fe ring with solid fill">
            <a:extLst>
              <a:ext uri="{FF2B5EF4-FFF2-40B4-BE49-F238E27FC236}">
                <a16:creationId xmlns:a16="http://schemas.microsoft.com/office/drawing/2014/main" id="{AAAD4FEC-6DB2-A640-6C86-8BB083D7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930B7AEE-500B-C5D7-9C2A-139E9BC8B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wind with solid fill">
            <a:extLst>
              <a:ext uri="{FF2B5EF4-FFF2-40B4-BE49-F238E27FC236}">
                <a16:creationId xmlns:a16="http://schemas.microsoft.com/office/drawing/2014/main" id="{B39E3073-4334-7FCE-9DDA-8D3962D34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Repeat with solid fill">
            <a:extLst>
              <a:ext uri="{FF2B5EF4-FFF2-40B4-BE49-F238E27FC236}">
                <a16:creationId xmlns:a16="http://schemas.microsoft.com/office/drawing/2014/main" id="{3041A217-07D0-0ED3-B531-023085BA7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3F4BF9A6-26E2-A5C5-0D6A-54583E1E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Cross with solid fill">
            <a:extLst>
              <a:ext uri="{FF2B5EF4-FFF2-40B4-BE49-F238E27FC236}">
                <a16:creationId xmlns:a16="http://schemas.microsoft.com/office/drawing/2014/main" id="{4CCE545B-1F61-2184-012D-1C9E9CE7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3F4BF9A6-26E2-A5C5-0D6A-54583E1E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324F69-A369-8390-9475-29B1D4CA8E48}"/>
              </a:ext>
            </a:extLst>
          </p:cNvPr>
          <p:cNvSpPr txBox="1"/>
          <p:nvPr/>
        </p:nvSpPr>
        <p:spPr>
          <a:xfrm>
            <a:off x="0" y="425450"/>
            <a:ext cx="53975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>
                <a:solidFill>
                  <a:schemeClr val="bg1"/>
                </a:solidFill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281361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ome with solid fill">
            <a:extLst>
              <a:ext uri="{FF2B5EF4-FFF2-40B4-BE49-F238E27FC236}">
                <a16:creationId xmlns:a16="http://schemas.microsoft.com/office/drawing/2014/main" id="{69222048-5F05-3CE6-FE48-4A87A62A8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isk with solid fill">
            <a:extLst>
              <a:ext uri="{FF2B5EF4-FFF2-40B4-BE49-F238E27FC236}">
                <a16:creationId xmlns:a16="http://schemas.microsoft.com/office/drawing/2014/main" id="{6BB5A0F6-2C2F-3B96-BEE3-48CAE6856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6" name="Graphic 5" descr="Pencil with solid fill">
            <a:extLst>
              <a:ext uri="{FF2B5EF4-FFF2-40B4-BE49-F238E27FC236}">
                <a16:creationId xmlns:a16="http://schemas.microsoft.com/office/drawing/2014/main" id="{68D5EBBA-64DD-D6D8-3F99-BB3B0FA0A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925" y="41275"/>
            <a:ext cx="45085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inter with solid fill">
            <a:extLst>
              <a:ext uri="{FF2B5EF4-FFF2-40B4-BE49-F238E27FC236}">
                <a16:creationId xmlns:a16="http://schemas.microsoft.com/office/drawing/2014/main" id="{9EA17A20-838F-2CD6-D173-7AD6E61C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1292</TotalTime>
  <Words>3</Words>
  <Application>Microsoft Macintosh PowerPoint</Application>
  <PresentationFormat>Custom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Krungthep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Zohaib Suhail</dc:creator>
  <cp:lastModifiedBy>Zohaib Suhail</cp:lastModifiedBy>
  <cp:revision>1</cp:revision>
  <dcterms:created xsi:type="dcterms:W3CDTF">2023-03-29T04:27:30Z</dcterms:created>
  <dcterms:modified xsi:type="dcterms:W3CDTF">2023-03-30T01:59:48Z</dcterms:modified>
</cp:coreProperties>
</file>