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7" r:id="rId3"/>
    <p:sldId id="262" r:id="rId4"/>
    <p:sldId id="264" r:id="rId5"/>
    <p:sldId id="269" r:id="rId6"/>
    <p:sldId id="263" r:id="rId7"/>
    <p:sldId id="257" r:id="rId8"/>
    <p:sldId id="271" r:id="rId9"/>
    <p:sldId id="278" r:id="rId10"/>
    <p:sldId id="279" r:id="rId11"/>
    <p:sldId id="280" r:id="rId12"/>
    <p:sldId id="258" r:id="rId13"/>
    <p:sldId id="274" r:id="rId14"/>
    <p:sldId id="282" r:id="rId15"/>
    <p:sldId id="272" r:id="rId16"/>
    <p:sldId id="259" r:id="rId17"/>
    <p:sldId id="273" r:id="rId18"/>
    <p:sldId id="284" r:id="rId19"/>
    <p:sldId id="285" r:id="rId20"/>
    <p:sldId id="283" r:id="rId21"/>
    <p:sldId id="275" r:id="rId22"/>
    <p:sldId id="277" r:id="rId23"/>
    <p:sldId id="276" r:id="rId24"/>
    <p:sldId id="268" r:id="rId25"/>
    <p:sldId id="26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7665E-286A-4FD2-A570-458E471773E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A5872A7-1120-4B81-B464-B0EF115CC6FA}">
      <dgm:prSet/>
      <dgm:spPr/>
      <dgm:t>
        <a:bodyPr/>
        <a:lstStyle/>
        <a:p>
          <a:r>
            <a:rPr lang="en-US"/>
            <a:t>Data</a:t>
          </a:r>
        </a:p>
      </dgm:t>
    </dgm:pt>
    <dgm:pt modelId="{D6CEEDA2-E85C-410D-ABE1-989B225262B1}" type="parTrans" cxnId="{173EF66C-51AD-497E-937F-1D15722A5FC8}">
      <dgm:prSet/>
      <dgm:spPr/>
      <dgm:t>
        <a:bodyPr/>
        <a:lstStyle/>
        <a:p>
          <a:endParaRPr lang="en-US"/>
        </a:p>
      </dgm:t>
    </dgm:pt>
    <dgm:pt modelId="{94C6D6D4-0444-48DA-BAC1-C27729A6E529}" type="sibTrans" cxnId="{173EF66C-51AD-497E-937F-1D15722A5FC8}">
      <dgm:prSet/>
      <dgm:spPr/>
      <dgm:t>
        <a:bodyPr/>
        <a:lstStyle/>
        <a:p>
          <a:endParaRPr lang="en-US"/>
        </a:p>
      </dgm:t>
    </dgm:pt>
    <dgm:pt modelId="{CB0E2305-8F69-49DF-B3F3-80582842A843}">
      <dgm:prSet/>
      <dgm:spPr/>
      <dgm:t>
        <a:bodyPr/>
        <a:lstStyle/>
        <a:p>
          <a:r>
            <a:rPr lang="en-US"/>
            <a:t>Research</a:t>
          </a:r>
          <a:r>
            <a:rPr lang="zh-CN"/>
            <a:t> </a:t>
          </a:r>
          <a:r>
            <a:rPr lang="en-US"/>
            <a:t>Sub-questions</a:t>
          </a:r>
        </a:p>
      </dgm:t>
    </dgm:pt>
    <dgm:pt modelId="{7516397D-921E-41C8-B9AD-AB7AD80705D0}" type="parTrans" cxnId="{8D3D2540-262E-42B3-86DF-BE99F1583FEE}">
      <dgm:prSet/>
      <dgm:spPr/>
      <dgm:t>
        <a:bodyPr/>
        <a:lstStyle/>
        <a:p>
          <a:endParaRPr lang="en-US"/>
        </a:p>
      </dgm:t>
    </dgm:pt>
    <dgm:pt modelId="{47ED4D46-D8F0-4F25-B348-AC59A14FC170}" type="sibTrans" cxnId="{8D3D2540-262E-42B3-86DF-BE99F1583FEE}">
      <dgm:prSet/>
      <dgm:spPr/>
      <dgm:t>
        <a:bodyPr/>
        <a:lstStyle/>
        <a:p>
          <a:endParaRPr lang="en-US"/>
        </a:p>
      </dgm:t>
    </dgm:pt>
    <dgm:pt modelId="{7F98B563-FEE1-40B2-8642-61B74E45B0E6}">
      <dgm:prSet/>
      <dgm:spPr/>
      <dgm:t>
        <a:bodyPr/>
        <a:lstStyle/>
        <a:p>
          <a:r>
            <a:rPr lang="en-US"/>
            <a:t>Exploratory</a:t>
          </a:r>
          <a:r>
            <a:rPr lang="zh-CN"/>
            <a:t> </a:t>
          </a:r>
          <a:r>
            <a:rPr lang="en-US"/>
            <a:t>Data</a:t>
          </a:r>
          <a:r>
            <a:rPr lang="zh-CN"/>
            <a:t> </a:t>
          </a:r>
          <a:r>
            <a:rPr lang="en-US"/>
            <a:t>Analysis</a:t>
          </a:r>
        </a:p>
      </dgm:t>
    </dgm:pt>
    <dgm:pt modelId="{DC178014-B684-4837-B899-C2523405E3B6}" type="parTrans" cxnId="{6708B3EB-FF2F-4F02-B827-754FC8964830}">
      <dgm:prSet/>
      <dgm:spPr/>
      <dgm:t>
        <a:bodyPr/>
        <a:lstStyle/>
        <a:p>
          <a:endParaRPr lang="en-US"/>
        </a:p>
      </dgm:t>
    </dgm:pt>
    <dgm:pt modelId="{F59F6B66-6B5E-4E71-B056-7783715140F0}" type="sibTrans" cxnId="{6708B3EB-FF2F-4F02-B827-754FC8964830}">
      <dgm:prSet/>
      <dgm:spPr/>
      <dgm:t>
        <a:bodyPr/>
        <a:lstStyle/>
        <a:p>
          <a:endParaRPr lang="en-US"/>
        </a:p>
      </dgm:t>
    </dgm:pt>
    <dgm:pt modelId="{F756BF93-5D6C-41C5-AC05-D81A6EF7CAEF}">
      <dgm:prSet/>
      <dgm:spPr/>
      <dgm:t>
        <a:bodyPr/>
        <a:lstStyle/>
        <a:p>
          <a:r>
            <a:rPr lang="en-US"/>
            <a:t>Correlations</a:t>
          </a:r>
        </a:p>
      </dgm:t>
    </dgm:pt>
    <dgm:pt modelId="{8ED5A7BB-854A-42B3-87C4-67E6AB84DA80}" type="parTrans" cxnId="{6DCA1ECB-DB20-4690-9627-C2DDE4006F46}">
      <dgm:prSet/>
      <dgm:spPr/>
      <dgm:t>
        <a:bodyPr/>
        <a:lstStyle/>
        <a:p>
          <a:endParaRPr lang="en-US"/>
        </a:p>
      </dgm:t>
    </dgm:pt>
    <dgm:pt modelId="{10B3E6D1-AD90-4662-BC65-AAB6AFB94375}" type="sibTrans" cxnId="{6DCA1ECB-DB20-4690-9627-C2DDE4006F46}">
      <dgm:prSet/>
      <dgm:spPr/>
      <dgm:t>
        <a:bodyPr/>
        <a:lstStyle/>
        <a:p>
          <a:endParaRPr lang="en-US"/>
        </a:p>
      </dgm:t>
    </dgm:pt>
    <dgm:pt modelId="{666402BB-1749-40EE-8121-CC59DBC0895D}">
      <dgm:prSet/>
      <dgm:spPr/>
      <dgm:t>
        <a:bodyPr/>
        <a:lstStyle/>
        <a:p>
          <a:r>
            <a:rPr lang="en-US"/>
            <a:t>Hypothesis</a:t>
          </a:r>
          <a:r>
            <a:rPr lang="zh-CN"/>
            <a:t> </a:t>
          </a:r>
          <a:r>
            <a:rPr lang="en-US"/>
            <a:t>Tests</a:t>
          </a:r>
        </a:p>
      </dgm:t>
    </dgm:pt>
    <dgm:pt modelId="{C074FBE7-DA29-4DB0-973E-443AE2635CBC}" type="parTrans" cxnId="{358D3005-0B85-4621-B7FF-6CD6CAA84A00}">
      <dgm:prSet/>
      <dgm:spPr/>
      <dgm:t>
        <a:bodyPr/>
        <a:lstStyle/>
        <a:p>
          <a:endParaRPr lang="en-US"/>
        </a:p>
      </dgm:t>
    </dgm:pt>
    <dgm:pt modelId="{BBFF4DF4-7172-454B-A25D-A1DA71B5815C}" type="sibTrans" cxnId="{358D3005-0B85-4621-B7FF-6CD6CAA84A00}">
      <dgm:prSet/>
      <dgm:spPr/>
      <dgm:t>
        <a:bodyPr/>
        <a:lstStyle/>
        <a:p>
          <a:endParaRPr lang="en-US"/>
        </a:p>
      </dgm:t>
    </dgm:pt>
    <dgm:pt modelId="{B92A9D05-4FD9-464F-BB21-CA9294E491C7}">
      <dgm:prSet/>
      <dgm:spPr/>
      <dgm:t>
        <a:bodyPr/>
        <a:lstStyle/>
        <a:p>
          <a:r>
            <a:rPr lang="en-US"/>
            <a:t>Models</a:t>
          </a:r>
          <a:r>
            <a:rPr lang="zh-CN"/>
            <a:t> </a:t>
          </a:r>
          <a:r>
            <a:rPr lang="en-US"/>
            <a:t>&amp;</a:t>
          </a:r>
          <a:r>
            <a:rPr lang="zh-CN"/>
            <a:t> </a:t>
          </a:r>
          <a:r>
            <a:rPr lang="en-US"/>
            <a:t>Prediction</a:t>
          </a:r>
        </a:p>
      </dgm:t>
    </dgm:pt>
    <dgm:pt modelId="{4212F0E2-6EB2-43C7-B0F7-1C718B1D036C}" type="parTrans" cxnId="{7B63C523-AF1E-45A9-9068-A7E2305DF597}">
      <dgm:prSet/>
      <dgm:spPr/>
      <dgm:t>
        <a:bodyPr/>
        <a:lstStyle/>
        <a:p>
          <a:endParaRPr lang="en-US"/>
        </a:p>
      </dgm:t>
    </dgm:pt>
    <dgm:pt modelId="{8DFB3C12-C9C0-4E84-A356-0387E3BEEC62}" type="sibTrans" cxnId="{7B63C523-AF1E-45A9-9068-A7E2305DF597}">
      <dgm:prSet/>
      <dgm:spPr/>
      <dgm:t>
        <a:bodyPr/>
        <a:lstStyle/>
        <a:p>
          <a:endParaRPr lang="en-US"/>
        </a:p>
      </dgm:t>
    </dgm:pt>
    <dgm:pt modelId="{424E7F1B-2947-4363-BC76-AE742444919F}">
      <dgm:prSet/>
      <dgm:spPr/>
      <dgm:t>
        <a:bodyPr/>
        <a:lstStyle/>
        <a:p>
          <a:r>
            <a:rPr lang="en-US"/>
            <a:t>Conclusion</a:t>
          </a:r>
        </a:p>
      </dgm:t>
    </dgm:pt>
    <dgm:pt modelId="{F17EDA91-AE07-480E-9D93-4E7B882EBA37}" type="parTrans" cxnId="{303BAAE7-E98F-4257-A5DD-EF5EF158D9FB}">
      <dgm:prSet/>
      <dgm:spPr/>
      <dgm:t>
        <a:bodyPr/>
        <a:lstStyle/>
        <a:p>
          <a:endParaRPr lang="en-US"/>
        </a:p>
      </dgm:t>
    </dgm:pt>
    <dgm:pt modelId="{FD75D921-6073-4295-AEEE-AE395B11A648}" type="sibTrans" cxnId="{303BAAE7-E98F-4257-A5DD-EF5EF158D9FB}">
      <dgm:prSet/>
      <dgm:spPr/>
      <dgm:t>
        <a:bodyPr/>
        <a:lstStyle/>
        <a:p>
          <a:endParaRPr lang="en-US"/>
        </a:p>
      </dgm:t>
    </dgm:pt>
    <dgm:pt modelId="{489BDD4C-6873-A140-8CB4-A9913BABC44F}" type="pres">
      <dgm:prSet presAssocID="{8EB7665E-286A-4FD2-A570-458E471773E5}" presName="linear" presStyleCnt="0">
        <dgm:presLayoutVars>
          <dgm:dir/>
          <dgm:animLvl val="lvl"/>
          <dgm:resizeHandles val="exact"/>
        </dgm:presLayoutVars>
      </dgm:prSet>
      <dgm:spPr/>
    </dgm:pt>
    <dgm:pt modelId="{B1094F00-495E-AC4E-AB1F-55CD7A1CFF43}" type="pres">
      <dgm:prSet presAssocID="{6A5872A7-1120-4B81-B464-B0EF115CC6FA}" presName="parentLin" presStyleCnt="0"/>
      <dgm:spPr/>
    </dgm:pt>
    <dgm:pt modelId="{6A816C01-6A8D-4F4D-BE52-35AA26EA1AAF}" type="pres">
      <dgm:prSet presAssocID="{6A5872A7-1120-4B81-B464-B0EF115CC6FA}" presName="parentLeftMargin" presStyleLbl="node1" presStyleIdx="0" presStyleCnt="7"/>
      <dgm:spPr/>
    </dgm:pt>
    <dgm:pt modelId="{C0301C21-2025-774A-8704-BC54FFF03AF7}" type="pres">
      <dgm:prSet presAssocID="{6A5872A7-1120-4B81-B464-B0EF115CC6FA}" presName="parentText" presStyleLbl="node1" presStyleIdx="0" presStyleCnt="7">
        <dgm:presLayoutVars>
          <dgm:chMax val="0"/>
          <dgm:bulletEnabled val="1"/>
        </dgm:presLayoutVars>
      </dgm:prSet>
      <dgm:spPr/>
    </dgm:pt>
    <dgm:pt modelId="{B782CB05-4CC2-FD44-8DB7-73B51F99C659}" type="pres">
      <dgm:prSet presAssocID="{6A5872A7-1120-4B81-B464-B0EF115CC6FA}" presName="negativeSpace" presStyleCnt="0"/>
      <dgm:spPr/>
    </dgm:pt>
    <dgm:pt modelId="{B85C64E5-D072-D643-9390-A3C235AD3309}" type="pres">
      <dgm:prSet presAssocID="{6A5872A7-1120-4B81-B464-B0EF115CC6FA}" presName="childText" presStyleLbl="conFgAcc1" presStyleIdx="0" presStyleCnt="7">
        <dgm:presLayoutVars>
          <dgm:bulletEnabled val="1"/>
        </dgm:presLayoutVars>
      </dgm:prSet>
      <dgm:spPr/>
    </dgm:pt>
    <dgm:pt modelId="{155736D6-671F-784D-A3CD-E692AE3B074A}" type="pres">
      <dgm:prSet presAssocID="{94C6D6D4-0444-48DA-BAC1-C27729A6E529}" presName="spaceBetweenRectangles" presStyleCnt="0"/>
      <dgm:spPr/>
    </dgm:pt>
    <dgm:pt modelId="{BAAF05EA-725C-9D45-9D3A-F19C5BAD9D26}" type="pres">
      <dgm:prSet presAssocID="{CB0E2305-8F69-49DF-B3F3-80582842A843}" presName="parentLin" presStyleCnt="0"/>
      <dgm:spPr/>
    </dgm:pt>
    <dgm:pt modelId="{1C4F28B4-EF41-3141-AC03-C69C5B3AF122}" type="pres">
      <dgm:prSet presAssocID="{CB0E2305-8F69-49DF-B3F3-80582842A843}" presName="parentLeftMargin" presStyleLbl="node1" presStyleIdx="0" presStyleCnt="7"/>
      <dgm:spPr/>
    </dgm:pt>
    <dgm:pt modelId="{A8A6A560-3D2B-3846-9665-D681003BC9A1}" type="pres">
      <dgm:prSet presAssocID="{CB0E2305-8F69-49DF-B3F3-80582842A843}" presName="parentText" presStyleLbl="node1" presStyleIdx="1" presStyleCnt="7">
        <dgm:presLayoutVars>
          <dgm:chMax val="0"/>
          <dgm:bulletEnabled val="1"/>
        </dgm:presLayoutVars>
      </dgm:prSet>
      <dgm:spPr/>
    </dgm:pt>
    <dgm:pt modelId="{58F8C681-88C2-D94A-B644-6D2365E3597E}" type="pres">
      <dgm:prSet presAssocID="{CB0E2305-8F69-49DF-B3F3-80582842A843}" presName="negativeSpace" presStyleCnt="0"/>
      <dgm:spPr/>
    </dgm:pt>
    <dgm:pt modelId="{9E0976A2-2194-BE46-AAD2-34417FADB71D}" type="pres">
      <dgm:prSet presAssocID="{CB0E2305-8F69-49DF-B3F3-80582842A843}" presName="childText" presStyleLbl="conFgAcc1" presStyleIdx="1" presStyleCnt="7">
        <dgm:presLayoutVars>
          <dgm:bulletEnabled val="1"/>
        </dgm:presLayoutVars>
      </dgm:prSet>
      <dgm:spPr/>
    </dgm:pt>
    <dgm:pt modelId="{B4B831C5-3BA2-9446-A8C8-5424CFC4B4C5}" type="pres">
      <dgm:prSet presAssocID="{47ED4D46-D8F0-4F25-B348-AC59A14FC170}" presName="spaceBetweenRectangles" presStyleCnt="0"/>
      <dgm:spPr/>
    </dgm:pt>
    <dgm:pt modelId="{4518D912-56EB-F946-93ED-196057E78053}" type="pres">
      <dgm:prSet presAssocID="{7F98B563-FEE1-40B2-8642-61B74E45B0E6}" presName="parentLin" presStyleCnt="0"/>
      <dgm:spPr/>
    </dgm:pt>
    <dgm:pt modelId="{9C943DBB-1A7F-864A-8C55-388415B5D11D}" type="pres">
      <dgm:prSet presAssocID="{7F98B563-FEE1-40B2-8642-61B74E45B0E6}" presName="parentLeftMargin" presStyleLbl="node1" presStyleIdx="1" presStyleCnt="7"/>
      <dgm:spPr/>
    </dgm:pt>
    <dgm:pt modelId="{2C7A737E-C4E8-444C-ABBF-7F5127D98CF7}" type="pres">
      <dgm:prSet presAssocID="{7F98B563-FEE1-40B2-8642-61B74E45B0E6}" presName="parentText" presStyleLbl="node1" presStyleIdx="2" presStyleCnt="7">
        <dgm:presLayoutVars>
          <dgm:chMax val="0"/>
          <dgm:bulletEnabled val="1"/>
        </dgm:presLayoutVars>
      </dgm:prSet>
      <dgm:spPr/>
    </dgm:pt>
    <dgm:pt modelId="{C3C8BAA8-6F4C-8147-85E3-1FDB669BC3E2}" type="pres">
      <dgm:prSet presAssocID="{7F98B563-FEE1-40B2-8642-61B74E45B0E6}" presName="negativeSpace" presStyleCnt="0"/>
      <dgm:spPr/>
    </dgm:pt>
    <dgm:pt modelId="{B0D30C63-D68F-F944-B66D-460972F73090}" type="pres">
      <dgm:prSet presAssocID="{7F98B563-FEE1-40B2-8642-61B74E45B0E6}" presName="childText" presStyleLbl="conFgAcc1" presStyleIdx="2" presStyleCnt="7">
        <dgm:presLayoutVars>
          <dgm:bulletEnabled val="1"/>
        </dgm:presLayoutVars>
      </dgm:prSet>
      <dgm:spPr/>
    </dgm:pt>
    <dgm:pt modelId="{89346830-E008-124E-9E7A-05F80E5A68BC}" type="pres">
      <dgm:prSet presAssocID="{F59F6B66-6B5E-4E71-B056-7783715140F0}" presName="spaceBetweenRectangles" presStyleCnt="0"/>
      <dgm:spPr/>
    </dgm:pt>
    <dgm:pt modelId="{C094556C-83A8-D84F-83F5-913C70C6011B}" type="pres">
      <dgm:prSet presAssocID="{F756BF93-5D6C-41C5-AC05-D81A6EF7CAEF}" presName="parentLin" presStyleCnt="0"/>
      <dgm:spPr/>
    </dgm:pt>
    <dgm:pt modelId="{F3EFDF32-2201-D64A-A495-6D315A88314F}" type="pres">
      <dgm:prSet presAssocID="{F756BF93-5D6C-41C5-AC05-D81A6EF7CAEF}" presName="parentLeftMargin" presStyleLbl="node1" presStyleIdx="2" presStyleCnt="7"/>
      <dgm:spPr/>
    </dgm:pt>
    <dgm:pt modelId="{817B4028-3099-1048-A5C2-23767C6B06F7}" type="pres">
      <dgm:prSet presAssocID="{F756BF93-5D6C-41C5-AC05-D81A6EF7CAEF}" presName="parentText" presStyleLbl="node1" presStyleIdx="3" presStyleCnt="7">
        <dgm:presLayoutVars>
          <dgm:chMax val="0"/>
          <dgm:bulletEnabled val="1"/>
        </dgm:presLayoutVars>
      </dgm:prSet>
      <dgm:spPr/>
    </dgm:pt>
    <dgm:pt modelId="{413EB256-5F52-994D-B6E7-BED1E8AD0546}" type="pres">
      <dgm:prSet presAssocID="{F756BF93-5D6C-41C5-AC05-D81A6EF7CAEF}" presName="negativeSpace" presStyleCnt="0"/>
      <dgm:spPr/>
    </dgm:pt>
    <dgm:pt modelId="{D0080A34-48E2-574C-A0F0-B1F15DC4F47D}" type="pres">
      <dgm:prSet presAssocID="{F756BF93-5D6C-41C5-AC05-D81A6EF7CAEF}" presName="childText" presStyleLbl="conFgAcc1" presStyleIdx="3" presStyleCnt="7">
        <dgm:presLayoutVars>
          <dgm:bulletEnabled val="1"/>
        </dgm:presLayoutVars>
      </dgm:prSet>
      <dgm:spPr/>
    </dgm:pt>
    <dgm:pt modelId="{2869C602-C01C-9144-B327-DB6B02C8529A}" type="pres">
      <dgm:prSet presAssocID="{10B3E6D1-AD90-4662-BC65-AAB6AFB94375}" presName="spaceBetweenRectangles" presStyleCnt="0"/>
      <dgm:spPr/>
    </dgm:pt>
    <dgm:pt modelId="{8D9B4224-3787-384C-B005-351B33CFB3AA}" type="pres">
      <dgm:prSet presAssocID="{666402BB-1749-40EE-8121-CC59DBC0895D}" presName="parentLin" presStyleCnt="0"/>
      <dgm:spPr/>
    </dgm:pt>
    <dgm:pt modelId="{EDEFD75D-0571-C84E-BD05-C8460DA8542B}" type="pres">
      <dgm:prSet presAssocID="{666402BB-1749-40EE-8121-CC59DBC0895D}" presName="parentLeftMargin" presStyleLbl="node1" presStyleIdx="3" presStyleCnt="7"/>
      <dgm:spPr/>
    </dgm:pt>
    <dgm:pt modelId="{9A20D61D-A783-2C4A-A32D-21DDE3228003}" type="pres">
      <dgm:prSet presAssocID="{666402BB-1749-40EE-8121-CC59DBC0895D}" presName="parentText" presStyleLbl="node1" presStyleIdx="4" presStyleCnt="7">
        <dgm:presLayoutVars>
          <dgm:chMax val="0"/>
          <dgm:bulletEnabled val="1"/>
        </dgm:presLayoutVars>
      </dgm:prSet>
      <dgm:spPr/>
    </dgm:pt>
    <dgm:pt modelId="{88A7A723-16B3-B940-8274-DB8B45C54096}" type="pres">
      <dgm:prSet presAssocID="{666402BB-1749-40EE-8121-CC59DBC0895D}" presName="negativeSpace" presStyleCnt="0"/>
      <dgm:spPr/>
    </dgm:pt>
    <dgm:pt modelId="{233DA60E-C5A3-9645-8300-5437E6714C2F}" type="pres">
      <dgm:prSet presAssocID="{666402BB-1749-40EE-8121-CC59DBC0895D}" presName="childText" presStyleLbl="conFgAcc1" presStyleIdx="4" presStyleCnt="7">
        <dgm:presLayoutVars>
          <dgm:bulletEnabled val="1"/>
        </dgm:presLayoutVars>
      </dgm:prSet>
      <dgm:spPr/>
    </dgm:pt>
    <dgm:pt modelId="{C4E512B9-42F5-8649-B6E6-30CDFC57CC26}" type="pres">
      <dgm:prSet presAssocID="{BBFF4DF4-7172-454B-A25D-A1DA71B5815C}" presName="spaceBetweenRectangles" presStyleCnt="0"/>
      <dgm:spPr/>
    </dgm:pt>
    <dgm:pt modelId="{B0E8E3F9-FC2A-7544-BDFD-9DBFF7FBAB6A}" type="pres">
      <dgm:prSet presAssocID="{B92A9D05-4FD9-464F-BB21-CA9294E491C7}" presName="parentLin" presStyleCnt="0"/>
      <dgm:spPr/>
    </dgm:pt>
    <dgm:pt modelId="{2A1AD1B0-506D-B94C-8525-B2D7567B914A}" type="pres">
      <dgm:prSet presAssocID="{B92A9D05-4FD9-464F-BB21-CA9294E491C7}" presName="parentLeftMargin" presStyleLbl="node1" presStyleIdx="4" presStyleCnt="7"/>
      <dgm:spPr/>
    </dgm:pt>
    <dgm:pt modelId="{989F9941-E1A3-5245-B30A-BA6FCBA6786F}" type="pres">
      <dgm:prSet presAssocID="{B92A9D05-4FD9-464F-BB21-CA9294E491C7}" presName="parentText" presStyleLbl="node1" presStyleIdx="5" presStyleCnt="7">
        <dgm:presLayoutVars>
          <dgm:chMax val="0"/>
          <dgm:bulletEnabled val="1"/>
        </dgm:presLayoutVars>
      </dgm:prSet>
      <dgm:spPr/>
    </dgm:pt>
    <dgm:pt modelId="{BC32D34C-F26D-8046-9D8C-A07BA192B3DF}" type="pres">
      <dgm:prSet presAssocID="{B92A9D05-4FD9-464F-BB21-CA9294E491C7}" presName="negativeSpace" presStyleCnt="0"/>
      <dgm:spPr/>
    </dgm:pt>
    <dgm:pt modelId="{8FDC1B4D-BF51-C54B-97A9-1907131DE014}" type="pres">
      <dgm:prSet presAssocID="{B92A9D05-4FD9-464F-BB21-CA9294E491C7}" presName="childText" presStyleLbl="conFgAcc1" presStyleIdx="5" presStyleCnt="7">
        <dgm:presLayoutVars>
          <dgm:bulletEnabled val="1"/>
        </dgm:presLayoutVars>
      </dgm:prSet>
      <dgm:spPr/>
    </dgm:pt>
    <dgm:pt modelId="{6067712F-41DB-6A4C-8DAE-2E5EC34DA103}" type="pres">
      <dgm:prSet presAssocID="{8DFB3C12-C9C0-4E84-A356-0387E3BEEC62}" presName="spaceBetweenRectangles" presStyleCnt="0"/>
      <dgm:spPr/>
    </dgm:pt>
    <dgm:pt modelId="{9160D1B4-55DE-D741-ACD3-F9C41967A6A2}" type="pres">
      <dgm:prSet presAssocID="{424E7F1B-2947-4363-BC76-AE742444919F}" presName="parentLin" presStyleCnt="0"/>
      <dgm:spPr/>
    </dgm:pt>
    <dgm:pt modelId="{2DF3D703-F3CD-0A4C-955D-7F5C9BA88718}" type="pres">
      <dgm:prSet presAssocID="{424E7F1B-2947-4363-BC76-AE742444919F}" presName="parentLeftMargin" presStyleLbl="node1" presStyleIdx="5" presStyleCnt="7"/>
      <dgm:spPr/>
    </dgm:pt>
    <dgm:pt modelId="{FB339A51-9193-7842-A37D-774C67D0B7F7}" type="pres">
      <dgm:prSet presAssocID="{424E7F1B-2947-4363-BC76-AE742444919F}" presName="parentText" presStyleLbl="node1" presStyleIdx="6" presStyleCnt="7">
        <dgm:presLayoutVars>
          <dgm:chMax val="0"/>
          <dgm:bulletEnabled val="1"/>
        </dgm:presLayoutVars>
      </dgm:prSet>
      <dgm:spPr/>
    </dgm:pt>
    <dgm:pt modelId="{E5EBF079-5DA3-D349-8D05-715403658F6D}" type="pres">
      <dgm:prSet presAssocID="{424E7F1B-2947-4363-BC76-AE742444919F}" presName="negativeSpace" presStyleCnt="0"/>
      <dgm:spPr/>
    </dgm:pt>
    <dgm:pt modelId="{668EAD8B-E123-9244-9C46-2F19C9C3074A}" type="pres">
      <dgm:prSet presAssocID="{424E7F1B-2947-4363-BC76-AE742444919F}" presName="childText" presStyleLbl="conFgAcc1" presStyleIdx="6" presStyleCnt="7">
        <dgm:presLayoutVars>
          <dgm:bulletEnabled val="1"/>
        </dgm:presLayoutVars>
      </dgm:prSet>
      <dgm:spPr/>
    </dgm:pt>
  </dgm:ptLst>
  <dgm:cxnLst>
    <dgm:cxn modelId="{358D3005-0B85-4621-B7FF-6CD6CAA84A00}" srcId="{8EB7665E-286A-4FD2-A570-458E471773E5}" destId="{666402BB-1749-40EE-8121-CC59DBC0895D}" srcOrd="4" destOrd="0" parTransId="{C074FBE7-DA29-4DB0-973E-443AE2635CBC}" sibTransId="{BBFF4DF4-7172-454B-A25D-A1DA71B5815C}"/>
    <dgm:cxn modelId="{6A89571C-D699-D346-8ACF-34E3F7C50E64}" type="presOf" srcId="{B92A9D05-4FD9-464F-BB21-CA9294E491C7}" destId="{2A1AD1B0-506D-B94C-8525-B2D7567B914A}" srcOrd="0" destOrd="0" presId="urn:microsoft.com/office/officeart/2005/8/layout/list1"/>
    <dgm:cxn modelId="{8764A61E-8454-6047-99AC-8DFE1DFC55A0}" type="presOf" srcId="{CB0E2305-8F69-49DF-B3F3-80582842A843}" destId="{A8A6A560-3D2B-3846-9665-D681003BC9A1}" srcOrd="1" destOrd="0" presId="urn:microsoft.com/office/officeart/2005/8/layout/list1"/>
    <dgm:cxn modelId="{7B63C523-AF1E-45A9-9068-A7E2305DF597}" srcId="{8EB7665E-286A-4FD2-A570-458E471773E5}" destId="{B92A9D05-4FD9-464F-BB21-CA9294E491C7}" srcOrd="5" destOrd="0" parTransId="{4212F0E2-6EB2-43C7-B0F7-1C718B1D036C}" sibTransId="{8DFB3C12-C9C0-4E84-A356-0387E3BEEC62}"/>
    <dgm:cxn modelId="{DE40123A-003B-5F41-BEB7-E90CEFC2B8B7}" type="presOf" srcId="{CB0E2305-8F69-49DF-B3F3-80582842A843}" destId="{1C4F28B4-EF41-3141-AC03-C69C5B3AF122}" srcOrd="0" destOrd="0" presId="urn:microsoft.com/office/officeart/2005/8/layout/list1"/>
    <dgm:cxn modelId="{8D3D2540-262E-42B3-86DF-BE99F1583FEE}" srcId="{8EB7665E-286A-4FD2-A570-458E471773E5}" destId="{CB0E2305-8F69-49DF-B3F3-80582842A843}" srcOrd="1" destOrd="0" parTransId="{7516397D-921E-41C8-B9AD-AB7AD80705D0}" sibTransId="{47ED4D46-D8F0-4F25-B348-AC59A14FC170}"/>
    <dgm:cxn modelId="{E6CC095A-FEED-8C48-A421-A39EC680B45B}" type="presOf" srcId="{6A5872A7-1120-4B81-B464-B0EF115CC6FA}" destId="{6A816C01-6A8D-4F4D-BE52-35AA26EA1AAF}" srcOrd="0" destOrd="0" presId="urn:microsoft.com/office/officeart/2005/8/layout/list1"/>
    <dgm:cxn modelId="{88BC7D5D-BD08-6A49-B615-C7EE4C20D2D8}" type="presOf" srcId="{6A5872A7-1120-4B81-B464-B0EF115CC6FA}" destId="{C0301C21-2025-774A-8704-BC54FFF03AF7}" srcOrd="1" destOrd="0" presId="urn:microsoft.com/office/officeart/2005/8/layout/list1"/>
    <dgm:cxn modelId="{87F2AD62-C9BD-0F40-BEFA-E00F9DC37B74}" type="presOf" srcId="{7F98B563-FEE1-40B2-8642-61B74E45B0E6}" destId="{9C943DBB-1A7F-864A-8C55-388415B5D11D}" srcOrd="0" destOrd="0" presId="urn:microsoft.com/office/officeart/2005/8/layout/list1"/>
    <dgm:cxn modelId="{3C09DD66-E374-114E-8005-D8491782E7F1}" type="presOf" srcId="{666402BB-1749-40EE-8121-CC59DBC0895D}" destId="{EDEFD75D-0571-C84E-BD05-C8460DA8542B}" srcOrd="0" destOrd="0" presId="urn:microsoft.com/office/officeart/2005/8/layout/list1"/>
    <dgm:cxn modelId="{AB0EB36B-DB0E-F441-9A8A-5BFB299CC0CA}" type="presOf" srcId="{424E7F1B-2947-4363-BC76-AE742444919F}" destId="{FB339A51-9193-7842-A37D-774C67D0B7F7}" srcOrd="1" destOrd="0" presId="urn:microsoft.com/office/officeart/2005/8/layout/list1"/>
    <dgm:cxn modelId="{173EF66C-51AD-497E-937F-1D15722A5FC8}" srcId="{8EB7665E-286A-4FD2-A570-458E471773E5}" destId="{6A5872A7-1120-4B81-B464-B0EF115CC6FA}" srcOrd="0" destOrd="0" parTransId="{D6CEEDA2-E85C-410D-ABE1-989B225262B1}" sibTransId="{94C6D6D4-0444-48DA-BAC1-C27729A6E529}"/>
    <dgm:cxn modelId="{F2BF2271-96E9-4447-B424-032C2183B141}" type="presOf" srcId="{8EB7665E-286A-4FD2-A570-458E471773E5}" destId="{489BDD4C-6873-A140-8CB4-A9913BABC44F}" srcOrd="0" destOrd="0" presId="urn:microsoft.com/office/officeart/2005/8/layout/list1"/>
    <dgm:cxn modelId="{67A3FE72-6D83-8F4C-B1F9-4072BE6428C8}" type="presOf" srcId="{B92A9D05-4FD9-464F-BB21-CA9294E491C7}" destId="{989F9941-E1A3-5245-B30A-BA6FCBA6786F}" srcOrd="1" destOrd="0" presId="urn:microsoft.com/office/officeart/2005/8/layout/list1"/>
    <dgm:cxn modelId="{DA018894-DB44-B544-AD7C-E8C561AEC1BC}" type="presOf" srcId="{F756BF93-5D6C-41C5-AC05-D81A6EF7CAEF}" destId="{F3EFDF32-2201-D64A-A495-6D315A88314F}" srcOrd="0" destOrd="0" presId="urn:microsoft.com/office/officeart/2005/8/layout/list1"/>
    <dgm:cxn modelId="{D767A694-1728-5E40-AB2D-531348261953}" type="presOf" srcId="{7F98B563-FEE1-40B2-8642-61B74E45B0E6}" destId="{2C7A737E-C4E8-444C-ABBF-7F5127D98CF7}" srcOrd="1" destOrd="0" presId="urn:microsoft.com/office/officeart/2005/8/layout/list1"/>
    <dgm:cxn modelId="{0DDEE9BE-1406-8348-9F37-04735A70833F}" type="presOf" srcId="{666402BB-1749-40EE-8121-CC59DBC0895D}" destId="{9A20D61D-A783-2C4A-A32D-21DDE3228003}" srcOrd="1" destOrd="0" presId="urn:microsoft.com/office/officeart/2005/8/layout/list1"/>
    <dgm:cxn modelId="{6DCA1ECB-DB20-4690-9627-C2DDE4006F46}" srcId="{8EB7665E-286A-4FD2-A570-458E471773E5}" destId="{F756BF93-5D6C-41C5-AC05-D81A6EF7CAEF}" srcOrd="3" destOrd="0" parTransId="{8ED5A7BB-854A-42B3-87C4-67E6AB84DA80}" sibTransId="{10B3E6D1-AD90-4662-BC65-AAB6AFB94375}"/>
    <dgm:cxn modelId="{1D39AAE6-081F-D54D-A0A9-45DAFC7303E0}" type="presOf" srcId="{424E7F1B-2947-4363-BC76-AE742444919F}" destId="{2DF3D703-F3CD-0A4C-955D-7F5C9BA88718}" srcOrd="0" destOrd="0" presId="urn:microsoft.com/office/officeart/2005/8/layout/list1"/>
    <dgm:cxn modelId="{303BAAE7-E98F-4257-A5DD-EF5EF158D9FB}" srcId="{8EB7665E-286A-4FD2-A570-458E471773E5}" destId="{424E7F1B-2947-4363-BC76-AE742444919F}" srcOrd="6" destOrd="0" parTransId="{F17EDA91-AE07-480E-9D93-4E7B882EBA37}" sibTransId="{FD75D921-6073-4295-AEEE-AE395B11A648}"/>
    <dgm:cxn modelId="{DAFFE1E7-EF30-E94D-927F-8C4D937CF81A}" type="presOf" srcId="{F756BF93-5D6C-41C5-AC05-D81A6EF7CAEF}" destId="{817B4028-3099-1048-A5C2-23767C6B06F7}" srcOrd="1" destOrd="0" presId="urn:microsoft.com/office/officeart/2005/8/layout/list1"/>
    <dgm:cxn modelId="{6708B3EB-FF2F-4F02-B827-754FC8964830}" srcId="{8EB7665E-286A-4FD2-A570-458E471773E5}" destId="{7F98B563-FEE1-40B2-8642-61B74E45B0E6}" srcOrd="2" destOrd="0" parTransId="{DC178014-B684-4837-B899-C2523405E3B6}" sibTransId="{F59F6B66-6B5E-4E71-B056-7783715140F0}"/>
    <dgm:cxn modelId="{576D76F8-9139-8D41-A1D5-C8C89DF27008}" type="presParOf" srcId="{489BDD4C-6873-A140-8CB4-A9913BABC44F}" destId="{B1094F00-495E-AC4E-AB1F-55CD7A1CFF43}" srcOrd="0" destOrd="0" presId="urn:microsoft.com/office/officeart/2005/8/layout/list1"/>
    <dgm:cxn modelId="{08905FF1-9CED-6B4A-B310-503AA36DCE1D}" type="presParOf" srcId="{B1094F00-495E-AC4E-AB1F-55CD7A1CFF43}" destId="{6A816C01-6A8D-4F4D-BE52-35AA26EA1AAF}" srcOrd="0" destOrd="0" presId="urn:microsoft.com/office/officeart/2005/8/layout/list1"/>
    <dgm:cxn modelId="{00DB3BD6-8C4D-D04A-957E-71952DB54479}" type="presParOf" srcId="{B1094F00-495E-AC4E-AB1F-55CD7A1CFF43}" destId="{C0301C21-2025-774A-8704-BC54FFF03AF7}" srcOrd="1" destOrd="0" presId="urn:microsoft.com/office/officeart/2005/8/layout/list1"/>
    <dgm:cxn modelId="{8A4FC723-13A0-7B4B-9AA8-6A7F51EF6F28}" type="presParOf" srcId="{489BDD4C-6873-A140-8CB4-A9913BABC44F}" destId="{B782CB05-4CC2-FD44-8DB7-73B51F99C659}" srcOrd="1" destOrd="0" presId="urn:microsoft.com/office/officeart/2005/8/layout/list1"/>
    <dgm:cxn modelId="{E283D64C-7C2C-E849-A86B-0BDB9BD19633}" type="presParOf" srcId="{489BDD4C-6873-A140-8CB4-A9913BABC44F}" destId="{B85C64E5-D072-D643-9390-A3C235AD3309}" srcOrd="2" destOrd="0" presId="urn:microsoft.com/office/officeart/2005/8/layout/list1"/>
    <dgm:cxn modelId="{F8D63661-5F12-9A40-ACFC-80E4CAA6C9F3}" type="presParOf" srcId="{489BDD4C-6873-A140-8CB4-A9913BABC44F}" destId="{155736D6-671F-784D-A3CD-E692AE3B074A}" srcOrd="3" destOrd="0" presId="urn:microsoft.com/office/officeart/2005/8/layout/list1"/>
    <dgm:cxn modelId="{EDB217C0-8F34-EA4C-9EB7-C0E31191CC46}" type="presParOf" srcId="{489BDD4C-6873-A140-8CB4-A9913BABC44F}" destId="{BAAF05EA-725C-9D45-9D3A-F19C5BAD9D26}" srcOrd="4" destOrd="0" presId="urn:microsoft.com/office/officeart/2005/8/layout/list1"/>
    <dgm:cxn modelId="{5C0BD437-E3CB-9D4A-874B-ED6B175C4FC9}" type="presParOf" srcId="{BAAF05EA-725C-9D45-9D3A-F19C5BAD9D26}" destId="{1C4F28B4-EF41-3141-AC03-C69C5B3AF122}" srcOrd="0" destOrd="0" presId="urn:microsoft.com/office/officeart/2005/8/layout/list1"/>
    <dgm:cxn modelId="{F88B2A97-813C-FB4E-B1E7-F0D6B6DC89D1}" type="presParOf" srcId="{BAAF05EA-725C-9D45-9D3A-F19C5BAD9D26}" destId="{A8A6A560-3D2B-3846-9665-D681003BC9A1}" srcOrd="1" destOrd="0" presId="urn:microsoft.com/office/officeart/2005/8/layout/list1"/>
    <dgm:cxn modelId="{62094060-4BD8-7842-8DDD-925ECE9A1273}" type="presParOf" srcId="{489BDD4C-6873-A140-8CB4-A9913BABC44F}" destId="{58F8C681-88C2-D94A-B644-6D2365E3597E}" srcOrd="5" destOrd="0" presId="urn:microsoft.com/office/officeart/2005/8/layout/list1"/>
    <dgm:cxn modelId="{95C1AB30-56C0-4145-ACC5-52032167FD46}" type="presParOf" srcId="{489BDD4C-6873-A140-8CB4-A9913BABC44F}" destId="{9E0976A2-2194-BE46-AAD2-34417FADB71D}" srcOrd="6" destOrd="0" presId="urn:microsoft.com/office/officeart/2005/8/layout/list1"/>
    <dgm:cxn modelId="{0F68522B-100A-FB4B-8A85-5396F587869A}" type="presParOf" srcId="{489BDD4C-6873-A140-8CB4-A9913BABC44F}" destId="{B4B831C5-3BA2-9446-A8C8-5424CFC4B4C5}" srcOrd="7" destOrd="0" presId="urn:microsoft.com/office/officeart/2005/8/layout/list1"/>
    <dgm:cxn modelId="{B4B2B434-9F74-4A4D-B83A-C4442B9997ED}" type="presParOf" srcId="{489BDD4C-6873-A140-8CB4-A9913BABC44F}" destId="{4518D912-56EB-F946-93ED-196057E78053}" srcOrd="8" destOrd="0" presId="urn:microsoft.com/office/officeart/2005/8/layout/list1"/>
    <dgm:cxn modelId="{3F3DC09B-7683-804F-A0CE-CE534725BB47}" type="presParOf" srcId="{4518D912-56EB-F946-93ED-196057E78053}" destId="{9C943DBB-1A7F-864A-8C55-388415B5D11D}" srcOrd="0" destOrd="0" presId="urn:microsoft.com/office/officeart/2005/8/layout/list1"/>
    <dgm:cxn modelId="{A1E9EEFE-488F-6F4A-8E55-A5DC846FF99F}" type="presParOf" srcId="{4518D912-56EB-F946-93ED-196057E78053}" destId="{2C7A737E-C4E8-444C-ABBF-7F5127D98CF7}" srcOrd="1" destOrd="0" presId="urn:microsoft.com/office/officeart/2005/8/layout/list1"/>
    <dgm:cxn modelId="{95B0ED67-224C-BA4F-8D86-CDB96174E4E1}" type="presParOf" srcId="{489BDD4C-6873-A140-8CB4-A9913BABC44F}" destId="{C3C8BAA8-6F4C-8147-85E3-1FDB669BC3E2}" srcOrd="9" destOrd="0" presId="urn:microsoft.com/office/officeart/2005/8/layout/list1"/>
    <dgm:cxn modelId="{39E0BAE8-B5D0-8C46-B795-30977CC64FC7}" type="presParOf" srcId="{489BDD4C-6873-A140-8CB4-A9913BABC44F}" destId="{B0D30C63-D68F-F944-B66D-460972F73090}" srcOrd="10" destOrd="0" presId="urn:microsoft.com/office/officeart/2005/8/layout/list1"/>
    <dgm:cxn modelId="{6DB46A4C-51CE-874E-987E-798EC2BF5F46}" type="presParOf" srcId="{489BDD4C-6873-A140-8CB4-A9913BABC44F}" destId="{89346830-E008-124E-9E7A-05F80E5A68BC}" srcOrd="11" destOrd="0" presId="urn:microsoft.com/office/officeart/2005/8/layout/list1"/>
    <dgm:cxn modelId="{5490DEBF-4C77-4945-A98C-0BFB2E653AAB}" type="presParOf" srcId="{489BDD4C-6873-A140-8CB4-A9913BABC44F}" destId="{C094556C-83A8-D84F-83F5-913C70C6011B}" srcOrd="12" destOrd="0" presId="urn:microsoft.com/office/officeart/2005/8/layout/list1"/>
    <dgm:cxn modelId="{EAF7557C-6E9D-0440-85C7-1C4624A32AE1}" type="presParOf" srcId="{C094556C-83A8-D84F-83F5-913C70C6011B}" destId="{F3EFDF32-2201-D64A-A495-6D315A88314F}" srcOrd="0" destOrd="0" presId="urn:microsoft.com/office/officeart/2005/8/layout/list1"/>
    <dgm:cxn modelId="{004F1457-3268-2541-8020-0EAECB998701}" type="presParOf" srcId="{C094556C-83A8-D84F-83F5-913C70C6011B}" destId="{817B4028-3099-1048-A5C2-23767C6B06F7}" srcOrd="1" destOrd="0" presId="urn:microsoft.com/office/officeart/2005/8/layout/list1"/>
    <dgm:cxn modelId="{C6BE5020-8DF0-BF4C-A9B1-215DAF34CFAF}" type="presParOf" srcId="{489BDD4C-6873-A140-8CB4-A9913BABC44F}" destId="{413EB256-5F52-994D-B6E7-BED1E8AD0546}" srcOrd="13" destOrd="0" presId="urn:microsoft.com/office/officeart/2005/8/layout/list1"/>
    <dgm:cxn modelId="{E59C75C3-C5AF-D745-8306-140D0125A2B9}" type="presParOf" srcId="{489BDD4C-6873-A140-8CB4-A9913BABC44F}" destId="{D0080A34-48E2-574C-A0F0-B1F15DC4F47D}" srcOrd="14" destOrd="0" presId="urn:microsoft.com/office/officeart/2005/8/layout/list1"/>
    <dgm:cxn modelId="{D61E814F-6890-A244-A7D3-EF8F852E8D49}" type="presParOf" srcId="{489BDD4C-6873-A140-8CB4-A9913BABC44F}" destId="{2869C602-C01C-9144-B327-DB6B02C8529A}" srcOrd="15" destOrd="0" presId="urn:microsoft.com/office/officeart/2005/8/layout/list1"/>
    <dgm:cxn modelId="{2BEA1CE9-D5B3-204E-B0EA-B8E82F897EA9}" type="presParOf" srcId="{489BDD4C-6873-A140-8CB4-A9913BABC44F}" destId="{8D9B4224-3787-384C-B005-351B33CFB3AA}" srcOrd="16" destOrd="0" presId="urn:microsoft.com/office/officeart/2005/8/layout/list1"/>
    <dgm:cxn modelId="{4719019A-D171-3244-8897-44098140F524}" type="presParOf" srcId="{8D9B4224-3787-384C-B005-351B33CFB3AA}" destId="{EDEFD75D-0571-C84E-BD05-C8460DA8542B}" srcOrd="0" destOrd="0" presId="urn:microsoft.com/office/officeart/2005/8/layout/list1"/>
    <dgm:cxn modelId="{FDEB92F1-B615-E140-8F9A-AAA080FA6B31}" type="presParOf" srcId="{8D9B4224-3787-384C-B005-351B33CFB3AA}" destId="{9A20D61D-A783-2C4A-A32D-21DDE3228003}" srcOrd="1" destOrd="0" presId="urn:microsoft.com/office/officeart/2005/8/layout/list1"/>
    <dgm:cxn modelId="{7B82BA13-6303-E946-8539-6331C4DA1167}" type="presParOf" srcId="{489BDD4C-6873-A140-8CB4-A9913BABC44F}" destId="{88A7A723-16B3-B940-8274-DB8B45C54096}" srcOrd="17" destOrd="0" presId="urn:microsoft.com/office/officeart/2005/8/layout/list1"/>
    <dgm:cxn modelId="{639A5EE3-1D21-CC4E-899D-066004A83556}" type="presParOf" srcId="{489BDD4C-6873-A140-8CB4-A9913BABC44F}" destId="{233DA60E-C5A3-9645-8300-5437E6714C2F}" srcOrd="18" destOrd="0" presId="urn:microsoft.com/office/officeart/2005/8/layout/list1"/>
    <dgm:cxn modelId="{5D184D4D-B80D-6F44-BA5E-C03694671FC8}" type="presParOf" srcId="{489BDD4C-6873-A140-8CB4-A9913BABC44F}" destId="{C4E512B9-42F5-8649-B6E6-30CDFC57CC26}" srcOrd="19" destOrd="0" presId="urn:microsoft.com/office/officeart/2005/8/layout/list1"/>
    <dgm:cxn modelId="{713B95A6-F192-4043-AEF2-B016742E3722}" type="presParOf" srcId="{489BDD4C-6873-A140-8CB4-A9913BABC44F}" destId="{B0E8E3F9-FC2A-7544-BDFD-9DBFF7FBAB6A}" srcOrd="20" destOrd="0" presId="urn:microsoft.com/office/officeart/2005/8/layout/list1"/>
    <dgm:cxn modelId="{1F75CD39-DD34-5B40-BE98-2569E4A629D7}" type="presParOf" srcId="{B0E8E3F9-FC2A-7544-BDFD-9DBFF7FBAB6A}" destId="{2A1AD1B0-506D-B94C-8525-B2D7567B914A}" srcOrd="0" destOrd="0" presId="urn:microsoft.com/office/officeart/2005/8/layout/list1"/>
    <dgm:cxn modelId="{48E978A7-C648-7144-A729-CC5A7C7EB080}" type="presParOf" srcId="{B0E8E3F9-FC2A-7544-BDFD-9DBFF7FBAB6A}" destId="{989F9941-E1A3-5245-B30A-BA6FCBA6786F}" srcOrd="1" destOrd="0" presId="urn:microsoft.com/office/officeart/2005/8/layout/list1"/>
    <dgm:cxn modelId="{A012E357-AA72-3E40-93C8-1554DBFBDA01}" type="presParOf" srcId="{489BDD4C-6873-A140-8CB4-A9913BABC44F}" destId="{BC32D34C-F26D-8046-9D8C-A07BA192B3DF}" srcOrd="21" destOrd="0" presId="urn:microsoft.com/office/officeart/2005/8/layout/list1"/>
    <dgm:cxn modelId="{0C968411-80C4-FB4B-98F0-3A477028160C}" type="presParOf" srcId="{489BDD4C-6873-A140-8CB4-A9913BABC44F}" destId="{8FDC1B4D-BF51-C54B-97A9-1907131DE014}" srcOrd="22" destOrd="0" presId="urn:microsoft.com/office/officeart/2005/8/layout/list1"/>
    <dgm:cxn modelId="{E0BD1910-45D8-AF4C-A3A5-C1CDDE751E82}" type="presParOf" srcId="{489BDD4C-6873-A140-8CB4-A9913BABC44F}" destId="{6067712F-41DB-6A4C-8DAE-2E5EC34DA103}" srcOrd="23" destOrd="0" presId="urn:microsoft.com/office/officeart/2005/8/layout/list1"/>
    <dgm:cxn modelId="{47A1A1E0-95A0-BA46-8A4F-A2628B3454F6}" type="presParOf" srcId="{489BDD4C-6873-A140-8CB4-A9913BABC44F}" destId="{9160D1B4-55DE-D741-ACD3-F9C41967A6A2}" srcOrd="24" destOrd="0" presId="urn:microsoft.com/office/officeart/2005/8/layout/list1"/>
    <dgm:cxn modelId="{C4609D7E-E22E-E249-BA7E-B24F808F7357}" type="presParOf" srcId="{9160D1B4-55DE-D741-ACD3-F9C41967A6A2}" destId="{2DF3D703-F3CD-0A4C-955D-7F5C9BA88718}" srcOrd="0" destOrd="0" presId="urn:microsoft.com/office/officeart/2005/8/layout/list1"/>
    <dgm:cxn modelId="{1FE19F9B-2DC5-A14D-8C5B-A0A31DB6EBB0}" type="presParOf" srcId="{9160D1B4-55DE-D741-ACD3-F9C41967A6A2}" destId="{FB339A51-9193-7842-A37D-774C67D0B7F7}" srcOrd="1" destOrd="0" presId="urn:microsoft.com/office/officeart/2005/8/layout/list1"/>
    <dgm:cxn modelId="{F724A25B-EC8C-D648-8667-0B80F04CB3A4}" type="presParOf" srcId="{489BDD4C-6873-A140-8CB4-A9913BABC44F}" destId="{E5EBF079-5DA3-D349-8D05-715403658F6D}" srcOrd="25" destOrd="0" presId="urn:microsoft.com/office/officeart/2005/8/layout/list1"/>
    <dgm:cxn modelId="{C0FD6883-6BDF-1C40-B729-4C231386D154}" type="presParOf" srcId="{489BDD4C-6873-A140-8CB4-A9913BABC44F}" destId="{668EAD8B-E123-9244-9C46-2F19C9C3074A}"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E0A95-3915-45D0-A755-F8199B12F0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8FA459-7A88-4371-ADFF-A00C4463F77C}">
      <dgm:prSet custT="1"/>
      <dgm:spPr/>
      <dgm:t>
        <a:bodyPr/>
        <a:lstStyle/>
        <a:p>
          <a:r>
            <a:rPr lang="en-US" sz="1800" dirty="0"/>
            <a:t>Hypothesis 1:</a:t>
          </a:r>
          <a:r>
            <a:rPr lang="zh-CN" sz="1800" dirty="0"/>
            <a:t> </a:t>
          </a:r>
          <a:r>
            <a:rPr lang="en-US" sz="1800" dirty="0"/>
            <a:t>(</a:t>
          </a:r>
          <a:r>
            <a:rPr lang="en-US" sz="1800" i="1" dirty="0"/>
            <a:t>Two-Sample t-Test</a:t>
          </a:r>
          <a:r>
            <a:rPr lang="en-US" sz="1800" dirty="0"/>
            <a:t>)</a:t>
          </a:r>
        </a:p>
      </dgm:t>
    </dgm:pt>
    <dgm:pt modelId="{DC0FECCB-B5D7-4B54-B649-146E336F00E7}" type="parTrans" cxnId="{35812EBB-730E-469A-9FCF-D3B479D2099B}">
      <dgm:prSet/>
      <dgm:spPr/>
      <dgm:t>
        <a:bodyPr/>
        <a:lstStyle/>
        <a:p>
          <a:endParaRPr lang="en-US"/>
        </a:p>
      </dgm:t>
    </dgm:pt>
    <dgm:pt modelId="{D2E765DC-A1B3-49FE-86E8-492F9EC08670}" type="sibTrans" cxnId="{35812EBB-730E-469A-9FCF-D3B479D2099B}">
      <dgm:prSet/>
      <dgm:spPr/>
      <dgm:t>
        <a:bodyPr/>
        <a:lstStyle/>
        <a:p>
          <a:endParaRPr lang="en-US"/>
        </a:p>
      </dgm:t>
    </dgm:pt>
    <dgm:pt modelId="{93AD92ED-3DDB-463F-858F-65AB600DB9E5}">
      <dgm:prSet custT="1"/>
      <dgm:spPr/>
      <dgm:t>
        <a:bodyPr/>
        <a:lstStyle/>
        <a:p>
          <a:r>
            <a:rPr lang="en-US" sz="1800" dirty="0"/>
            <a:t>H0: There is no difference in the suicide rates between male and female</a:t>
          </a:r>
        </a:p>
      </dgm:t>
    </dgm:pt>
    <dgm:pt modelId="{0A94B6D9-ABF1-4232-BCA6-88F28BD24489}" type="parTrans" cxnId="{67E843D4-3ECD-4AC9-ACF3-C9799A9CEA71}">
      <dgm:prSet/>
      <dgm:spPr/>
      <dgm:t>
        <a:bodyPr/>
        <a:lstStyle/>
        <a:p>
          <a:endParaRPr lang="en-US"/>
        </a:p>
      </dgm:t>
    </dgm:pt>
    <dgm:pt modelId="{6A3FCF88-E196-4ED0-A8D9-57394936CC6E}" type="sibTrans" cxnId="{67E843D4-3ECD-4AC9-ACF3-C9799A9CEA71}">
      <dgm:prSet/>
      <dgm:spPr/>
      <dgm:t>
        <a:bodyPr/>
        <a:lstStyle/>
        <a:p>
          <a:endParaRPr lang="en-US"/>
        </a:p>
      </dgm:t>
    </dgm:pt>
    <dgm:pt modelId="{C8BC7490-AEFF-4E1F-B1C0-B1D69AD12E00}">
      <dgm:prSet custT="1"/>
      <dgm:spPr/>
      <dgm:t>
        <a:bodyPr/>
        <a:lstStyle/>
        <a:p>
          <a:r>
            <a:rPr lang="en-US" sz="1800" dirty="0"/>
            <a:t>Ha: There is</a:t>
          </a:r>
          <a:r>
            <a:rPr lang="zh-CN" sz="1800" dirty="0"/>
            <a:t> </a:t>
          </a:r>
          <a:r>
            <a:rPr lang="en-US" sz="1800" dirty="0"/>
            <a:t>a difference in the suicide rates between male and female</a:t>
          </a:r>
        </a:p>
      </dgm:t>
    </dgm:pt>
    <dgm:pt modelId="{DAC6DF19-96F3-47C2-94E6-F571E6E2146C}" type="parTrans" cxnId="{DE4D473C-D81E-4E04-9767-D8BBB35091A5}">
      <dgm:prSet/>
      <dgm:spPr/>
      <dgm:t>
        <a:bodyPr/>
        <a:lstStyle/>
        <a:p>
          <a:endParaRPr lang="en-US"/>
        </a:p>
      </dgm:t>
    </dgm:pt>
    <dgm:pt modelId="{55A65518-1888-42A9-A9C4-242BFFD23D6B}" type="sibTrans" cxnId="{DE4D473C-D81E-4E04-9767-D8BBB35091A5}">
      <dgm:prSet/>
      <dgm:spPr/>
      <dgm:t>
        <a:bodyPr/>
        <a:lstStyle/>
        <a:p>
          <a:endParaRPr lang="en-US"/>
        </a:p>
      </dgm:t>
    </dgm:pt>
    <dgm:pt modelId="{B2C204E1-76AF-AE47-952D-5E1774E271B7}" type="pres">
      <dgm:prSet presAssocID="{17EE0A95-3915-45D0-A755-F8199B12F0E6}" presName="linear" presStyleCnt="0">
        <dgm:presLayoutVars>
          <dgm:animLvl val="lvl"/>
          <dgm:resizeHandles val="exact"/>
        </dgm:presLayoutVars>
      </dgm:prSet>
      <dgm:spPr/>
    </dgm:pt>
    <dgm:pt modelId="{778B632D-21E3-324A-85D3-5DFB49640922}" type="pres">
      <dgm:prSet presAssocID="{628FA459-7A88-4371-ADFF-A00C4463F77C}" presName="parentText" presStyleLbl="node1" presStyleIdx="0" presStyleCnt="3" custLinFactNeighborY="21178">
        <dgm:presLayoutVars>
          <dgm:chMax val="0"/>
          <dgm:bulletEnabled val="1"/>
        </dgm:presLayoutVars>
      </dgm:prSet>
      <dgm:spPr/>
    </dgm:pt>
    <dgm:pt modelId="{3A171868-E04B-EB43-B037-D8AF4A122C24}" type="pres">
      <dgm:prSet presAssocID="{D2E765DC-A1B3-49FE-86E8-492F9EC08670}" presName="spacer" presStyleCnt="0"/>
      <dgm:spPr/>
    </dgm:pt>
    <dgm:pt modelId="{033BA64B-0A5F-EF4F-9E53-52DB3CE6A523}" type="pres">
      <dgm:prSet presAssocID="{93AD92ED-3DDB-463F-858F-65AB600DB9E5}" presName="parentText" presStyleLbl="node1" presStyleIdx="1" presStyleCnt="3">
        <dgm:presLayoutVars>
          <dgm:chMax val="0"/>
          <dgm:bulletEnabled val="1"/>
        </dgm:presLayoutVars>
      </dgm:prSet>
      <dgm:spPr/>
    </dgm:pt>
    <dgm:pt modelId="{91ED1025-59A4-F242-A2BD-B86C7D0CB426}" type="pres">
      <dgm:prSet presAssocID="{6A3FCF88-E196-4ED0-A8D9-57394936CC6E}" presName="spacer" presStyleCnt="0"/>
      <dgm:spPr/>
    </dgm:pt>
    <dgm:pt modelId="{49456025-5DF8-C146-B40A-57D1E012F6B8}" type="pres">
      <dgm:prSet presAssocID="{C8BC7490-AEFF-4E1F-B1C0-B1D69AD12E00}" presName="parentText" presStyleLbl="node1" presStyleIdx="2" presStyleCnt="3">
        <dgm:presLayoutVars>
          <dgm:chMax val="0"/>
          <dgm:bulletEnabled val="1"/>
        </dgm:presLayoutVars>
      </dgm:prSet>
      <dgm:spPr/>
    </dgm:pt>
  </dgm:ptLst>
  <dgm:cxnLst>
    <dgm:cxn modelId="{DE4D473C-D81E-4E04-9767-D8BBB35091A5}" srcId="{17EE0A95-3915-45D0-A755-F8199B12F0E6}" destId="{C8BC7490-AEFF-4E1F-B1C0-B1D69AD12E00}" srcOrd="2" destOrd="0" parTransId="{DAC6DF19-96F3-47C2-94E6-F571E6E2146C}" sibTransId="{55A65518-1888-42A9-A9C4-242BFFD23D6B}"/>
    <dgm:cxn modelId="{02D5034D-67B2-7441-B0E9-10A68F1AC405}" type="presOf" srcId="{17EE0A95-3915-45D0-A755-F8199B12F0E6}" destId="{B2C204E1-76AF-AE47-952D-5E1774E271B7}" srcOrd="0" destOrd="0" presId="urn:microsoft.com/office/officeart/2005/8/layout/vList2"/>
    <dgm:cxn modelId="{A8886895-D0D5-B148-A567-0F61A445274C}" type="presOf" srcId="{C8BC7490-AEFF-4E1F-B1C0-B1D69AD12E00}" destId="{49456025-5DF8-C146-B40A-57D1E012F6B8}" srcOrd="0" destOrd="0" presId="urn:microsoft.com/office/officeart/2005/8/layout/vList2"/>
    <dgm:cxn modelId="{14CF5AB2-A194-FF4F-A8EA-BBC4649A126E}" type="presOf" srcId="{93AD92ED-3DDB-463F-858F-65AB600DB9E5}" destId="{033BA64B-0A5F-EF4F-9E53-52DB3CE6A523}" srcOrd="0" destOrd="0" presId="urn:microsoft.com/office/officeart/2005/8/layout/vList2"/>
    <dgm:cxn modelId="{35812EBB-730E-469A-9FCF-D3B479D2099B}" srcId="{17EE0A95-3915-45D0-A755-F8199B12F0E6}" destId="{628FA459-7A88-4371-ADFF-A00C4463F77C}" srcOrd="0" destOrd="0" parTransId="{DC0FECCB-B5D7-4B54-B649-146E336F00E7}" sibTransId="{D2E765DC-A1B3-49FE-86E8-492F9EC08670}"/>
    <dgm:cxn modelId="{D28851BE-F1C6-B84F-B7A3-D1BE0B74E07E}" type="presOf" srcId="{628FA459-7A88-4371-ADFF-A00C4463F77C}" destId="{778B632D-21E3-324A-85D3-5DFB49640922}" srcOrd="0" destOrd="0" presId="urn:microsoft.com/office/officeart/2005/8/layout/vList2"/>
    <dgm:cxn modelId="{67E843D4-3ECD-4AC9-ACF3-C9799A9CEA71}" srcId="{17EE0A95-3915-45D0-A755-F8199B12F0E6}" destId="{93AD92ED-3DDB-463F-858F-65AB600DB9E5}" srcOrd="1" destOrd="0" parTransId="{0A94B6D9-ABF1-4232-BCA6-88F28BD24489}" sibTransId="{6A3FCF88-E196-4ED0-A8D9-57394936CC6E}"/>
    <dgm:cxn modelId="{AD8BB6FC-D858-BC4A-808D-65F55F0439AF}" type="presParOf" srcId="{B2C204E1-76AF-AE47-952D-5E1774E271B7}" destId="{778B632D-21E3-324A-85D3-5DFB49640922}" srcOrd="0" destOrd="0" presId="urn:microsoft.com/office/officeart/2005/8/layout/vList2"/>
    <dgm:cxn modelId="{FC67DFDD-8D12-9249-B9C0-62587E99FC71}" type="presParOf" srcId="{B2C204E1-76AF-AE47-952D-5E1774E271B7}" destId="{3A171868-E04B-EB43-B037-D8AF4A122C24}" srcOrd="1" destOrd="0" presId="urn:microsoft.com/office/officeart/2005/8/layout/vList2"/>
    <dgm:cxn modelId="{03268A8C-B94A-8745-BD0B-E8DE824858A4}" type="presParOf" srcId="{B2C204E1-76AF-AE47-952D-5E1774E271B7}" destId="{033BA64B-0A5F-EF4F-9E53-52DB3CE6A523}" srcOrd="2" destOrd="0" presId="urn:microsoft.com/office/officeart/2005/8/layout/vList2"/>
    <dgm:cxn modelId="{BA37DCC2-FB6D-3843-8F9B-0AA35D517A64}" type="presParOf" srcId="{B2C204E1-76AF-AE47-952D-5E1774E271B7}" destId="{91ED1025-59A4-F242-A2BD-B86C7D0CB426}" srcOrd="3" destOrd="0" presId="urn:microsoft.com/office/officeart/2005/8/layout/vList2"/>
    <dgm:cxn modelId="{CCC1B4D6-C651-2940-B857-FE4D5579A73E}" type="presParOf" srcId="{B2C204E1-76AF-AE47-952D-5E1774E271B7}" destId="{49456025-5DF8-C146-B40A-57D1E012F6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E97F4-9517-4DAA-9485-9568E6E5B9A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F5285E4B-F54E-4E36-B00C-5CF85428901C}">
      <dgm:prSet/>
      <dgm:spPr/>
      <dgm:t>
        <a:bodyPr/>
        <a:lstStyle/>
        <a:p>
          <a:r>
            <a:rPr lang="en-US" dirty="0"/>
            <a:t>The</a:t>
          </a:r>
          <a:r>
            <a:rPr lang="zh-CN" dirty="0"/>
            <a:t> </a:t>
          </a:r>
          <a:r>
            <a:rPr lang="en-US" dirty="0"/>
            <a:t>overall</a:t>
          </a:r>
          <a:r>
            <a:rPr lang="zh-CN" dirty="0"/>
            <a:t> </a:t>
          </a:r>
          <a:r>
            <a:rPr lang="en-US" dirty="0"/>
            <a:t>global suicide</a:t>
          </a:r>
          <a:r>
            <a:rPr lang="zh-CN" dirty="0"/>
            <a:t> </a:t>
          </a:r>
          <a:r>
            <a:rPr lang="en-US" dirty="0"/>
            <a:t>rates</a:t>
          </a:r>
          <a:r>
            <a:rPr lang="zh-CN" dirty="0"/>
            <a:t> </a:t>
          </a:r>
          <a:r>
            <a:rPr lang="en-US" dirty="0"/>
            <a:t>has</a:t>
          </a:r>
          <a:r>
            <a:rPr lang="zh-CN" dirty="0"/>
            <a:t> </a:t>
          </a:r>
          <a:r>
            <a:rPr lang="en-US" dirty="0"/>
            <a:t>increased</a:t>
          </a:r>
          <a:r>
            <a:rPr lang="zh-CN" dirty="0"/>
            <a:t> </a:t>
          </a:r>
          <a:r>
            <a:rPr lang="en-US" dirty="0"/>
            <a:t>from</a:t>
          </a:r>
          <a:r>
            <a:rPr lang="zh-CN" dirty="0"/>
            <a:t> </a:t>
          </a:r>
          <a:r>
            <a:rPr lang="en-US" dirty="0"/>
            <a:t>1985</a:t>
          </a:r>
          <a:r>
            <a:rPr lang="zh-CN" dirty="0"/>
            <a:t> </a:t>
          </a:r>
          <a:r>
            <a:rPr lang="en-US" dirty="0"/>
            <a:t>to</a:t>
          </a:r>
          <a:r>
            <a:rPr lang="zh-CN" dirty="0"/>
            <a:t> </a:t>
          </a:r>
          <a:r>
            <a:rPr lang="en-US" dirty="0"/>
            <a:t>2015,</a:t>
          </a:r>
          <a:r>
            <a:rPr lang="zh-CN" dirty="0"/>
            <a:t> </a:t>
          </a:r>
          <a:r>
            <a:rPr lang="en-US" dirty="0"/>
            <a:t>but</a:t>
          </a:r>
          <a:r>
            <a:rPr lang="zh-CN" dirty="0"/>
            <a:t> </a:t>
          </a:r>
          <a:r>
            <a:rPr lang="en-US" dirty="0"/>
            <a:t>it</a:t>
          </a:r>
          <a:r>
            <a:rPr lang="zh-CN" dirty="0"/>
            <a:t> </a:t>
          </a:r>
          <a:r>
            <a:rPr lang="en-US" dirty="0"/>
            <a:t>is</a:t>
          </a:r>
          <a:r>
            <a:rPr lang="zh-CN" dirty="0"/>
            <a:t> </a:t>
          </a:r>
          <a:r>
            <a:rPr lang="en-US" dirty="0"/>
            <a:t>indeed</a:t>
          </a:r>
          <a:r>
            <a:rPr lang="zh-CN" dirty="0"/>
            <a:t> </a:t>
          </a:r>
          <a:r>
            <a:rPr lang="en-US" dirty="0"/>
            <a:t>decreasing</a:t>
          </a:r>
          <a:r>
            <a:rPr lang="zh-CN" dirty="0"/>
            <a:t> </a:t>
          </a:r>
          <a:r>
            <a:rPr lang="en-US" dirty="0"/>
            <a:t>now.</a:t>
          </a:r>
        </a:p>
      </dgm:t>
    </dgm:pt>
    <dgm:pt modelId="{CC7963FB-F254-4AFF-BEA4-D7AA50B7B618}" type="parTrans" cxnId="{0F08547B-9761-46FC-ACA5-463275C3FCD7}">
      <dgm:prSet/>
      <dgm:spPr/>
      <dgm:t>
        <a:bodyPr/>
        <a:lstStyle/>
        <a:p>
          <a:endParaRPr lang="en-US"/>
        </a:p>
      </dgm:t>
    </dgm:pt>
    <dgm:pt modelId="{F55E00C0-08B4-45EC-B8E2-9B9B07F7771D}" type="sibTrans" cxnId="{0F08547B-9761-46FC-ACA5-463275C3FCD7}">
      <dgm:prSet/>
      <dgm:spPr/>
      <dgm:t>
        <a:bodyPr/>
        <a:lstStyle/>
        <a:p>
          <a:endParaRPr lang="en-US"/>
        </a:p>
      </dgm:t>
    </dgm:pt>
    <dgm:pt modelId="{8639C626-D242-4B07-B29A-16B11DE5F585}">
      <dgm:prSet/>
      <dgm:spPr/>
      <dgm:t>
        <a:bodyPr/>
        <a:lstStyle/>
        <a:p>
          <a:r>
            <a:rPr lang="en-US"/>
            <a:t>Men tend</a:t>
          </a:r>
          <a:r>
            <a:rPr lang="zh-CN"/>
            <a:t> </a:t>
          </a:r>
          <a:r>
            <a:rPr lang="en-US"/>
            <a:t>to</a:t>
          </a:r>
          <a:r>
            <a:rPr lang="zh-CN"/>
            <a:t> </a:t>
          </a:r>
          <a:r>
            <a:rPr lang="en-US"/>
            <a:t>be</a:t>
          </a:r>
          <a:r>
            <a:rPr lang="zh-CN"/>
            <a:t> </a:t>
          </a:r>
          <a:r>
            <a:rPr lang="en-US"/>
            <a:t>more suicidal than women.</a:t>
          </a:r>
        </a:p>
      </dgm:t>
    </dgm:pt>
    <dgm:pt modelId="{04CE872F-7A24-40D5-ADC3-3254DD86AEF2}" type="parTrans" cxnId="{BBD8DEEF-88BE-4111-904A-B54BDD2F64AA}">
      <dgm:prSet/>
      <dgm:spPr/>
      <dgm:t>
        <a:bodyPr/>
        <a:lstStyle/>
        <a:p>
          <a:endParaRPr lang="en-US"/>
        </a:p>
      </dgm:t>
    </dgm:pt>
    <dgm:pt modelId="{D83DFE10-79DF-4AF8-9836-C7CF0BC49F66}" type="sibTrans" cxnId="{BBD8DEEF-88BE-4111-904A-B54BDD2F64AA}">
      <dgm:prSet/>
      <dgm:spPr/>
      <dgm:t>
        <a:bodyPr/>
        <a:lstStyle/>
        <a:p>
          <a:endParaRPr lang="en-US"/>
        </a:p>
      </dgm:t>
    </dgm:pt>
    <dgm:pt modelId="{E12254B1-3AED-4665-9E20-07F8641F6E4D}">
      <dgm:prSet/>
      <dgm:spPr/>
      <dgm:t>
        <a:bodyPr/>
        <a:lstStyle/>
        <a:p>
          <a:r>
            <a:rPr lang="en-US"/>
            <a:t>The people at age of 35-54 years and</a:t>
          </a:r>
          <a:r>
            <a:rPr lang="zh-CN"/>
            <a:t> </a:t>
          </a:r>
          <a:r>
            <a:rPr lang="en-US"/>
            <a:t>in</a:t>
          </a:r>
          <a:r>
            <a:rPr lang="zh-CN"/>
            <a:t> </a:t>
          </a:r>
          <a:r>
            <a:rPr lang="en-US"/>
            <a:t>Boomers</a:t>
          </a:r>
          <a:r>
            <a:rPr lang="zh-CN"/>
            <a:t> </a:t>
          </a:r>
          <a:r>
            <a:rPr lang="en-US"/>
            <a:t>generation</a:t>
          </a:r>
          <a:r>
            <a:rPr lang="zh-CN"/>
            <a:t> </a:t>
          </a:r>
          <a:r>
            <a:rPr lang="en-US"/>
            <a:t>suicide most.</a:t>
          </a:r>
        </a:p>
      </dgm:t>
    </dgm:pt>
    <dgm:pt modelId="{3E03F36C-EBCD-4194-A11F-3FCF83189208}" type="parTrans" cxnId="{9DCAC12C-B53B-49FC-89D4-78F13EA35EDA}">
      <dgm:prSet/>
      <dgm:spPr/>
      <dgm:t>
        <a:bodyPr/>
        <a:lstStyle/>
        <a:p>
          <a:endParaRPr lang="en-US"/>
        </a:p>
      </dgm:t>
    </dgm:pt>
    <dgm:pt modelId="{D043F307-682F-4360-82AA-4457083EBE8A}" type="sibTrans" cxnId="{9DCAC12C-B53B-49FC-89D4-78F13EA35EDA}">
      <dgm:prSet/>
      <dgm:spPr/>
      <dgm:t>
        <a:bodyPr/>
        <a:lstStyle/>
        <a:p>
          <a:endParaRPr lang="en-US"/>
        </a:p>
      </dgm:t>
    </dgm:pt>
    <dgm:pt modelId="{655F1279-2130-4326-B6B4-DF87BDE84DFC}">
      <dgm:prSet/>
      <dgm:spPr/>
      <dgm:t>
        <a:bodyPr/>
        <a:lstStyle/>
        <a:p>
          <a:r>
            <a:rPr lang="en-US"/>
            <a:t>Age, generation and sex are significant factors in determining suicide rates.</a:t>
          </a:r>
        </a:p>
      </dgm:t>
    </dgm:pt>
    <dgm:pt modelId="{DC7E0063-D2DC-4DC6-8A53-8F17FA2E4777}" type="parTrans" cxnId="{40DE16D2-649E-412B-A966-45DC15339759}">
      <dgm:prSet/>
      <dgm:spPr/>
      <dgm:t>
        <a:bodyPr/>
        <a:lstStyle/>
        <a:p>
          <a:endParaRPr lang="en-US"/>
        </a:p>
      </dgm:t>
    </dgm:pt>
    <dgm:pt modelId="{61EDC5A9-3F2D-415D-BDB3-D158942B02C6}" type="sibTrans" cxnId="{40DE16D2-649E-412B-A966-45DC15339759}">
      <dgm:prSet/>
      <dgm:spPr/>
      <dgm:t>
        <a:bodyPr/>
        <a:lstStyle/>
        <a:p>
          <a:endParaRPr lang="en-US"/>
        </a:p>
      </dgm:t>
    </dgm:pt>
    <dgm:pt modelId="{9A44A694-350A-49C6-A39D-F46B9427566D}">
      <dgm:prSet/>
      <dgm:spPr/>
      <dgm:t>
        <a:bodyPr/>
        <a:lstStyle/>
        <a:p>
          <a:r>
            <a:rPr lang="en-US" dirty="0"/>
            <a:t>More population doesn‘t mean more people</a:t>
          </a:r>
          <a:r>
            <a:rPr lang="zh-CN" dirty="0"/>
            <a:t> </a:t>
          </a:r>
          <a:r>
            <a:rPr lang="en-US" dirty="0"/>
            <a:t>suicide.</a:t>
          </a:r>
        </a:p>
      </dgm:t>
    </dgm:pt>
    <dgm:pt modelId="{8DC20D6D-CDCC-43F7-B56A-3EFEA3B13E5C}" type="parTrans" cxnId="{59B242CB-CCAD-4203-B2A2-EB33052023DB}">
      <dgm:prSet/>
      <dgm:spPr/>
      <dgm:t>
        <a:bodyPr/>
        <a:lstStyle/>
        <a:p>
          <a:endParaRPr lang="en-US"/>
        </a:p>
      </dgm:t>
    </dgm:pt>
    <dgm:pt modelId="{DD3A1EBA-AD3D-4772-B1F0-82179BE83A9A}" type="sibTrans" cxnId="{59B242CB-CCAD-4203-B2A2-EB33052023DB}">
      <dgm:prSet/>
      <dgm:spPr/>
      <dgm:t>
        <a:bodyPr/>
        <a:lstStyle/>
        <a:p>
          <a:endParaRPr lang="en-US"/>
        </a:p>
      </dgm:t>
    </dgm:pt>
    <dgm:pt modelId="{6BEE0660-3179-4AF0-877B-7CFA3F9DE06D}">
      <dgm:prSet/>
      <dgm:spPr/>
      <dgm:t>
        <a:bodyPr/>
        <a:lstStyle/>
        <a:p>
          <a:r>
            <a:rPr lang="en-US" dirty="0"/>
            <a:t>The</a:t>
          </a:r>
          <a:r>
            <a:rPr lang="zh-CN" dirty="0"/>
            <a:t> </a:t>
          </a:r>
          <a:r>
            <a:rPr lang="en-US" dirty="0" err="1"/>
            <a:t>XGBoost</a:t>
          </a:r>
          <a:r>
            <a:rPr lang="zh-CN" dirty="0"/>
            <a:t> </a:t>
          </a:r>
          <a:r>
            <a:rPr lang="en-US" dirty="0"/>
            <a:t>model</a:t>
          </a:r>
          <a:r>
            <a:rPr lang="zh-CN" dirty="0"/>
            <a:t> </a:t>
          </a:r>
          <a:r>
            <a:rPr lang="en-US" dirty="0"/>
            <a:t>is</a:t>
          </a:r>
          <a:r>
            <a:rPr lang="zh-CN" dirty="0"/>
            <a:t> </a:t>
          </a:r>
          <a:r>
            <a:rPr lang="en-US" dirty="0"/>
            <a:t>the</a:t>
          </a:r>
          <a:r>
            <a:rPr lang="zh-CN" dirty="0"/>
            <a:t> </a:t>
          </a:r>
          <a:r>
            <a:rPr lang="en-US" dirty="0"/>
            <a:t>best</a:t>
          </a:r>
          <a:r>
            <a:rPr lang="zh-CN" dirty="0"/>
            <a:t> </a:t>
          </a:r>
          <a:r>
            <a:rPr lang="en-US" dirty="0"/>
            <a:t>one</a:t>
          </a:r>
          <a:r>
            <a:rPr lang="zh-CN" dirty="0"/>
            <a:t> </a:t>
          </a:r>
          <a:r>
            <a:rPr lang="en-US" dirty="0"/>
            <a:t>to</a:t>
          </a:r>
          <a:r>
            <a:rPr lang="zh-CN" dirty="0"/>
            <a:t> </a:t>
          </a:r>
          <a:r>
            <a:rPr lang="en-US" dirty="0"/>
            <a:t>fit</a:t>
          </a:r>
          <a:r>
            <a:rPr lang="zh-CN" dirty="0"/>
            <a:t> </a:t>
          </a:r>
          <a:r>
            <a:rPr lang="en-US" dirty="0"/>
            <a:t>the</a:t>
          </a:r>
          <a:r>
            <a:rPr lang="zh-CN" dirty="0"/>
            <a:t> </a:t>
          </a:r>
          <a:r>
            <a:rPr lang="en-US" dirty="0"/>
            <a:t>suicide</a:t>
          </a:r>
          <a:r>
            <a:rPr lang="zh-CN" dirty="0"/>
            <a:t> </a:t>
          </a:r>
          <a:r>
            <a:rPr lang="en-US" dirty="0"/>
            <a:t>rates</a:t>
          </a:r>
          <a:r>
            <a:rPr lang="zh-CN" dirty="0"/>
            <a:t> </a:t>
          </a:r>
          <a:r>
            <a:rPr lang="en-US" dirty="0"/>
            <a:t>for</a:t>
          </a:r>
          <a:r>
            <a:rPr lang="zh-CN" dirty="0"/>
            <a:t> </a:t>
          </a:r>
          <a:r>
            <a:rPr lang="en-US" dirty="0"/>
            <a:t>prediction</a:t>
          </a:r>
          <a:r>
            <a:rPr lang="zh-CN" dirty="0"/>
            <a:t> </a:t>
          </a:r>
          <a:r>
            <a:rPr lang="en-US" dirty="0"/>
            <a:t>and</a:t>
          </a:r>
          <a:r>
            <a:rPr lang="zh-CN" dirty="0"/>
            <a:t> </a:t>
          </a:r>
          <a:r>
            <a:rPr lang="en-US" dirty="0"/>
            <a:t>it</a:t>
          </a:r>
          <a:r>
            <a:rPr lang="zh-CN" dirty="0"/>
            <a:t> </a:t>
          </a:r>
          <a:r>
            <a:rPr lang="en-US" dirty="0"/>
            <a:t>may</a:t>
          </a:r>
          <a:r>
            <a:rPr lang="zh-CN" dirty="0"/>
            <a:t> </a:t>
          </a:r>
          <a:r>
            <a:rPr lang="en-US" dirty="0"/>
            <a:t>be</a:t>
          </a:r>
          <a:r>
            <a:rPr lang="zh-CN" dirty="0"/>
            <a:t> </a:t>
          </a:r>
          <a:r>
            <a:rPr lang="en-US" dirty="0"/>
            <a:t>useful</a:t>
          </a:r>
          <a:r>
            <a:rPr lang="zh-CN" dirty="0"/>
            <a:t> </a:t>
          </a:r>
          <a:r>
            <a:rPr lang="en-US" dirty="0"/>
            <a:t>for</a:t>
          </a:r>
          <a:r>
            <a:rPr lang="zh-CN" dirty="0"/>
            <a:t> </a:t>
          </a:r>
          <a:r>
            <a:rPr lang="en-US" dirty="0"/>
            <a:t>future</a:t>
          </a:r>
          <a:r>
            <a:rPr lang="zh-CN" dirty="0"/>
            <a:t> </a:t>
          </a:r>
          <a:r>
            <a:rPr lang="en-US" dirty="0"/>
            <a:t>suicide prevention.</a:t>
          </a:r>
        </a:p>
      </dgm:t>
    </dgm:pt>
    <dgm:pt modelId="{0E67D47D-2708-47AF-BF9F-C309D9FEF642}" type="parTrans" cxnId="{F20EB62D-BD76-4C3F-AB99-966F9292B76C}">
      <dgm:prSet/>
      <dgm:spPr/>
      <dgm:t>
        <a:bodyPr/>
        <a:lstStyle/>
        <a:p>
          <a:endParaRPr lang="en-US"/>
        </a:p>
      </dgm:t>
    </dgm:pt>
    <dgm:pt modelId="{5862A043-53E2-4630-B8FF-9A9CAC97788F}" type="sibTrans" cxnId="{F20EB62D-BD76-4C3F-AB99-966F9292B76C}">
      <dgm:prSet/>
      <dgm:spPr/>
      <dgm:t>
        <a:bodyPr/>
        <a:lstStyle/>
        <a:p>
          <a:endParaRPr lang="en-US"/>
        </a:p>
      </dgm:t>
    </dgm:pt>
    <dgm:pt modelId="{5B4A0FEE-ADB1-6743-9A78-65E2B49FAA19}">
      <dgm:prSet/>
      <dgm:spPr/>
      <dgm:t>
        <a:bodyPr/>
        <a:lstStyle/>
        <a:p>
          <a:r>
            <a:rPr lang="en-US" dirty="0"/>
            <a:t>The suicide rates of teenagers in 1990 is not significantly different than suicide rates of teenagers in 2010</a:t>
          </a:r>
          <a:r>
            <a:rPr lang="en-US" altLang="zh-CN" dirty="0"/>
            <a:t>.</a:t>
          </a:r>
          <a:endParaRPr lang="en-US" dirty="0"/>
        </a:p>
      </dgm:t>
    </dgm:pt>
    <dgm:pt modelId="{6E1D302A-CA32-684F-AB31-AD852E3C2DD4}" type="parTrans" cxnId="{733F4F7D-A70A-864F-841F-718DCA81595C}">
      <dgm:prSet/>
      <dgm:spPr/>
      <dgm:t>
        <a:bodyPr/>
        <a:lstStyle/>
        <a:p>
          <a:endParaRPr lang="en-US"/>
        </a:p>
      </dgm:t>
    </dgm:pt>
    <dgm:pt modelId="{3239585A-190E-904E-8E6C-C877F858DACC}" type="sibTrans" cxnId="{733F4F7D-A70A-864F-841F-718DCA81595C}">
      <dgm:prSet/>
      <dgm:spPr/>
      <dgm:t>
        <a:bodyPr/>
        <a:lstStyle/>
        <a:p>
          <a:endParaRPr lang="en-US"/>
        </a:p>
      </dgm:t>
    </dgm:pt>
    <dgm:pt modelId="{165A4131-117E-451C-9D3F-F392C7BE31FA}">
      <dgm:prSet/>
      <dgm:spPr/>
      <dgm:t>
        <a:bodyPr/>
        <a:lstStyle/>
        <a:p>
          <a:r>
            <a:rPr lang="en-US" altLang="zh-CN" dirty="0"/>
            <a:t>A</a:t>
          </a:r>
          <a:r>
            <a:rPr lang="zh-CN" altLang="en-US" dirty="0"/>
            <a:t> </a:t>
          </a:r>
          <a:r>
            <a:rPr lang="en-US" altLang="zh-CN" dirty="0"/>
            <a:t>country</a:t>
          </a:r>
          <a:r>
            <a:rPr lang="zh-CN" altLang="en-US" dirty="0"/>
            <a:t> </a:t>
          </a:r>
          <a:r>
            <a:rPr lang="en-US" altLang="zh-CN" dirty="0"/>
            <a:t>with</a:t>
          </a:r>
          <a:r>
            <a:rPr lang="zh-CN" altLang="en-US" dirty="0"/>
            <a:t> </a:t>
          </a:r>
          <a:r>
            <a:rPr lang="en-US" altLang="zh-CN" dirty="0"/>
            <a:t>a</a:t>
          </a:r>
          <a:r>
            <a:rPr lang="zh-CN" altLang="en-US" dirty="0"/>
            <a:t> </a:t>
          </a:r>
          <a:r>
            <a:rPr lang="en-US" altLang="zh-CN" dirty="0"/>
            <a:t>low</a:t>
          </a:r>
          <a:r>
            <a:rPr lang="zh-CN" altLang="en-US" dirty="0"/>
            <a:t> </a:t>
          </a:r>
          <a:r>
            <a:rPr lang="en-US" altLang="zh-CN" dirty="0"/>
            <a:t>GDP</a:t>
          </a:r>
          <a:r>
            <a:rPr lang="zh-CN" altLang="en-US" dirty="0"/>
            <a:t> </a:t>
          </a:r>
          <a:r>
            <a:rPr lang="en-US" altLang="zh-CN" dirty="0"/>
            <a:t>or</a:t>
          </a:r>
          <a:r>
            <a:rPr lang="zh-CN" altLang="en-US" dirty="0"/>
            <a:t> </a:t>
          </a:r>
          <a:r>
            <a:rPr lang="en-US" altLang="zh-CN" dirty="0"/>
            <a:t>GDP</a:t>
          </a:r>
          <a:r>
            <a:rPr lang="zh-CN" altLang="en-US" dirty="0"/>
            <a:t> </a:t>
          </a:r>
          <a:r>
            <a:rPr lang="en-US" altLang="zh-CN" dirty="0"/>
            <a:t>per</a:t>
          </a:r>
          <a:r>
            <a:rPr lang="zh-CN" altLang="en-US" dirty="0"/>
            <a:t> </a:t>
          </a:r>
          <a:r>
            <a:rPr lang="en-US" altLang="zh-CN" dirty="0"/>
            <a:t>capita</a:t>
          </a:r>
          <a:r>
            <a:rPr lang="zh-CN" altLang="en-US" dirty="0"/>
            <a:t> </a:t>
          </a:r>
          <a:r>
            <a:rPr lang="en-US" altLang="zh-CN" dirty="0"/>
            <a:t>appears</a:t>
          </a:r>
          <a:r>
            <a:rPr lang="zh-CN" altLang="en-US" dirty="0"/>
            <a:t> </a:t>
          </a:r>
          <a:r>
            <a:rPr lang="en-US" altLang="zh-CN" dirty="0"/>
            <a:t>to</a:t>
          </a:r>
          <a:r>
            <a:rPr lang="zh-CN" altLang="en-US" dirty="0"/>
            <a:t> </a:t>
          </a:r>
          <a:r>
            <a:rPr lang="en-US" altLang="zh-CN" dirty="0"/>
            <a:t>have</a:t>
          </a:r>
          <a:r>
            <a:rPr lang="zh-CN" altLang="en-US" dirty="0"/>
            <a:t> </a:t>
          </a:r>
          <a:r>
            <a:rPr lang="en-US" altLang="zh-CN" dirty="0"/>
            <a:t>a</a:t>
          </a:r>
          <a:r>
            <a:rPr lang="zh-CN" altLang="en-US" dirty="0"/>
            <a:t> </a:t>
          </a:r>
          <a:r>
            <a:rPr lang="en-US" altLang="zh-CN" dirty="0"/>
            <a:t>higher</a:t>
          </a:r>
          <a:r>
            <a:rPr lang="zh-CN" altLang="en-US" dirty="0"/>
            <a:t> </a:t>
          </a:r>
          <a:r>
            <a:rPr lang="en-US" altLang="zh-CN" dirty="0"/>
            <a:t>suicide</a:t>
          </a:r>
          <a:r>
            <a:rPr lang="zh-CN" altLang="en-US" dirty="0"/>
            <a:t> </a:t>
          </a:r>
          <a:r>
            <a:rPr lang="en-US" altLang="zh-CN" dirty="0"/>
            <a:t>rate.</a:t>
          </a:r>
          <a:r>
            <a:rPr lang="zh-CN" altLang="en-US" dirty="0"/>
            <a:t> </a:t>
          </a:r>
          <a:r>
            <a:rPr lang="en-US" altLang="zh-CN" dirty="0"/>
            <a:t>However,</a:t>
          </a:r>
          <a:r>
            <a:rPr lang="zh-CN" altLang="en-US" dirty="0"/>
            <a:t> </a:t>
          </a:r>
          <a:r>
            <a:rPr lang="en-US" altLang="zh-CN" dirty="0"/>
            <a:t>in</a:t>
          </a:r>
          <a:r>
            <a:rPr lang="zh-CN" altLang="en-US" dirty="0"/>
            <a:t> </a:t>
          </a:r>
          <a:r>
            <a:rPr lang="en-US" altLang="zh-CN" dirty="0"/>
            <a:t>2015,</a:t>
          </a:r>
          <a:r>
            <a:rPr lang="zh-CN" altLang="en-US" dirty="0"/>
            <a:t> </a:t>
          </a:r>
          <a:r>
            <a:rPr lang="en-US" altLang="zh-CN" dirty="0"/>
            <a:t>there</a:t>
          </a:r>
          <a:r>
            <a:rPr lang="zh-CN" altLang="en-US" dirty="0"/>
            <a:t> </a:t>
          </a:r>
          <a:r>
            <a:rPr lang="en-US" altLang="zh-CN" dirty="0"/>
            <a:t>is</a:t>
          </a:r>
          <a:r>
            <a:rPr lang="zh-CN" altLang="en-US" dirty="0"/>
            <a:t> </a:t>
          </a:r>
          <a:r>
            <a:rPr lang="en-US" dirty="0">
              <a:solidFill>
                <a:schemeClr val="tx1"/>
              </a:solidFill>
            </a:rPr>
            <a:t>no correlation between suicide rates and GDP or GDP per capita</a:t>
          </a:r>
          <a:r>
            <a:rPr lang="en-US" altLang="zh-CN" dirty="0">
              <a:solidFill>
                <a:schemeClr val="tx1"/>
              </a:solidFill>
            </a:rPr>
            <a:t>.</a:t>
          </a:r>
          <a:endParaRPr lang="en-US" dirty="0">
            <a:solidFill>
              <a:schemeClr val="tx1"/>
            </a:solidFill>
          </a:endParaRPr>
        </a:p>
      </dgm:t>
    </dgm:pt>
    <dgm:pt modelId="{C40D06F5-A135-4540-B735-84800F082872}" type="sibTrans" cxnId="{D3CBA0CC-7389-4E1E-A9A0-643D43E27304}">
      <dgm:prSet/>
      <dgm:spPr/>
      <dgm:t>
        <a:bodyPr/>
        <a:lstStyle/>
        <a:p>
          <a:endParaRPr lang="en-US"/>
        </a:p>
      </dgm:t>
    </dgm:pt>
    <dgm:pt modelId="{E6956C85-0875-40F1-9247-82BF8B135EEC}" type="parTrans" cxnId="{D3CBA0CC-7389-4E1E-A9A0-643D43E27304}">
      <dgm:prSet/>
      <dgm:spPr/>
      <dgm:t>
        <a:bodyPr/>
        <a:lstStyle/>
        <a:p>
          <a:endParaRPr lang="en-US"/>
        </a:p>
      </dgm:t>
    </dgm:pt>
    <dgm:pt modelId="{7FE3606C-6240-CB47-87BC-E6D70317BB2C}" type="pres">
      <dgm:prSet presAssocID="{094E97F4-9517-4DAA-9485-9568E6E5B9AA}" presName="vert0" presStyleCnt="0">
        <dgm:presLayoutVars>
          <dgm:dir/>
          <dgm:animOne val="branch"/>
          <dgm:animLvl val="lvl"/>
        </dgm:presLayoutVars>
      </dgm:prSet>
      <dgm:spPr/>
    </dgm:pt>
    <dgm:pt modelId="{D54AD532-C4C3-9949-AED9-C1CF6512411B}" type="pres">
      <dgm:prSet presAssocID="{F5285E4B-F54E-4E36-B00C-5CF85428901C}" presName="thickLine" presStyleLbl="alignNode1" presStyleIdx="0" presStyleCnt="8"/>
      <dgm:spPr/>
    </dgm:pt>
    <dgm:pt modelId="{FC28E02D-1348-1D48-AD0D-3695C6D1302C}" type="pres">
      <dgm:prSet presAssocID="{F5285E4B-F54E-4E36-B00C-5CF85428901C}" presName="horz1" presStyleCnt="0"/>
      <dgm:spPr/>
    </dgm:pt>
    <dgm:pt modelId="{CB130322-4E97-2E45-8092-743913820088}" type="pres">
      <dgm:prSet presAssocID="{F5285E4B-F54E-4E36-B00C-5CF85428901C}" presName="tx1" presStyleLbl="revTx" presStyleIdx="0" presStyleCnt="8"/>
      <dgm:spPr/>
    </dgm:pt>
    <dgm:pt modelId="{B4E686F8-399B-2042-92EB-DA3F3093AADC}" type="pres">
      <dgm:prSet presAssocID="{F5285E4B-F54E-4E36-B00C-5CF85428901C}" presName="vert1" presStyleCnt="0"/>
      <dgm:spPr/>
    </dgm:pt>
    <dgm:pt modelId="{89D0B0CF-D61E-CC47-AC00-A0C0CC59BA97}" type="pres">
      <dgm:prSet presAssocID="{8639C626-D242-4B07-B29A-16B11DE5F585}" presName="thickLine" presStyleLbl="alignNode1" presStyleIdx="1" presStyleCnt="8"/>
      <dgm:spPr/>
    </dgm:pt>
    <dgm:pt modelId="{72AA5E42-86DF-1E4C-B5B2-3C218EB56CF7}" type="pres">
      <dgm:prSet presAssocID="{8639C626-D242-4B07-B29A-16B11DE5F585}" presName="horz1" presStyleCnt="0"/>
      <dgm:spPr/>
    </dgm:pt>
    <dgm:pt modelId="{A8136357-7062-3944-8BC1-876E1F3BF599}" type="pres">
      <dgm:prSet presAssocID="{8639C626-D242-4B07-B29A-16B11DE5F585}" presName="tx1" presStyleLbl="revTx" presStyleIdx="1" presStyleCnt="8"/>
      <dgm:spPr/>
    </dgm:pt>
    <dgm:pt modelId="{0CDFCE83-E0BA-3D42-B3EE-4C4080CA000B}" type="pres">
      <dgm:prSet presAssocID="{8639C626-D242-4B07-B29A-16B11DE5F585}" presName="vert1" presStyleCnt="0"/>
      <dgm:spPr/>
    </dgm:pt>
    <dgm:pt modelId="{8B958384-1708-154A-B612-70BFD558F8F8}" type="pres">
      <dgm:prSet presAssocID="{E12254B1-3AED-4665-9E20-07F8641F6E4D}" presName="thickLine" presStyleLbl="alignNode1" presStyleIdx="2" presStyleCnt="8"/>
      <dgm:spPr/>
    </dgm:pt>
    <dgm:pt modelId="{0D31CF72-EF13-8A4F-8647-001BDD221AC3}" type="pres">
      <dgm:prSet presAssocID="{E12254B1-3AED-4665-9E20-07F8641F6E4D}" presName="horz1" presStyleCnt="0"/>
      <dgm:spPr/>
    </dgm:pt>
    <dgm:pt modelId="{99193CAA-91BB-C441-93FC-30202D5A68A6}" type="pres">
      <dgm:prSet presAssocID="{E12254B1-3AED-4665-9E20-07F8641F6E4D}" presName="tx1" presStyleLbl="revTx" presStyleIdx="2" presStyleCnt="8"/>
      <dgm:spPr/>
    </dgm:pt>
    <dgm:pt modelId="{C394A586-8893-354F-AEA9-DE451994BDB8}" type="pres">
      <dgm:prSet presAssocID="{E12254B1-3AED-4665-9E20-07F8641F6E4D}" presName="vert1" presStyleCnt="0"/>
      <dgm:spPr/>
    </dgm:pt>
    <dgm:pt modelId="{00909A5A-3A4F-D94A-920B-255A9A6A1E65}" type="pres">
      <dgm:prSet presAssocID="{655F1279-2130-4326-B6B4-DF87BDE84DFC}" presName="thickLine" presStyleLbl="alignNode1" presStyleIdx="3" presStyleCnt="8"/>
      <dgm:spPr/>
    </dgm:pt>
    <dgm:pt modelId="{C9D3337F-F14C-6243-A528-B8687DA5892B}" type="pres">
      <dgm:prSet presAssocID="{655F1279-2130-4326-B6B4-DF87BDE84DFC}" presName="horz1" presStyleCnt="0"/>
      <dgm:spPr/>
    </dgm:pt>
    <dgm:pt modelId="{178E0B42-8F42-814B-9E3D-08ADB356FC86}" type="pres">
      <dgm:prSet presAssocID="{655F1279-2130-4326-B6B4-DF87BDE84DFC}" presName="tx1" presStyleLbl="revTx" presStyleIdx="3" presStyleCnt="8"/>
      <dgm:spPr/>
    </dgm:pt>
    <dgm:pt modelId="{B3797F3E-A3D1-664F-B2BE-3B057C4BA64C}" type="pres">
      <dgm:prSet presAssocID="{655F1279-2130-4326-B6B4-DF87BDE84DFC}" presName="vert1" presStyleCnt="0"/>
      <dgm:spPr/>
    </dgm:pt>
    <dgm:pt modelId="{D3D1AFA9-6A0D-7C4A-A43E-30E27ACADBE1}" type="pres">
      <dgm:prSet presAssocID="{9A44A694-350A-49C6-A39D-F46B9427566D}" presName="thickLine" presStyleLbl="alignNode1" presStyleIdx="4" presStyleCnt="8"/>
      <dgm:spPr/>
    </dgm:pt>
    <dgm:pt modelId="{CB43E2F6-C24F-3640-A6EE-30563D1E0B67}" type="pres">
      <dgm:prSet presAssocID="{9A44A694-350A-49C6-A39D-F46B9427566D}" presName="horz1" presStyleCnt="0"/>
      <dgm:spPr/>
    </dgm:pt>
    <dgm:pt modelId="{049EB36A-9BBE-BA45-B72C-FF749BA8354A}" type="pres">
      <dgm:prSet presAssocID="{9A44A694-350A-49C6-A39D-F46B9427566D}" presName="tx1" presStyleLbl="revTx" presStyleIdx="4" presStyleCnt="8"/>
      <dgm:spPr/>
    </dgm:pt>
    <dgm:pt modelId="{3574AE7F-BFC3-2943-A542-E9D00612B7B8}" type="pres">
      <dgm:prSet presAssocID="{9A44A694-350A-49C6-A39D-F46B9427566D}" presName="vert1" presStyleCnt="0"/>
      <dgm:spPr/>
    </dgm:pt>
    <dgm:pt modelId="{84B54BD9-41DB-2348-8B4B-F93C177E1A91}" type="pres">
      <dgm:prSet presAssocID="{5B4A0FEE-ADB1-6743-9A78-65E2B49FAA19}" presName="thickLine" presStyleLbl="alignNode1" presStyleIdx="5" presStyleCnt="8"/>
      <dgm:spPr/>
    </dgm:pt>
    <dgm:pt modelId="{52CD519F-3B1E-2348-A963-C2C2AF282BEB}" type="pres">
      <dgm:prSet presAssocID="{5B4A0FEE-ADB1-6743-9A78-65E2B49FAA19}" presName="horz1" presStyleCnt="0"/>
      <dgm:spPr/>
    </dgm:pt>
    <dgm:pt modelId="{7F23445A-9729-BA41-BAA8-B649373B8A38}" type="pres">
      <dgm:prSet presAssocID="{5B4A0FEE-ADB1-6743-9A78-65E2B49FAA19}" presName="tx1" presStyleLbl="revTx" presStyleIdx="5" presStyleCnt="8"/>
      <dgm:spPr/>
    </dgm:pt>
    <dgm:pt modelId="{0BE24AB3-226F-AB42-B076-37240C02ECB1}" type="pres">
      <dgm:prSet presAssocID="{5B4A0FEE-ADB1-6743-9A78-65E2B49FAA19}" presName="vert1" presStyleCnt="0"/>
      <dgm:spPr/>
    </dgm:pt>
    <dgm:pt modelId="{9E80F753-920D-2F4B-8894-E90848CF02F8}" type="pres">
      <dgm:prSet presAssocID="{165A4131-117E-451C-9D3F-F392C7BE31FA}" presName="thickLine" presStyleLbl="alignNode1" presStyleIdx="6" presStyleCnt="8"/>
      <dgm:spPr/>
    </dgm:pt>
    <dgm:pt modelId="{5A423986-B8C9-5344-B7F7-805402DF65CE}" type="pres">
      <dgm:prSet presAssocID="{165A4131-117E-451C-9D3F-F392C7BE31FA}" presName="horz1" presStyleCnt="0"/>
      <dgm:spPr/>
    </dgm:pt>
    <dgm:pt modelId="{C5C6AE16-BCAE-E046-9919-27E496545EE7}" type="pres">
      <dgm:prSet presAssocID="{165A4131-117E-451C-9D3F-F392C7BE31FA}" presName="tx1" presStyleLbl="revTx" presStyleIdx="6" presStyleCnt="8"/>
      <dgm:spPr/>
    </dgm:pt>
    <dgm:pt modelId="{D8C601E0-E8A2-8A44-8861-EA90B763A3AF}" type="pres">
      <dgm:prSet presAssocID="{165A4131-117E-451C-9D3F-F392C7BE31FA}" presName="vert1" presStyleCnt="0"/>
      <dgm:spPr/>
    </dgm:pt>
    <dgm:pt modelId="{413B765C-DDCB-A642-9306-C01867F8459E}" type="pres">
      <dgm:prSet presAssocID="{6BEE0660-3179-4AF0-877B-7CFA3F9DE06D}" presName="thickLine" presStyleLbl="alignNode1" presStyleIdx="7" presStyleCnt="8"/>
      <dgm:spPr/>
    </dgm:pt>
    <dgm:pt modelId="{B4FF9C8B-3D20-1B4F-BB7A-85531EEB89C6}" type="pres">
      <dgm:prSet presAssocID="{6BEE0660-3179-4AF0-877B-7CFA3F9DE06D}" presName="horz1" presStyleCnt="0"/>
      <dgm:spPr/>
    </dgm:pt>
    <dgm:pt modelId="{1AAB3D0C-CF4B-1B46-A8A9-E752596D7FFC}" type="pres">
      <dgm:prSet presAssocID="{6BEE0660-3179-4AF0-877B-7CFA3F9DE06D}" presName="tx1" presStyleLbl="revTx" presStyleIdx="7" presStyleCnt="8"/>
      <dgm:spPr/>
    </dgm:pt>
    <dgm:pt modelId="{D35C8A46-6B78-384C-8915-F6F2DFF53030}" type="pres">
      <dgm:prSet presAssocID="{6BEE0660-3179-4AF0-877B-7CFA3F9DE06D}" presName="vert1" presStyleCnt="0"/>
      <dgm:spPr/>
    </dgm:pt>
  </dgm:ptLst>
  <dgm:cxnLst>
    <dgm:cxn modelId="{9DCAC12C-B53B-49FC-89D4-78F13EA35EDA}" srcId="{094E97F4-9517-4DAA-9485-9568E6E5B9AA}" destId="{E12254B1-3AED-4665-9E20-07F8641F6E4D}" srcOrd="2" destOrd="0" parTransId="{3E03F36C-EBCD-4194-A11F-3FCF83189208}" sibTransId="{D043F307-682F-4360-82AA-4457083EBE8A}"/>
    <dgm:cxn modelId="{F20EB62D-BD76-4C3F-AB99-966F9292B76C}" srcId="{094E97F4-9517-4DAA-9485-9568E6E5B9AA}" destId="{6BEE0660-3179-4AF0-877B-7CFA3F9DE06D}" srcOrd="7" destOrd="0" parTransId="{0E67D47D-2708-47AF-BF9F-C309D9FEF642}" sibTransId="{5862A043-53E2-4630-B8FF-9A9CAC97788F}"/>
    <dgm:cxn modelId="{EF0AB34E-DA1C-F449-B41D-24C1C7EC03FA}" type="presOf" srcId="{9A44A694-350A-49C6-A39D-F46B9427566D}" destId="{049EB36A-9BBE-BA45-B72C-FF749BA8354A}" srcOrd="0" destOrd="0" presId="urn:microsoft.com/office/officeart/2008/layout/LinedList"/>
    <dgm:cxn modelId="{2426DD54-7363-CE40-AD9A-6D71F239346B}" type="presOf" srcId="{165A4131-117E-451C-9D3F-F392C7BE31FA}" destId="{C5C6AE16-BCAE-E046-9919-27E496545EE7}" srcOrd="0" destOrd="0" presId="urn:microsoft.com/office/officeart/2008/layout/LinedList"/>
    <dgm:cxn modelId="{0F08547B-9761-46FC-ACA5-463275C3FCD7}" srcId="{094E97F4-9517-4DAA-9485-9568E6E5B9AA}" destId="{F5285E4B-F54E-4E36-B00C-5CF85428901C}" srcOrd="0" destOrd="0" parTransId="{CC7963FB-F254-4AFF-BEA4-D7AA50B7B618}" sibTransId="{F55E00C0-08B4-45EC-B8E2-9B9B07F7771D}"/>
    <dgm:cxn modelId="{733F4F7D-A70A-864F-841F-718DCA81595C}" srcId="{094E97F4-9517-4DAA-9485-9568E6E5B9AA}" destId="{5B4A0FEE-ADB1-6743-9A78-65E2B49FAA19}" srcOrd="5" destOrd="0" parTransId="{6E1D302A-CA32-684F-AB31-AD852E3C2DD4}" sibTransId="{3239585A-190E-904E-8E6C-C877F858DACC}"/>
    <dgm:cxn modelId="{A215568A-8A5C-8146-8AC8-BF8E44F48549}" type="presOf" srcId="{6BEE0660-3179-4AF0-877B-7CFA3F9DE06D}" destId="{1AAB3D0C-CF4B-1B46-A8A9-E752596D7FFC}" srcOrd="0" destOrd="0" presId="urn:microsoft.com/office/officeart/2008/layout/LinedList"/>
    <dgm:cxn modelId="{6F2436A4-3FF7-774E-80EA-DD8EACC44AE4}" type="presOf" srcId="{E12254B1-3AED-4665-9E20-07F8641F6E4D}" destId="{99193CAA-91BB-C441-93FC-30202D5A68A6}" srcOrd="0" destOrd="0" presId="urn:microsoft.com/office/officeart/2008/layout/LinedList"/>
    <dgm:cxn modelId="{A57711C3-4528-2648-ACF7-3620955573F7}" type="presOf" srcId="{655F1279-2130-4326-B6B4-DF87BDE84DFC}" destId="{178E0B42-8F42-814B-9E3D-08ADB356FC86}" srcOrd="0" destOrd="0" presId="urn:microsoft.com/office/officeart/2008/layout/LinedList"/>
    <dgm:cxn modelId="{59B242CB-CCAD-4203-B2A2-EB33052023DB}" srcId="{094E97F4-9517-4DAA-9485-9568E6E5B9AA}" destId="{9A44A694-350A-49C6-A39D-F46B9427566D}" srcOrd="4" destOrd="0" parTransId="{8DC20D6D-CDCC-43F7-B56A-3EFEA3B13E5C}" sibTransId="{DD3A1EBA-AD3D-4772-B1F0-82179BE83A9A}"/>
    <dgm:cxn modelId="{D3CBA0CC-7389-4E1E-A9A0-643D43E27304}" srcId="{094E97F4-9517-4DAA-9485-9568E6E5B9AA}" destId="{165A4131-117E-451C-9D3F-F392C7BE31FA}" srcOrd="6" destOrd="0" parTransId="{E6956C85-0875-40F1-9247-82BF8B135EEC}" sibTransId="{C40D06F5-A135-4540-B735-84800F082872}"/>
    <dgm:cxn modelId="{40DE16D2-649E-412B-A966-45DC15339759}" srcId="{094E97F4-9517-4DAA-9485-9568E6E5B9AA}" destId="{655F1279-2130-4326-B6B4-DF87BDE84DFC}" srcOrd="3" destOrd="0" parTransId="{DC7E0063-D2DC-4DC6-8A53-8F17FA2E4777}" sibTransId="{61EDC5A9-3F2D-415D-BDB3-D158942B02C6}"/>
    <dgm:cxn modelId="{F29CDEDB-87F8-8F4F-B826-14BB5448B7C4}" type="presOf" srcId="{5B4A0FEE-ADB1-6743-9A78-65E2B49FAA19}" destId="{7F23445A-9729-BA41-BAA8-B649373B8A38}" srcOrd="0" destOrd="0" presId="urn:microsoft.com/office/officeart/2008/layout/LinedList"/>
    <dgm:cxn modelId="{F642B2E3-EC8E-F64D-9DEE-894F12F93270}" type="presOf" srcId="{094E97F4-9517-4DAA-9485-9568E6E5B9AA}" destId="{7FE3606C-6240-CB47-87BC-E6D70317BB2C}" srcOrd="0" destOrd="0" presId="urn:microsoft.com/office/officeart/2008/layout/LinedList"/>
    <dgm:cxn modelId="{55DDDAE5-0F0D-1548-8A1E-831E17F4E107}" type="presOf" srcId="{F5285E4B-F54E-4E36-B00C-5CF85428901C}" destId="{CB130322-4E97-2E45-8092-743913820088}" srcOrd="0" destOrd="0" presId="urn:microsoft.com/office/officeart/2008/layout/LinedList"/>
    <dgm:cxn modelId="{BBD8DEEF-88BE-4111-904A-B54BDD2F64AA}" srcId="{094E97F4-9517-4DAA-9485-9568E6E5B9AA}" destId="{8639C626-D242-4B07-B29A-16B11DE5F585}" srcOrd="1" destOrd="0" parTransId="{04CE872F-7A24-40D5-ADC3-3254DD86AEF2}" sibTransId="{D83DFE10-79DF-4AF8-9836-C7CF0BC49F66}"/>
    <dgm:cxn modelId="{B9ACECFD-34B4-354C-8B30-39CDFCC35F2B}" type="presOf" srcId="{8639C626-D242-4B07-B29A-16B11DE5F585}" destId="{A8136357-7062-3944-8BC1-876E1F3BF599}" srcOrd="0" destOrd="0" presId="urn:microsoft.com/office/officeart/2008/layout/LinedList"/>
    <dgm:cxn modelId="{F5464459-5EA3-0E40-8943-7D9C2A92E916}" type="presParOf" srcId="{7FE3606C-6240-CB47-87BC-E6D70317BB2C}" destId="{D54AD532-C4C3-9949-AED9-C1CF6512411B}" srcOrd="0" destOrd="0" presId="urn:microsoft.com/office/officeart/2008/layout/LinedList"/>
    <dgm:cxn modelId="{FE06AEFF-7DA5-1A42-9CE7-27B6F28B2D60}" type="presParOf" srcId="{7FE3606C-6240-CB47-87BC-E6D70317BB2C}" destId="{FC28E02D-1348-1D48-AD0D-3695C6D1302C}" srcOrd="1" destOrd="0" presId="urn:microsoft.com/office/officeart/2008/layout/LinedList"/>
    <dgm:cxn modelId="{2723A547-87D6-4245-A118-EC371D84657B}" type="presParOf" srcId="{FC28E02D-1348-1D48-AD0D-3695C6D1302C}" destId="{CB130322-4E97-2E45-8092-743913820088}" srcOrd="0" destOrd="0" presId="urn:microsoft.com/office/officeart/2008/layout/LinedList"/>
    <dgm:cxn modelId="{C10CCB89-41CB-F849-A895-3E95F4D5843E}" type="presParOf" srcId="{FC28E02D-1348-1D48-AD0D-3695C6D1302C}" destId="{B4E686F8-399B-2042-92EB-DA3F3093AADC}" srcOrd="1" destOrd="0" presId="urn:microsoft.com/office/officeart/2008/layout/LinedList"/>
    <dgm:cxn modelId="{F462FDEB-FE0D-5842-8E11-F8C181EC6511}" type="presParOf" srcId="{7FE3606C-6240-CB47-87BC-E6D70317BB2C}" destId="{89D0B0CF-D61E-CC47-AC00-A0C0CC59BA97}" srcOrd="2" destOrd="0" presId="urn:microsoft.com/office/officeart/2008/layout/LinedList"/>
    <dgm:cxn modelId="{76F95739-028A-5449-9B4E-FE2D84A5A849}" type="presParOf" srcId="{7FE3606C-6240-CB47-87BC-E6D70317BB2C}" destId="{72AA5E42-86DF-1E4C-B5B2-3C218EB56CF7}" srcOrd="3" destOrd="0" presId="urn:microsoft.com/office/officeart/2008/layout/LinedList"/>
    <dgm:cxn modelId="{9E29E907-74DB-9E41-9862-F3BFD48436DC}" type="presParOf" srcId="{72AA5E42-86DF-1E4C-B5B2-3C218EB56CF7}" destId="{A8136357-7062-3944-8BC1-876E1F3BF599}" srcOrd="0" destOrd="0" presId="urn:microsoft.com/office/officeart/2008/layout/LinedList"/>
    <dgm:cxn modelId="{6F5C54F9-6E1F-F342-AF0B-879974A6F739}" type="presParOf" srcId="{72AA5E42-86DF-1E4C-B5B2-3C218EB56CF7}" destId="{0CDFCE83-E0BA-3D42-B3EE-4C4080CA000B}" srcOrd="1" destOrd="0" presId="urn:microsoft.com/office/officeart/2008/layout/LinedList"/>
    <dgm:cxn modelId="{49505DB3-B6A9-8C4C-AA91-2BD7CCA0FACF}" type="presParOf" srcId="{7FE3606C-6240-CB47-87BC-E6D70317BB2C}" destId="{8B958384-1708-154A-B612-70BFD558F8F8}" srcOrd="4" destOrd="0" presId="urn:microsoft.com/office/officeart/2008/layout/LinedList"/>
    <dgm:cxn modelId="{795D0FF3-25F8-8544-B4CE-7240CCA558AC}" type="presParOf" srcId="{7FE3606C-6240-CB47-87BC-E6D70317BB2C}" destId="{0D31CF72-EF13-8A4F-8647-001BDD221AC3}" srcOrd="5" destOrd="0" presId="urn:microsoft.com/office/officeart/2008/layout/LinedList"/>
    <dgm:cxn modelId="{0364CA79-4AA6-0A4A-9E58-F408FEA249B0}" type="presParOf" srcId="{0D31CF72-EF13-8A4F-8647-001BDD221AC3}" destId="{99193CAA-91BB-C441-93FC-30202D5A68A6}" srcOrd="0" destOrd="0" presId="urn:microsoft.com/office/officeart/2008/layout/LinedList"/>
    <dgm:cxn modelId="{5A52DD44-8E7E-7045-9B7F-996475D61153}" type="presParOf" srcId="{0D31CF72-EF13-8A4F-8647-001BDD221AC3}" destId="{C394A586-8893-354F-AEA9-DE451994BDB8}" srcOrd="1" destOrd="0" presId="urn:microsoft.com/office/officeart/2008/layout/LinedList"/>
    <dgm:cxn modelId="{485CF494-F077-E34B-BB8C-131F8E22BD16}" type="presParOf" srcId="{7FE3606C-6240-CB47-87BC-E6D70317BB2C}" destId="{00909A5A-3A4F-D94A-920B-255A9A6A1E65}" srcOrd="6" destOrd="0" presId="urn:microsoft.com/office/officeart/2008/layout/LinedList"/>
    <dgm:cxn modelId="{97226EF4-7C86-F148-84C2-4F784780CAB6}" type="presParOf" srcId="{7FE3606C-6240-CB47-87BC-E6D70317BB2C}" destId="{C9D3337F-F14C-6243-A528-B8687DA5892B}" srcOrd="7" destOrd="0" presId="urn:microsoft.com/office/officeart/2008/layout/LinedList"/>
    <dgm:cxn modelId="{39628F21-746E-D249-897E-5D7185BC0384}" type="presParOf" srcId="{C9D3337F-F14C-6243-A528-B8687DA5892B}" destId="{178E0B42-8F42-814B-9E3D-08ADB356FC86}" srcOrd="0" destOrd="0" presId="urn:microsoft.com/office/officeart/2008/layout/LinedList"/>
    <dgm:cxn modelId="{F03E3D4C-22E0-F040-8AF5-00D2B2745245}" type="presParOf" srcId="{C9D3337F-F14C-6243-A528-B8687DA5892B}" destId="{B3797F3E-A3D1-664F-B2BE-3B057C4BA64C}" srcOrd="1" destOrd="0" presId="urn:microsoft.com/office/officeart/2008/layout/LinedList"/>
    <dgm:cxn modelId="{701ED200-89AF-3A46-86B7-486EA0A75DC5}" type="presParOf" srcId="{7FE3606C-6240-CB47-87BC-E6D70317BB2C}" destId="{D3D1AFA9-6A0D-7C4A-A43E-30E27ACADBE1}" srcOrd="8" destOrd="0" presId="urn:microsoft.com/office/officeart/2008/layout/LinedList"/>
    <dgm:cxn modelId="{BCEE65B4-6013-6C49-84A7-32DD515256EE}" type="presParOf" srcId="{7FE3606C-6240-CB47-87BC-E6D70317BB2C}" destId="{CB43E2F6-C24F-3640-A6EE-30563D1E0B67}" srcOrd="9" destOrd="0" presId="urn:microsoft.com/office/officeart/2008/layout/LinedList"/>
    <dgm:cxn modelId="{CCEC0FA0-3851-F04A-B2A2-8B7DDA36BE6F}" type="presParOf" srcId="{CB43E2F6-C24F-3640-A6EE-30563D1E0B67}" destId="{049EB36A-9BBE-BA45-B72C-FF749BA8354A}" srcOrd="0" destOrd="0" presId="urn:microsoft.com/office/officeart/2008/layout/LinedList"/>
    <dgm:cxn modelId="{AA38A841-B7F7-3D48-B5F9-866DD9E7D06A}" type="presParOf" srcId="{CB43E2F6-C24F-3640-A6EE-30563D1E0B67}" destId="{3574AE7F-BFC3-2943-A542-E9D00612B7B8}" srcOrd="1" destOrd="0" presId="urn:microsoft.com/office/officeart/2008/layout/LinedList"/>
    <dgm:cxn modelId="{7EF016B4-CDEE-504E-8513-9F7299BB1A17}" type="presParOf" srcId="{7FE3606C-6240-CB47-87BC-E6D70317BB2C}" destId="{84B54BD9-41DB-2348-8B4B-F93C177E1A91}" srcOrd="10" destOrd="0" presId="urn:microsoft.com/office/officeart/2008/layout/LinedList"/>
    <dgm:cxn modelId="{2B7DFA83-4E4F-D740-92CB-24CDBE61EBA8}" type="presParOf" srcId="{7FE3606C-6240-CB47-87BC-E6D70317BB2C}" destId="{52CD519F-3B1E-2348-A963-C2C2AF282BEB}" srcOrd="11" destOrd="0" presId="urn:microsoft.com/office/officeart/2008/layout/LinedList"/>
    <dgm:cxn modelId="{D0F80CA2-FE7A-244E-96FD-F3BC331C93D9}" type="presParOf" srcId="{52CD519F-3B1E-2348-A963-C2C2AF282BEB}" destId="{7F23445A-9729-BA41-BAA8-B649373B8A38}" srcOrd="0" destOrd="0" presId="urn:microsoft.com/office/officeart/2008/layout/LinedList"/>
    <dgm:cxn modelId="{B9B1329F-09AA-E84D-8B8F-949DF4CFD412}" type="presParOf" srcId="{52CD519F-3B1E-2348-A963-C2C2AF282BEB}" destId="{0BE24AB3-226F-AB42-B076-37240C02ECB1}" srcOrd="1" destOrd="0" presId="urn:microsoft.com/office/officeart/2008/layout/LinedList"/>
    <dgm:cxn modelId="{2A8ED080-9B00-834C-BC1F-3852EDA4438F}" type="presParOf" srcId="{7FE3606C-6240-CB47-87BC-E6D70317BB2C}" destId="{9E80F753-920D-2F4B-8894-E90848CF02F8}" srcOrd="12" destOrd="0" presId="urn:microsoft.com/office/officeart/2008/layout/LinedList"/>
    <dgm:cxn modelId="{38D936E6-EABA-EA4F-868A-87AC87AC717E}" type="presParOf" srcId="{7FE3606C-6240-CB47-87BC-E6D70317BB2C}" destId="{5A423986-B8C9-5344-B7F7-805402DF65CE}" srcOrd="13" destOrd="0" presId="urn:microsoft.com/office/officeart/2008/layout/LinedList"/>
    <dgm:cxn modelId="{01FCF46D-6FEA-AF4A-BB52-7B6586B02E1D}" type="presParOf" srcId="{5A423986-B8C9-5344-B7F7-805402DF65CE}" destId="{C5C6AE16-BCAE-E046-9919-27E496545EE7}" srcOrd="0" destOrd="0" presId="urn:microsoft.com/office/officeart/2008/layout/LinedList"/>
    <dgm:cxn modelId="{6D9F2CED-6BEE-FD42-AD26-7CE1B6C1BA04}" type="presParOf" srcId="{5A423986-B8C9-5344-B7F7-805402DF65CE}" destId="{D8C601E0-E8A2-8A44-8861-EA90B763A3AF}" srcOrd="1" destOrd="0" presId="urn:microsoft.com/office/officeart/2008/layout/LinedList"/>
    <dgm:cxn modelId="{05E89B9E-E518-6D46-BB73-DFA58F27A1E7}" type="presParOf" srcId="{7FE3606C-6240-CB47-87BC-E6D70317BB2C}" destId="{413B765C-DDCB-A642-9306-C01867F8459E}" srcOrd="14" destOrd="0" presId="urn:microsoft.com/office/officeart/2008/layout/LinedList"/>
    <dgm:cxn modelId="{0C03B821-84CC-DB47-818C-DBFDBB34F839}" type="presParOf" srcId="{7FE3606C-6240-CB47-87BC-E6D70317BB2C}" destId="{B4FF9C8B-3D20-1B4F-BB7A-85531EEB89C6}" srcOrd="15" destOrd="0" presId="urn:microsoft.com/office/officeart/2008/layout/LinedList"/>
    <dgm:cxn modelId="{39EB9A49-1E0A-7544-ABB6-097FA5AEA428}" type="presParOf" srcId="{B4FF9C8B-3D20-1B4F-BB7A-85531EEB89C6}" destId="{1AAB3D0C-CF4B-1B46-A8A9-E752596D7FFC}" srcOrd="0" destOrd="0" presId="urn:microsoft.com/office/officeart/2008/layout/LinedList"/>
    <dgm:cxn modelId="{B14F7AF9-5C9C-204D-9756-28B153C2CAF8}" type="presParOf" srcId="{B4FF9C8B-3D20-1B4F-BB7A-85531EEB89C6}" destId="{D35C8A46-6B78-384C-8915-F6F2DFF530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C64E5-D072-D643-9390-A3C235AD3309}">
      <dsp:nvSpPr>
        <dsp:cNvPr id="0" name=""/>
        <dsp:cNvSpPr/>
      </dsp:nvSpPr>
      <dsp:spPr>
        <a:xfrm>
          <a:off x="0" y="365480"/>
          <a:ext cx="6489509"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301C21-2025-774A-8704-BC54FFF03AF7}">
      <dsp:nvSpPr>
        <dsp:cNvPr id="0" name=""/>
        <dsp:cNvSpPr/>
      </dsp:nvSpPr>
      <dsp:spPr>
        <a:xfrm>
          <a:off x="324475" y="129320"/>
          <a:ext cx="4542657"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Data</a:t>
          </a:r>
        </a:p>
      </dsp:txBody>
      <dsp:txXfrm>
        <a:off x="347532" y="152377"/>
        <a:ext cx="4496543" cy="426206"/>
      </dsp:txXfrm>
    </dsp:sp>
    <dsp:sp modelId="{9E0976A2-2194-BE46-AAD2-34417FADB71D}">
      <dsp:nvSpPr>
        <dsp:cNvPr id="0" name=""/>
        <dsp:cNvSpPr/>
      </dsp:nvSpPr>
      <dsp:spPr>
        <a:xfrm>
          <a:off x="0" y="1091240"/>
          <a:ext cx="6489509" cy="403200"/>
        </a:xfrm>
        <a:prstGeom prst="rect">
          <a:avLst/>
        </a:prstGeom>
        <a:solidFill>
          <a:schemeClr val="lt1">
            <a:alpha val="90000"/>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A6A560-3D2B-3846-9665-D681003BC9A1}">
      <dsp:nvSpPr>
        <dsp:cNvPr id="0" name=""/>
        <dsp:cNvSpPr/>
      </dsp:nvSpPr>
      <dsp:spPr>
        <a:xfrm>
          <a:off x="324475" y="855080"/>
          <a:ext cx="4542657" cy="47232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Research</a:t>
          </a:r>
          <a:r>
            <a:rPr lang="zh-CN" sz="1600" kern="1200"/>
            <a:t> </a:t>
          </a:r>
          <a:r>
            <a:rPr lang="en-US" sz="1600" kern="1200"/>
            <a:t>Sub-questions</a:t>
          </a:r>
        </a:p>
      </dsp:txBody>
      <dsp:txXfrm>
        <a:off x="347532" y="878137"/>
        <a:ext cx="4496543" cy="426206"/>
      </dsp:txXfrm>
    </dsp:sp>
    <dsp:sp modelId="{B0D30C63-D68F-F944-B66D-460972F73090}">
      <dsp:nvSpPr>
        <dsp:cNvPr id="0" name=""/>
        <dsp:cNvSpPr/>
      </dsp:nvSpPr>
      <dsp:spPr>
        <a:xfrm>
          <a:off x="0" y="1817000"/>
          <a:ext cx="6489509" cy="403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A737E-C4E8-444C-ABBF-7F5127D98CF7}">
      <dsp:nvSpPr>
        <dsp:cNvPr id="0" name=""/>
        <dsp:cNvSpPr/>
      </dsp:nvSpPr>
      <dsp:spPr>
        <a:xfrm>
          <a:off x="324475" y="1580840"/>
          <a:ext cx="4542657" cy="4723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Exploratory</a:t>
          </a:r>
          <a:r>
            <a:rPr lang="zh-CN" sz="1600" kern="1200"/>
            <a:t> </a:t>
          </a:r>
          <a:r>
            <a:rPr lang="en-US" sz="1600" kern="1200"/>
            <a:t>Data</a:t>
          </a:r>
          <a:r>
            <a:rPr lang="zh-CN" sz="1600" kern="1200"/>
            <a:t> </a:t>
          </a:r>
          <a:r>
            <a:rPr lang="en-US" sz="1600" kern="1200"/>
            <a:t>Analysis</a:t>
          </a:r>
        </a:p>
      </dsp:txBody>
      <dsp:txXfrm>
        <a:off x="347532" y="1603897"/>
        <a:ext cx="4496543" cy="426206"/>
      </dsp:txXfrm>
    </dsp:sp>
    <dsp:sp modelId="{D0080A34-48E2-574C-A0F0-B1F15DC4F47D}">
      <dsp:nvSpPr>
        <dsp:cNvPr id="0" name=""/>
        <dsp:cNvSpPr/>
      </dsp:nvSpPr>
      <dsp:spPr>
        <a:xfrm>
          <a:off x="0" y="2542760"/>
          <a:ext cx="6489509" cy="403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7B4028-3099-1048-A5C2-23767C6B06F7}">
      <dsp:nvSpPr>
        <dsp:cNvPr id="0" name=""/>
        <dsp:cNvSpPr/>
      </dsp:nvSpPr>
      <dsp:spPr>
        <a:xfrm>
          <a:off x="324475" y="2306600"/>
          <a:ext cx="4542657"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Correlations</a:t>
          </a:r>
        </a:p>
      </dsp:txBody>
      <dsp:txXfrm>
        <a:off x="347532" y="2329657"/>
        <a:ext cx="4496543" cy="426206"/>
      </dsp:txXfrm>
    </dsp:sp>
    <dsp:sp modelId="{233DA60E-C5A3-9645-8300-5437E6714C2F}">
      <dsp:nvSpPr>
        <dsp:cNvPr id="0" name=""/>
        <dsp:cNvSpPr/>
      </dsp:nvSpPr>
      <dsp:spPr>
        <a:xfrm>
          <a:off x="0" y="3268520"/>
          <a:ext cx="6489509" cy="403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D61D-A783-2C4A-A32D-21DDE3228003}">
      <dsp:nvSpPr>
        <dsp:cNvPr id="0" name=""/>
        <dsp:cNvSpPr/>
      </dsp:nvSpPr>
      <dsp:spPr>
        <a:xfrm>
          <a:off x="324475" y="3032360"/>
          <a:ext cx="4542657" cy="4723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Hypothesis</a:t>
          </a:r>
          <a:r>
            <a:rPr lang="zh-CN" sz="1600" kern="1200"/>
            <a:t> </a:t>
          </a:r>
          <a:r>
            <a:rPr lang="en-US" sz="1600" kern="1200"/>
            <a:t>Tests</a:t>
          </a:r>
        </a:p>
      </dsp:txBody>
      <dsp:txXfrm>
        <a:off x="347532" y="3055417"/>
        <a:ext cx="4496543" cy="426206"/>
      </dsp:txXfrm>
    </dsp:sp>
    <dsp:sp modelId="{8FDC1B4D-BF51-C54B-97A9-1907131DE014}">
      <dsp:nvSpPr>
        <dsp:cNvPr id="0" name=""/>
        <dsp:cNvSpPr/>
      </dsp:nvSpPr>
      <dsp:spPr>
        <a:xfrm>
          <a:off x="0" y="3994280"/>
          <a:ext cx="6489509" cy="403200"/>
        </a:xfrm>
        <a:prstGeom prst="rect">
          <a:avLst/>
        </a:prstGeom>
        <a:solidFill>
          <a:schemeClr val="lt1">
            <a:alpha val="90000"/>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9F9941-E1A3-5245-B30A-BA6FCBA6786F}">
      <dsp:nvSpPr>
        <dsp:cNvPr id="0" name=""/>
        <dsp:cNvSpPr/>
      </dsp:nvSpPr>
      <dsp:spPr>
        <a:xfrm>
          <a:off x="324475" y="3758120"/>
          <a:ext cx="4542657" cy="47232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Models</a:t>
          </a:r>
          <a:r>
            <a:rPr lang="zh-CN" sz="1600" kern="1200"/>
            <a:t> </a:t>
          </a:r>
          <a:r>
            <a:rPr lang="en-US" sz="1600" kern="1200"/>
            <a:t>&amp;</a:t>
          </a:r>
          <a:r>
            <a:rPr lang="zh-CN" sz="1600" kern="1200"/>
            <a:t> </a:t>
          </a:r>
          <a:r>
            <a:rPr lang="en-US" sz="1600" kern="1200"/>
            <a:t>Prediction</a:t>
          </a:r>
        </a:p>
      </dsp:txBody>
      <dsp:txXfrm>
        <a:off x="347532" y="3781177"/>
        <a:ext cx="4496543" cy="426206"/>
      </dsp:txXfrm>
    </dsp:sp>
    <dsp:sp modelId="{668EAD8B-E123-9244-9C46-2F19C9C3074A}">
      <dsp:nvSpPr>
        <dsp:cNvPr id="0" name=""/>
        <dsp:cNvSpPr/>
      </dsp:nvSpPr>
      <dsp:spPr>
        <a:xfrm>
          <a:off x="0" y="4720040"/>
          <a:ext cx="6489509" cy="403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339A51-9193-7842-A37D-774C67D0B7F7}">
      <dsp:nvSpPr>
        <dsp:cNvPr id="0" name=""/>
        <dsp:cNvSpPr/>
      </dsp:nvSpPr>
      <dsp:spPr>
        <a:xfrm>
          <a:off x="324475" y="4483880"/>
          <a:ext cx="4542657"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347532" y="4506937"/>
        <a:ext cx="4496543"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B632D-21E3-324A-85D3-5DFB49640922}">
      <dsp:nvSpPr>
        <dsp:cNvPr id="0" name=""/>
        <dsp:cNvSpPr/>
      </dsp:nvSpPr>
      <dsp:spPr>
        <a:xfrm>
          <a:off x="0" y="19448"/>
          <a:ext cx="7843837" cy="505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Hypothesis 1:</a:t>
          </a:r>
          <a:r>
            <a:rPr lang="zh-CN" sz="1800" kern="1200" dirty="0"/>
            <a:t> </a:t>
          </a:r>
          <a:r>
            <a:rPr lang="en-US" sz="1800" kern="1200" dirty="0"/>
            <a:t>(</a:t>
          </a:r>
          <a:r>
            <a:rPr lang="en-US" sz="1800" i="1" kern="1200" dirty="0"/>
            <a:t>Two-Sample t-Test</a:t>
          </a:r>
          <a:r>
            <a:rPr lang="en-US" sz="1800" kern="1200" dirty="0"/>
            <a:t>)</a:t>
          </a:r>
        </a:p>
      </dsp:txBody>
      <dsp:txXfrm>
        <a:off x="24674" y="44122"/>
        <a:ext cx="7794489" cy="456092"/>
      </dsp:txXfrm>
    </dsp:sp>
    <dsp:sp modelId="{033BA64B-0A5F-EF4F-9E53-52DB3CE6A523}">
      <dsp:nvSpPr>
        <dsp:cNvPr id="0" name=""/>
        <dsp:cNvSpPr/>
      </dsp:nvSpPr>
      <dsp:spPr>
        <a:xfrm>
          <a:off x="0" y="586180"/>
          <a:ext cx="7843837" cy="5054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H0: There is no difference in the suicide rates between male and female</a:t>
          </a:r>
        </a:p>
      </dsp:txBody>
      <dsp:txXfrm>
        <a:off x="24674" y="610854"/>
        <a:ext cx="7794489" cy="456092"/>
      </dsp:txXfrm>
    </dsp:sp>
    <dsp:sp modelId="{49456025-5DF8-C146-B40A-57D1E012F6B8}">
      <dsp:nvSpPr>
        <dsp:cNvPr id="0" name=""/>
        <dsp:cNvSpPr/>
      </dsp:nvSpPr>
      <dsp:spPr>
        <a:xfrm>
          <a:off x="0" y="1169380"/>
          <a:ext cx="7843837" cy="505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Ha: There is</a:t>
          </a:r>
          <a:r>
            <a:rPr lang="zh-CN" sz="1800" kern="1200" dirty="0"/>
            <a:t> </a:t>
          </a:r>
          <a:r>
            <a:rPr lang="en-US" sz="1800" kern="1200" dirty="0"/>
            <a:t>a difference in the suicide rates between male and female</a:t>
          </a:r>
        </a:p>
      </dsp:txBody>
      <dsp:txXfrm>
        <a:off x="24674" y="1194054"/>
        <a:ext cx="7794489" cy="456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AD532-C4C3-9949-AED9-C1CF6512411B}">
      <dsp:nvSpPr>
        <dsp:cNvPr id="0" name=""/>
        <dsp:cNvSpPr/>
      </dsp:nvSpPr>
      <dsp:spPr>
        <a:xfrm>
          <a:off x="0" y="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B130322-4E97-2E45-8092-743913820088}">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a:t>
          </a:r>
          <a:r>
            <a:rPr lang="zh-CN" sz="1400" kern="1200" dirty="0"/>
            <a:t> </a:t>
          </a:r>
          <a:r>
            <a:rPr lang="en-US" sz="1400" kern="1200" dirty="0"/>
            <a:t>overall</a:t>
          </a:r>
          <a:r>
            <a:rPr lang="zh-CN" sz="1400" kern="1200" dirty="0"/>
            <a:t> </a:t>
          </a:r>
          <a:r>
            <a:rPr lang="en-US" sz="1400" kern="1200" dirty="0"/>
            <a:t>global suicide</a:t>
          </a:r>
          <a:r>
            <a:rPr lang="zh-CN" sz="1400" kern="1200" dirty="0"/>
            <a:t> </a:t>
          </a:r>
          <a:r>
            <a:rPr lang="en-US" sz="1400" kern="1200" dirty="0"/>
            <a:t>rates</a:t>
          </a:r>
          <a:r>
            <a:rPr lang="zh-CN" sz="1400" kern="1200" dirty="0"/>
            <a:t> </a:t>
          </a:r>
          <a:r>
            <a:rPr lang="en-US" sz="1400" kern="1200" dirty="0"/>
            <a:t>has</a:t>
          </a:r>
          <a:r>
            <a:rPr lang="zh-CN" sz="1400" kern="1200" dirty="0"/>
            <a:t> </a:t>
          </a:r>
          <a:r>
            <a:rPr lang="en-US" sz="1400" kern="1200" dirty="0"/>
            <a:t>increased</a:t>
          </a:r>
          <a:r>
            <a:rPr lang="zh-CN" sz="1400" kern="1200" dirty="0"/>
            <a:t> </a:t>
          </a:r>
          <a:r>
            <a:rPr lang="en-US" sz="1400" kern="1200" dirty="0"/>
            <a:t>from</a:t>
          </a:r>
          <a:r>
            <a:rPr lang="zh-CN" sz="1400" kern="1200" dirty="0"/>
            <a:t> </a:t>
          </a:r>
          <a:r>
            <a:rPr lang="en-US" sz="1400" kern="1200" dirty="0"/>
            <a:t>1985</a:t>
          </a:r>
          <a:r>
            <a:rPr lang="zh-CN" sz="1400" kern="1200" dirty="0"/>
            <a:t> </a:t>
          </a:r>
          <a:r>
            <a:rPr lang="en-US" sz="1400" kern="1200" dirty="0"/>
            <a:t>to</a:t>
          </a:r>
          <a:r>
            <a:rPr lang="zh-CN" sz="1400" kern="1200" dirty="0"/>
            <a:t> </a:t>
          </a:r>
          <a:r>
            <a:rPr lang="en-US" sz="1400" kern="1200" dirty="0"/>
            <a:t>2015,</a:t>
          </a:r>
          <a:r>
            <a:rPr lang="zh-CN" sz="1400" kern="1200" dirty="0"/>
            <a:t> </a:t>
          </a:r>
          <a:r>
            <a:rPr lang="en-US" sz="1400" kern="1200" dirty="0"/>
            <a:t>but</a:t>
          </a:r>
          <a:r>
            <a:rPr lang="zh-CN" sz="1400" kern="1200" dirty="0"/>
            <a:t> </a:t>
          </a:r>
          <a:r>
            <a:rPr lang="en-US" sz="1400" kern="1200" dirty="0"/>
            <a:t>it</a:t>
          </a:r>
          <a:r>
            <a:rPr lang="zh-CN" sz="1400" kern="1200" dirty="0"/>
            <a:t> </a:t>
          </a:r>
          <a:r>
            <a:rPr lang="en-US" sz="1400" kern="1200" dirty="0"/>
            <a:t>is</a:t>
          </a:r>
          <a:r>
            <a:rPr lang="zh-CN" sz="1400" kern="1200" dirty="0"/>
            <a:t> </a:t>
          </a:r>
          <a:r>
            <a:rPr lang="en-US" sz="1400" kern="1200" dirty="0"/>
            <a:t>indeed</a:t>
          </a:r>
          <a:r>
            <a:rPr lang="zh-CN" sz="1400" kern="1200" dirty="0"/>
            <a:t> </a:t>
          </a:r>
          <a:r>
            <a:rPr lang="en-US" sz="1400" kern="1200" dirty="0"/>
            <a:t>decreasing</a:t>
          </a:r>
          <a:r>
            <a:rPr lang="zh-CN" sz="1400" kern="1200" dirty="0"/>
            <a:t> </a:t>
          </a:r>
          <a:r>
            <a:rPr lang="en-US" sz="1400" kern="1200" dirty="0"/>
            <a:t>now.</a:t>
          </a:r>
        </a:p>
      </dsp:txBody>
      <dsp:txXfrm>
        <a:off x="0" y="0"/>
        <a:ext cx="6666833" cy="681740"/>
      </dsp:txXfrm>
    </dsp:sp>
    <dsp:sp modelId="{89D0B0CF-D61E-CC47-AC00-A0C0CC59BA97}">
      <dsp:nvSpPr>
        <dsp:cNvPr id="0" name=""/>
        <dsp:cNvSpPr/>
      </dsp:nvSpPr>
      <dsp:spPr>
        <a:xfrm>
          <a:off x="0" y="681740"/>
          <a:ext cx="6666833" cy="0"/>
        </a:xfrm>
        <a:prstGeom prst="line">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w="6350" cap="flat" cmpd="sng" algn="ctr">
          <a:solidFill>
            <a:schemeClr val="accent5">
              <a:hueOff val="-965506"/>
              <a:satOff val="-2488"/>
              <a:lumOff val="-16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136357-7062-3944-8BC1-876E1F3BF599}">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Men tend</a:t>
          </a:r>
          <a:r>
            <a:rPr lang="zh-CN" sz="1400" kern="1200"/>
            <a:t> </a:t>
          </a:r>
          <a:r>
            <a:rPr lang="en-US" sz="1400" kern="1200"/>
            <a:t>to</a:t>
          </a:r>
          <a:r>
            <a:rPr lang="zh-CN" sz="1400" kern="1200"/>
            <a:t> </a:t>
          </a:r>
          <a:r>
            <a:rPr lang="en-US" sz="1400" kern="1200"/>
            <a:t>be</a:t>
          </a:r>
          <a:r>
            <a:rPr lang="zh-CN" sz="1400" kern="1200"/>
            <a:t> </a:t>
          </a:r>
          <a:r>
            <a:rPr lang="en-US" sz="1400" kern="1200"/>
            <a:t>more suicidal than women.</a:t>
          </a:r>
        </a:p>
      </dsp:txBody>
      <dsp:txXfrm>
        <a:off x="0" y="681740"/>
        <a:ext cx="6666833" cy="681740"/>
      </dsp:txXfrm>
    </dsp:sp>
    <dsp:sp modelId="{8B958384-1708-154A-B612-70BFD558F8F8}">
      <dsp:nvSpPr>
        <dsp:cNvPr id="0" name=""/>
        <dsp:cNvSpPr/>
      </dsp:nvSpPr>
      <dsp:spPr>
        <a:xfrm>
          <a:off x="0" y="1363480"/>
          <a:ext cx="6666833" cy="0"/>
        </a:xfrm>
        <a:prstGeom prst="line">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w="6350" cap="flat" cmpd="sng" algn="ctr">
          <a:solidFill>
            <a:schemeClr val="accent5">
              <a:hueOff val="-1931012"/>
              <a:satOff val="-4977"/>
              <a:lumOff val="-33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9193CAA-91BB-C441-93FC-30202D5A68A6}">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people at age of 35-54 years and</a:t>
          </a:r>
          <a:r>
            <a:rPr lang="zh-CN" sz="1400" kern="1200"/>
            <a:t> </a:t>
          </a:r>
          <a:r>
            <a:rPr lang="en-US" sz="1400" kern="1200"/>
            <a:t>in</a:t>
          </a:r>
          <a:r>
            <a:rPr lang="zh-CN" sz="1400" kern="1200"/>
            <a:t> </a:t>
          </a:r>
          <a:r>
            <a:rPr lang="en-US" sz="1400" kern="1200"/>
            <a:t>Boomers</a:t>
          </a:r>
          <a:r>
            <a:rPr lang="zh-CN" sz="1400" kern="1200"/>
            <a:t> </a:t>
          </a:r>
          <a:r>
            <a:rPr lang="en-US" sz="1400" kern="1200"/>
            <a:t>generation</a:t>
          </a:r>
          <a:r>
            <a:rPr lang="zh-CN" sz="1400" kern="1200"/>
            <a:t> </a:t>
          </a:r>
          <a:r>
            <a:rPr lang="en-US" sz="1400" kern="1200"/>
            <a:t>suicide most.</a:t>
          </a:r>
        </a:p>
      </dsp:txBody>
      <dsp:txXfrm>
        <a:off x="0" y="1363480"/>
        <a:ext cx="6666833" cy="681740"/>
      </dsp:txXfrm>
    </dsp:sp>
    <dsp:sp modelId="{00909A5A-3A4F-D94A-920B-255A9A6A1E65}">
      <dsp:nvSpPr>
        <dsp:cNvPr id="0" name=""/>
        <dsp:cNvSpPr/>
      </dsp:nvSpPr>
      <dsp:spPr>
        <a:xfrm>
          <a:off x="0" y="2045220"/>
          <a:ext cx="6666833" cy="0"/>
        </a:xfrm>
        <a:prstGeom prst="line">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w="6350" cap="flat" cmpd="sng" algn="ctr">
          <a:solidFill>
            <a:schemeClr val="accent5">
              <a:hueOff val="-2896518"/>
              <a:satOff val="-7465"/>
              <a:lumOff val="-504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8E0B42-8F42-814B-9E3D-08ADB356FC86}">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Age, generation and sex are significant factors in determining suicide rates.</a:t>
          </a:r>
        </a:p>
      </dsp:txBody>
      <dsp:txXfrm>
        <a:off x="0" y="2045220"/>
        <a:ext cx="6666833" cy="681740"/>
      </dsp:txXfrm>
    </dsp:sp>
    <dsp:sp modelId="{D3D1AFA9-6A0D-7C4A-A43E-30E27ACADBE1}">
      <dsp:nvSpPr>
        <dsp:cNvPr id="0" name=""/>
        <dsp:cNvSpPr/>
      </dsp:nvSpPr>
      <dsp:spPr>
        <a:xfrm>
          <a:off x="0" y="2726960"/>
          <a:ext cx="6666833" cy="0"/>
        </a:xfrm>
        <a:prstGeom prst="line">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w="6350" cap="flat" cmpd="sng" algn="ctr">
          <a:solidFill>
            <a:schemeClr val="accent5">
              <a:hueOff val="-3862025"/>
              <a:satOff val="-9954"/>
              <a:lumOff val="-672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9EB36A-9BBE-BA45-B72C-FF749BA8354A}">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More population doesn‘t mean more people</a:t>
          </a:r>
          <a:r>
            <a:rPr lang="zh-CN" sz="1400" kern="1200" dirty="0"/>
            <a:t> </a:t>
          </a:r>
          <a:r>
            <a:rPr lang="en-US" sz="1400" kern="1200" dirty="0"/>
            <a:t>suicide.</a:t>
          </a:r>
        </a:p>
      </dsp:txBody>
      <dsp:txXfrm>
        <a:off x="0" y="2726960"/>
        <a:ext cx="6666833" cy="681740"/>
      </dsp:txXfrm>
    </dsp:sp>
    <dsp:sp modelId="{84B54BD9-41DB-2348-8B4B-F93C177E1A91}">
      <dsp:nvSpPr>
        <dsp:cNvPr id="0" name=""/>
        <dsp:cNvSpPr/>
      </dsp:nvSpPr>
      <dsp:spPr>
        <a:xfrm>
          <a:off x="0" y="3408700"/>
          <a:ext cx="6666833" cy="0"/>
        </a:xfrm>
        <a:prstGeom prst="line">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w="6350" cap="flat" cmpd="sng" algn="ctr">
          <a:solidFill>
            <a:schemeClr val="accent5">
              <a:hueOff val="-4827531"/>
              <a:satOff val="-12442"/>
              <a:lumOff val="-84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3445A-9729-BA41-BAA8-B649373B8A38}">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 suicide rates of teenagers in 1990 is not significantly different than suicide rates of teenagers in 2010</a:t>
          </a:r>
          <a:r>
            <a:rPr lang="en-US" altLang="zh-CN" sz="1400" kern="1200" dirty="0"/>
            <a:t>.</a:t>
          </a:r>
          <a:endParaRPr lang="en-US" sz="1400" kern="1200" dirty="0"/>
        </a:p>
      </dsp:txBody>
      <dsp:txXfrm>
        <a:off x="0" y="3408700"/>
        <a:ext cx="6666833" cy="681740"/>
      </dsp:txXfrm>
    </dsp:sp>
    <dsp:sp modelId="{9E80F753-920D-2F4B-8894-E90848CF02F8}">
      <dsp:nvSpPr>
        <dsp:cNvPr id="0" name=""/>
        <dsp:cNvSpPr/>
      </dsp:nvSpPr>
      <dsp:spPr>
        <a:xfrm>
          <a:off x="0" y="4090440"/>
          <a:ext cx="6666833" cy="0"/>
        </a:xfrm>
        <a:prstGeom prst="line">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w="6350" cap="flat" cmpd="sng" algn="ctr">
          <a:solidFill>
            <a:schemeClr val="accent5">
              <a:hueOff val="-5793037"/>
              <a:satOff val="-14931"/>
              <a:lumOff val="-100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5C6AE16-BCAE-E046-9919-27E496545EE7}">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altLang="zh-CN" sz="1400" kern="1200" dirty="0"/>
            <a:t>A</a:t>
          </a:r>
          <a:r>
            <a:rPr lang="zh-CN" altLang="en-US" sz="1400" kern="1200" dirty="0"/>
            <a:t> </a:t>
          </a:r>
          <a:r>
            <a:rPr lang="en-US" altLang="zh-CN" sz="1400" kern="1200" dirty="0"/>
            <a:t>country</a:t>
          </a:r>
          <a:r>
            <a:rPr lang="zh-CN" altLang="en-US" sz="1400" kern="1200" dirty="0"/>
            <a:t> </a:t>
          </a:r>
          <a:r>
            <a:rPr lang="en-US" altLang="zh-CN" sz="1400" kern="1200" dirty="0"/>
            <a:t>with</a:t>
          </a:r>
          <a:r>
            <a:rPr lang="zh-CN" altLang="en-US" sz="1400" kern="1200" dirty="0"/>
            <a:t> </a:t>
          </a:r>
          <a:r>
            <a:rPr lang="en-US" altLang="zh-CN" sz="1400" kern="1200" dirty="0"/>
            <a:t>a</a:t>
          </a:r>
          <a:r>
            <a:rPr lang="zh-CN" altLang="en-US" sz="1400" kern="1200" dirty="0"/>
            <a:t> </a:t>
          </a:r>
          <a:r>
            <a:rPr lang="en-US" altLang="zh-CN" sz="1400" kern="1200" dirty="0"/>
            <a:t>low</a:t>
          </a:r>
          <a:r>
            <a:rPr lang="zh-CN" altLang="en-US" sz="1400" kern="1200" dirty="0"/>
            <a:t> </a:t>
          </a:r>
          <a:r>
            <a:rPr lang="en-US" altLang="zh-CN" sz="1400" kern="1200" dirty="0"/>
            <a:t>GDP</a:t>
          </a:r>
          <a:r>
            <a:rPr lang="zh-CN" altLang="en-US" sz="1400" kern="1200" dirty="0"/>
            <a:t> </a:t>
          </a:r>
          <a:r>
            <a:rPr lang="en-US" altLang="zh-CN" sz="1400" kern="1200" dirty="0"/>
            <a:t>or</a:t>
          </a:r>
          <a:r>
            <a:rPr lang="zh-CN" altLang="en-US" sz="1400" kern="1200" dirty="0"/>
            <a:t> </a:t>
          </a:r>
          <a:r>
            <a:rPr lang="en-US" altLang="zh-CN" sz="1400" kern="1200" dirty="0"/>
            <a:t>GDP</a:t>
          </a:r>
          <a:r>
            <a:rPr lang="zh-CN" altLang="en-US" sz="1400" kern="1200" dirty="0"/>
            <a:t> </a:t>
          </a:r>
          <a:r>
            <a:rPr lang="en-US" altLang="zh-CN" sz="1400" kern="1200" dirty="0"/>
            <a:t>per</a:t>
          </a:r>
          <a:r>
            <a:rPr lang="zh-CN" altLang="en-US" sz="1400" kern="1200" dirty="0"/>
            <a:t> </a:t>
          </a:r>
          <a:r>
            <a:rPr lang="en-US" altLang="zh-CN" sz="1400" kern="1200" dirty="0"/>
            <a:t>capita</a:t>
          </a:r>
          <a:r>
            <a:rPr lang="zh-CN" altLang="en-US" sz="1400" kern="1200" dirty="0"/>
            <a:t> </a:t>
          </a:r>
          <a:r>
            <a:rPr lang="en-US" altLang="zh-CN" sz="1400" kern="1200" dirty="0"/>
            <a:t>appears</a:t>
          </a:r>
          <a:r>
            <a:rPr lang="zh-CN" altLang="en-US" sz="1400" kern="1200" dirty="0"/>
            <a:t> </a:t>
          </a:r>
          <a:r>
            <a:rPr lang="en-US" altLang="zh-CN" sz="1400" kern="1200" dirty="0"/>
            <a:t>to</a:t>
          </a:r>
          <a:r>
            <a:rPr lang="zh-CN" altLang="en-US" sz="1400" kern="1200" dirty="0"/>
            <a:t> </a:t>
          </a:r>
          <a:r>
            <a:rPr lang="en-US" altLang="zh-CN" sz="1400" kern="1200" dirty="0"/>
            <a:t>have</a:t>
          </a:r>
          <a:r>
            <a:rPr lang="zh-CN" altLang="en-US" sz="1400" kern="1200" dirty="0"/>
            <a:t> </a:t>
          </a:r>
          <a:r>
            <a:rPr lang="en-US" altLang="zh-CN" sz="1400" kern="1200" dirty="0"/>
            <a:t>a</a:t>
          </a:r>
          <a:r>
            <a:rPr lang="zh-CN" altLang="en-US" sz="1400" kern="1200" dirty="0"/>
            <a:t> </a:t>
          </a:r>
          <a:r>
            <a:rPr lang="en-US" altLang="zh-CN" sz="1400" kern="1200" dirty="0"/>
            <a:t>higher</a:t>
          </a:r>
          <a:r>
            <a:rPr lang="zh-CN" altLang="en-US" sz="1400" kern="1200" dirty="0"/>
            <a:t> </a:t>
          </a:r>
          <a:r>
            <a:rPr lang="en-US" altLang="zh-CN" sz="1400" kern="1200" dirty="0"/>
            <a:t>suicide</a:t>
          </a:r>
          <a:r>
            <a:rPr lang="zh-CN" altLang="en-US" sz="1400" kern="1200" dirty="0"/>
            <a:t> </a:t>
          </a:r>
          <a:r>
            <a:rPr lang="en-US" altLang="zh-CN" sz="1400" kern="1200" dirty="0"/>
            <a:t>rate.</a:t>
          </a:r>
          <a:r>
            <a:rPr lang="zh-CN" altLang="en-US" sz="1400" kern="1200" dirty="0"/>
            <a:t> </a:t>
          </a:r>
          <a:r>
            <a:rPr lang="en-US" altLang="zh-CN" sz="1400" kern="1200" dirty="0"/>
            <a:t>However,</a:t>
          </a:r>
          <a:r>
            <a:rPr lang="zh-CN" altLang="en-US" sz="1400" kern="1200" dirty="0"/>
            <a:t> </a:t>
          </a:r>
          <a:r>
            <a:rPr lang="en-US" altLang="zh-CN" sz="1400" kern="1200" dirty="0"/>
            <a:t>in</a:t>
          </a:r>
          <a:r>
            <a:rPr lang="zh-CN" altLang="en-US" sz="1400" kern="1200" dirty="0"/>
            <a:t> </a:t>
          </a:r>
          <a:r>
            <a:rPr lang="en-US" altLang="zh-CN" sz="1400" kern="1200" dirty="0"/>
            <a:t>2015,</a:t>
          </a:r>
          <a:r>
            <a:rPr lang="zh-CN" altLang="en-US" sz="1400" kern="1200" dirty="0"/>
            <a:t> </a:t>
          </a:r>
          <a:r>
            <a:rPr lang="en-US" altLang="zh-CN" sz="1400" kern="1200" dirty="0"/>
            <a:t>there</a:t>
          </a:r>
          <a:r>
            <a:rPr lang="zh-CN" altLang="en-US" sz="1400" kern="1200" dirty="0"/>
            <a:t> </a:t>
          </a:r>
          <a:r>
            <a:rPr lang="en-US" altLang="zh-CN" sz="1400" kern="1200" dirty="0"/>
            <a:t>is</a:t>
          </a:r>
          <a:r>
            <a:rPr lang="zh-CN" altLang="en-US" sz="1400" kern="1200" dirty="0"/>
            <a:t> </a:t>
          </a:r>
          <a:r>
            <a:rPr lang="en-US" sz="1400" kern="1200" dirty="0">
              <a:solidFill>
                <a:schemeClr val="tx1"/>
              </a:solidFill>
            </a:rPr>
            <a:t>no correlation between suicide rates and GDP or GDP per capita</a:t>
          </a:r>
          <a:r>
            <a:rPr lang="en-US" altLang="zh-CN" sz="1400" kern="1200" dirty="0">
              <a:solidFill>
                <a:schemeClr val="tx1"/>
              </a:solidFill>
            </a:rPr>
            <a:t>.</a:t>
          </a:r>
          <a:endParaRPr lang="en-US" sz="1400" kern="1200" dirty="0">
            <a:solidFill>
              <a:schemeClr val="tx1"/>
            </a:solidFill>
          </a:endParaRPr>
        </a:p>
      </dsp:txBody>
      <dsp:txXfrm>
        <a:off x="0" y="4090440"/>
        <a:ext cx="6666833" cy="681740"/>
      </dsp:txXfrm>
    </dsp:sp>
    <dsp:sp modelId="{413B765C-DDCB-A642-9306-C01867F8459E}">
      <dsp:nvSpPr>
        <dsp:cNvPr id="0" name=""/>
        <dsp:cNvSpPr/>
      </dsp:nvSpPr>
      <dsp:spPr>
        <a:xfrm>
          <a:off x="0" y="4772179"/>
          <a:ext cx="666683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AB3D0C-CF4B-1B46-A8A9-E752596D7FFC}">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a:t>
          </a:r>
          <a:r>
            <a:rPr lang="zh-CN" sz="1400" kern="1200" dirty="0"/>
            <a:t> </a:t>
          </a:r>
          <a:r>
            <a:rPr lang="en-US" sz="1400" kern="1200" dirty="0" err="1"/>
            <a:t>XGBoost</a:t>
          </a:r>
          <a:r>
            <a:rPr lang="zh-CN" sz="1400" kern="1200" dirty="0"/>
            <a:t> </a:t>
          </a:r>
          <a:r>
            <a:rPr lang="en-US" sz="1400" kern="1200" dirty="0"/>
            <a:t>model</a:t>
          </a:r>
          <a:r>
            <a:rPr lang="zh-CN" sz="1400" kern="1200" dirty="0"/>
            <a:t> </a:t>
          </a:r>
          <a:r>
            <a:rPr lang="en-US" sz="1400" kern="1200" dirty="0"/>
            <a:t>is</a:t>
          </a:r>
          <a:r>
            <a:rPr lang="zh-CN" sz="1400" kern="1200" dirty="0"/>
            <a:t> </a:t>
          </a:r>
          <a:r>
            <a:rPr lang="en-US" sz="1400" kern="1200" dirty="0"/>
            <a:t>the</a:t>
          </a:r>
          <a:r>
            <a:rPr lang="zh-CN" sz="1400" kern="1200" dirty="0"/>
            <a:t> </a:t>
          </a:r>
          <a:r>
            <a:rPr lang="en-US" sz="1400" kern="1200" dirty="0"/>
            <a:t>best</a:t>
          </a:r>
          <a:r>
            <a:rPr lang="zh-CN" sz="1400" kern="1200" dirty="0"/>
            <a:t> </a:t>
          </a:r>
          <a:r>
            <a:rPr lang="en-US" sz="1400" kern="1200" dirty="0"/>
            <a:t>one</a:t>
          </a:r>
          <a:r>
            <a:rPr lang="zh-CN" sz="1400" kern="1200" dirty="0"/>
            <a:t> </a:t>
          </a:r>
          <a:r>
            <a:rPr lang="en-US" sz="1400" kern="1200" dirty="0"/>
            <a:t>to</a:t>
          </a:r>
          <a:r>
            <a:rPr lang="zh-CN" sz="1400" kern="1200" dirty="0"/>
            <a:t> </a:t>
          </a:r>
          <a:r>
            <a:rPr lang="en-US" sz="1400" kern="1200" dirty="0"/>
            <a:t>fit</a:t>
          </a:r>
          <a:r>
            <a:rPr lang="zh-CN" sz="1400" kern="1200" dirty="0"/>
            <a:t> </a:t>
          </a:r>
          <a:r>
            <a:rPr lang="en-US" sz="1400" kern="1200" dirty="0"/>
            <a:t>the</a:t>
          </a:r>
          <a:r>
            <a:rPr lang="zh-CN" sz="1400" kern="1200" dirty="0"/>
            <a:t> </a:t>
          </a:r>
          <a:r>
            <a:rPr lang="en-US" sz="1400" kern="1200" dirty="0"/>
            <a:t>suicide</a:t>
          </a:r>
          <a:r>
            <a:rPr lang="zh-CN" sz="1400" kern="1200" dirty="0"/>
            <a:t> </a:t>
          </a:r>
          <a:r>
            <a:rPr lang="en-US" sz="1400" kern="1200" dirty="0"/>
            <a:t>rates</a:t>
          </a:r>
          <a:r>
            <a:rPr lang="zh-CN" sz="1400" kern="1200" dirty="0"/>
            <a:t> </a:t>
          </a:r>
          <a:r>
            <a:rPr lang="en-US" sz="1400" kern="1200" dirty="0"/>
            <a:t>for</a:t>
          </a:r>
          <a:r>
            <a:rPr lang="zh-CN" sz="1400" kern="1200" dirty="0"/>
            <a:t> </a:t>
          </a:r>
          <a:r>
            <a:rPr lang="en-US" sz="1400" kern="1200" dirty="0"/>
            <a:t>prediction</a:t>
          </a:r>
          <a:r>
            <a:rPr lang="zh-CN" sz="1400" kern="1200" dirty="0"/>
            <a:t> </a:t>
          </a:r>
          <a:r>
            <a:rPr lang="en-US" sz="1400" kern="1200" dirty="0"/>
            <a:t>and</a:t>
          </a:r>
          <a:r>
            <a:rPr lang="zh-CN" sz="1400" kern="1200" dirty="0"/>
            <a:t> </a:t>
          </a:r>
          <a:r>
            <a:rPr lang="en-US" sz="1400" kern="1200" dirty="0"/>
            <a:t>it</a:t>
          </a:r>
          <a:r>
            <a:rPr lang="zh-CN" sz="1400" kern="1200" dirty="0"/>
            <a:t> </a:t>
          </a:r>
          <a:r>
            <a:rPr lang="en-US" sz="1400" kern="1200" dirty="0"/>
            <a:t>may</a:t>
          </a:r>
          <a:r>
            <a:rPr lang="zh-CN" sz="1400" kern="1200" dirty="0"/>
            <a:t> </a:t>
          </a:r>
          <a:r>
            <a:rPr lang="en-US" sz="1400" kern="1200" dirty="0"/>
            <a:t>be</a:t>
          </a:r>
          <a:r>
            <a:rPr lang="zh-CN" sz="1400" kern="1200" dirty="0"/>
            <a:t> </a:t>
          </a:r>
          <a:r>
            <a:rPr lang="en-US" sz="1400" kern="1200" dirty="0"/>
            <a:t>useful</a:t>
          </a:r>
          <a:r>
            <a:rPr lang="zh-CN" sz="1400" kern="1200" dirty="0"/>
            <a:t> </a:t>
          </a:r>
          <a:r>
            <a:rPr lang="en-US" sz="1400" kern="1200" dirty="0"/>
            <a:t>for</a:t>
          </a:r>
          <a:r>
            <a:rPr lang="zh-CN" sz="1400" kern="1200" dirty="0"/>
            <a:t> </a:t>
          </a:r>
          <a:r>
            <a:rPr lang="en-US" sz="1400" kern="1200" dirty="0"/>
            <a:t>future</a:t>
          </a:r>
          <a:r>
            <a:rPr lang="zh-CN" sz="1400" kern="1200" dirty="0"/>
            <a:t> </a:t>
          </a:r>
          <a:r>
            <a:rPr lang="en-US" sz="1400" kern="1200" dirty="0"/>
            <a:t>suicide prevention.</a:t>
          </a:r>
        </a:p>
      </dsp:txBody>
      <dsp:txXfrm>
        <a:off x="0" y="4772180"/>
        <a:ext cx="6666833" cy="6817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F719C-54F3-764D-888E-D13971FDE628}" type="datetimeFigureOut">
              <a:rPr lang="en-US" smtClean="0"/>
              <a:t>8/27/21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70184-5FAD-D848-9387-EBBC7E374F22}" type="slidenum">
              <a:rPr lang="en-US" smtClean="0"/>
              <a:t>‹#›</a:t>
            </a:fld>
            <a:endParaRPr lang="en-US"/>
          </a:p>
        </p:txBody>
      </p:sp>
    </p:spTree>
    <p:extLst>
      <p:ext uri="{BB962C8B-B14F-4D97-AF65-F5344CB8AC3E}">
        <p14:creationId xmlns:p14="http://schemas.microsoft.com/office/powerpoint/2010/main" val="307318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70184-5FAD-D848-9387-EBBC7E374F22}" type="slidenum">
              <a:rPr lang="en-US" smtClean="0"/>
              <a:t>26</a:t>
            </a:fld>
            <a:endParaRPr lang="en-US"/>
          </a:p>
        </p:txBody>
      </p:sp>
    </p:spTree>
    <p:extLst>
      <p:ext uri="{BB962C8B-B14F-4D97-AF65-F5344CB8AC3E}">
        <p14:creationId xmlns:p14="http://schemas.microsoft.com/office/powerpoint/2010/main" val="195247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C59F-1E11-184E-9204-3AAA98732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A6EFC-A400-794A-9684-642699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EAC65-94AC-0147-8DCF-126F980D0A07}"/>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74040436-3C05-AC47-98C0-4A468B8AF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3675-2E23-BE4C-8403-C7DAAD69FF96}"/>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41708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B393-AAB3-A04A-AEDC-7513488A41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E2E49-346B-8643-8EB0-3E92349E1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8D60-AA0D-C444-8CA3-EAE62F1FDF37}"/>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3574957A-DF0A-9646-9002-6A3F1E7DB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995E5-7347-EF4A-B53C-69D5A1B72034}"/>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4460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2B034-9A02-854E-83CD-E3500164E2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4761E-E5B0-2447-BF00-2BEF5B8F1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E19FB-8D7C-F44B-BA89-060D0ACE6155}"/>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77BA5D02-C81D-4C43-91AE-1F17AD4B2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E8148-6005-DD43-BD59-BA8250331B25}"/>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16134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7ABE-6A8E-E542-B1A8-C85CDDE75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E207B-4731-2E47-AD17-74ACC1065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234BA-7C4C-A64B-9EE9-8892B1D8E326}"/>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F25FCB56-3257-8C47-A4F6-FB011DA10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3CA66-D3FB-E842-9807-78546E89D9DC}"/>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35798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5002-F6F0-CB4A-89FD-5DA27CB20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25F9A-C2B5-4A43-9F1C-FA930354E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44754-1396-0743-B23A-423D1E92B0EA}"/>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93CC6645-F2A6-8A42-AD73-54A6F064F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76F7D-D470-D54F-87C2-373EBBAF6B63}"/>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97734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A038-139C-2843-8315-2C28DC1CC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68FCA-7D5F-124B-90A0-C18BB4DBF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B95091-4158-1349-96F0-DDB778C45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AA84D9-FF19-E743-9D6A-94EB9665AA1D}"/>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6" name="Footer Placeholder 5">
            <a:extLst>
              <a:ext uri="{FF2B5EF4-FFF2-40B4-BE49-F238E27FC236}">
                <a16:creationId xmlns:a16="http://schemas.microsoft.com/office/drawing/2014/main" id="{D0B65732-8917-354B-811D-0912BAC76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00118-6793-D64D-9BA0-8E0B6798E180}"/>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40575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3F8F-84C9-724B-89E1-9D2AC16D2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2FDA1-3AC3-4448-AA91-380B7208C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50666-A398-C947-81E9-10D4A4DAC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B687F-5BC3-9343-BA5A-E00671C73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335E5-6EB0-764B-AD81-9492DEEF7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7F8E6F-A8CD-2447-B44A-098C799A73B4}"/>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8" name="Footer Placeholder 7">
            <a:extLst>
              <a:ext uri="{FF2B5EF4-FFF2-40B4-BE49-F238E27FC236}">
                <a16:creationId xmlns:a16="http://schemas.microsoft.com/office/drawing/2014/main" id="{0F23131F-4677-2240-BE5B-2F3F384BC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DF1B3-FB8E-AD4F-8C64-6827D30C5461}"/>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61640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0A38-6EDF-234F-A46C-5394BC43E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8FFC-158C-5E41-8F97-9CD7082876E8}"/>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4" name="Footer Placeholder 3">
            <a:extLst>
              <a:ext uri="{FF2B5EF4-FFF2-40B4-BE49-F238E27FC236}">
                <a16:creationId xmlns:a16="http://schemas.microsoft.com/office/drawing/2014/main" id="{F3EAEC5F-9883-9847-9782-5475FC6B1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6F0F7-84A4-1D47-9CD6-982F2C30B9B1}"/>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4540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74CBD-E7FA-0D43-84AD-9473884633A1}"/>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3" name="Footer Placeholder 2">
            <a:extLst>
              <a:ext uri="{FF2B5EF4-FFF2-40B4-BE49-F238E27FC236}">
                <a16:creationId xmlns:a16="http://schemas.microsoft.com/office/drawing/2014/main" id="{D2CCD250-5E31-3D4A-822F-6EDDCC984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5D457-A3C0-5B4E-B566-2E91D09EFBA2}"/>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53592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DDE9-3C1D-E842-8CA2-1FA4E90A1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243CA-9FC1-654F-AD4E-537B745F1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8430F3-6899-5D40-9CA3-5651C8A21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BD039-F534-DF46-A48B-4D7407E3BEBC}"/>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6" name="Footer Placeholder 5">
            <a:extLst>
              <a:ext uri="{FF2B5EF4-FFF2-40B4-BE49-F238E27FC236}">
                <a16:creationId xmlns:a16="http://schemas.microsoft.com/office/drawing/2014/main" id="{24B8A090-9EBC-0643-BACA-5C60B6E9A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6EF1D-D740-514E-B222-5CBF97BF3873}"/>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74895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D860-88AC-374B-8048-A32ED04C0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AFE03-C2C9-7C41-9379-0D175F880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D0D70-D40F-9147-A28E-1B0A901C3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BBD4A-1C8E-2A45-8D09-0756F675A309}"/>
              </a:ext>
            </a:extLst>
          </p:cNvPr>
          <p:cNvSpPr>
            <a:spLocks noGrp="1"/>
          </p:cNvSpPr>
          <p:nvPr>
            <p:ph type="dt" sz="half" idx="10"/>
          </p:nvPr>
        </p:nvSpPr>
        <p:spPr/>
        <p:txBody>
          <a:bodyPr/>
          <a:lstStyle/>
          <a:p>
            <a:fld id="{549A2379-5529-7F4E-BB20-16EA1BBF8462}" type="datetimeFigureOut">
              <a:rPr lang="en-US" smtClean="0"/>
              <a:t>8/27/21</a:t>
            </a:fld>
            <a:endParaRPr lang="en-US"/>
          </a:p>
        </p:txBody>
      </p:sp>
      <p:sp>
        <p:nvSpPr>
          <p:cNvPr id="6" name="Footer Placeholder 5">
            <a:extLst>
              <a:ext uri="{FF2B5EF4-FFF2-40B4-BE49-F238E27FC236}">
                <a16:creationId xmlns:a16="http://schemas.microsoft.com/office/drawing/2014/main" id="{D4DE6191-A916-9D4E-A773-5BD81F97F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111E-D75C-1D4B-861E-60B09F6DF6CB}"/>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370657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9837-F140-AD4B-839C-501EE0FDF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C4869-9F2F-B243-84B8-EF819979C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EA921-39F7-774A-96AB-01CF0210C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A2379-5529-7F4E-BB20-16EA1BBF8462}" type="datetimeFigureOut">
              <a:rPr lang="en-US" smtClean="0"/>
              <a:t>8/27/21</a:t>
            </a:fld>
            <a:endParaRPr lang="en-US"/>
          </a:p>
        </p:txBody>
      </p:sp>
      <p:sp>
        <p:nvSpPr>
          <p:cNvPr id="5" name="Footer Placeholder 4">
            <a:extLst>
              <a:ext uri="{FF2B5EF4-FFF2-40B4-BE49-F238E27FC236}">
                <a16:creationId xmlns:a16="http://schemas.microsoft.com/office/drawing/2014/main" id="{8576D684-1ABF-5241-85BF-8C591D37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874701-CEC6-5747-BF5D-0EEA32E88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A85A6-E52A-4F44-87CF-D8E9ED5D6F90}" type="slidenum">
              <a:rPr lang="en-US" smtClean="0"/>
              <a:t>‹#›</a:t>
            </a:fld>
            <a:endParaRPr lang="en-US"/>
          </a:p>
        </p:txBody>
      </p:sp>
    </p:spTree>
    <p:extLst>
      <p:ext uri="{BB962C8B-B14F-4D97-AF65-F5344CB8AC3E}">
        <p14:creationId xmlns:p14="http://schemas.microsoft.com/office/powerpoint/2010/main" val="125510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hyperlink" Target="http://databank.worldbank.org/data/source/world-development-indicators" TargetMode="External"/><Relationship Id="rId2" Type="http://schemas.openxmlformats.org/officeDocument/2006/relationships/hyperlink" Target="http://hdr.undp.org/en/indicators/137506" TargetMode="External"/><Relationship Id="rId1" Type="http://schemas.openxmlformats.org/officeDocument/2006/relationships/slideLayout" Target="../slideLayouts/slideLayout2.xml"/><Relationship Id="rId4" Type="http://schemas.openxmlformats.org/officeDocument/2006/relationships/hyperlink" Target="http://www.who.int/mental_health/suicide-prevention/e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5BFDE-6B84-744A-8760-44FA9C417EE8}"/>
              </a:ext>
            </a:extLst>
          </p:cNvPr>
          <p:cNvSpPr>
            <a:spLocks noGrp="1"/>
          </p:cNvSpPr>
          <p:nvPr>
            <p:ph type="ctrTitle"/>
          </p:nvPr>
        </p:nvSpPr>
        <p:spPr>
          <a:xfrm>
            <a:off x="578651" y="1122363"/>
            <a:ext cx="11034695" cy="3174690"/>
          </a:xfrm>
        </p:spPr>
        <p:txBody>
          <a:bodyPr>
            <a:normAutofit/>
          </a:bodyPr>
          <a:lstStyle/>
          <a:p>
            <a:pPr algn="l"/>
            <a:r>
              <a:rPr lang="en-US" altLang="zh-CN" sz="8000" dirty="0"/>
              <a:t>Final</a:t>
            </a:r>
            <a:r>
              <a:rPr lang="en-US" sz="8000" dirty="0"/>
              <a:t> </a:t>
            </a:r>
            <a:r>
              <a:rPr lang="en-US" altLang="zh-CN" sz="8000" dirty="0"/>
              <a:t>Presentation</a:t>
            </a:r>
            <a:endParaRPr lang="en-US" sz="8000" dirty="0"/>
          </a:p>
        </p:txBody>
      </p:sp>
      <p:sp>
        <p:nvSpPr>
          <p:cNvPr id="3" name="Subtitle 2">
            <a:extLst>
              <a:ext uri="{FF2B5EF4-FFF2-40B4-BE49-F238E27FC236}">
                <a16:creationId xmlns:a16="http://schemas.microsoft.com/office/drawing/2014/main" id="{F971BC24-D494-674E-B381-422AF86B0C09}"/>
              </a:ext>
            </a:extLst>
          </p:cNvPr>
          <p:cNvSpPr>
            <a:spLocks noGrp="1"/>
          </p:cNvSpPr>
          <p:nvPr>
            <p:ph type="subTitle" idx="1"/>
          </p:nvPr>
        </p:nvSpPr>
        <p:spPr>
          <a:xfrm>
            <a:off x="578651" y="4723637"/>
            <a:ext cx="11034695" cy="1481396"/>
          </a:xfrm>
        </p:spPr>
        <p:txBody>
          <a:bodyPr>
            <a:normAutofit/>
          </a:bodyPr>
          <a:lstStyle/>
          <a:p>
            <a:pPr algn="l"/>
            <a:endParaRPr lang="en-US" altLang="zh-CN" sz="1800"/>
          </a:p>
          <a:p>
            <a:pPr algn="l"/>
            <a:endParaRPr lang="en-US" altLang="zh-CN" sz="1800"/>
          </a:p>
          <a:p>
            <a:pPr algn="l"/>
            <a:endParaRPr lang="en-US" altLang="zh-CN" sz="1800"/>
          </a:p>
          <a:p>
            <a:pPr algn="l"/>
            <a:r>
              <a:rPr lang="en-US" altLang="zh-CN" sz="1800"/>
              <a:t>Zhiyi</a:t>
            </a:r>
            <a:r>
              <a:rPr lang="zh-CN" altLang="en-US" sz="1800"/>
              <a:t> </a:t>
            </a:r>
            <a:r>
              <a:rPr lang="en-US" altLang="zh-CN" sz="1800"/>
              <a:t>Sun</a:t>
            </a:r>
            <a:endParaRPr lang="en-US" sz="1800"/>
          </a:p>
          <a:p>
            <a:pPr algn="l"/>
            <a:endParaRPr lang="en-US" sz="180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19868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CDE462-28BE-DE4D-B0F3-BA06642D8965}"/>
              </a:ext>
            </a:extLst>
          </p:cNvPr>
          <p:cNvSpPr>
            <a:spLocks noGrp="1"/>
          </p:cNvSpPr>
          <p:nvPr>
            <p:ph type="title"/>
          </p:nvPr>
        </p:nvSpPr>
        <p:spPr>
          <a:xfrm>
            <a:off x="1051560" y="586822"/>
            <a:ext cx="3657600" cy="1645920"/>
          </a:xfrm>
        </p:spPr>
        <p:txBody>
          <a:bodyPr>
            <a:normAutofit/>
          </a:bodyPr>
          <a:lstStyle/>
          <a:p>
            <a:r>
              <a:rPr lang="en-US" altLang="zh-CN" sz="3200" dirty="0"/>
              <a:t>Suicides across Age &amp; Generation</a:t>
            </a:r>
            <a:endParaRPr lang="en-US" sz="3200" dirty="0"/>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786852C2-95C6-4CF2-BD68-0744475D7725}"/>
              </a:ext>
            </a:extLst>
          </p:cNvPr>
          <p:cNvSpPr>
            <a:spLocks noGrp="1"/>
          </p:cNvSpPr>
          <p:nvPr>
            <p:ph idx="1"/>
          </p:nvPr>
        </p:nvSpPr>
        <p:spPr>
          <a:xfrm>
            <a:off x="5250106" y="586822"/>
            <a:ext cx="6106742" cy="1645920"/>
          </a:xfrm>
        </p:spPr>
        <p:txBody>
          <a:bodyPr anchor="ctr">
            <a:normAutofit/>
          </a:bodyPr>
          <a:lstStyle/>
          <a:p>
            <a:r>
              <a:rPr lang="en-US" sz="1800" dirty="0"/>
              <a:t>The people at age of 35-54 years</a:t>
            </a:r>
            <a:r>
              <a:rPr lang="zh-CN" altLang="en-US" sz="1800" dirty="0"/>
              <a:t> </a:t>
            </a:r>
            <a:r>
              <a:rPr lang="en-US" altLang="zh-CN" sz="1800" dirty="0"/>
              <a:t>and</a:t>
            </a:r>
            <a:r>
              <a:rPr lang="zh-CN" altLang="en-US" sz="1800" dirty="0"/>
              <a:t> </a:t>
            </a:r>
            <a:r>
              <a:rPr lang="en-US" altLang="zh-CN" sz="1800" dirty="0"/>
              <a:t>in</a:t>
            </a:r>
            <a:r>
              <a:rPr lang="zh-CN" altLang="en-US" sz="1800" dirty="0"/>
              <a:t> </a:t>
            </a:r>
            <a:r>
              <a:rPr lang="en-US" altLang="zh-CN" sz="1800" dirty="0"/>
              <a:t>Boomers</a:t>
            </a:r>
            <a:r>
              <a:rPr lang="zh-CN" altLang="en-US" sz="1800" dirty="0"/>
              <a:t> </a:t>
            </a:r>
            <a:r>
              <a:rPr lang="en-US" altLang="zh-CN" sz="1800" dirty="0"/>
              <a:t>generation</a:t>
            </a:r>
            <a:r>
              <a:rPr lang="en-US" sz="1800" dirty="0"/>
              <a:t> suicide most</a:t>
            </a:r>
            <a:r>
              <a:rPr lang="en-US" altLang="zh-CN" sz="1800" dirty="0"/>
              <a:t>.</a:t>
            </a:r>
            <a:endParaRPr lang="en-US" sz="1800" dirty="0"/>
          </a:p>
          <a:p>
            <a:endParaRPr lang="en-US" sz="1800" dirty="0"/>
          </a:p>
        </p:txBody>
      </p:sp>
      <p:pic>
        <p:nvPicPr>
          <p:cNvPr id="9" name="Content Placeholder 8" descr="Chart, histogram&#10;&#10;Description automatically generated">
            <a:extLst>
              <a:ext uri="{FF2B5EF4-FFF2-40B4-BE49-F238E27FC236}">
                <a16:creationId xmlns:a16="http://schemas.microsoft.com/office/drawing/2014/main" id="{3F5185B4-4355-AE4B-B047-34C84FFE7BC0}"/>
              </a:ext>
            </a:extLst>
          </p:cNvPr>
          <p:cNvPicPr>
            <a:picLocks noChangeAspect="1"/>
          </p:cNvPicPr>
          <p:nvPr/>
        </p:nvPicPr>
        <p:blipFill>
          <a:blip r:embed="rId2"/>
          <a:stretch>
            <a:fillRect/>
          </a:stretch>
        </p:blipFill>
        <p:spPr>
          <a:xfrm>
            <a:off x="256033" y="2767579"/>
            <a:ext cx="5737188" cy="3291845"/>
          </a:xfrm>
          <a:prstGeom prst="rect">
            <a:avLst/>
          </a:prstGeom>
        </p:spPr>
      </p:pic>
      <p:pic>
        <p:nvPicPr>
          <p:cNvPr id="11" name="Picture 10" descr="Chart, histogram&#10;&#10;Description automatically generated">
            <a:extLst>
              <a:ext uri="{FF2B5EF4-FFF2-40B4-BE49-F238E27FC236}">
                <a16:creationId xmlns:a16="http://schemas.microsoft.com/office/drawing/2014/main" id="{937EF783-E3E0-7B42-AAE0-1A99D6959FDE}"/>
              </a:ext>
            </a:extLst>
          </p:cNvPr>
          <p:cNvPicPr>
            <a:picLocks noChangeAspect="1"/>
          </p:cNvPicPr>
          <p:nvPr/>
        </p:nvPicPr>
        <p:blipFill>
          <a:blip r:embed="rId3"/>
          <a:stretch>
            <a:fillRect/>
          </a:stretch>
        </p:blipFill>
        <p:spPr>
          <a:xfrm>
            <a:off x="5993221" y="2767579"/>
            <a:ext cx="5743779" cy="3291845"/>
          </a:xfrm>
          <a:prstGeom prst="rect">
            <a:avLst/>
          </a:prstGeom>
        </p:spPr>
      </p:pic>
    </p:spTree>
    <p:extLst>
      <p:ext uri="{BB962C8B-B14F-4D97-AF65-F5344CB8AC3E}">
        <p14:creationId xmlns:p14="http://schemas.microsoft.com/office/powerpoint/2010/main" val="219538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EC909-F3AD-2C4E-98B0-7757E3C3FB4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kern="1200">
                <a:solidFill>
                  <a:schemeClr val="tx1"/>
                </a:solidFill>
                <a:latin typeface="+mj-lt"/>
                <a:ea typeface="+mj-ea"/>
                <a:cs typeface="+mj-cs"/>
              </a:rPr>
              <a:t>Evolution of suicide by sex and age category (1985 - 2015)</a:t>
            </a:r>
          </a:p>
        </p:txBody>
      </p: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45334A7B-5AC3-4F42-8723-9A4BC0E5155B}"/>
              </a:ext>
            </a:extLst>
          </p:cNvPr>
          <p:cNvPicPr>
            <a:picLocks noChangeAspect="1"/>
          </p:cNvPicPr>
          <p:nvPr/>
        </p:nvPicPr>
        <p:blipFill>
          <a:blip r:embed="rId2"/>
          <a:stretch>
            <a:fillRect/>
          </a:stretch>
        </p:blipFill>
        <p:spPr>
          <a:xfrm>
            <a:off x="302083" y="785813"/>
            <a:ext cx="8082631" cy="5407879"/>
          </a:xfrm>
          <a:prstGeom prst="rect">
            <a:avLst/>
          </a:prstGeom>
        </p:spPr>
      </p:pic>
      <p:sp>
        <p:nvSpPr>
          <p:cNvPr id="40" name="Rectangle 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79A01-3131-5D44-B313-5B0B75C331E8}"/>
              </a:ext>
            </a:extLst>
          </p:cNvPr>
          <p:cNvSpPr/>
          <p:nvPr/>
        </p:nvSpPr>
        <p:spPr>
          <a:xfrm>
            <a:off x="485775" y="4600576"/>
            <a:ext cx="2471738" cy="1257300"/>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78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8EFE778-B3FC-9D42-AE77-FCBB91FDEC45}"/>
              </a:ext>
            </a:extLst>
          </p:cNvPr>
          <p:cNvSpPr>
            <a:spLocks noGrp="1"/>
          </p:cNvSpPr>
          <p:nvPr>
            <p:ph type="title"/>
          </p:nvPr>
        </p:nvSpPr>
        <p:spPr>
          <a:xfrm>
            <a:off x="648929" y="629266"/>
            <a:ext cx="3667039" cy="1676603"/>
          </a:xfrm>
        </p:spPr>
        <p:txBody>
          <a:bodyPr>
            <a:normAutofit/>
          </a:bodyPr>
          <a:lstStyle/>
          <a:p>
            <a:r>
              <a:rPr lang="en-US" altLang="zh-CN" dirty="0"/>
              <a:t>Correlations</a:t>
            </a:r>
            <a:endParaRPr lang="en-US" dirty="0"/>
          </a:p>
        </p:txBody>
      </p:sp>
      <p:sp>
        <p:nvSpPr>
          <p:cNvPr id="3" name="Content Placeholder 2">
            <a:extLst>
              <a:ext uri="{FF2B5EF4-FFF2-40B4-BE49-F238E27FC236}">
                <a16:creationId xmlns:a16="http://schemas.microsoft.com/office/drawing/2014/main" id="{138CDA82-16FE-A643-9014-60F40B0DC6E9}"/>
              </a:ext>
            </a:extLst>
          </p:cNvPr>
          <p:cNvSpPr>
            <a:spLocks noGrp="1"/>
          </p:cNvSpPr>
          <p:nvPr>
            <p:ph idx="1"/>
          </p:nvPr>
        </p:nvSpPr>
        <p:spPr>
          <a:xfrm>
            <a:off x="648931" y="2438401"/>
            <a:ext cx="3667036" cy="3779520"/>
          </a:xfrm>
        </p:spPr>
        <p:txBody>
          <a:bodyPr>
            <a:normAutofit/>
          </a:bodyPr>
          <a:lstStyle/>
          <a:p>
            <a:r>
              <a:rPr lang="en-US" altLang="zh-CN" sz="3000" dirty="0"/>
              <a:t>Overall</a:t>
            </a:r>
            <a:r>
              <a:rPr lang="zh-CN" altLang="en-US" sz="3000" dirty="0"/>
              <a:t> </a:t>
            </a:r>
            <a:r>
              <a:rPr lang="en-US" altLang="zh-CN" sz="3000" dirty="0"/>
              <a:t>Correlation</a:t>
            </a:r>
          </a:p>
          <a:p>
            <a:endParaRPr lang="en-US" sz="1800" dirty="0"/>
          </a:p>
          <a:p>
            <a:endParaRPr lang="en-US" sz="1800" dirty="0"/>
          </a:p>
          <a:p>
            <a:endParaRPr lang="en-US" sz="1800" dirty="0"/>
          </a:p>
          <a:p>
            <a:endParaRPr lang="en-US" sz="1800" dirty="0"/>
          </a:p>
          <a:p>
            <a:endParaRPr lang="en-US" sz="1800" dirty="0"/>
          </a:p>
        </p:txBody>
      </p:sp>
      <p:sp>
        <p:nvSpPr>
          <p:cNvPr id="25" name="Rectangle 24">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F3ED7CD4-20E6-3C43-87DA-3414BCD03682}"/>
              </a:ext>
            </a:extLst>
          </p:cNvPr>
          <p:cNvPicPr>
            <a:picLocks noChangeAspect="1"/>
          </p:cNvPicPr>
          <p:nvPr/>
        </p:nvPicPr>
        <p:blipFill rotWithShape="1">
          <a:blip r:embed="rId2"/>
          <a:srcRect r="-2" b="6984"/>
          <a:stretch/>
        </p:blipFill>
        <p:spPr>
          <a:xfrm>
            <a:off x="5154168" y="143258"/>
            <a:ext cx="6276250" cy="5577838"/>
          </a:xfrm>
          <a:prstGeom prst="rect">
            <a:avLst/>
          </a:prstGeom>
          <a:effectLst/>
        </p:spPr>
      </p:pic>
      <p:sp>
        <p:nvSpPr>
          <p:cNvPr id="7" name="TextBox 6">
            <a:extLst>
              <a:ext uri="{FF2B5EF4-FFF2-40B4-BE49-F238E27FC236}">
                <a16:creationId xmlns:a16="http://schemas.microsoft.com/office/drawing/2014/main" id="{9564CC88-022A-B944-A77F-BFCE973AF2A4}"/>
              </a:ext>
            </a:extLst>
          </p:cNvPr>
          <p:cNvSpPr txBox="1"/>
          <p:nvPr/>
        </p:nvSpPr>
        <p:spPr>
          <a:xfrm>
            <a:off x="4937760" y="6104882"/>
            <a:ext cx="7254240" cy="369332"/>
          </a:xfrm>
          <a:prstGeom prst="rect">
            <a:avLst/>
          </a:prstGeom>
          <a:noFill/>
        </p:spPr>
        <p:txBody>
          <a:bodyPr wrap="square" rtlCol="0">
            <a:spAutoFit/>
          </a:bodyPr>
          <a:lstStyle/>
          <a:p>
            <a:r>
              <a:rPr lang="en-US" b="1" dirty="0">
                <a:solidFill>
                  <a:srgbClr val="FF0000"/>
                </a:solidFill>
              </a:rPr>
              <a:t>Age</a:t>
            </a:r>
            <a:r>
              <a:rPr lang="en-US" dirty="0">
                <a:solidFill>
                  <a:srgbClr val="FF0000"/>
                </a:solidFill>
              </a:rPr>
              <a:t>, </a:t>
            </a:r>
            <a:r>
              <a:rPr lang="en-US" b="1" dirty="0">
                <a:solidFill>
                  <a:srgbClr val="FF0000"/>
                </a:solidFill>
              </a:rPr>
              <a:t>generation</a:t>
            </a:r>
            <a:r>
              <a:rPr lang="en-US" dirty="0">
                <a:solidFill>
                  <a:srgbClr val="FF0000"/>
                </a:solidFill>
              </a:rPr>
              <a:t> and </a:t>
            </a:r>
            <a:r>
              <a:rPr lang="en-US" b="1" dirty="0">
                <a:solidFill>
                  <a:srgbClr val="FF0000"/>
                </a:solidFill>
              </a:rPr>
              <a:t>sex</a:t>
            </a:r>
            <a:r>
              <a:rPr lang="en-US" dirty="0">
                <a:solidFill>
                  <a:srgbClr val="FF0000"/>
                </a:solidFill>
              </a:rPr>
              <a:t> are significant factors in determining suicide rates.</a:t>
            </a:r>
          </a:p>
        </p:txBody>
      </p:sp>
      <p:sp>
        <p:nvSpPr>
          <p:cNvPr id="9" name="Rectangle 8">
            <a:extLst>
              <a:ext uri="{FF2B5EF4-FFF2-40B4-BE49-F238E27FC236}">
                <a16:creationId xmlns:a16="http://schemas.microsoft.com/office/drawing/2014/main" id="{D09BF692-FDD3-214F-93DD-2CEDF08802A1}"/>
              </a:ext>
            </a:extLst>
          </p:cNvPr>
          <p:cNvSpPr/>
          <p:nvPr/>
        </p:nvSpPr>
        <p:spPr>
          <a:xfrm>
            <a:off x="5154168" y="742950"/>
            <a:ext cx="6276250" cy="600075"/>
          </a:xfrm>
          <a:prstGeom prst="rect">
            <a:avLst/>
          </a:prstGeom>
          <a:noFill/>
          <a:ln w="889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178925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1010AA-D814-1941-918F-C706B42CE481}"/>
              </a:ext>
            </a:extLst>
          </p:cNvPr>
          <p:cNvSpPr>
            <a:spLocks noGrp="1"/>
          </p:cNvSpPr>
          <p:nvPr>
            <p:ph type="title"/>
          </p:nvPr>
        </p:nvSpPr>
        <p:spPr>
          <a:xfrm>
            <a:off x="838200" y="672747"/>
            <a:ext cx="10515600" cy="715556"/>
          </a:xfrm>
        </p:spPr>
        <p:txBody>
          <a:bodyPr>
            <a:normAutofit/>
          </a:bodyPr>
          <a:lstStyle/>
          <a:p>
            <a:pPr marL="571500" indent="-571500" algn="ctr">
              <a:buFont typeface="Arial" panose="020B0604020202020204" pitchFamily="34" charset="0"/>
              <a:buChar char="•"/>
            </a:pPr>
            <a:r>
              <a:rPr lang="en-US" altLang="zh-CN" sz="2800" dirty="0">
                <a:solidFill>
                  <a:schemeClr val="bg1"/>
                </a:solidFill>
              </a:rPr>
              <a:t>Overall</a:t>
            </a:r>
            <a:r>
              <a:rPr lang="zh-CN" altLang="en-US" sz="2800" dirty="0">
                <a:solidFill>
                  <a:schemeClr val="bg1"/>
                </a:solidFill>
              </a:rPr>
              <a:t> </a:t>
            </a:r>
            <a:r>
              <a:rPr lang="en-US" altLang="zh-CN" sz="2800" dirty="0">
                <a:solidFill>
                  <a:schemeClr val="bg1"/>
                </a:solidFill>
              </a:rPr>
              <a:t>Correlation</a:t>
            </a:r>
            <a:r>
              <a:rPr lang="zh-CN" altLang="en-US" sz="2800" dirty="0">
                <a:solidFill>
                  <a:schemeClr val="bg1"/>
                </a:solidFill>
              </a:rPr>
              <a:t> </a:t>
            </a:r>
            <a:r>
              <a:rPr lang="en-US" altLang="zh-CN" sz="2800" dirty="0">
                <a:solidFill>
                  <a:schemeClr val="bg1"/>
                </a:solidFill>
              </a:rPr>
              <a:t>–</a:t>
            </a:r>
            <a:r>
              <a:rPr lang="zh-CN" altLang="en-US" sz="2800" dirty="0">
                <a:solidFill>
                  <a:schemeClr val="bg1"/>
                </a:solidFill>
              </a:rPr>
              <a:t> </a:t>
            </a:r>
            <a:r>
              <a:rPr lang="en-US" altLang="zh-CN" sz="2800" dirty="0">
                <a:solidFill>
                  <a:schemeClr val="bg1"/>
                </a:solidFill>
              </a:rPr>
              <a:t>Male</a:t>
            </a:r>
            <a:r>
              <a:rPr lang="zh-CN" altLang="en-US" sz="2800" dirty="0">
                <a:solidFill>
                  <a:schemeClr val="bg1"/>
                </a:solidFill>
              </a:rPr>
              <a:t> </a:t>
            </a:r>
            <a:r>
              <a:rPr lang="en-US" altLang="zh-CN" sz="2800" dirty="0">
                <a:solidFill>
                  <a:schemeClr val="bg1"/>
                </a:solidFill>
              </a:rPr>
              <a:t>&amp;</a:t>
            </a:r>
            <a:r>
              <a:rPr lang="zh-CN" altLang="en-US" sz="2800" dirty="0">
                <a:solidFill>
                  <a:schemeClr val="bg1"/>
                </a:solidFill>
              </a:rPr>
              <a:t> </a:t>
            </a:r>
            <a:r>
              <a:rPr lang="en-US" altLang="zh-CN" sz="2800" dirty="0">
                <a:solidFill>
                  <a:schemeClr val="bg1"/>
                </a:solidFill>
              </a:rPr>
              <a:t>Female</a:t>
            </a:r>
            <a:endParaRPr lang="en-US" sz="2800" dirty="0">
              <a:solidFill>
                <a:schemeClr val="bg1"/>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E7149EC8-2564-534B-8EFC-1FB55961B412}"/>
              </a:ext>
            </a:extLst>
          </p:cNvPr>
          <p:cNvPicPr>
            <a:picLocks noChangeAspect="1"/>
          </p:cNvPicPr>
          <p:nvPr/>
        </p:nvPicPr>
        <p:blipFill>
          <a:blip r:embed="rId2"/>
          <a:stretch>
            <a:fillRect/>
          </a:stretch>
        </p:blipFill>
        <p:spPr>
          <a:xfrm>
            <a:off x="1975104" y="1388302"/>
            <a:ext cx="8098536" cy="4817945"/>
          </a:xfrm>
          <a:prstGeom prst="rect">
            <a:avLst/>
          </a:prstGeom>
        </p:spPr>
      </p:pic>
      <p:sp>
        <p:nvSpPr>
          <p:cNvPr id="6" name="TextBox 5">
            <a:extLst>
              <a:ext uri="{FF2B5EF4-FFF2-40B4-BE49-F238E27FC236}">
                <a16:creationId xmlns:a16="http://schemas.microsoft.com/office/drawing/2014/main" id="{C7DFF9FC-4A97-C94B-87DA-C33284F29DDC}"/>
              </a:ext>
            </a:extLst>
          </p:cNvPr>
          <p:cNvSpPr txBox="1"/>
          <p:nvPr/>
        </p:nvSpPr>
        <p:spPr>
          <a:xfrm>
            <a:off x="1319784" y="6333017"/>
            <a:ext cx="10034016" cy="369332"/>
          </a:xfrm>
          <a:prstGeom prst="rect">
            <a:avLst/>
          </a:prstGeom>
          <a:noFill/>
        </p:spPr>
        <p:txBody>
          <a:bodyPr wrap="square" rtlCol="0">
            <a:spAutoFit/>
          </a:bodyPr>
          <a:lstStyle/>
          <a:p>
            <a:r>
              <a:rPr lang="en-US" b="1" dirty="0">
                <a:solidFill>
                  <a:srgbClr val="FF0000"/>
                </a:solidFill>
              </a:rPr>
              <a:t>Age</a:t>
            </a:r>
            <a:r>
              <a:rPr lang="en-US" dirty="0">
                <a:solidFill>
                  <a:srgbClr val="FF0000"/>
                </a:solidFill>
              </a:rPr>
              <a:t>, </a:t>
            </a:r>
            <a:r>
              <a:rPr lang="en-US" b="1" dirty="0">
                <a:solidFill>
                  <a:srgbClr val="FF0000"/>
                </a:solidFill>
              </a:rPr>
              <a:t>generation</a:t>
            </a:r>
            <a:r>
              <a:rPr lang="en-US" dirty="0">
                <a:solidFill>
                  <a:srgbClr val="FF0000"/>
                </a:solidFill>
              </a:rPr>
              <a:t> and </a:t>
            </a:r>
            <a:r>
              <a:rPr lang="en-US" b="1" dirty="0">
                <a:solidFill>
                  <a:srgbClr val="FF0000"/>
                </a:solidFill>
              </a:rPr>
              <a:t>sex</a:t>
            </a:r>
            <a:r>
              <a:rPr lang="en-US" dirty="0">
                <a:solidFill>
                  <a:srgbClr val="FF0000"/>
                </a:solidFill>
              </a:rPr>
              <a:t> are significant factors in determining suicide rates for both males and females.</a:t>
            </a:r>
          </a:p>
        </p:txBody>
      </p:sp>
    </p:spTree>
    <p:extLst>
      <p:ext uri="{BB962C8B-B14F-4D97-AF65-F5344CB8AC3E}">
        <p14:creationId xmlns:p14="http://schemas.microsoft.com/office/powerpoint/2010/main" val="352064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18564AC-DA76-1A46-A90F-8DA644FEADF5}"/>
              </a:ext>
            </a:extLst>
          </p:cNvPr>
          <p:cNvSpPr txBox="1">
            <a:spLocks noGrp="1"/>
          </p:cNvSpPr>
          <p:nvPr>
            <p:ph type="title"/>
          </p:nvPr>
        </p:nvSpPr>
        <p:spPr>
          <a:xfrm>
            <a:off x="838200" y="672747"/>
            <a:ext cx="10515600" cy="715556"/>
          </a:xfrm>
          <a:prstGeom prst="rect">
            <a:avLst/>
          </a:prstGeom>
        </p:spPr>
        <p:txBody>
          <a:bodyPr rtlCol="0">
            <a:normAutofit/>
          </a:bodyPr>
          <a:lstStyle/>
          <a:p>
            <a:pPr marL="285750" indent="-285750" algn="ctr">
              <a:spcAft>
                <a:spcPts val="600"/>
              </a:spcAft>
              <a:buFont typeface="Arial" panose="020B0604020202020204" pitchFamily="34" charset="0"/>
              <a:buChar char="•"/>
            </a:pPr>
            <a:r>
              <a:rPr lang="en-US" altLang="zh-CN" sz="3000" dirty="0">
                <a:solidFill>
                  <a:schemeClr val="bg1"/>
                </a:solidFill>
              </a:rPr>
              <a:t>Correlation</a:t>
            </a:r>
            <a:r>
              <a:rPr lang="zh-CN" altLang="en-US" sz="3000" dirty="0">
                <a:solidFill>
                  <a:schemeClr val="bg1"/>
                </a:solidFill>
              </a:rPr>
              <a:t> </a:t>
            </a:r>
            <a:r>
              <a:rPr lang="en-US" altLang="zh-CN" sz="3000" dirty="0">
                <a:solidFill>
                  <a:schemeClr val="bg1"/>
                </a:solidFill>
              </a:rPr>
              <a:t>between</a:t>
            </a:r>
            <a:r>
              <a:rPr lang="zh-CN" altLang="en-US" sz="3000" dirty="0">
                <a:solidFill>
                  <a:schemeClr val="bg1"/>
                </a:solidFill>
              </a:rPr>
              <a:t> </a:t>
            </a:r>
            <a:r>
              <a:rPr lang="en-US" altLang="zh-CN" sz="3000" dirty="0">
                <a:solidFill>
                  <a:schemeClr val="bg1"/>
                </a:solidFill>
              </a:rPr>
              <a:t>the</a:t>
            </a:r>
            <a:r>
              <a:rPr lang="zh-CN" altLang="en-US" sz="3000" dirty="0">
                <a:solidFill>
                  <a:schemeClr val="bg1"/>
                </a:solidFill>
              </a:rPr>
              <a:t> </a:t>
            </a:r>
            <a:r>
              <a:rPr lang="en-US" altLang="zh-CN" sz="3000" dirty="0">
                <a:solidFill>
                  <a:schemeClr val="bg1"/>
                </a:solidFill>
              </a:rPr>
              <a:t>number</a:t>
            </a:r>
            <a:r>
              <a:rPr lang="zh-CN" altLang="en-US" sz="3000" dirty="0">
                <a:solidFill>
                  <a:schemeClr val="bg1"/>
                </a:solidFill>
              </a:rPr>
              <a:t> </a:t>
            </a:r>
            <a:r>
              <a:rPr lang="en-US" altLang="zh-CN" sz="3000" dirty="0">
                <a:solidFill>
                  <a:schemeClr val="bg1"/>
                </a:solidFill>
              </a:rPr>
              <a:t>of</a:t>
            </a:r>
            <a:r>
              <a:rPr lang="zh-CN" altLang="en-US" sz="3000" dirty="0">
                <a:solidFill>
                  <a:schemeClr val="bg1"/>
                </a:solidFill>
              </a:rPr>
              <a:t> </a:t>
            </a:r>
            <a:r>
              <a:rPr lang="en-US" altLang="zh-CN" sz="3000" dirty="0">
                <a:solidFill>
                  <a:schemeClr val="bg1"/>
                </a:solidFill>
              </a:rPr>
              <a:t>suicide</a:t>
            </a:r>
            <a:r>
              <a:rPr lang="zh-CN" altLang="en-US" sz="3000" dirty="0">
                <a:solidFill>
                  <a:schemeClr val="bg1"/>
                </a:solidFill>
              </a:rPr>
              <a:t> </a:t>
            </a:r>
            <a:r>
              <a:rPr lang="en-US" altLang="zh-CN" sz="3000" dirty="0">
                <a:solidFill>
                  <a:schemeClr val="bg1"/>
                </a:solidFill>
              </a:rPr>
              <a:t>and</a:t>
            </a:r>
            <a:r>
              <a:rPr lang="zh-CN" altLang="en-US" sz="3000" dirty="0">
                <a:solidFill>
                  <a:schemeClr val="bg1"/>
                </a:solidFill>
              </a:rPr>
              <a:t> </a:t>
            </a:r>
            <a:r>
              <a:rPr lang="en-US" altLang="zh-CN" sz="3000" dirty="0">
                <a:solidFill>
                  <a:schemeClr val="bg1"/>
                </a:solidFill>
              </a:rPr>
              <a:t>population</a:t>
            </a:r>
            <a:endParaRPr lang="en-US" sz="3000" dirty="0">
              <a:solidFill>
                <a:schemeClr val="bg1"/>
              </a:solidFill>
            </a:endParaRPr>
          </a:p>
        </p:txBody>
      </p:sp>
      <p:sp>
        <p:nvSpPr>
          <p:cNvPr id="9" name="TextBox 8">
            <a:extLst>
              <a:ext uri="{FF2B5EF4-FFF2-40B4-BE49-F238E27FC236}">
                <a16:creationId xmlns:a16="http://schemas.microsoft.com/office/drawing/2014/main" id="{EC31A693-6228-0042-98D2-3230F6F871F0}"/>
              </a:ext>
            </a:extLst>
          </p:cNvPr>
          <p:cNvSpPr txBox="1"/>
          <p:nvPr/>
        </p:nvSpPr>
        <p:spPr>
          <a:xfrm>
            <a:off x="3723894" y="6094732"/>
            <a:ext cx="7985760" cy="369332"/>
          </a:xfrm>
          <a:prstGeom prst="rect">
            <a:avLst/>
          </a:prstGeom>
          <a:noFill/>
        </p:spPr>
        <p:txBody>
          <a:bodyPr wrap="square" rtlCol="0">
            <a:spAutoFit/>
          </a:bodyPr>
          <a:lstStyle/>
          <a:p>
            <a:r>
              <a:rPr lang="en-US" dirty="0">
                <a:solidFill>
                  <a:srgbClr val="FF0000"/>
                </a:solidFill>
              </a:rPr>
              <a:t>More population doesn‘t mean more people</a:t>
            </a:r>
            <a:r>
              <a:rPr lang="zh-CN" altLang="en-US" dirty="0">
                <a:solidFill>
                  <a:srgbClr val="FF0000"/>
                </a:solidFill>
              </a:rPr>
              <a:t> </a:t>
            </a:r>
            <a:r>
              <a:rPr lang="en-US" altLang="zh-CN" dirty="0">
                <a:solidFill>
                  <a:srgbClr val="FF0000"/>
                </a:solidFill>
              </a:rPr>
              <a:t>suicide</a:t>
            </a:r>
            <a:r>
              <a:rPr lang="en-US" dirty="0">
                <a:solidFill>
                  <a:srgbClr val="FF0000"/>
                </a:solidFill>
              </a:rPr>
              <a:t>.</a:t>
            </a:r>
          </a:p>
        </p:txBody>
      </p:sp>
      <p:pic>
        <p:nvPicPr>
          <p:cNvPr id="5" name="Picture 4" descr="Chart, scatter chart&#10;&#10;Description automatically generated">
            <a:extLst>
              <a:ext uri="{FF2B5EF4-FFF2-40B4-BE49-F238E27FC236}">
                <a16:creationId xmlns:a16="http://schemas.microsoft.com/office/drawing/2014/main" id="{B192A142-46BE-AC44-A747-1566D223EAAC}"/>
              </a:ext>
            </a:extLst>
          </p:cNvPr>
          <p:cNvPicPr>
            <a:picLocks noChangeAspect="1"/>
          </p:cNvPicPr>
          <p:nvPr/>
        </p:nvPicPr>
        <p:blipFill>
          <a:blip r:embed="rId2"/>
          <a:stretch>
            <a:fillRect/>
          </a:stretch>
        </p:blipFill>
        <p:spPr>
          <a:xfrm>
            <a:off x="3333750" y="1481316"/>
            <a:ext cx="5524500" cy="4577474"/>
          </a:xfrm>
          <a:prstGeom prst="rect">
            <a:avLst/>
          </a:prstGeom>
        </p:spPr>
      </p:pic>
      <p:sp>
        <p:nvSpPr>
          <p:cNvPr id="8" name="Rectangle 7">
            <a:extLst>
              <a:ext uri="{FF2B5EF4-FFF2-40B4-BE49-F238E27FC236}">
                <a16:creationId xmlns:a16="http://schemas.microsoft.com/office/drawing/2014/main" id="{D0A9F0EE-D7F0-1C46-A924-A3865C7C9054}"/>
              </a:ext>
            </a:extLst>
          </p:cNvPr>
          <p:cNvSpPr/>
          <p:nvPr/>
        </p:nvSpPr>
        <p:spPr>
          <a:xfrm>
            <a:off x="5303520" y="2243328"/>
            <a:ext cx="1219200" cy="768096"/>
          </a:xfrm>
          <a:prstGeom prst="rect">
            <a:avLst/>
          </a:prstGeom>
          <a:solidFill>
            <a:schemeClr val="accent1">
              <a:alpha val="0"/>
            </a:schemeClr>
          </a:soli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C11DC0-8987-444B-9E68-49397F57CA50}"/>
              </a:ext>
            </a:extLst>
          </p:cNvPr>
          <p:cNvSpPr/>
          <p:nvPr/>
        </p:nvSpPr>
        <p:spPr>
          <a:xfrm>
            <a:off x="7376160" y="3669792"/>
            <a:ext cx="682752" cy="1706892"/>
          </a:xfrm>
          <a:prstGeom prst="rect">
            <a:avLst/>
          </a:prstGeom>
          <a:solidFill>
            <a:schemeClr val="accent1">
              <a:alpha val="0"/>
            </a:schemeClr>
          </a:soli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3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uiExpan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Chart, scatter chart&#10;&#10;Description automatically generated">
            <a:extLst>
              <a:ext uri="{FF2B5EF4-FFF2-40B4-BE49-F238E27FC236}">
                <a16:creationId xmlns:a16="http://schemas.microsoft.com/office/drawing/2014/main" id="{BDA60C47-039A-AE4F-927E-F237DC04C2B7}"/>
              </a:ext>
            </a:extLst>
          </p:cNvPr>
          <p:cNvPicPr>
            <a:picLocks noChangeAspect="1"/>
          </p:cNvPicPr>
          <p:nvPr/>
        </p:nvPicPr>
        <p:blipFill>
          <a:blip r:embed="rId2"/>
          <a:stretch>
            <a:fillRect/>
          </a:stretch>
        </p:blipFill>
        <p:spPr>
          <a:xfrm>
            <a:off x="6256337" y="2166937"/>
            <a:ext cx="5097463" cy="3457575"/>
          </a:xfrm>
          <a:prstGeom prst="rect">
            <a:avLst/>
          </a:prstGeom>
        </p:spPr>
      </p:pic>
      <p:pic>
        <p:nvPicPr>
          <p:cNvPr id="7" name="Picture 6" descr="Chart, scatter chart&#10;&#10;Description automatically generated">
            <a:extLst>
              <a:ext uri="{FF2B5EF4-FFF2-40B4-BE49-F238E27FC236}">
                <a16:creationId xmlns:a16="http://schemas.microsoft.com/office/drawing/2014/main" id="{C620B7B5-FE40-7A46-B913-76C42648C4F7}"/>
              </a:ext>
            </a:extLst>
          </p:cNvPr>
          <p:cNvPicPr>
            <a:picLocks noChangeAspect="1"/>
          </p:cNvPicPr>
          <p:nvPr/>
        </p:nvPicPr>
        <p:blipFill>
          <a:blip r:embed="rId3"/>
          <a:stretch>
            <a:fillRect/>
          </a:stretch>
        </p:blipFill>
        <p:spPr>
          <a:xfrm>
            <a:off x="572960" y="2166937"/>
            <a:ext cx="5097463" cy="3457575"/>
          </a:xfrm>
          <a:prstGeom prst="rect">
            <a:avLst/>
          </a:prstGeom>
        </p:spPr>
      </p:pic>
      <p:sp>
        <p:nvSpPr>
          <p:cNvPr id="4" name="Title 3">
            <a:extLst>
              <a:ext uri="{FF2B5EF4-FFF2-40B4-BE49-F238E27FC236}">
                <a16:creationId xmlns:a16="http://schemas.microsoft.com/office/drawing/2014/main" id="{018564AC-DA76-1A46-A90F-8DA644FEADF5}"/>
              </a:ext>
            </a:extLst>
          </p:cNvPr>
          <p:cNvSpPr txBox="1">
            <a:spLocks noGrp="1"/>
          </p:cNvSpPr>
          <p:nvPr>
            <p:ph type="title"/>
          </p:nvPr>
        </p:nvSpPr>
        <p:spPr>
          <a:xfrm>
            <a:off x="838200" y="672747"/>
            <a:ext cx="10515600" cy="715556"/>
          </a:xfrm>
          <a:prstGeom prst="rect">
            <a:avLst/>
          </a:prstGeom>
        </p:spPr>
        <p:txBody>
          <a:bodyPr rtlCol="0">
            <a:normAutofit/>
          </a:bodyPr>
          <a:lstStyle/>
          <a:p>
            <a:pPr marL="285750" indent="-285750" algn="ctr">
              <a:spcAft>
                <a:spcPts val="600"/>
              </a:spcAft>
              <a:buFont typeface="Arial" panose="020B0604020202020204" pitchFamily="34" charset="0"/>
              <a:buChar char="•"/>
            </a:pPr>
            <a:r>
              <a:rPr lang="en-US" altLang="zh-CN" sz="3000" dirty="0">
                <a:solidFill>
                  <a:schemeClr val="bg1"/>
                </a:solidFill>
              </a:rPr>
              <a:t>Correlations</a:t>
            </a:r>
            <a:r>
              <a:rPr lang="zh-CN" altLang="en-US" sz="3000" dirty="0">
                <a:solidFill>
                  <a:schemeClr val="bg1"/>
                </a:solidFill>
              </a:rPr>
              <a:t> </a:t>
            </a:r>
            <a:r>
              <a:rPr lang="en-US" altLang="zh-CN" sz="3000" dirty="0">
                <a:solidFill>
                  <a:schemeClr val="bg1"/>
                </a:solidFill>
              </a:rPr>
              <a:t>between</a:t>
            </a:r>
            <a:r>
              <a:rPr lang="zh-CN" altLang="en-US" sz="3000" dirty="0">
                <a:solidFill>
                  <a:schemeClr val="bg1"/>
                </a:solidFill>
              </a:rPr>
              <a:t> </a:t>
            </a:r>
            <a:r>
              <a:rPr lang="en-US" altLang="zh-CN" sz="3000" dirty="0">
                <a:solidFill>
                  <a:schemeClr val="bg1"/>
                </a:solidFill>
              </a:rPr>
              <a:t>suicide</a:t>
            </a:r>
            <a:r>
              <a:rPr lang="zh-CN" altLang="en-US" sz="3000" dirty="0">
                <a:solidFill>
                  <a:schemeClr val="bg1"/>
                </a:solidFill>
              </a:rPr>
              <a:t> </a:t>
            </a:r>
            <a:r>
              <a:rPr lang="en-US" altLang="zh-CN" sz="3000" dirty="0">
                <a:solidFill>
                  <a:schemeClr val="bg1"/>
                </a:solidFill>
              </a:rPr>
              <a:t>rates</a:t>
            </a:r>
            <a:r>
              <a:rPr lang="zh-CN" altLang="en-US" sz="3000" dirty="0">
                <a:solidFill>
                  <a:schemeClr val="bg1"/>
                </a:solidFill>
              </a:rPr>
              <a:t> </a:t>
            </a:r>
            <a:r>
              <a:rPr lang="en-US" altLang="zh-CN" sz="3000" dirty="0">
                <a:solidFill>
                  <a:schemeClr val="bg1"/>
                </a:solidFill>
              </a:rPr>
              <a:t>and</a:t>
            </a:r>
            <a:r>
              <a:rPr lang="zh-CN" altLang="en-US" sz="3000" dirty="0">
                <a:solidFill>
                  <a:schemeClr val="bg1"/>
                </a:solidFill>
              </a:rPr>
              <a:t> </a:t>
            </a:r>
            <a:r>
              <a:rPr lang="en-US" altLang="zh-CN" sz="3000" dirty="0">
                <a:solidFill>
                  <a:schemeClr val="bg1"/>
                </a:solidFill>
              </a:rPr>
              <a:t>GDP</a:t>
            </a:r>
            <a:r>
              <a:rPr lang="zh-CN" altLang="en-US" sz="3000" dirty="0">
                <a:solidFill>
                  <a:schemeClr val="bg1"/>
                </a:solidFill>
              </a:rPr>
              <a:t> </a:t>
            </a:r>
            <a:r>
              <a:rPr lang="en-US" altLang="zh-CN" sz="3000" dirty="0">
                <a:solidFill>
                  <a:schemeClr val="bg1"/>
                </a:solidFill>
              </a:rPr>
              <a:t>&amp;</a:t>
            </a:r>
            <a:r>
              <a:rPr lang="zh-CN" altLang="en-US" sz="3000" dirty="0">
                <a:solidFill>
                  <a:schemeClr val="bg1"/>
                </a:solidFill>
              </a:rPr>
              <a:t> </a:t>
            </a:r>
            <a:r>
              <a:rPr lang="en-US" altLang="zh-CN" sz="3000" dirty="0">
                <a:solidFill>
                  <a:schemeClr val="bg1"/>
                </a:solidFill>
              </a:rPr>
              <a:t>GDP per capita</a:t>
            </a:r>
            <a:endParaRPr lang="en-US" sz="3000" dirty="0">
              <a:solidFill>
                <a:schemeClr val="bg1"/>
              </a:solidFill>
            </a:endParaRPr>
          </a:p>
        </p:txBody>
      </p:sp>
      <p:sp>
        <p:nvSpPr>
          <p:cNvPr id="9" name="TextBox 8">
            <a:extLst>
              <a:ext uri="{FF2B5EF4-FFF2-40B4-BE49-F238E27FC236}">
                <a16:creationId xmlns:a16="http://schemas.microsoft.com/office/drawing/2014/main" id="{EC31A693-6228-0042-98D2-3230F6F871F0}"/>
              </a:ext>
            </a:extLst>
          </p:cNvPr>
          <p:cNvSpPr txBox="1"/>
          <p:nvPr/>
        </p:nvSpPr>
        <p:spPr>
          <a:xfrm>
            <a:off x="2255520" y="6033814"/>
            <a:ext cx="7985760" cy="369332"/>
          </a:xfrm>
          <a:prstGeom prst="rect">
            <a:avLst/>
          </a:prstGeom>
          <a:noFill/>
        </p:spPr>
        <p:txBody>
          <a:bodyPr wrap="square" rtlCol="0">
            <a:spAutoFit/>
          </a:bodyPr>
          <a:lstStyle/>
          <a:p>
            <a:r>
              <a:rPr lang="en-US" dirty="0">
                <a:solidFill>
                  <a:srgbClr val="FF0000"/>
                </a:solidFill>
              </a:rPr>
              <a:t>When GDP is low, it seems that there will be more suicides per 100,000 population.</a:t>
            </a:r>
          </a:p>
        </p:txBody>
      </p:sp>
    </p:spTree>
    <p:extLst>
      <p:ext uri="{BB962C8B-B14F-4D97-AF65-F5344CB8AC3E}">
        <p14:creationId xmlns:p14="http://schemas.microsoft.com/office/powerpoint/2010/main" val="215318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6FC75-2D28-B04D-913B-A91E62887B5E}"/>
              </a:ext>
            </a:extLst>
          </p:cNvPr>
          <p:cNvSpPr>
            <a:spLocks noGrp="1"/>
          </p:cNvSpPr>
          <p:nvPr>
            <p:ph type="title"/>
          </p:nvPr>
        </p:nvSpPr>
        <p:spPr>
          <a:xfrm>
            <a:off x="563309" y="2806332"/>
            <a:ext cx="3813479" cy="3657070"/>
          </a:xfrm>
        </p:spPr>
        <p:txBody>
          <a:bodyPr anchor="t">
            <a:normAutofit/>
          </a:bodyPr>
          <a:lstStyle/>
          <a:p>
            <a:r>
              <a:rPr lang="en-US" altLang="zh-CN" dirty="0">
                <a:solidFill>
                  <a:schemeClr val="bg1"/>
                </a:solidFill>
              </a:rPr>
              <a:t>Hypothesis</a:t>
            </a:r>
            <a:r>
              <a:rPr lang="zh-CN" altLang="en-US" dirty="0">
                <a:solidFill>
                  <a:schemeClr val="bg1"/>
                </a:solidFill>
              </a:rPr>
              <a:t> </a:t>
            </a:r>
            <a:r>
              <a:rPr lang="en-US" altLang="zh-CN" dirty="0">
                <a:solidFill>
                  <a:schemeClr val="bg1"/>
                </a:solidFill>
              </a:rPr>
              <a:t>Tests</a:t>
            </a:r>
            <a:endParaRPr lang="en-US" dirty="0">
              <a:solidFill>
                <a:schemeClr val="bg1"/>
              </a:solidFill>
            </a:endParaRPr>
          </a:p>
        </p:txBody>
      </p:sp>
      <p:graphicFrame>
        <p:nvGraphicFramePr>
          <p:cNvPr id="5" name="Content Placeholder 2">
            <a:extLst>
              <a:ext uri="{FF2B5EF4-FFF2-40B4-BE49-F238E27FC236}">
                <a16:creationId xmlns:a16="http://schemas.microsoft.com/office/drawing/2014/main" id="{6938754B-5B7A-4086-AC78-64CF6B2322F7}"/>
              </a:ext>
            </a:extLst>
          </p:cNvPr>
          <p:cNvGraphicFramePr>
            <a:graphicFrameLocks noGrp="1"/>
          </p:cNvGraphicFramePr>
          <p:nvPr>
            <p:ph idx="1"/>
            <p:extLst>
              <p:ext uri="{D42A27DB-BD31-4B8C-83A1-F6EECF244321}">
                <p14:modId xmlns:p14="http://schemas.microsoft.com/office/powerpoint/2010/main" val="2796983066"/>
              </p:ext>
            </p:extLst>
          </p:nvPr>
        </p:nvGraphicFramePr>
        <p:xfrm>
          <a:off x="3943350" y="640080"/>
          <a:ext cx="7843837" cy="167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9FF44C0-8355-894A-97C9-82FF6928D6D9}"/>
              </a:ext>
            </a:extLst>
          </p:cNvPr>
          <p:cNvSpPr txBox="1"/>
          <p:nvPr/>
        </p:nvSpPr>
        <p:spPr>
          <a:xfrm>
            <a:off x="3943350" y="2756134"/>
            <a:ext cx="7107936" cy="2031325"/>
          </a:xfrm>
          <a:prstGeom prst="rect">
            <a:avLst/>
          </a:prstGeom>
          <a:noFill/>
        </p:spPr>
        <p:txBody>
          <a:bodyPr wrap="square" rtlCol="0">
            <a:spAutoFit/>
          </a:bodyPr>
          <a:lstStyle/>
          <a:p>
            <a:r>
              <a:rPr lang="en-US" dirty="0">
                <a:solidFill>
                  <a:srgbClr val="00B0F0"/>
                </a:solidFill>
              </a:rPr>
              <a:t>#</a:t>
            </a:r>
            <a:r>
              <a:rPr lang="zh-CN" altLang="en-US" dirty="0">
                <a:solidFill>
                  <a:srgbClr val="00B0F0"/>
                </a:solidFill>
              </a:rPr>
              <a:t> </a:t>
            </a:r>
            <a:r>
              <a:rPr lang="en-US" dirty="0">
                <a:solidFill>
                  <a:srgbClr val="00B0F0"/>
                </a:solidFill>
              </a:rPr>
              <a:t>calculating p value</a:t>
            </a:r>
          </a:p>
          <a:p>
            <a:r>
              <a:rPr lang="en-US" dirty="0" err="1">
                <a:solidFill>
                  <a:srgbClr val="00B0F0"/>
                </a:solidFill>
              </a:rPr>
              <a:t>ttest,pval</a:t>
            </a:r>
            <a:r>
              <a:rPr lang="en-US" dirty="0">
                <a:solidFill>
                  <a:srgbClr val="00B0F0"/>
                </a:solidFill>
              </a:rPr>
              <a:t> = </a:t>
            </a:r>
            <a:r>
              <a:rPr lang="en-US" dirty="0" err="1">
                <a:solidFill>
                  <a:srgbClr val="00B0F0"/>
                </a:solidFill>
              </a:rPr>
              <a:t>stats.ttest_rel</a:t>
            </a:r>
            <a:r>
              <a:rPr lang="en-US" dirty="0">
                <a:solidFill>
                  <a:srgbClr val="00B0F0"/>
                </a:solidFill>
              </a:rPr>
              <a:t>(male, female)</a:t>
            </a:r>
          </a:p>
          <a:p>
            <a:endParaRPr lang="en-US" dirty="0">
              <a:solidFill>
                <a:srgbClr val="00B0F0"/>
              </a:solidFill>
            </a:endParaRPr>
          </a:p>
          <a:p>
            <a:r>
              <a:rPr lang="en-US" dirty="0">
                <a:solidFill>
                  <a:srgbClr val="00B0F0"/>
                </a:solidFill>
              </a:rPr>
              <a:t>if </a:t>
            </a:r>
            <a:r>
              <a:rPr lang="en-US" dirty="0" err="1">
                <a:solidFill>
                  <a:srgbClr val="00B0F0"/>
                </a:solidFill>
              </a:rPr>
              <a:t>pval</a:t>
            </a:r>
            <a:r>
              <a:rPr lang="en-US" dirty="0">
                <a:solidFill>
                  <a:srgbClr val="00B0F0"/>
                </a:solidFill>
              </a:rPr>
              <a:t>&lt;0.05:</a:t>
            </a:r>
          </a:p>
          <a:p>
            <a:r>
              <a:rPr lang="en-US" dirty="0">
                <a:solidFill>
                  <a:srgbClr val="00B0F0"/>
                </a:solidFill>
              </a:rPr>
              <a:t>    print("Reject null hypothesis")</a:t>
            </a:r>
          </a:p>
          <a:p>
            <a:r>
              <a:rPr lang="en-US" dirty="0">
                <a:solidFill>
                  <a:srgbClr val="00B0F0"/>
                </a:solidFill>
              </a:rPr>
              <a:t>else:</a:t>
            </a:r>
          </a:p>
          <a:p>
            <a:r>
              <a:rPr lang="en-US" dirty="0">
                <a:solidFill>
                  <a:srgbClr val="00B0F0"/>
                </a:solidFill>
              </a:rPr>
              <a:t>    print("Accept null hypothesis")</a:t>
            </a:r>
          </a:p>
        </p:txBody>
      </p:sp>
      <p:sp>
        <p:nvSpPr>
          <p:cNvPr id="8" name="TextBox 7">
            <a:extLst>
              <a:ext uri="{FF2B5EF4-FFF2-40B4-BE49-F238E27FC236}">
                <a16:creationId xmlns:a16="http://schemas.microsoft.com/office/drawing/2014/main" id="{0E82DA01-F5C8-EF4A-AB9E-382C96C8D68A}"/>
              </a:ext>
            </a:extLst>
          </p:cNvPr>
          <p:cNvSpPr txBox="1"/>
          <p:nvPr/>
        </p:nvSpPr>
        <p:spPr>
          <a:xfrm>
            <a:off x="3943350" y="4866701"/>
            <a:ext cx="3610512" cy="369332"/>
          </a:xfrm>
          <a:prstGeom prst="rect">
            <a:avLst/>
          </a:prstGeom>
          <a:noFill/>
        </p:spPr>
        <p:txBody>
          <a:bodyPr wrap="square" rtlCol="0">
            <a:spAutoFit/>
          </a:bodyPr>
          <a:lstStyle/>
          <a:p>
            <a:r>
              <a:rPr lang="en-US" dirty="0">
                <a:solidFill>
                  <a:srgbClr val="FF0000"/>
                </a:solidFill>
              </a:rPr>
              <a:t>Reject null hypothesis</a:t>
            </a:r>
          </a:p>
        </p:txBody>
      </p:sp>
      <p:sp>
        <p:nvSpPr>
          <p:cNvPr id="10" name="TextBox 9">
            <a:extLst>
              <a:ext uri="{FF2B5EF4-FFF2-40B4-BE49-F238E27FC236}">
                <a16:creationId xmlns:a16="http://schemas.microsoft.com/office/drawing/2014/main" id="{F40A2DDF-3816-AB49-B34F-C3E076C2297A}"/>
              </a:ext>
            </a:extLst>
          </p:cNvPr>
          <p:cNvSpPr txBox="1"/>
          <p:nvPr/>
        </p:nvSpPr>
        <p:spPr>
          <a:xfrm>
            <a:off x="3975972" y="5571589"/>
            <a:ext cx="7678483"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significant</a:t>
            </a:r>
            <a:r>
              <a:rPr lang="zh-CN" altLang="en-US" dirty="0">
                <a:solidFill>
                  <a:srgbClr val="FF0000"/>
                </a:solidFill>
              </a:rPr>
              <a:t> </a:t>
            </a:r>
            <a:r>
              <a:rPr lang="en-US" dirty="0">
                <a:solidFill>
                  <a:srgbClr val="FF0000"/>
                </a:solidFill>
              </a:rPr>
              <a:t>difference in the suicide rates between </a:t>
            </a:r>
            <a:r>
              <a:rPr lang="en-US" altLang="zh-CN" dirty="0">
                <a:solidFill>
                  <a:srgbClr val="FF0000"/>
                </a:solidFill>
              </a:rPr>
              <a:t>male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female.</a:t>
            </a:r>
            <a:endParaRPr lang="en-US" dirty="0">
              <a:solidFill>
                <a:srgbClr val="FF0000"/>
              </a:solidFill>
            </a:endParaRPr>
          </a:p>
        </p:txBody>
      </p:sp>
    </p:spTree>
    <p:extLst>
      <p:ext uri="{BB962C8B-B14F-4D97-AF65-F5344CB8AC3E}">
        <p14:creationId xmlns:p14="http://schemas.microsoft.com/office/powerpoint/2010/main" val="5082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1304884"/>
          </a:xfrm>
        </p:spPr>
        <p:txBody>
          <a:bodyPr vert="horz" lIns="91440" tIns="45720" rIns="91440" bIns="45720" rtlCol="0">
            <a:normAutofit/>
          </a:bodyPr>
          <a:lstStyle/>
          <a:p>
            <a:pPr marL="0" indent="0">
              <a:buNone/>
            </a:pPr>
            <a:r>
              <a:rPr lang="en-US" sz="1800" dirty="0"/>
              <a:t>Hypothesis </a:t>
            </a:r>
            <a:r>
              <a:rPr lang="en-US" altLang="zh-CN" sz="1800" dirty="0"/>
              <a:t>2</a:t>
            </a:r>
            <a:r>
              <a:rPr lang="en-US" sz="1800" dirty="0"/>
              <a:t>: </a:t>
            </a:r>
            <a:r>
              <a:rPr lang="en-US" altLang="zh-CN" sz="1800" dirty="0"/>
              <a:t> (</a:t>
            </a:r>
            <a:r>
              <a:rPr lang="en-US" altLang="zh-CN" sz="1800" i="1" dirty="0"/>
              <a:t>C</a:t>
            </a:r>
            <a:r>
              <a:rPr lang="en-US" sz="1800" i="1" dirty="0"/>
              <a:t>hi-squared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 Suicide rate</a:t>
            </a:r>
            <a:r>
              <a:rPr lang="en-US" altLang="zh-CN" sz="1800" dirty="0"/>
              <a:t>s</a:t>
            </a:r>
            <a:r>
              <a:rPr lang="en-US" sz="1800" dirty="0"/>
              <a:t> and age are independent </a:t>
            </a:r>
          </a:p>
          <a:p>
            <a:pPr marL="0"/>
            <a:r>
              <a:rPr lang="en-US" sz="1800" dirty="0"/>
              <a:t>Ha: Suicide rate</a:t>
            </a:r>
            <a:r>
              <a:rPr lang="en-US" altLang="zh-CN" sz="1800" dirty="0"/>
              <a:t>s</a:t>
            </a:r>
            <a:r>
              <a:rPr lang="en-US" sz="1800" dirty="0"/>
              <a:t> and age are dependent </a:t>
            </a:r>
          </a:p>
          <a:p>
            <a:pPr marL="0"/>
            <a:endParaRPr lang="en-US" sz="2100" dirty="0"/>
          </a:p>
          <a:p>
            <a:pPr marL="0" indent="0">
              <a:buNone/>
            </a:pPr>
            <a:endParaRPr lang="en-US" sz="2400" dirty="0"/>
          </a:p>
        </p:txBody>
      </p:sp>
      <p:sp>
        <p:nvSpPr>
          <p:cNvPr id="21" name="TextBox 20">
            <a:extLst>
              <a:ext uri="{FF2B5EF4-FFF2-40B4-BE49-F238E27FC236}">
                <a16:creationId xmlns:a16="http://schemas.microsoft.com/office/drawing/2014/main" id="{F89583D3-A296-B04D-946F-8D07A09A16D9}"/>
              </a:ext>
            </a:extLst>
          </p:cNvPr>
          <p:cNvSpPr txBox="1"/>
          <p:nvPr/>
        </p:nvSpPr>
        <p:spPr>
          <a:xfrm>
            <a:off x="1155538" y="3522228"/>
            <a:ext cx="5388864" cy="1477328"/>
          </a:xfrm>
          <a:prstGeom prst="rect">
            <a:avLst/>
          </a:prstGeom>
          <a:noFill/>
        </p:spPr>
        <p:txBody>
          <a:bodyPr wrap="square" rtlCol="0">
            <a:spAutoFit/>
          </a:bodyPr>
          <a:lstStyle/>
          <a:p>
            <a:r>
              <a:rPr lang="en-US" dirty="0">
                <a:solidFill>
                  <a:srgbClr val="00B0F0"/>
                </a:solidFill>
              </a:rPr>
              <a:t>Significance level: 0.05 </a:t>
            </a:r>
          </a:p>
          <a:p>
            <a:r>
              <a:rPr lang="en-US" dirty="0">
                <a:solidFill>
                  <a:srgbClr val="00B0F0"/>
                </a:solidFill>
              </a:rPr>
              <a:t>Degree of Freedom: 26485 </a:t>
            </a:r>
          </a:p>
          <a:p>
            <a:r>
              <a:rPr lang="en-US" dirty="0">
                <a:solidFill>
                  <a:srgbClr val="00B0F0"/>
                </a:solidFill>
              </a:rPr>
              <a:t>chi-square statistic: </a:t>
            </a:r>
            <a:r>
              <a:rPr lang="en-US" dirty="0">
                <a:solidFill>
                  <a:srgbClr val="FF0000"/>
                </a:solidFill>
              </a:rPr>
              <a:t>39571.48433519147 </a:t>
            </a:r>
          </a:p>
          <a:p>
            <a:r>
              <a:rPr lang="en-US" dirty="0" err="1">
                <a:solidFill>
                  <a:srgbClr val="00B0F0"/>
                </a:solidFill>
              </a:rPr>
              <a:t>critical_value</a:t>
            </a:r>
            <a:r>
              <a:rPr lang="en-US" dirty="0">
                <a:solidFill>
                  <a:srgbClr val="00B0F0"/>
                </a:solidFill>
              </a:rPr>
              <a:t>: </a:t>
            </a:r>
            <a:r>
              <a:rPr lang="en-US" dirty="0">
                <a:solidFill>
                  <a:srgbClr val="FF0000"/>
                </a:solidFill>
              </a:rPr>
              <a:t>26864.700169422224 </a:t>
            </a:r>
          </a:p>
          <a:p>
            <a:r>
              <a:rPr lang="en-US" dirty="0">
                <a:solidFill>
                  <a:srgbClr val="00B0F0"/>
                </a:solidFill>
              </a:rPr>
              <a:t>p-value: </a:t>
            </a:r>
            <a:r>
              <a:rPr lang="en-US" dirty="0">
                <a:solidFill>
                  <a:srgbClr val="FF0000"/>
                </a:solidFill>
              </a:rPr>
              <a:t>0.0</a:t>
            </a:r>
          </a:p>
        </p:txBody>
      </p:sp>
      <p:sp>
        <p:nvSpPr>
          <p:cNvPr id="23" name="TextBox 22">
            <a:extLst>
              <a:ext uri="{FF2B5EF4-FFF2-40B4-BE49-F238E27FC236}">
                <a16:creationId xmlns:a16="http://schemas.microsoft.com/office/drawing/2014/main" id="{25A527F1-E272-E244-93E0-2A2EB6EDF05A}"/>
              </a:ext>
            </a:extLst>
          </p:cNvPr>
          <p:cNvSpPr txBox="1"/>
          <p:nvPr/>
        </p:nvSpPr>
        <p:spPr>
          <a:xfrm>
            <a:off x="1155538" y="5282446"/>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significant</a:t>
            </a:r>
            <a:r>
              <a:rPr lang="zh-CN" altLang="en-US" dirty="0">
                <a:solidFill>
                  <a:srgbClr val="FF0000"/>
                </a:solidFill>
              </a:rPr>
              <a:t> </a:t>
            </a:r>
            <a:r>
              <a:rPr lang="en-US" dirty="0">
                <a:solidFill>
                  <a:srgbClr val="FF0000"/>
                </a:solidFill>
              </a:rPr>
              <a:t>difference in the suicide rates between </a:t>
            </a:r>
            <a:r>
              <a:rPr lang="en-US" altLang="zh-CN" dirty="0">
                <a:solidFill>
                  <a:srgbClr val="FF0000"/>
                </a:solidFill>
              </a:rPr>
              <a:t>different</a:t>
            </a:r>
            <a:r>
              <a:rPr lang="zh-CN" altLang="en-US" dirty="0">
                <a:solidFill>
                  <a:srgbClr val="FF0000"/>
                </a:solidFill>
              </a:rPr>
              <a:t> </a:t>
            </a:r>
            <a:r>
              <a:rPr lang="en-US" altLang="zh-CN" dirty="0">
                <a:solidFill>
                  <a:srgbClr val="FF0000"/>
                </a:solidFill>
              </a:rPr>
              <a:t>age</a:t>
            </a:r>
            <a:r>
              <a:rPr lang="zh-CN" altLang="en-US" dirty="0">
                <a:solidFill>
                  <a:srgbClr val="FF0000"/>
                </a:solidFill>
              </a:rPr>
              <a:t> </a:t>
            </a:r>
            <a:r>
              <a:rPr lang="en-US" altLang="zh-CN" dirty="0">
                <a:solidFill>
                  <a:srgbClr val="FF0000"/>
                </a:solidFill>
              </a:rPr>
              <a:t>groups.</a:t>
            </a:r>
            <a:endParaRPr lang="en-US" dirty="0">
              <a:solidFill>
                <a:srgbClr val="FF0000"/>
              </a:solidFill>
            </a:endParaRPr>
          </a:p>
        </p:txBody>
      </p:sp>
    </p:spTree>
    <p:extLst>
      <p:ext uri="{BB962C8B-B14F-4D97-AF65-F5344CB8AC3E}">
        <p14:creationId xmlns:p14="http://schemas.microsoft.com/office/powerpoint/2010/main" val="12896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2299794"/>
          </a:xfrm>
        </p:spPr>
        <p:txBody>
          <a:bodyPr vert="horz" lIns="91440" tIns="45720" rIns="91440" bIns="45720" rtlCol="0">
            <a:normAutofit/>
          </a:bodyPr>
          <a:lstStyle/>
          <a:p>
            <a:pPr marL="0" indent="0">
              <a:buNone/>
            </a:pPr>
            <a:r>
              <a:rPr lang="en-US" sz="1800" dirty="0"/>
              <a:t>Hypothesis </a:t>
            </a:r>
            <a:r>
              <a:rPr lang="en-US" altLang="zh-CN" sz="1800" dirty="0"/>
              <a:t>3</a:t>
            </a:r>
            <a:r>
              <a:rPr lang="en-US" sz="1800" dirty="0"/>
              <a:t>:</a:t>
            </a:r>
            <a:r>
              <a:rPr lang="en-US" altLang="zh-CN" sz="1800" dirty="0"/>
              <a:t> (</a:t>
            </a:r>
            <a:r>
              <a:rPr lang="en-US" altLang="zh-CN" sz="1800" i="1" dirty="0"/>
              <a:t>C</a:t>
            </a:r>
            <a:r>
              <a:rPr lang="en-US" sz="1800" i="1" dirty="0"/>
              <a:t>hi-squared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a:t>
            </a:r>
            <a:r>
              <a:rPr lang="en-US" altLang="zh-CN" sz="1800" dirty="0"/>
              <a:t> </a:t>
            </a:r>
            <a:r>
              <a:rPr lang="en-US" sz="1800" dirty="0"/>
              <a:t>The</a:t>
            </a:r>
            <a:r>
              <a:rPr lang="en-US" altLang="zh-CN" sz="1800" dirty="0"/>
              <a:t>re</a:t>
            </a:r>
            <a:r>
              <a:rPr lang="zh-CN" altLang="en-US" sz="1800" dirty="0"/>
              <a:t> </a:t>
            </a:r>
            <a:r>
              <a:rPr lang="en-US" altLang="zh-CN" sz="1800" dirty="0"/>
              <a:t>is</a:t>
            </a:r>
            <a:r>
              <a:rPr lang="zh-CN" altLang="en-US" sz="1800" dirty="0"/>
              <a:t> </a:t>
            </a:r>
            <a:r>
              <a:rPr lang="en-US" altLang="zh-CN" sz="1800" dirty="0"/>
              <a:t>no</a:t>
            </a:r>
            <a:r>
              <a:rPr lang="zh-CN" altLang="en-US" sz="1800" dirty="0"/>
              <a:t> </a:t>
            </a:r>
            <a:r>
              <a:rPr lang="en-US" altLang="zh-CN" sz="1800" dirty="0"/>
              <a:t>correlation</a:t>
            </a:r>
            <a:r>
              <a:rPr lang="zh-CN" altLang="en-US" sz="1800" dirty="0"/>
              <a:t> </a:t>
            </a:r>
            <a:r>
              <a:rPr lang="en-US" altLang="zh-CN" sz="1800" dirty="0"/>
              <a:t>between</a:t>
            </a:r>
            <a:r>
              <a:rPr lang="zh-CN" altLang="en-US" sz="1800" dirty="0"/>
              <a:t> </a:t>
            </a:r>
            <a:r>
              <a:rPr lang="en-US" altLang="zh-CN" sz="1800" dirty="0"/>
              <a:t>suicide</a:t>
            </a:r>
            <a:r>
              <a:rPr lang="zh-CN" altLang="en-US" sz="1800" dirty="0"/>
              <a:t> </a:t>
            </a:r>
            <a:r>
              <a:rPr lang="en-US" altLang="zh-CN" sz="1800" dirty="0"/>
              <a:t>rates</a:t>
            </a:r>
            <a:r>
              <a:rPr lang="zh-CN" altLang="en-US" sz="1800" dirty="0"/>
              <a:t> </a:t>
            </a:r>
            <a:r>
              <a:rPr lang="en-US" altLang="zh-CN" sz="1800" dirty="0"/>
              <a:t>and</a:t>
            </a:r>
            <a:r>
              <a:rPr lang="zh-CN" altLang="en-US" sz="1800" dirty="0"/>
              <a:t> </a:t>
            </a:r>
            <a:r>
              <a:rPr lang="en-US" altLang="zh-CN" sz="1800" dirty="0"/>
              <a:t>generation</a:t>
            </a:r>
            <a:endParaRPr lang="en-US" sz="1800" dirty="0"/>
          </a:p>
          <a:p>
            <a:pPr marL="0"/>
            <a:r>
              <a:rPr lang="en-US" sz="1800" dirty="0"/>
              <a:t>Ha:</a:t>
            </a:r>
            <a:r>
              <a:rPr lang="en-US" altLang="zh-CN" sz="1800" dirty="0"/>
              <a:t> </a:t>
            </a:r>
            <a:r>
              <a:rPr lang="en-US" sz="1800" dirty="0"/>
              <a:t>The</a:t>
            </a:r>
            <a:r>
              <a:rPr lang="en-US" altLang="zh-CN" sz="1800" dirty="0"/>
              <a:t>re</a:t>
            </a:r>
            <a:r>
              <a:rPr lang="zh-CN" altLang="en-US" sz="1800" dirty="0"/>
              <a:t> </a:t>
            </a:r>
            <a:r>
              <a:rPr lang="en-US" altLang="zh-CN" sz="1800" dirty="0"/>
              <a:t>is</a:t>
            </a:r>
            <a:r>
              <a:rPr lang="zh-CN" altLang="en-US" sz="1800" dirty="0"/>
              <a:t> </a:t>
            </a:r>
            <a:r>
              <a:rPr lang="en-US" altLang="zh-CN" sz="1800" dirty="0"/>
              <a:t>a</a:t>
            </a:r>
            <a:r>
              <a:rPr lang="zh-CN" altLang="en-US" sz="1800" dirty="0"/>
              <a:t> </a:t>
            </a:r>
            <a:r>
              <a:rPr lang="en-US" altLang="zh-CN" sz="1800" dirty="0"/>
              <a:t>correlation</a:t>
            </a:r>
            <a:r>
              <a:rPr lang="zh-CN" altLang="en-US" sz="1800" dirty="0"/>
              <a:t> </a:t>
            </a:r>
            <a:r>
              <a:rPr lang="en-US" altLang="zh-CN" sz="1800" dirty="0"/>
              <a:t>between</a:t>
            </a:r>
            <a:r>
              <a:rPr lang="zh-CN" altLang="en-US" sz="1800" dirty="0"/>
              <a:t> </a:t>
            </a:r>
            <a:r>
              <a:rPr lang="en-US" altLang="zh-CN" sz="1800" dirty="0"/>
              <a:t>suicide</a:t>
            </a:r>
            <a:r>
              <a:rPr lang="zh-CN" altLang="en-US" sz="1800" dirty="0"/>
              <a:t> </a:t>
            </a:r>
            <a:r>
              <a:rPr lang="en-US" altLang="zh-CN" sz="1800" dirty="0"/>
              <a:t>rates</a:t>
            </a:r>
            <a:r>
              <a:rPr lang="zh-CN" altLang="en-US" sz="1800" dirty="0"/>
              <a:t> </a:t>
            </a:r>
            <a:r>
              <a:rPr lang="en-US" altLang="zh-CN" sz="1800" dirty="0"/>
              <a:t>and</a:t>
            </a:r>
            <a:r>
              <a:rPr lang="zh-CN" altLang="en-US" sz="1800" dirty="0"/>
              <a:t> </a:t>
            </a:r>
            <a:r>
              <a:rPr lang="en-US" altLang="zh-CN" sz="1800" dirty="0"/>
              <a:t>generation</a:t>
            </a:r>
            <a:endParaRPr lang="en-US" sz="1800" dirty="0"/>
          </a:p>
          <a:p>
            <a:pPr marL="0"/>
            <a:endParaRPr lang="en-US" sz="2400" dirty="0"/>
          </a:p>
        </p:txBody>
      </p:sp>
      <p:sp>
        <p:nvSpPr>
          <p:cNvPr id="7" name="TextBox 6">
            <a:extLst>
              <a:ext uri="{FF2B5EF4-FFF2-40B4-BE49-F238E27FC236}">
                <a16:creationId xmlns:a16="http://schemas.microsoft.com/office/drawing/2014/main" id="{8958F7FF-D6C7-2944-8EED-42AC57BCF099}"/>
              </a:ext>
            </a:extLst>
          </p:cNvPr>
          <p:cNvSpPr txBox="1"/>
          <p:nvPr/>
        </p:nvSpPr>
        <p:spPr>
          <a:xfrm>
            <a:off x="1155538" y="3522228"/>
            <a:ext cx="5388864" cy="1477328"/>
          </a:xfrm>
          <a:prstGeom prst="rect">
            <a:avLst/>
          </a:prstGeom>
          <a:noFill/>
        </p:spPr>
        <p:txBody>
          <a:bodyPr wrap="square" rtlCol="0">
            <a:spAutoFit/>
          </a:bodyPr>
          <a:lstStyle/>
          <a:p>
            <a:r>
              <a:rPr lang="en-US" dirty="0">
                <a:solidFill>
                  <a:srgbClr val="00B0F0"/>
                </a:solidFill>
              </a:rPr>
              <a:t>Significance level: 0.05 </a:t>
            </a:r>
          </a:p>
          <a:p>
            <a:r>
              <a:rPr lang="en-US" dirty="0">
                <a:solidFill>
                  <a:srgbClr val="00B0F0"/>
                </a:solidFill>
              </a:rPr>
              <a:t>Degree of Freedom: 26485 </a:t>
            </a:r>
          </a:p>
          <a:p>
            <a:r>
              <a:rPr lang="en-US" dirty="0">
                <a:solidFill>
                  <a:srgbClr val="00B0F0"/>
                </a:solidFill>
              </a:rPr>
              <a:t>chi-square statistic: </a:t>
            </a:r>
            <a:r>
              <a:rPr lang="en-US" dirty="0">
                <a:solidFill>
                  <a:srgbClr val="FF0000"/>
                </a:solidFill>
              </a:rPr>
              <a:t>31584.46289376714 </a:t>
            </a:r>
          </a:p>
          <a:p>
            <a:r>
              <a:rPr lang="en-US" dirty="0" err="1">
                <a:solidFill>
                  <a:srgbClr val="00B0F0"/>
                </a:solidFill>
              </a:rPr>
              <a:t>critical_value</a:t>
            </a:r>
            <a:r>
              <a:rPr lang="en-US" dirty="0">
                <a:solidFill>
                  <a:srgbClr val="00B0F0"/>
                </a:solidFill>
              </a:rPr>
              <a:t>: </a:t>
            </a:r>
            <a:r>
              <a:rPr lang="en-US" dirty="0">
                <a:solidFill>
                  <a:srgbClr val="FF0000"/>
                </a:solidFill>
              </a:rPr>
              <a:t>26864.700169422224</a:t>
            </a:r>
            <a:r>
              <a:rPr lang="en-US" dirty="0"/>
              <a:t> </a:t>
            </a:r>
          </a:p>
          <a:p>
            <a:r>
              <a:rPr lang="en-US" dirty="0">
                <a:solidFill>
                  <a:srgbClr val="00B0F0"/>
                </a:solidFill>
              </a:rPr>
              <a:t>p-value:</a:t>
            </a:r>
            <a:r>
              <a:rPr lang="en-US" dirty="0"/>
              <a:t> </a:t>
            </a:r>
            <a:r>
              <a:rPr lang="en-US" dirty="0">
                <a:solidFill>
                  <a:srgbClr val="FF0000"/>
                </a:solidFill>
              </a:rPr>
              <a:t>4.174669995610524e-97</a:t>
            </a:r>
          </a:p>
        </p:txBody>
      </p:sp>
      <p:sp>
        <p:nvSpPr>
          <p:cNvPr id="8" name="TextBox 7">
            <a:extLst>
              <a:ext uri="{FF2B5EF4-FFF2-40B4-BE49-F238E27FC236}">
                <a16:creationId xmlns:a16="http://schemas.microsoft.com/office/drawing/2014/main" id="{8A50861A-1E80-9C46-AD1A-40F52EE4126F}"/>
              </a:ext>
            </a:extLst>
          </p:cNvPr>
          <p:cNvSpPr txBox="1"/>
          <p:nvPr/>
        </p:nvSpPr>
        <p:spPr>
          <a:xfrm>
            <a:off x="1155538" y="5282446"/>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correlation</a:t>
            </a:r>
            <a:r>
              <a:rPr lang="zh-CN" altLang="en-US" dirty="0">
                <a:solidFill>
                  <a:srgbClr val="FF0000"/>
                </a:solidFill>
              </a:rPr>
              <a:t> </a:t>
            </a:r>
            <a:r>
              <a:rPr lang="en-US" altLang="zh-CN" dirty="0">
                <a:solidFill>
                  <a:srgbClr val="FF0000"/>
                </a:solidFill>
              </a:rPr>
              <a:t>between</a:t>
            </a:r>
            <a:r>
              <a:rPr lang="zh-CN" altLang="en-US" dirty="0">
                <a:solidFill>
                  <a:srgbClr val="FF0000"/>
                </a:solidFill>
              </a:rPr>
              <a:t> </a:t>
            </a:r>
            <a:r>
              <a:rPr lang="en-US" altLang="zh-CN" dirty="0">
                <a:solidFill>
                  <a:srgbClr val="FF0000"/>
                </a:solidFill>
              </a:rPr>
              <a:t>suicide</a:t>
            </a:r>
            <a:r>
              <a:rPr lang="zh-CN" altLang="en-US" dirty="0">
                <a:solidFill>
                  <a:srgbClr val="FF0000"/>
                </a:solidFill>
              </a:rPr>
              <a:t> </a:t>
            </a:r>
            <a:r>
              <a:rPr lang="en-US" altLang="zh-CN" dirty="0">
                <a:solidFill>
                  <a:srgbClr val="FF0000"/>
                </a:solidFill>
              </a:rPr>
              <a:t>rates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generation.</a:t>
            </a:r>
            <a:endParaRPr lang="en-US" dirty="0">
              <a:solidFill>
                <a:srgbClr val="FF0000"/>
              </a:solidFill>
            </a:endParaRPr>
          </a:p>
        </p:txBody>
      </p:sp>
    </p:spTree>
    <p:extLst>
      <p:ext uri="{BB962C8B-B14F-4D97-AF65-F5344CB8AC3E}">
        <p14:creationId xmlns:p14="http://schemas.microsoft.com/office/powerpoint/2010/main" val="273838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2299794"/>
          </a:xfrm>
        </p:spPr>
        <p:txBody>
          <a:bodyPr vert="horz" lIns="91440" tIns="45720" rIns="91440" bIns="45720" rtlCol="0">
            <a:normAutofit/>
          </a:bodyPr>
          <a:lstStyle/>
          <a:p>
            <a:pPr marL="0" indent="0">
              <a:buNone/>
            </a:pPr>
            <a:r>
              <a:rPr lang="en-US" sz="1800" dirty="0"/>
              <a:t>Hypothesis </a:t>
            </a:r>
            <a:r>
              <a:rPr lang="en-US" altLang="zh-CN" sz="1800" dirty="0"/>
              <a:t>4</a:t>
            </a:r>
            <a:r>
              <a:rPr lang="en-US" sz="1800" dirty="0"/>
              <a:t>:</a:t>
            </a:r>
            <a:r>
              <a:rPr lang="en-US" altLang="zh-CN" sz="1800" dirty="0"/>
              <a:t> (</a:t>
            </a:r>
            <a:r>
              <a:rPr lang="en-US" sz="1800" i="1" dirty="0"/>
              <a:t>Kruskal-Wallis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a:t>
            </a:r>
            <a:r>
              <a:rPr lang="en-US" altLang="zh-CN" sz="1800" dirty="0"/>
              <a:t> </a:t>
            </a:r>
            <a:r>
              <a:rPr lang="en-US" sz="1800" dirty="0"/>
              <a:t>The suicide rates of teenagers in 1990 is not significantly different than suicide rates of teenagers in 2010</a:t>
            </a:r>
          </a:p>
          <a:p>
            <a:pPr marL="0"/>
            <a:r>
              <a:rPr lang="en-US" sz="1800" dirty="0"/>
              <a:t>Ha:</a:t>
            </a:r>
            <a:r>
              <a:rPr lang="en-US" altLang="zh-CN" sz="1800" dirty="0"/>
              <a:t> </a:t>
            </a:r>
            <a:r>
              <a:rPr lang="en-US" sz="1800" dirty="0"/>
              <a:t>The suicide rates of teenagers in 1990 is significantly different than suicide rates of teenagers in 2010</a:t>
            </a:r>
          </a:p>
          <a:p>
            <a:pPr marL="0"/>
            <a:endParaRPr lang="en-US" sz="2400" dirty="0"/>
          </a:p>
        </p:txBody>
      </p:sp>
      <p:sp>
        <p:nvSpPr>
          <p:cNvPr id="7" name="TextBox 6">
            <a:extLst>
              <a:ext uri="{FF2B5EF4-FFF2-40B4-BE49-F238E27FC236}">
                <a16:creationId xmlns:a16="http://schemas.microsoft.com/office/drawing/2014/main" id="{AD8EC1F8-547F-4149-B851-9AC71E28E9A1}"/>
              </a:ext>
            </a:extLst>
          </p:cNvPr>
          <p:cNvSpPr txBox="1"/>
          <p:nvPr/>
        </p:nvSpPr>
        <p:spPr>
          <a:xfrm>
            <a:off x="1155538" y="3903988"/>
            <a:ext cx="7622702" cy="369332"/>
          </a:xfrm>
          <a:prstGeom prst="rect">
            <a:avLst/>
          </a:prstGeom>
          <a:noFill/>
        </p:spPr>
        <p:txBody>
          <a:bodyPr wrap="square" rtlCol="0">
            <a:spAutoFit/>
          </a:bodyPr>
          <a:lstStyle/>
          <a:p>
            <a:r>
              <a:rPr lang="en-US" dirty="0" err="1">
                <a:solidFill>
                  <a:srgbClr val="00B0F0"/>
                </a:solidFill>
              </a:rPr>
              <a:t>KruskalResult</a:t>
            </a:r>
            <a:r>
              <a:rPr lang="en-US" dirty="0">
                <a:solidFill>
                  <a:srgbClr val="00B0F0"/>
                </a:solidFill>
              </a:rPr>
              <a:t>(statistic=2.4683136176426177, </a:t>
            </a:r>
            <a:r>
              <a:rPr lang="en-US" dirty="0" err="1">
                <a:solidFill>
                  <a:srgbClr val="00B0F0"/>
                </a:solidFill>
              </a:rPr>
              <a:t>pvalue</a:t>
            </a:r>
            <a:r>
              <a:rPr lang="en-US" dirty="0">
                <a:solidFill>
                  <a:srgbClr val="00B0F0"/>
                </a:solidFill>
              </a:rPr>
              <a:t>=</a:t>
            </a:r>
            <a:r>
              <a:rPr lang="en-US" dirty="0">
                <a:solidFill>
                  <a:srgbClr val="FF0000"/>
                </a:solidFill>
              </a:rPr>
              <a:t>0.11616249680017487</a:t>
            </a:r>
            <a:r>
              <a:rPr lang="en-US" dirty="0">
                <a:solidFill>
                  <a:srgbClr val="00B0F0"/>
                </a:solidFill>
              </a:rPr>
              <a:t>)</a:t>
            </a:r>
          </a:p>
        </p:txBody>
      </p:sp>
      <p:sp>
        <p:nvSpPr>
          <p:cNvPr id="8" name="TextBox 7">
            <a:extLst>
              <a:ext uri="{FF2B5EF4-FFF2-40B4-BE49-F238E27FC236}">
                <a16:creationId xmlns:a16="http://schemas.microsoft.com/office/drawing/2014/main" id="{2D1B5166-5ACC-4149-9D06-840EED27A5D2}"/>
              </a:ext>
            </a:extLst>
          </p:cNvPr>
          <p:cNvSpPr txBox="1"/>
          <p:nvPr/>
        </p:nvSpPr>
        <p:spPr>
          <a:xfrm>
            <a:off x="1155538" y="4846193"/>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hence</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a:t>
            </a:r>
            <a:r>
              <a:rPr lang="en-US" dirty="0">
                <a:solidFill>
                  <a:srgbClr val="FF0000"/>
                </a:solidFill>
              </a:rPr>
              <a:t>he suicide rates of teenagers in 1990 is not significantly different than suicide rates of teenagers in 2010</a:t>
            </a:r>
            <a:r>
              <a:rPr lang="en-US" altLang="zh-C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95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38579-E875-4A41-85F3-6D7F8E24E851}"/>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altLang="zh-CN" sz="8000" kern="1200" dirty="0">
                <a:solidFill>
                  <a:schemeClr val="tx1"/>
                </a:solidFill>
                <a:latin typeface="+mj-lt"/>
                <a:ea typeface="+mj-ea"/>
                <a:cs typeface="+mj-cs"/>
              </a:rPr>
              <a:t>Research Topic:</a:t>
            </a:r>
            <a:endParaRPr lang="en-US" sz="8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4B9EC1C-7A29-E045-854E-9C5CEA93708F}"/>
              </a:ext>
            </a:extLst>
          </p:cNvPr>
          <p:cNvSpPr>
            <a:spLocks noGrp="1"/>
          </p:cNvSpPr>
          <p:nvPr>
            <p:ph idx="1"/>
          </p:nvPr>
        </p:nvSpPr>
        <p:spPr>
          <a:xfrm>
            <a:off x="578651" y="4723637"/>
            <a:ext cx="11034695" cy="1481396"/>
          </a:xfrm>
        </p:spPr>
        <p:txBody>
          <a:bodyPr vert="horz" lIns="91440" tIns="45720" rIns="91440" bIns="45720" rtlCol="0">
            <a:normAutofit/>
          </a:bodyPr>
          <a:lstStyle/>
          <a:p>
            <a:pPr marL="0" indent="0">
              <a:buNone/>
            </a:pPr>
            <a:r>
              <a:rPr lang="en-US" altLang="zh-CN" kern="1200" dirty="0">
                <a:solidFill>
                  <a:schemeClr val="tx1"/>
                </a:solidFill>
                <a:latin typeface="+mn-lt"/>
                <a:ea typeface="+mn-ea"/>
                <a:cs typeface="+mn-cs"/>
              </a:rPr>
              <a:t>Global Suicide Rates Analysis &amp; Prediction for </a:t>
            </a:r>
            <a:r>
              <a:rPr lang="en-US" kern="1200" dirty="0">
                <a:solidFill>
                  <a:schemeClr val="tx1"/>
                </a:solidFill>
                <a:latin typeface="+mn-lt"/>
                <a:ea typeface="+mn-ea"/>
                <a:cs typeface="+mn-cs"/>
              </a:rPr>
              <a:t>Suicide Prevention</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48021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96CB7-C25A-A04E-8AED-448EAECB0AAB}"/>
              </a:ext>
            </a:extLst>
          </p:cNvPr>
          <p:cNvSpPr>
            <a:spLocks noGrp="1"/>
          </p:cNvSpPr>
          <p:nvPr>
            <p:ph type="title"/>
          </p:nvPr>
        </p:nvSpPr>
        <p:spPr>
          <a:xfrm>
            <a:off x="1156851" y="637762"/>
            <a:ext cx="9888496" cy="900131"/>
          </a:xfrm>
        </p:spPr>
        <p:txBody>
          <a:bodyPr anchor="t">
            <a:normAutofit fontScale="90000"/>
          </a:bodyPr>
          <a:lstStyle/>
          <a:p>
            <a:r>
              <a:rPr lang="en-US" altLang="zh-CN" dirty="0">
                <a:solidFill>
                  <a:schemeClr val="bg1"/>
                </a:solidFill>
              </a:rPr>
              <a:t>Hypothesis Tests</a:t>
            </a:r>
            <a:br>
              <a:rPr lang="en-US" sz="2800" dirty="0">
                <a:solidFill>
                  <a:schemeClr val="bg1"/>
                </a:solidFill>
              </a:rPr>
            </a:br>
            <a:endParaRPr lang="en-US" sz="2800" dirty="0">
              <a:solidFill>
                <a:schemeClr val="bg1"/>
              </a:solidFill>
            </a:endParaRPr>
          </a:p>
        </p:txBody>
      </p:sp>
      <p:sp>
        <p:nvSpPr>
          <p:cNvPr id="24"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2E32F3-F39F-A345-8F71-22130079772D}"/>
              </a:ext>
            </a:extLst>
          </p:cNvPr>
          <p:cNvSpPr>
            <a:spLocks noGrp="1"/>
          </p:cNvSpPr>
          <p:nvPr>
            <p:ph idx="1"/>
          </p:nvPr>
        </p:nvSpPr>
        <p:spPr>
          <a:xfrm>
            <a:off x="1155548" y="2217343"/>
            <a:ext cx="10743844" cy="3959619"/>
          </a:xfrm>
        </p:spPr>
        <p:txBody>
          <a:bodyPr>
            <a:normAutofit/>
          </a:bodyPr>
          <a:lstStyle/>
          <a:p>
            <a:r>
              <a:rPr lang="en-US" sz="1800" dirty="0"/>
              <a:t>Hypothesis </a:t>
            </a:r>
            <a:r>
              <a:rPr lang="en-US" altLang="zh-CN" sz="1800" dirty="0"/>
              <a:t>5</a:t>
            </a:r>
            <a:r>
              <a:rPr lang="en-US" sz="1800" dirty="0"/>
              <a:t>:</a:t>
            </a:r>
            <a:r>
              <a:rPr lang="zh-CN" altLang="en-US" sz="1800" dirty="0"/>
              <a:t> </a:t>
            </a:r>
            <a:r>
              <a:rPr lang="en-US" altLang="zh-CN" sz="1800" dirty="0"/>
              <a:t>(</a:t>
            </a:r>
            <a:r>
              <a:rPr lang="en-US" sz="1800" i="1" dirty="0"/>
              <a:t>Pearson correlation coefficient</a:t>
            </a:r>
            <a:r>
              <a:rPr lang="en-US" altLang="zh-CN" sz="1800" dirty="0"/>
              <a:t>)</a:t>
            </a:r>
            <a:endParaRPr lang="en-US" sz="1800" dirty="0"/>
          </a:p>
          <a:p>
            <a:pPr marL="0" indent="0">
              <a:buNone/>
            </a:pPr>
            <a:r>
              <a:rPr lang="en-US" sz="1800" dirty="0"/>
              <a:t>H</a:t>
            </a:r>
            <a:r>
              <a:rPr lang="en-US" altLang="zh-CN" sz="1800" dirty="0"/>
              <a:t>0</a:t>
            </a:r>
            <a:r>
              <a:rPr lang="en-US" sz="1800" dirty="0"/>
              <a:t>:</a:t>
            </a:r>
            <a:r>
              <a:rPr lang="zh-CN" altLang="en-US" sz="1800" dirty="0"/>
              <a:t> </a:t>
            </a:r>
            <a:r>
              <a:rPr lang="en-US" sz="1800" dirty="0"/>
              <a:t>There is no correlation between suicide rates of 2015 and GDP or GDP per capita</a:t>
            </a:r>
          </a:p>
          <a:p>
            <a:pPr marL="0" indent="0">
              <a:buNone/>
            </a:pPr>
            <a:r>
              <a:rPr lang="en-US" sz="1800" dirty="0"/>
              <a:t>Ha:</a:t>
            </a:r>
            <a:r>
              <a:rPr lang="zh-CN" altLang="en-US" sz="1800" dirty="0"/>
              <a:t> </a:t>
            </a:r>
            <a:r>
              <a:rPr lang="en-US" sz="1800" dirty="0"/>
              <a:t>There is a correlation between suicide rates of 2015 and GDP or GDP per capita</a:t>
            </a:r>
          </a:p>
          <a:p>
            <a:endParaRPr lang="en-US" sz="2400" dirty="0"/>
          </a:p>
        </p:txBody>
      </p:sp>
      <p:sp>
        <p:nvSpPr>
          <p:cNvPr id="4" name="TextBox 3">
            <a:extLst>
              <a:ext uri="{FF2B5EF4-FFF2-40B4-BE49-F238E27FC236}">
                <a16:creationId xmlns:a16="http://schemas.microsoft.com/office/drawing/2014/main" id="{2EDDEC5A-9EF8-E849-93DC-A395A019F2FF}"/>
              </a:ext>
            </a:extLst>
          </p:cNvPr>
          <p:cNvSpPr txBox="1"/>
          <p:nvPr/>
        </p:nvSpPr>
        <p:spPr>
          <a:xfrm>
            <a:off x="1155538" y="3750823"/>
            <a:ext cx="10024516" cy="1200329"/>
          </a:xfrm>
          <a:prstGeom prst="rect">
            <a:avLst/>
          </a:prstGeom>
          <a:noFill/>
        </p:spPr>
        <p:txBody>
          <a:bodyPr wrap="square" rtlCol="0">
            <a:spAutoFit/>
          </a:bodyPr>
          <a:lstStyle/>
          <a:p>
            <a:r>
              <a:rPr lang="en-US" dirty="0">
                <a:solidFill>
                  <a:srgbClr val="00B0F0"/>
                </a:solidFill>
              </a:rPr>
              <a:t>The correlation coefficient between suicide rate and GDP is (</a:t>
            </a:r>
            <a:r>
              <a:rPr lang="en-US" dirty="0">
                <a:solidFill>
                  <a:srgbClr val="FF0000"/>
                </a:solidFill>
              </a:rPr>
              <a:t>0.11474669571988942</a:t>
            </a:r>
            <a:r>
              <a:rPr lang="en-US" dirty="0">
                <a:solidFill>
                  <a:srgbClr val="00B0F0"/>
                </a:solidFill>
              </a:rPr>
              <a:t>, </a:t>
            </a:r>
            <a:r>
              <a:rPr lang="en-US" dirty="0">
                <a:solidFill>
                  <a:srgbClr val="FF0000"/>
                </a:solidFill>
              </a:rPr>
              <a:t>0.37450461034847354</a:t>
            </a:r>
            <a:r>
              <a:rPr lang="en-US" dirty="0">
                <a:solidFill>
                  <a:srgbClr val="00B0F0"/>
                </a:solidFill>
              </a:rPr>
              <a:t>)</a:t>
            </a:r>
          </a:p>
          <a:p>
            <a:r>
              <a:rPr lang="en-US" dirty="0">
                <a:solidFill>
                  <a:srgbClr val="00B0F0"/>
                </a:solidFill>
              </a:rPr>
              <a:t>The correlation coefficient between suicide rate and GDP per capita is (</a:t>
            </a:r>
            <a:r>
              <a:rPr lang="en-US" dirty="0">
                <a:solidFill>
                  <a:srgbClr val="FF0000"/>
                </a:solidFill>
              </a:rPr>
              <a:t>0.12924333518234832</a:t>
            </a:r>
            <a:r>
              <a:rPr lang="en-US" dirty="0">
                <a:solidFill>
                  <a:srgbClr val="00B0F0"/>
                </a:solidFill>
              </a:rPr>
              <a:t>, </a:t>
            </a:r>
            <a:r>
              <a:rPr lang="en-US" dirty="0">
                <a:solidFill>
                  <a:srgbClr val="FF0000"/>
                </a:solidFill>
              </a:rPr>
              <a:t>0.3167497694689751</a:t>
            </a:r>
            <a:r>
              <a:rPr lang="en-US" dirty="0">
                <a:solidFill>
                  <a:srgbClr val="00B0F0"/>
                </a:solidFill>
              </a:rPr>
              <a:t>)</a:t>
            </a:r>
          </a:p>
        </p:txBody>
      </p:sp>
      <p:sp>
        <p:nvSpPr>
          <p:cNvPr id="6" name="TextBox 5">
            <a:extLst>
              <a:ext uri="{FF2B5EF4-FFF2-40B4-BE49-F238E27FC236}">
                <a16:creationId xmlns:a16="http://schemas.microsoft.com/office/drawing/2014/main" id="{12D61FC7-E512-FB49-9B73-F52EB3D2B29F}"/>
              </a:ext>
            </a:extLst>
          </p:cNvPr>
          <p:cNvSpPr txBox="1"/>
          <p:nvPr/>
        </p:nvSpPr>
        <p:spPr>
          <a:xfrm>
            <a:off x="1155538" y="5344010"/>
            <a:ext cx="9707534" cy="923330"/>
          </a:xfrm>
          <a:prstGeom prst="rect">
            <a:avLst/>
          </a:prstGeom>
          <a:noFill/>
        </p:spPr>
        <p:txBody>
          <a:bodyPr wrap="square" rtlCol="0">
            <a:spAutoFit/>
          </a:bodyPr>
          <a:lstStyle/>
          <a:p>
            <a:r>
              <a:rPr lang="en-US" altLang="zh-CN" dirty="0">
                <a:solidFill>
                  <a:srgbClr val="FF0000"/>
                </a:solidFill>
              </a:rPr>
              <a:t>From</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dirty="0">
                <a:solidFill>
                  <a:srgbClr val="00B050"/>
                </a:solidFill>
              </a:rPr>
              <a:t>coefficient</a:t>
            </a:r>
            <a:r>
              <a:rPr lang="en-US" altLang="zh-CN" dirty="0">
                <a:solidFill>
                  <a:srgbClr val="FF0000"/>
                </a:solidFill>
              </a:rPr>
              <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appears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positive</a:t>
            </a:r>
            <a:r>
              <a:rPr lang="zh-CN" altLang="en-US" dirty="0">
                <a:solidFill>
                  <a:srgbClr val="FF0000"/>
                </a:solidFill>
              </a:rPr>
              <a:t> </a:t>
            </a:r>
            <a:r>
              <a:rPr lang="en-US" altLang="zh-CN" dirty="0">
                <a:solidFill>
                  <a:srgbClr val="FF0000"/>
                </a:solidFill>
              </a:rPr>
              <a:t>relationship</a:t>
            </a:r>
            <a:r>
              <a:rPr lang="zh-CN" altLang="en-US" dirty="0">
                <a:solidFill>
                  <a:srgbClr val="FF0000"/>
                </a:solidFill>
              </a:rPr>
              <a:t> </a:t>
            </a:r>
            <a:r>
              <a:rPr lang="en-US" dirty="0">
                <a:solidFill>
                  <a:srgbClr val="FF0000"/>
                </a:solidFill>
              </a:rPr>
              <a:t>between suicide rate</a:t>
            </a:r>
            <a:r>
              <a:rPr lang="en-US" altLang="zh-CN" dirty="0">
                <a:solidFill>
                  <a:srgbClr val="FF0000"/>
                </a:solidFill>
              </a:rPr>
              <a:t>s</a:t>
            </a:r>
            <a:r>
              <a:rPr lang="en-US" dirty="0">
                <a:solidFill>
                  <a:srgbClr val="FF0000"/>
                </a:solidFill>
              </a:rPr>
              <a:t> and GDP</a:t>
            </a:r>
            <a:r>
              <a:rPr lang="zh-CN" altLang="en-US" dirty="0">
                <a:solidFill>
                  <a:srgbClr val="FF0000"/>
                </a:solidFill>
              </a:rPr>
              <a:t> </a:t>
            </a:r>
            <a:r>
              <a:rPr lang="en-US" altLang="zh-CN" dirty="0">
                <a:solidFill>
                  <a:srgbClr val="FF0000"/>
                </a:solidFill>
              </a:rPr>
              <a:t>or</a:t>
            </a:r>
            <a:r>
              <a:rPr lang="zh-CN" altLang="en-US" dirty="0">
                <a:solidFill>
                  <a:srgbClr val="FF0000"/>
                </a:solidFill>
              </a:rPr>
              <a:t> </a:t>
            </a:r>
            <a:r>
              <a:rPr lang="en-US" dirty="0">
                <a:solidFill>
                  <a:srgbClr val="FF0000"/>
                </a:solidFill>
              </a:rPr>
              <a:t>GDP per capita</a:t>
            </a:r>
            <a:r>
              <a:rPr lang="en-US" altLang="zh-CN" dirty="0">
                <a:solidFill>
                  <a:srgbClr val="FF0000"/>
                </a:solidFill>
              </a:rPr>
              <a:t>.</a:t>
            </a:r>
            <a:r>
              <a:rPr lang="zh-CN" altLang="en-US" dirty="0">
                <a:solidFill>
                  <a:srgbClr val="FF0000"/>
                </a:solidFill>
              </a:rPr>
              <a:t> </a:t>
            </a:r>
            <a:r>
              <a:rPr lang="en-US" altLang="zh-CN" dirty="0">
                <a:solidFill>
                  <a:srgbClr val="FF0000"/>
                </a:solidFill>
              </a:rPr>
              <a:t>However,</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00B050"/>
                </a:solidFill>
              </a:rPr>
              <a:t>p-value</a:t>
            </a:r>
            <a:r>
              <a:rPr lang="en-US" altLang="zh-CN" dirty="0">
                <a:solidFill>
                  <a:srgbClr val="FF0000"/>
                </a:solidFill>
              </a:rPr>
              <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hence</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a:t>
            </a:r>
            <a:r>
              <a:rPr lang="en-US" dirty="0">
                <a:solidFill>
                  <a:srgbClr val="FF0000"/>
                </a:solidFill>
              </a:rPr>
              <a:t>here is no correlation between suicide rates of 2015 and GDP or GDP per capita</a:t>
            </a:r>
            <a:r>
              <a:rPr lang="en-US" altLang="zh-C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89558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57C5C-ACC9-B94E-8CF2-8B2D444C0650}"/>
              </a:ext>
            </a:extLst>
          </p:cNvPr>
          <p:cNvSpPr>
            <a:spLocks noGrp="1"/>
          </p:cNvSpPr>
          <p:nvPr>
            <p:ph type="title"/>
          </p:nvPr>
        </p:nvSpPr>
        <p:spPr>
          <a:xfrm>
            <a:off x="804672" y="640080"/>
            <a:ext cx="3282696" cy="5257800"/>
          </a:xfrm>
        </p:spPr>
        <p:txBody>
          <a:bodyPr>
            <a:normAutofit/>
          </a:bodyPr>
          <a:lstStyle/>
          <a:p>
            <a:r>
              <a:rPr lang="en-US" altLang="zh-CN" dirty="0">
                <a:solidFill>
                  <a:schemeClr val="bg1"/>
                </a:solidFill>
              </a:rPr>
              <a:t>Models</a:t>
            </a:r>
            <a:r>
              <a:rPr lang="zh-CN" altLang="en-US" dirty="0">
                <a:solidFill>
                  <a:schemeClr val="bg1"/>
                </a:solidFill>
              </a:rPr>
              <a:t> </a:t>
            </a:r>
            <a:r>
              <a:rPr lang="en-US" altLang="zh-CN" dirty="0">
                <a:solidFill>
                  <a:schemeClr val="bg1"/>
                </a:solidFill>
              </a:rPr>
              <a:t>&amp;</a:t>
            </a:r>
            <a:r>
              <a:rPr lang="zh-CN" altLang="en-US" dirty="0">
                <a:solidFill>
                  <a:schemeClr val="bg1"/>
                </a:solidFill>
              </a:rPr>
              <a:t> </a:t>
            </a:r>
            <a:r>
              <a:rPr lang="en-US" altLang="zh-CN" dirty="0">
                <a:solidFill>
                  <a:schemeClr val="bg1"/>
                </a:solidFill>
              </a:rPr>
              <a:t>Prediction</a:t>
            </a:r>
            <a:endParaRPr lang="en-US" dirty="0">
              <a:solidFill>
                <a:schemeClr val="bg1"/>
              </a:solidFill>
            </a:endParaRPr>
          </a:p>
        </p:txBody>
      </p:sp>
      <p:sp>
        <p:nvSpPr>
          <p:cNvPr id="3" name="Content Placeholder 2">
            <a:extLst>
              <a:ext uri="{FF2B5EF4-FFF2-40B4-BE49-F238E27FC236}">
                <a16:creationId xmlns:a16="http://schemas.microsoft.com/office/drawing/2014/main" id="{72DD714B-89B8-A245-BF5A-36514132C19C}"/>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000" dirty="0"/>
              <a:t>Splitting Data</a:t>
            </a:r>
            <a:r>
              <a:rPr lang="zh-CN" altLang="en-US" sz="2000" dirty="0"/>
              <a:t> </a:t>
            </a:r>
            <a:r>
              <a:rPr lang="en-US" altLang="zh-CN" sz="2000" dirty="0"/>
              <a:t>(80%</a:t>
            </a:r>
            <a:r>
              <a:rPr lang="zh-CN" altLang="en-US" sz="2000" dirty="0"/>
              <a:t> </a:t>
            </a:r>
            <a:r>
              <a:rPr lang="en-US" altLang="zh-CN" sz="2000" dirty="0"/>
              <a:t>for</a:t>
            </a:r>
            <a:r>
              <a:rPr lang="zh-CN" altLang="en-US" sz="2000" dirty="0"/>
              <a:t> </a:t>
            </a:r>
            <a:r>
              <a:rPr lang="en-US" altLang="zh-CN" sz="2000" dirty="0"/>
              <a:t>Training</a:t>
            </a:r>
            <a:r>
              <a:rPr lang="zh-CN" altLang="en-US" sz="2000" dirty="0"/>
              <a:t> </a:t>
            </a:r>
            <a:r>
              <a:rPr lang="en-US" altLang="zh-CN" sz="2000" dirty="0"/>
              <a:t>&amp;</a:t>
            </a:r>
            <a:r>
              <a:rPr lang="zh-CN" altLang="en-US" sz="2000" dirty="0"/>
              <a:t> </a:t>
            </a:r>
            <a:r>
              <a:rPr lang="en-US" altLang="zh-CN" sz="2000" dirty="0"/>
              <a:t>20%</a:t>
            </a:r>
            <a:r>
              <a:rPr lang="zh-CN" altLang="en-US" sz="2000" dirty="0"/>
              <a:t> </a:t>
            </a:r>
            <a:r>
              <a:rPr lang="en-US" altLang="zh-CN" sz="2000" dirty="0"/>
              <a:t>for</a:t>
            </a:r>
            <a:r>
              <a:rPr lang="zh-CN" altLang="en-US" sz="2000" dirty="0"/>
              <a:t> </a:t>
            </a:r>
            <a:r>
              <a:rPr lang="en-US" altLang="zh-CN" sz="2000" dirty="0"/>
              <a:t>Testing)</a:t>
            </a:r>
            <a:r>
              <a:rPr lang="zh-CN" altLang="en-US" sz="2000" dirty="0"/>
              <a:t>                       </a:t>
            </a:r>
            <a:endParaRPr lang="en-US" sz="2000" dirty="0"/>
          </a:p>
          <a:p>
            <a:pPr marL="514350" indent="-514350">
              <a:buFont typeface="+mj-lt"/>
              <a:buAutoNum type="arabicPeriod"/>
            </a:pPr>
            <a:r>
              <a:rPr lang="en-US" sz="2000" dirty="0"/>
              <a:t>Model</a:t>
            </a:r>
            <a:r>
              <a:rPr lang="en-US" altLang="zh-CN" sz="2000" dirty="0"/>
              <a:t>s</a:t>
            </a:r>
            <a:r>
              <a:rPr lang="en-US" sz="2000" dirty="0"/>
              <a:t> Trainin</a:t>
            </a:r>
            <a:r>
              <a:rPr lang="en-US" altLang="zh-CN" sz="2000" dirty="0"/>
              <a:t>g</a:t>
            </a:r>
            <a:r>
              <a:rPr lang="zh-CN" altLang="en-US" sz="2000" dirty="0"/>
              <a:t> </a:t>
            </a:r>
            <a:endParaRPr lang="en-US" altLang="zh-CN" sz="2000" dirty="0"/>
          </a:p>
          <a:p>
            <a:pPr marL="514350" indent="-514350">
              <a:buFont typeface="+mj-lt"/>
              <a:buAutoNum type="arabicPeriod"/>
            </a:pPr>
            <a:r>
              <a:rPr lang="en-US" altLang="zh-CN" sz="2000" dirty="0"/>
              <a:t>Testing</a:t>
            </a:r>
          </a:p>
          <a:p>
            <a:pPr marL="514350" indent="-514350">
              <a:buFont typeface="+mj-lt"/>
              <a:buAutoNum type="arabicPeriod"/>
            </a:pPr>
            <a:r>
              <a:rPr lang="en-US" sz="2000" dirty="0"/>
              <a:t>Comparison of Models</a:t>
            </a:r>
            <a:r>
              <a:rPr lang="zh-CN" altLang="en-US" sz="2000" dirty="0"/>
              <a:t> </a:t>
            </a:r>
            <a:r>
              <a:rPr lang="en-US" altLang="zh-CN" sz="2000" dirty="0"/>
              <a:t>(</a:t>
            </a:r>
            <a:r>
              <a:rPr lang="en-US" sz="2000" dirty="0"/>
              <a:t>Accuracy &amp; RMSE</a:t>
            </a:r>
            <a:r>
              <a:rPr lang="en-US" altLang="zh-CN" sz="2000" dirty="0"/>
              <a:t>)</a:t>
            </a:r>
          </a:p>
          <a:p>
            <a:pPr marL="514350" indent="-514350">
              <a:buFont typeface="+mj-lt"/>
              <a:buAutoNum type="arabicPeriod"/>
            </a:pPr>
            <a:r>
              <a:rPr lang="en-US" altLang="zh-CN" sz="2000" dirty="0"/>
              <a:t>Prediction</a:t>
            </a:r>
          </a:p>
          <a:p>
            <a:pPr marL="514350" indent="-514350">
              <a:buFont typeface="+mj-lt"/>
              <a:buAutoNum type="arabicPeriod"/>
            </a:pPr>
            <a:endParaRPr lang="en-US" altLang="zh-CN" sz="2000" dirty="0"/>
          </a:p>
          <a:p>
            <a:pPr marL="0" indent="0">
              <a:buNone/>
            </a:pPr>
            <a:r>
              <a:rPr lang="en-US" altLang="zh-CN" sz="2000" dirty="0"/>
              <a:t>S</a:t>
            </a:r>
            <a:r>
              <a:rPr lang="en-US" sz="2000" dirty="0"/>
              <a:t>upervised </a:t>
            </a:r>
            <a:r>
              <a:rPr lang="en-US" altLang="zh-CN" sz="2000" dirty="0"/>
              <a:t>M</a:t>
            </a:r>
            <a:r>
              <a:rPr lang="en-US" sz="2000" dirty="0"/>
              <a:t>achine </a:t>
            </a:r>
            <a:r>
              <a:rPr lang="en-US" altLang="zh-CN" sz="2000" dirty="0"/>
              <a:t>L</a:t>
            </a:r>
            <a:r>
              <a:rPr lang="en-US" sz="2000" dirty="0"/>
              <a:t>earning </a:t>
            </a:r>
            <a:r>
              <a:rPr lang="en-US" altLang="zh-CN" sz="2000" dirty="0"/>
              <a:t>M</a:t>
            </a:r>
            <a:r>
              <a:rPr lang="en-US" sz="2000" dirty="0"/>
              <a:t>odels (regression)</a:t>
            </a:r>
          </a:p>
          <a:p>
            <a:pPr marL="285750" indent="-285750"/>
            <a:r>
              <a:rPr lang="en-US" sz="2000" dirty="0"/>
              <a:t>Linear Regression</a:t>
            </a:r>
          </a:p>
          <a:p>
            <a:pPr marL="285750" indent="-285750"/>
            <a:r>
              <a:rPr lang="en-US" sz="2000" dirty="0"/>
              <a:t>k-Nearest Neighbors Regression</a:t>
            </a:r>
          </a:p>
          <a:p>
            <a:pPr marL="285750" indent="-285750"/>
            <a:r>
              <a:rPr lang="en-US" sz="2000" dirty="0"/>
              <a:t>Decision Tree</a:t>
            </a:r>
          </a:p>
          <a:p>
            <a:pPr marL="285750" indent="-285750"/>
            <a:r>
              <a:rPr lang="en-US" sz="2000" dirty="0"/>
              <a:t>Random Forest</a:t>
            </a:r>
          </a:p>
          <a:p>
            <a:pPr marL="285750" indent="-285750"/>
            <a:r>
              <a:rPr lang="en-US" sz="2000" dirty="0" err="1"/>
              <a:t>XGBoost</a:t>
            </a:r>
            <a:endParaRPr lang="en-US" sz="2000" dirty="0"/>
          </a:p>
          <a:p>
            <a:pPr marL="285750" indent="-285750"/>
            <a:r>
              <a:rPr lang="en-US" sz="2000" dirty="0"/>
              <a:t>Multilayer </a:t>
            </a:r>
            <a:r>
              <a:rPr lang="en-US" sz="2000" dirty="0" err="1"/>
              <a:t>Perceptrons</a:t>
            </a:r>
            <a:endParaRPr lang="en-US" altLang="zh-CN" sz="2000" dirty="0"/>
          </a:p>
        </p:txBody>
      </p:sp>
    </p:spTree>
    <p:extLst>
      <p:ext uri="{BB962C8B-B14F-4D97-AF65-F5344CB8AC3E}">
        <p14:creationId xmlns:p14="http://schemas.microsoft.com/office/powerpoint/2010/main" val="286178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205FEC40-F5E4-234D-B664-A8C8EC7B6659}"/>
              </a:ext>
            </a:extLst>
          </p:cNvPr>
          <p:cNvPicPr>
            <a:picLocks noGrp="1" noChangeAspect="1"/>
          </p:cNvPicPr>
          <p:nvPr>
            <p:ph idx="1"/>
          </p:nvPr>
        </p:nvPicPr>
        <p:blipFill>
          <a:blip r:embed="rId2"/>
          <a:stretch>
            <a:fillRect/>
          </a:stretch>
        </p:blipFill>
        <p:spPr>
          <a:xfrm>
            <a:off x="-23815" y="2217604"/>
            <a:ext cx="4071939" cy="323677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F32730C-FF7B-1045-8077-483510057919}"/>
              </a:ext>
            </a:extLst>
          </p:cNvPr>
          <p:cNvPicPr>
            <a:picLocks noChangeAspect="1"/>
          </p:cNvPicPr>
          <p:nvPr/>
        </p:nvPicPr>
        <p:blipFill>
          <a:blip r:embed="rId3"/>
          <a:stretch>
            <a:fillRect/>
          </a:stretch>
        </p:blipFill>
        <p:spPr>
          <a:xfrm>
            <a:off x="3994210" y="2217604"/>
            <a:ext cx="4200525" cy="3236772"/>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74F2FE07-2019-7B4D-9FF8-7839A454E019}"/>
              </a:ext>
            </a:extLst>
          </p:cNvPr>
          <p:cNvPicPr>
            <a:picLocks noChangeAspect="1"/>
          </p:cNvPicPr>
          <p:nvPr/>
        </p:nvPicPr>
        <p:blipFill>
          <a:blip r:embed="rId4"/>
          <a:stretch>
            <a:fillRect/>
          </a:stretch>
        </p:blipFill>
        <p:spPr>
          <a:xfrm>
            <a:off x="8143878" y="2217604"/>
            <a:ext cx="4045074" cy="3236772"/>
          </a:xfrm>
          <a:prstGeom prst="rect">
            <a:avLst/>
          </a:prstGeom>
        </p:spPr>
      </p:pic>
      <p:sp>
        <p:nvSpPr>
          <p:cNvPr id="10" name="TextBox 9">
            <a:extLst>
              <a:ext uri="{FF2B5EF4-FFF2-40B4-BE49-F238E27FC236}">
                <a16:creationId xmlns:a16="http://schemas.microsoft.com/office/drawing/2014/main" id="{F79B3F86-6ECB-F348-B09D-33D5C53927A5}"/>
              </a:ext>
            </a:extLst>
          </p:cNvPr>
          <p:cNvSpPr txBox="1"/>
          <p:nvPr/>
        </p:nvSpPr>
        <p:spPr>
          <a:xfrm>
            <a:off x="1281874" y="1837624"/>
            <a:ext cx="2414588" cy="369332"/>
          </a:xfrm>
          <a:prstGeom prst="rect">
            <a:avLst/>
          </a:prstGeom>
          <a:noFill/>
        </p:spPr>
        <p:txBody>
          <a:bodyPr wrap="square" rtlCol="0">
            <a:spAutoFit/>
          </a:bodyPr>
          <a:lstStyle/>
          <a:p>
            <a:pPr marL="285750" indent="-285750">
              <a:spcAft>
                <a:spcPts val="600"/>
              </a:spcAft>
            </a:pPr>
            <a:r>
              <a:rPr lang="en-US" altLang="zh-CN" dirty="0"/>
              <a:t>K</a:t>
            </a:r>
            <a:r>
              <a:rPr lang="en-US" dirty="0"/>
              <a:t>NN Regression</a:t>
            </a:r>
          </a:p>
        </p:txBody>
      </p:sp>
      <p:sp>
        <p:nvSpPr>
          <p:cNvPr id="11" name="TextBox 10">
            <a:extLst>
              <a:ext uri="{FF2B5EF4-FFF2-40B4-BE49-F238E27FC236}">
                <a16:creationId xmlns:a16="http://schemas.microsoft.com/office/drawing/2014/main" id="{A26500BE-A121-0845-AB38-E56F08E99489}"/>
              </a:ext>
            </a:extLst>
          </p:cNvPr>
          <p:cNvSpPr txBox="1"/>
          <p:nvPr/>
        </p:nvSpPr>
        <p:spPr>
          <a:xfrm>
            <a:off x="5459825" y="1848272"/>
            <a:ext cx="1443037" cy="369332"/>
          </a:xfrm>
          <a:prstGeom prst="rect">
            <a:avLst/>
          </a:prstGeom>
          <a:noFill/>
        </p:spPr>
        <p:txBody>
          <a:bodyPr wrap="square" rtlCol="0">
            <a:spAutoFit/>
          </a:bodyPr>
          <a:lstStyle/>
          <a:p>
            <a:pPr>
              <a:spcAft>
                <a:spcPts val="600"/>
              </a:spcAft>
            </a:pPr>
            <a:r>
              <a:rPr lang="en-US" dirty="0"/>
              <a:t>Decision Tree</a:t>
            </a:r>
          </a:p>
        </p:txBody>
      </p:sp>
      <p:sp>
        <p:nvSpPr>
          <p:cNvPr id="12" name="TextBox 11">
            <a:extLst>
              <a:ext uri="{FF2B5EF4-FFF2-40B4-BE49-F238E27FC236}">
                <a16:creationId xmlns:a16="http://schemas.microsoft.com/office/drawing/2014/main" id="{DF436756-9E15-3F44-B779-9D0FD57551C7}"/>
              </a:ext>
            </a:extLst>
          </p:cNvPr>
          <p:cNvSpPr txBox="1"/>
          <p:nvPr/>
        </p:nvSpPr>
        <p:spPr>
          <a:xfrm>
            <a:off x="9445750" y="1837624"/>
            <a:ext cx="1828801" cy="369332"/>
          </a:xfrm>
          <a:prstGeom prst="rect">
            <a:avLst/>
          </a:prstGeom>
          <a:noFill/>
        </p:spPr>
        <p:txBody>
          <a:bodyPr wrap="square" rtlCol="0">
            <a:spAutoFit/>
          </a:bodyPr>
          <a:lstStyle/>
          <a:p>
            <a:pPr>
              <a:spcAft>
                <a:spcPts val="600"/>
              </a:spcAft>
            </a:pPr>
            <a:r>
              <a:rPr lang="en-US" dirty="0"/>
              <a:t>Random Forest</a:t>
            </a:r>
          </a:p>
        </p:txBody>
      </p:sp>
      <p:sp>
        <p:nvSpPr>
          <p:cNvPr id="15" name="TextBox 14">
            <a:extLst>
              <a:ext uri="{FF2B5EF4-FFF2-40B4-BE49-F238E27FC236}">
                <a16:creationId xmlns:a16="http://schemas.microsoft.com/office/drawing/2014/main" id="{96001289-0F77-FE4F-9F51-986A64E14B7D}"/>
              </a:ext>
            </a:extLst>
          </p:cNvPr>
          <p:cNvSpPr txBox="1"/>
          <p:nvPr/>
        </p:nvSpPr>
        <p:spPr>
          <a:xfrm>
            <a:off x="524256" y="426720"/>
            <a:ext cx="11314176" cy="1015663"/>
          </a:xfrm>
          <a:prstGeom prst="rect">
            <a:avLst/>
          </a:prstGeom>
          <a:noFill/>
        </p:spPr>
        <p:txBody>
          <a:bodyPr wrap="square" rtlCol="0">
            <a:spAutoFit/>
          </a:bodyPr>
          <a:lstStyle/>
          <a:p>
            <a:r>
              <a:rPr lang="en-US" altLang="zh-CN" sz="2000" b="1" dirty="0"/>
              <a:t>Y</a:t>
            </a:r>
            <a:r>
              <a:rPr lang="zh-CN" altLang="en-US" sz="2000" b="1" dirty="0"/>
              <a:t> </a:t>
            </a:r>
            <a:r>
              <a:rPr lang="en-US" altLang="zh-CN" sz="2000" b="1" dirty="0"/>
              <a:t>=</a:t>
            </a:r>
            <a:r>
              <a:rPr lang="zh-CN" altLang="en-US" sz="2000" b="1" dirty="0"/>
              <a:t> </a:t>
            </a:r>
            <a:r>
              <a:rPr lang="en-US" sz="2000" b="1" dirty="0" err="1"/>
              <a:t>suicide_rate</a:t>
            </a:r>
            <a:r>
              <a:rPr lang="zh-CN" altLang="en-US" sz="2000" b="1" dirty="0"/>
              <a:t> </a:t>
            </a:r>
            <a:endParaRPr lang="en-US" altLang="zh-CN" sz="2000" b="1" dirty="0"/>
          </a:p>
          <a:p>
            <a:r>
              <a:rPr lang="en-US" altLang="zh-CN" sz="2000" b="1" dirty="0"/>
              <a:t>X</a:t>
            </a:r>
            <a:r>
              <a:rPr lang="zh-CN" altLang="en-US" sz="2000" b="1" dirty="0"/>
              <a:t> </a:t>
            </a:r>
            <a:r>
              <a:rPr lang="en-US" altLang="zh-CN" sz="2000" b="1" dirty="0"/>
              <a:t>=</a:t>
            </a:r>
            <a:r>
              <a:rPr lang="zh-CN" altLang="en-US" sz="2000" b="1" dirty="0"/>
              <a:t> </a:t>
            </a:r>
            <a:r>
              <a:rPr lang="en-US" altLang="zh-CN" sz="2000" b="1" dirty="0"/>
              <a:t>country</a:t>
            </a:r>
            <a:r>
              <a:rPr lang="zh-CN" altLang="en-US" sz="2000" b="1" dirty="0"/>
              <a:t> </a:t>
            </a:r>
            <a:r>
              <a:rPr lang="en-US" altLang="zh-CN" sz="2000" b="1" dirty="0"/>
              <a:t>+</a:t>
            </a:r>
            <a:r>
              <a:rPr lang="zh-CN" altLang="en-US" sz="2000" b="1" dirty="0"/>
              <a:t> </a:t>
            </a:r>
            <a:r>
              <a:rPr lang="en-US" altLang="zh-CN" sz="2000" b="1" dirty="0"/>
              <a:t>year</a:t>
            </a:r>
            <a:r>
              <a:rPr lang="zh-CN" altLang="en-US" sz="2000" b="1" dirty="0"/>
              <a:t> </a:t>
            </a:r>
            <a:r>
              <a:rPr lang="en-US" altLang="zh-CN" sz="2000" b="1" dirty="0"/>
              <a:t>+</a:t>
            </a:r>
            <a:r>
              <a:rPr lang="zh-CN" altLang="en-US" sz="2000" b="1" dirty="0"/>
              <a:t> </a:t>
            </a:r>
            <a:r>
              <a:rPr lang="en-US" altLang="zh-CN" sz="2000" b="1" dirty="0"/>
              <a:t>gender</a:t>
            </a:r>
            <a:r>
              <a:rPr lang="zh-CN" altLang="en-US" sz="2000" b="1" dirty="0"/>
              <a:t> </a:t>
            </a:r>
            <a:r>
              <a:rPr lang="en-US" altLang="zh-CN" sz="2000" b="1" dirty="0"/>
              <a:t>+</a:t>
            </a:r>
            <a:r>
              <a:rPr lang="zh-CN" altLang="en-US" sz="2000" b="1" dirty="0"/>
              <a:t> </a:t>
            </a:r>
            <a:r>
              <a:rPr lang="en-US" altLang="zh-CN" sz="2000" b="1" dirty="0" err="1"/>
              <a:t>age_group</a:t>
            </a:r>
            <a:r>
              <a:rPr lang="zh-CN" altLang="en-US" sz="2000" b="1" dirty="0"/>
              <a:t> </a:t>
            </a:r>
            <a:r>
              <a:rPr lang="en-US" altLang="zh-CN" sz="2000" b="1" dirty="0"/>
              <a:t>+</a:t>
            </a:r>
            <a:r>
              <a:rPr lang="zh-CN" altLang="en-US" sz="2000" b="1" dirty="0"/>
              <a:t> </a:t>
            </a:r>
            <a:r>
              <a:rPr lang="en-US" altLang="zh-CN" sz="2000" b="1" dirty="0" err="1"/>
              <a:t>suicide_count</a:t>
            </a:r>
            <a:r>
              <a:rPr lang="zh-CN" altLang="en-US" sz="2000" b="1" dirty="0"/>
              <a:t> </a:t>
            </a:r>
            <a:r>
              <a:rPr lang="en-US" altLang="zh-CN" sz="2000" b="1" dirty="0"/>
              <a:t>+</a:t>
            </a:r>
            <a:r>
              <a:rPr lang="zh-CN" altLang="en-US" sz="2000" b="1" dirty="0"/>
              <a:t> </a:t>
            </a:r>
            <a:r>
              <a:rPr lang="en-US" altLang="zh-CN" sz="2000" b="1" dirty="0"/>
              <a:t>population</a:t>
            </a:r>
            <a:r>
              <a:rPr lang="zh-CN" altLang="en-US" sz="2000" b="1" dirty="0"/>
              <a:t> </a:t>
            </a:r>
            <a:r>
              <a:rPr lang="en-US" altLang="zh-CN" sz="2000" b="1" dirty="0"/>
              <a:t>+</a:t>
            </a:r>
            <a:r>
              <a:rPr lang="zh-CN" altLang="en-US" sz="2000" b="1" dirty="0"/>
              <a:t> </a:t>
            </a:r>
            <a:r>
              <a:rPr lang="en-US" altLang="zh-CN" sz="2000" b="1" dirty="0" err="1"/>
              <a:t>gdp_for_year</a:t>
            </a:r>
            <a:r>
              <a:rPr lang="zh-CN" altLang="en-US" sz="2000" b="1" dirty="0"/>
              <a:t> </a:t>
            </a:r>
            <a:r>
              <a:rPr lang="en-US" altLang="zh-CN" sz="2000" b="1" dirty="0"/>
              <a:t>+</a:t>
            </a:r>
            <a:r>
              <a:rPr lang="zh-CN" altLang="en-US" sz="2000" b="1" dirty="0"/>
              <a:t> </a:t>
            </a:r>
            <a:r>
              <a:rPr lang="en-US" altLang="zh-CN" sz="2000" b="1" dirty="0" err="1"/>
              <a:t>gdp_per_capita</a:t>
            </a:r>
            <a:r>
              <a:rPr lang="zh-CN" altLang="en-US" sz="2000" b="1" dirty="0"/>
              <a:t> </a:t>
            </a:r>
            <a:r>
              <a:rPr lang="en-US" altLang="zh-CN" sz="2000" b="1" dirty="0"/>
              <a:t>+</a:t>
            </a:r>
            <a:r>
              <a:rPr lang="zh-CN" altLang="en-US" sz="2000" b="1" dirty="0"/>
              <a:t> </a:t>
            </a:r>
            <a:r>
              <a:rPr lang="en-US" altLang="zh-CN" sz="2000" b="1" dirty="0"/>
              <a:t>generation</a:t>
            </a:r>
            <a:r>
              <a:rPr lang="zh-CN" altLang="en-US" sz="2000" b="1" dirty="0"/>
              <a:t> </a:t>
            </a:r>
            <a:endParaRPr lang="en-US" sz="2000" dirty="0"/>
          </a:p>
        </p:txBody>
      </p:sp>
    </p:spTree>
    <p:extLst>
      <p:ext uri="{BB962C8B-B14F-4D97-AF65-F5344CB8AC3E}">
        <p14:creationId xmlns:p14="http://schemas.microsoft.com/office/powerpoint/2010/main" val="98632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5A3B406B-7064-6B49-9A32-E916167212AE}"/>
              </a:ext>
            </a:extLst>
          </p:cNvPr>
          <p:cNvPicPr>
            <a:picLocks noGrp="1" noChangeAspect="1"/>
          </p:cNvPicPr>
          <p:nvPr>
            <p:ph idx="1"/>
          </p:nvPr>
        </p:nvPicPr>
        <p:blipFill>
          <a:blip r:embed="rId2"/>
          <a:stretch>
            <a:fillRect/>
          </a:stretch>
        </p:blipFill>
        <p:spPr>
          <a:xfrm>
            <a:off x="643467" y="651044"/>
            <a:ext cx="10905066" cy="3898561"/>
          </a:xfrm>
          <a:prstGeom prst="rect">
            <a:avLst/>
          </a:prstGeom>
        </p:spPr>
      </p:pic>
      <p:sp>
        <p:nvSpPr>
          <p:cNvPr id="7" name="TextBox 6">
            <a:extLst>
              <a:ext uri="{FF2B5EF4-FFF2-40B4-BE49-F238E27FC236}">
                <a16:creationId xmlns:a16="http://schemas.microsoft.com/office/drawing/2014/main" id="{ED635542-98FF-474B-A1BA-DA51A6449464}"/>
              </a:ext>
            </a:extLst>
          </p:cNvPr>
          <p:cNvSpPr txBox="1"/>
          <p:nvPr/>
        </p:nvSpPr>
        <p:spPr>
          <a:xfrm>
            <a:off x="859453" y="5185791"/>
            <a:ext cx="10905066" cy="707886"/>
          </a:xfrm>
          <a:prstGeom prst="rect">
            <a:avLst/>
          </a:prstGeom>
          <a:noFill/>
        </p:spPr>
        <p:txBody>
          <a:bodyPr wrap="square" rtlCol="0">
            <a:spAutoFit/>
          </a:bodyPr>
          <a:lstStyle/>
          <a:p>
            <a:r>
              <a:rPr lang="en-US" altLang="zh-CN" sz="2000" dirty="0">
                <a:solidFill>
                  <a:srgbClr val="FF0000"/>
                </a:solidFill>
              </a:rPr>
              <a:t>We</a:t>
            </a:r>
            <a:r>
              <a:rPr lang="zh-CN" altLang="en-US" sz="2000" dirty="0">
                <a:solidFill>
                  <a:srgbClr val="FF0000"/>
                </a:solidFill>
              </a:rPr>
              <a:t> </a:t>
            </a:r>
            <a:r>
              <a:rPr lang="en-US" altLang="zh-CN" sz="2000" dirty="0">
                <a:solidFill>
                  <a:srgbClr val="FF0000"/>
                </a:solidFill>
              </a:rPr>
              <a:t>can</a:t>
            </a:r>
            <a:r>
              <a:rPr lang="zh-CN" altLang="en-US" sz="2000" dirty="0">
                <a:solidFill>
                  <a:srgbClr val="FF0000"/>
                </a:solidFill>
              </a:rPr>
              <a:t> </a:t>
            </a:r>
            <a:r>
              <a:rPr lang="en-US" altLang="zh-CN" sz="2000" dirty="0">
                <a:solidFill>
                  <a:srgbClr val="FF0000"/>
                </a:solidFill>
              </a:rPr>
              <a:t>find</a:t>
            </a:r>
            <a:r>
              <a:rPr lang="zh-CN" altLang="en-US" sz="2000" dirty="0">
                <a:solidFill>
                  <a:srgbClr val="FF0000"/>
                </a:solidFill>
              </a:rPr>
              <a:t> </a:t>
            </a:r>
            <a:r>
              <a:rPr lang="en-US" altLang="zh-CN" sz="2000" dirty="0">
                <a:solidFill>
                  <a:srgbClr val="FF0000"/>
                </a:solidFill>
              </a:rPr>
              <a:t>KNN</a:t>
            </a:r>
            <a:r>
              <a:rPr lang="zh-CN" altLang="en-US" sz="2000" dirty="0">
                <a:solidFill>
                  <a:srgbClr val="FF0000"/>
                </a:solidFill>
              </a:rPr>
              <a:t> </a:t>
            </a:r>
            <a:r>
              <a:rPr lang="en-US" altLang="zh-CN" sz="2000" dirty="0">
                <a:solidFill>
                  <a:srgbClr val="FF0000"/>
                </a:solidFill>
              </a:rPr>
              <a:t>has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highest</a:t>
            </a:r>
            <a:r>
              <a:rPr lang="zh-CN" altLang="en-US" sz="2000" dirty="0">
                <a:solidFill>
                  <a:srgbClr val="FF0000"/>
                </a:solidFill>
              </a:rPr>
              <a:t> </a:t>
            </a:r>
            <a:r>
              <a:rPr lang="en-US" altLang="zh-CN" sz="2000" dirty="0">
                <a:solidFill>
                  <a:srgbClr val="FF0000"/>
                </a:solidFill>
              </a:rPr>
              <a:t>Train</a:t>
            </a:r>
            <a:r>
              <a:rPr lang="zh-CN" altLang="en-US" sz="2000" dirty="0">
                <a:solidFill>
                  <a:srgbClr val="FF0000"/>
                </a:solidFill>
              </a:rPr>
              <a:t> </a:t>
            </a:r>
            <a:r>
              <a:rPr lang="en-US" altLang="zh-CN" sz="2000" dirty="0">
                <a:solidFill>
                  <a:srgbClr val="FF0000"/>
                </a:solidFill>
              </a:rPr>
              <a:t>Accuracy</a:t>
            </a:r>
            <a:r>
              <a:rPr lang="zh-CN" altLang="en-US" sz="2000" dirty="0">
                <a:solidFill>
                  <a:srgbClr val="FF0000"/>
                </a:solidFill>
              </a:rPr>
              <a:t> </a:t>
            </a:r>
            <a:r>
              <a:rPr lang="en-US" altLang="zh-CN" sz="2000" dirty="0">
                <a:solidFill>
                  <a:srgbClr val="FF0000"/>
                </a:solidFill>
              </a:rPr>
              <a:t>and</a:t>
            </a:r>
            <a:r>
              <a:rPr lang="zh-CN" altLang="en-US" sz="2000" dirty="0">
                <a:solidFill>
                  <a:srgbClr val="FF0000"/>
                </a:solidFill>
              </a:rPr>
              <a:t> </a:t>
            </a:r>
            <a:r>
              <a:rPr lang="en-US" altLang="zh-CN" sz="2000" dirty="0">
                <a:solidFill>
                  <a:srgbClr val="FF0000"/>
                </a:solidFill>
              </a:rPr>
              <a:t>smallest</a:t>
            </a:r>
            <a:r>
              <a:rPr lang="zh-CN" altLang="en-US" sz="2000" dirty="0">
                <a:solidFill>
                  <a:srgbClr val="FF0000"/>
                </a:solidFill>
              </a:rPr>
              <a:t> </a:t>
            </a:r>
            <a:r>
              <a:rPr lang="en-US" altLang="zh-CN" sz="2000" dirty="0">
                <a:solidFill>
                  <a:srgbClr val="FF0000"/>
                </a:solidFill>
              </a:rPr>
              <a:t>Train</a:t>
            </a:r>
            <a:r>
              <a:rPr lang="zh-CN" altLang="en-US" sz="2000" dirty="0">
                <a:solidFill>
                  <a:srgbClr val="FF0000"/>
                </a:solidFill>
              </a:rPr>
              <a:t> </a:t>
            </a:r>
            <a:r>
              <a:rPr lang="en-US" altLang="zh-CN" sz="2000" dirty="0">
                <a:solidFill>
                  <a:srgbClr val="FF0000"/>
                </a:solidFill>
              </a:rPr>
              <a:t>RMSE.</a:t>
            </a:r>
            <a:r>
              <a:rPr lang="zh-CN" altLang="en-US" sz="2000" dirty="0">
                <a:solidFill>
                  <a:srgbClr val="FF0000"/>
                </a:solidFill>
              </a:rPr>
              <a:t> </a:t>
            </a:r>
            <a:r>
              <a:rPr lang="en-US" altLang="zh-CN" sz="2000" dirty="0">
                <a:solidFill>
                  <a:srgbClr val="FF0000"/>
                </a:solidFill>
              </a:rPr>
              <a:t>However,</a:t>
            </a:r>
            <a:r>
              <a:rPr lang="zh-CN" altLang="en-US" sz="2000" dirty="0">
                <a:solidFill>
                  <a:srgbClr val="FF0000"/>
                </a:solidFill>
              </a:rPr>
              <a:t> </a:t>
            </a:r>
            <a:r>
              <a:rPr lang="en-US" altLang="zh-CN" sz="2000" dirty="0" err="1">
                <a:solidFill>
                  <a:srgbClr val="FF0000"/>
                </a:solidFill>
              </a:rPr>
              <a:t>XGBoost</a:t>
            </a:r>
            <a:r>
              <a:rPr lang="zh-CN" altLang="en-US" sz="2000" dirty="0">
                <a:solidFill>
                  <a:srgbClr val="FF0000"/>
                </a:solidFill>
              </a:rPr>
              <a:t> </a:t>
            </a:r>
            <a:r>
              <a:rPr lang="en-US" altLang="zh-CN" sz="2000" dirty="0">
                <a:solidFill>
                  <a:srgbClr val="FF0000"/>
                </a:solidFill>
              </a:rPr>
              <a:t>gives</a:t>
            </a:r>
            <a:r>
              <a:rPr lang="zh-CN" altLang="en-US" sz="2000" dirty="0">
                <a:solidFill>
                  <a:srgbClr val="FF0000"/>
                </a:solidFill>
              </a:rPr>
              <a:t> </a:t>
            </a:r>
            <a:r>
              <a:rPr lang="en-US" altLang="zh-CN" sz="2000" dirty="0">
                <a:solidFill>
                  <a:srgbClr val="FF0000"/>
                </a:solidFill>
              </a:rPr>
              <a:t>us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highest</a:t>
            </a:r>
            <a:r>
              <a:rPr lang="zh-CN" altLang="en-US" sz="2000" dirty="0">
                <a:solidFill>
                  <a:srgbClr val="FF0000"/>
                </a:solidFill>
              </a:rPr>
              <a:t> </a:t>
            </a:r>
            <a:r>
              <a:rPr lang="en-US" altLang="zh-CN" sz="2000" dirty="0">
                <a:solidFill>
                  <a:srgbClr val="FF0000"/>
                </a:solidFill>
              </a:rPr>
              <a:t>Test</a:t>
            </a:r>
            <a:r>
              <a:rPr lang="zh-CN" altLang="en-US" sz="2000" dirty="0">
                <a:solidFill>
                  <a:srgbClr val="FF0000"/>
                </a:solidFill>
              </a:rPr>
              <a:t> </a:t>
            </a:r>
            <a:r>
              <a:rPr lang="en-US" altLang="zh-CN" sz="2000" dirty="0">
                <a:solidFill>
                  <a:srgbClr val="FF0000"/>
                </a:solidFill>
              </a:rPr>
              <a:t>Accuracy</a:t>
            </a:r>
            <a:r>
              <a:rPr lang="zh-CN" altLang="en-US" sz="2000" dirty="0">
                <a:solidFill>
                  <a:srgbClr val="FF0000"/>
                </a:solidFill>
              </a:rPr>
              <a:t> </a:t>
            </a:r>
            <a:r>
              <a:rPr lang="en-US" altLang="zh-CN" sz="2000" dirty="0">
                <a:solidFill>
                  <a:srgbClr val="FF0000"/>
                </a:solidFill>
              </a:rPr>
              <a:t>and</a:t>
            </a:r>
            <a:r>
              <a:rPr lang="zh-CN" altLang="en-US" sz="2000" dirty="0">
                <a:solidFill>
                  <a:srgbClr val="FF0000"/>
                </a:solidFill>
              </a:rPr>
              <a:t> </a:t>
            </a:r>
            <a:r>
              <a:rPr lang="en-US" altLang="zh-CN" sz="2000" dirty="0">
                <a:solidFill>
                  <a:srgbClr val="FF0000"/>
                </a:solidFill>
              </a:rPr>
              <a:t>smallest</a:t>
            </a:r>
            <a:r>
              <a:rPr lang="zh-CN" altLang="en-US" sz="2000" dirty="0">
                <a:solidFill>
                  <a:srgbClr val="FF0000"/>
                </a:solidFill>
              </a:rPr>
              <a:t> </a:t>
            </a:r>
            <a:r>
              <a:rPr lang="en-US" altLang="zh-CN" sz="2000" dirty="0">
                <a:solidFill>
                  <a:srgbClr val="FF0000"/>
                </a:solidFill>
              </a:rPr>
              <a:t>Test</a:t>
            </a:r>
            <a:r>
              <a:rPr lang="zh-CN" altLang="en-US" sz="2000" dirty="0">
                <a:solidFill>
                  <a:srgbClr val="FF0000"/>
                </a:solidFill>
              </a:rPr>
              <a:t> </a:t>
            </a:r>
            <a:r>
              <a:rPr lang="en-US" altLang="zh-CN" sz="2000" dirty="0">
                <a:solidFill>
                  <a:srgbClr val="FF0000"/>
                </a:solidFill>
              </a:rPr>
              <a:t>RMSE.</a:t>
            </a:r>
            <a:r>
              <a:rPr lang="zh-CN" altLang="en-US" sz="2000" dirty="0">
                <a:solidFill>
                  <a:srgbClr val="FF0000"/>
                </a:solidFill>
              </a:rPr>
              <a:t> </a:t>
            </a:r>
            <a:r>
              <a:rPr lang="en-US" altLang="zh-CN" sz="2000" dirty="0">
                <a:solidFill>
                  <a:srgbClr val="FF0000"/>
                </a:solidFill>
              </a:rPr>
              <a:t>Thus,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err="1">
                <a:solidFill>
                  <a:srgbClr val="FF0000"/>
                </a:solidFill>
              </a:rPr>
              <a:t>XGBoost</a:t>
            </a:r>
            <a:r>
              <a:rPr lang="zh-CN" altLang="en-US" sz="2000" dirty="0">
                <a:solidFill>
                  <a:srgbClr val="FF0000"/>
                </a:solidFill>
              </a:rPr>
              <a:t> </a:t>
            </a:r>
            <a:r>
              <a:rPr lang="en-US" altLang="zh-CN" sz="2000" dirty="0">
                <a:solidFill>
                  <a:srgbClr val="FF0000"/>
                </a:solidFill>
              </a:rPr>
              <a:t>model</a:t>
            </a:r>
            <a:r>
              <a:rPr lang="zh-CN" altLang="en-US" sz="2000" dirty="0">
                <a:solidFill>
                  <a:srgbClr val="FF0000"/>
                </a:solidFill>
              </a:rPr>
              <a:t> </a:t>
            </a:r>
            <a:r>
              <a:rPr lang="en-US" altLang="zh-CN" sz="2000" dirty="0">
                <a:solidFill>
                  <a:srgbClr val="FF0000"/>
                </a:solidFill>
              </a:rPr>
              <a:t>would</a:t>
            </a:r>
            <a:r>
              <a:rPr lang="zh-CN" altLang="en-US" sz="2000" dirty="0">
                <a:solidFill>
                  <a:srgbClr val="FF0000"/>
                </a:solidFill>
              </a:rPr>
              <a:t> </a:t>
            </a:r>
            <a:r>
              <a:rPr lang="en-US" altLang="zh-CN" sz="2000" dirty="0">
                <a:solidFill>
                  <a:srgbClr val="FF0000"/>
                </a:solidFill>
              </a:rPr>
              <a:t>be</a:t>
            </a:r>
            <a:r>
              <a:rPr lang="zh-CN" altLang="en-US" sz="2000" dirty="0">
                <a:solidFill>
                  <a:srgbClr val="FF0000"/>
                </a:solidFill>
              </a:rPr>
              <a:t> </a:t>
            </a:r>
            <a:r>
              <a:rPr lang="en-US" altLang="zh-CN" sz="2000" dirty="0">
                <a:solidFill>
                  <a:srgbClr val="FF0000"/>
                </a:solidFill>
              </a:rPr>
              <a:t>prefer.</a:t>
            </a:r>
            <a:endParaRPr lang="en-US" sz="2000" dirty="0">
              <a:solidFill>
                <a:srgbClr val="FF0000"/>
              </a:solidFill>
            </a:endParaRPr>
          </a:p>
        </p:txBody>
      </p:sp>
      <p:sp>
        <p:nvSpPr>
          <p:cNvPr id="8" name="Rectangle 7">
            <a:extLst>
              <a:ext uri="{FF2B5EF4-FFF2-40B4-BE49-F238E27FC236}">
                <a16:creationId xmlns:a16="http://schemas.microsoft.com/office/drawing/2014/main" id="{E315FC83-3C38-C941-ABDA-164F5122764C}"/>
              </a:ext>
            </a:extLst>
          </p:cNvPr>
          <p:cNvSpPr/>
          <p:nvPr/>
        </p:nvSpPr>
        <p:spPr>
          <a:xfrm>
            <a:off x="5803392" y="3429000"/>
            <a:ext cx="902208" cy="411480"/>
          </a:xfrm>
          <a:prstGeom prst="rect">
            <a:avLst/>
          </a:prstGeom>
          <a:noFill/>
          <a:ln w="88900">
            <a:solidFill>
              <a:schemeClr val="accent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56EB7F-C2A9-BD43-8BD4-653F2D13BC67}"/>
              </a:ext>
            </a:extLst>
          </p:cNvPr>
          <p:cNvSpPr/>
          <p:nvPr/>
        </p:nvSpPr>
        <p:spPr>
          <a:xfrm>
            <a:off x="9204960" y="3429000"/>
            <a:ext cx="829056" cy="435864"/>
          </a:xfrm>
          <a:prstGeom prst="rect">
            <a:avLst/>
          </a:prstGeom>
          <a:noFill/>
          <a:ln w="88900">
            <a:solidFill>
              <a:srgbClr val="0070C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3E9A9CAF-C1D8-3240-8FB8-15495DD1408F}"/>
              </a:ext>
            </a:extLst>
          </p:cNvPr>
          <p:cNvSpPr/>
          <p:nvPr/>
        </p:nvSpPr>
        <p:spPr>
          <a:xfrm>
            <a:off x="7559040" y="1304544"/>
            <a:ext cx="1011936" cy="438912"/>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0A5CBB9-38AC-5446-9A4D-EA6F474BFAB2}"/>
              </a:ext>
            </a:extLst>
          </p:cNvPr>
          <p:cNvSpPr/>
          <p:nvPr/>
        </p:nvSpPr>
        <p:spPr>
          <a:xfrm>
            <a:off x="10631466" y="1304544"/>
            <a:ext cx="892725" cy="438912"/>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19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3C424-082A-6149-AC92-41F56CB6CE20}"/>
              </a:ext>
            </a:extLst>
          </p:cNvPr>
          <p:cNvSpPr>
            <a:spLocks noGrp="1"/>
          </p:cNvSpPr>
          <p:nvPr>
            <p:ph type="title"/>
          </p:nvPr>
        </p:nvSpPr>
        <p:spPr>
          <a:xfrm>
            <a:off x="586478" y="1683756"/>
            <a:ext cx="3115265" cy="2396359"/>
          </a:xfrm>
        </p:spPr>
        <p:txBody>
          <a:bodyPr anchor="b">
            <a:normAutofit/>
          </a:bodyPr>
          <a:lstStyle/>
          <a:p>
            <a:pPr algn="r"/>
            <a:r>
              <a:rPr lang="en-US" altLang="zh-CN" sz="4000">
                <a:solidFill>
                  <a:srgbClr val="FFFFFF"/>
                </a:solidFill>
              </a:rPr>
              <a:t>Conclusion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B244378-A2AD-4067-91FE-CB63E849CD5B}"/>
              </a:ext>
            </a:extLst>
          </p:cNvPr>
          <p:cNvGraphicFramePr>
            <a:graphicFrameLocks noGrp="1"/>
          </p:cNvGraphicFramePr>
          <p:nvPr>
            <p:ph idx="1"/>
            <p:extLst>
              <p:ext uri="{D42A27DB-BD31-4B8C-83A1-F6EECF244321}">
                <p14:modId xmlns:p14="http://schemas.microsoft.com/office/powerpoint/2010/main" val="13082545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81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4D78-F67E-CC43-B377-D9E52ACD5E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E343CF-7F95-5C43-9674-54173344435F}"/>
              </a:ext>
            </a:extLst>
          </p:cNvPr>
          <p:cNvSpPr>
            <a:spLocks noGrp="1"/>
          </p:cNvSpPr>
          <p:nvPr>
            <p:ph idx="1"/>
          </p:nvPr>
        </p:nvSpPr>
        <p:spPr/>
        <p:txBody>
          <a:bodyPr>
            <a:normAutofit fontScale="62500" lnSpcReduction="20000"/>
          </a:bodyPr>
          <a:lstStyle/>
          <a:p>
            <a:pPr fontAlgn="base"/>
            <a:r>
              <a:rPr lang="en-US" dirty="0"/>
              <a:t>United Nations Development Program. (2018). Human development index (HDI). Retrieved from </a:t>
            </a:r>
            <a:r>
              <a:rPr lang="en-US" dirty="0">
                <a:hlinkClick r:id="rId2"/>
              </a:rPr>
              <a:t>http://hdr.undp.org/en/indicators/137506</a:t>
            </a:r>
            <a:endParaRPr lang="en-US" dirty="0"/>
          </a:p>
          <a:p>
            <a:pPr fontAlgn="base"/>
            <a:r>
              <a:rPr lang="en-US" dirty="0"/>
              <a:t>World Bank. (2018). World development indicators: GDP (current US$) by country:1985 to 2016. Retrieved from </a:t>
            </a:r>
            <a:r>
              <a:rPr lang="en-US" dirty="0">
                <a:hlinkClick r:id="rId3"/>
              </a:rPr>
              <a:t>http://databank.worldbank.org/data/source/world-development-indicators#</a:t>
            </a:r>
            <a:endParaRPr lang="en-US" dirty="0"/>
          </a:p>
          <a:p>
            <a:pPr fontAlgn="base"/>
            <a:r>
              <a:rPr lang="en-US" dirty="0"/>
              <a:t>World Health Organization. (2018). Suicide prevention. Retrieved from </a:t>
            </a:r>
            <a:r>
              <a:rPr lang="en-US" dirty="0">
                <a:hlinkClick r:id="rId4"/>
              </a:rPr>
              <a:t>http://www.who.int/mental_health/suicide-prevention/en/</a:t>
            </a:r>
            <a:endParaRPr lang="en-US" dirty="0"/>
          </a:p>
          <a:p>
            <a:pPr fontAlgn="base"/>
            <a:r>
              <a:rPr lang="en-US" dirty="0"/>
              <a:t>Cohen, Jacob. (1986). Statistical Approaches to Suicidal Risk Factor Analysis. Annals of the New York Academy of Sciences. 487. 34-41. 10.1111/j.1749-6632.1986.tb27883.x. </a:t>
            </a:r>
          </a:p>
          <a:p>
            <a:pPr fontAlgn="base"/>
            <a:r>
              <a:rPr lang="en-US" dirty="0"/>
              <a:t>Yao, </a:t>
            </a:r>
            <a:r>
              <a:rPr lang="en-US" dirty="0" err="1"/>
              <a:t>Zizhen</a:t>
            </a:r>
            <a:r>
              <a:rPr lang="en-US" dirty="0"/>
              <a:t> &amp; </a:t>
            </a:r>
            <a:r>
              <a:rPr lang="en-US" dirty="0" err="1"/>
              <a:t>Ruzzo</a:t>
            </a:r>
            <a:r>
              <a:rPr lang="en-US" dirty="0"/>
              <a:t>, Walter. (2006). A Regression-based K nearest neighbor algorithm for gene function prediction from heterogeneous data. BMC bioinformatics. 7 Suppl 1. S11. 10.1186/1471-2105-7-S1-S11. </a:t>
            </a:r>
          </a:p>
          <a:p>
            <a:pPr fontAlgn="base"/>
            <a:r>
              <a:rPr lang="en-US" dirty="0" err="1"/>
              <a:t>Biau</a:t>
            </a:r>
            <a:r>
              <a:rPr lang="en-US" dirty="0"/>
              <a:t>, Gérard &amp; </a:t>
            </a:r>
            <a:r>
              <a:rPr lang="en-US" dirty="0" err="1"/>
              <a:t>Scornet</a:t>
            </a:r>
            <a:r>
              <a:rPr lang="en-US" dirty="0"/>
              <a:t>, </a:t>
            </a:r>
            <a:r>
              <a:rPr lang="en-US" dirty="0" err="1"/>
              <a:t>Erwan</a:t>
            </a:r>
            <a:r>
              <a:rPr lang="en-US" dirty="0"/>
              <a:t>. (2015). A Random Forest Guided Tour. TEST. 25. 10.1007/s11749-016-0481-7. </a:t>
            </a:r>
          </a:p>
          <a:p>
            <a:pPr fontAlgn="base"/>
            <a:r>
              <a:rPr lang="en-US" dirty="0"/>
              <a:t>Myles, Anthony &amp; </a:t>
            </a:r>
            <a:r>
              <a:rPr lang="en-US" dirty="0" err="1"/>
              <a:t>Feudale</a:t>
            </a:r>
            <a:r>
              <a:rPr lang="en-US" dirty="0"/>
              <a:t>, Robert &amp; Liu, Yang &amp; Woody, Nathaniel &amp; Brown, Steven. (2004). An Introduction to Decision Tree Modeling. Journal of Chemometrics. 18. 275 - 285. 10.1002/cem.873.</a:t>
            </a:r>
          </a:p>
          <a:p>
            <a:pPr fontAlgn="base"/>
            <a:r>
              <a:rPr lang="en-US" dirty="0"/>
              <a:t>Chen, Tianqi &amp; </a:t>
            </a:r>
            <a:r>
              <a:rPr lang="en-US" dirty="0" err="1"/>
              <a:t>Guestrin</a:t>
            </a:r>
            <a:r>
              <a:rPr lang="en-US" dirty="0"/>
              <a:t>, Carlos. (2016). </a:t>
            </a:r>
            <a:r>
              <a:rPr lang="en-US" dirty="0" err="1"/>
              <a:t>XGBoost</a:t>
            </a:r>
            <a:r>
              <a:rPr lang="en-US" dirty="0"/>
              <a:t>: A Scalable Tree Boosting System. 785-794. 10.1145/2939672.2939785.</a:t>
            </a:r>
          </a:p>
        </p:txBody>
      </p:sp>
    </p:spTree>
    <p:extLst>
      <p:ext uri="{BB962C8B-B14F-4D97-AF65-F5344CB8AC3E}">
        <p14:creationId xmlns:p14="http://schemas.microsoft.com/office/powerpoint/2010/main" val="2166471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37336E03-76EA-4C13-8E70-6FEF53A4DEAA}"/>
              </a:ext>
            </a:extLst>
          </p:cNvPr>
          <p:cNvPicPr>
            <a:picLocks noChangeAspect="1"/>
          </p:cNvPicPr>
          <p:nvPr/>
        </p:nvPicPr>
        <p:blipFill rotWithShape="1">
          <a:blip r:embed="rId3"/>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2228BD-1E64-7B42-89D1-D53842D308A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4800" dirty="0"/>
              <a:t>Thank You! </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0021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9948ADB-B853-084C-B4ED-06C7FFFAC726}"/>
              </a:ext>
            </a:extLst>
          </p:cNvPr>
          <p:cNvSpPr>
            <a:spLocks noGrp="1"/>
          </p:cNvSpPr>
          <p:nvPr>
            <p:ph type="title"/>
          </p:nvPr>
        </p:nvSpPr>
        <p:spPr>
          <a:xfrm>
            <a:off x="1322754" y="1522820"/>
            <a:ext cx="2748041" cy="3601914"/>
          </a:xfrm>
        </p:spPr>
        <p:txBody>
          <a:bodyPr anchor="ctr">
            <a:normAutofit/>
          </a:bodyPr>
          <a:lstStyle/>
          <a:p>
            <a:r>
              <a:rPr lang="en-US" altLang="zh-CN" sz="3600" b="1">
                <a:solidFill>
                  <a:srgbClr val="FFFFFF"/>
                </a:solidFill>
              </a:rPr>
              <a:t>Global Suicide Rates Analysis &amp; Prediction for </a:t>
            </a:r>
            <a:r>
              <a:rPr lang="en-US" sz="3600" b="1">
                <a:solidFill>
                  <a:srgbClr val="FFFFFF"/>
                </a:solidFill>
              </a:rPr>
              <a:t>Suicide Prevention</a:t>
            </a:r>
            <a:br>
              <a:rPr lang="en-US" sz="3600" b="1">
                <a:solidFill>
                  <a:srgbClr val="FFFFFF"/>
                </a:solidFill>
              </a:rPr>
            </a:br>
            <a:endParaRPr lang="en-US" sz="3600" b="1">
              <a:solidFill>
                <a:srgbClr val="FFFFFF"/>
              </a:solidFill>
            </a:endParaRPr>
          </a:p>
        </p:txBody>
      </p:sp>
      <p:graphicFrame>
        <p:nvGraphicFramePr>
          <p:cNvPr id="15" name="Content Placeholder 2">
            <a:extLst>
              <a:ext uri="{FF2B5EF4-FFF2-40B4-BE49-F238E27FC236}">
                <a16:creationId xmlns:a16="http://schemas.microsoft.com/office/drawing/2014/main" id="{038A86C3-B876-4FBE-84ED-8298731A9DE2}"/>
              </a:ext>
            </a:extLst>
          </p:cNvPr>
          <p:cNvGraphicFramePr>
            <a:graphicFrameLocks noGrp="1"/>
          </p:cNvGraphicFramePr>
          <p:nvPr>
            <p:ph idx="1"/>
            <p:extLst>
              <p:ext uri="{D42A27DB-BD31-4B8C-83A1-F6EECF244321}">
                <p14:modId xmlns:p14="http://schemas.microsoft.com/office/powerpoint/2010/main" val="523571890"/>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37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57C5C-ACC9-B94E-8CF2-8B2D444C0650}"/>
              </a:ext>
            </a:extLst>
          </p:cNvPr>
          <p:cNvSpPr>
            <a:spLocks noGrp="1"/>
          </p:cNvSpPr>
          <p:nvPr>
            <p:ph type="title"/>
          </p:nvPr>
        </p:nvSpPr>
        <p:spPr>
          <a:xfrm>
            <a:off x="804672" y="640080"/>
            <a:ext cx="3282696" cy="5257800"/>
          </a:xfrm>
        </p:spPr>
        <p:txBody>
          <a:bodyPr>
            <a:normAutofit/>
          </a:bodyPr>
          <a:lstStyle/>
          <a:p>
            <a:r>
              <a:rPr lang="en-US" altLang="zh-CN" dirty="0">
                <a:solidFill>
                  <a:schemeClr val="bg1"/>
                </a:solidFill>
              </a:rPr>
              <a:t>Data</a:t>
            </a:r>
            <a:endParaRPr lang="en-US" dirty="0">
              <a:solidFill>
                <a:schemeClr val="bg1"/>
              </a:solidFill>
            </a:endParaRPr>
          </a:p>
        </p:txBody>
      </p:sp>
      <p:sp>
        <p:nvSpPr>
          <p:cNvPr id="3" name="Content Placeholder 2">
            <a:extLst>
              <a:ext uri="{FF2B5EF4-FFF2-40B4-BE49-F238E27FC236}">
                <a16:creationId xmlns:a16="http://schemas.microsoft.com/office/drawing/2014/main" id="{72DD714B-89B8-A245-BF5A-36514132C19C}"/>
              </a:ext>
            </a:extLst>
          </p:cNvPr>
          <p:cNvSpPr>
            <a:spLocks noGrp="1"/>
          </p:cNvSpPr>
          <p:nvPr>
            <p:ph idx="1"/>
          </p:nvPr>
        </p:nvSpPr>
        <p:spPr>
          <a:xfrm>
            <a:off x="5358384" y="640081"/>
            <a:ext cx="6024654" cy="5257800"/>
          </a:xfrm>
        </p:spPr>
        <p:txBody>
          <a:bodyPr anchor="ctr">
            <a:normAutofit/>
          </a:bodyPr>
          <a:lstStyle/>
          <a:p>
            <a:r>
              <a:rPr lang="en-US" altLang="zh-CN" sz="2400" dirty="0"/>
              <a:t>The dataset was referenced from Kaggle </a:t>
            </a:r>
            <a:r>
              <a:rPr lang="en-US" altLang="zh-CN" sz="2400" dirty="0">
                <a:hlinkClick r:id="rId2"/>
              </a:rPr>
              <a:t>https://www.kaggle.com/russellyates88/suicide-rates-overview-1985-to-2016</a:t>
            </a:r>
            <a:endParaRPr lang="en-US" altLang="zh-CN" sz="2400" dirty="0"/>
          </a:p>
          <a:p>
            <a:endParaRPr lang="en-US" altLang="zh-CN" sz="2400" dirty="0"/>
          </a:p>
          <a:p>
            <a:pPr fontAlgn="base"/>
            <a:r>
              <a:rPr lang="en-US" sz="2400" dirty="0"/>
              <a:t>This compiled dataset pulled from four other datasets linked by time and place, and was built to find signals correlated to increased suicide rates among different cohorts globally, across the socio-economic spectrum.</a:t>
            </a:r>
          </a:p>
          <a:p>
            <a:pPr marL="0" indent="0">
              <a:buNone/>
            </a:pPr>
            <a:endParaRPr lang="en-US" altLang="zh-CN" sz="2400" dirty="0"/>
          </a:p>
        </p:txBody>
      </p:sp>
    </p:spTree>
    <p:extLst>
      <p:ext uri="{BB962C8B-B14F-4D97-AF65-F5344CB8AC3E}">
        <p14:creationId xmlns:p14="http://schemas.microsoft.com/office/powerpoint/2010/main" val="261678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FBB9B-5191-AC44-BD01-6ED9C1C3B6CF}"/>
              </a:ext>
            </a:extLst>
          </p:cNvPr>
          <p:cNvSpPr>
            <a:spLocks noGrp="1"/>
          </p:cNvSpPr>
          <p:nvPr>
            <p:ph idx="1"/>
          </p:nvPr>
        </p:nvSpPr>
        <p:spPr>
          <a:xfrm>
            <a:off x="838200" y="1292352"/>
            <a:ext cx="10515600" cy="4884611"/>
          </a:xfrm>
        </p:spPr>
        <p:txBody>
          <a:bodyPr>
            <a:normAutofit fontScale="62500" lnSpcReduction="20000"/>
          </a:bodyPr>
          <a:lstStyle/>
          <a:p>
            <a:r>
              <a:rPr lang="en-US" altLang="zh-CN" sz="3300" dirty="0"/>
              <a:t>c</a:t>
            </a:r>
            <a:r>
              <a:rPr lang="en-US" sz="3300" dirty="0"/>
              <a:t>ountry</a:t>
            </a:r>
            <a:r>
              <a:rPr lang="en-US" altLang="zh-CN" sz="3300" dirty="0"/>
              <a:t>:</a:t>
            </a:r>
            <a:r>
              <a:rPr lang="zh-CN" altLang="en-US" sz="3300" dirty="0"/>
              <a:t> </a:t>
            </a:r>
            <a:r>
              <a:rPr lang="en-US" dirty="0"/>
              <a:t>country name</a:t>
            </a:r>
            <a:endParaRPr lang="en-US" sz="3300" dirty="0"/>
          </a:p>
          <a:p>
            <a:r>
              <a:rPr lang="en-US" altLang="zh-CN" sz="3300" dirty="0"/>
              <a:t>y</a:t>
            </a:r>
            <a:r>
              <a:rPr lang="en-US" sz="3300" dirty="0"/>
              <a:t>ear</a:t>
            </a:r>
            <a:r>
              <a:rPr lang="en-US" altLang="zh-CN" sz="3300" dirty="0"/>
              <a:t>:</a:t>
            </a:r>
            <a:r>
              <a:rPr lang="zh-CN" altLang="en-US" sz="3300" dirty="0"/>
              <a:t> </a:t>
            </a:r>
            <a:r>
              <a:rPr lang="en-US" dirty="0"/>
              <a:t>year of data</a:t>
            </a:r>
            <a:endParaRPr lang="en-US" sz="3300" dirty="0"/>
          </a:p>
          <a:p>
            <a:r>
              <a:rPr lang="en-US" altLang="zh-CN" sz="3300" dirty="0"/>
              <a:t>s</a:t>
            </a:r>
            <a:r>
              <a:rPr lang="en-US" sz="3300" dirty="0"/>
              <a:t>ex</a:t>
            </a:r>
            <a:r>
              <a:rPr lang="en-US" altLang="zh-CN" sz="3300" dirty="0"/>
              <a:t>:</a:t>
            </a:r>
            <a:r>
              <a:rPr lang="zh-CN" altLang="en-US" sz="3300" dirty="0"/>
              <a:t> </a:t>
            </a:r>
            <a:r>
              <a:rPr lang="en-US" dirty="0"/>
              <a:t>sex of suicide victim</a:t>
            </a:r>
            <a:endParaRPr lang="en-US" sz="3300" dirty="0"/>
          </a:p>
          <a:p>
            <a:r>
              <a:rPr lang="en-US" altLang="zh-CN" sz="3300" dirty="0"/>
              <a:t>a</a:t>
            </a:r>
            <a:r>
              <a:rPr lang="en-US" sz="3300" dirty="0"/>
              <a:t>ge</a:t>
            </a:r>
            <a:r>
              <a:rPr lang="en-US" altLang="zh-CN" sz="3300" dirty="0"/>
              <a:t>:</a:t>
            </a:r>
            <a:r>
              <a:rPr lang="zh-CN" altLang="en-US" sz="3300" dirty="0"/>
              <a:t> </a:t>
            </a:r>
            <a:r>
              <a:rPr lang="en-US" dirty="0"/>
              <a:t>age range of suicide victim</a:t>
            </a:r>
            <a:endParaRPr lang="en-US" sz="3300" dirty="0"/>
          </a:p>
          <a:p>
            <a:r>
              <a:rPr lang="en-US" sz="3300" dirty="0" err="1"/>
              <a:t>suicides_no</a:t>
            </a:r>
            <a:r>
              <a:rPr lang="en-US" altLang="zh-CN" sz="3300" dirty="0"/>
              <a:t>:</a:t>
            </a:r>
            <a:r>
              <a:rPr lang="zh-CN" altLang="en-US" sz="3300" dirty="0"/>
              <a:t> </a:t>
            </a:r>
            <a:r>
              <a:rPr lang="en-US" dirty="0"/>
              <a:t>number of suicides</a:t>
            </a:r>
            <a:endParaRPr lang="en-US" sz="3300" dirty="0"/>
          </a:p>
          <a:p>
            <a:r>
              <a:rPr lang="en-US" altLang="zh-CN" sz="3300" dirty="0"/>
              <a:t>p</a:t>
            </a:r>
            <a:r>
              <a:rPr lang="en-US" sz="3300" dirty="0"/>
              <a:t>opulation</a:t>
            </a:r>
            <a:r>
              <a:rPr lang="en-US" altLang="zh-CN" sz="3300" dirty="0"/>
              <a:t>:</a:t>
            </a:r>
            <a:r>
              <a:rPr lang="zh-CN" altLang="en-US" sz="3300" dirty="0"/>
              <a:t> </a:t>
            </a:r>
            <a:r>
              <a:rPr lang="en-US" dirty="0"/>
              <a:t>population of country</a:t>
            </a:r>
            <a:endParaRPr lang="en-US" sz="3300" dirty="0"/>
          </a:p>
          <a:p>
            <a:r>
              <a:rPr lang="en-US" sz="3300" dirty="0"/>
              <a:t>suicides/100k pop</a:t>
            </a:r>
            <a:r>
              <a:rPr lang="en-US" altLang="zh-CN" sz="3300" dirty="0"/>
              <a:t>:</a:t>
            </a:r>
            <a:r>
              <a:rPr lang="zh-CN" altLang="en-US" sz="3300" dirty="0"/>
              <a:t> </a:t>
            </a:r>
            <a:r>
              <a:rPr lang="en-US" dirty="0"/>
              <a:t>suicides per 100k of population</a:t>
            </a:r>
            <a:endParaRPr lang="en-US" sz="3300" dirty="0"/>
          </a:p>
          <a:p>
            <a:r>
              <a:rPr lang="en-US" sz="3300" dirty="0"/>
              <a:t>country-year</a:t>
            </a:r>
            <a:r>
              <a:rPr lang="en-US" altLang="zh-CN" sz="3300" dirty="0"/>
              <a:t>:</a:t>
            </a:r>
            <a:r>
              <a:rPr lang="zh-CN" altLang="en-US" sz="2900" dirty="0"/>
              <a:t> </a:t>
            </a:r>
            <a:r>
              <a:rPr lang="en-US" altLang="zh-CN" sz="2900" dirty="0"/>
              <a:t>country</a:t>
            </a:r>
            <a:r>
              <a:rPr lang="zh-CN" altLang="en-US" sz="2900" dirty="0"/>
              <a:t> </a:t>
            </a:r>
            <a:r>
              <a:rPr lang="en-US" altLang="zh-CN" sz="2900" dirty="0"/>
              <a:t>in</a:t>
            </a:r>
            <a:r>
              <a:rPr lang="zh-CN" altLang="en-US" sz="2900" dirty="0"/>
              <a:t> </a:t>
            </a:r>
            <a:r>
              <a:rPr lang="en-US" altLang="zh-CN" sz="2900" dirty="0"/>
              <a:t>certain</a:t>
            </a:r>
            <a:r>
              <a:rPr lang="zh-CN" altLang="en-US" sz="2900" dirty="0"/>
              <a:t> </a:t>
            </a:r>
            <a:r>
              <a:rPr lang="en-US" altLang="zh-CN" sz="2900" dirty="0"/>
              <a:t>year</a:t>
            </a:r>
            <a:endParaRPr lang="en-US" sz="2900" dirty="0"/>
          </a:p>
          <a:p>
            <a:r>
              <a:rPr lang="en-US" sz="3300" dirty="0"/>
              <a:t>HDI for year</a:t>
            </a:r>
            <a:r>
              <a:rPr lang="en-US" altLang="zh-CN" sz="3300" dirty="0"/>
              <a:t>:</a:t>
            </a:r>
            <a:r>
              <a:rPr lang="zh-CN" altLang="en-US" sz="3300" dirty="0"/>
              <a:t> </a:t>
            </a:r>
            <a:r>
              <a:rPr lang="en-US" dirty="0"/>
              <a:t>Human Development Index (HDI) for that year</a:t>
            </a:r>
            <a:endParaRPr lang="en-US" sz="3300" dirty="0"/>
          </a:p>
          <a:p>
            <a:r>
              <a:rPr lang="en-US" sz="3300" dirty="0" err="1"/>
              <a:t>gdp_for_year</a:t>
            </a:r>
            <a:r>
              <a:rPr lang="zh-CN" altLang="en-US" sz="3300" dirty="0"/>
              <a:t> </a:t>
            </a:r>
            <a:r>
              <a:rPr lang="en-US" altLang="zh-CN" sz="3300" dirty="0"/>
              <a:t>($):</a:t>
            </a:r>
            <a:r>
              <a:rPr lang="zh-CN" altLang="en-US" sz="3300" dirty="0"/>
              <a:t> </a:t>
            </a:r>
            <a:r>
              <a:rPr lang="en-US" dirty="0"/>
              <a:t>Gross Domestic Product</a:t>
            </a:r>
            <a:r>
              <a:rPr lang="zh-CN" altLang="en-US" dirty="0"/>
              <a:t> </a:t>
            </a:r>
            <a:r>
              <a:rPr lang="en-US" dirty="0"/>
              <a:t>for that year</a:t>
            </a:r>
            <a:endParaRPr lang="en-US" sz="3300" dirty="0"/>
          </a:p>
          <a:p>
            <a:r>
              <a:rPr lang="en-US" sz="3300" dirty="0" err="1"/>
              <a:t>gdp_per_capita</a:t>
            </a:r>
            <a:r>
              <a:rPr lang="zh-CN" altLang="en-US" sz="3300" dirty="0"/>
              <a:t> </a:t>
            </a:r>
            <a:r>
              <a:rPr lang="en-US" altLang="zh-CN" sz="3300" dirty="0"/>
              <a:t>($):</a:t>
            </a:r>
            <a:r>
              <a:rPr lang="zh-CN" altLang="en-US" sz="3300" dirty="0"/>
              <a:t> </a:t>
            </a:r>
            <a:r>
              <a:rPr lang="en-US" dirty="0"/>
              <a:t>Gross Domestic Product per person</a:t>
            </a:r>
            <a:endParaRPr lang="en-US" sz="3300" dirty="0"/>
          </a:p>
          <a:p>
            <a:r>
              <a:rPr lang="en-US" altLang="zh-CN" sz="3300" dirty="0"/>
              <a:t>g</a:t>
            </a:r>
            <a:r>
              <a:rPr lang="en-US" sz="3300" dirty="0"/>
              <a:t>eneration</a:t>
            </a:r>
            <a:r>
              <a:rPr lang="en-US" altLang="zh-CN" sz="3300" dirty="0"/>
              <a:t>:</a:t>
            </a:r>
            <a:r>
              <a:rPr lang="zh-CN" altLang="en-US" sz="3300" dirty="0"/>
              <a:t> </a:t>
            </a:r>
            <a:r>
              <a:rPr lang="en-US" dirty="0"/>
              <a:t>people born between certain years</a:t>
            </a:r>
            <a:endParaRPr lang="en-US" sz="3300" dirty="0"/>
          </a:p>
          <a:p>
            <a:pPr marL="0" indent="0">
              <a:buNone/>
            </a:pPr>
            <a:br>
              <a:rPr lang="en-US" dirty="0"/>
            </a:br>
            <a:endParaRPr lang="en-US" dirty="0"/>
          </a:p>
        </p:txBody>
      </p:sp>
      <p:sp>
        <p:nvSpPr>
          <p:cNvPr id="4" name="TextBox 3">
            <a:extLst>
              <a:ext uri="{FF2B5EF4-FFF2-40B4-BE49-F238E27FC236}">
                <a16:creationId xmlns:a16="http://schemas.microsoft.com/office/drawing/2014/main" id="{1FEF111B-C3AC-774E-89F7-84555594EEB4}"/>
              </a:ext>
            </a:extLst>
          </p:cNvPr>
          <p:cNvSpPr txBox="1"/>
          <p:nvPr/>
        </p:nvSpPr>
        <p:spPr>
          <a:xfrm>
            <a:off x="838200" y="463296"/>
            <a:ext cx="3941064" cy="523220"/>
          </a:xfrm>
          <a:prstGeom prst="rect">
            <a:avLst/>
          </a:prstGeom>
          <a:noFill/>
        </p:spPr>
        <p:txBody>
          <a:bodyPr wrap="square" rtlCol="0">
            <a:spAutoFit/>
          </a:bodyPr>
          <a:lstStyle/>
          <a:p>
            <a:r>
              <a:rPr lang="en-US" sz="2800" dirty="0"/>
              <a:t>Dataset Feature</a:t>
            </a:r>
            <a:r>
              <a:rPr lang="en-US" altLang="zh-CN" sz="2800" dirty="0"/>
              <a:t>s</a:t>
            </a:r>
            <a:r>
              <a:rPr lang="en-US" sz="2800" dirty="0"/>
              <a:t> List</a:t>
            </a:r>
          </a:p>
        </p:txBody>
      </p:sp>
    </p:spTree>
    <p:extLst>
      <p:ext uri="{BB962C8B-B14F-4D97-AF65-F5344CB8AC3E}">
        <p14:creationId xmlns:p14="http://schemas.microsoft.com/office/powerpoint/2010/main" val="403499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34763-476F-4C47-8B15-A9C0AE7E91A8}"/>
              </a:ext>
            </a:extLst>
          </p:cNvPr>
          <p:cNvSpPr>
            <a:spLocks noGrp="1"/>
          </p:cNvSpPr>
          <p:nvPr>
            <p:ph type="title"/>
          </p:nvPr>
        </p:nvSpPr>
        <p:spPr>
          <a:xfrm>
            <a:off x="671513" y="640080"/>
            <a:ext cx="3415855" cy="5257800"/>
          </a:xfrm>
        </p:spPr>
        <p:txBody>
          <a:bodyPr>
            <a:normAutofit/>
          </a:bodyPr>
          <a:lstStyle/>
          <a:p>
            <a:r>
              <a:rPr lang="en-US" altLang="zh-CN">
                <a:solidFill>
                  <a:schemeClr val="bg1"/>
                </a:solidFill>
              </a:rPr>
              <a:t>Research</a:t>
            </a:r>
            <a:r>
              <a:rPr lang="zh-CN" altLang="en-US">
                <a:solidFill>
                  <a:schemeClr val="bg1"/>
                </a:solidFill>
              </a:rPr>
              <a:t> </a:t>
            </a:r>
            <a:r>
              <a:rPr lang="en-US">
                <a:solidFill>
                  <a:schemeClr val="bg1"/>
                </a:solidFill>
              </a:rPr>
              <a:t>Sub-questions</a:t>
            </a:r>
          </a:p>
        </p:txBody>
      </p:sp>
      <p:sp>
        <p:nvSpPr>
          <p:cNvPr id="3" name="Content Placeholder 2">
            <a:extLst>
              <a:ext uri="{FF2B5EF4-FFF2-40B4-BE49-F238E27FC236}">
                <a16:creationId xmlns:a16="http://schemas.microsoft.com/office/drawing/2014/main" id="{6BE353F5-8798-7E4B-8ABB-99A43801BD5A}"/>
              </a:ext>
            </a:extLst>
          </p:cNvPr>
          <p:cNvSpPr>
            <a:spLocks noGrp="1"/>
          </p:cNvSpPr>
          <p:nvPr>
            <p:ph idx="1"/>
          </p:nvPr>
        </p:nvSpPr>
        <p:spPr>
          <a:xfrm>
            <a:off x="5358384" y="640081"/>
            <a:ext cx="6024654" cy="5257800"/>
          </a:xfrm>
        </p:spPr>
        <p:txBody>
          <a:bodyPr anchor="ctr">
            <a:normAutofit/>
          </a:bodyPr>
          <a:lstStyle/>
          <a:p>
            <a:r>
              <a:rPr lang="en-US" altLang="zh-CN" sz="2400" dirty="0"/>
              <a:t>Global</a:t>
            </a:r>
            <a:r>
              <a:rPr lang="zh-CN" altLang="en-US" sz="2400" dirty="0"/>
              <a:t> </a:t>
            </a:r>
            <a:r>
              <a:rPr lang="en-US" altLang="zh-CN" sz="2400" dirty="0"/>
              <a:t>suicide</a:t>
            </a:r>
            <a:r>
              <a:rPr lang="zh-CN" altLang="en-US" sz="2400" dirty="0"/>
              <a:t> </a:t>
            </a:r>
            <a:r>
              <a:rPr lang="en-US" altLang="zh-CN" sz="2400" dirty="0"/>
              <a:t>rates</a:t>
            </a:r>
            <a:r>
              <a:rPr lang="zh-CN" altLang="en-US" sz="2400" dirty="0"/>
              <a:t> </a:t>
            </a:r>
            <a:r>
              <a:rPr lang="en-US" altLang="zh-CN" sz="2400" dirty="0"/>
              <a:t>trend</a:t>
            </a:r>
          </a:p>
          <a:p>
            <a:endParaRPr lang="en-US" sz="2400" dirty="0"/>
          </a:p>
          <a:p>
            <a:r>
              <a:rPr lang="en-US" altLang="zh-CN" sz="2400" dirty="0"/>
              <a:t>Over</a:t>
            </a:r>
            <a:r>
              <a:rPr lang="zh-CN" altLang="en-US" sz="2400" dirty="0"/>
              <a:t> </a:t>
            </a:r>
            <a:r>
              <a:rPr lang="en-US" altLang="zh-CN" sz="2400" dirty="0"/>
              <a:t>Correlation</a:t>
            </a:r>
            <a:r>
              <a:rPr lang="zh-CN" altLang="en-US" sz="2400" dirty="0"/>
              <a:t> </a:t>
            </a:r>
            <a:r>
              <a:rPr lang="en-US" altLang="zh-CN" sz="2400" dirty="0"/>
              <a:t>&amp;</a:t>
            </a:r>
            <a:r>
              <a:rPr lang="zh-CN" altLang="en-US" sz="2400" dirty="0"/>
              <a:t> </a:t>
            </a:r>
            <a:r>
              <a:rPr lang="en-US" altLang="zh-CN" sz="2400" dirty="0"/>
              <a:t>Correlations</a:t>
            </a:r>
            <a:r>
              <a:rPr lang="zh-CN" altLang="en-US" sz="2400" dirty="0"/>
              <a:t> </a:t>
            </a:r>
            <a:r>
              <a:rPr lang="en-US" altLang="zh-CN" sz="2400" dirty="0"/>
              <a:t>between</a:t>
            </a:r>
            <a:r>
              <a:rPr lang="zh-CN" altLang="en-US" sz="2400" dirty="0"/>
              <a:t> </a:t>
            </a:r>
            <a:r>
              <a:rPr lang="en-US" altLang="zh-CN" sz="2400" dirty="0"/>
              <a:t>particular</a:t>
            </a:r>
            <a:r>
              <a:rPr lang="zh-CN" altLang="en-US" sz="2400" dirty="0"/>
              <a:t> </a:t>
            </a:r>
            <a:r>
              <a:rPr lang="en-US" altLang="zh-CN" sz="2400" dirty="0"/>
              <a:t>variables</a:t>
            </a:r>
          </a:p>
          <a:p>
            <a:endParaRPr lang="en-US" altLang="zh-CN" sz="2400" dirty="0"/>
          </a:p>
          <a:p>
            <a:r>
              <a:rPr lang="en-US" altLang="zh-CN" sz="2400" dirty="0"/>
              <a:t>Hypothesis</a:t>
            </a:r>
            <a:r>
              <a:rPr lang="zh-CN" altLang="en-US" sz="2400" dirty="0"/>
              <a:t> </a:t>
            </a:r>
            <a:r>
              <a:rPr lang="en-US" altLang="zh-CN" sz="2400" dirty="0"/>
              <a:t>tests</a:t>
            </a:r>
            <a:r>
              <a:rPr lang="zh-CN" altLang="en-US" sz="2400" dirty="0"/>
              <a:t> </a:t>
            </a:r>
            <a:r>
              <a:rPr lang="en-US" altLang="zh-CN" sz="2400" dirty="0"/>
              <a:t>to</a:t>
            </a:r>
            <a:r>
              <a:rPr lang="zh-CN" altLang="en-US" sz="2400" dirty="0"/>
              <a:t> </a:t>
            </a:r>
            <a:r>
              <a:rPr lang="en-US" altLang="zh-CN" sz="2400" dirty="0"/>
              <a:t>check</a:t>
            </a:r>
            <a:r>
              <a:rPr lang="zh-CN" altLang="en-US" sz="2400" dirty="0"/>
              <a:t> </a:t>
            </a:r>
            <a:r>
              <a:rPr lang="en-US" altLang="zh-CN" sz="2400" dirty="0"/>
              <a:t>if</a:t>
            </a:r>
            <a:r>
              <a:rPr lang="zh-CN" altLang="en-US" sz="2400" dirty="0"/>
              <a:t> </a:t>
            </a:r>
            <a:r>
              <a:rPr lang="en-US" altLang="zh-CN" sz="2400" dirty="0"/>
              <a:t>there</a:t>
            </a:r>
            <a:r>
              <a:rPr lang="zh-CN" altLang="en-US" sz="2400" dirty="0"/>
              <a:t> </a:t>
            </a:r>
            <a:r>
              <a:rPr lang="en-US" altLang="zh-CN" sz="2400" dirty="0"/>
              <a:t>is</a:t>
            </a:r>
            <a:r>
              <a:rPr lang="zh-CN" altLang="en-US" sz="2400" dirty="0"/>
              <a:t> </a:t>
            </a:r>
            <a:r>
              <a:rPr lang="en-US" altLang="zh-CN" sz="2400" dirty="0"/>
              <a:t>a</a:t>
            </a:r>
            <a:r>
              <a:rPr lang="zh-CN" altLang="en-US" sz="2400" dirty="0"/>
              <a:t> </a:t>
            </a:r>
            <a:r>
              <a:rPr lang="en-US" altLang="zh-CN" sz="2400" dirty="0"/>
              <a:t>link</a:t>
            </a:r>
            <a:r>
              <a:rPr lang="zh-CN" altLang="en-US" sz="2400" dirty="0"/>
              <a:t> </a:t>
            </a:r>
            <a:r>
              <a:rPr lang="en-US" altLang="zh-CN" sz="2400" dirty="0"/>
              <a:t>between</a:t>
            </a:r>
            <a:r>
              <a:rPr lang="zh-CN" altLang="en-US" sz="2400" dirty="0"/>
              <a:t> </a:t>
            </a:r>
            <a:r>
              <a:rPr lang="en-US" altLang="zh-CN" sz="2400" dirty="0"/>
              <a:t>suicide</a:t>
            </a:r>
            <a:r>
              <a:rPr lang="zh-CN" altLang="en-US" sz="2400" dirty="0"/>
              <a:t> </a:t>
            </a:r>
            <a:r>
              <a:rPr lang="en-US" altLang="zh-CN" sz="2400" dirty="0"/>
              <a:t>rates</a:t>
            </a:r>
            <a:r>
              <a:rPr lang="zh-CN" altLang="en-US" sz="2400" dirty="0"/>
              <a:t> </a:t>
            </a:r>
            <a:r>
              <a:rPr lang="en-US" altLang="zh-CN" sz="2400" dirty="0"/>
              <a:t>and</a:t>
            </a:r>
            <a:r>
              <a:rPr lang="zh-CN" altLang="en-US" sz="2400" dirty="0"/>
              <a:t> </a:t>
            </a:r>
            <a:r>
              <a:rPr lang="en-US" altLang="zh-CN" sz="2400" dirty="0"/>
              <a:t>particular</a:t>
            </a:r>
            <a:r>
              <a:rPr lang="zh-CN" altLang="en-US" sz="2400" dirty="0"/>
              <a:t> </a:t>
            </a:r>
            <a:r>
              <a:rPr lang="en-US" altLang="zh-CN" sz="2400" dirty="0"/>
              <a:t>variables</a:t>
            </a:r>
          </a:p>
          <a:p>
            <a:pPr marL="0" indent="0">
              <a:buNone/>
            </a:pPr>
            <a:endParaRPr lang="en-US" sz="2400" dirty="0"/>
          </a:p>
          <a:p>
            <a:r>
              <a:rPr lang="en-US" altLang="zh-CN" sz="2400" dirty="0"/>
              <a:t>Models'</a:t>
            </a:r>
            <a:r>
              <a:rPr lang="zh-CN" altLang="en-US" sz="2400" dirty="0"/>
              <a:t> </a:t>
            </a:r>
            <a:r>
              <a:rPr lang="en-US" altLang="zh-CN" sz="2400" dirty="0"/>
              <a:t>selection</a:t>
            </a:r>
            <a:r>
              <a:rPr lang="zh-CN" altLang="en-US" sz="2400" dirty="0"/>
              <a:t> </a:t>
            </a:r>
            <a:r>
              <a:rPr lang="en-US" altLang="zh-CN" sz="2400" dirty="0"/>
              <a:t>&amp;</a:t>
            </a:r>
            <a:r>
              <a:rPr lang="zh-CN" altLang="en-US" sz="2400" dirty="0"/>
              <a:t> </a:t>
            </a:r>
            <a:r>
              <a:rPr lang="en-US" altLang="zh-CN" sz="2400" dirty="0"/>
              <a:t>prediction</a:t>
            </a:r>
            <a:endParaRPr lang="en-US" sz="2400" dirty="0"/>
          </a:p>
        </p:txBody>
      </p:sp>
    </p:spTree>
    <p:extLst>
      <p:ext uri="{BB962C8B-B14F-4D97-AF65-F5344CB8AC3E}">
        <p14:creationId xmlns:p14="http://schemas.microsoft.com/office/powerpoint/2010/main" val="36606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9669B-7CAA-F346-87F6-D3E1D866F846}"/>
              </a:ext>
            </a:extLst>
          </p:cNvPr>
          <p:cNvSpPr>
            <a:spLocks noGrp="1"/>
          </p:cNvSpPr>
          <p:nvPr>
            <p:ph type="title"/>
          </p:nvPr>
        </p:nvSpPr>
        <p:spPr>
          <a:xfrm>
            <a:off x="638556" y="237745"/>
            <a:ext cx="3377183" cy="3681976"/>
          </a:xfrm>
          <a:noFill/>
        </p:spPr>
        <p:txBody>
          <a:bodyPr vert="horz" lIns="91440" tIns="45720" rIns="91440" bIns="45720" rtlCol="0" anchor="b">
            <a:normAutofit/>
          </a:bodyPr>
          <a:lstStyle/>
          <a:p>
            <a:r>
              <a:rPr lang="en-US" altLang="zh-CN" kern="1200" dirty="0">
                <a:solidFill>
                  <a:schemeClr val="bg1"/>
                </a:solidFill>
                <a:latin typeface="+mj-lt"/>
                <a:ea typeface="+mj-ea"/>
                <a:cs typeface="+mj-cs"/>
              </a:rPr>
              <a:t>Exploratory Data Analysis</a:t>
            </a:r>
            <a:endParaRPr lang="en-US" kern="1200" dirty="0">
              <a:solidFill>
                <a:schemeClr val="bg1"/>
              </a:solidFill>
              <a:latin typeface="+mj-lt"/>
              <a:ea typeface="+mj-ea"/>
              <a:cs typeface="+mj-cs"/>
            </a:endParaRPr>
          </a:p>
        </p:txBody>
      </p:sp>
      <p:pic>
        <p:nvPicPr>
          <p:cNvPr id="9" name="Picture 8" descr="Chart, line chart&#10;&#10;Description automatically generated">
            <a:extLst>
              <a:ext uri="{FF2B5EF4-FFF2-40B4-BE49-F238E27FC236}">
                <a16:creationId xmlns:a16="http://schemas.microsoft.com/office/drawing/2014/main" id="{273D4D92-866E-C942-BAB2-B80663A7C340}"/>
              </a:ext>
            </a:extLst>
          </p:cNvPr>
          <p:cNvPicPr>
            <a:picLocks noChangeAspect="1"/>
          </p:cNvPicPr>
          <p:nvPr/>
        </p:nvPicPr>
        <p:blipFill>
          <a:blip r:embed="rId2"/>
          <a:stretch>
            <a:fillRect/>
          </a:stretch>
        </p:blipFill>
        <p:spPr>
          <a:xfrm>
            <a:off x="5195454" y="783121"/>
            <a:ext cx="6356465" cy="5291756"/>
          </a:xfrm>
          <a:prstGeom prst="rect">
            <a:avLst/>
          </a:prstGeom>
        </p:spPr>
      </p:pic>
      <p:sp>
        <p:nvSpPr>
          <p:cNvPr id="15" name="Rectangle 14">
            <a:extLst>
              <a:ext uri="{FF2B5EF4-FFF2-40B4-BE49-F238E27FC236}">
                <a16:creationId xmlns:a16="http://schemas.microsoft.com/office/drawing/2014/main" id="{4BF9A11C-2EEA-D842-B119-982E2F884E26}"/>
              </a:ext>
            </a:extLst>
          </p:cNvPr>
          <p:cNvSpPr/>
          <p:nvPr/>
        </p:nvSpPr>
        <p:spPr>
          <a:xfrm>
            <a:off x="10277856" y="599504"/>
            <a:ext cx="1395032" cy="4157472"/>
          </a:xfrm>
          <a:prstGeom prst="rect">
            <a:avLst/>
          </a:prstGeom>
          <a:noFill/>
          <a:ln w="635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422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1">
            <a:extLst>
              <a:ext uri="{FF2B5EF4-FFF2-40B4-BE49-F238E27FC236}">
                <a16:creationId xmlns:a16="http://schemas.microsoft.com/office/drawing/2014/main" id="{F46FAC48-C84C-5341-8F72-064558B8E21F}"/>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ltLang="zh-CN" sz="2700"/>
              <a:t>Top 10 countries with most &amp; least number of suicide</a:t>
            </a:r>
            <a:br>
              <a:rPr lang="en-US" sz="2700"/>
            </a:br>
            <a:endParaRPr lang="en-US" sz="2700"/>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5EA36FF-989A-C147-9D79-7B1FA102CAAD}"/>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dirty="0"/>
              <a:t>Russian Federation has the most suicide cases.</a:t>
            </a:r>
            <a:endParaRPr lang="en-US" dirty="0"/>
          </a:p>
        </p:txBody>
      </p:sp>
      <p:pic>
        <p:nvPicPr>
          <p:cNvPr id="8" name="Picture 7" descr="Chart, bar chart&#10;&#10;Description automatically generated">
            <a:extLst>
              <a:ext uri="{FF2B5EF4-FFF2-40B4-BE49-F238E27FC236}">
                <a16:creationId xmlns:a16="http://schemas.microsoft.com/office/drawing/2014/main" id="{D8DB25AD-DDDA-9B4C-9196-ECAA16185FC5}"/>
              </a:ext>
            </a:extLst>
          </p:cNvPr>
          <p:cNvPicPr>
            <a:picLocks noChangeAspect="1"/>
          </p:cNvPicPr>
          <p:nvPr/>
        </p:nvPicPr>
        <p:blipFill>
          <a:blip r:embed="rId2"/>
          <a:stretch>
            <a:fillRect/>
          </a:stretch>
        </p:blipFill>
        <p:spPr>
          <a:xfrm>
            <a:off x="557783" y="2929291"/>
            <a:ext cx="5481509" cy="3084076"/>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C99109A8-CAFF-594D-B84B-2F03A9E064B0}"/>
              </a:ext>
            </a:extLst>
          </p:cNvPr>
          <p:cNvPicPr>
            <a:picLocks noGrp="1" noChangeAspect="1"/>
          </p:cNvPicPr>
          <p:nvPr>
            <p:ph idx="1"/>
          </p:nvPr>
        </p:nvPicPr>
        <p:blipFill>
          <a:blip r:embed="rId3"/>
          <a:stretch>
            <a:fillRect/>
          </a:stretch>
        </p:blipFill>
        <p:spPr>
          <a:xfrm>
            <a:off x="6039292" y="2929291"/>
            <a:ext cx="5682571" cy="3166708"/>
          </a:xfrm>
          <a:prstGeom prst="rect">
            <a:avLst/>
          </a:prstGeom>
        </p:spPr>
      </p:pic>
    </p:spTree>
    <p:extLst>
      <p:ext uri="{BB962C8B-B14F-4D97-AF65-F5344CB8AC3E}">
        <p14:creationId xmlns:p14="http://schemas.microsoft.com/office/powerpoint/2010/main" val="41773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243050-11D0-A24C-9BE7-2E54AB763A8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ltLang="zh-CN" sz="3200" dirty="0"/>
              <a:t>Suicides in Male &amp; Female</a:t>
            </a:r>
            <a:endParaRPr lang="en-US" sz="3200" dirty="0"/>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86E043E-9D62-844B-8640-976065C4AEC3}"/>
              </a:ext>
            </a:extLst>
          </p:cNvPr>
          <p:cNvSpPr txBox="1"/>
          <p:nvPr/>
        </p:nvSpPr>
        <p:spPr>
          <a:xfrm>
            <a:off x="5263576" y="620176"/>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Men </a:t>
            </a:r>
            <a:r>
              <a:rPr lang="en-US" altLang="zh-CN" dirty="0"/>
              <a:t>tend to be </a:t>
            </a:r>
            <a:r>
              <a:rPr lang="en-US" dirty="0"/>
              <a:t>more suicidal than women.</a:t>
            </a:r>
          </a:p>
          <a:p>
            <a:pPr indent="-228600">
              <a:lnSpc>
                <a:spcPct val="90000"/>
              </a:lnSpc>
              <a:spcAft>
                <a:spcPts val="600"/>
              </a:spcAft>
              <a:buFont typeface="Arial" panose="020B0604020202020204" pitchFamily="34" charset="0"/>
              <a:buChar char="•"/>
            </a:pPr>
            <a:endParaRPr lang="en-US" dirty="0"/>
          </a:p>
        </p:txBody>
      </p:sp>
      <p:pic>
        <p:nvPicPr>
          <p:cNvPr id="5" name="Content Placeholder 4" descr="Chart, line chart&#10;&#10;Description automatically generated">
            <a:extLst>
              <a:ext uri="{FF2B5EF4-FFF2-40B4-BE49-F238E27FC236}">
                <a16:creationId xmlns:a16="http://schemas.microsoft.com/office/drawing/2014/main" id="{1532618E-2AAB-C846-AF03-98091E15A3D4}"/>
              </a:ext>
            </a:extLst>
          </p:cNvPr>
          <p:cNvPicPr>
            <a:picLocks noChangeAspect="1"/>
          </p:cNvPicPr>
          <p:nvPr/>
        </p:nvPicPr>
        <p:blipFill>
          <a:blip r:embed="rId2"/>
          <a:stretch>
            <a:fillRect/>
          </a:stretch>
        </p:blipFill>
        <p:spPr>
          <a:xfrm>
            <a:off x="6240354" y="2886271"/>
            <a:ext cx="5481509" cy="3193771"/>
          </a:xfrm>
          <a:prstGeom prst="rect">
            <a:avLst/>
          </a:prstGeom>
        </p:spPr>
      </p:pic>
      <p:pic>
        <p:nvPicPr>
          <p:cNvPr id="7" name="Picture 6" descr="Background pattern&#10;&#10;Description automatically generated">
            <a:extLst>
              <a:ext uri="{FF2B5EF4-FFF2-40B4-BE49-F238E27FC236}">
                <a16:creationId xmlns:a16="http://schemas.microsoft.com/office/drawing/2014/main" id="{D77A1B27-8796-124F-80C0-B38CF30D2CBD}"/>
              </a:ext>
            </a:extLst>
          </p:cNvPr>
          <p:cNvPicPr>
            <a:picLocks noChangeAspect="1"/>
          </p:cNvPicPr>
          <p:nvPr/>
        </p:nvPicPr>
        <p:blipFill>
          <a:blip r:embed="rId3"/>
          <a:stretch>
            <a:fillRect/>
          </a:stretch>
        </p:blipFill>
        <p:spPr>
          <a:xfrm>
            <a:off x="247135" y="2886271"/>
            <a:ext cx="5523082" cy="3193771"/>
          </a:xfrm>
          <a:prstGeom prst="rect">
            <a:avLst/>
          </a:prstGeom>
        </p:spPr>
      </p:pic>
    </p:spTree>
    <p:extLst>
      <p:ext uri="{BB962C8B-B14F-4D97-AF65-F5344CB8AC3E}">
        <p14:creationId xmlns:p14="http://schemas.microsoft.com/office/powerpoint/2010/main" val="99064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3075</TotalTime>
  <Words>1381</Words>
  <Application>Microsoft Macintosh PowerPoint</Application>
  <PresentationFormat>Widescreen</PresentationFormat>
  <Paragraphs>147</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Final Presentation</vt:lpstr>
      <vt:lpstr>Research Topic:</vt:lpstr>
      <vt:lpstr>Global Suicide Rates Analysis &amp; Prediction for Suicide Prevention </vt:lpstr>
      <vt:lpstr>Data</vt:lpstr>
      <vt:lpstr>PowerPoint Presentation</vt:lpstr>
      <vt:lpstr>Research Sub-questions</vt:lpstr>
      <vt:lpstr>Exploratory Data Analysis</vt:lpstr>
      <vt:lpstr>Top 10 countries with most &amp; least number of suicide </vt:lpstr>
      <vt:lpstr>Suicides in Male &amp; Female</vt:lpstr>
      <vt:lpstr>Suicides across Age &amp; Generation</vt:lpstr>
      <vt:lpstr>Evolution of suicide by sex and age category (1985 - 2015)</vt:lpstr>
      <vt:lpstr>Correlations</vt:lpstr>
      <vt:lpstr>Overall Correlation – Male &amp; Female</vt:lpstr>
      <vt:lpstr>Correlation between the number of suicide and population</vt:lpstr>
      <vt:lpstr>Correlations between suicide rates and GDP &amp; GDP per capita</vt:lpstr>
      <vt:lpstr>Hypothesis Tests</vt:lpstr>
      <vt:lpstr>PowerPoint Presentation</vt:lpstr>
      <vt:lpstr>PowerPoint Presentation</vt:lpstr>
      <vt:lpstr>PowerPoint Presentation</vt:lpstr>
      <vt:lpstr>Hypothesis Tests </vt:lpstr>
      <vt:lpstr>Models &amp; Prediction</vt:lpstr>
      <vt:lpstr>PowerPoint Presentation</vt:lpstr>
      <vt:lpstr>PowerPoint Presentation</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Presentation</dc:title>
  <dc:creator>ZHIYI SUN</dc:creator>
  <cp:lastModifiedBy>ZHIYI SUN</cp:lastModifiedBy>
  <cp:revision>132</cp:revision>
  <dcterms:created xsi:type="dcterms:W3CDTF">2021-08-20T02:12:07Z</dcterms:created>
  <dcterms:modified xsi:type="dcterms:W3CDTF">2021-08-27T07:45:15Z</dcterms:modified>
</cp:coreProperties>
</file>