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9" r:id="rId15"/>
    <p:sldId id="270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00959" y="5944141"/>
            <a:ext cx="5373468" cy="1614996"/>
            <a:chOff x="430469" y="4172355"/>
            <a:chExt cx="4030101" cy="1211247"/>
          </a:xfrm>
        </p:grpSpPr>
        <p:grpSp>
          <p:nvGrpSpPr>
            <p:cNvPr id="10" name="Google Shape;10;p2"/>
            <p:cNvGrpSpPr/>
            <p:nvPr/>
          </p:nvGrpSpPr>
          <p:grpSpPr>
            <a:xfrm rot="5538019" flipH="1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75949" extrusionOk="0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5" extrusionOk="0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 rot="5538019" flipH="1">
              <a:off x="3788155" y="4406606"/>
              <a:ext cx="75855" cy="75803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51000" y="719333"/>
            <a:ext cx="102900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951000" y="3221067"/>
            <a:ext cx="7106000" cy="57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207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11"/>
          <p:cNvGrpSpPr/>
          <p:nvPr/>
        </p:nvGrpSpPr>
        <p:grpSpPr>
          <a:xfrm>
            <a:off x="-4696030" y="-1980936"/>
            <a:ext cx="19556201" cy="10052192"/>
            <a:chOff x="-3522023" y="-1485702"/>
            <a:chExt cx="14667151" cy="7539144"/>
          </a:xfrm>
        </p:grpSpPr>
        <p:grpSp>
          <p:nvGrpSpPr>
            <p:cNvPr id="258" name="Google Shape;258;p11"/>
            <p:cNvGrpSpPr/>
            <p:nvPr/>
          </p:nvGrpSpPr>
          <p:grpSpPr>
            <a:xfrm>
              <a:off x="-3522023" y="-1485702"/>
              <a:ext cx="6937187" cy="7367552"/>
              <a:chOff x="-3522023" y="-1485702"/>
              <a:chExt cx="6937187" cy="7367552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 rot="-5400000" flipH="1">
                <a:off x="-2601713" y="-2406012"/>
                <a:ext cx="3848803" cy="5689424"/>
                <a:chOff x="939875" y="457213"/>
                <a:chExt cx="1854488" cy="2741363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1024475" y="516800"/>
                  <a:ext cx="1687275" cy="262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91" h="105141" extrusionOk="0">
                      <a:moveTo>
                        <a:pt x="66361" y="1"/>
                      </a:moveTo>
                      <a:cubicBezTo>
                        <a:pt x="66045" y="1"/>
                        <a:pt x="65756" y="122"/>
                        <a:pt x="65539" y="320"/>
                      </a:cubicBezTo>
                      <a:cubicBezTo>
                        <a:pt x="65310" y="531"/>
                        <a:pt x="65030" y="829"/>
                        <a:pt x="65016" y="1165"/>
                      </a:cubicBezTo>
                      <a:lnTo>
                        <a:pt x="65016" y="60154"/>
                      </a:lnTo>
                      <a:cubicBezTo>
                        <a:pt x="64995" y="60635"/>
                        <a:pt x="64636" y="61430"/>
                        <a:pt x="64280" y="61756"/>
                      </a:cubicBezTo>
                      <a:lnTo>
                        <a:pt x="57761" y="67727"/>
                      </a:lnTo>
                      <a:lnTo>
                        <a:pt x="20052" y="102103"/>
                      </a:lnTo>
                      <a:cubicBezTo>
                        <a:pt x="19707" y="102417"/>
                        <a:pt x="18927" y="102705"/>
                        <a:pt x="18439" y="102705"/>
                      </a:cubicBezTo>
                      <a:cubicBezTo>
                        <a:pt x="18422" y="102705"/>
                        <a:pt x="18404" y="102705"/>
                        <a:pt x="18388" y="102704"/>
                      </a:cubicBezTo>
                      <a:lnTo>
                        <a:pt x="1" y="102704"/>
                      </a:lnTo>
                      <a:lnTo>
                        <a:pt x="1" y="105137"/>
                      </a:lnTo>
                      <a:lnTo>
                        <a:pt x="18276" y="105137"/>
                      </a:lnTo>
                      <a:cubicBezTo>
                        <a:pt x="18326" y="105139"/>
                        <a:pt x="18377" y="105140"/>
                        <a:pt x="18428" y="105140"/>
                      </a:cubicBezTo>
                      <a:cubicBezTo>
                        <a:pt x="19526" y="105140"/>
                        <a:pt x="20901" y="104624"/>
                        <a:pt x="21693" y="103903"/>
                      </a:cubicBezTo>
                      <a:lnTo>
                        <a:pt x="52378" y="75930"/>
                      </a:lnTo>
                      <a:lnTo>
                        <a:pt x="52393" y="75947"/>
                      </a:lnTo>
                      <a:lnTo>
                        <a:pt x="59470" y="69465"/>
                      </a:lnTo>
                      <a:lnTo>
                        <a:pt x="65926" y="63552"/>
                      </a:lnTo>
                      <a:cubicBezTo>
                        <a:pt x="66752" y="62794"/>
                        <a:pt x="67411" y="61379"/>
                        <a:pt x="67461" y="60260"/>
                      </a:cubicBezTo>
                      <a:lnTo>
                        <a:pt x="67461" y="1272"/>
                      </a:lnTo>
                      <a:cubicBezTo>
                        <a:pt x="67490" y="600"/>
                        <a:pt x="67086" y="31"/>
                        <a:pt x="66414" y="2"/>
                      </a:cubicBezTo>
                      <a:lnTo>
                        <a:pt x="66415" y="2"/>
                      </a:lnTo>
                      <a:cubicBezTo>
                        <a:pt x="66397" y="1"/>
                        <a:pt x="66379" y="1"/>
                        <a:pt x="6636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939875" y="534400"/>
                  <a:ext cx="1830625" cy="266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25" h="106567" extrusionOk="0">
                      <a:moveTo>
                        <a:pt x="72094" y="1"/>
                      </a:moveTo>
                      <a:cubicBezTo>
                        <a:pt x="71780" y="1"/>
                        <a:pt x="71491" y="122"/>
                        <a:pt x="71274" y="320"/>
                      </a:cubicBezTo>
                      <a:cubicBezTo>
                        <a:pt x="71043" y="531"/>
                        <a:pt x="70765" y="829"/>
                        <a:pt x="70750" y="1165"/>
                      </a:cubicBezTo>
                      <a:lnTo>
                        <a:pt x="70750" y="60154"/>
                      </a:lnTo>
                      <a:cubicBezTo>
                        <a:pt x="70729" y="60635"/>
                        <a:pt x="70370" y="61430"/>
                        <a:pt x="70014" y="61756"/>
                      </a:cubicBezTo>
                      <a:lnTo>
                        <a:pt x="62182" y="69154"/>
                      </a:lnTo>
                      <a:lnTo>
                        <a:pt x="24473" y="103529"/>
                      </a:lnTo>
                      <a:cubicBezTo>
                        <a:pt x="24129" y="103844"/>
                        <a:pt x="23349" y="104132"/>
                        <a:pt x="22862" y="104132"/>
                      </a:cubicBezTo>
                      <a:cubicBezTo>
                        <a:pt x="22844" y="104132"/>
                        <a:pt x="22827" y="104131"/>
                        <a:pt x="22810" y="104130"/>
                      </a:cubicBezTo>
                      <a:lnTo>
                        <a:pt x="0" y="104130"/>
                      </a:lnTo>
                      <a:lnTo>
                        <a:pt x="0" y="106563"/>
                      </a:lnTo>
                      <a:lnTo>
                        <a:pt x="22697" y="106563"/>
                      </a:lnTo>
                      <a:cubicBezTo>
                        <a:pt x="22747" y="106566"/>
                        <a:pt x="22798" y="106567"/>
                        <a:pt x="22850" y="106567"/>
                      </a:cubicBezTo>
                      <a:cubicBezTo>
                        <a:pt x="23947" y="106567"/>
                        <a:pt x="25324" y="106050"/>
                        <a:pt x="26114" y="105330"/>
                      </a:cubicBezTo>
                      <a:lnTo>
                        <a:pt x="56800" y="77356"/>
                      </a:lnTo>
                      <a:lnTo>
                        <a:pt x="56816" y="77373"/>
                      </a:lnTo>
                      <a:lnTo>
                        <a:pt x="63892" y="70892"/>
                      </a:lnTo>
                      <a:lnTo>
                        <a:pt x="71659" y="63552"/>
                      </a:lnTo>
                      <a:cubicBezTo>
                        <a:pt x="72485" y="62794"/>
                        <a:pt x="73146" y="61379"/>
                        <a:pt x="73195" y="60260"/>
                      </a:cubicBezTo>
                      <a:lnTo>
                        <a:pt x="73195" y="1272"/>
                      </a:lnTo>
                      <a:cubicBezTo>
                        <a:pt x="73225" y="600"/>
                        <a:pt x="72821" y="32"/>
                        <a:pt x="72149" y="2"/>
                      </a:cubicBezTo>
                      <a:cubicBezTo>
                        <a:pt x="72131" y="1"/>
                        <a:pt x="72112" y="1"/>
                        <a:pt x="720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272132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272132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272132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272132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6" name="Google Shape;266;p11"/>
                <p:cNvSpPr/>
                <p:nvPr/>
              </p:nvSpPr>
              <p:spPr>
                <a:xfrm>
                  <a:off x="2713282" y="20473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7" name="Google Shape;267;p11"/>
                <p:cNvSpPr/>
                <p:nvPr/>
              </p:nvSpPr>
              <p:spPr>
                <a:xfrm>
                  <a:off x="2662119" y="65600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8" name="Google Shape;268;p11"/>
                <p:cNvSpPr/>
                <p:nvPr/>
              </p:nvSpPr>
              <p:spPr>
                <a:xfrm>
                  <a:off x="2662119" y="1031508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2662119" y="1407017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2662119" y="1782525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2660568" y="20241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1239757" y="3148704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 rot="2759608">
                  <a:off x="2457387" y="2299952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4" name="Google Shape;274;p11"/>
                <p:cNvSpPr/>
                <p:nvPr/>
              </p:nvSpPr>
              <p:spPr>
                <a:xfrm rot="2759608">
                  <a:off x="2150818" y="257770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5" name="Google Shape;275;p11"/>
                <p:cNvSpPr/>
                <p:nvPr/>
              </p:nvSpPr>
              <p:spPr>
                <a:xfrm rot="2759608">
                  <a:off x="1875135" y="28344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6" name="Google Shape;276;p11"/>
                <p:cNvSpPr/>
                <p:nvPr/>
              </p:nvSpPr>
              <p:spPr>
                <a:xfrm rot="2759608">
                  <a:off x="1529135" y="3141871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239757" y="3092250"/>
                  <a:ext cx="36600" cy="3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 rot="2759608">
                  <a:off x="1499810" y="3092196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 rot="2759608">
                  <a:off x="2420317" y="2256188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 rot="2759608">
                  <a:off x="2113748" y="2533940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 rot="2759608">
                  <a:off x="1838065" y="2790733"/>
                  <a:ext cx="36704" cy="3670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2625663" y="457213"/>
                  <a:ext cx="109500" cy="1095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2643863" y="4754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4" name="Google Shape;284;p11"/>
                <p:cNvSpPr/>
                <p:nvPr/>
              </p:nvSpPr>
              <p:spPr>
                <a:xfrm>
                  <a:off x="2684863" y="529116"/>
                  <a:ext cx="109500" cy="1095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5" name="Google Shape;285;p11"/>
                <p:cNvSpPr/>
                <p:nvPr/>
              </p:nvSpPr>
              <p:spPr>
                <a:xfrm>
                  <a:off x="2703063" y="547316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86" name="Google Shape;286;p11"/>
              <p:cNvGrpSpPr/>
              <p:nvPr/>
            </p:nvGrpSpPr>
            <p:grpSpPr>
              <a:xfrm rot="10800000" flipH="1">
                <a:off x="-1340511" y="3543652"/>
                <a:ext cx="4755675" cy="2338198"/>
                <a:chOff x="5910900" y="252875"/>
                <a:chExt cx="2291450" cy="1126625"/>
              </a:xfrm>
            </p:grpSpPr>
            <p:sp>
              <p:nvSpPr>
                <p:cNvPr id="287" name="Google Shape;287;p11"/>
                <p:cNvSpPr/>
                <p:nvPr/>
              </p:nvSpPr>
              <p:spPr>
                <a:xfrm>
                  <a:off x="5932300" y="277225"/>
                  <a:ext cx="2245700" cy="107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28" h="43118" extrusionOk="0">
                      <a:moveTo>
                        <a:pt x="58394" y="0"/>
                      </a:moveTo>
                      <a:cubicBezTo>
                        <a:pt x="57274" y="0"/>
                        <a:pt x="55831" y="598"/>
                        <a:pt x="55038" y="1390"/>
                      </a:cubicBezTo>
                      <a:lnTo>
                        <a:pt x="35308" y="21121"/>
                      </a:lnTo>
                      <a:cubicBezTo>
                        <a:pt x="34966" y="21462"/>
                        <a:pt x="34157" y="21798"/>
                        <a:pt x="33674" y="21798"/>
                      </a:cubicBezTo>
                      <a:lnTo>
                        <a:pt x="21682" y="21798"/>
                      </a:lnTo>
                      <a:cubicBezTo>
                        <a:pt x="20561" y="21798"/>
                        <a:pt x="19119" y="22395"/>
                        <a:pt x="18327" y="23188"/>
                      </a:cubicBezTo>
                      <a:lnTo>
                        <a:pt x="477" y="41038"/>
                      </a:lnTo>
                      <a:cubicBezTo>
                        <a:pt x="1" y="41514"/>
                        <a:pt x="1" y="42286"/>
                        <a:pt x="477" y="42760"/>
                      </a:cubicBezTo>
                      <a:cubicBezTo>
                        <a:pt x="714" y="42999"/>
                        <a:pt x="1026" y="43117"/>
                        <a:pt x="1337" y="43117"/>
                      </a:cubicBezTo>
                      <a:cubicBezTo>
                        <a:pt x="1649" y="43117"/>
                        <a:pt x="1960" y="42999"/>
                        <a:pt x="2199" y="42760"/>
                      </a:cubicBezTo>
                      <a:lnTo>
                        <a:pt x="20049" y="24910"/>
                      </a:lnTo>
                      <a:cubicBezTo>
                        <a:pt x="20390" y="24568"/>
                        <a:pt x="21199" y="24233"/>
                        <a:pt x="21682" y="24233"/>
                      </a:cubicBezTo>
                      <a:lnTo>
                        <a:pt x="33674" y="24233"/>
                      </a:lnTo>
                      <a:cubicBezTo>
                        <a:pt x="34795" y="24233"/>
                        <a:pt x="36237" y="23636"/>
                        <a:pt x="37030" y="22843"/>
                      </a:cubicBezTo>
                      <a:lnTo>
                        <a:pt x="56760" y="3113"/>
                      </a:lnTo>
                      <a:cubicBezTo>
                        <a:pt x="57101" y="2771"/>
                        <a:pt x="57911" y="2436"/>
                        <a:pt x="58394" y="2436"/>
                      </a:cubicBezTo>
                      <a:lnTo>
                        <a:pt x="88610" y="2436"/>
                      </a:lnTo>
                      <a:cubicBezTo>
                        <a:pt x="89282" y="2436"/>
                        <a:pt x="89827" y="1891"/>
                        <a:pt x="89827" y="1218"/>
                      </a:cubicBezTo>
                      <a:cubicBezTo>
                        <a:pt x="89827" y="546"/>
                        <a:pt x="89282" y="0"/>
                        <a:pt x="8861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8" name="Google Shape;288;p11"/>
                <p:cNvSpPr/>
                <p:nvPr/>
              </p:nvSpPr>
              <p:spPr>
                <a:xfrm>
                  <a:off x="5910900" y="1269900"/>
                  <a:ext cx="109650" cy="1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6" h="4384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89" name="Google Shape;289;p11"/>
                <p:cNvSpPr/>
                <p:nvPr/>
              </p:nvSpPr>
              <p:spPr>
                <a:xfrm>
                  <a:off x="8092725" y="252875"/>
                  <a:ext cx="109625" cy="10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4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2"/>
                        <a:pt x="982" y="4384"/>
                        <a:pt x="2193" y="4384"/>
                      </a:cubicBezTo>
                      <a:cubicBezTo>
                        <a:pt x="3404" y="4384"/>
                        <a:pt x="4385" y="3402"/>
                        <a:pt x="4385" y="2193"/>
                      </a:cubicBezTo>
                      <a:cubicBezTo>
                        <a:pt x="4385" y="982"/>
                        <a:pt x="3404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503975" y="289400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1" name="Google Shape;291;p11"/>
                <p:cNvSpPr/>
                <p:nvPr/>
              </p:nvSpPr>
              <p:spPr>
                <a:xfrm>
                  <a:off x="7818288" y="289388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7027475" y="5999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6514800" y="835300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4" name="Google Shape;294;p11"/>
                <p:cNvSpPr/>
                <p:nvPr/>
              </p:nvSpPr>
              <p:spPr>
                <a:xfrm>
                  <a:off x="6246575" y="10028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5" name="Google Shape;295;p11"/>
                <p:cNvSpPr/>
                <p:nvPr/>
              </p:nvSpPr>
              <p:spPr>
                <a:xfrm>
                  <a:off x="7223725" y="405950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2" y="1462"/>
                      </a:cubicBezTo>
                      <a:cubicBezTo>
                        <a:pt x="1135" y="1462"/>
                        <a:pt x="1463" y="1135"/>
                        <a:pt x="1463" y="732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6" name="Google Shape;296;p11"/>
                <p:cNvSpPr/>
                <p:nvPr/>
              </p:nvSpPr>
              <p:spPr>
                <a:xfrm>
                  <a:off x="6841550" y="779650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>
                  <a:off x="5929113" y="12881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11"/>
                <p:cNvSpPr/>
                <p:nvPr/>
              </p:nvSpPr>
              <p:spPr>
                <a:xfrm>
                  <a:off x="6075125" y="117737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2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2" y="1461"/>
                      </a:cubicBezTo>
                      <a:cubicBezTo>
                        <a:pt x="1135" y="1461"/>
                        <a:pt x="1462" y="1135"/>
                        <a:pt x="1462" y="731"/>
                      </a:cubicBezTo>
                      <a:cubicBezTo>
                        <a:pt x="1462" y="327"/>
                        <a:pt x="1135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11"/>
                <p:cNvSpPr/>
                <p:nvPr/>
              </p:nvSpPr>
              <p:spPr>
                <a:xfrm>
                  <a:off x="8110925" y="2710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00" name="Google Shape;300;p11"/>
            <p:cNvGrpSpPr/>
            <p:nvPr/>
          </p:nvGrpSpPr>
          <p:grpSpPr>
            <a:xfrm rot="5130056" flipH="1">
              <a:off x="7233612" y="1937315"/>
              <a:ext cx="1358242" cy="6377897"/>
              <a:chOff x="4851025" y="424250"/>
              <a:chExt cx="654450" cy="3073100"/>
            </a:xfrm>
          </p:grpSpPr>
          <p:sp>
            <p:nvSpPr>
              <p:cNvPr id="301" name="Google Shape;301;p1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1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1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8" name="Google Shape;318;p11"/>
          <p:cNvSpPr txBox="1">
            <a:spLocks noGrp="1"/>
          </p:cNvSpPr>
          <p:nvPr>
            <p:ph type="title" hasCustomPrompt="1"/>
          </p:nvPr>
        </p:nvSpPr>
        <p:spPr>
          <a:xfrm>
            <a:off x="4900221" y="719333"/>
            <a:ext cx="6340800" cy="164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10266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19" name="Google Shape;319;p11"/>
          <p:cNvSpPr txBox="1">
            <a:spLocks noGrp="1"/>
          </p:cNvSpPr>
          <p:nvPr>
            <p:ph type="subTitle" idx="1"/>
          </p:nvPr>
        </p:nvSpPr>
        <p:spPr>
          <a:xfrm>
            <a:off x="4900221" y="2463565"/>
            <a:ext cx="6340800" cy="5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614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3390800" cy="1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23" name="Google Shape;323;p13"/>
          <p:cNvGrpSpPr/>
          <p:nvPr/>
        </p:nvGrpSpPr>
        <p:grpSpPr>
          <a:xfrm>
            <a:off x="-1404906" y="-4815993"/>
            <a:ext cx="14591073" cy="12554199"/>
            <a:chOff x="-1053680" y="-3611995"/>
            <a:chExt cx="10943305" cy="9415649"/>
          </a:xfrm>
        </p:grpSpPr>
        <p:grpSp>
          <p:nvGrpSpPr>
            <p:cNvPr id="324" name="Google Shape;324;p13"/>
            <p:cNvGrpSpPr/>
            <p:nvPr/>
          </p:nvGrpSpPr>
          <p:grpSpPr>
            <a:xfrm rot="10800000" flipH="1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325" name="Google Shape;325;p13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326" name="Google Shape;326;p13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341" name="Google Shape;341;p13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44" name="Google Shape;344;p13"/>
            <p:cNvGrpSpPr/>
            <p:nvPr/>
          </p:nvGrpSpPr>
          <p:grpSpPr>
            <a:xfrm rot="-10532546">
              <a:off x="-807889" y="-617324"/>
              <a:ext cx="1358231" cy="6377843"/>
              <a:chOff x="4851025" y="424250"/>
              <a:chExt cx="654450" cy="3073100"/>
            </a:xfrm>
          </p:grpSpPr>
          <p:sp>
            <p:nvSpPr>
              <p:cNvPr id="345" name="Google Shape;345;p13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46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grpSp>
        <p:nvGrpSpPr>
          <p:cNvPr id="364" name="Google Shape;364;p14"/>
          <p:cNvGrpSpPr/>
          <p:nvPr/>
        </p:nvGrpSpPr>
        <p:grpSpPr>
          <a:xfrm>
            <a:off x="-2579702" y="-2962051"/>
            <a:ext cx="14600172" cy="10525003"/>
            <a:chOff x="-1934777" y="-2221538"/>
            <a:chExt cx="10950129" cy="7893752"/>
          </a:xfrm>
        </p:grpSpPr>
        <p:grpSp>
          <p:nvGrpSpPr>
            <p:cNvPr id="365" name="Google Shape;365;p14"/>
            <p:cNvGrpSpPr/>
            <p:nvPr/>
          </p:nvGrpSpPr>
          <p:grpSpPr>
            <a:xfrm rot="5400000">
              <a:off x="5468416" y="-1012799"/>
              <a:ext cx="4755675" cy="2338198"/>
              <a:chOff x="5910900" y="252875"/>
              <a:chExt cx="2291450" cy="1126625"/>
            </a:xfrm>
          </p:grpSpPr>
          <p:sp>
            <p:nvSpPr>
              <p:cNvPr id="366" name="Google Shape;366;p14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avLst/>
                <a:gdLst/>
                <a:ahLst/>
                <a:cxnLst/>
                <a:rect l="l" t="t" r="r" b="b"/>
                <a:pathLst>
                  <a:path w="89828" h="43118" extrusionOk="0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4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4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4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4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4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4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4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4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4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4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79" name="Google Shape;379;p14"/>
            <p:cNvGrpSpPr/>
            <p:nvPr/>
          </p:nvGrpSpPr>
          <p:grpSpPr>
            <a:xfrm rot="10800000" flipH="1">
              <a:off x="-1934777" y="917420"/>
              <a:ext cx="4482760" cy="4754793"/>
              <a:chOff x="4204225" y="2144350"/>
              <a:chExt cx="2159950" cy="2291025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4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4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4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4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4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4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4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4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4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4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28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5"/>
          <p:cNvGrpSpPr/>
          <p:nvPr/>
        </p:nvGrpSpPr>
        <p:grpSpPr>
          <a:xfrm>
            <a:off x="675559" y="6071141"/>
            <a:ext cx="5373468" cy="1614996"/>
            <a:chOff x="430469" y="4172355"/>
            <a:chExt cx="4030101" cy="1211247"/>
          </a:xfrm>
        </p:grpSpPr>
        <p:grpSp>
          <p:nvGrpSpPr>
            <p:cNvPr id="400" name="Google Shape;400;p15"/>
            <p:cNvGrpSpPr/>
            <p:nvPr/>
          </p:nvGrpSpPr>
          <p:grpSpPr>
            <a:xfrm rot="5538019" flipH="1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401" name="Google Shape;401;p15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75949" extrusionOk="0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5" extrusionOk="0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1" name="Google Shape;411;p15"/>
            <p:cNvSpPr/>
            <p:nvPr/>
          </p:nvSpPr>
          <p:spPr>
            <a:xfrm rot="5538019" flipH="1">
              <a:off x="3788155" y="4406606"/>
              <a:ext cx="75855" cy="75803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2" name="Google Shape;412;p1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3567200" cy="20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13" name="Google Shape;413;p15"/>
          <p:cNvSpPr txBox="1">
            <a:spLocks noGrp="1"/>
          </p:cNvSpPr>
          <p:nvPr>
            <p:ph type="subTitle" idx="1"/>
          </p:nvPr>
        </p:nvSpPr>
        <p:spPr>
          <a:xfrm flipH="1">
            <a:off x="4581600" y="1695825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subTitle" idx="2"/>
          </p:nvPr>
        </p:nvSpPr>
        <p:spPr>
          <a:xfrm>
            <a:off x="8271633" y="2961997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5" name="Google Shape;415;p15"/>
          <p:cNvSpPr txBox="1">
            <a:spLocks noGrp="1"/>
          </p:cNvSpPr>
          <p:nvPr>
            <p:ph type="subTitle" idx="3"/>
          </p:nvPr>
        </p:nvSpPr>
        <p:spPr>
          <a:xfrm flipH="1">
            <a:off x="3543667" y="4228168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6" name="Google Shape;416;p15"/>
          <p:cNvSpPr txBox="1">
            <a:spLocks noGrp="1"/>
          </p:cNvSpPr>
          <p:nvPr>
            <p:ph type="subTitle" idx="4"/>
          </p:nvPr>
        </p:nvSpPr>
        <p:spPr>
          <a:xfrm>
            <a:off x="7234600" y="5494333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17" name="Google Shape;417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6774411" y="727920"/>
            <a:ext cx="722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8" name="Google Shape;418;p15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736481" y="3271405"/>
            <a:ext cx="722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7" hasCustomPrompt="1"/>
          </p:nvPr>
        </p:nvSpPr>
        <p:spPr>
          <a:xfrm>
            <a:off x="8271624" y="1999663"/>
            <a:ext cx="722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20" name="Google Shape;420;p15"/>
          <p:cNvSpPr txBox="1">
            <a:spLocks noGrp="1"/>
          </p:cNvSpPr>
          <p:nvPr>
            <p:ph type="title" idx="8" hasCustomPrompt="1"/>
          </p:nvPr>
        </p:nvSpPr>
        <p:spPr>
          <a:xfrm>
            <a:off x="7230911" y="4543148"/>
            <a:ext cx="722000" cy="6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21" name="Google Shape;421;p15"/>
          <p:cNvSpPr txBox="1">
            <a:spLocks noGrp="1"/>
          </p:cNvSpPr>
          <p:nvPr>
            <p:ph type="subTitle" idx="9"/>
          </p:nvPr>
        </p:nvSpPr>
        <p:spPr>
          <a:xfrm flipH="1">
            <a:off x="4581600" y="1187833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13"/>
          </p:nvPr>
        </p:nvSpPr>
        <p:spPr>
          <a:xfrm>
            <a:off x="8271641" y="2454000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subTitle" idx="14"/>
          </p:nvPr>
        </p:nvSpPr>
        <p:spPr>
          <a:xfrm flipH="1">
            <a:off x="3543653" y="3720167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ubTitle" idx="15"/>
          </p:nvPr>
        </p:nvSpPr>
        <p:spPr>
          <a:xfrm>
            <a:off x="7230900" y="4986333"/>
            <a:ext cx="291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791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"/>
          <p:cNvSpPr txBox="1">
            <a:spLocks noGrp="1"/>
          </p:cNvSpPr>
          <p:nvPr>
            <p:ph type="title"/>
          </p:nvPr>
        </p:nvSpPr>
        <p:spPr>
          <a:xfrm>
            <a:off x="6618733" y="3755633"/>
            <a:ext cx="4621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subTitle" idx="1"/>
          </p:nvPr>
        </p:nvSpPr>
        <p:spPr>
          <a:xfrm>
            <a:off x="951867" y="1441047"/>
            <a:ext cx="10289200" cy="22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428" name="Google Shape;428;p16"/>
          <p:cNvGrpSpPr/>
          <p:nvPr/>
        </p:nvGrpSpPr>
        <p:grpSpPr>
          <a:xfrm>
            <a:off x="-4487622" y="405279"/>
            <a:ext cx="8725809" cy="7633933"/>
            <a:chOff x="-3365717" y="303959"/>
            <a:chExt cx="6544357" cy="5725450"/>
          </a:xfrm>
        </p:grpSpPr>
        <p:grpSp>
          <p:nvGrpSpPr>
            <p:cNvPr id="429" name="Google Shape;429;p16"/>
            <p:cNvGrpSpPr/>
            <p:nvPr/>
          </p:nvGrpSpPr>
          <p:grpSpPr>
            <a:xfrm rot="10800000" flipH="1">
              <a:off x="-1304121" y="1064076"/>
              <a:ext cx="4482760" cy="4754793"/>
              <a:chOff x="4204225" y="2144350"/>
              <a:chExt cx="2159950" cy="2291025"/>
            </a:xfrm>
          </p:grpSpPr>
          <p:sp>
            <p:nvSpPr>
              <p:cNvPr id="430" name="Google Shape;430;p1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1" name="Google Shape;431;p1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48" name="Google Shape;448;p16"/>
            <p:cNvGrpSpPr/>
            <p:nvPr/>
          </p:nvGrpSpPr>
          <p:grpSpPr>
            <a:xfrm rot="5675928">
              <a:off x="-811723" y="1907869"/>
              <a:ext cx="1358233" cy="6377855"/>
              <a:chOff x="4851025" y="424250"/>
              <a:chExt cx="654450" cy="3073100"/>
            </a:xfrm>
          </p:grpSpPr>
          <p:sp>
            <p:nvSpPr>
              <p:cNvPr id="449" name="Google Shape;449;p1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0" name="Google Shape;460;p1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6" name="Google Shape;466;p16"/>
            <p:cNvGrpSpPr/>
            <p:nvPr/>
          </p:nvGrpSpPr>
          <p:grpSpPr>
            <a:xfrm>
              <a:off x="-638282" y="303959"/>
              <a:ext cx="2186019" cy="4663683"/>
              <a:chOff x="3061750" y="2798625"/>
              <a:chExt cx="1053300" cy="2247125"/>
            </a:xfrm>
          </p:grpSpPr>
          <p:grpSp>
            <p:nvGrpSpPr>
              <p:cNvPr id="467" name="Google Shape;467;p1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68" name="Google Shape;468;p1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83" name="Google Shape;483;p1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87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7"/>
          <p:cNvGrpSpPr/>
          <p:nvPr/>
        </p:nvGrpSpPr>
        <p:grpSpPr>
          <a:xfrm>
            <a:off x="-4079165" y="524267"/>
            <a:ext cx="10942657" cy="7585899"/>
            <a:chOff x="-3059374" y="393200"/>
            <a:chExt cx="8206993" cy="5689424"/>
          </a:xfrm>
        </p:grpSpPr>
        <p:grpSp>
          <p:nvGrpSpPr>
            <p:cNvPr id="488" name="Google Shape;488;p17"/>
            <p:cNvGrpSpPr/>
            <p:nvPr/>
          </p:nvGrpSpPr>
          <p:grpSpPr>
            <a:xfrm rot="10800000" flipH="1">
              <a:off x="-3059374" y="393200"/>
              <a:ext cx="3848803" cy="5689424"/>
              <a:chOff x="939875" y="457213"/>
              <a:chExt cx="1854488" cy="2741363"/>
            </a:xfrm>
          </p:grpSpPr>
          <p:sp>
            <p:nvSpPr>
              <p:cNvPr id="489" name="Google Shape;489;p17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avLst/>
                <a:gdLst/>
                <a:ahLst/>
                <a:cxnLst/>
                <a:rect l="l" t="t" r="r" b="b"/>
                <a:pathLst>
                  <a:path w="67491" h="105141" extrusionOk="0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7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avLst/>
                <a:gdLst/>
                <a:ahLst/>
                <a:cxnLst/>
                <a:rect l="l" t="t" r="r" b="b"/>
                <a:pathLst>
                  <a:path w="73225" h="106567" extrusionOk="0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7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7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17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7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5" name="Google Shape;495;p17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6" name="Google Shape;496;p17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0" name="Google Shape;500;p17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1" name="Google Shape;501;p17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17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17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17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7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7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7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5" name="Google Shape;515;p17"/>
            <p:cNvGrpSpPr/>
            <p:nvPr/>
          </p:nvGrpSpPr>
          <p:grpSpPr>
            <a:xfrm rot="-5400000">
              <a:off x="1429856" y="2001111"/>
              <a:ext cx="2372980" cy="5062548"/>
              <a:chOff x="3061750" y="2798625"/>
              <a:chExt cx="1053300" cy="2247125"/>
            </a:xfrm>
          </p:grpSpPr>
          <p:grpSp>
            <p:nvGrpSpPr>
              <p:cNvPr id="516" name="Google Shape;516;p1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517" name="Google Shape;517;p1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8" name="Google Shape;518;p1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9" name="Google Shape;519;p1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0" name="Google Shape;520;p1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1" name="Google Shape;521;p1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4" name="Google Shape;524;p1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8" name="Google Shape;528;p1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9" name="Google Shape;529;p1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0" name="Google Shape;530;p1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1" name="Google Shape;531;p1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532" name="Google Shape;532;p1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5" name="Google Shape;535;p17"/>
          <p:cNvSpPr>
            <a:spLocks noGrp="1"/>
          </p:cNvSpPr>
          <p:nvPr>
            <p:ph type="pic" idx="2"/>
          </p:nvPr>
        </p:nvSpPr>
        <p:spPr>
          <a:xfrm flipH="1">
            <a:off x="6859185" y="1215400"/>
            <a:ext cx="4110000" cy="442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36" name="Google Shape;536;p17"/>
          <p:cNvSpPr txBox="1">
            <a:spLocks noGrp="1"/>
          </p:cNvSpPr>
          <p:nvPr>
            <p:ph type="title"/>
          </p:nvPr>
        </p:nvSpPr>
        <p:spPr>
          <a:xfrm>
            <a:off x="1751900" y="1313200"/>
            <a:ext cx="3930800" cy="29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37" name="Google Shape;537;p17"/>
          <p:cNvSpPr txBox="1">
            <a:spLocks noGrp="1"/>
          </p:cNvSpPr>
          <p:nvPr>
            <p:ph type="subTitle" idx="1"/>
          </p:nvPr>
        </p:nvSpPr>
        <p:spPr>
          <a:xfrm>
            <a:off x="1751900" y="4258800"/>
            <a:ext cx="3930800" cy="1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3811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8"/>
          <p:cNvGrpSpPr/>
          <p:nvPr/>
        </p:nvGrpSpPr>
        <p:grpSpPr>
          <a:xfrm>
            <a:off x="-3875155" y="-3751199"/>
            <a:ext cx="20480104" cy="11974428"/>
            <a:chOff x="-2906366" y="-2813400"/>
            <a:chExt cx="15360078" cy="8980821"/>
          </a:xfrm>
        </p:grpSpPr>
        <p:grpSp>
          <p:nvGrpSpPr>
            <p:cNvPr id="540" name="Google Shape;540;p18"/>
            <p:cNvGrpSpPr/>
            <p:nvPr/>
          </p:nvGrpSpPr>
          <p:grpSpPr>
            <a:xfrm rot="5400000">
              <a:off x="7684598" y="-3733711"/>
              <a:ext cx="3848803" cy="5689424"/>
              <a:chOff x="939875" y="457213"/>
              <a:chExt cx="1854488" cy="2741363"/>
            </a:xfrm>
          </p:grpSpPr>
          <p:sp>
            <p:nvSpPr>
              <p:cNvPr id="541" name="Google Shape;541;p18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avLst/>
                <a:gdLst/>
                <a:ahLst/>
                <a:cxnLst/>
                <a:rect l="l" t="t" r="r" b="b"/>
                <a:pathLst>
                  <a:path w="67491" h="105141" extrusionOk="0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avLst/>
                <a:gdLst/>
                <a:ahLst/>
                <a:cxnLst/>
                <a:rect l="l" t="t" r="r" b="b"/>
                <a:pathLst>
                  <a:path w="73225" h="106567" extrusionOk="0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18"/>
            <p:cNvGrpSpPr/>
            <p:nvPr/>
          </p:nvGrpSpPr>
          <p:grpSpPr>
            <a:xfrm rot="5604526">
              <a:off x="-361830" y="2110985"/>
              <a:ext cx="1358227" cy="6377825"/>
              <a:chOff x="4851025" y="424250"/>
              <a:chExt cx="654450" cy="3073100"/>
            </a:xfrm>
          </p:grpSpPr>
          <p:sp>
            <p:nvSpPr>
              <p:cNvPr id="568" name="Google Shape;568;p1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1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1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8" name="Google Shape;578;p1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85" name="Google Shape;585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3650000" cy="14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1"/>
          </p:nvPr>
        </p:nvSpPr>
        <p:spPr>
          <a:xfrm>
            <a:off x="950967" y="2363367"/>
            <a:ext cx="3650000" cy="14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14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9"/>
          <p:cNvGrpSpPr/>
          <p:nvPr/>
        </p:nvGrpSpPr>
        <p:grpSpPr>
          <a:xfrm>
            <a:off x="-2484397" y="-3622257"/>
            <a:ext cx="15704777" cy="12386104"/>
            <a:chOff x="-1863298" y="-2716693"/>
            <a:chExt cx="11778583" cy="9289578"/>
          </a:xfrm>
        </p:grpSpPr>
        <p:grpSp>
          <p:nvGrpSpPr>
            <p:cNvPr id="589" name="Google Shape;589;p19"/>
            <p:cNvGrpSpPr/>
            <p:nvPr/>
          </p:nvGrpSpPr>
          <p:grpSpPr>
            <a:xfrm rot="10800000">
              <a:off x="202894" y="-1810398"/>
              <a:ext cx="3848803" cy="5689424"/>
              <a:chOff x="939875" y="457213"/>
              <a:chExt cx="1854488" cy="2741363"/>
            </a:xfrm>
          </p:grpSpPr>
          <p:sp>
            <p:nvSpPr>
              <p:cNvPr id="590" name="Google Shape;590;p19"/>
              <p:cNvSpPr/>
              <p:nvPr/>
            </p:nvSpPr>
            <p:spPr>
              <a:xfrm>
                <a:off x="1024475" y="516800"/>
                <a:ext cx="1687275" cy="2628525"/>
              </a:xfrm>
              <a:custGeom>
                <a:avLst/>
                <a:gdLst/>
                <a:ahLst/>
                <a:cxnLst/>
                <a:rect l="l" t="t" r="r" b="b"/>
                <a:pathLst>
                  <a:path w="67491" h="105141" extrusionOk="0">
                    <a:moveTo>
                      <a:pt x="66361" y="1"/>
                    </a:moveTo>
                    <a:cubicBezTo>
                      <a:pt x="66045" y="1"/>
                      <a:pt x="65756" y="122"/>
                      <a:pt x="65539" y="320"/>
                    </a:cubicBezTo>
                    <a:cubicBezTo>
                      <a:pt x="65310" y="531"/>
                      <a:pt x="65030" y="829"/>
                      <a:pt x="65016" y="1165"/>
                    </a:cubicBezTo>
                    <a:lnTo>
                      <a:pt x="65016" y="60154"/>
                    </a:lnTo>
                    <a:cubicBezTo>
                      <a:pt x="64995" y="60635"/>
                      <a:pt x="64636" y="61430"/>
                      <a:pt x="64280" y="61756"/>
                    </a:cubicBezTo>
                    <a:lnTo>
                      <a:pt x="57761" y="67727"/>
                    </a:lnTo>
                    <a:lnTo>
                      <a:pt x="20052" y="102103"/>
                    </a:lnTo>
                    <a:cubicBezTo>
                      <a:pt x="19707" y="102417"/>
                      <a:pt x="18927" y="102705"/>
                      <a:pt x="18439" y="102705"/>
                    </a:cubicBezTo>
                    <a:cubicBezTo>
                      <a:pt x="18422" y="102705"/>
                      <a:pt x="18404" y="102705"/>
                      <a:pt x="18388" y="102704"/>
                    </a:cubicBezTo>
                    <a:lnTo>
                      <a:pt x="1" y="102704"/>
                    </a:lnTo>
                    <a:lnTo>
                      <a:pt x="1" y="105137"/>
                    </a:lnTo>
                    <a:lnTo>
                      <a:pt x="18276" y="105137"/>
                    </a:lnTo>
                    <a:cubicBezTo>
                      <a:pt x="18326" y="105139"/>
                      <a:pt x="18377" y="105140"/>
                      <a:pt x="18428" y="105140"/>
                    </a:cubicBezTo>
                    <a:cubicBezTo>
                      <a:pt x="19526" y="105140"/>
                      <a:pt x="20901" y="104624"/>
                      <a:pt x="21693" y="103903"/>
                    </a:cubicBezTo>
                    <a:lnTo>
                      <a:pt x="52378" y="75930"/>
                    </a:lnTo>
                    <a:lnTo>
                      <a:pt x="52393" y="75947"/>
                    </a:lnTo>
                    <a:lnTo>
                      <a:pt x="59470" y="69465"/>
                    </a:lnTo>
                    <a:lnTo>
                      <a:pt x="65926" y="63552"/>
                    </a:lnTo>
                    <a:cubicBezTo>
                      <a:pt x="66752" y="62794"/>
                      <a:pt x="67411" y="61379"/>
                      <a:pt x="67461" y="60260"/>
                    </a:cubicBezTo>
                    <a:lnTo>
                      <a:pt x="67461" y="1272"/>
                    </a:lnTo>
                    <a:cubicBezTo>
                      <a:pt x="67490" y="600"/>
                      <a:pt x="67086" y="31"/>
                      <a:pt x="66414" y="2"/>
                    </a:cubicBezTo>
                    <a:lnTo>
                      <a:pt x="66415" y="2"/>
                    </a:lnTo>
                    <a:cubicBezTo>
                      <a:pt x="66397" y="1"/>
                      <a:pt x="66379" y="1"/>
                      <a:pt x="663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939875" y="534400"/>
                <a:ext cx="1830625" cy="2664175"/>
              </a:xfrm>
              <a:custGeom>
                <a:avLst/>
                <a:gdLst/>
                <a:ahLst/>
                <a:cxnLst/>
                <a:rect l="l" t="t" r="r" b="b"/>
                <a:pathLst>
                  <a:path w="73225" h="106567" extrusionOk="0">
                    <a:moveTo>
                      <a:pt x="72094" y="1"/>
                    </a:moveTo>
                    <a:cubicBezTo>
                      <a:pt x="71780" y="1"/>
                      <a:pt x="71491" y="122"/>
                      <a:pt x="71274" y="320"/>
                    </a:cubicBezTo>
                    <a:cubicBezTo>
                      <a:pt x="71043" y="531"/>
                      <a:pt x="70765" y="829"/>
                      <a:pt x="70750" y="1165"/>
                    </a:cubicBezTo>
                    <a:lnTo>
                      <a:pt x="70750" y="60154"/>
                    </a:lnTo>
                    <a:cubicBezTo>
                      <a:pt x="70729" y="60635"/>
                      <a:pt x="70370" y="61430"/>
                      <a:pt x="70014" y="61756"/>
                    </a:cubicBezTo>
                    <a:lnTo>
                      <a:pt x="62182" y="69154"/>
                    </a:lnTo>
                    <a:lnTo>
                      <a:pt x="24473" y="103529"/>
                    </a:lnTo>
                    <a:cubicBezTo>
                      <a:pt x="24129" y="103844"/>
                      <a:pt x="23349" y="104132"/>
                      <a:pt x="22862" y="104132"/>
                    </a:cubicBezTo>
                    <a:cubicBezTo>
                      <a:pt x="22844" y="104132"/>
                      <a:pt x="22827" y="104131"/>
                      <a:pt x="22810" y="104130"/>
                    </a:cubicBezTo>
                    <a:lnTo>
                      <a:pt x="0" y="104130"/>
                    </a:lnTo>
                    <a:lnTo>
                      <a:pt x="0" y="106563"/>
                    </a:lnTo>
                    <a:lnTo>
                      <a:pt x="22697" y="106563"/>
                    </a:lnTo>
                    <a:cubicBezTo>
                      <a:pt x="22747" y="106566"/>
                      <a:pt x="22798" y="106567"/>
                      <a:pt x="22850" y="106567"/>
                    </a:cubicBezTo>
                    <a:cubicBezTo>
                      <a:pt x="23947" y="106567"/>
                      <a:pt x="25324" y="106050"/>
                      <a:pt x="26114" y="105330"/>
                    </a:cubicBezTo>
                    <a:lnTo>
                      <a:pt x="56800" y="77356"/>
                    </a:lnTo>
                    <a:lnTo>
                      <a:pt x="56816" y="77373"/>
                    </a:lnTo>
                    <a:lnTo>
                      <a:pt x="63892" y="70892"/>
                    </a:lnTo>
                    <a:lnTo>
                      <a:pt x="71659" y="63552"/>
                    </a:lnTo>
                    <a:cubicBezTo>
                      <a:pt x="72485" y="62794"/>
                      <a:pt x="73146" y="61379"/>
                      <a:pt x="73195" y="60260"/>
                    </a:cubicBezTo>
                    <a:lnTo>
                      <a:pt x="73195" y="1272"/>
                    </a:lnTo>
                    <a:cubicBezTo>
                      <a:pt x="73225" y="600"/>
                      <a:pt x="72821" y="32"/>
                      <a:pt x="72149" y="2"/>
                    </a:cubicBezTo>
                    <a:cubicBezTo>
                      <a:pt x="72131" y="1"/>
                      <a:pt x="72112" y="1"/>
                      <a:pt x="720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272132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272132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72132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72132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713282" y="20473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662119" y="65600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2662119" y="1031508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2662119" y="1407017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2662119" y="1782525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660568" y="20241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1239757" y="3148704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 rot="2759608">
                <a:off x="2457387" y="2299952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 rot="2759608">
                <a:off x="2150818" y="257770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 rot="2759608">
                <a:off x="1875135" y="28344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 rot="2759608">
                <a:off x="1529135" y="3141871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1239757" y="3092250"/>
                <a:ext cx="36600" cy="3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 rot="2759608">
                <a:off x="1499810" y="3092196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 rot="2759608">
                <a:off x="2420317" y="2256188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 rot="2759608">
                <a:off x="2113748" y="2533940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 rot="2759608">
                <a:off x="1838065" y="2790733"/>
                <a:ext cx="36704" cy="36704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2625663" y="457213"/>
                <a:ext cx="109500" cy="109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2643863" y="4754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2684863" y="529116"/>
                <a:ext cx="109500" cy="109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2703063" y="547316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6" name="Google Shape;616;p19"/>
            <p:cNvGrpSpPr/>
            <p:nvPr/>
          </p:nvGrpSpPr>
          <p:grpSpPr>
            <a:xfrm rot="204526">
              <a:off x="8368648" y="-617165"/>
              <a:ext cx="1358227" cy="6377825"/>
              <a:chOff x="4851025" y="424250"/>
              <a:chExt cx="654450" cy="3073100"/>
            </a:xfrm>
          </p:grpSpPr>
          <p:sp>
            <p:nvSpPr>
              <p:cNvPr id="617" name="Google Shape;617;p19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4" name="Google Shape;634;p19"/>
            <p:cNvGrpSpPr/>
            <p:nvPr/>
          </p:nvGrpSpPr>
          <p:grpSpPr>
            <a:xfrm rot="10800000">
              <a:off x="-1772833" y="-2716693"/>
              <a:ext cx="4482760" cy="4754793"/>
              <a:chOff x="4204225" y="2144350"/>
              <a:chExt cx="2159950" cy="2291025"/>
            </a:xfrm>
          </p:grpSpPr>
          <p:sp>
            <p:nvSpPr>
              <p:cNvPr id="635" name="Google Shape;635;p1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9"/>
            <p:cNvGrpSpPr/>
            <p:nvPr/>
          </p:nvGrpSpPr>
          <p:grpSpPr>
            <a:xfrm rot="5400000">
              <a:off x="-624466" y="3148034"/>
              <a:ext cx="2186019" cy="4663683"/>
              <a:chOff x="3061750" y="2798625"/>
              <a:chExt cx="1053300" cy="2247125"/>
            </a:xfrm>
          </p:grpSpPr>
          <p:grpSp>
            <p:nvGrpSpPr>
              <p:cNvPr id="654" name="Google Shape;654;p19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55" name="Google Shape;655;p19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9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7" name="Google Shape;667;p19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8" name="Google Shape;668;p19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70" name="Google Shape;670;p19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73" name="Google Shape;673;p19"/>
          <p:cNvSpPr txBox="1">
            <a:spLocks noGrp="1"/>
          </p:cNvSpPr>
          <p:nvPr>
            <p:ph type="title"/>
          </p:nvPr>
        </p:nvSpPr>
        <p:spPr>
          <a:xfrm>
            <a:off x="4597200" y="719333"/>
            <a:ext cx="6411200" cy="8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74" name="Google Shape;674;p19"/>
          <p:cNvSpPr txBox="1">
            <a:spLocks noGrp="1"/>
          </p:cNvSpPr>
          <p:nvPr>
            <p:ph type="subTitle" idx="1"/>
          </p:nvPr>
        </p:nvSpPr>
        <p:spPr>
          <a:xfrm>
            <a:off x="3955033" y="1629000"/>
            <a:ext cx="7053200" cy="4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7085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205200" cy="1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677" name="Google Shape;677;p20"/>
          <p:cNvSpPr txBox="1">
            <a:spLocks noGrp="1"/>
          </p:cNvSpPr>
          <p:nvPr>
            <p:ph type="subTitle" idx="1"/>
          </p:nvPr>
        </p:nvSpPr>
        <p:spPr>
          <a:xfrm>
            <a:off x="2511447" y="3450636"/>
            <a:ext cx="2656400" cy="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8" name="Google Shape;678;p20"/>
          <p:cNvSpPr txBox="1">
            <a:spLocks noGrp="1"/>
          </p:cNvSpPr>
          <p:nvPr>
            <p:ph type="subTitle" idx="2"/>
          </p:nvPr>
        </p:nvSpPr>
        <p:spPr>
          <a:xfrm>
            <a:off x="7729132" y="5415035"/>
            <a:ext cx="2656400" cy="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79" name="Google Shape;679;p20"/>
          <p:cNvSpPr txBox="1">
            <a:spLocks noGrp="1"/>
          </p:cNvSpPr>
          <p:nvPr>
            <p:ph type="subTitle" idx="3"/>
          </p:nvPr>
        </p:nvSpPr>
        <p:spPr>
          <a:xfrm>
            <a:off x="2511445" y="2995600"/>
            <a:ext cx="2656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680" name="Google Shape;680;p20"/>
          <p:cNvSpPr txBox="1">
            <a:spLocks noGrp="1"/>
          </p:cNvSpPr>
          <p:nvPr>
            <p:ph type="subTitle" idx="4"/>
          </p:nvPr>
        </p:nvSpPr>
        <p:spPr>
          <a:xfrm>
            <a:off x="7729132" y="4960000"/>
            <a:ext cx="26564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681" name="Google Shape;681;p20"/>
          <p:cNvGrpSpPr/>
          <p:nvPr/>
        </p:nvGrpSpPr>
        <p:grpSpPr>
          <a:xfrm>
            <a:off x="-2645302" y="-3944526"/>
            <a:ext cx="15748483" cy="11497945"/>
            <a:chOff x="-1983976" y="-2958395"/>
            <a:chExt cx="11811362" cy="8623459"/>
          </a:xfrm>
        </p:grpSpPr>
        <p:grpSp>
          <p:nvGrpSpPr>
            <p:cNvPr id="682" name="Google Shape;682;p20"/>
            <p:cNvGrpSpPr/>
            <p:nvPr/>
          </p:nvGrpSpPr>
          <p:grpSpPr>
            <a:xfrm rot="10800000" flipH="1">
              <a:off x="7641367" y="-2958395"/>
              <a:ext cx="2186019" cy="4663683"/>
              <a:chOff x="3061750" y="2798625"/>
              <a:chExt cx="1053300" cy="2247125"/>
            </a:xfrm>
          </p:grpSpPr>
          <p:grpSp>
            <p:nvGrpSpPr>
              <p:cNvPr id="683" name="Google Shape;683;p20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684" name="Google Shape;684;p20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5" name="Google Shape;685;p20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20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20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20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20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20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20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2" name="Google Shape;692;p20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3" name="Google Shape;693;p20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4" name="Google Shape;694;p20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5" name="Google Shape;695;p20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6" name="Google Shape;696;p20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7" name="Google Shape;697;p20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8" name="Google Shape;698;p20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9" name="Google Shape;699;p20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2" name="Google Shape;702;p20"/>
            <p:cNvGrpSpPr/>
            <p:nvPr/>
          </p:nvGrpSpPr>
          <p:grpSpPr>
            <a:xfrm rot="10800000" flipH="1">
              <a:off x="-1983976" y="910271"/>
              <a:ext cx="4482760" cy="4754793"/>
              <a:chOff x="4204225" y="2144350"/>
              <a:chExt cx="2159950" cy="2291025"/>
            </a:xfrm>
          </p:grpSpPr>
          <p:sp>
            <p:nvSpPr>
              <p:cNvPr id="703" name="Google Shape;703;p20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85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 flipH="1">
            <a:off x="5140233" y="4184848"/>
            <a:ext cx="6100800" cy="1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5140233" y="3025567"/>
            <a:ext cx="1574400" cy="115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 flipH="1">
            <a:off x="5140233" y="5566381"/>
            <a:ext cx="6100800" cy="5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39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21"/>
          <p:cNvGrpSpPr/>
          <p:nvPr/>
        </p:nvGrpSpPr>
        <p:grpSpPr>
          <a:xfrm>
            <a:off x="-4478156" y="-202393"/>
            <a:ext cx="8621629" cy="8345772"/>
            <a:chOff x="-3358617" y="-151795"/>
            <a:chExt cx="6466222" cy="6259329"/>
          </a:xfrm>
        </p:grpSpPr>
        <p:grpSp>
          <p:nvGrpSpPr>
            <p:cNvPr id="723" name="Google Shape;723;p21"/>
            <p:cNvGrpSpPr/>
            <p:nvPr/>
          </p:nvGrpSpPr>
          <p:grpSpPr>
            <a:xfrm rot="5675928">
              <a:off x="-804623" y="1985994"/>
              <a:ext cx="1358233" cy="6377855"/>
              <a:chOff x="4851025" y="424250"/>
              <a:chExt cx="654450" cy="3073100"/>
            </a:xfrm>
          </p:grpSpPr>
          <p:sp>
            <p:nvSpPr>
              <p:cNvPr id="724" name="Google Shape;724;p21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1" name="Google Shape;741;p21"/>
            <p:cNvGrpSpPr/>
            <p:nvPr/>
          </p:nvGrpSpPr>
          <p:grpSpPr>
            <a:xfrm>
              <a:off x="-327715" y="-151795"/>
              <a:ext cx="2186019" cy="4663683"/>
              <a:chOff x="3061750" y="2798625"/>
              <a:chExt cx="1053300" cy="2247125"/>
            </a:xfrm>
          </p:grpSpPr>
          <p:grpSp>
            <p:nvGrpSpPr>
              <p:cNvPr id="742" name="Google Shape;742;p21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743" name="Google Shape;743;p21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0" name="Google Shape;750;p21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1" name="Google Shape;751;p21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2" name="Google Shape;752;p21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3" name="Google Shape;753;p21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4" name="Google Shape;754;p21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5" name="Google Shape;755;p21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6" name="Google Shape;756;p21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7" name="Google Shape;757;p21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58" name="Google Shape;758;p21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21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61" name="Google Shape;761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3472000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"/>
          </p:nvPr>
        </p:nvSpPr>
        <p:spPr>
          <a:xfrm>
            <a:off x="5969400" y="1289879"/>
            <a:ext cx="3074000" cy="9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3" name="Google Shape;763;p21"/>
          <p:cNvSpPr txBox="1">
            <a:spLocks noGrp="1"/>
          </p:cNvSpPr>
          <p:nvPr>
            <p:ph type="subTitle" idx="2"/>
          </p:nvPr>
        </p:nvSpPr>
        <p:spPr>
          <a:xfrm>
            <a:off x="6596840" y="3262800"/>
            <a:ext cx="3074000" cy="9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4" name="Google Shape;764;p21"/>
          <p:cNvSpPr txBox="1">
            <a:spLocks noGrp="1"/>
          </p:cNvSpPr>
          <p:nvPr>
            <p:ph type="subTitle" idx="3"/>
          </p:nvPr>
        </p:nvSpPr>
        <p:spPr>
          <a:xfrm>
            <a:off x="7671869" y="5235723"/>
            <a:ext cx="3074000" cy="9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5" name="Google Shape;765;p21"/>
          <p:cNvSpPr txBox="1">
            <a:spLocks noGrp="1"/>
          </p:cNvSpPr>
          <p:nvPr>
            <p:ph type="subTitle" idx="4"/>
          </p:nvPr>
        </p:nvSpPr>
        <p:spPr>
          <a:xfrm>
            <a:off x="5969411" y="788323"/>
            <a:ext cx="307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6" name="Google Shape;766;p21"/>
          <p:cNvSpPr txBox="1">
            <a:spLocks noGrp="1"/>
          </p:cNvSpPr>
          <p:nvPr>
            <p:ph type="subTitle" idx="5"/>
          </p:nvPr>
        </p:nvSpPr>
        <p:spPr>
          <a:xfrm>
            <a:off x="6596856" y="2761244"/>
            <a:ext cx="307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67" name="Google Shape;767;p21"/>
          <p:cNvSpPr txBox="1">
            <a:spLocks noGrp="1"/>
          </p:cNvSpPr>
          <p:nvPr>
            <p:ph type="subTitle" idx="6"/>
          </p:nvPr>
        </p:nvSpPr>
        <p:spPr>
          <a:xfrm>
            <a:off x="7671892" y="4734167"/>
            <a:ext cx="307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5442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22"/>
          <p:cNvGrpSpPr/>
          <p:nvPr/>
        </p:nvGrpSpPr>
        <p:grpSpPr>
          <a:xfrm rot="-5400000">
            <a:off x="2004099" y="3625050"/>
            <a:ext cx="2914692" cy="6218244"/>
            <a:chOff x="3061750" y="2798625"/>
            <a:chExt cx="1053300" cy="2247125"/>
          </a:xfrm>
        </p:grpSpPr>
        <p:grpSp>
          <p:nvGrpSpPr>
            <p:cNvPr id="770" name="Google Shape;770;p22"/>
            <p:cNvGrpSpPr/>
            <p:nvPr/>
          </p:nvGrpSpPr>
          <p:grpSpPr>
            <a:xfrm>
              <a:off x="3061750" y="2798625"/>
              <a:ext cx="1053300" cy="2247125"/>
              <a:chOff x="3682050" y="2775150"/>
              <a:chExt cx="1053300" cy="2247125"/>
            </a:xfrm>
          </p:grpSpPr>
          <p:sp>
            <p:nvSpPr>
              <p:cNvPr id="771" name="Google Shape;771;p22"/>
              <p:cNvSpPr/>
              <p:nvPr/>
            </p:nvSpPr>
            <p:spPr>
              <a:xfrm>
                <a:off x="3682050" y="2798775"/>
                <a:ext cx="1028200" cy="2199125"/>
              </a:xfrm>
              <a:custGeom>
                <a:avLst/>
                <a:gdLst/>
                <a:ahLst/>
                <a:cxnLst/>
                <a:rect l="l" t="t" r="r" b="b"/>
                <a:pathLst>
                  <a:path w="41128" h="87965" extrusionOk="0">
                    <a:moveTo>
                      <a:pt x="25100" y="0"/>
                    </a:moveTo>
                    <a:cubicBezTo>
                      <a:pt x="23851" y="0"/>
                      <a:pt x="22627" y="507"/>
                      <a:pt x="21744" y="1390"/>
                    </a:cubicBezTo>
                    <a:lnTo>
                      <a:pt x="11965" y="11169"/>
                    </a:lnTo>
                    <a:cubicBezTo>
                      <a:pt x="0" y="23134"/>
                      <a:pt x="0" y="42602"/>
                      <a:pt x="11965" y="54566"/>
                    </a:cubicBezTo>
                    <a:lnTo>
                      <a:pt x="16700" y="59302"/>
                    </a:lnTo>
                    <a:cubicBezTo>
                      <a:pt x="16747" y="59349"/>
                      <a:pt x="16775" y="59414"/>
                      <a:pt x="16775" y="59480"/>
                    </a:cubicBezTo>
                    <a:lnTo>
                      <a:pt x="16761" y="75497"/>
                    </a:lnTo>
                    <a:cubicBezTo>
                      <a:pt x="16761" y="75564"/>
                      <a:pt x="16735" y="75629"/>
                      <a:pt x="16687" y="75676"/>
                    </a:cubicBezTo>
                    <a:lnTo>
                      <a:pt x="6478" y="85885"/>
                    </a:lnTo>
                    <a:cubicBezTo>
                      <a:pt x="6002" y="86361"/>
                      <a:pt x="6002" y="87133"/>
                      <a:pt x="6478" y="87607"/>
                    </a:cubicBezTo>
                    <a:cubicBezTo>
                      <a:pt x="6716" y="87845"/>
                      <a:pt x="7027" y="87964"/>
                      <a:pt x="7339" y="87964"/>
                    </a:cubicBezTo>
                    <a:cubicBezTo>
                      <a:pt x="7650" y="87964"/>
                      <a:pt x="7962" y="87845"/>
                      <a:pt x="8200" y="87607"/>
                    </a:cubicBezTo>
                    <a:lnTo>
                      <a:pt x="18410" y="77399"/>
                    </a:lnTo>
                    <a:cubicBezTo>
                      <a:pt x="18910" y="76898"/>
                      <a:pt x="19196" y="76206"/>
                      <a:pt x="19197" y="75499"/>
                    </a:cubicBezTo>
                    <a:lnTo>
                      <a:pt x="19210" y="59481"/>
                    </a:lnTo>
                    <a:cubicBezTo>
                      <a:pt x="19210" y="58774"/>
                      <a:pt x="18923" y="58081"/>
                      <a:pt x="18422" y="57580"/>
                    </a:cubicBezTo>
                    <a:lnTo>
                      <a:pt x="13687" y="52844"/>
                    </a:lnTo>
                    <a:cubicBezTo>
                      <a:pt x="2671" y="41829"/>
                      <a:pt x="2671" y="23907"/>
                      <a:pt x="13687" y="12891"/>
                    </a:cubicBezTo>
                    <a:lnTo>
                      <a:pt x="23466" y="3112"/>
                    </a:lnTo>
                    <a:cubicBezTo>
                      <a:pt x="23896" y="2682"/>
                      <a:pt x="24492" y="2435"/>
                      <a:pt x="25099" y="2435"/>
                    </a:cubicBezTo>
                    <a:lnTo>
                      <a:pt x="39910" y="2435"/>
                    </a:lnTo>
                    <a:cubicBezTo>
                      <a:pt x="40582" y="2435"/>
                      <a:pt x="41127" y="1891"/>
                      <a:pt x="41127" y="1218"/>
                    </a:cubicBezTo>
                    <a:cubicBezTo>
                      <a:pt x="41127" y="882"/>
                      <a:pt x="40990" y="577"/>
                      <a:pt x="40770" y="357"/>
                    </a:cubicBezTo>
                    <a:lnTo>
                      <a:pt x="40771" y="356"/>
                    </a:lnTo>
                    <a:cubicBezTo>
                      <a:pt x="40550" y="136"/>
                      <a:pt x="40246" y="0"/>
                      <a:pt x="39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22"/>
              <p:cNvSpPr/>
              <p:nvPr/>
            </p:nvSpPr>
            <p:spPr>
              <a:xfrm>
                <a:off x="3810700" y="4912625"/>
                <a:ext cx="109625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6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3" y="4385"/>
                      <a:pt x="4385" y="3404"/>
                      <a:pt x="4385" y="2193"/>
                    </a:cubicBezTo>
                    <a:cubicBezTo>
                      <a:pt x="4385" y="982"/>
                      <a:pt x="3403" y="1"/>
                      <a:pt x="2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22"/>
              <p:cNvSpPr/>
              <p:nvPr/>
            </p:nvSpPr>
            <p:spPr>
              <a:xfrm>
                <a:off x="4625725" y="2775150"/>
                <a:ext cx="109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5" extrusionOk="0">
                    <a:moveTo>
                      <a:pt x="2192" y="0"/>
                    </a:moveTo>
                    <a:cubicBezTo>
                      <a:pt x="982" y="0"/>
                      <a:pt x="0" y="983"/>
                      <a:pt x="0" y="2192"/>
                    </a:cubicBezTo>
                    <a:cubicBezTo>
                      <a:pt x="0" y="3403"/>
                      <a:pt x="982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22"/>
              <p:cNvSpPr/>
              <p:nvPr/>
            </p:nvSpPr>
            <p:spPr>
              <a:xfrm>
                <a:off x="3970575" y="4825825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3935550" y="4073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0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4"/>
                      <a:pt x="328" y="1462"/>
                      <a:pt x="730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3827000" y="38912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4"/>
                      <a:pt x="328" y="1461"/>
                      <a:pt x="732" y="1461"/>
                    </a:cubicBezTo>
                    <a:cubicBezTo>
                      <a:pt x="1134" y="1461"/>
                      <a:pt x="1462" y="1134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4449975" y="28122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3" y="1134"/>
                      <a:pt x="1463" y="731"/>
                    </a:cubicBezTo>
                    <a:cubicBezTo>
                      <a:pt x="1463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4210925" y="2854725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1" y="1463"/>
                    </a:cubicBezTo>
                    <a:cubicBezTo>
                      <a:pt x="1135" y="1463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4088325" y="42263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910700" y="316855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3"/>
                      <a:pt x="328" y="1461"/>
                      <a:pt x="732" y="1461"/>
                    </a:cubicBezTo>
                    <a:cubicBezTo>
                      <a:pt x="1134" y="1461"/>
                      <a:pt x="1462" y="1133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22"/>
              <p:cNvSpPr/>
              <p:nvPr/>
            </p:nvSpPr>
            <p:spPr>
              <a:xfrm>
                <a:off x="3825500" y="332710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22"/>
              <p:cNvSpPr/>
              <p:nvPr/>
            </p:nvSpPr>
            <p:spPr>
              <a:xfrm>
                <a:off x="3773550" y="36906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3773150" y="3508275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4643938" y="27939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3828900" y="49308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86" name="Google Shape;786;p22"/>
            <p:cNvSpPr/>
            <p:nvPr/>
          </p:nvSpPr>
          <p:spPr>
            <a:xfrm>
              <a:off x="3490975" y="4659875"/>
              <a:ext cx="36525" cy="36550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731" y="0"/>
                  </a:moveTo>
                  <a:cubicBezTo>
                    <a:pt x="328" y="0"/>
                    <a:pt x="0" y="327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1" y="1135"/>
                    <a:pt x="1461" y="731"/>
                  </a:cubicBezTo>
                  <a:cubicBezTo>
                    <a:pt x="1461" y="327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3422350" y="3046500"/>
              <a:ext cx="36550" cy="36525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7" y="0"/>
                    <a:pt x="1" y="327"/>
                    <a:pt x="1" y="731"/>
                  </a:cubicBezTo>
                  <a:cubicBezTo>
                    <a:pt x="1" y="1135"/>
                    <a:pt x="327" y="1461"/>
                    <a:pt x="731" y="1461"/>
                  </a:cubicBezTo>
                  <a:cubicBezTo>
                    <a:pt x="1134" y="1461"/>
                    <a:pt x="1462" y="1135"/>
                    <a:pt x="1462" y="731"/>
                  </a:cubicBezTo>
                  <a:cubicBezTo>
                    <a:pt x="1462" y="327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490950" y="4454825"/>
              <a:ext cx="36575" cy="36550"/>
            </a:xfrm>
            <a:custGeom>
              <a:avLst/>
              <a:gdLst/>
              <a:ahLst/>
              <a:cxnLst/>
              <a:rect l="l" t="t" r="r" b="b"/>
              <a:pathLst>
                <a:path w="1463" h="1462" extrusionOk="0">
                  <a:moveTo>
                    <a:pt x="731" y="1"/>
                  </a:moveTo>
                  <a:cubicBezTo>
                    <a:pt x="328" y="1"/>
                    <a:pt x="1" y="328"/>
                    <a:pt x="1" y="731"/>
                  </a:cubicBezTo>
                  <a:cubicBezTo>
                    <a:pt x="1" y="1135"/>
                    <a:pt x="328" y="1461"/>
                    <a:pt x="731" y="1461"/>
                  </a:cubicBezTo>
                  <a:cubicBezTo>
                    <a:pt x="1135" y="1461"/>
                    <a:pt x="1463" y="1135"/>
                    <a:pt x="1463" y="731"/>
                  </a:cubicBezTo>
                  <a:cubicBezTo>
                    <a:pt x="1463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9" name="Google Shape;789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569200" cy="1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790" name="Google Shape;790;p22"/>
          <p:cNvSpPr txBox="1">
            <a:spLocks noGrp="1"/>
          </p:cNvSpPr>
          <p:nvPr>
            <p:ph type="subTitle" idx="1"/>
          </p:nvPr>
        </p:nvSpPr>
        <p:spPr>
          <a:xfrm>
            <a:off x="7116461" y="791000"/>
            <a:ext cx="41188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1" name="Google Shape;791;p22"/>
          <p:cNvSpPr txBox="1">
            <a:spLocks noGrp="1"/>
          </p:cNvSpPr>
          <p:nvPr>
            <p:ph type="subTitle" idx="2"/>
          </p:nvPr>
        </p:nvSpPr>
        <p:spPr>
          <a:xfrm>
            <a:off x="7116461" y="2712912"/>
            <a:ext cx="41188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2" name="Google Shape;792;p22"/>
          <p:cNvSpPr txBox="1">
            <a:spLocks noGrp="1"/>
          </p:cNvSpPr>
          <p:nvPr>
            <p:ph type="subTitle" idx="3"/>
          </p:nvPr>
        </p:nvSpPr>
        <p:spPr>
          <a:xfrm>
            <a:off x="7116461" y="4634825"/>
            <a:ext cx="4118800" cy="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3" name="Google Shape;793;p22"/>
          <p:cNvSpPr txBox="1">
            <a:spLocks noGrp="1"/>
          </p:cNvSpPr>
          <p:nvPr>
            <p:ph type="subTitle" idx="4"/>
          </p:nvPr>
        </p:nvSpPr>
        <p:spPr>
          <a:xfrm>
            <a:off x="7116461" y="1480528"/>
            <a:ext cx="4118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4" name="Google Shape;794;p22"/>
          <p:cNvSpPr txBox="1">
            <a:spLocks noGrp="1"/>
          </p:cNvSpPr>
          <p:nvPr>
            <p:ph type="subTitle" idx="5"/>
          </p:nvPr>
        </p:nvSpPr>
        <p:spPr>
          <a:xfrm>
            <a:off x="7116461" y="3402491"/>
            <a:ext cx="4118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795" name="Google Shape;795;p22"/>
          <p:cNvSpPr txBox="1">
            <a:spLocks noGrp="1"/>
          </p:cNvSpPr>
          <p:nvPr>
            <p:ph type="subTitle" idx="6"/>
          </p:nvPr>
        </p:nvSpPr>
        <p:spPr>
          <a:xfrm>
            <a:off x="7116461" y="5324452"/>
            <a:ext cx="41188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61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23"/>
          <p:cNvGrpSpPr/>
          <p:nvPr/>
        </p:nvGrpSpPr>
        <p:grpSpPr>
          <a:xfrm rot="10800000" flipH="1">
            <a:off x="-1959389" y="1418769"/>
            <a:ext cx="5977013" cy="6339724"/>
            <a:chOff x="4204225" y="2144350"/>
            <a:chExt cx="2159950" cy="2291025"/>
          </a:xfrm>
        </p:grpSpPr>
        <p:sp>
          <p:nvSpPr>
            <p:cNvPr id="798" name="Google Shape;798;p23"/>
            <p:cNvSpPr/>
            <p:nvPr/>
          </p:nvSpPr>
          <p:spPr>
            <a:xfrm>
              <a:off x="4204225" y="2168700"/>
              <a:ext cx="2138575" cy="2242350"/>
            </a:xfrm>
            <a:custGeom>
              <a:avLst/>
              <a:gdLst/>
              <a:ahLst/>
              <a:cxnLst/>
              <a:rect l="l" t="t" r="r" b="b"/>
              <a:pathLst>
                <a:path w="85543" h="89694" extrusionOk="0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6254575" y="2144350"/>
              <a:ext cx="109600" cy="109625"/>
            </a:xfrm>
            <a:custGeom>
              <a:avLst/>
              <a:gdLst/>
              <a:ahLst/>
              <a:cxnLst/>
              <a:rect l="l" t="t" r="r" b="b"/>
              <a:pathLst>
                <a:path w="4384" h="4385" extrusionOk="0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4715200" y="4325775"/>
              <a:ext cx="109650" cy="109600"/>
            </a:xfrm>
            <a:custGeom>
              <a:avLst/>
              <a:gdLst/>
              <a:ahLst/>
              <a:cxnLst/>
              <a:rect l="l" t="t" r="r" b="b"/>
              <a:pathLst>
                <a:path w="4386" h="4384" extrusionOk="0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4477325" y="31130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648175" y="29909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939350" y="2902250"/>
              <a:ext cx="36550" cy="36550"/>
            </a:xfrm>
            <a:custGeom>
              <a:avLst/>
              <a:gdLst/>
              <a:ahLst/>
              <a:cxnLst/>
              <a:rect l="l" t="t" r="r" b="b"/>
              <a:pathLst>
                <a:path w="1462" h="1462" extrusionOk="0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5783075" y="2536500"/>
              <a:ext cx="36525" cy="36550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5538875" y="2536500"/>
              <a:ext cx="36575" cy="36550"/>
            </a:xfrm>
            <a:custGeom>
              <a:avLst/>
              <a:gdLst/>
              <a:ahLst/>
              <a:cxnLst/>
              <a:rect l="l" t="t" r="r" b="b"/>
              <a:pathLst>
                <a:path w="1463" h="1462" extrusionOk="0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5327725" y="2591975"/>
              <a:ext cx="36550" cy="36525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4483500" y="4099650"/>
              <a:ext cx="36575" cy="36525"/>
            </a:xfrm>
            <a:custGeom>
              <a:avLst/>
              <a:gdLst/>
              <a:ahLst/>
              <a:cxnLst/>
              <a:rect l="l" t="t" r="r" b="b"/>
              <a:pathLst>
                <a:path w="1463" h="1461" extrusionOk="0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5147625" y="2770650"/>
              <a:ext cx="36575" cy="36575"/>
            </a:xfrm>
            <a:custGeom>
              <a:avLst/>
              <a:gdLst/>
              <a:ahLst/>
              <a:cxnLst/>
              <a:rect l="l" t="t" r="r" b="b"/>
              <a:pathLst>
                <a:path w="1463" h="1463" extrusionOk="0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4225350" y="3576400"/>
              <a:ext cx="36575" cy="36550"/>
            </a:xfrm>
            <a:custGeom>
              <a:avLst/>
              <a:gdLst/>
              <a:ahLst/>
              <a:cxnLst/>
              <a:rect l="l" t="t" r="r" b="b"/>
              <a:pathLst>
                <a:path w="1463" h="1462" extrusionOk="0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4290150" y="33592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4271875" y="38878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5972075" y="24999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126525" y="23463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6" name="Google Shape;816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3661600" cy="15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17" name="Google Shape;817;p23"/>
          <p:cNvSpPr txBox="1">
            <a:spLocks noGrp="1"/>
          </p:cNvSpPr>
          <p:nvPr>
            <p:ph type="subTitle" idx="1"/>
          </p:nvPr>
        </p:nvSpPr>
        <p:spPr>
          <a:xfrm>
            <a:off x="5871553" y="1310004"/>
            <a:ext cx="2184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8" name="Google Shape;818;p23"/>
          <p:cNvSpPr txBox="1">
            <a:spLocks noGrp="1"/>
          </p:cNvSpPr>
          <p:nvPr>
            <p:ph type="subTitle" idx="2"/>
          </p:nvPr>
        </p:nvSpPr>
        <p:spPr>
          <a:xfrm>
            <a:off x="8982633" y="2282069"/>
            <a:ext cx="2184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19" name="Google Shape;819;p23"/>
          <p:cNvSpPr txBox="1">
            <a:spLocks noGrp="1"/>
          </p:cNvSpPr>
          <p:nvPr>
            <p:ph type="subTitle" idx="3"/>
          </p:nvPr>
        </p:nvSpPr>
        <p:spPr>
          <a:xfrm>
            <a:off x="5871553" y="3012311"/>
            <a:ext cx="2184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0" name="Google Shape;820;p23"/>
          <p:cNvSpPr txBox="1">
            <a:spLocks noGrp="1"/>
          </p:cNvSpPr>
          <p:nvPr>
            <p:ph type="subTitle" idx="4"/>
          </p:nvPr>
        </p:nvSpPr>
        <p:spPr>
          <a:xfrm>
            <a:off x="8982633" y="3984376"/>
            <a:ext cx="21844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1" name="Google Shape;821;p23"/>
          <p:cNvSpPr txBox="1">
            <a:spLocks noGrp="1"/>
          </p:cNvSpPr>
          <p:nvPr>
            <p:ph type="subTitle" idx="5"/>
          </p:nvPr>
        </p:nvSpPr>
        <p:spPr>
          <a:xfrm>
            <a:off x="5871553" y="818188"/>
            <a:ext cx="2184400" cy="5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2" name="Google Shape;822;p23"/>
          <p:cNvSpPr txBox="1">
            <a:spLocks noGrp="1"/>
          </p:cNvSpPr>
          <p:nvPr>
            <p:ph type="subTitle" idx="6"/>
          </p:nvPr>
        </p:nvSpPr>
        <p:spPr>
          <a:xfrm>
            <a:off x="8982629" y="1790252"/>
            <a:ext cx="2184400" cy="5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3" name="Google Shape;823;p23"/>
          <p:cNvSpPr txBox="1">
            <a:spLocks noGrp="1"/>
          </p:cNvSpPr>
          <p:nvPr>
            <p:ph type="subTitle" idx="7"/>
          </p:nvPr>
        </p:nvSpPr>
        <p:spPr>
          <a:xfrm>
            <a:off x="5871553" y="2520479"/>
            <a:ext cx="2184400" cy="5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4" name="Google Shape;824;p23"/>
          <p:cNvSpPr txBox="1">
            <a:spLocks noGrp="1"/>
          </p:cNvSpPr>
          <p:nvPr>
            <p:ph type="subTitle" idx="8"/>
          </p:nvPr>
        </p:nvSpPr>
        <p:spPr>
          <a:xfrm>
            <a:off x="8982629" y="3492544"/>
            <a:ext cx="2184400" cy="5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389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373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27" name="Google Shape;827;p24"/>
          <p:cNvSpPr txBox="1">
            <a:spLocks noGrp="1"/>
          </p:cNvSpPr>
          <p:nvPr>
            <p:ph type="subTitle" idx="1"/>
          </p:nvPr>
        </p:nvSpPr>
        <p:spPr>
          <a:xfrm>
            <a:off x="5824103" y="1310899"/>
            <a:ext cx="23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8" name="Google Shape;828;p24"/>
          <p:cNvSpPr txBox="1">
            <a:spLocks noGrp="1"/>
          </p:cNvSpPr>
          <p:nvPr>
            <p:ph type="subTitle" idx="2"/>
          </p:nvPr>
        </p:nvSpPr>
        <p:spPr>
          <a:xfrm>
            <a:off x="8869065" y="2140087"/>
            <a:ext cx="237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29" name="Google Shape;829;p24"/>
          <p:cNvSpPr txBox="1">
            <a:spLocks noGrp="1"/>
          </p:cNvSpPr>
          <p:nvPr>
            <p:ph type="subTitle" idx="3"/>
          </p:nvPr>
        </p:nvSpPr>
        <p:spPr>
          <a:xfrm>
            <a:off x="5824103" y="2969275"/>
            <a:ext cx="23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0" name="Google Shape;830;p24"/>
          <p:cNvSpPr txBox="1">
            <a:spLocks noGrp="1"/>
          </p:cNvSpPr>
          <p:nvPr>
            <p:ph type="subTitle" idx="4"/>
          </p:nvPr>
        </p:nvSpPr>
        <p:spPr>
          <a:xfrm>
            <a:off x="8870231" y="3798464"/>
            <a:ext cx="2370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1" name="Google Shape;831;p24"/>
          <p:cNvSpPr txBox="1">
            <a:spLocks noGrp="1"/>
          </p:cNvSpPr>
          <p:nvPr>
            <p:ph type="subTitle" idx="5"/>
          </p:nvPr>
        </p:nvSpPr>
        <p:spPr>
          <a:xfrm>
            <a:off x="5824112" y="4627652"/>
            <a:ext cx="23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2" name="Google Shape;832;p24"/>
          <p:cNvSpPr txBox="1">
            <a:spLocks noGrp="1"/>
          </p:cNvSpPr>
          <p:nvPr>
            <p:ph type="subTitle" idx="6"/>
          </p:nvPr>
        </p:nvSpPr>
        <p:spPr>
          <a:xfrm>
            <a:off x="8868473" y="5456840"/>
            <a:ext cx="237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3" name="Google Shape;833;p24"/>
          <p:cNvSpPr txBox="1">
            <a:spLocks noGrp="1"/>
          </p:cNvSpPr>
          <p:nvPr>
            <p:ph type="subTitle" idx="7"/>
          </p:nvPr>
        </p:nvSpPr>
        <p:spPr>
          <a:xfrm>
            <a:off x="5824103" y="818188"/>
            <a:ext cx="23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4" name="Google Shape;834;p24"/>
          <p:cNvSpPr txBox="1">
            <a:spLocks noGrp="1"/>
          </p:cNvSpPr>
          <p:nvPr>
            <p:ph type="subTitle" idx="8"/>
          </p:nvPr>
        </p:nvSpPr>
        <p:spPr>
          <a:xfrm>
            <a:off x="8870225" y="1647296"/>
            <a:ext cx="23708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5" name="Google Shape;835;p24"/>
          <p:cNvSpPr txBox="1">
            <a:spLocks noGrp="1"/>
          </p:cNvSpPr>
          <p:nvPr>
            <p:ph type="subTitle" idx="9"/>
          </p:nvPr>
        </p:nvSpPr>
        <p:spPr>
          <a:xfrm>
            <a:off x="5824103" y="2476404"/>
            <a:ext cx="23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6" name="Google Shape;836;p24"/>
          <p:cNvSpPr txBox="1">
            <a:spLocks noGrp="1"/>
          </p:cNvSpPr>
          <p:nvPr>
            <p:ph type="subTitle" idx="13"/>
          </p:nvPr>
        </p:nvSpPr>
        <p:spPr>
          <a:xfrm>
            <a:off x="8870227" y="3305512"/>
            <a:ext cx="23708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7" name="Google Shape;837;p24"/>
          <p:cNvSpPr txBox="1">
            <a:spLocks noGrp="1"/>
          </p:cNvSpPr>
          <p:nvPr>
            <p:ph type="subTitle" idx="14"/>
          </p:nvPr>
        </p:nvSpPr>
        <p:spPr>
          <a:xfrm>
            <a:off x="5824103" y="4134621"/>
            <a:ext cx="23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38" name="Google Shape;838;p24"/>
          <p:cNvSpPr txBox="1">
            <a:spLocks noGrp="1"/>
          </p:cNvSpPr>
          <p:nvPr>
            <p:ph type="subTitle" idx="15"/>
          </p:nvPr>
        </p:nvSpPr>
        <p:spPr>
          <a:xfrm>
            <a:off x="8868467" y="4963729"/>
            <a:ext cx="237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667"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353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5"/>
          <p:cNvSpPr txBox="1">
            <a:spLocks noGrp="1"/>
          </p:cNvSpPr>
          <p:nvPr>
            <p:ph type="title" hasCustomPrompt="1"/>
          </p:nvPr>
        </p:nvSpPr>
        <p:spPr>
          <a:xfrm flipH="1">
            <a:off x="3568055" y="719317"/>
            <a:ext cx="5228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25"/>
          <p:cNvSpPr txBox="1">
            <a:spLocks noGrp="1"/>
          </p:cNvSpPr>
          <p:nvPr>
            <p:ph type="subTitle" idx="1"/>
          </p:nvPr>
        </p:nvSpPr>
        <p:spPr>
          <a:xfrm flipH="1">
            <a:off x="3568053" y="1642967"/>
            <a:ext cx="5228800" cy="5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42" name="Google Shape;842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89536" y="2631355"/>
            <a:ext cx="5228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25"/>
          <p:cNvSpPr txBox="1">
            <a:spLocks noGrp="1"/>
          </p:cNvSpPr>
          <p:nvPr>
            <p:ph type="subTitle" idx="3"/>
          </p:nvPr>
        </p:nvSpPr>
        <p:spPr>
          <a:xfrm flipH="1">
            <a:off x="4389535" y="3554973"/>
            <a:ext cx="5228800" cy="5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44" name="Google Shape;844;p25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5211017" y="4543392"/>
            <a:ext cx="52288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25"/>
          <p:cNvSpPr txBox="1">
            <a:spLocks noGrp="1"/>
          </p:cNvSpPr>
          <p:nvPr>
            <p:ph type="subTitle" idx="5"/>
          </p:nvPr>
        </p:nvSpPr>
        <p:spPr>
          <a:xfrm flipH="1">
            <a:off x="5211016" y="5466981"/>
            <a:ext cx="5228800" cy="5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846" name="Google Shape;846;p25"/>
          <p:cNvGrpSpPr/>
          <p:nvPr/>
        </p:nvGrpSpPr>
        <p:grpSpPr>
          <a:xfrm flipH="1">
            <a:off x="11362602" y="-3563583"/>
            <a:ext cx="5131737" cy="7585899"/>
            <a:chOff x="939875" y="457213"/>
            <a:chExt cx="1854488" cy="2741363"/>
          </a:xfrm>
        </p:grpSpPr>
        <p:sp>
          <p:nvSpPr>
            <p:cNvPr id="847" name="Google Shape;847;p25"/>
            <p:cNvSpPr/>
            <p:nvPr/>
          </p:nvSpPr>
          <p:spPr>
            <a:xfrm>
              <a:off x="1024475" y="516800"/>
              <a:ext cx="1687275" cy="2628525"/>
            </a:xfrm>
            <a:custGeom>
              <a:avLst/>
              <a:gdLst/>
              <a:ahLst/>
              <a:cxnLst/>
              <a:rect l="l" t="t" r="r" b="b"/>
              <a:pathLst>
                <a:path w="67491" h="105141" extrusionOk="0">
                  <a:moveTo>
                    <a:pt x="66361" y="1"/>
                  </a:moveTo>
                  <a:cubicBezTo>
                    <a:pt x="66045" y="1"/>
                    <a:pt x="65756" y="122"/>
                    <a:pt x="65539" y="320"/>
                  </a:cubicBezTo>
                  <a:cubicBezTo>
                    <a:pt x="65310" y="531"/>
                    <a:pt x="65030" y="829"/>
                    <a:pt x="65016" y="1165"/>
                  </a:cubicBezTo>
                  <a:lnTo>
                    <a:pt x="65016" y="60154"/>
                  </a:lnTo>
                  <a:cubicBezTo>
                    <a:pt x="64995" y="60635"/>
                    <a:pt x="64636" y="61430"/>
                    <a:pt x="64280" y="61756"/>
                  </a:cubicBezTo>
                  <a:lnTo>
                    <a:pt x="57761" y="67727"/>
                  </a:lnTo>
                  <a:lnTo>
                    <a:pt x="20052" y="102103"/>
                  </a:lnTo>
                  <a:cubicBezTo>
                    <a:pt x="19707" y="102417"/>
                    <a:pt x="18927" y="102705"/>
                    <a:pt x="18439" y="102705"/>
                  </a:cubicBezTo>
                  <a:cubicBezTo>
                    <a:pt x="18422" y="102705"/>
                    <a:pt x="18404" y="102705"/>
                    <a:pt x="18388" y="102704"/>
                  </a:cubicBezTo>
                  <a:lnTo>
                    <a:pt x="1" y="102704"/>
                  </a:lnTo>
                  <a:lnTo>
                    <a:pt x="1" y="105137"/>
                  </a:lnTo>
                  <a:lnTo>
                    <a:pt x="18276" y="105137"/>
                  </a:lnTo>
                  <a:cubicBezTo>
                    <a:pt x="18326" y="105139"/>
                    <a:pt x="18377" y="105140"/>
                    <a:pt x="18428" y="105140"/>
                  </a:cubicBezTo>
                  <a:cubicBezTo>
                    <a:pt x="19526" y="105140"/>
                    <a:pt x="20901" y="104624"/>
                    <a:pt x="21693" y="103903"/>
                  </a:cubicBezTo>
                  <a:lnTo>
                    <a:pt x="52378" y="75930"/>
                  </a:lnTo>
                  <a:lnTo>
                    <a:pt x="52393" y="75947"/>
                  </a:lnTo>
                  <a:lnTo>
                    <a:pt x="59470" y="69465"/>
                  </a:lnTo>
                  <a:lnTo>
                    <a:pt x="65926" y="63552"/>
                  </a:lnTo>
                  <a:cubicBezTo>
                    <a:pt x="66752" y="62794"/>
                    <a:pt x="67411" y="61379"/>
                    <a:pt x="67461" y="60260"/>
                  </a:cubicBezTo>
                  <a:lnTo>
                    <a:pt x="67461" y="1272"/>
                  </a:lnTo>
                  <a:cubicBezTo>
                    <a:pt x="67490" y="600"/>
                    <a:pt x="67086" y="31"/>
                    <a:pt x="66414" y="2"/>
                  </a:cubicBezTo>
                  <a:lnTo>
                    <a:pt x="66415" y="2"/>
                  </a:lnTo>
                  <a:cubicBezTo>
                    <a:pt x="66397" y="1"/>
                    <a:pt x="66379" y="1"/>
                    <a:pt x="66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939875" y="534400"/>
              <a:ext cx="1830625" cy="2664175"/>
            </a:xfrm>
            <a:custGeom>
              <a:avLst/>
              <a:gdLst/>
              <a:ahLst/>
              <a:cxnLst/>
              <a:rect l="l" t="t" r="r" b="b"/>
              <a:pathLst>
                <a:path w="73225" h="106567" extrusionOk="0">
                  <a:moveTo>
                    <a:pt x="72094" y="1"/>
                  </a:moveTo>
                  <a:cubicBezTo>
                    <a:pt x="71780" y="1"/>
                    <a:pt x="71491" y="122"/>
                    <a:pt x="71274" y="320"/>
                  </a:cubicBezTo>
                  <a:cubicBezTo>
                    <a:pt x="71043" y="531"/>
                    <a:pt x="70765" y="829"/>
                    <a:pt x="70750" y="1165"/>
                  </a:cubicBezTo>
                  <a:lnTo>
                    <a:pt x="70750" y="60154"/>
                  </a:lnTo>
                  <a:cubicBezTo>
                    <a:pt x="70729" y="60635"/>
                    <a:pt x="70370" y="61430"/>
                    <a:pt x="70014" y="61756"/>
                  </a:cubicBezTo>
                  <a:lnTo>
                    <a:pt x="62182" y="69154"/>
                  </a:lnTo>
                  <a:lnTo>
                    <a:pt x="24473" y="103529"/>
                  </a:lnTo>
                  <a:cubicBezTo>
                    <a:pt x="24129" y="103844"/>
                    <a:pt x="23349" y="104132"/>
                    <a:pt x="22862" y="104132"/>
                  </a:cubicBezTo>
                  <a:cubicBezTo>
                    <a:pt x="22844" y="104132"/>
                    <a:pt x="22827" y="104131"/>
                    <a:pt x="22810" y="104130"/>
                  </a:cubicBezTo>
                  <a:lnTo>
                    <a:pt x="0" y="104130"/>
                  </a:lnTo>
                  <a:lnTo>
                    <a:pt x="0" y="106563"/>
                  </a:lnTo>
                  <a:lnTo>
                    <a:pt x="22697" y="106563"/>
                  </a:lnTo>
                  <a:cubicBezTo>
                    <a:pt x="22747" y="106566"/>
                    <a:pt x="22798" y="106567"/>
                    <a:pt x="22850" y="106567"/>
                  </a:cubicBezTo>
                  <a:cubicBezTo>
                    <a:pt x="23947" y="106567"/>
                    <a:pt x="25324" y="106050"/>
                    <a:pt x="26114" y="105330"/>
                  </a:cubicBezTo>
                  <a:lnTo>
                    <a:pt x="56800" y="77356"/>
                  </a:lnTo>
                  <a:lnTo>
                    <a:pt x="56816" y="77373"/>
                  </a:lnTo>
                  <a:lnTo>
                    <a:pt x="63892" y="70892"/>
                  </a:lnTo>
                  <a:lnTo>
                    <a:pt x="71659" y="63552"/>
                  </a:lnTo>
                  <a:cubicBezTo>
                    <a:pt x="72485" y="62794"/>
                    <a:pt x="73146" y="61379"/>
                    <a:pt x="73195" y="60260"/>
                  </a:cubicBezTo>
                  <a:lnTo>
                    <a:pt x="73195" y="1272"/>
                  </a:lnTo>
                  <a:cubicBezTo>
                    <a:pt x="73225" y="600"/>
                    <a:pt x="72821" y="32"/>
                    <a:pt x="72149" y="2"/>
                  </a:cubicBezTo>
                  <a:cubicBezTo>
                    <a:pt x="72131" y="1"/>
                    <a:pt x="72112" y="1"/>
                    <a:pt x="72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272132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72132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2132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2132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713282" y="20473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662119" y="65600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62119" y="1031508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62119" y="1407017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2119" y="1782525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2660568" y="20241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1239757" y="3148704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5"/>
            <p:cNvSpPr/>
            <p:nvPr/>
          </p:nvSpPr>
          <p:spPr>
            <a:xfrm rot="2759608">
              <a:off x="2457387" y="2299952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5"/>
            <p:cNvSpPr/>
            <p:nvPr/>
          </p:nvSpPr>
          <p:spPr>
            <a:xfrm rot="2759608">
              <a:off x="2150818" y="257770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5"/>
            <p:cNvSpPr/>
            <p:nvPr/>
          </p:nvSpPr>
          <p:spPr>
            <a:xfrm rot="2759608">
              <a:off x="1875135" y="28344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5"/>
            <p:cNvSpPr/>
            <p:nvPr/>
          </p:nvSpPr>
          <p:spPr>
            <a:xfrm rot="2759608">
              <a:off x="1529135" y="3141871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239757" y="3092250"/>
              <a:ext cx="36600" cy="3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5"/>
            <p:cNvSpPr/>
            <p:nvPr/>
          </p:nvSpPr>
          <p:spPr>
            <a:xfrm rot="2759608">
              <a:off x="1499810" y="3092196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5"/>
            <p:cNvSpPr/>
            <p:nvPr/>
          </p:nvSpPr>
          <p:spPr>
            <a:xfrm rot="2759608">
              <a:off x="2420317" y="2256188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5"/>
            <p:cNvSpPr/>
            <p:nvPr/>
          </p:nvSpPr>
          <p:spPr>
            <a:xfrm rot="2759608">
              <a:off x="2113748" y="2533940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5"/>
            <p:cNvSpPr/>
            <p:nvPr/>
          </p:nvSpPr>
          <p:spPr>
            <a:xfrm rot="2759608">
              <a:off x="1838065" y="2790733"/>
              <a:ext cx="36704" cy="3670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2625663" y="457213"/>
              <a:ext cx="109500" cy="10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2643863" y="475413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2684863" y="529116"/>
              <a:ext cx="109500" cy="10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703063" y="547316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60405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26"/>
          <p:cNvGrpSpPr/>
          <p:nvPr/>
        </p:nvGrpSpPr>
        <p:grpSpPr>
          <a:xfrm>
            <a:off x="10271475" y="-4815993"/>
            <a:ext cx="3206301" cy="16021249"/>
            <a:chOff x="7703606" y="-3611995"/>
            <a:chExt cx="2404726" cy="12015937"/>
          </a:xfrm>
        </p:grpSpPr>
        <p:grpSp>
          <p:nvGrpSpPr>
            <p:cNvPr id="875" name="Google Shape;875;p26"/>
            <p:cNvGrpSpPr/>
            <p:nvPr/>
          </p:nvGrpSpPr>
          <p:grpSpPr>
            <a:xfrm rot="10800000" flipH="1">
              <a:off x="7703606" y="-3611995"/>
              <a:ext cx="2186019" cy="4663683"/>
              <a:chOff x="3061750" y="2798625"/>
              <a:chExt cx="1053300" cy="2247125"/>
            </a:xfrm>
          </p:grpSpPr>
          <p:grpSp>
            <p:nvGrpSpPr>
              <p:cNvPr id="876" name="Google Shape;876;p26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877" name="Google Shape;877;p26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8" name="Google Shape;878;p26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9" name="Google Shape;879;p26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0" name="Google Shape;880;p26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1" name="Google Shape;881;p26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6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3" name="Google Shape;883;p26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4" name="Google Shape;884;p26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6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6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7" name="Google Shape;887;p26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8" name="Google Shape;888;p26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9" name="Google Shape;889;p26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0" name="Google Shape;890;p26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91" name="Google Shape;891;p26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892" name="Google Shape;892;p26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26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26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5" name="Google Shape;895;p26"/>
            <p:cNvGrpSpPr/>
            <p:nvPr/>
          </p:nvGrpSpPr>
          <p:grpSpPr>
            <a:xfrm rot="204526">
              <a:off x="8561696" y="1991379"/>
              <a:ext cx="1358227" cy="6377825"/>
              <a:chOff x="4851025" y="424250"/>
              <a:chExt cx="654450" cy="3073100"/>
            </a:xfrm>
          </p:grpSpPr>
          <p:sp>
            <p:nvSpPr>
              <p:cNvPr id="896" name="Google Shape;896;p2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2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2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2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2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2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2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2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2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6" name="Google Shape;906;p2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7" name="Google Shape;907;p2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2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2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2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1" name="Google Shape;911;p2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2" name="Google Shape;912;p2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13" name="Google Shape;913;p26"/>
          <p:cNvSpPr txBox="1">
            <a:spLocks noGrp="1"/>
          </p:cNvSpPr>
          <p:nvPr>
            <p:ph type="title" hasCustomPrompt="1"/>
          </p:nvPr>
        </p:nvSpPr>
        <p:spPr>
          <a:xfrm>
            <a:off x="8035453" y="1116853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6"/>
          <p:cNvSpPr txBox="1">
            <a:spLocks noGrp="1"/>
          </p:cNvSpPr>
          <p:nvPr>
            <p:ph type="subTitle" idx="1"/>
          </p:nvPr>
        </p:nvSpPr>
        <p:spPr>
          <a:xfrm>
            <a:off x="8035453" y="2037999"/>
            <a:ext cx="3072000" cy="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5" name="Google Shape;915;p26"/>
          <p:cNvSpPr txBox="1">
            <a:spLocks noGrp="1"/>
          </p:cNvSpPr>
          <p:nvPr>
            <p:ph type="subTitle" idx="2"/>
          </p:nvPr>
        </p:nvSpPr>
        <p:spPr>
          <a:xfrm>
            <a:off x="8035453" y="1574267"/>
            <a:ext cx="3072000" cy="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6" name="Google Shape;916;p26"/>
          <p:cNvSpPr txBox="1">
            <a:spLocks noGrp="1"/>
          </p:cNvSpPr>
          <p:nvPr>
            <p:ph type="title" idx="3" hasCustomPrompt="1"/>
          </p:nvPr>
        </p:nvSpPr>
        <p:spPr>
          <a:xfrm>
            <a:off x="8035453" y="4303629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7" name="Google Shape;917;p26"/>
          <p:cNvSpPr txBox="1">
            <a:spLocks noGrp="1"/>
          </p:cNvSpPr>
          <p:nvPr>
            <p:ph type="subTitle" idx="4"/>
          </p:nvPr>
        </p:nvSpPr>
        <p:spPr>
          <a:xfrm>
            <a:off x="8035453" y="5224767"/>
            <a:ext cx="3072000" cy="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8" name="Google Shape;918;p26"/>
          <p:cNvSpPr txBox="1">
            <a:spLocks noGrp="1"/>
          </p:cNvSpPr>
          <p:nvPr>
            <p:ph type="subTitle" idx="5"/>
          </p:nvPr>
        </p:nvSpPr>
        <p:spPr>
          <a:xfrm>
            <a:off x="8035453" y="4761033"/>
            <a:ext cx="3072000" cy="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19" name="Google Shape;919;p26"/>
          <p:cNvSpPr txBox="1">
            <a:spLocks noGrp="1"/>
          </p:cNvSpPr>
          <p:nvPr>
            <p:ph type="title" idx="6"/>
          </p:nvPr>
        </p:nvSpPr>
        <p:spPr>
          <a:xfrm>
            <a:off x="959933" y="719333"/>
            <a:ext cx="4995200" cy="16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20" name="Google Shape;920;p26"/>
          <p:cNvSpPr txBox="1">
            <a:spLocks noGrp="1"/>
          </p:cNvSpPr>
          <p:nvPr>
            <p:ph type="title" idx="7" hasCustomPrompt="1"/>
          </p:nvPr>
        </p:nvSpPr>
        <p:spPr>
          <a:xfrm>
            <a:off x="2923776" y="3198196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667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1" name="Google Shape;921;p26"/>
          <p:cNvSpPr txBox="1">
            <a:spLocks noGrp="1"/>
          </p:cNvSpPr>
          <p:nvPr>
            <p:ph type="subTitle" idx="8"/>
          </p:nvPr>
        </p:nvSpPr>
        <p:spPr>
          <a:xfrm>
            <a:off x="1304576" y="4119333"/>
            <a:ext cx="3482800" cy="20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22" name="Google Shape;922;p26"/>
          <p:cNvSpPr txBox="1">
            <a:spLocks noGrp="1"/>
          </p:cNvSpPr>
          <p:nvPr>
            <p:ph type="subTitle" idx="9"/>
          </p:nvPr>
        </p:nvSpPr>
        <p:spPr>
          <a:xfrm>
            <a:off x="1304576" y="3655600"/>
            <a:ext cx="3482800" cy="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25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27"/>
          <p:cNvGrpSpPr/>
          <p:nvPr/>
        </p:nvGrpSpPr>
        <p:grpSpPr>
          <a:xfrm>
            <a:off x="7406175" y="184512"/>
            <a:ext cx="8621629" cy="7633933"/>
            <a:chOff x="5554631" y="138384"/>
            <a:chExt cx="6466222" cy="5725450"/>
          </a:xfrm>
        </p:grpSpPr>
        <p:grpSp>
          <p:nvGrpSpPr>
            <p:cNvPr id="925" name="Google Shape;925;p27"/>
            <p:cNvGrpSpPr/>
            <p:nvPr/>
          </p:nvGrpSpPr>
          <p:grpSpPr>
            <a:xfrm rot="10800000">
              <a:off x="6924297" y="593701"/>
              <a:ext cx="4482760" cy="4754793"/>
              <a:chOff x="4204225" y="2144350"/>
              <a:chExt cx="2159950" cy="2291025"/>
            </a:xfrm>
          </p:grpSpPr>
          <p:sp>
            <p:nvSpPr>
              <p:cNvPr id="926" name="Google Shape;926;p27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7" name="Google Shape;927;p27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8" name="Google Shape;928;p27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7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27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27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8" name="Google Shape;938;p27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9" name="Google Shape;939;p27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0" name="Google Shape;940;p27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27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27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27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4" name="Google Shape;944;p27"/>
            <p:cNvGrpSpPr/>
            <p:nvPr/>
          </p:nvGrpSpPr>
          <p:grpSpPr>
            <a:xfrm rot="-5675928" flipH="1">
              <a:off x="8108626" y="1742294"/>
              <a:ext cx="1358233" cy="6377855"/>
              <a:chOff x="4851025" y="424250"/>
              <a:chExt cx="654450" cy="3073100"/>
            </a:xfrm>
          </p:grpSpPr>
          <p:sp>
            <p:nvSpPr>
              <p:cNvPr id="945" name="Google Shape;945;p27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27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7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27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9" name="Google Shape;949;p27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7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1" name="Google Shape;951;p27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27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27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27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27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27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27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27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27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27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27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2" name="Google Shape;962;p27"/>
            <p:cNvGrpSpPr/>
            <p:nvPr/>
          </p:nvGrpSpPr>
          <p:grpSpPr>
            <a:xfrm flipH="1">
              <a:off x="7107400" y="138384"/>
              <a:ext cx="2186019" cy="4663683"/>
              <a:chOff x="3061750" y="2798625"/>
              <a:chExt cx="1053300" cy="2247125"/>
            </a:xfrm>
          </p:grpSpPr>
          <p:grpSp>
            <p:nvGrpSpPr>
              <p:cNvPr id="963" name="Google Shape;963;p2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964" name="Google Shape;964;p2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5" name="Google Shape;965;p2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6" name="Google Shape;966;p2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7" name="Google Shape;967;p2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8" name="Google Shape;968;p2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69" name="Google Shape;969;p2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0" name="Google Shape;970;p2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1" name="Google Shape;971;p2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2" name="Google Shape;972;p2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3" name="Google Shape;973;p2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4" name="Google Shape;974;p2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5" name="Google Shape;975;p2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6" name="Google Shape;976;p2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7" name="Google Shape;977;p2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78" name="Google Shape;978;p2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79" name="Google Shape;979;p2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2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2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82" name="Google Shape;982;p27"/>
          <p:cNvSpPr txBox="1">
            <a:spLocks noGrp="1"/>
          </p:cNvSpPr>
          <p:nvPr>
            <p:ph type="title"/>
          </p:nvPr>
        </p:nvSpPr>
        <p:spPr>
          <a:xfrm>
            <a:off x="950967" y="716761"/>
            <a:ext cx="6775200" cy="16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333"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983" name="Google Shape;983;p27"/>
          <p:cNvSpPr txBox="1">
            <a:spLocks noGrp="1"/>
          </p:cNvSpPr>
          <p:nvPr>
            <p:ph type="subTitle" idx="1"/>
          </p:nvPr>
        </p:nvSpPr>
        <p:spPr>
          <a:xfrm>
            <a:off x="950967" y="2443828"/>
            <a:ext cx="67752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984" name="Google Shape;984;p27"/>
          <p:cNvSpPr txBox="1"/>
          <p:nvPr/>
        </p:nvSpPr>
        <p:spPr>
          <a:xfrm>
            <a:off x="950967" y="5081043"/>
            <a:ext cx="6775200" cy="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Plus Jakarta Sans"/>
                <a:ea typeface="Plus Jakarta Sans"/>
                <a:cs typeface="Plus Jakarta Sans"/>
                <a:sym typeface="Plus Jakart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</a:t>
            </a:r>
            <a:endParaRPr sz="1600" b="1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3738878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28"/>
          <p:cNvGrpSpPr/>
          <p:nvPr/>
        </p:nvGrpSpPr>
        <p:grpSpPr>
          <a:xfrm>
            <a:off x="-849471" y="-2091962"/>
            <a:ext cx="15788268" cy="13061129"/>
            <a:chOff x="-637104" y="-1568972"/>
            <a:chExt cx="11841201" cy="9795847"/>
          </a:xfrm>
        </p:grpSpPr>
        <p:grpSp>
          <p:nvGrpSpPr>
            <p:cNvPr id="987" name="Google Shape;987;p28"/>
            <p:cNvGrpSpPr/>
            <p:nvPr/>
          </p:nvGrpSpPr>
          <p:grpSpPr>
            <a:xfrm rot="5400000" flipH="1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988" name="Google Shape;988;p28"/>
              <p:cNvGrpSpPr/>
              <p:nvPr/>
            </p:nvGrpSpPr>
            <p:grpSpPr>
              <a:xfrm rot="5538019" flipH="1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989" name="Google Shape;989;p2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8" h="75949" extrusionOk="0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5" name="Google Shape;995;p2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1" extrusionOk="0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6" name="Google Shape;996;p2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7" name="Google Shape;997;p2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98" name="Google Shape;998;p2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999" name="Google Shape;999;p28"/>
              <p:cNvSpPr/>
              <p:nvPr/>
            </p:nvSpPr>
            <p:spPr>
              <a:xfrm rot="5538019" flipH="1">
                <a:off x="3788155" y="4406606"/>
                <a:ext cx="75855" cy="7580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0" name="Google Shape;1000;p28"/>
            <p:cNvGrpSpPr/>
            <p:nvPr/>
          </p:nvGrpSpPr>
          <p:grpSpPr>
            <a:xfrm rot="5400000">
              <a:off x="7779246" y="-1792341"/>
              <a:ext cx="2186019" cy="4663683"/>
              <a:chOff x="3061750" y="2798625"/>
              <a:chExt cx="1053300" cy="2247125"/>
            </a:xfrm>
          </p:grpSpPr>
          <p:grpSp>
            <p:nvGrpSpPr>
              <p:cNvPr id="1001" name="Google Shape;1001;p2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002" name="Google Shape;1002;p2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3" name="Google Shape;1003;p2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4" name="Google Shape;1004;p2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5" name="Google Shape;1005;p2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6" name="Google Shape;1006;p2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7" name="Google Shape;1007;p2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8" name="Google Shape;1008;p2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017" name="Google Shape;1017;p2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8" name="Google Shape;1018;p2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9" name="Google Shape;1019;p2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20" name="Google Shape;1020;p28"/>
            <p:cNvGrpSpPr/>
            <p:nvPr/>
          </p:nvGrpSpPr>
          <p:grpSpPr>
            <a:xfrm rot="-10536040">
              <a:off x="8286973" y="1806219"/>
              <a:ext cx="1358255" cy="6377958"/>
              <a:chOff x="4851025" y="424250"/>
              <a:chExt cx="654450" cy="3073100"/>
            </a:xfrm>
          </p:grpSpPr>
          <p:sp>
            <p:nvSpPr>
              <p:cNvPr id="1021" name="Google Shape;1021;p28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2" name="Google Shape;1022;p28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3" name="Google Shape;1023;p28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8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5" name="Google Shape;1025;p28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6" name="Google Shape;1026;p28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7" name="Google Shape;1027;p28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8" name="Google Shape;1028;p28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9" name="Google Shape;1029;p28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0" name="Google Shape;1030;p28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1" name="Google Shape;1031;p28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970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29"/>
          <p:cNvGrpSpPr/>
          <p:nvPr/>
        </p:nvGrpSpPr>
        <p:grpSpPr>
          <a:xfrm>
            <a:off x="-2060989" y="-180859"/>
            <a:ext cx="18793513" cy="8345772"/>
            <a:chOff x="-1545742" y="-135645"/>
            <a:chExt cx="14095135" cy="6259329"/>
          </a:xfrm>
        </p:grpSpPr>
        <p:grpSp>
          <p:nvGrpSpPr>
            <p:cNvPr id="1040" name="Google Shape;1040;p29"/>
            <p:cNvGrpSpPr/>
            <p:nvPr/>
          </p:nvGrpSpPr>
          <p:grpSpPr>
            <a:xfrm rot="10800000" flipH="1">
              <a:off x="-1545742" y="987876"/>
              <a:ext cx="4482760" cy="4754793"/>
              <a:chOff x="4204225" y="2144350"/>
              <a:chExt cx="2159950" cy="2291025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9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9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9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9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9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9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9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9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9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9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9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29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29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29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9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9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9" name="Google Shape;1059;p29"/>
            <p:cNvGrpSpPr/>
            <p:nvPr/>
          </p:nvGrpSpPr>
          <p:grpSpPr>
            <a:xfrm flipH="1">
              <a:off x="6083170" y="-135645"/>
              <a:ext cx="6466222" cy="6259329"/>
              <a:chOff x="-3358617" y="-151795"/>
              <a:chExt cx="6466222" cy="6259329"/>
            </a:xfrm>
          </p:grpSpPr>
          <p:grpSp>
            <p:nvGrpSpPr>
              <p:cNvPr id="1060" name="Google Shape;1060;p29"/>
              <p:cNvGrpSpPr/>
              <p:nvPr/>
            </p:nvGrpSpPr>
            <p:grpSpPr>
              <a:xfrm rot="5675928">
                <a:off x="-804623" y="1985994"/>
                <a:ext cx="1358233" cy="6377855"/>
                <a:chOff x="4851025" y="424250"/>
                <a:chExt cx="654450" cy="3073100"/>
              </a:xfrm>
            </p:grpSpPr>
            <p:sp>
              <p:nvSpPr>
                <p:cNvPr id="1061" name="Google Shape;1061;p29"/>
                <p:cNvSpPr/>
                <p:nvPr/>
              </p:nvSpPr>
              <p:spPr>
                <a:xfrm>
                  <a:off x="4851025" y="448600"/>
                  <a:ext cx="631325" cy="302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3" h="120976" extrusionOk="0">
                      <a:moveTo>
                        <a:pt x="17263" y="1"/>
                      </a:moveTo>
                      <a:cubicBezTo>
                        <a:pt x="16919" y="1"/>
                        <a:pt x="16578" y="145"/>
                        <a:pt x="16337" y="427"/>
                      </a:cubicBezTo>
                      <a:lnTo>
                        <a:pt x="1215" y="18082"/>
                      </a:lnTo>
                      <a:cubicBezTo>
                        <a:pt x="486" y="18933"/>
                        <a:pt x="1" y="20417"/>
                        <a:pt x="87" y="21534"/>
                      </a:cubicBezTo>
                      <a:lnTo>
                        <a:pt x="1840" y="44229"/>
                      </a:lnTo>
                      <a:cubicBezTo>
                        <a:pt x="1927" y="45346"/>
                        <a:pt x="2634" y="46738"/>
                        <a:pt x="3486" y="47467"/>
                      </a:cubicBezTo>
                      <a:lnTo>
                        <a:pt x="17422" y="59405"/>
                      </a:lnTo>
                      <a:cubicBezTo>
                        <a:pt x="17790" y="59720"/>
                        <a:pt x="18186" y="60500"/>
                        <a:pt x="18223" y="60982"/>
                      </a:cubicBezTo>
                      <a:lnTo>
                        <a:pt x="22773" y="119851"/>
                      </a:lnTo>
                      <a:cubicBezTo>
                        <a:pt x="22798" y="120187"/>
                        <a:pt x="22958" y="120480"/>
                        <a:pt x="23194" y="120682"/>
                      </a:cubicBezTo>
                      <a:cubicBezTo>
                        <a:pt x="23409" y="120866"/>
                        <a:pt x="23686" y="120975"/>
                        <a:pt x="23985" y="120975"/>
                      </a:cubicBezTo>
                      <a:cubicBezTo>
                        <a:pt x="24016" y="120975"/>
                        <a:pt x="24048" y="120974"/>
                        <a:pt x="24081" y="120972"/>
                      </a:cubicBezTo>
                      <a:cubicBezTo>
                        <a:pt x="24752" y="120920"/>
                        <a:pt x="25253" y="120334"/>
                        <a:pt x="25201" y="119664"/>
                      </a:cubicBezTo>
                      <a:lnTo>
                        <a:pt x="20652" y="60795"/>
                      </a:lnTo>
                      <a:cubicBezTo>
                        <a:pt x="20565" y="59676"/>
                        <a:pt x="19858" y="58284"/>
                        <a:pt x="19007" y="57555"/>
                      </a:cubicBezTo>
                      <a:lnTo>
                        <a:pt x="5070" y="45618"/>
                      </a:lnTo>
                      <a:cubicBezTo>
                        <a:pt x="4702" y="45304"/>
                        <a:pt x="4306" y="44522"/>
                        <a:pt x="4269" y="44041"/>
                      </a:cubicBezTo>
                      <a:lnTo>
                        <a:pt x="2516" y="21347"/>
                      </a:lnTo>
                      <a:cubicBezTo>
                        <a:pt x="2478" y="20866"/>
                        <a:pt x="2750" y="20033"/>
                        <a:pt x="3065" y="19666"/>
                      </a:cubicBezTo>
                      <a:lnTo>
                        <a:pt x="18187" y="2011"/>
                      </a:lnTo>
                      <a:cubicBezTo>
                        <a:pt x="18624" y="1500"/>
                        <a:pt x="18564" y="732"/>
                        <a:pt x="18054" y="293"/>
                      </a:cubicBezTo>
                      <a:cubicBezTo>
                        <a:pt x="17825" y="97"/>
                        <a:pt x="17543" y="1"/>
                        <a:pt x="172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2" name="Google Shape;1062;p29"/>
                <p:cNvSpPr/>
                <p:nvPr/>
              </p:nvSpPr>
              <p:spPr>
                <a:xfrm>
                  <a:off x="5227775" y="424250"/>
                  <a:ext cx="109600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4" h="4386" extrusionOk="0">
                      <a:moveTo>
                        <a:pt x="2191" y="1"/>
                      </a:moveTo>
                      <a:cubicBezTo>
                        <a:pt x="982" y="1"/>
                        <a:pt x="0" y="982"/>
                        <a:pt x="0" y="2193"/>
                      </a:cubicBezTo>
                      <a:cubicBezTo>
                        <a:pt x="0" y="3404"/>
                        <a:pt x="982" y="4385"/>
                        <a:pt x="2191" y="4385"/>
                      </a:cubicBezTo>
                      <a:cubicBezTo>
                        <a:pt x="3402" y="4385"/>
                        <a:pt x="4383" y="3404"/>
                        <a:pt x="4383" y="2193"/>
                      </a:cubicBezTo>
                      <a:cubicBezTo>
                        <a:pt x="4383" y="982"/>
                        <a:pt x="3402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3" name="Google Shape;1063;p29"/>
                <p:cNvSpPr/>
                <p:nvPr/>
              </p:nvSpPr>
              <p:spPr>
                <a:xfrm>
                  <a:off x="5395875" y="3387725"/>
                  <a:ext cx="109600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4" h="4385" extrusionOk="0">
                      <a:moveTo>
                        <a:pt x="2193" y="0"/>
                      </a:moveTo>
                      <a:cubicBezTo>
                        <a:pt x="982" y="0"/>
                        <a:pt x="1" y="982"/>
                        <a:pt x="1" y="2193"/>
                      </a:cubicBezTo>
                      <a:cubicBezTo>
                        <a:pt x="1" y="3403"/>
                        <a:pt x="982" y="4385"/>
                        <a:pt x="2193" y="4385"/>
                      </a:cubicBezTo>
                      <a:cubicBezTo>
                        <a:pt x="3403" y="4385"/>
                        <a:pt x="4384" y="3403"/>
                        <a:pt x="4384" y="2193"/>
                      </a:cubicBezTo>
                      <a:cubicBezTo>
                        <a:pt x="4384" y="982"/>
                        <a:pt x="3403" y="0"/>
                        <a:pt x="21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4" name="Google Shape;1064;p29"/>
                <p:cNvSpPr/>
                <p:nvPr/>
              </p:nvSpPr>
              <p:spPr>
                <a:xfrm>
                  <a:off x="5327225" y="2047550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1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1" y="1463"/>
                      </a:cubicBezTo>
                      <a:cubicBezTo>
                        <a:pt x="1133" y="1463"/>
                        <a:pt x="1461" y="1135"/>
                        <a:pt x="1461" y="731"/>
                      </a:cubicBezTo>
                      <a:cubicBezTo>
                        <a:pt x="1461" y="328"/>
                        <a:pt x="1133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5" name="Google Shape;1065;p29"/>
                <p:cNvSpPr/>
                <p:nvPr/>
              </p:nvSpPr>
              <p:spPr>
                <a:xfrm>
                  <a:off x="4873475" y="1075800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4"/>
                        <a:pt x="327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6" name="Google Shape;1066;p29"/>
                <p:cNvSpPr/>
                <p:nvPr/>
              </p:nvSpPr>
              <p:spPr>
                <a:xfrm>
                  <a:off x="5221675" y="1834000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7" name="Google Shape;1067;p29"/>
                <p:cNvSpPr/>
                <p:nvPr/>
              </p:nvSpPr>
              <p:spPr>
                <a:xfrm>
                  <a:off x="5373750" y="266905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0"/>
                      </a:moveTo>
                      <a:cubicBezTo>
                        <a:pt x="327" y="0"/>
                        <a:pt x="0" y="328"/>
                        <a:pt x="0" y="732"/>
                      </a:cubicBezTo>
                      <a:cubicBezTo>
                        <a:pt x="0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8" name="Google Shape;1068;p29"/>
                <p:cNvSpPr/>
                <p:nvPr/>
              </p:nvSpPr>
              <p:spPr>
                <a:xfrm>
                  <a:off x="5387700" y="28533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9" name="Google Shape;1069;p29"/>
                <p:cNvSpPr/>
                <p:nvPr/>
              </p:nvSpPr>
              <p:spPr>
                <a:xfrm>
                  <a:off x="5361650" y="2467050"/>
                  <a:ext cx="36575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1" extrusionOk="0">
                      <a:moveTo>
                        <a:pt x="732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2" y="1461"/>
                      </a:cubicBezTo>
                      <a:cubicBezTo>
                        <a:pt x="1135" y="1461"/>
                        <a:pt x="1462" y="1133"/>
                        <a:pt x="1462" y="730"/>
                      </a:cubicBezTo>
                      <a:cubicBezTo>
                        <a:pt x="1462" y="326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0" name="Google Shape;1070;p29"/>
                <p:cNvSpPr/>
                <p:nvPr/>
              </p:nvSpPr>
              <p:spPr>
                <a:xfrm>
                  <a:off x="5341550" y="223505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2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2" y="1462"/>
                      </a:cubicBezTo>
                      <a:cubicBezTo>
                        <a:pt x="1134" y="1462"/>
                        <a:pt x="1462" y="1135"/>
                        <a:pt x="1462" y="731"/>
                      </a:cubicBezTo>
                      <a:cubicBezTo>
                        <a:pt x="1462" y="328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1" name="Google Shape;1071;p29"/>
                <p:cNvSpPr/>
                <p:nvPr/>
              </p:nvSpPr>
              <p:spPr>
                <a:xfrm>
                  <a:off x="4909550" y="1510625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1"/>
                      </a:moveTo>
                      <a:cubicBezTo>
                        <a:pt x="327" y="1"/>
                        <a:pt x="0" y="328"/>
                        <a:pt x="0" y="731"/>
                      </a:cubicBezTo>
                      <a:cubicBezTo>
                        <a:pt x="0" y="1135"/>
                        <a:pt x="327" y="1463"/>
                        <a:pt x="730" y="1463"/>
                      </a:cubicBezTo>
                      <a:cubicBezTo>
                        <a:pt x="1134" y="1463"/>
                        <a:pt x="1461" y="1135"/>
                        <a:pt x="1461" y="731"/>
                      </a:cubicBezTo>
                      <a:cubicBezTo>
                        <a:pt x="1461" y="328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2" name="Google Shape;1072;p29"/>
                <p:cNvSpPr/>
                <p:nvPr/>
              </p:nvSpPr>
              <p:spPr>
                <a:xfrm>
                  <a:off x="5044100" y="1681925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1"/>
                      </a:cubicBezTo>
                      <a:cubicBezTo>
                        <a:pt x="1" y="1134"/>
                        <a:pt x="327" y="1461"/>
                        <a:pt x="731" y="1461"/>
                      </a:cubicBezTo>
                      <a:cubicBezTo>
                        <a:pt x="1134" y="1461"/>
                        <a:pt x="1461" y="1134"/>
                        <a:pt x="1461" y="731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3" name="Google Shape;1073;p29"/>
                <p:cNvSpPr/>
                <p:nvPr/>
              </p:nvSpPr>
              <p:spPr>
                <a:xfrm>
                  <a:off x="4936175" y="8438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4" name="Google Shape;1074;p29"/>
                <p:cNvSpPr/>
                <p:nvPr/>
              </p:nvSpPr>
              <p:spPr>
                <a:xfrm>
                  <a:off x="5133850" y="6130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5" name="Google Shape;1075;p29"/>
                <p:cNvSpPr/>
                <p:nvPr/>
              </p:nvSpPr>
              <p:spPr>
                <a:xfrm>
                  <a:off x="5245975" y="442475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6" name="Google Shape;1076;p29"/>
                <p:cNvSpPr/>
                <p:nvPr/>
              </p:nvSpPr>
              <p:spPr>
                <a:xfrm>
                  <a:off x="5414063" y="3405938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7" name="Google Shape;1077;p29"/>
                <p:cNvSpPr/>
                <p:nvPr/>
              </p:nvSpPr>
              <p:spPr>
                <a:xfrm>
                  <a:off x="5407211" y="3113013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78" name="Google Shape;1078;p29"/>
              <p:cNvGrpSpPr/>
              <p:nvPr/>
            </p:nvGrpSpPr>
            <p:grpSpPr>
              <a:xfrm>
                <a:off x="-327715" y="-151795"/>
                <a:ext cx="2186019" cy="4663683"/>
                <a:chOff x="3061750" y="2798625"/>
                <a:chExt cx="1053300" cy="2247125"/>
              </a:xfrm>
            </p:grpSpPr>
            <p:grpSp>
              <p:nvGrpSpPr>
                <p:cNvPr id="1079" name="Google Shape;1079;p29"/>
                <p:cNvGrpSpPr/>
                <p:nvPr/>
              </p:nvGrpSpPr>
              <p:grpSpPr>
                <a:xfrm>
                  <a:off x="3061750" y="2798625"/>
                  <a:ext cx="1053300" cy="2247125"/>
                  <a:chOff x="3682050" y="2775150"/>
                  <a:chExt cx="1053300" cy="2247125"/>
                </a:xfrm>
              </p:grpSpPr>
              <p:sp>
                <p:nvSpPr>
                  <p:cNvPr id="1080" name="Google Shape;1080;p29"/>
                  <p:cNvSpPr/>
                  <p:nvPr/>
                </p:nvSpPr>
                <p:spPr>
                  <a:xfrm>
                    <a:off x="3682050" y="2798775"/>
                    <a:ext cx="1028200" cy="219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28" h="87965" extrusionOk="0">
                        <a:moveTo>
                          <a:pt x="25100" y="0"/>
                        </a:moveTo>
                        <a:cubicBezTo>
                          <a:pt x="23851" y="0"/>
                          <a:pt x="22627" y="507"/>
                          <a:pt x="21744" y="1390"/>
                        </a:cubicBezTo>
                        <a:lnTo>
                          <a:pt x="11965" y="11169"/>
                        </a:lnTo>
                        <a:cubicBezTo>
                          <a:pt x="0" y="23134"/>
                          <a:pt x="0" y="42602"/>
                          <a:pt x="11965" y="54566"/>
                        </a:cubicBezTo>
                        <a:lnTo>
                          <a:pt x="16700" y="59302"/>
                        </a:lnTo>
                        <a:cubicBezTo>
                          <a:pt x="16747" y="59349"/>
                          <a:pt x="16775" y="59414"/>
                          <a:pt x="16775" y="59480"/>
                        </a:cubicBezTo>
                        <a:lnTo>
                          <a:pt x="16761" y="75497"/>
                        </a:lnTo>
                        <a:cubicBezTo>
                          <a:pt x="16761" y="75564"/>
                          <a:pt x="16735" y="75629"/>
                          <a:pt x="16687" y="75676"/>
                        </a:cubicBezTo>
                        <a:lnTo>
                          <a:pt x="6478" y="85885"/>
                        </a:lnTo>
                        <a:cubicBezTo>
                          <a:pt x="6002" y="86361"/>
                          <a:pt x="6002" y="87133"/>
                          <a:pt x="6478" y="87607"/>
                        </a:cubicBezTo>
                        <a:cubicBezTo>
                          <a:pt x="6716" y="87845"/>
                          <a:pt x="7027" y="87964"/>
                          <a:pt x="7339" y="87964"/>
                        </a:cubicBezTo>
                        <a:cubicBezTo>
                          <a:pt x="7650" y="87964"/>
                          <a:pt x="7962" y="87845"/>
                          <a:pt x="8200" y="87607"/>
                        </a:cubicBezTo>
                        <a:lnTo>
                          <a:pt x="18410" y="77399"/>
                        </a:lnTo>
                        <a:cubicBezTo>
                          <a:pt x="18910" y="76898"/>
                          <a:pt x="19196" y="76206"/>
                          <a:pt x="19197" y="75499"/>
                        </a:cubicBezTo>
                        <a:lnTo>
                          <a:pt x="19210" y="59481"/>
                        </a:lnTo>
                        <a:cubicBezTo>
                          <a:pt x="19210" y="58774"/>
                          <a:pt x="18923" y="58081"/>
                          <a:pt x="18422" y="57580"/>
                        </a:cubicBezTo>
                        <a:lnTo>
                          <a:pt x="13687" y="52844"/>
                        </a:lnTo>
                        <a:cubicBezTo>
                          <a:pt x="2671" y="41829"/>
                          <a:pt x="2671" y="23907"/>
                          <a:pt x="13687" y="12891"/>
                        </a:cubicBezTo>
                        <a:lnTo>
                          <a:pt x="23466" y="3112"/>
                        </a:lnTo>
                        <a:cubicBezTo>
                          <a:pt x="23896" y="2682"/>
                          <a:pt x="24492" y="2435"/>
                          <a:pt x="25099" y="2435"/>
                        </a:cubicBezTo>
                        <a:lnTo>
                          <a:pt x="39910" y="2435"/>
                        </a:lnTo>
                        <a:cubicBezTo>
                          <a:pt x="40582" y="2435"/>
                          <a:pt x="41127" y="1891"/>
                          <a:pt x="41127" y="1218"/>
                        </a:cubicBezTo>
                        <a:cubicBezTo>
                          <a:pt x="41127" y="882"/>
                          <a:pt x="40990" y="577"/>
                          <a:pt x="40770" y="357"/>
                        </a:cubicBezTo>
                        <a:lnTo>
                          <a:pt x="40771" y="356"/>
                        </a:lnTo>
                        <a:cubicBezTo>
                          <a:pt x="40550" y="136"/>
                          <a:pt x="40246" y="0"/>
                          <a:pt x="399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1" name="Google Shape;1081;p29"/>
                  <p:cNvSpPr/>
                  <p:nvPr/>
                </p:nvSpPr>
                <p:spPr>
                  <a:xfrm>
                    <a:off x="3810700" y="4912625"/>
                    <a:ext cx="109625" cy="10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5" h="4386" extrusionOk="0">
                        <a:moveTo>
                          <a:pt x="2193" y="1"/>
                        </a:moveTo>
                        <a:cubicBezTo>
                          <a:pt x="982" y="1"/>
                          <a:pt x="1" y="982"/>
                          <a:pt x="1" y="2193"/>
                        </a:cubicBezTo>
                        <a:cubicBezTo>
                          <a:pt x="1" y="3404"/>
                          <a:pt x="982" y="4385"/>
                          <a:pt x="2193" y="4385"/>
                        </a:cubicBezTo>
                        <a:cubicBezTo>
                          <a:pt x="3403" y="4385"/>
                          <a:pt x="4385" y="3404"/>
                          <a:pt x="4385" y="2193"/>
                        </a:cubicBezTo>
                        <a:cubicBezTo>
                          <a:pt x="4385" y="982"/>
                          <a:pt x="3403" y="1"/>
                          <a:pt x="219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2" name="Google Shape;1082;p29"/>
                  <p:cNvSpPr/>
                  <p:nvPr/>
                </p:nvSpPr>
                <p:spPr>
                  <a:xfrm>
                    <a:off x="4625725" y="2775150"/>
                    <a:ext cx="109625" cy="109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5" h="4385" extrusionOk="0">
                        <a:moveTo>
                          <a:pt x="2192" y="0"/>
                        </a:moveTo>
                        <a:cubicBezTo>
                          <a:pt x="982" y="0"/>
                          <a:pt x="0" y="983"/>
                          <a:pt x="0" y="2192"/>
                        </a:cubicBezTo>
                        <a:cubicBezTo>
                          <a:pt x="0" y="3403"/>
                          <a:pt x="982" y="4384"/>
                          <a:pt x="2192" y="4384"/>
                        </a:cubicBezTo>
                        <a:cubicBezTo>
                          <a:pt x="3403" y="4384"/>
                          <a:pt x="4384" y="3403"/>
                          <a:pt x="4384" y="2192"/>
                        </a:cubicBezTo>
                        <a:cubicBezTo>
                          <a:pt x="4384" y="983"/>
                          <a:pt x="3403" y="0"/>
                          <a:pt x="219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3" name="Google Shape;1083;p29"/>
                  <p:cNvSpPr/>
                  <p:nvPr/>
                </p:nvSpPr>
                <p:spPr>
                  <a:xfrm>
                    <a:off x="3970575" y="4825825"/>
                    <a:ext cx="36575" cy="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463" extrusionOk="0">
                        <a:moveTo>
                          <a:pt x="731" y="0"/>
                        </a:moveTo>
                        <a:cubicBezTo>
                          <a:pt x="328" y="0"/>
                          <a:pt x="0" y="328"/>
                          <a:pt x="0" y="732"/>
                        </a:cubicBezTo>
                        <a:cubicBezTo>
                          <a:pt x="0" y="1135"/>
                          <a:pt x="328" y="1462"/>
                          <a:pt x="731" y="1462"/>
                        </a:cubicBezTo>
                        <a:cubicBezTo>
                          <a:pt x="1135" y="1462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0"/>
                          <a:pt x="7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4" name="Google Shape;1084;p29"/>
                  <p:cNvSpPr/>
                  <p:nvPr/>
                </p:nvSpPr>
                <p:spPr>
                  <a:xfrm>
                    <a:off x="3935550" y="4073500"/>
                    <a:ext cx="36525" cy="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1" h="1462" extrusionOk="0">
                        <a:moveTo>
                          <a:pt x="730" y="1"/>
                        </a:moveTo>
                        <a:cubicBezTo>
                          <a:pt x="328" y="1"/>
                          <a:pt x="0" y="327"/>
                          <a:pt x="0" y="731"/>
                        </a:cubicBezTo>
                        <a:cubicBezTo>
                          <a:pt x="0" y="1134"/>
                          <a:pt x="328" y="1462"/>
                          <a:pt x="730" y="1462"/>
                        </a:cubicBezTo>
                        <a:cubicBezTo>
                          <a:pt x="1134" y="1462"/>
                          <a:pt x="1461" y="1134"/>
                          <a:pt x="1461" y="731"/>
                        </a:cubicBezTo>
                        <a:cubicBezTo>
                          <a:pt x="1461" y="327"/>
                          <a:pt x="1134" y="1"/>
                          <a:pt x="73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5" name="Google Shape;1085;p29"/>
                  <p:cNvSpPr/>
                  <p:nvPr/>
                </p:nvSpPr>
                <p:spPr>
                  <a:xfrm>
                    <a:off x="3827000" y="3891275"/>
                    <a:ext cx="36550" cy="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2" h="1462" extrusionOk="0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4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4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6" name="Google Shape;1086;p29"/>
                  <p:cNvSpPr/>
                  <p:nvPr/>
                </p:nvSpPr>
                <p:spPr>
                  <a:xfrm>
                    <a:off x="4449975" y="2812225"/>
                    <a:ext cx="36575" cy="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462" extrusionOk="0">
                        <a:moveTo>
                          <a:pt x="731" y="1"/>
                        </a:moveTo>
                        <a:cubicBezTo>
                          <a:pt x="328" y="1"/>
                          <a:pt x="1" y="327"/>
                          <a:pt x="1" y="731"/>
                        </a:cubicBezTo>
                        <a:cubicBezTo>
                          <a:pt x="1" y="1134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4"/>
                          <a:pt x="1463" y="731"/>
                        </a:cubicBezTo>
                        <a:cubicBezTo>
                          <a:pt x="1463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7" name="Google Shape;1087;p29"/>
                  <p:cNvSpPr/>
                  <p:nvPr/>
                </p:nvSpPr>
                <p:spPr>
                  <a:xfrm>
                    <a:off x="4210925" y="2854725"/>
                    <a:ext cx="36575" cy="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463" extrusionOk="0">
                        <a:moveTo>
                          <a:pt x="731" y="1"/>
                        </a:moveTo>
                        <a:cubicBezTo>
                          <a:pt x="328" y="1"/>
                          <a:pt x="0" y="328"/>
                          <a:pt x="0" y="732"/>
                        </a:cubicBezTo>
                        <a:cubicBezTo>
                          <a:pt x="0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2" y="1135"/>
                          <a:pt x="1462" y="732"/>
                        </a:cubicBezTo>
                        <a:cubicBezTo>
                          <a:pt x="1462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8" name="Google Shape;1088;p29"/>
                  <p:cNvSpPr/>
                  <p:nvPr/>
                </p:nvSpPr>
                <p:spPr>
                  <a:xfrm>
                    <a:off x="4088325" y="4226300"/>
                    <a:ext cx="36575" cy="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462" extrusionOk="0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1"/>
                        </a:cubicBezTo>
                        <a:cubicBezTo>
                          <a:pt x="1" y="1135"/>
                          <a:pt x="328" y="1461"/>
                          <a:pt x="731" y="1461"/>
                        </a:cubicBezTo>
                        <a:cubicBezTo>
                          <a:pt x="1135" y="1461"/>
                          <a:pt x="1463" y="1135"/>
                          <a:pt x="1463" y="731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89" name="Google Shape;1089;p29"/>
                  <p:cNvSpPr/>
                  <p:nvPr/>
                </p:nvSpPr>
                <p:spPr>
                  <a:xfrm>
                    <a:off x="3910700" y="3168550"/>
                    <a:ext cx="36550" cy="3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2" h="1461" extrusionOk="0">
                        <a:moveTo>
                          <a:pt x="732" y="0"/>
                        </a:moveTo>
                        <a:cubicBezTo>
                          <a:pt x="328" y="0"/>
                          <a:pt x="0" y="327"/>
                          <a:pt x="0" y="731"/>
                        </a:cubicBezTo>
                        <a:cubicBezTo>
                          <a:pt x="0" y="1133"/>
                          <a:pt x="328" y="1461"/>
                          <a:pt x="732" y="1461"/>
                        </a:cubicBezTo>
                        <a:cubicBezTo>
                          <a:pt x="1134" y="1461"/>
                          <a:pt x="1462" y="1133"/>
                          <a:pt x="1462" y="731"/>
                        </a:cubicBezTo>
                        <a:cubicBezTo>
                          <a:pt x="1462" y="327"/>
                          <a:pt x="1134" y="0"/>
                          <a:pt x="7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90" name="Google Shape;1090;p29"/>
                  <p:cNvSpPr/>
                  <p:nvPr/>
                </p:nvSpPr>
                <p:spPr>
                  <a:xfrm>
                    <a:off x="3825500" y="3327100"/>
                    <a:ext cx="36550" cy="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2" h="1463" extrusionOk="0">
                        <a:moveTo>
                          <a:pt x="731" y="1"/>
                        </a:moveTo>
                        <a:cubicBezTo>
                          <a:pt x="327" y="1"/>
                          <a:pt x="1" y="328"/>
                          <a:pt x="1" y="732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4" y="1462"/>
                          <a:pt x="1461" y="1135"/>
                          <a:pt x="1461" y="732"/>
                        </a:cubicBezTo>
                        <a:cubicBezTo>
                          <a:pt x="1461" y="328"/>
                          <a:pt x="1134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91" name="Google Shape;1091;p29"/>
                  <p:cNvSpPr/>
                  <p:nvPr/>
                </p:nvSpPr>
                <p:spPr>
                  <a:xfrm>
                    <a:off x="3773550" y="3690625"/>
                    <a:ext cx="36550" cy="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2" h="1462" extrusionOk="0">
                        <a:moveTo>
                          <a:pt x="731" y="1"/>
                        </a:moveTo>
                        <a:cubicBezTo>
                          <a:pt x="327" y="1"/>
                          <a:pt x="1" y="327"/>
                          <a:pt x="1" y="731"/>
                        </a:cubicBezTo>
                        <a:cubicBezTo>
                          <a:pt x="1" y="1135"/>
                          <a:pt x="327" y="1462"/>
                          <a:pt x="731" y="1462"/>
                        </a:cubicBezTo>
                        <a:cubicBezTo>
                          <a:pt x="1135" y="1462"/>
                          <a:pt x="1461" y="1135"/>
                          <a:pt x="1461" y="731"/>
                        </a:cubicBezTo>
                        <a:cubicBezTo>
                          <a:pt x="1461" y="327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92" name="Google Shape;1092;p29"/>
                  <p:cNvSpPr/>
                  <p:nvPr/>
                </p:nvSpPr>
                <p:spPr>
                  <a:xfrm>
                    <a:off x="3773150" y="3508275"/>
                    <a:ext cx="36575" cy="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3" h="1463" extrusionOk="0">
                        <a:moveTo>
                          <a:pt x="731" y="1"/>
                        </a:moveTo>
                        <a:cubicBezTo>
                          <a:pt x="328" y="1"/>
                          <a:pt x="1" y="328"/>
                          <a:pt x="1" y="732"/>
                        </a:cubicBezTo>
                        <a:cubicBezTo>
                          <a:pt x="1" y="1135"/>
                          <a:pt x="328" y="1463"/>
                          <a:pt x="731" y="1463"/>
                        </a:cubicBezTo>
                        <a:cubicBezTo>
                          <a:pt x="1135" y="1463"/>
                          <a:pt x="1463" y="1135"/>
                          <a:pt x="1463" y="732"/>
                        </a:cubicBezTo>
                        <a:cubicBezTo>
                          <a:pt x="1463" y="328"/>
                          <a:pt x="1135" y="1"/>
                          <a:pt x="7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93" name="Google Shape;1093;p29"/>
                  <p:cNvSpPr/>
                  <p:nvPr/>
                </p:nvSpPr>
                <p:spPr>
                  <a:xfrm>
                    <a:off x="4643938" y="279390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094" name="Google Shape;1094;p29"/>
                  <p:cNvSpPr/>
                  <p:nvPr/>
                </p:nvSpPr>
                <p:spPr>
                  <a:xfrm>
                    <a:off x="3828900" y="4930850"/>
                    <a:ext cx="73200" cy="732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1095" name="Google Shape;1095;p29"/>
                <p:cNvSpPr/>
                <p:nvPr/>
              </p:nvSpPr>
              <p:spPr>
                <a:xfrm>
                  <a:off x="3490975" y="4659875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1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5"/>
                        <a:pt x="328" y="1461"/>
                        <a:pt x="731" y="1461"/>
                      </a:cubicBezTo>
                      <a:cubicBezTo>
                        <a:pt x="1135" y="1461"/>
                        <a:pt x="1461" y="1135"/>
                        <a:pt x="1461" y="731"/>
                      </a:cubicBezTo>
                      <a:cubicBezTo>
                        <a:pt x="1461" y="327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96" name="Google Shape;1096;p29"/>
                <p:cNvSpPr/>
                <p:nvPr/>
              </p:nvSpPr>
              <p:spPr>
                <a:xfrm>
                  <a:off x="3422350" y="304650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7" y="0"/>
                        <a:pt x="1" y="327"/>
                        <a:pt x="1" y="731"/>
                      </a:cubicBezTo>
                      <a:cubicBezTo>
                        <a:pt x="1" y="1135"/>
                        <a:pt x="327" y="1461"/>
                        <a:pt x="731" y="1461"/>
                      </a:cubicBezTo>
                      <a:cubicBezTo>
                        <a:pt x="1134" y="1461"/>
                        <a:pt x="1462" y="1135"/>
                        <a:pt x="1462" y="731"/>
                      </a:cubicBezTo>
                      <a:cubicBezTo>
                        <a:pt x="1462" y="327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97" name="Google Shape;1097;p29"/>
                <p:cNvSpPr/>
                <p:nvPr/>
              </p:nvSpPr>
              <p:spPr>
                <a:xfrm>
                  <a:off x="3490950" y="44548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2209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36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604000" cy="16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960000" y="2259733"/>
            <a:ext cx="4604000" cy="29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2pPr>
            <a:lvl3pPr marL="1828754" lvl="2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●"/>
              <a:defRPr sz="1600">
                <a:latin typeface="Roboto Mono"/>
                <a:ea typeface="Roboto Mono"/>
                <a:cs typeface="Roboto Mono"/>
                <a:sym typeface="Roboto Mono"/>
              </a:defRPr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Mono"/>
              <a:buChar char="○"/>
              <a:defRPr sz="1600">
                <a:latin typeface="Roboto Mono"/>
                <a:ea typeface="Roboto Mono"/>
                <a:cs typeface="Roboto Mono"/>
                <a:sym typeface="Roboto Mono"/>
              </a:defRPr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Mono"/>
              <a:buChar char="■"/>
              <a:defRPr sz="16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307707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63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1271326" y="-2091963"/>
            <a:ext cx="15027113" cy="11997987"/>
            <a:chOff x="-953495" y="-1568972"/>
            <a:chExt cx="11270335" cy="8998490"/>
          </a:xfrm>
        </p:grpSpPr>
        <p:grpSp>
          <p:nvGrpSpPr>
            <p:cNvPr id="33" name="Google Shape;33;p5"/>
            <p:cNvGrpSpPr/>
            <p:nvPr/>
          </p:nvGrpSpPr>
          <p:grpSpPr>
            <a:xfrm rot="5400000" flipH="1">
              <a:off x="-2046531" y="-159545"/>
              <a:ext cx="4030101" cy="1211247"/>
              <a:chOff x="430469" y="4172355"/>
              <a:chExt cx="4030101" cy="1211247"/>
            </a:xfrm>
          </p:grpSpPr>
          <p:grpSp>
            <p:nvGrpSpPr>
              <p:cNvPr id="34" name="Google Shape;34;p5"/>
              <p:cNvGrpSpPr/>
              <p:nvPr/>
            </p:nvGrpSpPr>
            <p:grpSpPr>
              <a:xfrm rot="5538019" flipH="1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35" name="Google Shape;35;p5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8" h="75949" extrusionOk="0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" name="Google Shape;36;p5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" name="Google Shape;37;p5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" name="Google Shape;38;p5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" name="Google Shape;39;p5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" name="Google Shape;40;p5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" name="Google Shape;41;p5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1" extrusionOk="0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" name="Google Shape;42;p5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5" name="Google Shape;45;p5"/>
              <p:cNvSpPr/>
              <p:nvPr/>
            </p:nvSpPr>
            <p:spPr>
              <a:xfrm rot="5538019" flipH="1">
                <a:off x="3788155" y="4406606"/>
                <a:ext cx="75855" cy="7580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6" name="Google Shape;46;p5"/>
            <p:cNvGrpSpPr/>
            <p:nvPr/>
          </p:nvGrpSpPr>
          <p:grpSpPr>
            <a:xfrm>
              <a:off x="8130821" y="2765834"/>
              <a:ext cx="2186019" cy="4663683"/>
              <a:chOff x="3061750" y="2798625"/>
              <a:chExt cx="1053300" cy="2247125"/>
            </a:xfrm>
          </p:grpSpPr>
          <p:grpSp>
            <p:nvGrpSpPr>
              <p:cNvPr id="47" name="Google Shape;47;p5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48" name="Google Shape;48;p5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49;p5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" name="Google Shape;52;p5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" name="Google Shape;60;p5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3" name="Google Shape;63;p5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 rot="-10536040">
              <a:off x="-710877" y="108394"/>
              <a:ext cx="1358255" cy="6377958"/>
              <a:chOff x="4851025" y="424250"/>
              <a:chExt cx="654450" cy="307310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5136000" cy="15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4071055" y="4282192"/>
            <a:ext cx="34676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2"/>
          </p:nvPr>
        </p:nvSpPr>
        <p:spPr>
          <a:xfrm>
            <a:off x="6995357" y="2087849"/>
            <a:ext cx="3467600" cy="13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3733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3"/>
          </p:nvPr>
        </p:nvSpPr>
        <p:spPr>
          <a:xfrm>
            <a:off x="4071041" y="3818899"/>
            <a:ext cx="3467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667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4"/>
          </p:nvPr>
        </p:nvSpPr>
        <p:spPr>
          <a:xfrm>
            <a:off x="6995349" y="1624556"/>
            <a:ext cx="34676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667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3200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3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-2510143" y="-3083324"/>
            <a:ext cx="15692748" cy="8767408"/>
            <a:chOff x="-1882608" y="-2312493"/>
            <a:chExt cx="11769561" cy="6575556"/>
          </a:xfrm>
        </p:grpSpPr>
        <p:grpSp>
          <p:nvGrpSpPr>
            <p:cNvPr id="91" name="Google Shape;91;p6"/>
            <p:cNvGrpSpPr/>
            <p:nvPr/>
          </p:nvGrpSpPr>
          <p:grpSpPr>
            <a:xfrm rot="-275928" flipH="1">
              <a:off x="8275224" y="-2268309"/>
              <a:ext cx="1358233" cy="6377855"/>
              <a:chOff x="4851025" y="424250"/>
              <a:chExt cx="654450" cy="307310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4851025" y="448600"/>
                <a:ext cx="631325" cy="3024400"/>
              </a:xfrm>
              <a:custGeom>
                <a:avLst/>
                <a:gdLst/>
                <a:ahLst/>
                <a:cxnLst/>
                <a:rect l="l" t="t" r="r" b="b"/>
                <a:pathLst>
                  <a:path w="25253" h="120976" extrusionOk="0">
                    <a:moveTo>
                      <a:pt x="17263" y="1"/>
                    </a:moveTo>
                    <a:cubicBezTo>
                      <a:pt x="16919" y="1"/>
                      <a:pt x="16578" y="145"/>
                      <a:pt x="16337" y="427"/>
                    </a:cubicBezTo>
                    <a:lnTo>
                      <a:pt x="1215" y="18082"/>
                    </a:lnTo>
                    <a:cubicBezTo>
                      <a:pt x="486" y="18933"/>
                      <a:pt x="1" y="20417"/>
                      <a:pt x="87" y="21534"/>
                    </a:cubicBezTo>
                    <a:lnTo>
                      <a:pt x="1840" y="44229"/>
                    </a:lnTo>
                    <a:cubicBezTo>
                      <a:pt x="1927" y="45346"/>
                      <a:pt x="2634" y="46738"/>
                      <a:pt x="3486" y="47467"/>
                    </a:cubicBezTo>
                    <a:lnTo>
                      <a:pt x="17422" y="59405"/>
                    </a:lnTo>
                    <a:cubicBezTo>
                      <a:pt x="17790" y="59720"/>
                      <a:pt x="18186" y="60500"/>
                      <a:pt x="18223" y="60982"/>
                    </a:cubicBezTo>
                    <a:lnTo>
                      <a:pt x="22773" y="119851"/>
                    </a:lnTo>
                    <a:cubicBezTo>
                      <a:pt x="22798" y="120187"/>
                      <a:pt x="22958" y="120480"/>
                      <a:pt x="23194" y="120682"/>
                    </a:cubicBezTo>
                    <a:cubicBezTo>
                      <a:pt x="23409" y="120866"/>
                      <a:pt x="23686" y="120975"/>
                      <a:pt x="23985" y="120975"/>
                    </a:cubicBezTo>
                    <a:cubicBezTo>
                      <a:pt x="24016" y="120975"/>
                      <a:pt x="24048" y="120974"/>
                      <a:pt x="24081" y="120972"/>
                    </a:cubicBezTo>
                    <a:cubicBezTo>
                      <a:pt x="24752" y="120920"/>
                      <a:pt x="25253" y="120334"/>
                      <a:pt x="25201" y="119664"/>
                    </a:cubicBezTo>
                    <a:lnTo>
                      <a:pt x="20652" y="60795"/>
                    </a:lnTo>
                    <a:cubicBezTo>
                      <a:pt x="20565" y="59676"/>
                      <a:pt x="19858" y="58284"/>
                      <a:pt x="19007" y="57555"/>
                    </a:cubicBezTo>
                    <a:lnTo>
                      <a:pt x="5070" y="45618"/>
                    </a:lnTo>
                    <a:cubicBezTo>
                      <a:pt x="4702" y="45304"/>
                      <a:pt x="4306" y="44522"/>
                      <a:pt x="4269" y="44041"/>
                    </a:cubicBezTo>
                    <a:lnTo>
                      <a:pt x="2516" y="21347"/>
                    </a:lnTo>
                    <a:cubicBezTo>
                      <a:pt x="2478" y="20866"/>
                      <a:pt x="2750" y="20033"/>
                      <a:pt x="3065" y="19666"/>
                    </a:cubicBezTo>
                    <a:lnTo>
                      <a:pt x="18187" y="2011"/>
                    </a:lnTo>
                    <a:cubicBezTo>
                      <a:pt x="18624" y="1500"/>
                      <a:pt x="18564" y="732"/>
                      <a:pt x="18054" y="293"/>
                    </a:cubicBezTo>
                    <a:cubicBezTo>
                      <a:pt x="17825" y="97"/>
                      <a:pt x="17543" y="1"/>
                      <a:pt x="17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5227775" y="424250"/>
                <a:ext cx="109600" cy="10965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6" extrusionOk="0">
                    <a:moveTo>
                      <a:pt x="2191" y="1"/>
                    </a:moveTo>
                    <a:cubicBezTo>
                      <a:pt x="982" y="1"/>
                      <a:pt x="0" y="982"/>
                      <a:pt x="0" y="2193"/>
                    </a:cubicBezTo>
                    <a:cubicBezTo>
                      <a:pt x="0" y="3404"/>
                      <a:pt x="982" y="4385"/>
                      <a:pt x="2191" y="4385"/>
                    </a:cubicBezTo>
                    <a:cubicBezTo>
                      <a:pt x="3402" y="4385"/>
                      <a:pt x="4383" y="3404"/>
                      <a:pt x="4383" y="2193"/>
                    </a:cubicBezTo>
                    <a:cubicBezTo>
                      <a:pt x="4383" y="982"/>
                      <a:pt x="3402" y="1"/>
                      <a:pt x="2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5395875" y="3387725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0"/>
                    </a:moveTo>
                    <a:cubicBezTo>
                      <a:pt x="982" y="0"/>
                      <a:pt x="1" y="982"/>
                      <a:pt x="1" y="2193"/>
                    </a:cubicBezTo>
                    <a:cubicBezTo>
                      <a:pt x="1" y="3403"/>
                      <a:pt x="982" y="4385"/>
                      <a:pt x="2193" y="4385"/>
                    </a:cubicBezTo>
                    <a:cubicBezTo>
                      <a:pt x="3403" y="4385"/>
                      <a:pt x="4384" y="3403"/>
                      <a:pt x="4384" y="2193"/>
                    </a:cubicBezTo>
                    <a:cubicBezTo>
                      <a:pt x="4384" y="982"/>
                      <a:pt x="3403" y="0"/>
                      <a:pt x="2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5327225" y="204755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1" y="1463"/>
                    </a:cubicBezTo>
                    <a:cubicBezTo>
                      <a:pt x="1133" y="1463"/>
                      <a:pt x="1461" y="1135"/>
                      <a:pt x="1461" y="731"/>
                    </a:cubicBezTo>
                    <a:cubicBezTo>
                      <a:pt x="1461" y="328"/>
                      <a:pt x="1133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873475" y="107580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4"/>
                      <a:pt x="327" y="1462"/>
                      <a:pt x="731" y="1462"/>
                    </a:cubicBezTo>
                    <a:cubicBezTo>
                      <a:pt x="1134" y="1462"/>
                      <a:pt x="1461" y="1134"/>
                      <a:pt x="1461" y="731"/>
                    </a:cubicBezTo>
                    <a:cubicBezTo>
                      <a:pt x="1461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5221675" y="1834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373750" y="2669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0" y="328"/>
                      <a:pt x="0" y="732"/>
                    </a:cubicBezTo>
                    <a:cubicBezTo>
                      <a:pt x="0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5387700" y="28533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5361650" y="24670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2" y="1461"/>
                    </a:cubicBezTo>
                    <a:cubicBezTo>
                      <a:pt x="1135" y="1461"/>
                      <a:pt x="1462" y="1133"/>
                      <a:pt x="1462" y="730"/>
                    </a:cubicBezTo>
                    <a:cubicBezTo>
                      <a:pt x="1462" y="326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5341550" y="22350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4" y="1462"/>
                      <a:pt x="1462" y="1135"/>
                      <a:pt x="1462" y="731"/>
                    </a:cubicBezTo>
                    <a:cubicBezTo>
                      <a:pt x="1462" y="328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909550" y="151062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5044100" y="168192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1"/>
                    </a:cubicBezTo>
                    <a:cubicBezTo>
                      <a:pt x="1" y="1134"/>
                      <a:pt x="327" y="1461"/>
                      <a:pt x="731" y="1461"/>
                    </a:cubicBezTo>
                    <a:cubicBezTo>
                      <a:pt x="1134" y="1461"/>
                      <a:pt x="1461" y="1134"/>
                      <a:pt x="1461" y="731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4936175" y="8438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5133850" y="61307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5245975" y="4424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414063" y="3405938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5407211" y="3113013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" name="Google Shape;109;p6"/>
            <p:cNvGrpSpPr/>
            <p:nvPr/>
          </p:nvGrpSpPr>
          <p:grpSpPr>
            <a:xfrm>
              <a:off x="-1882608" y="-491730"/>
              <a:ext cx="4482760" cy="4754793"/>
              <a:chOff x="4204225" y="2144350"/>
              <a:chExt cx="2159950" cy="2291025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4204225" y="2168700"/>
                <a:ext cx="2138575" cy="2242350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89694" extrusionOk="0">
                    <a:moveTo>
                      <a:pt x="84207" y="0"/>
                    </a:moveTo>
                    <a:cubicBezTo>
                      <a:pt x="83895" y="0"/>
                      <a:pt x="83583" y="119"/>
                      <a:pt x="83345" y="357"/>
                    </a:cubicBezTo>
                    <a:lnTo>
                      <a:pt x="69442" y="14262"/>
                    </a:lnTo>
                    <a:cubicBezTo>
                      <a:pt x="69394" y="14308"/>
                      <a:pt x="69330" y="14335"/>
                      <a:pt x="69263" y="14335"/>
                    </a:cubicBezTo>
                    <a:lnTo>
                      <a:pt x="49162" y="14335"/>
                    </a:lnTo>
                    <a:cubicBezTo>
                      <a:pt x="47913" y="14335"/>
                      <a:pt x="46690" y="14842"/>
                      <a:pt x="45806" y="15725"/>
                    </a:cubicBezTo>
                    <a:lnTo>
                      <a:pt x="32790" y="28742"/>
                    </a:lnTo>
                    <a:cubicBezTo>
                      <a:pt x="32741" y="28790"/>
                      <a:pt x="32662" y="28819"/>
                      <a:pt x="32577" y="28822"/>
                    </a:cubicBezTo>
                    <a:cubicBezTo>
                      <a:pt x="23839" y="28988"/>
                      <a:pt x="15651" y="32519"/>
                      <a:pt x="9519" y="38765"/>
                    </a:cubicBezTo>
                    <a:cubicBezTo>
                      <a:pt x="3380" y="45017"/>
                      <a:pt x="0" y="53287"/>
                      <a:pt x="0" y="62050"/>
                    </a:cubicBezTo>
                    <a:lnTo>
                      <a:pt x="0" y="65766"/>
                    </a:lnTo>
                    <a:cubicBezTo>
                      <a:pt x="0" y="67016"/>
                      <a:pt x="507" y="68239"/>
                      <a:pt x="1390" y="69123"/>
                    </a:cubicBezTo>
                    <a:lnTo>
                      <a:pt x="21604" y="89336"/>
                    </a:lnTo>
                    <a:cubicBezTo>
                      <a:pt x="21841" y="89574"/>
                      <a:pt x="22153" y="89693"/>
                      <a:pt x="22465" y="89694"/>
                    </a:cubicBezTo>
                    <a:lnTo>
                      <a:pt x="22465" y="89694"/>
                    </a:lnTo>
                    <a:cubicBezTo>
                      <a:pt x="22777" y="89693"/>
                      <a:pt x="23089" y="89574"/>
                      <a:pt x="23326" y="89336"/>
                    </a:cubicBezTo>
                    <a:cubicBezTo>
                      <a:pt x="23802" y="88861"/>
                      <a:pt x="23802" y="88090"/>
                      <a:pt x="23326" y="87614"/>
                    </a:cubicBezTo>
                    <a:lnTo>
                      <a:pt x="3112" y="67401"/>
                    </a:lnTo>
                    <a:cubicBezTo>
                      <a:pt x="2682" y="66970"/>
                      <a:pt x="2435" y="66375"/>
                      <a:pt x="2435" y="65766"/>
                    </a:cubicBezTo>
                    <a:lnTo>
                      <a:pt x="2435" y="62050"/>
                    </a:lnTo>
                    <a:cubicBezTo>
                      <a:pt x="2435" y="53930"/>
                      <a:pt x="5568" y="46266"/>
                      <a:pt x="11257" y="40471"/>
                    </a:cubicBezTo>
                    <a:cubicBezTo>
                      <a:pt x="16939" y="34683"/>
                      <a:pt x="24527" y="31411"/>
                      <a:pt x="32624" y="31257"/>
                    </a:cubicBezTo>
                    <a:cubicBezTo>
                      <a:pt x="33344" y="31243"/>
                      <a:pt x="34015" y="30961"/>
                      <a:pt x="34512" y="30464"/>
                    </a:cubicBezTo>
                    <a:lnTo>
                      <a:pt x="47528" y="17448"/>
                    </a:lnTo>
                    <a:cubicBezTo>
                      <a:pt x="47958" y="17018"/>
                      <a:pt x="48554" y="16771"/>
                      <a:pt x="49162" y="16771"/>
                    </a:cubicBezTo>
                    <a:lnTo>
                      <a:pt x="69263" y="16771"/>
                    </a:lnTo>
                    <a:cubicBezTo>
                      <a:pt x="69971" y="16771"/>
                      <a:pt x="70664" y="16484"/>
                      <a:pt x="71164" y="15984"/>
                    </a:cubicBezTo>
                    <a:lnTo>
                      <a:pt x="85067" y="2079"/>
                    </a:lnTo>
                    <a:cubicBezTo>
                      <a:pt x="85543" y="1605"/>
                      <a:pt x="85543" y="833"/>
                      <a:pt x="85067" y="357"/>
                    </a:cubicBezTo>
                    <a:cubicBezTo>
                      <a:pt x="84830" y="119"/>
                      <a:pt x="84518" y="0"/>
                      <a:pt x="84207" y="0"/>
                    </a:cubicBezTo>
                    <a:close/>
                    <a:moveTo>
                      <a:pt x="22465" y="89694"/>
                    </a:moveTo>
                    <a:cubicBezTo>
                      <a:pt x="22465" y="89694"/>
                      <a:pt x="22464" y="89694"/>
                      <a:pt x="22464" y="89694"/>
                    </a:cubicBezTo>
                    <a:lnTo>
                      <a:pt x="22465" y="89694"/>
                    </a:lnTo>
                    <a:cubicBezTo>
                      <a:pt x="22465" y="89694"/>
                      <a:pt x="22465" y="89694"/>
                      <a:pt x="22465" y="896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6254575" y="2144350"/>
                <a:ext cx="109600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4385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4"/>
                      <a:pt x="982" y="4385"/>
                      <a:pt x="2193" y="4385"/>
                    </a:cubicBezTo>
                    <a:cubicBezTo>
                      <a:pt x="3402" y="4385"/>
                      <a:pt x="4384" y="3404"/>
                      <a:pt x="4384" y="2193"/>
                    </a:cubicBezTo>
                    <a:cubicBezTo>
                      <a:pt x="4384" y="982"/>
                      <a:pt x="3402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4715200" y="4325775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2"/>
                    </a:cubicBezTo>
                    <a:cubicBezTo>
                      <a:pt x="1" y="3403"/>
                      <a:pt x="982" y="4384"/>
                      <a:pt x="2193" y="4384"/>
                    </a:cubicBezTo>
                    <a:cubicBezTo>
                      <a:pt x="3404" y="4384"/>
                      <a:pt x="4385" y="3403"/>
                      <a:pt x="4385" y="2192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4477325" y="31130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6" y="0"/>
                      <a:pt x="0" y="328"/>
                      <a:pt x="0" y="731"/>
                    </a:cubicBezTo>
                    <a:cubicBezTo>
                      <a:pt x="0" y="1135"/>
                      <a:pt x="326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648175" y="29909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1" y="1462"/>
                    </a:cubicBezTo>
                    <a:cubicBezTo>
                      <a:pt x="1135" y="1462"/>
                      <a:pt x="1461" y="1135"/>
                      <a:pt x="1461" y="731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939350" y="29022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4"/>
                      <a:pt x="328" y="1462"/>
                      <a:pt x="731" y="1462"/>
                    </a:cubicBezTo>
                    <a:cubicBezTo>
                      <a:pt x="1135" y="1462"/>
                      <a:pt x="1461" y="1134"/>
                      <a:pt x="1461" y="731"/>
                    </a:cubicBezTo>
                    <a:cubicBezTo>
                      <a:pt x="1461" y="327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5783075" y="253650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1"/>
                    </a:move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5"/>
                      <a:pt x="327" y="1461"/>
                      <a:pt x="731" y="1461"/>
                    </a:cubicBezTo>
                    <a:cubicBezTo>
                      <a:pt x="1134" y="1461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5538875" y="25365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>
                <a:off x="5327725" y="2591975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6"/>
                      <a:pt x="1" y="730"/>
                    </a:cubicBezTo>
                    <a:cubicBezTo>
                      <a:pt x="1" y="1133"/>
                      <a:pt x="327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6"/>
              <p:cNvSpPr/>
              <p:nvPr/>
            </p:nvSpPr>
            <p:spPr>
              <a:xfrm>
                <a:off x="4483500" y="409965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7"/>
                      <a:pt x="1" y="731"/>
                    </a:cubicBezTo>
                    <a:cubicBezTo>
                      <a:pt x="1" y="1134"/>
                      <a:pt x="328" y="1461"/>
                      <a:pt x="732" y="1461"/>
                    </a:cubicBezTo>
                    <a:cubicBezTo>
                      <a:pt x="1135" y="1461"/>
                      <a:pt x="1462" y="1134"/>
                      <a:pt x="1462" y="731"/>
                    </a:cubicBezTo>
                    <a:cubicBezTo>
                      <a:pt x="1462" y="327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5147625" y="2770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9"/>
                      <a:pt x="1" y="732"/>
                    </a:cubicBezTo>
                    <a:cubicBezTo>
                      <a:pt x="1" y="1135"/>
                      <a:pt x="328" y="1463"/>
                      <a:pt x="731" y="1463"/>
                    </a:cubicBezTo>
                    <a:cubicBezTo>
                      <a:pt x="1135" y="1463"/>
                      <a:pt x="1463" y="1135"/>
                      <a:pt x="1463" y="732"/>
                    </a:cubicBezTo>
                    <a:cubicBezTo>
                      <a:pt x="1463" y="329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4225350" y="3576400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1" y="327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4290150" y="33592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4271875" y="38878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4" y="1462"/>
                      <a:pt x="1461" y="1135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5972075" y="24999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6272763" y="216255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6126525" y="234635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2" y="1"/>
                    </a:moveTo>
                    <a:cubicBezTo>
                      <a:pt x="328" y="1"/>
                      <a:pt x="0" y="328"/>
                      <a:pt x="0" y="732"/>
                    </a:cubicBezTo>
                    <a:cubicBezTo>
                      <a:pt x="0" y="1135"/>
                      <a:pt x="328" y="1463"/>
                      <a:pt x="732" y="1463"/>
                    </a:cubicBezTo>
                    <a:cubicBezTo>
                      <a:pt x="1134" y="1463"/>
                      <a:pt x="1462" y="1135"/>
                      <a:pt x="1462" y="732"/>
                    </a:cubicBezTo>
                    <a:cubicBezTo>
                      <a:pt x="1462" y="328"/>
                      <a:pt x="1134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4733413" y="43439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5103200" cy="18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65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7"/>
          <p:cNvGrpSpPr/>
          <p:nvPr/>
        </p:nvGrpSpPr>
        <p:grpSpPr>
          <a:xfrm>
            <a:off x="101170" y="-804804"/>
            <a:ext cx="6218255" cy="11327523"/>
            <a:chOff x="75877" y="-603603"/>
            <a:chExt cx="4663691" cy="8495642"/>
          </a:xfrm>
        </p:grpSpPr>
        <p:grpSp>
          <p:nvGrpSpPr>
            <p:cNvPr id="131" name="Google Shape;131;p7"/>
            <p:cNvGrpSpPr/>
            <p:nvPr/>
          </p:nvGrpSpPr>
          <p:grpSpPr>
            <a:xfrm rot="-5400000">
              <a:off x="-1132861" y="4345103"/>
              <a:ext cx="4755675" cy="2338198"/>
              <a:chOff x="5910900" y="252875"/>
              <a:chExt cx="2291450" cy="1126625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avLst/>
                <a:gdLst/>
                <a:ahLst/>
                <a:cxnLst/>
                <a:rect l="l" t="t" r="r" b="b"/>
                <a:pathLst>
                  <a:path w="89828" h="43118" extrusionOk="0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-5400000" flipH="1">
              <a:off x="1314717" y="-1842435"/>
              <a:ext cx="2186019" cy="4663683"/>
              <a:chOff x="3061750" y="2798625"/>
              <a:chExt cx="1053300" cy="2247125"/>
            </a:xfrm>
          </p:grpSpPr>
          <p:grpSp>
            <p:nvGrpSpPr>
              <p:cNvPr id="146" name="Google Shape;146;p7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47" name="Google Shape;147;p7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5" name="Google Shape;155;p7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7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7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8" name="Google Shape;158;p7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7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0" name="Google Shape;160;p7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" name="Google Shape;161;p7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62" name="Google Shape;162;p7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5976833" y="1559100"/>
            <a:ext cx="5260000" cy="9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ubTitle" idx="1"/>
          </p:nvPr>
        </p:nvSpPr>
        <p:spPr>
          <a:xfrm>
            <a:off x="5981049" y="2686895"/>
            <a:ext cx="5260000" cy="2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3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■"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67" name="Google Shape;167;p7"/>
          <p:cNvSpPr>
            <a:spLocks noGrp="1"/>
          </p:cNvSpPr>
          <p:nvPr>
            <p:ph type="pic" idx="2"/>
          </p:nvPr>
        </p:nvSpPr>
        <p:spPr>
          <a:xfrm>
            <a:off x="950967" y="1215400"/>
            <a:ext cx="4110000" cy="442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30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8"/>
          <p:cNvGrpSpPr/>
          <p:nvPr/>
        </p:nvGrpSpPr>
        <p:grpSpPr>
          <a:xfrm>
            <a:off x="-2783182" y="-2235272"/>
            <a:ext cx="15930107" cy="7375127"/>
            <a:chOff x="-2087386" y="-1676454"/>
            <a:chExt cx="11947580" cy="5531345"/>
          </a:xfrm>
        </p:grpSpPr>
        <p:grpSp>
          <p:nvGrpSpPr>
            <p:cNvPr id="170" name="Google Shape;170;p8"/>
            <p:cNvGrpSpPr/>
            <p:nvPr/>
          </p:nvGrpSpPr>
          <p:grpSpPr>
            <a:xfrm rot="5400000">
              <a:off x="-1999197" y="-267027"/>
              <a:ext cx="4030101" cy="1211247"/>
              <a:chOff x="430469" y="4172355"/>
              <a:chExt cx="4030101" cy="1211247"/>
            </a:xfrm>
          </p:grpSpPr>
          <p:grpSp>
            <p:nvGrpSpPr>
              <p:cNvPr id="171" name="Google Shape;171;p8"/>
              <p:cNvGrpSpPr/>
              <p:nvPr/>
            </p:nvGrpSpPr>
            <p:grpSpPr>
              <a:xfrm rot="5538019" flipH="1">
                <a:off x="1919568" y="2782430"/>
                <a:ext cx="1051902" cy="3991097"/>
                <a:chOff x="5485075" y="3521900"/>
                <a:chExt cx="506850" cy="1923075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5485075" y="3546250"/>
                  <a:ext cx="483200" cy="18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28" h="75949" extrusionOk="0">
                      <a:moveTo>
                        <a:pt x="18079" y="1"/>
                      </a:moveTo>
                      <a:cubicBezTo>
                        <a:pt x="17765" y="1"/>
                        <a:pt x="17475" y="122"/>
                        <a:pt x="17258" y="320"/>
                      </a:cubicBezTo>
                      <a:cubicBezTo>
                        <a:pt x="17028" y="531"/>
                        <a:pt x="16878" y="829"/>
                        <a:pt x="16865" y="1166"/>
                      </a:cubicBezTo>
                      <a:lnTo>
                        <a:pt x="14279" y="60154"/>
                      </a:lnTo>
                      <a:cubicBezTo>
                        <a:pt x="14258" y="60637"/>
                        <a:pt x="13888" y="61430"/>
                        <a:pt x="13531" y="61756"/>
                      </a:cubicBezTo>
                      <a:lnTo>
                        <a:pt x="0" y="74152"/>
                      </a:lnTo>
                      <a:lnTo>
                        <a:pt x="1646" y="75948"/>
                      </a:lnTo>
                      <a:lnTo>
                        <a:pt x="15177" y="63552"/>
                      </a:lnTo>
                      <a:cubicBezTo>
                        <a:pt x="16003" y="62796"/>
                        <a:pt x="16664" y="61381"/>
                        <a:pt x="16713" y="60260"/>
                      </a:cubicBezTo>
                      <a:lnTo>
                        <a:pt x="19298" y="1272"/>
                      </a:lnTo>
                      <a:cubicBezTo>
                        <a:pt x="19327" y="600"/>
                        <a:pt x="18806" y="32"/>
                        <a:pt x="18134" y="2"/>
                      </a:cubicBezTo>
                      <a:cubicBezTo>
                        <a:pt x="18115" y="1"/>
                        <a:pt x="18097" y="1"/>
                        <a:pt x="180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5882300" y="352190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1" y="0"/>
                        <a:pt x="0" y="983"/>
                        <a:pt x="0" y="2192"/>
                      </a:cubicBezTo>
                      <a:cubicBezTo>
                        <a:pt x="0" y="3403"/>
                        <a:pt x="981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859550" y="4861650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761175" y="51548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8"/>
                        <a:pt x="1" y="730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2" y="1134"/>
                        <a:pt x="1462" y="730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885350" y="4238975"/>
                  <a:ext cx="3652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3" extrusionOk="0">
                      <a:moveTo>
                        <a:pt x="730" y="0"/>
                      </a:moveTo>
                      <a:cubicBezTo>
                        <a:pt x="328" y="0"/>
                        <a:pt x="0" y="328"/>
                        <a:pt x="0" y="731"/>
                      </a:cubicBezTo>
                      <a:cubicBezTo>
                        <a:pt x="0" y="1135"/>
                        <a:pt x="328" y="1462"/>
                        <a:pt x="730" y="1462"/>
                      </a:cubicBezTo>
                      <a:cubicBezTo>
                        <a:pt x="1134" y="1462"/>
                        <a:pt x="1461" y="1135"/>
                        <a:pt x="1461" y="731"/>
                      </a:cubicBezTo>
                      <a:cubicBezTo>
                        <a:pt x="1461" y="328"/>
                        <a:pt x="1134" y="0"/>
                        <a:pt x="7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893747" y="4039477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1" y="0"/>
                      </a:moveTo>
                      <a:cubicBezTo>
                        <a:pt x="328" y="0"/>
                        <a:pt x="1" y="326"/>
                        <a:pt x="1" y="730"/>
                      </a:cubicBezTo>
                      <a:cubicBezTo>
                        <a:pt x="1" y="1133"/>
                        <a:pt x="328" y="1461"/>
                        <a:pt x="731" y="1461"/>
                      </a:cubicBezTo>
                      <a:cubicBezTo>
                        <a:pt x="1135" y="1461"/>
                        <a:pt x="1461" y="1133"/>
                        <a:pt x="1461" y="730"/>
                      </a:cubicBezTo>
                      <a:cubicBezTo>
                        <a:pt x="1461" y="326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>
                  <a:off x="5880000" y="4441300"/>
                  <a:ext cx="36575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1" extrusionOk="0">
                      <a:moveTo>
                        <a:pt x="732" y="0"/>
                      </a:moveTo>
                      <a:cubicBezTo>
                        <a:pt x="328" y="0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2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867650" y="46738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0"/>
                      </a:moveTo>
                      <a:cubicBezTo>
                        <a:pt x="327" y="0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2"/>
                      </a:cubicBezTo>
                      <a:cubicBezTo>
                        <a:pt x="1461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5588800" y="531275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4"/>
                        <a:pt x="328" y="1462"/>
                        <a:pt x="731" y="1462"/>
                      </a:cubicBezTo>
                      <a:cubicBezTo>
                        <a:pt x="1134" y="1462"/>
                        <a:pt x="1461" y="1134"/>
                        <a:pt x="1461" y="732"/>
                      </a:cubicBezTo>
                      <a:cubicBezTo>
                        <a:pt x="1461" y="328"/>
                        <a:pt x="1134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5900013" y="3540113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182" name="Google Shape;182;p8"/>
              <p:cNvSpPr/>
              <p:nvPr/>
            </p:nvSpPr>
            <p:spPr>
              <a:xfrm rot="5538019" flipH="1">
                <a:off x="3788155" y="4406606"/>
                <a:ext cx="75855" cy="75803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848554" y="-1792334"/>
              <a:ext cx="2186019" cy="4663683"/>
              <a:chOff x="3061750" y="2798625"/>
              <a:chExt cx="1053300" cy="2247125"/>
            </a:xfrm>
          </p:grpSpPr>
          <p:grpSp>
            <p:nvGrpSpPr>
              <p:cNvPr id="184" name="Google Shape;184;p8"/>
              <p:cNvGrpSpPr/>
              <p:nvPr/>
            </p:nvGrpSpPr>
            <p:grpSpPr>
              <a:xfrm>
                <a:off x="3061750" y="2798625"/>
                <a:ext cx="1053300" cy="2247125"/>
                <a:chOff x="3682050" y="2775150"/>
                <a:chExt cx="1053300" cy="2247125"/>
              </a:xfrm>
            </p:grpSpPr>
            <p:sp>
              <p:nvSpPr>
                <p:cNvPr id="185" name="Google Shape;185;p8"/>
                <p:cNvSpPr/>
                <p:nvPr/>
              </p:nvSpPr>
              <p:spPr>
                <a:xfrm>
                  <a:off x="3682050" y="2798775"/>
                  <a:ext cx="1028200" cy="219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8" h="87965" extrusionOk="0">
                      <a:moveTo>
                        <a:pt x="25100" y="0"/>
                      </a:moveTo>
                      <a:cubicBezTo>
                        <a:pt x="23851" y="0"/>
                        <a:pt x="22627" y="507"/>
                        <a:pt x="21744" y="1390"/>
                      </a:cubicBezTo>
                      <a:lnTo>
                        <a:pt x="11965" y="11169"/>
                      </a:lnTo>
                      <a:cubicBezTo>
                        <a:pt x="0" y="23134"/>
                        <a:pt x="0" y="42602"/>
                        <a:pt x="11965" y="54566"/>
                      </a:cubicBezTo>
                      <a:lnTo>
                        <a:pt x="16700" y="59302"/>
                      </a:lnTo>
                      <a:cubicBezTo>
                        <a:pt x="16747" y="59349"/>
                        <a:pt x="16775" y="59414"/>
                        <a:pt x="16775" y="59480"/>
                      </a:cubicBezTo>
                      <a:lnTo>
                        <a:pt x="16761" y="75497"/>
                      </a:lnTo>
                      <a:cubicBezTo>
                        <a:pt x="16761" y="75564"/>
                        <a:pt x="16735" y="75629"/>
                        <a:pt x="16687" y="75676"/>
                      </a:cubicBezTo>
                      <a:lnTo>
                        <a:pt x="6478" y="85885"/>
                      </a:lnTo>
                      <a:cubicBezTo>
                        <a:pt x="6002" y="86361"/>
                        <a:pt x="6002" y="87133"/>
                        <a:pt x="6478" y="87607"/>
                      </a:cubicBezTo>
                      <a:cubicBezTo>
                        <a:pt x="6716" y="87845"/>
                        <a:pt x="7027" y="87964"/>
                        <a:pt x="7339" y="87964"/>
                      </a:cubicBezTo>
                      <a:cubicBezTo>
                        <a:pt x="7650" y="87964"/>
                        <a:pt x="7962" y="87845"/>
                        <a:pt x="8200" y="87607"/>
                      </a:cubicBezTo>
                      <a:lnTo>
                        <a:pt x="18410" y="77399"/>
                      </a:lnTo>
                      <a:cubicBezTo>
                        <a:pt x="18910" y="76898"/>
                        <a:pt x="19196" y="76206"/>
                        <a:pt x="19197" y="75499"/>
                      </a:cubicBezTo>
                      <a:lnTo>
                        <a:pt x="19210" y="59481"/>
                      </a:lnTo>
                      <a:cubicBezTo>
                        <a:pt x="19210" y="58774"/>
                        <a:pt x="18923" y="58081"/>
                        <a:pt x="18422" y="57580"/>
                      </a:cubicBezTo>
                      <a:lnTo>
                        <a:pt x="13687" y="52844"/>
                      </a:lnTo>
                      <a:cubicBezTo>
                        <a:pt x="2671" y="41829"/>
                        <a:pt x="2671" y="23907"/>
                        <a:pt x="13687" y="12891"/>
                      </a:cubicBezTo>
                      <a:lnTo>
                        <a:pt x="23466" y="3112"/>
                      </a:lnTo>
                      <a:cubicBezTo>
                        <a:pt x="23896" y="2682"/>
                        <a:pt x="24492" y="2435"/>
                        <a:pt x="25099" y="2435"/>
                      </a:cubicBezTo>
                      <a:lnTo>
                        <a:pt x="39910" y="2435"/>
                      </a:lnTo>
                      <a:cubicBezTo>
                        <a:pt x="40582" y="2435"/>
                        <a:pt x="41127" y="1891"/>
                        <a:pt x="41127" y="1218"/>
                      </a:cubicBezTo>
                      <a:cubicBezTo>
                        <a:pt x="41127" y="882"/>
                        <a:pt x="40990" y="577"/>
                        <a:pt x="40770" y="357"/>
                      </a:cubicBezTo>
                      <a:lnTo>
                        <a:pt x="40771" y="356"/>
                      </a:lnTo>
                      <a:cubicBezTo>
                        <a:pt x="40550" y="136"/>
                        <a:pt x="40246" y="0"/>
                        <a:pt x="399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3810700" y="4912625"/>
                  <a:ext cx="109625" cy="10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6" extrusionOk="0">
                      <a:moveTo>
                        <a:pt x="2193" y="1"/>
                      </a:moveTo>
                      <a:cubicBezTo>
                        <a:pt x="982" y="1"/>
                        <a:pt x="1" y="982"/>
                        <a:pt x="1" y="2193"/>
                      </a:cubicBezTo>
                      <a:cubicBezTo>
                        <a:pt x="1" y="3404"/>
                        <a:pt x="982" y="4385"/>
                        <a:pt x="2193" y="4385"/>
                      </a:cubicBezTo>
                      <a:cubicBezTo>
                        <a:pt x="3403" y="4385"/>
                        <a:pt x="4385" y="3404"/>
                        <a:pt x="4385" y="2193"/>
                      </a:cubicBezTo>
                      <a:cubicBezTo>
                        <a:pt x="4385" y="982"/>
                        <a:pt x="3403" y="1"/>
                        <a:pt x="21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4625725" y="2775150"/>
                  <a:ext cx="109625" cy="10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5" h="4385" extrusionOk="0">
                      <a:moveTo>
                        <a:pt x="2192" y="0"/>
                      </a:moveTo>
                      <a:cubicBezTo>
                        <a:pt x="982" y="0"/>
                        <a:pt x="0" y="983"/>
                        <a:pt x="0" y="2192"/>
                      </a:cubicBezTo>
                      <a:cubicBezTo>
                        <a:pt x="0" y="3403"/>
                        <a:pt x="982" y="4384"/>
                        <a:pt x="2192" y="4384"/>
                      </a:cubicBezTo>
                      <a:cubicBezTo>
                        <a:pt x="3403" y="4384"/>
                        <a:pt x="4384" y="3403"/>
                        <a:pt x="4384" y="2192"/>
                      </a:cubicBezTo>
                      <a:cubicBezTo>
                        <a:pt x="4384" y="983"/>
                        <a:pt x="3403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8" name="Google Shape;188;p8"/>
                <p:cNvSpPr/>
                <p:nvPr/>
              </p:nvSpPr>
              <p:spPr>
                <a:xfrm>
                  <a:off x="3970575" y="48258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0"/>
                      </a:moveTo>
                      <a:cubicBezTo>
                        <a:pt x="328" y="0"/>
                        <a:pt x="0" y="328"/>
                        <a:pt x="0" y="732"/>
                      </a:cubicBezTo>
                      <a:cubicBezTo>
                        <a:pt x="0" y="1135"/>
                        <a:pt x="328" y="1462"/>
                        <a:pt x="731" y="1462"/>
                      </a:cubicBezTo>
                      <a:cubicBezTo>
                        <a:pt x="1135" y="1462"/>
                        <a:pt x="1462" y="1135"/>
                        <a:pt x="1462" y="732"/>
                      </a:cubicBezTo>
                      <a:cubicBezTo>
                        <a:pt x="1462" y="328"/>
                        <a:pt x="1135" y="0"/>
                        <a:pt x="7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9" name="Google Shape;189;p8"/>
                <p:cNvSpPr/>
                <p:nvPr/>
              </p:nvSpPr>
              <p:spPr>
                <a:xfrm>
                  <a:off x="3935550" y="4073500"/>
                  <a:ext cx="3652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462" extrusionOk="0">
                      <a:moveTo>
                        <a:pt x="730" y="1"/>
                      </a:moveTo>
                      <a:cubicBezTo>
                        <a:pt x="328" y="1"/>
                        <a:pt x="0" y="327"/>
                        <a:pt x="0" y="731"/>
                      </a:cubicBezTo>
                      <a:cubicBezTo>
                        <a:pt x="0" y="1134"/>
                        <a:pt x="328" y="1462"/>
                        <a:pt x="730" y="1462"/>
                      </a:cubicBezTo>
                      <a:cubicBezTo>
                        <a:pt x="1134" y="1462"/>
                        <a:pt x="1461" y="1134"/>
                        <a:pt x="1461" y="731"/>
                      </a:cubicBezTo>
                      <a:cubicBezTo>
                        <a:pt x="1461" y="327"/>
                        <a:pt x="1134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8"/>
                <p:cNvSpPr/>
                <p:nvPr/>
              </p:nvSpPr>
              <p:spPr>
                <a:xfrm>
                  <a:off x="3827000" y="389127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4"/>
                        <a:pt x="328" y="1461"/>
                        <a:pt x="732" y="1461"/>
                      </a:cubicBezTo>
                      <a:cubicBezTo>
                        <a:pt x="1134" y="1461"/>
                        <a:pt x="1462" y="1134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8"/>
                <p:cNvSpPr/>
                <p:nvPr/>
              </p:nvSpPr>
              <p:spPr>
                <a:xfrm>
                  <a:off x="4449975" y="2812225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7"/>
                        <a:pt x="1" y="731"/>
                      </a:cubicBezTo>
                      <a:cubicBezTo>
                        <a:pt x="1" y="1134"/>
                        <a:pt x="328" y="1461"/>
                        <a:pt x="731" y="1461"/>
                      </a:cubicBezTo>
                      <a:cubicBezTo>
                        <a:pt x="1135" y="1461"/>
                        <a:pt x="1463" y="1134"/>
                        <a:pt x="1463" y="731"/>
                      </a:cubicBezTo>
                      <a:cubicBezTo>
                        <a:pt x="1463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2" name="Google Shape;192;p8"/>
                <p:cNvSpPr/>
                <p:nvPr/>
              </p:nvSpPr>
              <p:spPr>
                <a:xfrm>
                  <a:off x="4210925" y="285472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0" y="328"/>
                        <a:pt x="0" y="732"/>
                      </a:cubicBezTo>
                      <a:cubicBezTo>
                        <a:pt x="0" y="1135"/>
                        <a:pt x="328" y="1463"/>
                        <a:pt x="731" y="1463"/>
                      </a:cubicBezTo>
                      <a:cubicBezTo>
                        <a:pt x="1135" y="1463"/>
                        <a:pt x="1462" y="1135"/>
                        <a:pt x="1462" y="732"/>
                      </a:cubicBezTo>
                      <a:cubicBezTo>
                        <a:pt x="1462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4088325" y="4226300"/>
                  <a:ext cx="36575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2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1"/>
                      </a:cubicBezTo>
                      <a:cubicBezTo>
                        <a:pt x="1" y="1135"/>
                        <a:pt x="328" y="1461"/>
                        <a:pt x="731" y="1461"/>
                      </a:cubicBezTo>
                      <a:cubicBezTo>
                        <a:pt x="1135" y="1461"/>
                        <a:pt x="1463" y="1135"/>
                        <a:pt x="1463" y="731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3910700" y="3168550"/>
                  <a:ext cx="36550" cy="3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1" extrusionOk="0">
                      <a:moveTo>
                        <a:pt x="732" y="0"/>
                      </a:moveTo>
                      <a:cubicBezTo>
                        <a:pt x="328" y="0"/>
                        <a:pt x="0" y="327"/>
                        <a:pt x="0" y="731"/>
                      </a:cubicBezTo>
                      <a:cubicBezTo>
                        <a:pt x="0" y="1133"/>
                        <a:pt x="328" y="1461"/>
                        <a:pt x="732" y="1461"/>
                      </a:cubicBezTo>
                      <a:cubicBezTo>
                        <a:pt x="1134" y="1461"/>
                        <a:pt x="1462" y="1133"/>
                        <a:pt x="1462" y="731"/>
                      </a:cubicBezTo>
                      <a:cubicBezTo>
                        <a:pt x="1462" y="327"/>
                        <a:pt x="1134" y="0"/>
                        <a:pt x="7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5" name="Google Shape;195;p8"/>
                <p:cNvSpPr/>
                <p:nvPr/>
              </p:nvSpPr>
              <p:spPr>
                <a:xfrm>
                  <a:off x="3825500" y="3327100"/>
                  <a:ext cx="3655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3" extrusionOk="0">
                      <a:moveTo>
                        <a:pt x="731" y="1"/>
                      </a:moveTo>
                      <a:cubicBezTo>
                        <a:pt x="327" y="1"/>
                        <a:pt x="1" y="328"/>
                        <a:pt x="1" y="732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4" y="1462"/>
                        <a:pt x="1461" y="1135"/>
                        <a:pt x="1461" y="732"/>
                      </a:cubicBezTo>
                      <a:cubicBezTo>
                        <a:pt x="1461" y="328"/>
                        <a:pt x="1134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6" name="Google Shape;196;p8"/>
                <p:cNvSpPr/>
                <p:nvPr/>
              </p:nvSpPr>
              <p:spPr>
                <a:xfrm>
                  <a:off x="3773550" y="3690625"/>
                  <a:ext cx="36550" cy="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1462" extrusionOk="0">
                      <a:moveTo>
                        <a:pt x="731" y="1"/>
                      </a:moveTo>
                      <a:cubicBezTo>
                        <a:pt x="327" y="1"/>
                        <a:pt x="1" y="327"/>
                        <a:pt x="1" y="731"/>
                      </a:cubicBezTo>
                      <a:cubicBezTo>
                        <a:pt x="1" y="1135"/>
                        <a:pt x="327" y="1462"/>
                        <a:pt x="731" y="1462"/>
                      </a:cubicBezTo>
                      <a:cubicBezTo>
                        <a:pt x="1135" y="1462"/>
                        <a:pt x="1461" y="1135"/>
                        <a:pt x="1461" y="731"/>
                      </a:cubicBezTo>
                      <a:cubicBezTo>
                        <a:pt x="1461" y="327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7" name="Google Shape;197;p8"/>
                <p:cNvSpPr/>
                <p:nvPr/>
              </p:nvSpPr>
              <p:spPr>
                <a:xfrm>
                  <a:off x="3773150" y="3508275"/>
                  <a:ext cx="36575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1463" extrusionOk="0">
                      <a:moveTo>
                        <a:pt x="731" y="1"/>
                      </a:moveTo>
                      <a:cubicBezTo>
                        <a:pt x="328" y="1"/>
                        <a:pt x="1" y="328"/>
                        <a:pt x="1" y="732"/>
                      </a:cubicBezTo>
                      <a:cubicBezTo>
                        <a:pt x="1" y="1135"/>
                        <a:pt x="328" y="1463"/>
                        <a:pt x="731" y="1463"/>
                      </a:cubicBezTo>
                      <a:cubicBezTo>
                        <a:pt x="1135" y="1463"/>
                        <a:pt x="1463" y="1135"/>
                        <a:pt x="1463" y="732"/>
                      </a:cubicBezTo>
                      <a:cubicBezTo>
                        <a:pt x="1463" y="328"/>
                        <a:pt x="1135" y="1"/>
                        <a:pt x="7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4643938" y="279390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3828900" y="4930850"/>
                  <a:ext cx="73200" cy="73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00" name="Google Shape;200;p8"/>
              <p:cNvSpPr/>
              <p:nvPr/>
            </p:nvSpPr>
            <p:spPr>
              <a:xfrm>
                <a:off x="3490975" y="4659875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7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3422350" y="304650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7" y="0"/>
                      <a:pt x="1" y="327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3490950" y="4454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1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3" name="Google Shape;203;p8"/>
            <p:cNvGrpSpPr/>
            <p:nvPr/>
          </p:nvGrpSpPr>
          <p:grpSpPr>
            <a:xfrm rot="5400000">
              <a:off x="6313257" y="307954"/>
              <a:ext cx="4755675" cy="2338198"/>
              <a:chOff x="5910900" y="252875"/>
              <a:chExt cx="2291450" cy="1126625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5932300" y="277225"/>
                <a:ext cx="2245700" cy="1077950"/>
              </a:xfrm>
              <a:custGeom>
                <a:avLst/>
                <a:gdLst/>
                <a:ahLst/>
                <a:cxnLst/>
                <a:rect l="l" t="t" r="r" b="b"/>
                <a:pathLst>
                  <a:path w="89828" h="43118" extrusionOk="0">
                    <a:moveTo>
                      <a:pt x="58394" y="0"/>
                    </a:moveTo>
                    <a:cubicBezTo>
                      <a:pt x="57274" y="0"/>
                      <a:pt x="55831" y="598"/>
                      <a:pt x="55038" y="1390"/>
                    </a:cubicBezTo>
                    <a:lnTo>
                      <a:pt x="35308" y="21121"/>
                    </a:lnTo>
                    <a:cubicBezTo>
                      <a:pt x="34966" y="21462"/>
                      <a:pt x="34157" y="21798"/>
                      <a:pt x="33674" y="21798"/>
                    </a:cubicBezTo>
                    <a:lnTo>
                      <a:pt x="21682" y="21798"/>
                    </a:lnTo>
                    <a:cubicBezTo>
                      <a:pt x="20561" y="21798"/>
                      <a:pt x="19119" y="22395"/>
                      <a:pt x="18327" y="23188"/>
                    </a:cubicBezTo>
                    <a:lnTo>
                      <a:pt x="477" y="41038"/>
                    </a:lnTo>
                    <a:cubicBezTo>
                      <a:pt x="1" y="41514"/>
                      <a:pt x="1" y="42286"/>
                      <a:pt x="477" y="42760"/>
                    </a:cubicBezTo>
                    <a:cubicBezTo>
                      <a:pt x="714" y="42999"/>
                      <a:pt x="1026" y="43117"/>
                      <a:pt x="1337" y="43117"/>
                    </a:cubicBezTo>
                    <a:cubicBezTo>
                      <a:pt x="1649" y="43117"/>
                      <a:pt x="1960" y="42999"/>
                      <a:pt x="2199" y="42760"/>
                    </a:cubicBezTo>
                    <a:lnTo>
                      <a:pt x="20049" y="24910"/>
                    </a:lnTo>
                    <a:cubicBezTo>
                      <a:pt x="20390" y="24568"/>
                      <a:pt x="21199" y="24233"/>
                      <a:pt x="21682" y="24233"/>
                    </a:cubicBezTo>
                    <a:lnTo>
                      <a:pt x="33674" y="24233"/>
                    </a:lnTo>
                    <a:cubicBezTo>
                      <a:pt x="34795" y="24233"/>
                      <a:pt x="36237" y="23636"/>
                      <a:pt x="37030" y="22843"/>
                    </a:cubicBezTo>
                    <a:lnTo>
                      <a:pt x="56760" y="3113"/>
                    </a:lnTo>
                    <a:cubicBezTo>
                      <a:pt x="57101" y="2771"/>
                      <a:pt x="57911" y="2436"/>
                      <a:pt x="58394" y="2436"/>
                    </a:cubicBezTo>
                    <a:lnTo>
                      <a:pt x="88610" y="2436"/>
                    </a:lnTo>
                    <a:cubicBezTo>
                      <a:pt x="89282" y="2436"/>
                      <a:pt x="89827" y="1891"/>
                      <a:pt x="89827" y="1218"/>
                    </a:cubicBezTo>
                    <a:cubicBezTo>
                      <a:pt x="89827" y="546"/>
                      <a:pt x="89282" y="0"/>
                      <a:pt x="886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5910900" y="1269900"/>
                <a:ext cx="109650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8092725" y="252875"/>
                <a:ext cx="109625" cy="109600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4" extrusionOk="0">
                    <a:moveTo>
                      <a:pt x="2193" y="1"/>
                    </a:moveTo>
                    <a:cubicBezTo>
                      <a:pt x="982" y="1"/>
                      <a:pt x="1" y="982"/>
                      <a:pt x="1" y="2193"/>
                    </a:cubicBezTo>
                    <a:cubicBezTo>
                      <a:pt x="1" y="3402"/>
                      <a:pt x="982" y="4384"/>
                      <a:pt x="2193" y="4384"/>
                    </a:cubicBezTo>
                    <a:cubicBezTo>
                      <a:pt x="3404" y="4384"/>
                      <a:pt x="4385" y="3402"/>
                      <a:pt x="4385" y="2193"/>
                    </a:cubicBezTo>
                    <a:cubicBezTo>
                      <a:pt x="4385" y="982"/>
                      <a:pt x="3404" y="1"/>
                      <a:pt x="21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7503975" y="28940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818288" y="289388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027475" y="599925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2" y="0"/>
                    </a:moveTo>
                    <a:cubicBezTo>
                      <a:pt x="328" y="0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4" y="1461"/>
                      <a:pt x="1462" y="1135"/>
                      <a:pt x="1462" y="731"/>
                    </a:cubicBezTo>
                    <a:cubicBezTo>
                      <a:pt x="1462" y="327"/>
                      <a:pt x="1134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514800" y="835300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1"/>
                    </a:moveTo>
                    <a:cubicBezTo>
                      <a:pt x="328" y="1"/>
                      <a:pt x="0" y="328"/>
                      <a:pt x="0" y="731"/>
                    </a:cubicBezTo>
                    <a:cubicBezTo>
                      <a:pt x="0" y="1135"/>
                      <a:pt x="328" y="1463"/>
                      <a:pt x="730" y="1463"/>
                    </a:cubicBezTo>
                    <a:cubicBezTo>
                      <a:pt x="1134" y="1463"/>
                      <a:pt x="1461" y="1135"/>
                      <a:pt x="1461" y="731"/>
                    </a:cubicBezTo>
                    <a:cubicBezTo>
                      <a:pt x="1461" y="328"/>
                      <a:pt x="1134" y="1"/>
                      <a:pt x="7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246575" y="100282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7223725" y="4059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2" y="1462"/>
                    </a:cubicBezTo>
                    <a:cubicBezTo>
                      <a:pt x="1135" y="1462"/>
                      <a:pt x="1463" y="1135"/>
                      <a:pt x="1463" y="732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6841550" y="779650"/>
                <a:ext cx="36550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2" extrusionOk="0">
                    <a:moveTo>
                      <a:pt x="731" y="1"/>
                    </a:moveTo>
                    <a:cubicBezTo>
                      <a:pt x="327" y="1"/>
                      <a:pt x="1" y="328"/>
                      <a:pt x="1" y="731"/>
                    </a:cubicBezTo>
                    <a:cubicBezTo>
                      <a:pt x="1" y="1135"/>
                      <a:pt x="327" y="1461"/>
                      <a:pt x="731" y="1461"/>
                    </a:cubicBezTo>
                    <a:cubicBezTo>
                      <a:pt x="1135" y="1461"/>
                      <a:pt x="1461" y="1135"/>
                      <a:pt x="1461" y="731"/>
                    </a:cubicBezTo>
                    <a:cubicBezTo>
                      <a:pt x="1461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5929113" y="1288100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075125" y="1177375"/>
                <a:ext cx="3657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2" extrusionOk="0">
                    <a:moveTo>
                      <a:pt x="732" y="1"/>
                    </a:moveTo>
                    <a:cubicBezTo>
                      <a:pt x="328" y="1"/>
                      <a:pt x="0" y="327"/>
                      <a:pt x="0" y="731"/>
                    </a:cubicBezTo>
                    <a:cubicBezTo>
                      <a:pt x="0" y="1135"/>
                      <a:pt x="328" y="1461"/>
                      <a:pt x="732" y="1461"/>
                    </a:cubicBezTo>
                    <a:cubicBezTo>
                      <a:pt x="1135" y="1461"/>
                      <a:pt x="1462" y="1135"/>
                      <a:pt x="1462" y="731"/>
                    </a:cubicBezTo>
                    <a:cubicBezTo>
                      <a:pt x="1462" y="327"/>
                      <a:pt x="1135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8110925" y="271075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950967" y="2141833"/>
            <a:ext cx="6248800" cy="39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201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9"/>
          <p:cNvGrpSpPr/>
          <p:nvPr/>
        </p:nvGrpSpPr>
        <p:grpSpPr>
          <a:xfrm rot="-5400000">
            <a:off x="9514193" y="2769141"/>
            <a:ext cx="5373468" cy="1614996"/>
            <a:chOff x="430469" y="4172355"/>
            <a:chExt cx="4030101" cy="1211247"/>
          </a:xfrm>
        </p:grpSpPr>
        <p:grpSp>
          <p:nvGrpSpPr>
            <p:cNvPr id="220" name="Google Shape;220;p9"/>
            <p:cNvGrpSpPr/>
            <p:nvPr/>
          </p:nvGrpSpPr>
          <p:grpSpPr>
            <a:xfrm rot="5538019" flipH="1">
              <a:off x="1919568" y="2782430"/>
              <a:ext cx="1051902" cy="3991097"/>
              <a:chOff x="5485075" y="3521900"/>
              <a:chExt cx="506850" cy="1923075"/>
            </a:xfrm>
          </p:grpSpPr>
          <p:sp>
            <p:nvSpPr>
              <p:cNvPr id="221" name="Google Shape;221;p9"/>
              <p:cNvSpPr/>
              <p:nvPr/>
            </p:nvSpPr>
            <p:spPr>
              <a:xfrm>
                <a:off x="5485075" y="3546250"/>
                <a:ext cx="483200" cy="1898725"/>
              </a:xfrm>
              <a:custGeom>
                <a:avLst/>
                <a:gdLst/>
                <a:ahLst/>
                <a:cxnLst/>
                <a:rect l="l" t="t" r="r" b="b"/>
                <a:pathLst>
                  <a:path w="19328" h="75949" extrusionOk="0">
                    <a:moveTo>
                      <a:pt x="18079" y="1"/>
                    </a:moveTo>
                    <a:cubicBezTo>
                      <a:pt x="17765" y="1"/>
                      <a:pt x="17475" y="122"/>
                      <a:pt x="17258" y="320"/>
                    </a:cubicBezTo>
                    <a:cubicBezTo>
                      <a:pt x="17028" y="531"/>
                      <a:pt x="16878" y="829"/>
                      <a:pt x="16865" y="1166"/>
                    </a:cubicBezTo>
                    <a:lnTo>
                      <a:pt x="14279" y="60154"/>
                    </a:lnTo>
                    <a:cubicBezTo>
                      <a:pt x="14258" y="60637"/>
                      <a:pt x="13888" y="61430"/>
                      <a:pt x="13531" y="61756"/>
                    </a:cubicBezTo>
                    <a:lnTo>
                      <a:pt x="0" y="74152"/>
                    </a:lnTo>
                    <a:lnTo>
                      <a:pt x="1646" y="75948"/>
                    </a:lnTo>
                    <a:lnTo>
                      <a:pt x="15177" y="63552"/>
                    </a:lnTo>
                    <a:cubicBezTo>
                      <a:pt x="16003" y="62796"/>
                      <a:pt x="16664" y="61381"/>
                      <a:pt x="16713" y="60260"/>
                    </a:cubicBezTo>
                    <a:lnTo>
                      <a:pt x="19298" y="1272"/>
                    </a:lnTo>
                    <a:cubicBezTo>
                      <a:pt x="19327" y="600"/>
                      <a:pt x="18806" y="32"/>
                      <a:pt x="18134" y="2"/>
                    </a:cubicBezTo>
                    <a:cubicBezTo>
                      <a:pt x="18115" y="1"/>
                      <a:pt x="18097" y="1"/>
                      <a:pt x="18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5882300" y="3521900"/>
                <a:ext cx="109625" cy="109625"/>
              </a:xfrm>
              <a:custGeom>
                <a:avLst/>
                <a:gdLst/>
                <a:ahLst/>
                <a:cxnLst/>
                <a:rect l="l" t="t" r="r" b="b"/>
                <a:pathLst>
                  <a:path w="4385" h="4385" extrusionOk="0">
                    <a:moveTo>
                      <a:pt x="2192" y="0"/>
                    </a:moveTo>
                    <a:cubicBezTo>
                      <a:pt x="981" y="0"/>
                      <a:pt x="0" y="983"/>
                      <a:pt x="0" y="2192"/>
                    </a:cubicBezTo>
                    <a:cubicBezTo>
                      <a:pt x="0" y="3403"/>
                      <a:pt x="981" y="4384"/>
                      <a:pt x="2192" y="4384"/>
                    </a:cubicBezTo>
                    <a:cubicBezTo>
                      <a:pt x="3403" y="4384"/>
                      <a:pt x="4384" y="3403"/>
                      <a:pt x="4384" y="2192"/>
                    </a:cubicBezTo>
                    <a:cubicBezTo>
                      <a:pt x="4384" y="983"/>
                      <a:pt x="3403" y="0"/>
                      <a:pt x="21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5859550" y="4861650"/>
                <a:ext cx="365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3" extrusionOk="0">
                    <a:moveTo>
                      <a:pt x="731" y="1"/>
                    </a:moveTo>
                    <a:cubicBezTo>
                      <a:pt x="328" y="1"/>
                      <a:pt x="1" y="328"/>
                      <a:pt x="1" y="732"/>
                    </a:cubicBezTo>
                    <a:cubicBezTo>
                      <a:pt x="1" y="1135"/>
                      <a:pt x="328" y="1462"/>
                      <a:pt x="731" y="1462"/>
                    </a:cubicBezTo>
                    <a:cubicBezTo>
                      <a:pt x="1135" y="1462"/>
                      <a:pt x="1462" y="1135"/>
                      <a:pt x="1462" y="732"/>
                    </a:cubicBezTo>
                    <a:cubicBezTo>
                      <a:pt x="1462" y="328"/>
                      <a:pt x="1135" y="1"/>
                      <a:pt x="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5761175" y="5154850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8"/>
                      <a:pt x="1" y="730"/>
                    </a:cubicBezTo>
                    <a:cubicBezTo>
                      <a:pt x="1" y="1134"/>
                      <a:pt x="328" y="1461"/>
                      <a:pt x="731" y="1461"/>
                    </a:cubicBezTo>
                    <a:cubicBezTo>
                      <a:pt x="1135" y="1461"/>
                      <a:pt x="1462" y="1134"/>
                      <a:pt x="1462" y="730"/>
                    </a:cubicBezTo>
                    <a:cubicBezTo>
                      <a:pt x="1462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5885350" y="4238975"/>
                <a:ext cx="36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3" extrusionOk="0">
                    <a:moveTo>
                      <a:pt x="730" y="0"/>
                    </a:moveTo>
                    <a:cubicBezTo>
                      <a:pt x="328" y="0"/>
                      <a:pt x="0" y="328"/>
                      <a:pt x="0" y="731"/>
                    </a:cubicBezTo>
                    <a:cubicBezTo>
                      <a:pt x="0" y="1135"/>
                      <a:pt x="328" y="1462"/>
                      <a:pt x="730" y="1462"/>
                    </a:cubicBezTo>
                    <a:cubicBezTo>
                      <a:pt x="1134" y="1462"/>
                      <a:pt x="1461" y="1135"/>
                      <a:pt x="1461" y="731"/>
                    </a:cubicBezTo>
                    <a:cubicBezTo>
                      <a:pt x="1461" y="328"/>
                      <a:pt x="1134" y="0"/>
                      <a:pt x="7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5893747" y="4039477"/>
                <a:ext cx="36550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1" extrusionOk="0">
                    <a:moveTo>
                      <a:pt x="731" y="0"/>
                    </a:moveTo>
                    <a:cubicBezTo>
                      <a:pt x="328" y="0"/>
                      <a:pt x="1" y="326"/>
                      <a:pt x="1" y="730"/>
                    </a:cubicBezTo>
                    <a:cubicBezTo>
                      <a:pt x="1" y="1133"/>
                      <a:pt x="328" y="1461"/>
                      <a:pt x="731" y="1461"/>
                    </a:cubicBezTo>
                    <a:cubicBezTo>
                      <a:pt x="1135" y="1461"/>
                      <a:pt x="1461" y="1133"/>
                      <a:pt x="1461" y="730"/>
                    </a:cubicBezTo>
                    <a:cubicBezTo>
                      <a:pt x="1461" y="326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5880000" y="4441300"/>
                <a:ext cx="36575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1" extrusionOk="0">
                    <a:moveTo>
                      <a:pt x="732" y="0"/>
                    </a:moveTo>
                    <a:cubicBezTo>
                      <a:pt x="328" y="0"/>
                      <a:pt x="1" y="328"/>
                      <a:pt x="1" y="731"/>
                    </a:cubicBezTo>
                    <a:cubicBezTo>
                      <a:pt x="1" y="1135"/>
                      <a:pt x="328" y="1461"/>
                      <a:pt x="732" y="1461"/>
                    </a:cubicBezTo>
                    <a:cubicBezTo>
                      <a:pt x="1135" y="1461"/>
                      <a:pt x="1463" y="1135"/>
                      <a:pt x="1463" y="731"/>
                    </a:cubicBezTo>
                    <a:cubicBezTo>
                      <a:pt x="1463" y="328"/>
                      <a:pt x="1135" y="0"/>
                      <a:pt x="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5867650" y="4673800"/>
                <a:ext cx="3655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3" extrusionOk="0">
                    <a:moveTo>
                      <a:pt x="731" y="0"/>
                    </a:moveTo>
                    <a:cubicBezTo>
                      <a:pt x="327" y="0"/>
                      <a:pt x="1" y="328"/>
                      <a:pt x="1" y="732"/>
                    </a:cubicBezTo>
                    <a:cubicBezTo>
                      <a:pt x="1" y="1135"/>
                      <a:pt x="327" y="1462"/>
                      <a:pt x="731" y="1462"/>
                    </a:cubicBezTo>
                    <a:cubicBezTo>
                      <a:pt x="1135" y="1462"/>
                      <a:pt x="1461" y="1135"/>
                      <a:pt x="1461" y="732"/>
                    </a:cubicBezTo>
                    <a:cubicBezTo>
                      <a:pt x="1461" y="328"/>
                      <a:pt x="1135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5588800" y="5312750"/>
                <a:ext cx="36525" cy="36550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2" extrusionOk="0">
                    <a:moveTo>
                      <a:pt x="731" y="0"/>
                    </a:moveTo>
                    <a:cubicBezTo>
                      <a:pt x="328" y="0"/>
                      <a:pt x="0" y="328"/>
                      <a:pt x="0" y="732"/>
                    </a:cubicBezTo>
                    <a:cubicBezTo>
                      <a:pt x="0" y="1134"/>
                      <a:pt x="328" y="1462"/>
                      <a:pt x="731" y="1462"/>
                    </a:cubicBezTo>
                    <a:cubicBezTo>
                      <a:pt x="1134" y="1462"/>
                      <a:pt x="1461" y="1134"/>
                      <a:pt x="1461" y="732"/>
                    </a:cubicBezTo>
                    <a:cubicBezTo>
                      <a:pt x="1461" y="328"/>
                      <a:pt x="1134" y="0"/>
                      <a:pt x="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5900013" y="3540113"/>
                <a:ext cx="73200" cy="73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1" name="Google Shape;231;p9"/>
            <p:cNvSpPr/>
            <p:nvPr/>
          </p:nvSpPr>
          <p:spPr>
            <a:xfrm rot="5538019" flipH="1">
              <a:off x="3788155" y="4406606"/>
              <a:ext cx="75855" cy="75803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8" y="0"/>
                    <a:pt x="1" y="326"/>
                    <a:pt x="1" y="730"/>
                  </a:cubicBezTo>
                  <a:cubicBezTo>
                    <a:pt x="1" y="1133"/>
                    <a:pt x="328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79332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333">
                <a:latin typeface="Plus Jakarta Sans ExtraBold"/>
                <a:ea typeface="Plus Jakarta Sans ExtraBold"/>
                <a:cs typeface="Plus Jakarta Sans ExtraBold"/>
                <a:sym typeface="Plus Jakarta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"/>
          </p:nvPr>
        </p:nvSpPr>
        <p:spPr>
          <a:xfrm>
            <a:off x="5458121" y="2116533"/>
            <a:ext cx="4276400" cy="3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subTitle" idx="2"/>
          </p:nvPr>
        </p:nvSpPr>
        <p:spPr>
          <a:xfrm>
            <a:off x="960000" y="2116533"/>
            <a:ext cx="4276400" cy="3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 rot="10800000" flipH="1">
            <a:off x="-2300911" y="1005243"/>
            <a:ext cx="5977013" cy="6339724"/>
            <a:chOff x="4204225" y="2144350"/>
            <a:chExt cx="2159950" cy="2291025"/>
          </a:xfrm>
        </p:grpSpPr>
        <p:sp>
          <p:nvSpPr>
            <p:cNvPr id="236" name="Google Shape;236;p9"/>
            <p:cNvSpPr/>
            <p:nvPr/>
          </p:nvSpPr>
          <p:spPr>
            <a:xfrm>
              <a:off x="4204225" y="2168700"/>
              <a:ext cx="2138575" cy="2242350"/>
            </a:xfrm>
            <a:custGeom>
              <a:avLst/>
              <a:gdLst/>
              <a:ahLst/>
              <a:cxnLst/>
              <a:rect l="l" t="t" r="r" b="b"/>
              <a:pathLst>
                <a:path w="85543" h="89694" extrusionOk="0">
                  <a:moveTo>
                    <a:pt x="84207" y="0"/>
                  </a:moveTo>
                  <a:cubicBezTo>
                    <a:pt x="83895" y="0"/>
                    <a:pt x="83583" y="119"/>
                    <a:pt x="83345" y="357"/>
                  </a:cubicBezTo>
                  <a:lnTo>
                    <a:pt x="69442" y="14262"/>
                  </a:lnTo>
                  <a:cubicBezTo>
                    <a:pt x="69394" y="14308"/>
                    <a:pt x="69330" y="14335"/>
                    <a:pt x="69263" y="14335"/>
                  </a:cubicBezTo>
                  <a:lnTo>
                    <a:pt x="49162" y="14335"/>
                  </a:lnTo>
                  <a:cubicBezTo>
                    <a:pt x="47913" y="14335"/>
                    <a:pt x="46690" y="14842"/>
                    <a:pt x="45806" y="15725"/>
                  </a:cubicBezTo>
                  <a:lnTo>
                    <a:pt x="32790" y="28742"/>
                  </a:lnTo>
                  <a:cubicBezTo>
                    <a:pt x="32741" y="28790"/>
                    <a:pt x="32662" y="28819"/>
                    <a:pt x="32577" y="28822"/>
                  </a:cubicBezTo>
                  <a:cubicBezTo>
                    <a:pt x="23839" y="28988"/>
                    <a:pt x="15651" y="32519"/>
                    <a:pt x="9519" y="38765"/>
                  </a:cubicBezTo>
                  <a:cubicBezTo>
                    <a:pt x="3380" y="45017"/>
                    <a:pt x="0" y="53287"/>
                    <a:pt x="0" y="62050"/>
                  </a:cubicBezTo>
                  <a:lnTo>
                    <a:pt x="0" y="65766"/>
                  </a:lnTo>
                  <a:cubicBezTo>
                    <a:pt x="0" y="67016"/>
                    <a:pt x="507" y="68239"/>
                    <a:pt x="1390" y="69123"/>
                  </a:cubicBezTo>
                  <a:lnTo>
                    <a:pt x="21604" y="89336"/>
                  </a:lnTo>
                  <a:cubicBezTo>
                    <a:pt x="21841" y="89574"/>
                    <a:pt x="22153" y="89693"/>
                    <a:pt x="22465" y="89694"/>
                  </a:cubicBezTo>
                  <a:lnTo>
                    <a:pt x="22465" y="89694"/>
                  </a:lnTo>
                  <a:cubicBezTo>
                    <a:pt x="22777" y="89693"/>
                    <a:pt x="23089" y="89574"/>
                    <a:pt x="23326" y="89336"/>
                  </a:cubicBezTo>
                  <a:cubicBezTo>
                    <a:pt x="23802" y="88861"/>
                    <a:pt x="23802" y="88090"/>
                    <a:pt x="23326" y="87614"/>
                  </a:cubicBezTo>
                  <a:lnTo>
                    <a:pt x="3112" y="67401"/>
                  </a:lnTo>
                  <a:cubicBezTo>
                    <a:pt x="2682" y="66970"/>
                    <a:pt x="2435" y="66375"/>
                    <a:pt x="2435" y="65766"/>
                  </a:cubicBezTo>
                  <a:lnTo>
                    <a:pt x="2435" y="62050"/>
                  </a:lnTo>
                  <a:cubicBezTo>
                    <a:pt x="2435" y="53930"/>
                    <a:pt x="5568" y="46266"/>
                    <a:pt x="11257" y="40471"/>
                  </a:cubicBezTo>
                  <a:cubicBezTo>
                    <a:pt x="16939" y="34683"/>
                    <a:pt x="24527" y="31411"/>
                    <a:pt x="32624" y="31257"/>
                  </a:cubicBezTo>
                  <a:cubicBezTo>
                    <a:pt x="33344" y="31243"/>
                    <a:pt x="34015" y="30961"/>
                    <a:pt x="34512" y="30464"/>
                  </a:cubicBezTo>
                  <a:lnTo>
                    <a:pt x="47528" y="17448"/>
                  </a:lnTo>
                  <a:cubicBezTo>
                    <a:pt x="47958" y="17018"/>
                    <a:pt x="48554" y="16771"/>
                    <a:pt x="49162" y="16771"/>
                  </a:cubicBezTo>
                  <a:lnTo>
                    <a:pt x="69263" y="16771"/>
                  </a:lnTo>
                  <a:cubicBezTo>
                    <a:pt x="69971" y="16771"/>
                    <a:pt x="70664" y="16484"/>
                    <a:pt x="71164" y="15984"/>
                  </a:cubicBezTo>
                  <a:lnTo>
                    <a:pt x="85067" y="2079"/>
                  </a:lnTo>
                  <a:cubicBezTo>
                    <a:pt x="85543" y="1605"/>
                    <a:pt x="85543" y="833"/>
                    <a:pt x="85067" y="357"/>
                  </a:cubicBezTo>
                  <a:cubicBezTo>
                    <a:pt x="84830" y="119"/>
                    <a:pt x="84518" y="0"/>
                    <a:pt x="84207" y="0"/>
                  </a:cubicBezTo>
                  <a:close/>
                  <a:moveTo>
                    <a:pt x="22465" y="89694"/>
                  </a:moveTo>
                  <a:cubicBezTo>
                    <a:pt x="22465" y="89694"/>
                    <a:pt x="22464" y="89694"/>
                    <a:pt x="22464" y="89694"/>
                  </a:cubicBezTo>
                  <a:lnTo>
                    <a:pt x="22465" y="89694"/>
                  </a:lnTo>
                  <a:cubicBezTo>
                    <a:pt x="22465" y="89694"/>
                    <a:pt x="22465" y="89694"/>
                    <a:pt x="22465" y="896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254575" y="2144350"/>
              <a:ext cx="109600" cy="109625"/>
            </a:xfrm>
            <a:custGeom>
              <a:avLst/>
              <a:gdLst/>
              <a:ahLst/>
              <a:cxnLst/>
              <a:rect l="l" t="t" r="r" b="b"/>
              <a:pathLst>
                <a:path w="4384" h="4385" extrusionOk="0">
                  <a:moveTo>
                    <a:pt x="2193" y="1"/>
                  </a:moveTo>
                  <a:cubicBezTo>
                    <a:pt x="982" y="1"/>
                    <a:pt x="1" y="982"/>
                    <a:pt x="1" y="2193"/>
                  </a:cubicBezTo>
                  <a:cubicBezTo>
                    <a:pt x="1" y="3404"/>
                    <a:pt x="982" y="4385"/>
                    <a:pt x="2193" y="4385"/>
                  </a:cubicBezTo>
                  <a:cubicBezTo>
                    <a:pt x="3402" y="4385"/>
                    <a:pt x="4384" y="3404"/>
                    <a:pt x="4384" y="2193"/>
                  </a:cubicBezTo>
                  <a:cubicBezTo>
                    <a:pt x="4384" y="982"/>
                    <a:pt x="3402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4715200" y="4325775"/>
              <a:ext cx="109650" cy="109600"/>
            </a:xfrm>
            <a:custGeom>
              <a:avLst/>
              <a:gdLst/>
              <a:ahLst/>
              <a:cxnLst/>
              <a:rect l="l" t="t" r="r" b="b"/>
              <a:pathLst>
                <a:path w="4386" h="4384" extrusionOk="0">
                  <a:moveTo>
                    <a:pt x="2193" y="1"/>
                  </a:moveTo>
                  <a:cubicBezTo>
                    <a:pt x="982" y="1"/>
                    <a:pt x="1" y="982"/>
                    <a:pt x="1" y="2192"/>
                  </a:cubicBezTo>
                  <a:cubicBezTo>
                    <a:pt x="1" y="3403"/>
                    <a:pt x="982" y="4384"/>
                    <a:pt x="2193" y="4384"/>
                  </a:cubicBezTo>
                  <a:cubicBezTo>
                    <a:pt x="3404" y="4384"/>
                    <a:pt x="4385" y="3403"/>
                    <a:pt x="4385" y="2192"/>
                  </a:cubicBezTo>
                  <a:cubicBezTo>
                    <a:pt x="4385" y="982"/>
                    <a:pt x="3404" y="1"/>
                    <a:pt x="2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4477325" y="31130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0" y="0"/>
                  </a:moveTo>
                  <a:cubicBezTo>
                    <a:pt x="326" y="0"/>
                    <a:pt x="0" y="328"/>
                    <a:pt x="0" y="731"/>
                  </a:cubicBezTo>
                  <a:cubicBezTo>
                    <a:pt x="0" y="1135"/>
                    <a:pt x="326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4648175" y="29909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1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1" y="1462"/>
                  </a:cubicBezTo>
                  <a:cubicBezTo>
                    <a:pt x="1135" y="1462"/>
                    <a:pt x="1461" y="1135"/>
                    <a:pt x="1461" y="731"/>
                  </a:cubicBezTo>
                  <a:cubicBezTo>
                    <a:pt x="1461" y="328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4939350" y="2902250"/>
              <a:ext cx="36550" cy="36550"/>
            </a:xfrm>
            <a:custGeom>
              <a:avLst/>
              <a:gdLst/>
              <a:ahLst/>
              <a:cxnLst/>
              <a:rect l="l" t="t" r="r" b="b"/>
              <a:pathLst>
                <a:path w="1462" h="1462" extrusionOk="0">
                  <a:moveTo>
                    <a:pt x="731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4"/>
                    <a:pt x="328" y="1462"/>
                    <a:pt x="731" y="1462"/>
                  </a:cubicBezTo>
                  <a:cubicBezTo>
                    <a:pt x="1135" y="1462"/>
                    <a:pt x="1461" y="1134"/>
                    <a:pt x="1461" y="731"/>
                  </a:cubicBezTo>
                  <a:cubicBezTo>
                    <a:pt x="1461" y="327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783075" y="2536500"/>
              <a:ext cx="36525" cy="36550"/>
            </a:xfrm>
            <a:custGeom>
              <a:avLst/>
              <a:gdLst/>
              <a:ahLst/>
              <a:cxnLst/>
              <a:rect l="l" t="t" r="r" b="b"/>
              <a:pathLst>
                <a:path w="1461" h="1462" extrusionOk="0">
                  <a:moveTo>
                    <a:pt x="731" y="1"/>
                  </a:moveTo>
                  <a:cubicBezTo>
                    <a:pt x="327" y="1"/>
                    <a:pt x="0" y="328"/>
                    <a:pt x="0" y="731"/>
                  </a:cubicBezTo>
                  <a:cubicBezTo>
                    <a:pt x="0" y="1135"/>
                    <a:pt x="327" y="1461"/>
                    <a:pt x="731" y="1461"/>
                  </a:cubicBezTo>
                  <a:cubicBezTo>
                    <a:pt x="1134" y="1461"/>
                    <a:pt x="1461" y="1135"/>
                    <a:pt x="1461" y="731"/>
                  </a:cubicBezTo>
                  <a:cubicBezTo>
                    <a:pt x="1461" y="328"/>
                    <a:pt x="1134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538875" y="2536500"/>
              <a:ext cx="36575" cy="36550"/>
            </a:xfrm>
            <a:custGeom>
              <a:avLst/>
              <a:gdLst/>
              <a:ahLst/>
              <a:cxnLst/>
              <a:rect l="l" t="t" r="r" b="b"/>
              <a:pathLst>
                <a:path w="1463" h="1462" extrusionOk="0">
                  <a:moveTo>
                    <a:pt x="731" y="1"/>
                  </a:moveTo>
                  <a:cubicBezTo>
                    <a:pt x="328" y="1"/>
                    <a:pt x="0" y="328"/>
                    <a:pt x="0" y="731"/>
                  </a:cubicBezTo>
                  <a:cubicBezTo>
                    <a:pt x="0" y="1135"/>
                    <a:pt x="328" y="1461"/>
                    <a:pt x="731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8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327725" y="2591975"/>
              <a:ext cx="36550" cy="36525"/>
            </a:xfrm>
            <a:custGeom>
              <a:avLst/>
              <a:gdLst/>
              <a:ahLst/>
              <a:cxnLst/>
              <a:rect l="l" t="t" r="r" b="b"/>
              <a:pathLst>
                <a:path w="1462" h="1461" extrusionOk="0">
                  <a:moveTo>
                    <a:pt x="731" y="0"/>
                  </a:moveTo>
                  <a:cubicBezTo>
                    <a:pt x="327" y="0"/>
                    <a:pt x="1" y="326"/>
                    <a:pt x="1" y="730"/>
                  </a:cubicBezTo>
                  <a:cubicBezTo>
                    <a:pt x="1" y="1133"/>
                    <a:pt x="327" y="1461"/>
                    <a:pt x="731" y="1461"/>
                  </a:cubicBezTo>
                  <a:cubicBezTo>
                    <a:pt x="1135" y="1461"/>
                    <a:pt x="1461" y="1133"/>
                    <a:pt x="1461" y="730"/>
                  </a:cubicBezTo>
                  <a:cubicBezTo>
                    <a:pt x="1461" y="326"/>
                    <a:pt x="1135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4483500" y="4099650"/>
              <a:ext cx="36575" cy="36525"/>
            </a:xfrm>
            <a:custGeom>
              <a:avLst/>
              <a:gdLst/>
              <a:ahLst/>
              <a:cxnLst/>
              <a:rect l="l" t="t" r="r" b="b"/>
              <a:pathLst>
                <a:path w="1463" h="1461" extrusionOk="0">
                  <a:moveTo>
                    <a:pt x="732" y="0"/>
                  </a:moveTo>
                  <a:cubicBezTo>
                    <a:pt x="328" y="0"/>
                    <a:pt x="1" y="327"/>
                    <a:pt x="1" y="731"/>
                  </a:cubicBezTo>
                  <a:cubicBezTo>
                    <a:pt x="1" y="1134"/>
                    <a:pt x="328" y="1461"/>
                    <a:pt x="732" y="1461"/>
                  </a:cubicBezTo>
                  <a:cubicBezTo>
                    <a:pt x="1135" y="1461"/>
                    <a:pt x="1462" y="1134"/>
                    <a:pt x="1462" y="731"/>
                  </a:cubicBezTo>
                  <a:cubicBezTo>
                    <a:pt x="1462" y="327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147625" y="2770650"/>
              <a:ext cx="36575" cy="36575"/>
            </a:xfrm>
            <a:custGeom>
              <a:avLst/>
              <a:gdLst/>
              <a:ahLst/>
              <a:cxnLst/>
              <a:rect l="l" t="t" r="r" b="b"/>
              <a:pathLst>
                <a:path w="1463" h="1463" extrusionOk="0">
                  <a:moveTo>
                    <a:pt x="731" y="1"/>
                  </a:moveTo>
                  <a:cubicBezTo>
                    <a:pt x="328" y="1"/>
                    <a:pt x="1" y="329"/>
                    <a:pt x="1" y="732"/>
                  </a:cubicBezTo>
                  <a:cubicBezTo>
                    <a:pt x="1" y="1135"/>
                    <a:pt x="328" y="1463"/>
                    <a:pt x="731" y="1463"/>
                  </a:cubicBezTo>
                  <a:cubicBezTo>
                    <a:pt x="1135" y="1463"/>
                    <a:pt x="1463" y="1135"/>
                    <a:pt x="1463" y="732"/>
                  </a:cubicBezTo>
                  <a:cubicBezTo>
                    <a:pt x="1463" y="329"/>
                    <a:pt x="1135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4225350" y="3576400"/>
              <a:ext cx="36575" cy="36550"/>
            </a:xfrm>
            <a:custGeom>
              <a:avLst/>
              <a:gdLst/>
              <a:ahLst/>
              <a:cxnLst/>
              <a:rect l="l" t="t" r="r" b="b"/>
              <a:pathLst>
                <a:path w="1463" h="1462" extrusionOk="0">
                  <a:moveTo>
                    <a:pt x="732" y="1"/>
                  </a:moveTo>
                  <a:cubicBezTo>
                    <a:pt x="328" y="1"/>
                    <a:pt x="1" y="327"/>
                    <a:pt x="1" y="731"/>
                  </a:cubicBezTo>
                  <a:cubicBezTo>
                    <a:pt x="1" y="1135"/>
                    <a:pt x="328" y="1461"/>
                    <a:pt x="732" y="1461"/>
                  </a:cubicBezTo>
                  <a:cubicBezTo>
                    <a:pt x="1135" y="1461"/>
                    <a:pt x="1462" y="1135"/>
                    <a:pt x="1462" y="731"/>
                  </a:cubicBezTo>
                  <a:cubicBezTo>
                    <a:pt x="1462" y="327"/>
                    <a:pt x="1135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4290150" y="3359200"/>
              <a:ext cx="36525" cy="36575"/>
            </a:xfrm>
            <a:custGeom>
              <a:avLst/>
              <a:gdLst/>
              <a:ahLst/>
              <a:cxnLst/>
              <a:rect l="l" t="t" r="r" b="b"/>
              <a:pathLst>
                <a:path w="1461" h="1463" extrusionOk="0">
                  <a:moveTo>
                    <a:pt x="730" y="0"/>
                  </a:moveTo>
                  <a:cubicBezTo>
                    <a:pt x="328" y="0"/>
                    <a:pt x="0" y="328"/>
                    <a:pt x="0" y="731"/>
                  </a:cubicBezTo>
                  <a:cubicBezTo>
                    <a:pt x="0" y="1135"/>
                    <a:pt x="328" y="1462"/>
                    <a:pt x="730" y="1462"/>
                  </a:cubicBezTo>
                  <a:cubicBezTo>
                    <a:pt x="1134" y="1462"/>
                    <a:pt x="1461" y="1135"/>
                    <a:pt x="1461" y="731"/>
                  </a:cubicBezTo>
                  <a:cubicBezTo>
                    <a:pt x="1461" y="328"/>
                    <a:pt x="1134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4271875" y="38878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1" y="0"/>
                  </a:moveTo>
                  <a:cubicBezTo>
                    <a:pt x="327" y="0"/>
                    <a:pt x="1" y="328"/>
                    <a:pt x="1" y="732"/>
                  </a:cubicBezTo>
                  <a:cubicBezTo>
                    <a:pt x="1" y="1135"/>
                    <a:pt x="327" y="1462"/>
                    <a:pt x="731" y="1462"/>
                  </a:cubicBezTo>
                  <a:cubicBezTo>
                    <a:pt x="1134" y="1462"/>
                    <a:pt x="1461" y="1135"/>
                    <a:pt x="1461" y="732"/>
                  </a:cubicBezTo>
                  <a:cubicBezTo>
                    <a:pt x="1461" y="328"/>
                    <a:pt x="1134" y="0"/>
                    <a:pt x="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972075" y="24999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6272763" y="2162550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6126525" y="2346350"/>
              <a:ext cx="36550" cy="36575"/>
            </a:xfrm>
            <a:custGeom>
              <a:avLst/>
              <a:gdLst/>
              <a:ahLst/>
              <a:cxnLst/>
              <a:rect l="l" t="t" r="r" b="b"/>
              <a:pathLst>
                <a:path w="1462" h="1463" extrusionOk="0">
                  <a:moveTo>
                    <a:pt x="732" y="1"/>
                  </a:moveTo>
                  <a:cubicBezTo>
                    <a:pt x="328" y="1"/>
                    <a:pt x="0" y="328"/>
                    <a:pt x="0" y="732"/>
                  </a:cubicBezTo>
                  <a:cubicBezTo>
                    <a:pt x="0" y="1135"/>
                    <a:pt x="328" y="1463"/>
                    <a:pt x="732" y="1463"/>
                  </a:cubicBezTo>
                  <a:cubicBezTo>
                    <a:pt x="1134" y="1463"/>
                    <a:pt x="1462" y="1135"/>
                    <a:pt x="1462" y="732"/>
                  </a:cubicBezTo>
                  <a:cubicBezTo>
                    <a:pt x="1462" y="328"/>
                    <a:pt x="1134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733413" y="4343975"/>
              <a:ext cx="73200" cy="73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7889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029600" cy="1686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0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 SemiBold"/>
              <a:buNone/>
              <a:defRPr sz="3500">
                <a:solidFill>
                  <a:schemeClr val="dk1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●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○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lus Jakarta Sans"/>
              <a:buChar char="■"/>
              <a:defRPr sz="130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26842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00" name="Google Shape;1100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45553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25B826C-AB9A-E674-47FD-489951A1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0" y="1431400"/>
            <a:ext cx="11841019" cy="3995200"/>
          </a:xfrm>
        </p:spPr>
        <p:txBody>
          <a:bodyPr/>
          <a:lstStyle/>
          <a:p>
            <a:pPr algn="ctr"/>
            <a:r>
              <a:rPr lang="en-US" sz="7200" dirty="0">
                <a:solidFill>
                  <a:schemeClr val="accent6"/>
                </a:solidFill>
              </a:rPr>
              <a:t>ESTRUTURA DE DADOS</a:t>
            </a:r>
            <a:br>
              <a:rPr lang="en-US" sz="7200" dirty="0">
                <a:solidFill>
                  <a:schemeClr val="accent6"/>
                </a:solidFill>
              </a:rPr>
            </a:br>
            <a:r>
              <a:rPr lang="pt-BR" sz="1800" b="0" dirty="0">
                <a:solidFill>
                  <a:schemeClr val="accent6"/>
                </a:solidFill>
                <a:latin typeface="Open Sans" panose="020B0606030504020204" pitchFamily="34" charset="0"/>
              </a:rPr>
              <a:t>A</a:t>
            </a:r>
            <a:r>
              <a:rPr lang="pt-BR" sz="1800" b="0" i="0" dirty="0">
                <a:solidFill>
                  <a:schemeClr val="accent6"/>
                </a:solidFill>
                <a:effectLst/>
                <a:latin typeface="Open Sans" panose="020B0606030504020204" pitchFamily="34" charset="0"/>
              </a:rPr>
              <a:t>plicação na linguagem Java utilizando a Estrutura de Dados Grafo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F2A799-1EEC-F0D8-DCB4-D0B151A83F19}"/>
              </a:ext>
            </a:extLst>
          </p:cNvPr>
          <p:cNvSpPr txBox="1"/>
          <p:nvPr/>
        </p:nvSpPr>
        <p:spPr>
          <a:xfrm>
            <a:off x="1385453" y="6493164"/>
            <a:ext cx="942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Vitor Santana Sousa – Nicolas Gonçalves </a:t>
            </a:r>
            <a:r>
              <a:rPr lang="pt-BR" sz="1200" dirty="0" err="1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Bábilas</a:t>
            </a:r>
            <a:r>
              <a:rPr lang="pt-BR" sz="1200" dirty="0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 De Marco – Gabriel Henrique de Sousa</a:t>
            </a:r>
          </a:p>
        </p:txBody>
      </p:sp>
    </p:spTree>
    <p:extLst>
      <p:ext uri="{BB962C8B-B14F-4D97-AF65-F5344CB8AC3E}">
        <p14:creationId xmlns:p14="http://schemas.microsoft.com/office/powerpoint/2010/main" val="169552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B103-13F2-69E8-FD02-D2CCD534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0081A5D-2B30-D5DF-512F-86FA81EB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00" y="0"/>
            <a:ext cx="755289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529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9533-F5FE-4346-5D32-3C47DB86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DBA415E-150B-EC81-574B-1783DB87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5"/>
          <a:stretch/>
        </p:blipFill>
        <p:spPr>
          <a:xfrm>
            <a:off x="1069130" y="1605043"/>
            <a:ext cx="10053740" cy="3647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157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A228F-8347-DD9E-7E1C-09AD6471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1658F-4264-0AFB-0FD2-C4CECF54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316" y="3064306"/>
            <a:ext cx="2789020" cy="729383"/>
          </a:xfrm>
        </p:spPr>
        <p:txBody>
          <a:bodyPr/>
          <a:lstStyle/>
          <a:p>
            <a:pPr algn="ctr"/>
            <a:r>
              <a:rPr lang="pt-BR" sz="4000" dirty="0"/>
              <a:t>Classe Teste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C4EE9D-A798-BA17-E761-B92CE36E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42" y="1218890"/>
            <a:ext cx="6554115" cy="4420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086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F88F379-04AF-022E-DC1D-0C5B6831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16" y="858165"/>
            <a:ext cx="3258005" cy="32580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824ABE8-270D-468F-98FF-81F346C9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757" y="0"/>
            <a:ext cx="418482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FCB46D-A459-1356-875D-1C7A350942B8}"/>
              </a:ext>
            </a:extLst>
          </p:cNvPr>
          <p:cNvSpPr txBox="1"/>
          <p:nvPr/>
        </p:nvSpPr>
        <p:spPr>
          <a:xfrm>
            <a:off x="2253842" y="4346448"/>
            <a:ext cx="2359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Esmeralda</a:t>
            </a:r>
          </a:p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Amarela</a:t>
            </a:r>
          </a:p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Azul</a:t>
            </a:r>
          </a:p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Lilás</a:t>
            </a:r>
          </a:p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Verde</a:t>
            </a:r>
          </a:p>
          <a:p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Linha Diamante</a:t>
            </a:r>
          </a:p>
        </p:txBody>
      </p:sp>
      <p:pic>
        <p:nvPicPr>
          <p:cNvPr id="2" name="Gráfico 1" descr="Marca de seleção com preenchimento sólido">
            <a:extLst>
              <a:ext uri="{FF2B5EF4-FFF2-40B4-BE49-F238E27FC236}">
                <a16:creationId xmlns:a16="http://schemas.microsoft.com/office/drawing/2014/main" id="{6C000116-C741-DFD6-A576-81AD4A3E3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1592" y="4420693"/>
            <a:ext cx="22225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880BB91-3854-595D-B455-31D4919257D2}"/>
              </a:ext>
            </a:extLst>
          </p:cNvPr>
          <p:cNvSpPr txBox="1"/>
          <p:nvPr/>
        </p:nvSpPr>
        <p:spPr>
          <a:xfrm>
            <a:off x="1435100" y="1659285"/>
            <a:ext cx="231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 1</a:t>
            </a:r>
          </a:p>
          <a:p>
            <a:pPr algn="ctr"/>
            <a:endParaRPr lang="pt-BR" sz="3200" b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ctr"/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 2</a:t>
            </a:r>
          </a:p>
          <a:p>
            <a:pPr algn="ctr"/>
            <a:endParaRPr lang="pt-BR" sz="3200" b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ctr"/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 3</a:t>
            </a:r>
          </a:p>
          <a:p>
            <a:pPr algn="ctr"/>
            <a:endParaRPr lang="pt-BR" sz="3200" b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ctr"/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 4</a:t>
            </a:r>
            <a:endParaRPr lang="pt-BR" sz="1800" b="1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52196C-5F23-0CD1-4874-26A531EFC429}"/>
              </a:ext>
            </a:extLst>
          </p:cNvPr>
          <p:cNvSpPr txBox="1"/>
          <p:nvPr/>
        </p:nvSpPr>
        <p:spPr>
          <a:xfrm>
            <a:off x="5803900" y="2151727"/>
            <a:ext cx="462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Open Sans" panose="020B0606030504020204" pitchFamily="34" charset="0"/>
              </a:rPr>
              <a:t>Vértice 1</a:t>
            </a:r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 2</a:t>
            </a:r>
          </a:p>
          <a:p>
            <a:pPr algn="ctr"/>
            <a:r>
              <a:rPr lang="pt-BR" sz="32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Vértice 2</a:t>
            </a:r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pt-BR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 1</a:t>
            </a:r>
            <a:endParaRPr lang="pt-BR" sz="3200" b="1" dirty="0">
              <a:solidFill>
                <a:schemeClr val="tx2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pPr algn="ctr"/>
            <a:endParaRPr lang="pt-BR" sz="3200" b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ctr"/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Open Sans" panose="020B0606030504020204" pitchFamily="34" charset="0"/>
              </a:rPr>
              <a:t>Vértice 3</a:t>
            </a:r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pt-BR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 4</a:t>
            </a:r>
            <a:endParaRPr lang="pt-BR" sz="3200" b="1" dirty="0">
              <a:solidFill>
                <a:srgbClr val="002060"/>
              </a:solidFill>
              <a:latin typeface="Open Sans" panose="020B0606030504020204" pitchFamily="34" charset="0"/>
            </a:endParaRPr>
          </a:p>
          <a:p>
            <a:pPr algn="ctr"/>
            <a:r>
              <a:rPr lang="pt-BR" sz="3200" b="1" dirty="0">
                <a:solidFill>
                  <a:srgbClr val="002060"/>
                </a:solidFill>
                <a:latin typeface="Open Sans" panose="020B0606030504020204" pitchFamily="34" charset="0"/>
              </a:rPr>
              <a:t>Vértice 4</a:t>
            </a:r>
            <a:r>
              <a:rPr lang="pt-BR" sz="3200" b="1" dirty="0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pt-BR" sz="3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Vértice 3</a:t>
            </a:r>
            <a:endParaRPr lang="pt-BR" sz="3200" b="1" dirty="0">
              <a:solidFill>
                <a:schemeClr val="accent3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pPr algn="ctr"/>
            <a:endParaRPr lang="pt-BR" sz="32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17AB5A8-6334-E1EC-F15E-D2088564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20" y="486769"/>
            <a:ext cx="8443160" cy="939695"/>
          </a:xfrm>
        </p:spPr>
        <p:txBody>
          <a:bodyPr/>
          <a:lstStyle/>
          <a:p>
            <a:pPr algn="ctr"/>
            <a:r>
              <a:rPr lang="pt-BR" sz="5400" dirty="0"/>
              <a:t>Lógica</a:t>
            </a:r>
          </a:p>
        </p:txBody>
      </p:sp>
    </p:spTree>
    <p:extLst>
      <p:ext uri="{BB962C8B-B14F-4D97-AF65-F5344CB8AC3E}">
        <p14:creationId xmlns:p14="http://schemas.microsoft.com/office/powerpoint/2010/main" val="34662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A7261-7D1B-22ED-368B-3B1A5D975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E2A737A-C010-7156-A8D9-12157D8D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90" y="1431400"/>
            <a:ext cx="11841019" cy="399520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OBRIGADO PELA ATENÇÃO</a:t>
            </a:r>
            <a:endParaRPr lang="en-US" sz="7200" dirty="0">
              <a:solidFill>
                <a:schemeClr val="accent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C06021-89E3-F859-3890-24926B658AF8}"/>
              </a:ext>
            </a:extLst>
          </p:cNvPr>
          <p:cNvSpPr txBox="1"/>
          <p:nvPr/>
        </p:nvSpPr>
        <p:spPr>
          <a:xfrm>
            <a:off x="1385453" y="6493164"/>
            <a:ext cx="942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Vitor Santana Sousa – Nicolas Gonçalves </a:t>
            </a:r>
            <a:r>
              <a:rPr lang="pt-BR" sz="1200" dirty="0" err="1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Bábilas</a:t>
            </a:r>
            <a:r>
              <a:rPr lang="pt-BR" sz="1200" dirty="0">
                <a:solidFill>
                  <a:schemeClr val="accent6"/>
                </a:solidFill>
                <a:latin typeface="Open Sans" panose="020B0606030504020204" pitchFamily="34" charset="0"/>
                <a:sym typeface="Plus Jakarta Sans SemiBold"/>
              </a:rPr>
              <a:t> De Marco – Gabriel Henrique de Sousa</a:t>
            </a:r>
          </a:p>
        </p:txBody>
      </p:sp>
    </p:spTree>
    <p:extLst>
      <p:ext uri="{BB962C8B-B14F-4D97-AF65-F5344CB8AC3E}">
        <p14:creationId xmlns:p14="http://schemas.microsoft.com/office/powerpoint/2010/main" val="412905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42312-6B39-37A6-DF78-6579ACBB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687" y="642217"/>
            <a:ext cx="9500625" cy="1040279"/>
          </a:xfrm>
        </p:spPr>
        <p:txBody>
          <a:bodyPr/>
          <a:lstStyle/>
          <a:p>
            <a:pPr algn="ctr"/>
            <a:r>
              <a:rPr lang="pt-BR" sz="5400" dirty="0"/>
              <a:t>O que são Grafos?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9B853A-F381-A3BA-CA81-FF6D55348DB1}"/>
              </a:ext>
            </a:extLst>
          </p:cNvPr>
          <p:cNvSpPr txBox="1"/>
          <p:nvPr/>
        </p:nvSpPr>
        <p:spPr>
          <a:xfrm>
            <a:off x="1830323" y="1761223"/>
            <a:ext cx="8531352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 panose="020B0606030504020204" pitchFamily="34" charset="0"/>
              </a:rPr>
              <a:t>Estrutura composta por um conjunto de nós (ou vértices) e arestas.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 panose="020B0606030504020204" pitchFamily="34" charset="0"/>
              </a:rPr>
              <a:t>Cada aresta “une” dois nós.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  <a:latin typeface="Open Sans" panose="020B0606030504020204" pitchFamily="34" charset="0"/>
              </a:rPr>
              <a:t>Usado para modelar relações e conexões entre os elementos.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B35914-B1B8-4BF0-360B-B58DF5FA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35" y="3668629"/>
            <a:ext cx="5778325" cy="2358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405BC9-258C-925B-FAEF-7F227E895F1A}"/>
              </a:ext>
            </a:extLst>
          </p:cNvPr>
          <p:cNvSpPr txBox="1"/>
          <p:nvPr/>
        </p:nvSpPr>
        <p:spPr>
          <a:xfrm>
            <a:off x="7856961" y="3898108"/>
            <a:ext cx="3346804" cy="189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solidFill>
                  <a:schemeClr val="tx1"/>
                </a:solidFill>
                <a:latin typeface="Open Sans" panose="020B0606030504020204" pitchFamily="34" charset="0"/>
              </a:rPr>
              <a:t>Onde podemos utilizar Grafos?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Open Sans" panose="020B0606030504020204" pitchFamily="34" charset="0"/>
              </a:rPr>
              <a:t>Representação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Open Sans" panose="020B0606030504020204" pitchFamily="34" charset="0"/>
              </a:rPr>
              <a:t>Sistemas de Transportes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Open Sans" panose="020B0606030504020204" pitchFamily="34" charset="0"/>
              </a:rPr>
              <a:t>Redes Sociais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  <a:latin typeface="Open Sans" panose="020B0606030504020204" pitchFamily="34" charset="0"/>
              </a:rPr>
              <a:t>Geolocalizações</a:t>
            </a:r>
            <a:endParaRPr lang="pt-BR" sz="2000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3DC1-9CC8-677A-1084-3AFE513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20" y="925681"/>
            <a:ext cx="8443160" cy="939695"/>
          </a:xfrm>
        </p:spPr>
        <p:txBody>
          <a:bodyPr/>
          <a:lstStyle/>
          <a:p>
            <a:pPr algn="ctr"/>
            <a:r>
              <a:rPr lang="pt-BR" sz="5400" dirty="0"/>
              <a:t>Vértices e Arestas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79A27B-2CD4-91FA-7D45-8E8FF573F43B}"/>
              </a:ext>
            </a:extLst>
          </p:cNvPr>
          <p:cNvSpPr txBox="1"/>
          <p:nvPr/>
        </p:nvSpPr>
        <p:spPr>
          <a:xfrm>
            <a:off x="1124713" y="2414492"/>
            <a:ext cx="5522975" cy="295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Vértices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 – representam os pontos do grafo.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Cidades, estações ou pessoas.</a:t>
            </a: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Arestas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 – ligações entre os vértices.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Distância, tempo ou custo.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Pode ou não ter um peso associado.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562369-2421-78B6-B0E5-CDB6F6D2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807" y="2613904"/>
            <a:ext cx="4771496" cy="1947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CE7FEDE7-A872-7B47-6ADA-CE329C9FBE4E}"/>
              </a:ext>
            </a:extLst>
          </p:cNvPr>
          <p:cNvSpPr/>
          <p:nvPr/>
        </p:nvSpPr>
        <p:spPr>
          <a:xfrm>
            <a:off x="610278" y="3892780"/>
            <a:ext cx="429768" cy="133758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443DEF3-E856-4BA7-36B9-911A42E1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32" y="4868367"/>
            <a:ext cx="3200847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466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238D3-35F9-DBEE-7D1F-5941B609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93102-8A41-3D33-B620-29C0FFE0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15" y="606226"/>
            <a:ext cx="8443160" cy="939695"/>
          </a:xfrm>
        </p:spPr>
        <p:txBody>
          <a:bodyPr/>
          <a:lstStyle/>
          <a:p>
            <a:pPr algn="ctr"/>
            <a:r>
              <a:rPr lang="pt-BR" sz="5400" dirty="0"/>
              <a:t>Tipos de Grafos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410CD4-24D9-FAF2-5804-4A4D041B1D78}"/>
              </a:ext>
            </a:extLst>
          </p:cNvPr>
          <p:cNvSpPr txBox="1"/>
          <p:nvPr/>
        </p:nvSpPr>
        <p:spPr>
          <a:xfrm>
            <a:off x="879348" y="4178176"/>
            <a:ext cx="10433303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Direcionado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 – as conexões têm uma direção (A liga-se a B, mas B não necessariamente a </a:t>
            </a:r>
            <a:r>
              <a:rPr lang="pt-BR" sz="1800" dirty="0" err="1">
                <a:solidFill>
                  <a:schemeClr val="tx1"/>
                </a:solidFill>
                <a:latin typeface="Open Sans" panose="020B0606030504020204" pitchFamily="34" charset="0"/>
              </a:rPr>
              <a:t>A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Não Direcionado 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– as conexões têm duas direções (A está ligado a B e vice-versa).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Ponderado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 – as arestas possuem pesos (tempo, custo, etc.).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Não Ponderado 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– as arestas não possuem pesos.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FACAEA-B5CC-0BB5-E3B9-5C34E508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18"/>
          <a:stretch/>
        </p:blipFill>
        <p:spPr>
          <a:xfrm>
            <a:off x="1191616" y="2370757"/>
            <a:ext cx="4496519" cy="143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E4B5029-B610-EAFB-64A1-573B2AAD5F79}"/>
              </a:ext>
            </a:extLst>
          </p:cNvPr>
          <p:cNvSpPr txBox="1"/>
          <p:nvPr/>
        </p:nvSpPr>
        <p:spPr>
          <a:xfrm>
            <a:off x="1191617" y="1911095"/>
            <a:ext cx="462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</a:rPr>
              <a:t> Direcionado                                 Não Direcionado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846CB9F-7EEB-DF2A-BF6C-7A8E66BC7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67" y="2364981"/>
            <a:ext cx="4496519" cy="1439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60CAE1A-0551-0CAA-E0FB-CF703FA8AB10}"/>
              </a:ext>
            </a:extLst>
          </p:cNvPr>
          <p:cNvSpPr txBox="1"/>
          <p:nvPr/>
        </p:nvSpPr>
        <p:spPr>
          <a:xfrm>
            <a:off x="6440142" y="1910121"/>
            <a:ext cx="4623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Open Sans" panose="020B0606030504020204" pitchFamily="34" charset="0"/>
              </a:rPr>
              <a:t> Ponderado                                 Não Ponderado</a:t>
            </a:r>
          </a:p>
        </p:txBody>
      </p:sp>
    </p:spTree>
    <p:extLst>
      <p:ext uri="{BB962C8B-B14F-4D97-AF65-F5344CB8AC3E}">
        <p14:creationId xmlns:p14="http://schemas.microsoft.com/office/powerpoint/2010/main" val="415371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9108C-03DA-9941-BEAD-573AD4A4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93A1-D7EA-98EC-D420-330A3989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20" y="477625"/>
            <a:ext cx="8443160" cy="939695"/>
          </a:xfrm>
        </p:spPr>
        <p:txBody>
          <a:bodyPr/>
          <a:lstStyle/>
          <a:p>
            <a:pPr algn="ctr"/>
            <a:r>
              <a:rPr lang="pt-BR" sz="5400" dirty="0"/>
              <a:t>Busca em Grafos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72EDE3-D962-7750-E669-DA35184AA97B}"/>
              </a:ext>
            </a:extLst>
          </p:cNvPr>
          <p:cNvSpPr txBox="1"/>
          <p:nvPr/>
        </p:nvSpPr>
        <p:spPr>
          <a:xfrm>
            <a:off x="1112520" y="3616453"/>
            <a:ext cx="9966960" cy="254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Em Profundidade (DFS)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 – se aprofunda em cada vértice até não encontrar mais conexões.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Em Largura (BFS) 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– verifica todos os vértices adjacentes primeiro (não se aprofunda em um caminho específico).</a:t>
            </a:r>
          </a:p>
          <a:p>
            <a:pPr lvl="2" algn="just">
              <a:lnSpc>
                <a:spcPct val="150000"/>
              </a:lnSpc>
            </a:pPr>
            <a:endParaRPr lang="pt-BR" sz="1800" b="1" dirty="0">
              <a:solidFill>
                <a:schemeClr val="tx1"/>
              </a:solidFill>
              <a:latin typeface="Open Sans" panose="020B0606030504020204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pt-BR" sz="1800" b="1" dirty="0">
                <a:solidFill>
                  <a:schemeClr val="tx1"/>
                </a:solidFill>
                <a:latin typeface="Open Sans" panose="020B0606030504020204" pitchFamily="34" charset="0"/>
              </a:rPr>
              <a:t>Vértice adjacente 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– vértice diretamente conectado a outro através de uma aresta.</a:t>
            </a:r>
          </a:p>
        </p:txBody>
      </p:sp>
      <p:pic>
        <p:nvPicPr>
          <p:cNvPr id="1026" name="Picture 2" descr="Métodos de Busca em Grafos — BFS &amp; DFS | by Anwar Hermuche | Medium">
            <a:extLst>
              <a:ext uri="{FF2B5EF4-FFF2-40B4-BE49-F238E27FC236}">
                <a16:creationId xmlns:a16="http://schemas.microsoft.com/office/drawing/2014/main" id="{1573057E-F37E-2418-FE62-656458820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772" y="1417320"/>
            <a:ext cx="3648456" cy="1824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2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CED2-E233-7EE3-7370-2C7E82ECB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33F0-2828-721D-E313-F1D4B6D6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420" y="486769"/>
            <a:ext cx="8443160" cy="939695"/>
          </a:xfrm>
        </p:spPr>
        <p:txBody>
          <a:bodyPr/>
          <a:lstStyle/>
          <a:p>
            <a:pPr algn="ctr"/>
            <a:r>
              <a:rPr lang="pt-BR" sz="5400" dirty="0"/>
              <a:t>Escolha do 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885DC9-9D1E-D9B3-49E7-F6189BC10B7C}"/>
              </a:ext>
            </a:extLst>
          </p:cNvPr>
          <p:cNvSpPr txBox="1"/>
          <p:nvPr/>
        </p:nvSpPr>
        <p:spPr>
          <a:xfrm>
            <a:off x="1360170" y="1426464"/>
            <a:ext cx="947166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Grafos são usados em algoritmos de busca de caminho, como o algoritmo de </a:t>
            </a:r>
            <a:r>
              <a:rPr lang="pt-BR" sz="1800" dirty="0" err="1">
                <a:solidFill>
                  <a:schemeClr val="tx1"/>
                </a:solidFill>
                <a:latin typeface="Open Sans" panose="020B0606030504020204" pitchFamily="34" charset="0"/>
              </a:rPr>
              <a:t>Dijkstra</a:t>
            </a:r>
            <a:r>
              <a:rPr lang="pt-BR" sz="1800" dirty="0">
                <a:solidFill>
                  <a:schemeClr val="tx1"/>
                </a:solidFill>
                <a:latin typeface="Open Sans" panose="020B0606030504020204" pitchFamily="34" charset="0"/>
              </a:rPr>
              <a:t>, que encontra o caminho mais curto em grafos ponderados.</a:t>
            </a:r>
          </a:p>
        </p:txBody>
      </p:sp>
      <p:sp>
        <p:nvSpPr>
          <p:cNvPr id="3" name="Seta: Curva para a Direita 2">
            <a:extLst>
              <a:ext uri="{FF2B5EF4-FFF2-40B4-BE49-F238E27FC236}">
                <a16:creationId xmlns:a16="http://schemas.microsoft.com/office/drawing/2014/main" id="{90F9D748-26A5-B000-3BE7-C4EBF788C18E}"/>
              </a:ext>
            </a:extLst>
          </p:cNvPr>
          <p:cNvSpPr/>
          <p:nvPr/>
        </p:nvSpPr>
        <p:spPr>
          <a:xfrm>
            <a:off x="900684" y="1682477"/>
            <a:ext cx="429768" cy="104967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8780B3-7277-4019-A052-F02008EFBD9F}"/>
              </a:ext>
            </a:extLst>
          </p:cNvPr>
          <p:cNvSpPr txBox="1"/>
          <p:nvPr/>
        </p:nvSpPr>
        <p:spPr>
          <a:xfrm>
            <a:off x="1360170" y="2474337"/>
            <a:ext cx="513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tx1"/>
                </a:solidFill>
                <a:latin typeface="Open Sans" panose="020B0606030504020204" pitchFamily="34" charset="0"/>
              </a:rPr>
              <a:t>Geolocalização das Linhas de Metrô de São Paulo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B4EC42-C6F8-F814-E62B-02224D05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492" y="2545704"/>
            <a:ext cx="4656582" cy="3994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F9B0D9-C981-4CB5-6713-A6E109902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170" y="2981677"/>
            <a:ext cx="4033340" cy="35583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7815ADBB-06E6-F64F-F256-FF9098BB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3486661"/>
            <a:ext cx="222250" cy="222250"/>
          </a:xfrm>
          <a:prstGeom prst="rect">
            <a:avLst/>
          </a:prstGeom>
        </p:spPr>
      </p:pic>
      <p:pic>
        <p:nvPicPr>
          <p:cNvPr id="11" name="Gráfico 10" descr="Marca de seleção com preenchimento sólido">
            <a:extLst>
              <a:ext uri="{FF2B5EF4-FFF2-40B4-BE49-F238E27FC236}">
                <a16:creationId xmlns:a16="http://schemas.microsoft.com/office/drawing/2014/main" id="{594B8F1E-A99C-A5D4-28F2-034AEC381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3969261"/>
            <a:ext cx="222250" cy="222250"/>
          </a:xfrm>
          <a:prstGeom prst="rect">
            <a:avLst/>
          </a:prstGeom>
        </p:spPr>
      </p:pic>
      <p:pic>
        <p:nvPicPr>
          <p:cNvPr id="13" name="Gráfico 12" descr="Marca de seleção com preenchimento sólido">
            <a:extLst>
              <a:ext uri="{FF2B5EF4-FFF2-40B4-BE49-F238E27FC236}">
                <a16:creationId xmlns:a16="http://schemas.microsoft.com/office/drawing/2014/main" id="{0AAE0664-F88D-9AE5-511C-3462E5945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3206750"/>
            <a:ext cx="222250" cy="222250"/>
          </a:xfrm>
          <a:prstGeom prst="rect">
            <a:avLst/>
          </a:prstGeom>
        </p:spPr>
      </p:pic>
      <p:pic>
        <p:nvPicPr>
          <p:cNvPr id="15" name="Gráfico 14" descr="Marca de seleção com preenchimento sólido">
            <a:extLst>
              <a:ext uri="{FF2B5EF4-FFF2-40B4-BE49-F238E27FC236}">
                <a16:creationId xmlns:a16="http://schemas.microsoft.com/office/drawing/2014/main" id="{584AB76F-E205-8A0C-CD32-D0406D700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4249243"/>
            <a:ext cx="222250" cy="222250"/>
          </a:xfrm>
          <a:prstGeom prst="rect">
            <a:avLst/>
          </a:prstGeom>
        </p:spPr>
      </p:pic>
      <p:pic>
        <p:nvPicPr>
          <p:cNvPr id="17" name="Gráfico 16" descr="Marca de seleção com preenchimento sólido">
            <a:extLst>
              <a:ext uri="{FF2B5EF4-FFF2-40B4-BE49-F238E27FC236}">
                <a16:creationId xmlns:a16="http://schemas.microsoft.com/office/drawing/2014/main" id="{4BA527DB-B2C8-E265-354E-B3A63D01C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5016226"/>
            <a:ext cx="222250" cy="222250"/>
          </a:xfrm>
          <a:prstGeom prst="rect">
            <a:avLst/>
          </a:prstGeom>
        </p:spPr>
      </p:pic>
      <p:pic>
        <p:nvPicPr>
          <p:cNvPr id="19" name="Gráfico 18" descr="Marca de seleção com preenchimento sólido">
            <a:extLst>
              <a:ext uri="{FF2B5EF4-FFF2-40B4-BE49-F238E27FC236}">
                <a16:creationId xmlns:a16="http://schemas.microsoft.com/office/drawing/2014/main" id="{17E86FB8-AF36-3BD3-54CD-D9A0DF9DF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443" y="4731023"/>
            <a:ext cx="222250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1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8A20D-574A-E707-C57E-3CC1E6F6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9E7DD-D7CE-71C0-7F8E-7DDFE27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904" y="2959152"/>
            <a:ext cx="2999332" cy="939695"/>
          </a:xfrm>
        </p:spPr>
        <p:txBody>
          <a:bodyPr/>
          <a:lstStyle/>
          <a:p>
            <a:pPr algn="ctr"/>
            <a:r>
              <a:rPr lang="pt-BR" sz="4000" dirty="0"/>
              <a:t>Classe Aresta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773F5D-82A8-6079-68C5-6D0162869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050" y="0"/>
            <a:ext cx="5999046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83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A4AC-2DFD-EC11-0682-A4820E5A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1D667-6E69-D8DF-DED6-04AE7A43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1" y="2959152"/>
            <a:ext cx="3132269" cy="939695"/>
          </a:xfrm>
        </p:spPr>
        <p:txBody>
          <a:bodyPr/>
          <a:lstStyle/>
          <a:p>
            <a:pPr algn="ctr"/>
            <a:r>
              <a:rPr lang="pt-BR" sz="4000" dirty="0"/>
              <a:t>Classe </a:t>
            </a:r>
            <a:r>
              <a:rPr lang="pt-BR" sz="4000" dirty="0" err="1"/>
              <a:t>Vertice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E85CA9-2413-5276-F1C4-C4028EE6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99" y="-1"/>
            <a:ext cx="493058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464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4FC5A-EC00-8456-2D5A-DA1839FC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D53F8-895B-3603-8883-45718074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718" y="2959152"/>
            <a:ext cx="2816452" cy="939695"/>
          </a:xfrm>
        </p:spPr>
        <p:txBody>
          <a:bodyPr/>
          <a:lstStyle/>
          <a:p>
            <a:pPr algn="ctr"/>
            <a:r>
              <a:rPr lang="pt-BR" sz="4000" dirty="0"/>
              <a:t>Classe Grafo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41874E-403C-FA71-746B-B66E6197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993" y="0"/>
            <a:ext cx="6058265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9629893"/>
      </p:ext>
    </p:extLst>
  </p:cSld>
  <p:clrMapOvr>
    <a:masterClrMapping/>
  </p:clrMapOvr>
</p:sld>
</file>

<file path=ppt/theme/theme1.xml><?xml version="1.0" encoding="utf-8"?>
<a:theme xmlns:a="http://schemas.openxmlformats.org/drawingml/2006/main" name="Subway Line Background Agency by Slidesgo">
  <a:themeElements>
    <a:clrScheme name="Simple Light">
      <a:dk1>
        <a:srgbClr val="161616"/>
      </a:dk1>
      <a:lt1>
        <a:srgbClr val="FCEDD5"/>
      </a:lt1>
      <a:dk2>
        <a:srgbClr val="E44646"/>
      </a:dk2>
      <a:lt2>
        <a:srgbClr val="88C25D"/>
      </a:lt2>
      <a:accent1>
        <a:srgbClr val="3CA3B8"/>
      </a:accent1>
      <a:accent2>
        <a:srgbClr val="88A6FF"/>
      </a:accent2>
      <a:accent3>
        <a:srgbClr val="F069B4"/>
      </a:accent3>
      <a:accent4>
        <a:srgbClr val="F5CC3F"/>
      </a:accent4>
      <a:accent5>
        <a:srgbClr val="FFFFFF"/>
      </a:accent5>
      <a:accent6>
        <a:srgbClr val="FFFFFF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Subway Line Background Agency by Slidesgo</Template>
  <TotalTime>150</TotalTime>
  <Words>344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8" baseType="lpstr">
      <vt:lpstr>Arial</vt:lpstr>
      <vt:lpstr>Bebas Neue</vt:lpstr>
      <vt:lpstr>Epilogue</vt:lpstr>
      <vt:lpstr>Nunito Light</vt:lpstr>
      <vt:lpstr>Open Sans</vt:lpstr>
      <vt:lpstr>Plus Jakarta Sans</vt:lpstr>
      <vt:lpstr>Plus Jakarta Sans ExtraBold</vt:lpstr>
      <vt:lpstr>Plus Jakarta Sans SemiBold</vt:lpstr>
      <vt:lpstr>Proxima Nova</vt:lpstr>
      <vt:lpstr>PT Sans</vt:lpstr>
      <vt:lpstr>Roboto Mono</vt:lpstr>
      <vt:lpstr>Subway Line Background Agency by Slidesgo</vt:lpstr>
      <vt:lpstr>Slidesgo Final Pages</vt:lpstr>
      <vt:lpstr>ESTRUTURA DE DADOS Aplicação na linguagem Java utilizando a Estrutura de Dados Grafo</vt:lpstr>
      <vt:lpstr>O que são Grafos?</vt:lpstr>
      <vt:lpstr>Vértices e Arestas</vt:lpstr>
      <vt:lpstr>Tipos de Grafos</vt:lpstr>
      <vt:lpstr>Busca em Grafos</vt:lpstr>
      <vt:lpstr>Escolha do Tema</vt:lpstr>
      <vt:lpstr>Classe Aresta</vt:lpstr>
      <vt:lpstr>Classe Vertice</vt:lpstr>
      <vt:lpstr>Classe Grafo</vt:lpstr>
      <vt:lpstr>Apresentação do PowerPoint</vt:lpstr>
      <vt:lpstr>Apresentação do PowerPoint</vt:lpstr>
      <vt:lpstr>Classe Teste</vt:lpstr>
      <vt:lpstr>Apresentação do PowerPoint</vt:lpstr>
      <vt:lpstr>Lógica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 Lt</dc:creator>
  <cp:lastModifiedBy>Kin Lt</cp:lastModifiedBy>
  <cp:revision>7</cp:revision>
  <dcterms:created xsi:type="dcterms:W3CDTF">2024-10-30T17:49:14Z</dcterms:created>
  <dcterms:modified xsi:type="dcterms:W3CDTF">2024-10-31T21:59:10Z</dcterms:modified>
</cp:coreProperties>
</file>