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0" r:id="rId2"/>
  </p:sldMasterIdLst>
  <p:sldIdLst>
    <p:sldId id="261" r:id="rId3"/>
    <p:sldId id="1357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8B2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8E4B2-4708-4D91-8318-3F9868CC5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AC49EF-0272-49CB-9911-5264305D3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0B61A-28E7-4AC7-A193-D8F75C79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C1290-AEF2-4E2C-A6D8-D25DCD23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5ACC6-5635-4E25-8193-3F76DD81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7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89108-CFFA-4ED0-94C2-6DC0AFAB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8C36B-CD51-4127-BFB8-A6D545D89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9B467-C9DE-4E85-8F51-30CFF005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FD0EB-81C4-482E-A883-52365A7F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4168D-BF88-4E4E-A95C-36B8E64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68FCB-273E-4863-A4E3-47B6F5C8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0C84A0-2828-4DBD-9436-1737C032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A49AB-F9CB-4744-AF5A-64B24DFB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3BDD7-5FE2-449E-B811-1E3065E1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66DE8-D7B8-470D-8780-F856C7C2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49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white">
          <a:xfrm>
            <a:off x="6012000" y="4389502"/>
            <a:ext cx="3097440" cy="20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>
              <a:defRPr/>
            </a:pPr>
            <a:r>
              <a:rPr kumimoji="0" lang="en-GB" altLang="ja-JP" sz="726">
                <a:latin typeface="Arial" panose="020B0604020202020204" pitchFamily="34" charset="0"/>
                <a:ea typeface="MS PGothic" panose="020B0600070205080204" charset="-128"/>
              </a:rPr>
              <a:t>© </a:t>
            </a:r>
            <a:r>
              <a:rPr kumimoji="0" lang="en-US" altLang="ja-JP" sz="726">
                <a:latin typeface="Arial" panose="020B0604020202020204" pitchFamily="34" charset="0"/>
                <a:ea typeface="MS PGothic" panose="020B0600070205080204" charset="-128"/>
              </a:rPr>
              <a:t>Copyright</a:t>
            </a:r>
            <a:r>
              <a:rPr kumimoji="0" lang="en-GB" altLang="ja-JP" sz="726">
                <a:latin typeface="Arial" panose="020B0604020202020204" pitchFamily="34" charset="0"/>
                <a:ea typeface="MS PGothic" panose="020B0600070205080204" charset="-128"/>
              </a:rPr>
              <a:t> Seiko Epson Corporation 2008</a:t>
            </a:r>
          </a:p>
        </p:txBody>
      </p:sp>
      <p:pic>
        <p:nvPicPr>
          <p:cNvPr id="5" name="Picture 62" descr="head_off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00" y="4590038"/>
            <a:ext cx="6373440" cy="227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9" descr="Taglin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21" y="253058"/>
            <a:ext cx="1857600" cy="80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0"/>
          <p:cNvSpPr>
            <a:spLocks noChangeArrowheads="1"/>
          </p:cNvSpPr>
          <p:nvPr/>
        </p:nvSpPr>
        <p:spPr bwMode="auto">
          <a:xfrm>
            <a:off x="522720" y="2923683"/>
            <a:ext cx="6192000" cy="42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indent="0" algn="l" defTabSz="829452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爱普生技术</a:t>
            </a:r>
            <a:r>
              <a:rPr lang="en-US" altLang="zh-CN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</a:t>
            </a:r>
            <a:r>
              <a:rPr lang="en-US" altLang="zh-CN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有限公司 </a:t>
            </a:r>
            <a:r>
              <a:rPr lang="en-US" altLang="zh-CN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简称</a:t>
            </a:r>
            <a:r>
              <a:rPr lang="en-US" altLang="zh-CN" sz="181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:ESL)</a:t>
            </a:r>
            <a:r>
              <a:rPr lang="en-US" altLang="zh-CN" sz="1814" b="1" dirty="0"/>
              <a:t>)</a:t>
            </a:r>
            <a:endParaRPr lang="en-US" altLang="ja-JP" sz="1814" b="1" dirty="0"/>
          </a:p>
        </p:txBody>
      </p:sp>
      <p:sp>
        <p:nvSpPr>
          <p:cNvPr id="8" name="Line 111"/>
          <p:cNvSpPr>
            <a:spLocks noChangeShapeType="1"/>
          </p:cNvSpPr>
          <p:nvPr userDrawn="1"/>
        </p:nvSpPr>
        <p:spPr bwMode="auto">
          <a:xfrm>
            <a:off x="0" y="2637203"/>
            <a:ext cx="86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1633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587520" y="3573036"/>
            <a:ext cx="7934400" cy="727339"/>
          </a:xfrm>
        </p:spPr>
        <p:txBody>
          <a:bodyPr/>
          <a:lstStyle>
            <a:lvl1pPr marL="0" indent="0">
              <a:spcBef>
                <a:spcPct val="5000"/>
              </a:spcBef>
              <a:defRPr sz="1814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ja-JP" altLang="en-US" noProof="0"/>
              <a:t>工場</a:t>
            </a:r>
            <a:r>
              <a:rPr lang="zh-CN" altLang="en-US" noProof="0"/>
              <a:t>名</a:t>
            </a:r>
            <a:r>
              <a:rPr lang="ja-JP" altLang="en-US" noProof="0"/>
              <a:t>　部門名を入力</a:t>
            </a:r>
          </a:p>
          <a:p>
            <a:pPr lvl="0"/>
            <a:r>
              <a:rPr lang="ja-JP" altLang="en-US" noProof="0"/>
              <a:t>発表者氏名を入力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18561" y="1341680"/>
            <a:ext cx="7957440" cy="1295524"/>
          </a:xfrm>
        </p:spPr>
        <p:txBody>
          <a:bodyPr/>
          <a:lstStyle>
            <a:lvl1pPr>
              <a:defRPr kumimoji="0" sz="3991"/>
            </a:lvl1pPr>
          </a:lstStyle>
          <a:p>
            <a:pPr lvl="0"/>
            <a:r>
              <a:rPr lang="ja-JP" altLang="en-US" noProof="0"/>
              <a:t>クリックしてタイトルを入力</a:t>
            </a:r>
            <a:br>
              <a:rPr lang="ja-JP" altLang="en-US" noProof="0"/>
            </a:br>
            <a:r>
              <a:rPr lang="ja-JP" altLang="en-US" noProof="0"/>
              <a:t>最大</a:t>
            </a:r>
            <a:r>
              <a:rPr lang="en-US" altLang="ja-JP" noProof="0"/>
              <a:t>2</a:t>
            </a:r>
            <a:r>
              <a:rPr lang="ja-JP" altLang="en-US" noProof="0"/>
              <a:t>行までに収める</a:t>
            </a:r>
          </a:p>
        </p:txBody>
      </p:sp>
    </p:spTree>
    <p:extLst>
      <p:ext uri="{BB962C8B-B14F-4D97-AF65-F5344CB8AC3E}">
        <p14:creationId xmlns:p14="http://schemas.microsoft.com/office/powerpoint/2010/main" val="2345216106"/>
      </p:ext>
    </p:extLst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9025135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80" y="4407009"/>
            <a:ext cx="7771680" cy="1362369"/>
          </a:xfrm>
        </p:spPr>
        <p:txBody>
          <a:bodyPr anchor="t"/>
          <a:lstStyle>
            <a:lvl1pPr algn="l">
              <a:defRPr sz="362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80" y="2906176"/>
            <a:ext cx="7771680" cy="1500834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726" indent="0">
              <a:buNone/>
              <a:defRPr sz="1633"/>
            </a:lvl2pPr>
            <a:lvl3pPr marL="829452" indent="0">
              <a:buNone/>
              <a:defRPr sz="1451"/>
            </a:lvl3pPr>
            <a:lvl4pPr marL="1244178" indent="0">
              <a:buNone/>
              <a:defRPr sz="1270"/>
            </a:lvl4pPr>
            <a:lvl5pPr marL="1658904" indent="0">
              <a:buNone/>
              <a:defRPr sz="1270"/>
            </a:lvl5pPr>
            <a:lvl6pPr marL="2073631" indent="0">
              <a:buNone/>
              <a:defRPr sz="1270"/>
            </a:lvl6pPr>
            <a:lvl7pPr marL="2488357" indent="0">
              <a:buNone/>
              <a:defRPr sz="1270"/>
            </a:lvl7pPr>
            <a:lvl8pPr marL="2903083" indent="0">
              <a:buNone/>
              <a:defRPr sz="1270"/>
            </a:lvl8pPr>
            <a:lvl9pPr marL="3317809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5785867"/>
      </p:ext>
    </p:extLst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6880" y="647763"/>
            <a:ext cx="4249440" cy="5821899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561" y="647763"/>
            <a:ext cx="4249440" cy="5821899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6292238"/>
      </p:ext>
    </p:extLst>
  </p:cSld>
  <p:clrMapOvr>
    <a:masterClrMapping/>
  </p:clrMapOvr>
  <p:transition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921" y="275339"/>
            <a:ext cx="8229600" cy="114273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920" y="1535849"/>
            <a:ext cx="4039200" cy="639804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920" y="2175653"/>
            <a:ext cx="4039200" cy="3950233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41" y="1535849"/>
            <a:ext cx="4042080" cy="639804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41" y="2175653"/>
            <a:ext cx="4042080" cy="3950233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5395094"/>
      </p:ext>
    </p:extLst>
  </p:cSld>
  <p:clrMapOvr>
    <a:masterClrMapping/>
  </p:clrMapOvr>
  <p:transition>
    <p:strips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6534546"/>
      </p:ext>
    </p:extLst>
  </p:cSld>
  <p:clrMapOvr>
    <a:masterClrMapping/>
  </p:clrMapOvr>
  <p:transition>
    <p:strips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890835"/>
      </p:ext>
    </p:extLst>
  </p:cSld>
  <p:clrMapOvr>
    <a:masterClrMapping/>
  </p:clrMapOvr>
  <p:transition>
    <p:strips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920" y="273748"/>
            <a:ext cx="3008160" cy="1161833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21" y="273747"/>
            <a:ext cx="5112000" cy="5852139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920" y="1435581"/>
            <a:ext cx="3008160" cy="4690306"/>
          </a:xfrm>
        </p:spPr>
        <p:txBody>
          <a:bodyPr/>
          <a:lstStyle>
            <a:lvl1pPr marL="0" indent="0">
              <a:buNone/>
              <a:defRPr sz="1270"/>
            </a:lvl1pPr>
            <a:lvl2pPr marL="414726" indent="0">
              <a:buNone/>
              <a:defRPr sz="1089"/>
            </a:lvl2pPr>
            <a:lvl3pPr marL="829452" indent="0">
              <a:buNone/>
              <a:defRPr sz="907"/>
            </a:lvl3pPr>
            <a:lvl4pPr marL="1244178" indent="0">
              <a:buNone/>
              <a:defRPr sz="816"/>
            </a:lvl4pPr>
            <a:lvl5pPr marL="1658904" indent="0">
              <a:buNone/>
              <a:defRPr sz="816"/>
            </a:lvl5pPr>
            <a:lvl6pPr marL="2073631" indent="0">
              <a:buNone/>
              <a:defRPr sz="816"/>
            </a:lvl6pPr>
            <a:lvl7pPr marL="2488357" indent="0">
              <a:buNone/>
              <a:defRPr sz="816"/>
            </a:lvl7pPr>
            <a:lvl8pPr marL="2903083" indent="0">
              <a:buNone/>
              <a:defRPr sz="816"/>
            </a:lvl8pPr>
            <a:lvl9pPr marL="3317809" indent="0">
              <a:buNone/>
              <a:defRPr sz="8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1518128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A40E8-EAC1-4049-8F53-99A0B293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747D6-F4C4-47A4-8A9F-560860D9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1DF28-88BE-4E97-9469-857AA577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A4E0A-61BA-4ED1-B1CA-6247DC4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3428F-3295-47BE-BA8C-0D8251C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48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801" y="4800122"/>
            <a:ext cx="5486400" cy="566593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801" y="612748"/>
            <a:ext cx="5486400" cy="4114163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801" y="5366715"/>
            <a:ext cx="5486400" cy="805326"/>
          </a:xfrm>
        </p:spPr>
        <p:txBody>
          <a:bodyPr/>
          <a:lstStyle>
            <a:lvl1pPr marL="0" indent="0">
              <a:buNone/>
              <a:defRPr sz="1270"/>
            </a:lvl1pPr>
            <a:lvl2pPr marL="414726" indent="0">
              <a:buNone/>
              <a:defRPr sz="1089"/>
            </a:lvl2pPr>
            <a:lvl3pPr marL="829452" indent="0">
              <a:buNone/>
              <a:defRPr sz="907"/>
            </a:lvl3pPr>
            <a:lvl4pPr marL="1244178" indent="0">
              <a:buNone/>
              <a:defRPr sz="816"/>
            </a:lvl4pPr>
            <a:lvl5pPr marL="1658904" indent="0">
              <a:buNone/>
              <a:defRPr sz="816"/>
            </a:lvl5pPr>
            <a:lvl6pPr marL="2073631" indent="0">
              <a:buNone/>
              <a:defRPr sz="816"/>
            </a:lvl6pPr>
            <a:lvl7pPr marL="2488357" indent="0">
              <a:buNone/>
              <a:defRPr sz="816"/>
            </a:lvl7pPr>
            <a:lvl8pPr marL="2903083" indent="0">
              <a:buNone/>
              <a:defRPr sz="816"/>
            </a:lvl8pPr>
            <a:lvl9pPr marL="3317809" indent="0">
              <a:buNone/>
              <a:defRPr sz="8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6203304"/>
      </p:ext>
    </p:extLst>
  </p:cSld>
  <p:clrMapOvr>
    <a:masterClrMapping/>
  </p:clrMapOvr>
  <p:transition>
    <p:strips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9296346"/>
      </p:ext>
    </p:extLst>
  </p:cSld>
  <p:clrMapOvr>
    <a:masterClrMapping/>
  </p:clrMapOvr>
  <p:transition>
    <p:strips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8000" y="157565"/>
            <a:ext cx="2196000" cy="631209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0000" y="157565"/>
            <a:ext cx="6449760" cy="631209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003108"/>
      </p:ext>
    </p:extLst>
  </p:cSld>
  <p:clrMapOvr>
    <a:masterClrMapping/>
  </p:clrMapOvr>
  <p:transition>
    <p:strips dir="r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80000" y="157565"/>
            <a:ext cx="8784000" cy="63120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31955190"/>
      </p:ext>
    </p:extLst>
  </p:cSld>
  <p:clrMapOvr>
    <a:masterClrMapping/>
  </p:clrMapOvr>
  <p:transition>
    <p:strips dir="r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00" y="157565"/>
            <a:ext cx="7377120" cy="35969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6881" y="647763"/>
            <a:ext cx="8637120" cy="5821899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5405898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B18F4-4542-48EC-8646-595C1819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21955-DA2C-4794-87C3-787A302B9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7A50E-30F6-4853-B3C1-FC292AB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3977B-E251-4DE4-8062-806061DE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12F44-5E18-44C0-812E-7E21A6F1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8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9F693-7F21-4E91-988A-EF5BEE7F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13D4D-1324-49CE-993F-2945DC148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21922-14EE-4B4E-B719-063E675C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83163-A000-43D1-9FA5-2D0F26A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E6FA5-F303-4F4D-A4E1-742F7DCA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8F578-4A2A-4234-9E59-8371CF01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E0369-F07B-4C2F-AB00-430385AD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871C3-09CA-4D05-A6C2-95C32AE85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51BAF-96DA-4936-B15E-EE8423032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22BB11-1393-47CC-86D1-620914BE7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95E82-F8FC-4DA5-951E-162317AF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FB55F0-AE40-48CF-B7F4-29CAE64C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B802B-AB36-4964-BE58-6877F9DE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FF1367-3CCE-4F33-B8EA-92AE7F21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5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48B70-FC77-44BA-98EA-6D2C96DF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4BF9D6-6B13-4392-9D90-D633ADC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30D8B4-1E19-429C-96D2-1819EC95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FFBA4-222E-4D42-8A49-FDB05678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8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1F58A1-BFD6-49A4-91AB-CA76B7AB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8E62AF-40EC-423A-99D2-E3A0C1F5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17D19-25A0-46B8-BF91-203070F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0C07D-AC23-4C02-A8A5-19E1B50E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113FA-5A0E-4F51-A7CF-FD181440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F361F-9BBB-4CF7-BD4C-B4BBAF62F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19CE5-796E-4DCF-9665-5DC39059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2D042-A7B8-4D21-92E1-48559552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21318-7524-4E8A-85E5-6C114035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0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A9074-6016-4288-9873-579DFF50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81280F-B304-43BB-A18D-D4EB62951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AD90A-3B94-47B6-BF0F-FB23232FC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60512-A927-44CE-A8F6-AC1DBCDD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040B-D067-40A9-ACE0-ECB6A1ACAF3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86A70-D04B-4432-8BA1-16AC7343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C7283-66B6-4C45-917D-24065DC5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7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B3A0AF-DCFD-4B53-BA62-68151F94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AEF61-DF8E-4D9B-82C1-98ADBB17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69CFD-AE89-495D-ACA2-8A1CE6BBE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040B-D067-40A9-ACE0-ECB6A1ACAF3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8D389-D2E8-4AB4-9DDC-BA85235B4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9FE8D-9E85-41CB-9F21-E954CC0AC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A06D-E14B-4B6A-B0C7-C1F2920A7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3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3" descr="PPT_080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1"/>
          <p:cNvSpPr>
            <a:spLocks noChangeArrowheads="1"/>
          </p:cNvSpPr>
          <p:nvPr/>
        </p:nvSpPr>
        <p:spPr bwMode="auto">
          <a:xfrm>
            <a:off x="172800" y="6525365"/>
            <a:ext cx="8971200" cy="33263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14"/>
          </a:p>
        </p:txBody>
      </p:sp>
      <p:sp>
        <p:nvSpPr>
          <p:cNvPr id="1028" name="Rectangle 38"/>
          <p:cNvSpPr>
            <a:spLocks noChangeArrowheads="1"/>
          </p:cNvSpPr>
          <p:nvPr/>
        </p:nvSpPr>
        <p:spPr bwMode="auto">
          <a:xfrm>
            <a:off x="8604001" y="6549239"/>
            <a:ext cx="514080" cy="21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6CFD4132-F99E-40F7-A564-D666F929E96E}" type="slidenum">
              <a:rPr kumimoji="0" lang="en-US" altLang="ja-JP" sz="1089" b="1" smtClean="0">
                <a:solidFill>
                  <a:srgbClr val="4D4D4D"/>
                </a:solidFill>
                <a:latin typeface="Arial" panose="020B0604020202020204" pitchFamily="34" charset="0"/>
                <a:ea typeface="MS PGothic" panose="020B0600070205080204" charset="-128"/>
              </a:rPr>
              <a:t>‹#›</a:t>
            </a:fld>
            <a:endParaRPr kumimoji="0" lang="en-US" altLang="ja-JP" sz="1089" b="1">
              <a:solidFill>
                <a:srgbClr val="4D4D4D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2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157565"/>
            <a:ext cx="7377120" cy="35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6881" y="647763"/>
            <a:ext cx="8637120" cy="5821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ja-JP"/>
              <a:t>■</a:t>
            </a:r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■第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■第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■第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1031" name="Line 53"/>
          <p:cNvSpPr>
            <a:spLocks noChangeShapeType="1"/>
          </p:cNvSpPr>
          <p:nvPr/>
        </p:nvSpPr>
        <p:spPr bwMode="auto">
          <a:xfrm>
            <a:off x="8665920" y="6600169"/>
            <a:ext cx="0" cy="17984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33"/>
          </a:p>
        </p:txBody>
      </p:sp>
      <p:sp>
        <p:nvSpPr>
          <p:cNvPr id="1032" name="Rectangle 90"/>
          <p:cNvSpPr>
            <a:spLocks noChangeArrowheads="1"/>
          </p:cNvSpPr>
          <p:nvPr userDrawn="1"/>
        </p:nvSpPr>
        <p:spPr bwMode="auto">
          <a:xfrm>
            <a:off x="172800" y="620706"/>
            <a:ext cx="8971200" cy="5904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14"/>
          </a:p>
        </p:txBody>
      </p:sp>
      <p:pic>
        <p:nvPicPr>
          <p:cNvPr id="1033" name="Picture 89" descr="Tagline_Color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21" y="125733"/>
            <a:ext cx="989280" cy="43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7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ransition>
    <p:strips dir="r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+mj-lt"/>
          <a:ea typeface="MS PGothic" panose="020B060007020508020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5pPr>
      <a:lvl6pPr marL="414726" algn="l" rtl="0" fontAlgn="base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6pPr>
      <a:lvl7pPr marL="829452" algn="l" rtl="0" fontAlgn="base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7pPr>
      <a:lvl8pPr marL="1244178" algn="l" rtl="0" fontAlgn="base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8pPr>
      <a:lvl9pPr marL="1658904" algn="l" rtl="0" fontAlgn="base">
        <a:spcBef>
          <a:spcPct val="0"/>
        </a:spcBef>
        <a:spcAft>
          <a:spcPct val="0"/>
        </a:spcAft>
        <a:defRPr kumimoji="1" sz="2177">
          <a:solidFill>
            <a:srgbClr val="10218B"/>
          </a:solidFill>
          <a:latin typeface="Arial" panose="020B0604020202020204" pitchFamily="34" charset="0"/>
          <a:ea typeface="MS PGothic" panose="020B0600070205080204" charset="-128"/>
        </a:defRPr>
      </a:lvl9pPr>
    </p:titleStyle>
    <p:bodyStyle>
      <a:lvl1pPr marL="311045" indent="-311045" algn="l" rtl="0" eaLnBrk="0" fontAlgn="base" hangingPunct="0">
        <a:spcBef>
          <a:spcPct val="20000"/>
        </a:spcBef>
        <a:spcAft>
          <a:spcPct val="0"/>
        </a:spcAft>
        <a:defRPr kumimoji="1" sz="2903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1pPr>
      <a:lvl2pPr marL="673930" indent="-259204" algn="l" rtl="0" eaLnBrk="0" fontAlgn="base" hangingPunct="0">
        <a:spcBef>
          <a:spcPct val="20000"/>
        </a:spcBef>
        <a:spcAft>
          <a:spcPct val="0"/>
        </a:spcAft>
        <a:defRPr kumimoji="1" sz="2540">
          <a:solidFill>
            <a:schemeClr val="tx1"/>
          </a:solidFill>
          <a:latin typeface="+mn-lt"/>
          <a:ea typeface="MS PGothic" panose="020B0600070205080204" charset="-128"/>
        </a:defRPr>
      </a:lvl2pPr>
      <a:lvl3pPr marL="1036815" indent="-207363" algn="l" rtl="0" eaLnBrk="0" fontAlgn="base" hangingPunct="0">
        <a:spcBef>
          <a:spcPct val="20000"/>
        </a:spcBef>
        <a:spcAft>
          <a:spcPct val="0"/>
        </a:spcAft>
        <a:defRPr kumimoji="1" sz="2177">
          <a:solidFill>
            <a:schemeClr val="tx1"/>
          </a:solidFill>
          <a:latin typeface="+mn-lt"/>
          <a:ea typeface="MS PGothic" panose="020B0600070205080204" charset="-128"/>
        </a:defRPr>
      </a:lvl3pPr>
      <a:lvl4pPr marL="1451541" indent="-207363" algn="l" rtl="0" eaLnBrk="0" fontAlgn="base" hangingPunct="0">
        <a:spcBef>
          <a:spcPct val="20000"/>
        </a:spcBef>
        <a:spcAft>
          <a:spcPct val="0"/>
        </a:spcAft>
        <a:defRPr kumimoji="1" sz="1814">
          <a:solidFill>
            <a:schemeClr val="tx1"/>
          </a:solidFill>
          <a:latin typeface="+mn-lt"/>
          <a:ea typeface="MS PGothic" panose="020B0600070205080204" charset="-128"/>
        </a:defRPr>
      </a:lvl4pPr>
      <a:lvl5pPr marL="1866268" indent="-207363" algn="l" rtl="0" eaLnBrk="0" fontAlgn="base" hangingPunct="0">
        <a:spcBef>
          <a:spcPct val="20000"/>
        </a:spcBef>
        <a:spcAft>
          <a:spcPct val="0"/>
        </a:spcAft>
        <a:buChar char="»"/>
        <a:defRPr kumimoji="1" sz="1814">
          <a:solidFill>
            <a:schemeClr val="bg1"/>
          </a:solidFill>
          <a:latin typeface="Times New Roman" panose="02020603050405020304" pitchFamily="18" charset="0"/>
          <a:ea typeface="MS PGothic" panose="020B0600070205080204" charset="-128"/>
        </a:defRPr>
      </a:lvl5pPr>
      <a:lvl6pPr marL="2280994" indent="-207363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bg1"/>
          </a:solidFill>
          <a:latin typeface="Times New Roman" panose="02020603050405020304" pitchFamily="18" charset="0"/>
          <a:ea typeface="+mn-ea"/>
        </a:defRPr>
      </a:lvl6pPr>
      <a:lvl7pPr marL="2695720" indent="-207363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bg1"/>
          </a:solidFill>
          <a:latin typeface="Times New Roman" panose="02020603050405020304" pitchFamily="18" charset="0"/>
          <a:ea typeface="+mn-ea"/>
        </a:defRPr>
      </a:lvl7pPr>
      <a:lvl8pPr marL="3110446" indent="-207363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bg1"/>
          </a:solidFill>
          <a:latin typeface="Times New Roman" panose="02020603050405020304" pitchFamily="18" charset="0"/>
          <a:ea typeface="+mn-ea"/>
        </a:defRPr>
      </a:lvl8pPr>
      <a:lvl9pPr marL="3525172" indent="-207363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bg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19"/>
          <p:cNvSpPr>
            <a:spLocks noChangeArrowheads="1"/>
          </p:cNvSpPr>
          <p:nvPr/>
        </p:nvSpPr>
        <p:spPr bwMode="auto">
          <a:xfrm>
            <a:off x="611560" y="3387897"/>
            <a:ext cx="4947840" cy="56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FFFF0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eaLnBrk="0" hangingPunct="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9pPr>
          </a:lstStyle>
          <a:p>
            <a:pPr defTabSz="829452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33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效率化推进部</a:t>
            </a:r>
            <a:endParaRPr lang="en-US" altLang="zh-CN" sz="1633" b="1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829452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33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2019-09-24</a:t>
            </a:r>
          </a:p>
        </p:txBody>
      </p:sp>
      <p:sp>
        <p:nvSpPr>
          <p:cNvPr id="3076" name="Rectangle 419"/>
          <p:cNvSpPr>
            <a:spLocks noChangeArrowheads="1"/>
          </p:cNvSpPr>
          <p:nvPr/>
        </p:nvSpPr>
        <p:spPr bwMode="auto">
          <a:xfrm flipH="1">
            <a:off x="3444397" y="3001114"/>
            <a:ext cx="2304256" cy="3071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 eaLnBrk="0" hangingPunct="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algn="l" eaLnBrk="0" hangingPunct="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algn="l" eaLnBrk="0" hangingPunct="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algn="l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9pPr>
          </a:lstStyle>
          <a:p>
            <a:pPr defTabSz="829452" eaLnBrk="1" fontAlgn="base" hangingPunct="1">
              <a:spcBef>
                <a:spcPct val="0"/>
              </a:spcBef>
              <a:spcAft>
                <a:spcPct val="0"/>
              </a:spcAft>
            </a:pPr>
            <a:endParaRPr kumimoji="0" lang="zh-CN" altLang="en-US" sz="1996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" name="Rectangle 43"/>
          <p:cNvSpPr txBox="1">
            <a:spLocks noChangeArrowheads="1"/>
          </p:cNvSpPr>
          <p:nvPr/>
        </p:nvSpPr>
        <p:spPr bwMode="auto">
          <a:xfrm>
            <a:off x="262903" y="2125976"/>
            <a:ext cx="8856984" cy="58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4" tIns="41472" rIns="82944" bIns="41472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+mn-ea"/>
              </a:defRPr>
            </a:lvl9pPr>
          </a:lstStyle>
          <a:p>
            <a:pPr marL="0" indent="0" algn="ctr" defTabSz="829452" eaLnBrk="1" hangingPunct="1"/>
            <a:r>
              <a:rPr lang="zh-CN" altLang="en-US" sz="3266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标准时间分析</a:t>
            </a:r>
            <a:r>
              <a:rPr lang="en-US" altLang="zh-CN" sz="3266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(MOST)</a:t>
            </a:r>
            <a:r>
              <a:rPr lang="zh-CN" altLang="en-US" sz="3266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业务流程改革</a:t>
            </a:r>
            <a:endParaRPr lang="ja-JP" altLang="en-US" sz="3266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37242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边形 41">
            <a:extLst>
              <a:ext uri="{FF2B5EF4-FFF2-40B4-BE49-F238E27FC236}">
                <a16:creationId xmlns:a16="http://schemas.microsoft.com/office/drawing/2014/main" id="{B9FA1CCA-15DE-41E3-A8B8-B14D4A24E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20" y="85239"/>
            <a:ext cx="5394875" cy="454636"/>
          </a:xfrm>
          <a:prstGeom prst="homePlate">
            <a:avLst>
              <a:gd name="adj" fmla="val 0"/>
            </a:avLst>
          </a:prstGeom>
          <a:noFill/>
          <a:ln w="9525" algn="ctr">
            <a:noFill/>
            <a:round/>
          </a:ln>
          <a:effectLst/>
        </p:spPr>
        <p:txBody>
          <a:bodyPr lIns="65310" tIns="0" rIns="65310" bIns="0" anchor="ctr"/>
          <a:lstStyle>
            <a:lvl1pPr eaLnBrk="0" hangingPunct="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9pPr>
          </a:lstStyle>
          <a:p>
            <a:pPr defTabSz="829452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三种程序自动补</a:t>
            </a:r>
            <a:r>
              <a:rPr lang="en-US" altLang="zh-CN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0</a:t>
            </a:r>
            <a:r>
              <a:rPr lang="zh-CN" altLang="en-US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及跳转规则</a:t>
            </a:r>
            <a:r>
              <a:rPr lang="en-US" altLang="zh-CN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-1</a:t>
            </a:r>
            <a:r>
              <a:rPr lang="zh-CN" altLang="en-US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  </a:t>
            </a:r>
            <a:endParaRPr lang="en-US" altLang="ja-JP" sz="2358" u="sng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34" charset="-128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A57F926-37DE-4110-9E8E-9F550371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19620"/>
              </p:ext>
            </p:extLst>
          </p:nvPr>
        </p:nvGraphicFramePr>
        <p:xfrm>
          <a:off x="673354" y="1153469"/>
          <a:ext cx="8186360" cy="528674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43429">
                  <a:extLst>
                    <a:ext uri="{9D8B030D-6E8A-4147-A177-3AD203B41FA5}">
                      <a16:colId xmlns:a16="http://schemas.microsoft.com/office/drawing/2014/main" val="1300516353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val="225618201"/>
                    </a:ext>
                  </a:extLst>
                </a:gridCol>
                <a:gridCol w="426372">
                  <a:extLst>
                    <a:ext uri="{9D8B030D-6E8A-4147-A177-3AD203B41FA5}">
                      <a16:colId xmlns:a16="http://schemas.microsoft.com/office/drawing/2014/main" val="2968374986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1687515359"/>
                    </a:ext>
                  </a:extLst>
                </a:gridCol>
                <a:gridCol w="426372">
                  <a:extLst>
                    <a:ext uri="{9D8B030D-6E8A-4147-A177-3AD203B41FA5}">
                      <a16:colId xmlns:a16="http://schemas.microsoft.com/office/drawing/2014/main" val="2180006806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val="3175506830"/>
                    </a:ext>
                  </a:extLst>
                </a:gridCol>
                <a:gridCol w="460482">
                  <a:extLst>
                    <a:ext uri="{9D8B030D-6E8A-4147-A177-3AD203B41FA5}">
                      <a16:colId xmlns:a16="http://schemas.microsoft.com/office/drawing/2014/main" val="230032406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3938396802"/>
                    </a:ext>
                  </a:extLst>
                </a:gridCol>
                <a:gridCol w="392264">
                  <a:extLst>
                    <a:ext uri="{9D8B030D-6E8A-4147-A177-3AD203B41FA5}">
                      <a16:colId xmlns:a16="http://schemas.microsoft.com/office/drawing/2014/main" val="2153894804"/>
                    </a:ext>
                  </a:extLst>
                </a:gridCol>
                <a:gridCol w="392264">
                  <a:extLst>
                    <a:ext uri="{9D8B030D-6E8A-4147-A177-3AD203B41FA5}">
                      <a16:colId xmlns:a16="http://schemas.microsoft.com/office/drawing/2014/main" val="2046440530"/>
                    </a:ext>
                  </a:extLst>
                </a:gridCol>
                <a:gridCol w="409317">
                  <a:extLst>
                    <a:ext uri="{9D8B030D-6E8A-4147-A177-3AD203B41FA5}">
                      <a16:colId xmlns:a16="http://schemas.microsoft.com/office/drawing/2014/main" val="1028184801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278071303"/>
                    </a:ext>
                  </a:extLst>
                </a:gridCol>
                <a:gridCol w="460482">
                  <a:extLst>
                    <a:ext uri="{9D8B030D-6E8A-4147-A177-3AD203B41FA5}">
                      <a16:colId xmlns:a16="http://schemas.microsoft.com/office/drawing/2014/main" val="1328932599"/>
                    </a:ext>
                  </a:extLst>
                </a:gridCol>
                <a:gridCol w="716306">
                  <a:extLst>
                    <a:ext uri="{9D8B030D-6E8A-4147-A177-3AD203B41FA5}">
                      <a16:colId xmlns:a16="http://schemas.microsoft.com/office/drawing/2014/main" val="2079019278"/>
                    </a:ext>
                  </a:extLst>
                </a:gridCol>
                <a:gridCol w="443429">
                  <a:extLst>
                    <a:ext uri="{9D8B030D-6E8A-4147-A177-3AD203B41FA5}">
                      <a16:colId xmlns:a16="http://schemas.microsoft.com/office/drawing/2014/main" val="747780732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val="309450374"/>
                    </a:ext>
                  </a:extLst>
                </a:gridCol>
                <a:gridCol w="528702">
                  <a:extLst>
                    <a:ext uri="{9D8B030D-6E8A-4147-A177-3AD203B41FA5}">
                      <a16:colId xmlns:a16="http://schemas.microsoft.com/office/drawing/2014/main" val="3970706788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32496572"/>
                    </a:ext>
                  </a:extLst>
                </a:gridCol>
              </a:tblGrid>
              <a:tr h="264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Tool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327989"/>
                  </a:ext>
                </a:extLst>
              </a:tr>
              <a:tr h="264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96342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BEC5F6C-1C41-4334-8139-A60498A1E6F0}"/>
              </a:ext>
            </a:extLst>
          </p:cNvPr>
          <p:cNvSpPr txBox="1"/>
          <p:nvPr/>
        </p:nvSpPr>
        <p:spPr bwMode="auto">
          <a:xfrm>
            <a:off x="537008" y="886395"/>
            <a:ext cx="2115881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普通程序输入格式：</a:t>
            </a: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9959C1-36C1-4E17-9242-16E70255099D}"/>
              </a:ext>
            </a:extLst>
          </p:cNvPr>
          <p:cNvSpPr txBox="1"/>
          <p:nvPr/>
        </p:nvSpPr>
        <p:spPr bwMode="auto">
          <a:xfrm>
            <a:off x="537009" y="2028808"/>
            <a:ext cx="245384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限制程序输入格式：</a:t>
            </a: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2F338A0-9E97-4A6F-B5F7-251E38D9D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5908"/>
              </p:ext>
            </p:extLst>
          </p:nvPr>
        </p:nvGraphicFramePr>
        <p:xfrm>
          <a:off x="673354" y="2277524"/>
          <a:ext cx="8186360" cy="57000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43429">
                  <a:extLst>
                    <a:ext uri="{9D8B030D-6E8A-4147-A177-3AD203B41FA5}">
                      <a16:colId xmlns:a16="http://schemas.microsoft.com/office/drawing/2014/main" val="1300516353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val="225618201"/>
                    </a:ext>
                  </a:extLst>
                </a:gridCol>
                <a:gridCol w="526336">
                  <a:extLst>
                    <a:ext uri="{9D8B030D-6E8A-4147-A177-3AD203B41FA5}">
                      <a16:colId xmlns:a16="http://schemas.microsoft.com/office/drawing/2014/main" val="2968374986"/>
                    </a:ext>
                  </a:extLst>
                </a:gridCol>
                <a:gridCol w="326411">
                  <a:extLst>
                    <a:ext uri="{9D8B030D-6E8A-4147-A177-3AD203B41FA5}">
                      <a16:colId xmlns:a16="http://schemas.microsoft.com/office/drawing/2014/main" val="1687515359"/>
                    </a:ext>
                  </a:extLst>
                </a:gridCol>
                <a:gridCol w="426372">
                  <a:extLst>
                    <a:ext uri="{9D8B030D-6E8A-4147-A177-3AD203B41FA5}">
                      <a16:colId xmlns:a16="http://schemas.microsoft.com/office/drawing/2014/main" val="2180006806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val="3175506830"/>
                    </a:ext>
                  </a:extLst>
                </a:gridCol>
                <a:gridCol w="460482">
                  <a:extLst>
                    <a:ext uri="{9D8B030D-6E8A-4147-A177-3AD203B41FA5}">
                      <a16:colId xmlns:a16="http://schemas.microsoft.com/office/drawing/2014/main" val="230032406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3938396802"/>
                    </a:ext>
                  </a:extLst>
                </a:gridCol>
                <a:gridCol w="392263">
                  <a:extLst>
                    <a:ext uri="{9D8B030D-6E8A-4147-A177-3AD203B41FA5}">
                      <a16:colId xmlns:a16="http://schemas.microsoft.com/office/drawing/2014/main" val="2153894804"/>
                    </a:ext>
                  </a:extLst>
                </a:gridCol>
                <a:gridCol w="392263">
                  <a:extLst>
                    <a:ext uri="{9D8B030D-6E8A-4147-A177-3AD203B41FA5}">
                      <a16:colId xmlns:a16="http://schemas.microsoft.com/office/drawing/2014/main" val="2046440530"/>
                    </a:ext>
                  </a:extLst>
                </a:gridCol>
                <a:gridCol w="409317">
                  <a:extLst>
                    <a:ext uri="{9D8B030D-6E8A-4147-A177-3AD203B41FA5}">
                      <a16:colId xmlns:a16="http://schemas.microsoft.com/office/drawing/2014/main" val="1028184801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278071303"/>
                    </a:ext>
                  </a:extLst>
                </a:gridCol>
                <a:gridCol w="460482">
                  <a:extLst>
                    <a:ext uri="{9D8B030D-6E8A-4147-A177-3AD203B41FA5}">
                      <a16:colId xmlns:a16="http://schemas.microsoft.com/office/drawing/2014/main" val="1328932599"/>
                    </a:ext>
                  </a:extLst>
                </a:gridCol>
                <a:gridCol w="716306">
                  <a:extLst>
                    <a:ext uri="{9D8B030D-6E8A-4147-A177-3AD203B41FA5}">
                      <a16:colId xmlns:a16="http://schemas.microsoft.com/office/drawing/2014/main" val="2079019278"/>
                    </a:ext>
                  </a:extLst>
                </a:gridCol>
                <a:gridCol w="443429">
                  <a:extLst>
                    <a:ext uri="{9D8B030D-6E8A-4147-A177-3AD203B41FA5}">
                      <a16:colId xmlns:a16="http://schemas.microsoft.com/office/drawing/2014/main" val="747780732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val="309450374"/>
                    </a:ext>
                  </a:extLst>
                </a:gridCol>
                <a:gridCol w="528702">
                  <a:extLst>
                    <a:ext uri="{9D8B030D-6E8A-4147-A177-3AD203B41FA5}">
                      <a16:colId xmlns:a16="http://schemas.microsoft.com/office/drawing/2014/main" val="3970706788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32496572"/>
                    </a:ext>
                  </a:extLst>
                </a:gridCol>
              </a:tblGrid>
              <a:tr h="2850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Tool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327989"/>
                  </a:ext>
                </a:extLst>
              </a:tr>
              <a:tr h="2850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endParaRPr lang="zh-CN" altLang="en-US" sz="105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963424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9E9E218-9E3B-45F4-BE35-4B39C81959A3}"/>
              </a:ext>
            </a:extLst>
          </p:cNvPr>
          <p:cNvSpPr txBox="1"/>
          <p:nvPr/>
        </p:nvSpPr>
        <p:spPr bwMode="auto">
          <a:xfrm>
            <a:off x="525719" y="3234562"/>
            <a:ext cx="1855531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工具程序输入格式：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3B7C3D9-8A7C-44D2-95EA-35E7B5393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59922"/>
              </p:ext>
            </p:extLst>
          </p:nvPr>
        </p:nvGraphicFramePr>
        <p:xfrm>
          <a:off x="673354" y="3496029"/>
          <a:ext cx="8186360" cy="566106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43429">
                  <a:extLst>
                    <a:ext uri="{9D8B030D-6E8A-4147-A177-3AD203B41FA5}">
                      <a16:colId xmlns:a16="http://schemas.microsoft.com/office/drawing/2014/main" val="1300516353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val="225618201"/>
                    </a:ext>
                  </a:extLst>
                </a:gridCol>
                <a:gridCol w="526336">
                  <a:extLst>
                    <a:ext uri="{9D8B030D-6E8A-4147-A177-3AD203B41FA5}">
                      <a16:colId xmlns:a16="http://schemas.microsoft.com/office/drawing/2014/main" val="2968374986"/>
                    </a:ext>
                  </a:extLst>
                </a:gridCol>
                <a:gridCol w="326411">
                  <a:extLst>
                    <a:ext uri="{9D8B030D-6E8A-4147-A177-3AD203B41FA5}">
                      <a16:colId xmlns:a16="http://schemas.microsoft.com/office/drawing/2014/main" val="1687515359"/>
                    </a:ext>
                  </a:extLst>
                </a:gridCol>
                <a:gridCol w="426372">
                  <a:extLst>
                    <a:ext uri="{9D8B030D-6E8A-4147-A177-3AD203B41FA5}">
                      <a16:colId xmlns:a16="http://schemas.microsoft.com/office/drawing/2014/main" val="2180006806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val="3175506830"/>
                    </a:ext>
                  </a:extLst>
                </a:gridCol>
                <a:gridCol w="460482">
                  <a:extLst>
                    <a:ext uri="{9D8B030D-6E8A-4147-A177-3AD203B41FA5}">
                      <a16:colId xmlns:a16="http://schemas.microsoft.com/office/drawing/2014/main" val="230032406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3938396802"/>
                    </a:ext>
                  </a:extLst>
                </a:gridCol>
                <a:gridCol w="392263">
                  <a:extLst>
                    <a:ext uri="{9D8B030D-6E8A-4147-A177-3AD203B41FA5}">
                      <a16:colId xmlns:a16="http://schemas.microsoft.com/office/drawing/2014/main" val="2153894804"/>
                    </a:ext>
                  </a:extLst>
                </a:gridCol>
                <a:gridCol w="392263">
                  <a:extLst>
                    <a:ext uri="{9D8B030D-6E8A-4147-A177-3AD203B41FA5}">
                      <a16:colId xmlns:a16="http://schemas.microsoft.com/office/drawing/2014/main" val="2046440530"/>
                    </a:ext>
                  </a:extLst>
                </a:gridCol>
                <a:gridCol w="409317">
                  <a:extLst>
                    <a:ext uri="{9D8B030D-6E8A-4147-A177-3AD203B41FA5}">
                      <a16:colId xmlns:a16="http://schemas.microsoft.com/office/drawing/2014/main" val="1028184801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278071303"/>
                    </a:ext>
                  </a:extLst>
                </a:gridCol>
                <a:gridCol w="460482">
                  <a:extLst>
                    <a:ext uri="{9D8B030D-6E8A-4147-A177-3AD203B41FA5}">
                      <a16:colId xmlns:a16="http://schemas.microsoft.com/office/drawing/2014/main" val="1328932599"/>
                    </a:ext>
                  </a:extLst>
                </a:gridCol>
                <a:gridCol w="716306">
                  <a:extLst>
                    <a:ext uri="{9D8B030D-6E8A-4147-A177-3AD203B41FA5}">
                      <a16:colId xmlns:a16="http://schemas.microsoft.com/office/drawing/2014/main" val="2079019278"/>
                    </a:ext>
                  </a:extLst>
                </a:gridCol>
                <a:gridCol w="443429">
                  <a:extLst>
                    <a:ext uri="{9D8B030D-6E8A-4147-A177-3AD203B41FA5}">
                      <a16:colId xmlns:a16="http://schemas.microsoft.com/office/drawing/2014/main" val="747780732"/>
                    </a:ext>
                  </a:extLst>
                </a:gridCol>
                <a:gridCol w="460483">
                  <a:extLst>
                    <a:ext uri="{9D8B030D-6E8A-4147-A177-3AD203B41FA5}">
                      <a16:colId xmlns:a16="http://schemas.microsoft.com/office/drawing/2014/main" val="309450374"/>
                    </a:ext>
                  </a:extLst>
                </a:gridCol>
                <a:gridCol w="528702">
                  <a:extLst>
                    <a:ext uri="{9D8B030D-6E8A-4147-A177-3AD203B41FA5}">
                      <a16:colId xmlns:a16="http://schemas.microsoft.com/office/drawing/2014/main" val="3970706788"/>
                    </a:ext>
                  </a:extLst>
                </a:gridCol>
                <a:gridCol w="426373">
                  <a:extLst>
                    <a:ext uri="{9D8B030D-6E8A-4147-A177-3AD203B41FA5}">
                      <a16:colId xmlns:a16="http://schemas.microsoft.com/office/drawing/2014/main" val="32496572"/>
                    </a:ext>
                  </a:extLst>
                </a:gridCol>
              </a:tblGrid>
              <a:tr h="283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Tool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327989"/>
                  </a:ext>
                </a:extLst>
              </a:tr>
              <a:tr h="283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endParaRPr lang="zh-CN" altLang="en-US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F3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29452" rtl="0" eaLnBrk="1" latinLnBrk="0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963424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6FFB0969-22B9-4CA9-9A83-48F59A9067DA}"/>
              </a:ext>
            </a:extLst>
          </p:cNvPr>
          <p:cNvSpPr txBox="1"/>
          <p:nvPr/>
        </p:nvSpPr>
        <p:spPr bwMode="auto">
          <a:xfrm>
            <a:off x="220176" y="562152"/>
            <a:ext cx="4380943" cy="343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rtlCol="0" anchor="ctr">
            <a:spAutoFit/>
          </a:bodyPr>
          <a:lstStyle/>
          <a:p>
            <a:pPr algn="l" eaLnBrk="1" hangingPunct="1">
              <a:lnSpc>
                <a:spcPts val="3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、系统首先判定输入数据的程序模式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9F1465-0FB9-410D-B722-C9BA8652DD69}"/>
              </a:ext>
            </a:extLst>
          </p:cNvPr>
          <p:cNvSpPr/>
          <p:nvPr/>
        </p:nvSpPr>
        <p:spPr bwMode="auto">
          <a:xfrm>
            <a:off x="548666" y="913961"/>
            <a:ext cx="8424000" cy="1080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0D59CA3-AF54-46D3-AF8D-0AFB9AD3FB19}"/>
              </a:ext>
            </a:extLst>
          </p:cNvPr>
          <p:cNvSpPr txBox="1"/>
          <p:nvPr/>
        </p:nvSpPr>
        <p:spPr bwMode="auto">
          <a:xfrm>
            <a:off x="627320" y="1740334"/>
            <a:ext cx="823239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任意一个字母下有数值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则判定为普通程序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限制程序和工具程序部分编辑栏变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不可选择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B071117-9E3F-44E5-BA05-5309E52E07D5}"/>
              </a:ext>
            </a:extLst>
          </p:cNvPr>
          <p:cNvSpPr txBox="1"/>
          <p:nvPr/>
        </p:nvSpPr>
        <p:spPr bwMode="auto">
          <a:xfrm>
            <a:off x="626319" y="2891557"/>
            <a:ext cx="827842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X 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任意一个字母下有数值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则判定为限制程序，普通程序和工具程序部分编辑栏变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不可选择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C1E9C8-5727-4BE2-94F3-A5EAE8B6F0FC}"/>
              </a:ext>
            </a:extLst>
          </p:cNvPr>
          <p:cNvSpPr txBox="1"/>
          <p:nvPr/>
        </p:nvSpPr>
        <p:spPr bwMode="auto">
          <a:xfrm>
            <a:off x="627320" y="4106428"/>
            <a:ext cx="827842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P A Tool 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任意一个字母下有数值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则判定为工具程序，普通程序和限制程序部分编辑栏变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不可选择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D2E1C1-ED0E-4934-ABB8-607A749D261F}"/>
              </a:ext>
            </a:extLst>
          </p:cNvPr>
          <p:cNvSpPr/>
          <p:nvPr/>
        </p:nvSpPr>
        <p:spPr bwMode="auto">
          <a:xfrm>
            <a:off x="2037645" y="1114982"/>
            <a:ext cx="1224000" cy="612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7C312A-4721-4C11-A7CE-B548A6A34393}"/>
              </a:ext>
            </a:extLst>
          </p:cNvPr>
          <p:cNvSpPr/>
          <p:nvPr/>
        </p:nvSpPr>
        <p:spPr bwMode="auto">
          <a:xfrm>
            <a:off x="3356674" y="2235293"/>
            <a:ext cx="1188000" cy="648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D0C86E-8B4B-4C32-8DD2-90E71B881DF6}"/>
              </a:ext>
            </a:extLst>
          </p:cNvPr>
          <p:cNvSpPr/>
          <p:nvPr/>
        </p:nvSpPr>
        <p:spPr bwMode="auto">
          <a:xfrm>
            <a:off x="4634688" y="3460137"/>
            <a:ext cx="3764246" cy="648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81BA0ED-6479-41BB-B5EA-0AD06A19F76D}"/>
              </a:ext>
            </a:extLst>
          </p:cNvPr>
          <p:cNvSpPr/>
          <p:nvPr/>
        </p:nvSpPr>
        <p:spPr bwMode="auto">
          <a:xfrm>
            <a:off x="548666" y="2053345"/>
            <a:ext cx="8424000" cy="1116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CA7E01D-D7EF-446E-B0F1-D75B45DA4D76}"/>
              </a:ext>
            </a:extLst>
          </p:cNvPr>
          <p:cNvSpPr/>
          <p:nvPr/>
        </p:nvSpPr>
        <p:spPr bwMode="auto">
          <a:xfrm>
            <a:off x="548666" y="3257453"/>
            <a:ext cx="8424000" cy="1116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29146CA-2989-4AA3-A0A2-6AA350CBEAD8}"/>
              </a:ext>
            </a:extLst>
          </p:cNvPr>
          <p:cNvSpPr txBox="1"/>
          <p:nvPr/>
        </p:nvSpPr>
        <p:spPr bwMode="auto">
          <a:xfrm>
            <a:off x="435407" y="4641058"/>
            <a:ext cx="8171216" cy="4297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三种程序中红框特定部分值删除后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不可选择的部分颜色恢复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并可选择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5F44CB-5EC4-4772-AEBF-393F35D89F96}"/>
              </a:ext>
            </a:extLst>
          </p:cNvPr>
          <p:cNvSpPr txBox="1"/>
          <p:nvPr/>
        </p:nvSpPr>
        <p:spPr bwMode="auto">
          <a:xfrm>
            <a:off x="378962" y="5465951"/>
            <a:ext cx="8765038" cy="1032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ts val="2500"/>
              </a:lnSpc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选择补入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由该程序左右两边数值决定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当旁边数值是带点时，则补入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，数值不带点时，则补入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;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判定规则优先左边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如左边无值情况再判定右边数值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工具程序最后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的补入由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不可作为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的判定依据。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52E7D85-647B-4B0E-8499-06FEB57A1BBB}"/>
              </a:ext>
            </a:extLst>
          </p:cNvPr>
          <p:cNvSpPr txBox="1"/>
          <p:nvPr/>
        </p:nvSpPr>
        <p:spPr bwMode="auto">
          <a:xfrm>
            <a:off x="220176" y="5045516"/>
            <a:ext cx="5283200" cy="4297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、补入“</a:t>
            </a:r>
            <a:r>
              <a:rPr lang="en-US" altLang="zh-CN" sz="1600" b="1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sz="1600" b="1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”判定依据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842958-7D65-4B88-AC65-5AB17E126474}"/>
              </a:ext>
            </a:extLst>
          </p:cNvPr>
          <p:cNvSpPr txBox="1"/>
          <p:nvPr/>
        </p:nvSpPr>
        <p:spPr bwMode="auto">
          <a:xfrm>
            <a:off x="433643" y="4319766"/>
            <a:ext cx="5690932" cy="4297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※ 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及最后的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为三个程序共通部分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759298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1A10BF5-BBC5-484D-B676-81E9A4AC3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26057"/>
              </p:ext>
            </p:extLst>
          </p:nvPr>
        </p:nvGraphicFramePr>
        <p:xfrm>
          <a:off x="479229" y="3623324"/>
          <a:ext cx="8339425" cy="652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081">
                  <a:extLst>
                    <a:ext uri="{9D8B030D-6E8A-4147-A177-3AD203B41FA5}">
                      <a16:colId xmlns:a16="http://schemas.microsoft.com/office/drawing/2014/main" val="751769374"/>
                    </a:ext>
                  </a:extLst>
                </a:gridCol>
                <a:gridCol w="299427">
                  <a:extLst>
                    <a:ext uri="{9D8B030D-6E8A-4147-A177-3AD203B41FA5}">
                      <a16:colId xmlns:a16="http://schemas.microsoft.com/office/drawing/2014/main" val="3280447092"/>
                    </a:ext>
                  </a:extLst>
                </a:gridCol>
                <a:gridCol w="2364671">
                  <a:extLst>
                    <a:ext uri="{9D8B030D-6E8A-4147-A177-3AD203B41FA5}">
                      <a16:colId xmlns:a16="http://schemas.microsoft.com/office/drawing/2014/main" val="3322518825"/>
                    </a:ext>
                  </a:extLst>
                </a:gridCol>
                <a:gridCol w="244239">
                  <a:extLst>
                    <a:ext uri="{9D8B030D-6E8A-4147-A177-3AD203B41FA5}">
                      <a16:colId xmlns:a16="http://schemas.microsoft.com/office/drawing/2014/main" val="766965484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846918723"/>
                    </a:ext>
                  </a:extLst>
                </a:gridCol>
                <a:gridCol w="233137">
                  <a:extLst>
                    <a:ext uri="{9D8B030D-6E8A-4147-A177-3AD203B41FA5}">
                      <a16:colId xmlns:a16="http://schemas.microsoft.com/office/drawing/2014/main" val="4261773881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899455622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1111411485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val="1342102242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val="3453571642"/>
                    </a:ext>
                  </a:extLst>
                </a:gridCol>
                <a:gridCol w="255340">
                  <a:extLst>
                    <a:ext uri="{9D8B030D-6E8A-4147-A177-3AD203B41FA5}">
                      <a16:colId xmlns:a16="http://schemas.microsoft.com/office/drawing/2014/main" val="1626770254"/>
                    </a:ext>
                  </a:extLst>
                </a:gridCol>
                <a:gridCol w="255340">
                  <a:extLst>
                    <a:ext uri="{9D8B030D-6E8A-4147-A177-3AD203B41FA5}">
                      <a16:colId xmlns:a16="http://schemas.microsoft.com/office/drawing/2014/main" val="4045233318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val="227658201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val="3842655592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3047518633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val="1262633239"/>
                    </a:ext>
                  </a:extLst>
                </a:gridCol>
                <a:gridCol w="377459">
                  <a:extLst>
                    <a:ext uri="{9D8B030D-6E8A-4147-A177-3AD203B41FA5}">
                      <a16:colId xmlns:a16="http://schemas.microsoft.com/office/drawing/2014/main" val="2220445301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2615614854"/>
                    </a:ext>
                  </a:extLst>
                </a:gridCol>
                <a:gridCol w="266442">
                  <a:extLst>
                    <a:ext uri="{9D8B030D-6E8A-4147-A177-3AD203B41FA5}">
                      <a16:colId xmlns:a16="http://schemas.microsoft.com/office/drawing/2014/main" val="3354374046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1188771497"/>
                    </a:ext>
                  </a:extLst>
                </a:gridCol>
                <a:gridCol w="319621">
                  <a:extLst>
                    <a:ext uri="{9D8B030D-6E8A-4147-A177-3AD203B41FA5}">
                      <a16:colId xmlns:a16="http://schemas.microsoft.com/office/drawing/2014/main" val="2865330500"/>
                    </a:ext>
                  </a:extLst>
                </a:gridCol>
                <a:gridCol w="302081">
                  <a:extLst>
                    <a:ext uri="{9D8B030D-6E8A-4147-A177-3AD203B41FA5}">
                      <a16:colId xmlns:a16="http://schemas.microsoft.com/office/drawing/2014/main" val="2788393493"/>
                    </a:ext>
                  </a:extLst>
                </a:gridCol>
              </a:tblGrid>
              <a:tr h="356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solidFill>
                            <a:srgbClr val="0000FF"/>
                          </a:solidFill>
                          <a:effectLst/>
                        </a:rPr>
                        <a:t>W</a:t>
                      </a:r>
                      <a:r>
                        <a:rPr lang="en-US" sz="1200" u="none" strike="noStrike" dirty="0">
                          <a:effectLst/>
                        </a:rPr>
                        <a:t>ork Method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5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G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M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X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I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T</a:t>
                      </a:r>
                      <a:r>
                        <a:rPr lang="en-US" sz="1200" u="none" strike="noStrike">
                          <a:effectLst/>
                        </a:rPr>
                        <a:t>ool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5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F</a:t>
                      </a:r>
                      <a:r>
                        <a:rPr lang="en-US" sz="1200" u="none" strike="noStrike">
                          <a:effectLst/>
                        </a:rPr>
                        <a:t>re.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36596"/>
                  </a:ext>
                </a:extLst>
              </a:tr>
              <a:tr h="2961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*</a:t>
                      </a:r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5328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1FE4B58-DD6C-4900-BC39-B5B651A0B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43893"/>
              </p:ext>
            </p:extLst>
          </p:nvPr>
        </p:nvGraphicFramePr>
        <p:xfrm>
          <a:off x="494663" y="1370715"/>
          <a:ext cx="8339425" cy="652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081">
                  <a:extLst>
                    <a:ext uri="{9D8B030D-6E8A-4147-A177-3AD203B41FA5}">
                      <a16:colId xmlns:a16="http://schemas.microsoft.com/office/drawing/2014/main" val="751769374"/>
                    </a:ext>
                  </a:extLst>
                </a:gridCol>
                <a:gridCol w="299427">
                  <a:extLst>
                    <a:ext uri="{9D8B030D-6E8A-4147-A177-3AD203B41FA5}">
                      <a16:colId xmlns:a16="http://schemas.microsoft.com/office/drawing/2014/main" val="3280447092"/>
                    </a:ext>
                  </a:extLst>
                </a:gridCol>
                <a:gridCol w="2364671">
                  <a:extLst>
                    <a:ext uri="{9D8B030D-6E8A-4147-A177-3AD203B41FA5}">
                      <a16:colId xmlns:a16="http://schemas.microsoft.com/office/drawing/2014/main" val="3322518825"/>
                    </a:ext>
                  </a:extLst>
                </a:gridCol>
                <a:gridCol w="244239">
                  <a:extLst>
                    <a:ext uri="{9D8B030D-6E8A-4147-A177-3AD203B41FA5}">
                      <a16:colId xmlns:a16="http://schemas.microsoft.com/office/drawing/2014/main" val="766965484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846918723"/>
                    </a:ext>
                  </a:extLst>
                </a:gridCol>
                <a:gridCol w="233137">
                  <a:extLst>
                    <a:ext uri="{9D8B030D-6E8A-4147-A177-3AD203B41FA5}">
                      <a16:colId xmlns:a16="http://schemas.microsoft.com/office/drawing/2014/main" val="4261773881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899455622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1111411485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val="1342102242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val="3453571642"/>
                    </a:ext>
                  </a:extLst>
                </a:gridCol>
                <a:gridCol w="255340">
                  <a:extLst>
                    <a:ext uri="{9D8B030D-6E8A-4147-A177-3AD203B41FA5}">
                      <a16:colId xmlns:a16="http://schemas.microsoft.com/office/drawing/2014/main" val="1626770254"/>
                    </a:ext>
                  </a:extLst>
                </a:gridCol>
                <a:gridCol w="255340">
                  <a:extLst>
                    <a:ext uri="{9D8B030D-6E8A-4147-A177-3AD203B41FA5}">
                      <a16:colId xmlns:a16="http://schemas.microsoft.com/office/drawing/2014/main" val="4045233318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val="227658201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val="3842655592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3047518633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val="1262633239"/>
                    </a:ext>
                  </a:extLst>
                </a:gridCol>
                <a:gridCol w="377459">
                  <a:extLst>
                    <a:ext uri="{9D8B030D-6E8A-4147-A177-3AD203B41FA5}">
                      <a16:colId xmlns:a16="http://schemas.microsoft.com/office/drawing/2014/main" val="2220445301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2615614854"/>
                    </a:ext>
                  </a:extLst>
                </a:gridCol>
                <a:gridCol w="266442">
                  <a:extLst>
                    <a:ext uri="{9D8B030D-6E8A-4147-A177-3AD203B41FA5}">
                      <a16:colId xmlns:a16="http://schemas.microsoft.com/office/drawing/2014/main" val="3354374046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1188771497"/>
                    </a:ext>
                  </a:extLst>
                </a:gridCol>
                <a:gridCol w="319621">
                  <a:extLst>
                    <a:ext uri="{9D8B030D-6E8A-4147-A177-3AD203B41FA5}">
                      <a16:colId xmlns:a16="http://schemas.microsoft.com/office/drawing/2014/main" val="2865330500"/>
                    </a:ext>
                  </a:extLst>
                </a:gridCol>
                <a:gridCol w="302081">
                  <a:extLst>
                    <a:ext uri="{9D8B030D-6E8A-4147-A177-3AD203B41FA5}">
                      <a16:colId xmlns:a16="http://schemas.microsoft.com/office/drawing/2014/main" val="2788393493"/>
                    </a:ext>
                  </a:extLst>
                </a:gridCol>
              </a:tblGrid>
              <a:tr h="356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solidFill>
                            <a:srgbClr val="0000FF"/>
                          </a:solidFill>
                          <a:effectLst/>
                        </a:rPr>
                        <a:t>W</a:t>
                      </a:r>
                      <a:r>
                        <a:rPr lang="en-US" sz="1200" u="none" strike="noStrike" dirty="0">
                          <a:effectLst/>
                        </a:rPr>
                        <a:t>ork Method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5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G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M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X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I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T</a:t>
                      </a:r>
                      <a:r>
                        <a:rPr lang="en-US" sz="1200" u="none" strike="noStrike">
                          <a:effectLst/>
                        </a:rPr>
                        <a:t>ool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5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F</a:t>
                      </a:r>
                      <a:r>
                        <a:rPr lang="en-US" sz="1200" u="none" strike="noStrike">
                          <a:effectLst/>
                        </a:rPr>
                        <a:t>re.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36596"/>
                  </a:ext>
                </a:extLst>
              </a:tr>
              <a:tr h="2961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*</a:t>
                      </a:r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53283"/>
                  </a:ext>
                </a:extLst>
              </a:tr>
            </a:tbl>
          </a:graphicData>
        </a:graphic>
      </p:graphicFrame>
      <p:sp>
        <p:nvSpPr>
          <p:cNvPr id="17" name="矩形标注 16"/>
          <p:cNvSpPr/>
          <p:nvPr/>
        </p:nvSpPr>
        <p:spPr bwMode="auto">
          <a:xfrm>
            <a:off x="3853694" y="4348592"/>
            <a:ext cx="345600" cy="288000"/>
          </a:xfrm>
          <a:prstGeom prst="wedgeRectCallout">
            <a:avLst>
              <a:gd name="adj1" fmla="val -5165"/>
              <a:gd name="adj2" fmla="val -79635"/>
            </a:avLst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当前编辑</a:t>
            </a:r>
          </a:p>
        </p:txBody>
      </p:sp>
      <p:sp>
        <p:nvSpPr>
          <p:cNvPr id="23" name="矩形标注 22"/>
          <p:cNvSpPr/>
          <p:nvPr/>
        </p:nvSpPr>
        <p:spPr bwMode="auto">
          <a:xfrm>
            <a:off x="3378493" y="3221349"/>
            <a:ext cx="345600" cy="288000"/>
          </a:xfrm>
          <a:prstGeom prst="wedgeRectCallout">
            <a:avLst>
              <a:gd name="adj1" fmla="val 17032"/>
              <a:gd name="adj2" fmla="val 83253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F7EA8B3-33FB-493C-8455-5E2435D9B9ED}"/>
              </a:ext>
            </a:extLst>
          </p:cNvPr>
          <p:cNvSpPr/>
          <p:nvPr/>
        </p:nvSpPr>
        <p:spPr bwMode="auto">
          <a:xfrm>
            <a:off x="4666093" y="3078390"/>
            <a:ext cx="786214" cy="416623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0" rIns="0" bIns="0" numCol="1" rtlCol="0" anchor="ctr" anchorCtr="0" compatLnSpc="1"/>
          <a:lstStyle/>
          <a:p>
            <a:pPr algn="ctr" defTabSz="829452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1089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依次循环</a:t>
            </a:r>
          </a:p>
        </p:txBody>
      </p:sp>
      <p:sp>
        <p:nvSpPr>
          <p:cNvPr id="25" name="五边形 41">
            <a:extLst>
              <a:ext uri="{FF2B5EF4-FFF2-40B4-BE49-F238E27FC236}">
                <a16:creationId xmlns:a16="http://schemas.microsoft.com/office/drawing/2014/main" id="{DA606EF9-B735-4FDF-A528-AAFBDBD30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7163"/>
            <a:ext cx="7377112" cy="360362"/>
          </a:xfrm>
          <a:prstGeom prst="homePlate">
            <a:avLst>
              <a:gd name="adj" fmla="val 0"/>
            </a:avLst>
          </a:prstGeom>
          <a:noFill/>
          <a:ln w="9525" algn="ctr">
            <a:noFill/>
            <a:round/>
          </a:ln>
          <a:effectLst/>
        </p:spPr>
        <p:txBody>
          <a:bodyPr lIns="65310" tIns="0" rIns="65310" bIns="0" anchor="ctr"/>
          <a:lstStyle>
            <a:lvl1pPr eaLnBrk="0" hangingPunct="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charset="-128"/>
              </a:defRPr>
            </a:lvl9pPr>
          </a:lstStyle>
          <a:p>
            <a:pPr defTabSz="829452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三种程序自动补</a:t>
            </a:r>
            <a:r>
              <a:rPr lang="en-US" altLang="zh-CN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0</a:t>
            </a:r>
            <a:r>
              <a:rPr lang="zh-CN" altLang="en-US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及跳转规则</a:t>
            </a:r>
            <a:r>
              <a:rPr lang="en-US" altLang="zh-CN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-2</a:t>
            </a:r>
            <a:r>
              <a:rPr lang="zh-CN" altLang="en-US" sz="2358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  </a:t>
            </a:r>
            <a:endParaRPr lang="en-US" altLang="ja-JP" sz="2358" u="sng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34" charset="-128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3B54A9E-98A5-40B1-BE18-FBB2C862BF26}"/>
              </a:ext>
            </a:extLst>
          </p:cNvPr>
          <p:cNvSpPr txBox="1"/>
          <p:nvPr/>
        </p:nvSpPr>
        <p:spPr bwMode="auto">
          <a:xfrm>
            <a:off x="239726" y="573441"/>
            <a:ext cx="4546763" cy="343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、快速循环选择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6606B3-756F-48BA-A6F0-6A7B33EC3CCA}"/>
              </a:ext>
            </a:extLst>
          </p:cNvPr>
          <p:cNvSpPr txBox="1"/>
          <p:nvPr/>
        </p:nvSpPr>
        <p:spPr bwMode="auto">
          <a:xfrm>
            <a:off x="404352" y="921224"/>
            <a:ext cx="7950705" cy="343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①将列标题首字母设置为快捷键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蓝色带下划线的字母设定为快捷键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3CCB32-427C-4F7A-9A2E-6591CC598215}"/>
              </a:ext>
            </a:extLst>
          </p:cNvPr>
          <p:cNvSpPr txBox="1"/>
          <p:nvPr/>
        </p:nvSpPr>
        <p:spPr bwMode="auto">
          <a:xfrm>
            <a:off x="381774" y="2433236"/>
            <a:ext cx="8649336" cy="5086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rtlCol="0" anchor="ctr">
            <a:spAutoFit/>
          </a:bodyPr>
          <a:lstStyle/>
          <a:p>
            <a:pPr defTabSz="829452" fontAlgn="base">
              <a:lnSpc>
                <a:spcPts val="15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②在当前行中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按下快捷键以当前编辑列为起点跳转到下一个快捷捷键所在列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相同快捷键的列重复  </a:t>
            </a:r>
            <a:endParaRPr kumimoji="1"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9452" fontAlgn="base">
              <a:lnSpc>
                <a:spcPts val="15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</a:t>
            </a:r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从左到右依次循环选择</a:t>
            </a:r>
            <a:r>
              <a:rPr kumimoji="1"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以快捷键“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A”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按键依次循环选择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806B9179-7854-45D7-BE20-D03A07C6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56616"/>
              </p:ext>
            </p:extLst>
          </p:nvPr>
        </p:nvGraphicFramePr>
        <p:xfrm>
          <a:off x="494664" y="1361324"/>
          <a:ext cx="8339425" cy="652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081">
                  <a:extLst>
                    <a:ext uri="{9D8B030D-6E8A-4147-A177-3AD203B41FA5}">
                      <a16:colId xmlns:a16="http://schemas.microsoft.com/office/drawing/2014/main" val="751769374"/>
                    </a:ext>
                  </a:extLst>
                </a:gridCol>
                <a:gridCol w="299427">
                  <a:extLst>
                    <a:ext uri="{9D8B030D-6E8A-4147-A177-3AD203B41FA5}">
                      <a16:colId xmlns:a16="http://schemas.microsoft.com/office/drawing/2014/main" val="3280447092"/>
                    </a:ext>
                  </a:extLst>
                </a:gridCol>
                <a:gridCol w="2364671">
                  <a:extLst>
                    <a:ext uri="{9D8B030D-6E8A-4147-A177-3AD203B41FA5}">
                      <a16:colId xmlns:a16="http://schemas.microsoft.com/office/drawing/2014/main" val="3322518825"/>
                    </a:ext>
                  </a:extLst>
                </a:gridCol>
                <a:gridCol w="244239">
                  <a:extLst>
                    <a:ext uri="{9D8B030D-6E8A-4147-A177-3AD203B41FA5}">
                      <a16:colId xmlns:a16="http://schemas.microsoft.com/office/drawing/2014/main" val="766965484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846918723"/>
                    </a:ext>
                  </a:extLst>
                </a:gridCol>
                <a:gridCol w="233137">
                  <a:extLst>
                    <a:ext uri="{9D8B030D-6E8A-4147-A177-3AD203B41FA5}">
                      <a16:colId xmlns:a16="http://schemas.microsoft.com/office/drawing/2014/main" val="4261773881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899455622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1111411485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val="1342102242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val="3453571642"/>
                    </a:ext>
                  </a:extLst>
                </a:gridCol>
                <a:gridCol w="255340">
                  <a:extLst>
                    <a:ext uri="{9D8B030D-6E8A-4147-A177-3AD203B41FA5}">
                      <a16:colId xmlns:a16="http://schemas.microsoft.com/office/drawing/2014/main" val="1626770254"/>
                    </a:ext>
                  </a:extLst>
                </a:gridCol>
                <a:gridCol w="255340">
                  <a:extLst>
                    <a:ext uri="{9D8B030D-6E8A-4147-A177-3AD203B41FA5}">
                      <a16:colId xmlns:a16="http://schemas.microsoft.com/office/drawing/2014/main" val="4045233318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val="227658201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val="3842655592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3047518633"/>
                    </a:ext>
                  </a:extLst>
                </a:gridCol>
                <a:gridCol w="299747">
                  <a:extLst>
                    <a:ext uri="{9D8B030D-6E8A-4147-A177-3AD203B41FA5}">
                      <a16:colId xmlns:a16="http://schemas.microsoft.com/office/drawing/2014/main" val="1262633239"/>
                    </a:ext>
                  </a:extLst>
                </a:gridCol>
                <a:gridCol w="377459">
                  <a:extLst>
                    <a:ext uri="{9D8B030D-6E8A-4147-A177-3AD203B41FA5}">
                      <a16:colId xmlns:a16="http://schemas.microsoft.com/office/drawing/2014/main" val="2220445301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2615614854"/>
                    </a:ext>
                  </a:extLst>
                </a:gridCol>
                <a:gridCol w="266442">
                  <a:extLst>
                    <a:ext uri="{9D8B030D-6E8A-4147-A177-3AD203B41FA5}">
                      <a16:colId xmlns:a16="http://schemas.microsoft.com/office/drawing/2014/main" val="3354374046"/>
                    </a:ext>
                  </a:extLst>
                </a:gridCol>
                <a:gridCol w="277543">
                  <a:extLst>
                    <a:ext uri="{9D8B030D-6E8A-4147-A177-3AD203B41FA5}">
                      <a16:colId xmlns:a16="http://schemas.microsoft.com/office/drawing/2014/main" val="1188771497"/>
                    </a:ext>
                  </a:extLst>
                </a:gridCol>
                <a:gridCol w="319621">
                  <a:extLst>
                    <a:ext uri="{9D8B030D-6E8A-4147-A177-3AD203B41FA5}">
                      <a16:colId xmlns:a16="http://schemas.microsoft.com/office/drawing/2014/main" val="2865330500"/>
                    </a:ext>
                  </a:extLst>
                </a:gridCol>
                <a:gridCol w="302081">
                  <a:extLst>
                    <a:ext uri="{9D8B030D-6E8A-4147-A177-3AD203B41FA5}">
                      <a16:colId xmlns:a16="http://schemas.microsoft.com/office/drawing/2014/main" val="2788393493"/>
                    </a:ext>
                  </a:extLst>
                </a:gridCol>
              </a:tblGrid>
              <a:tr h="356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solidFill>
                            <a:srgbClr val="0000FF"/>
                          </a:solidFill>
                          <a:effectLst/>
                        </a:rPr>
                        <a:t>W</a:t>
                      </a:r>
                      <a:r>
                        <a:rPr lang="en-US" sz="1200" u="none" strike="noStrike" dirty="0">
                          <a:effectLst/>
                        </a:rPr>
                        <a:t>ork Method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5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G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M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X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I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T</a:t>
                      </a:r>
                      <a:r>
                        <a:rPr lang="en-US" sz="1200" u="none" strike="noStrike">
                          <a:effectLst/>
                        </a:rPr>
                        <a:t>ool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5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P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sng" strike="noStrike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solidFill>
                            <a:srgbClr val="0000FF"/>
                          </a:solidFill>
                          <a:effectLst/>
                        </a:rPr>
                        <a:t>F</a:t>
                      </a:r>
                      <a:r>
                        <a:rPr lang="en-US" sz="1200" u="none" strike="noStrike">
                          <a:effectLst/>
                        </a:rPr>
                        <a:t>re.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36596"/>
                  </a:ext>
                </a:extLst>
              </a:tr>
              <a:tr h="2961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*</a:t>
                      </a:r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53283"/>
                  </a:ext>
                </a:extLst>
              </a:tr>
            </a:tbl>
          </a:graphicData>
        </a:graphic>
      </p:graphicFrame>
      <p:sp>
        <p:nvSpPr>
          <p:cNvPr id="31" name="矩形标注 22">
            <a:extLst>
              <a:ext uri="{FF2B5EF4-FFF2-40B4-BE49-F238E27FC236}">
                <a16:creationId xmlns:a16="http://schemas.microsoft.com/office/drawing/2014/main" id="{DEF6D33C-61C9-4E3E-AF51-34BF592FE867}"/>
              </a:ext>
            </a:extLst>
          </p:cNvPr>
          <p:cNvSpPr/>
          <p:nvPr/>
        </p:nvSpPr>
        <p:spPr bwMode="auto">
          <a:xfrm>
            <a:off x="4124416" y="3221349"/>
            <a:ext cx="345600" cy="288000"/>
          </a:xfrm>
          <a:prstGeom prst="wedgeRectCallout">
            <a:avLst>
              <a:gd name="adj1" fmla="val 13766"/>
              <a:gd name="adj2" fmla="val 83253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七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32" name="矩形标注 17">
            <a:extLst>
              <a:ext uri="{FF2B5EF4-FFF2-40B4-BE49-F238E27FC236}">
                <a16:creationId xmlns:a16="http://schemas.microsoft.com/office/drawing/2014/main" id="{524F69A2-B664-4F1D-9236-09F7B49ACC1A}"/>
              </a:ext>
            </a:extLst>
          </p:cNvPr>
          <p:cNvSpPr/>
          <p:nvPr/>
        </p:nvSpPr>
        <p:spPr bwMode="auto">
          <a:xfrm>
            <a:off x="4262217" y="4348592"/>
            <a:ext cx="345600" cy="288000"/>
          </a:xfrm>
          <a:prstGeom prst="wedgeRectCallout">
            <a:avLst>
              <a:gd name="adj1" fmla="val -19902"/>
              <a:gd name="adj2" fmla="val -83636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33" name="矩形标注 18">
            <a:extLst>
              <a:ext uri="{FF2B5EF4-FFF2-40B4-BE49-F238E27FC236}">
                <a16:creationId xmlns:a16="http://schemas.microsoft.com/office/drawing/2014/main" id="{6A7B298B-466B-42F5-B9CD-0444DF4AA145}"/>
              </a:ext>
            </a:extLst>
          </p:cNvPr>
          <p:cNvSpPr/>
          <p:nvPr/>
        </p:nvSpPr>
        <p:spPr bwMode="auto">
          <a:xfrm>
            <a:off x="5836445" y="4348592"/>
            <a:ext cx="345600" cy="288000"/>
          </a:xfrm>
          <a:prstGeom prst="wedgeRectCallout">
            <a:avLst>
              <a:gd name="adj1" fmla="val -1898"/>
              <a:gd name="adj2" fmla="val -83716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34" name="矩形标注 19">
            <a:extLst>
              <a:ext uri="{FF2B5EF4-FFF2-40B4-BE49-F238E27FC236}">
                <a16:creationId xmlns:a16="http://schemas.microsoft.com/office/drawing/2014/main" id="{6926959B-33D2-4668-9121-EB42139754CB}"/>
              </a:ext>
            </a:extLst>
          </p:cNvPr>
          <p:cNvSpPr/>
          <p:nvPr/>
        </p:nvSpPr>
        <p:spPr bwMode="auto">
          <a:xfrm>
            <a:off x="6691272" y="4348592"/>
            <a:ext cx="345600" cy="288000"/>
          </a:xfrm>
          <a:prstGeom prst="wedgeRectCallout">
            <a:avLst>
              <a:gd name="adj1" fmla="val -5165"/>
              <a:gd name="adj2" fmla="val -75876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35" name="矩形标注 20">
            <a:extLst>
              <a:ext uri="{FF2B5EF4-FFF2-40B4-BE49-F238E27FC236}">
                <a16:creationId xmlns:a16="http://schemas.microsoft.com/office/drawing/2014/main" id="{D1B69968-0E45-4CA5-8A09-7232A1E35AA9}"/>
              </a:ext>
            </a:extLst>
          </p:cNvPr>
          <p:cNvSpPr/>
          <p:nvPr/>
        </p:nvSpPr>
        <p:spPr bwMode="auto">
          <a:xfrm>
            <a:off x="7333654" y="4348592"/>
            <a:ext cx="345600" cy="288000"/>
          </a:xfrm>
          <a:prstGeom prst="wedgeRectCallout">
            <a:avLst>
              <a:gd name="adj1" fmla="val -5165"/>
              <a:gd name="adj2" fmla="val -83716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36" name="矩形标注 21">
            <a:extLst>
              <a:ext uri="{FF2B5EF4-FFF2-40B4-BE49-F238E27FC236}">
                <a16:creationId xmlns:a16="http://schemas.microsoft.com/office/drawing/2014/main" id="{5398A506-CB94-43F2-BC97-E0595FEADD84}"/>
              </a:ext>
            </a:extLst>
          </p:cNvPr>
          <p:cNvSpPr/>
          <p:nvPr/>
        </p:nvSpPr>
        <p:spPr bwMode="auto">
          <a:xfrm>
            <a:off x="8212659" y="4348592"/>
            <a:ext cx="345600" cy="288000"/>
          </a:xfrm>
          <a:prstGeom prst="wedgeRectCallout">
            <a:avLst>
              <a:gd name="adj1" fmla="val -11698"/>
              <a:gd name="adj2" fmla="val -79796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32655" tIns="65310" rIns="32655" bIns="32655" numCol="1" rtlCol="0" anchor="ctr" anchorCtr="0" compatLnSpc="1"/>
          <a:lstStyle/>
          <a:p>
            <a:pPr algn="ctr" defTabSz="829452" fontAlgn="base">
              <a:lnSpc>
                <a:spcPts val="907"/>
              </a:lnSpc>
              <a:spcAft>
                <a:spcPct val="0"/>
              </a:spcAft>
            </a:pP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按键</a:t>
            </a:r>
            <a:r>
              <a:rPr kumimoji="1" lang="zh-CN" altLang="en-US" sz="998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kumimoji="1" lang="zh-CN" altLang="en-US" sz="998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FA9C70-073B-4551-A7EF-751DC8A6565A}"/>
              </a:ext>
            </a:extLst>
          </p:cNvPr>
          <p:cNvSpPr txBox="1"/>
          <p:nvPr/>
        </p:nvSpPr>
        <p:spPr bwMode="auto">
          <a:xfrm>
            <a:off x="426299" y="4909682"/>
            <a:ext cx="8559656" cy="14719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rtlCol="0" anchor="ctr">
            <a:spAutoFit/>
          </a:bodyPr>
          <a:lstStyle/>
          <a:p>
            <a:pPr marL="285750" indent="-285750" defTabSz="829452" fontAlgn="base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Tool”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Method”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列由于输入字符不能限定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所以在此列编辑时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所有快捷键都需禁用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 defTabSz="829452" fontAlgn="base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“列输入格式只有两种 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①一个字母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一位数字，②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一个字母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两位数字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在输入完成前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所有的捷键 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9452" fontAlgn="base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禁用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满足最低输入要求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一个字母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一个数字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启用快捷键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此列空白时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需自动填充“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*0”)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829452" fontAlgn="base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Tool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输入字母有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F  L  C  M  T  R  S  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（例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:T3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M16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50460"/>
      </p:ext>
    </p:extLst>
  </p:cSld>
  <p:clrMapOvr>
    <a:masterClrMapping/>
  </p:clrMapOvr>
  <p:transition>
    <p:strips dir="rd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_Template_Confidential">
  <a:themeElements>
    <a:clrScheme name="E_Template_Confidential 1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57FF"/>
      </a:accent1>
      <a:accent2>
        <a:srgbClr val="33CC33"/>
      </a:accent2>
      <a:accent3>
        <a:srgbClr val="FFFFFF"/>
      </a:accent3>
      <a:accent4>
        <a:srgbClr val="000000"/>
      </a:accent4>
      <a:accent5>
        <a:srgbClr val="E0B4FF"/>
      </a:accent5>
      <a:accent6>
        <a:srgbClr val="2DB92D"/>
      </a:accent6>
      <a:hlink>
        <a:srgbClr val="FF9933"/>
      </a:hlink>
      <a:folHlink>
        <a:srgbClr val="33CCFF"/>
      </a:folHlink>
    </a:clrScheme>
    <a:fontScheme name="E_Template_Confidentia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  <a:txDef>
      <a:spPr bwMode="auto">
        <a:solidFill>
          <a:srgbClr val="FF0000"/>
        </a:solidFill>
        <a:ln w="9525">
          <a:noFill/>
          <a:miter lim="800000"/>
        </a:ln>
      </a:spPr>
      <a:bodyPr wrap="square" rtlCol="0" anchor="ctr">
        <a:spAutoFit/>
      </a:bodyPr>
      <a:lstStyle>
        <a:defPPr algn="l" eaLnBrk="1" hangingPunct="1">
          <a:defRPr sz="1100" b="1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E_Template_Confidenti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_Template_Confidenti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0218B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BC4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0218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BC4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10218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BC4"/>
        </a:accent5>
        <a:accent6>
          <a:srgbClr val="2D2D8A"/>
        </a:accent6>
        <a:hlink>
          <a:srgbClr val="56C0B3"/>
        </a:hlink>
        <a:folHlink>
          <a:srgbClr val="98D2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Template_Confidential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57FF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E0B4FF"/>
        </a:accent5>
        <a:accent6>
          <a:srgbClr val="2DB92D"/>
        </a:accent6>
        <a:hlink>
          <a:srgbClr val="FF9933"/>
        </a:hlink>
        <a:folHlink>
          <a:srgbClr val="33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691</Words>
  <Application>Microsoft Office PowerPoint</Application>
  <PresentationFormat>全屏显示(4:3)</PresentationFormat>
  <Paragraphs>246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Meiryo UI</vt:lpstr>
      <vt:lpstr>MS PGothic</vt:lpstr>
      <vt:lpstr>MS PGothic</vt:lpstr>
      <vt:lpstr>等线</vt:lpstr>
      <vt:lpstr>等线 Light</vt:lpstr>
      <vt:lpstr>黑体</vt:lpstr>
      <vt:lpstr>微软雅黑</vt:lpstr>
      <vt:lpstr>Arial</vt:lpstr>
      <vt:lpstr>Times New Roman</vt:lpstr>
      <vt:lpstr>Wingdings</vt:lpstr>
      <vt:lpstr>Office 主题​​</vt:lpstr>
      <vt:lpstr>1_E_Template_Confidential</vt:lpstr>
      <vt:lpstr>PowerPoint 演示文稿</vt:lpstr>
      <vt:lpstr>PowerPoint 演示文稿</vt:lpstr>
      <vt:lpstr>三种程序自动补0及跳转规则-2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Hua Pan</dc:creator>
  <cp:lastModifiedBy>Lin Guo Jun</cp:lastModifiedBy>
  <cp:revision>78</cp:revision>
  <dcterms:created xsi:type="dcterms:W3CDTF">2019-09-20T04:01:28Z</dcterms:created>
  <dcterms:modified xsi:type="dcterms:W3CDTF">2019-09-27T07:23:41Z</dcterms:modified>
</cp:coreProperties>
</file>