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AC1"/>
    <a:srgbClr val="4B9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7"/>
    <p:restoredTop sz="94648"/>
  </p:normalViewPr>
  <p:slideViewPr>
    <p:cSldViewPr snapToGrid="0" snapToObjects="1">
      <p:cViewPr varScale="1">
        <p:scale>
          <a:sx n="69" d="100"/>
          <a:sy n="69" d="100"/>
        </p:scale>
        <p:origin x="22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3EC0-FFEA-9842-A02B-F267A325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F1B1-3CFB-3544-9B7E-766E61B2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9A81-06AB-C241-96BD-58E025E2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22A1-832F-F147-B7D0-5C9CE8EE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DEB1-0C06-BA49-BAE8-D4E62F1D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3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434F-6427-A847-9F90-5A3DA29E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639C9-95B7-A04D-9978-38584D871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FC43-5B05-BF47-AEED-46EDC01C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8868-0AA2-A241-A079-1E86C73F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8EDF-1D4D-0444-96E2-A1E9B996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F5762-0B7B-2D4E-9161-7C202C91B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7A61-A3FC-3045-8B6F-D58D8171F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DBB4-5BAC-C24B-9EE4-EB11C5F3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3112-3059-3142-B781-D2F4BEF3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2627-297E-CD4C-AACD-6594872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F6BB-966C-F84A-A7DD-8DF14395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EF0C-D1CB-3F49-8720-73044C78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C1EE-84DD-1847-A137-800913D4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ABAB-96AD-5A44-87F2-DEDC0A47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F205-BFA9-9D40-BB08-826DF44E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D1E0-0BD5-F14E-B08C-6AC2A65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D73ED-C20B-6A42-9C43-AFB34DB0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5056B-8BB2-5B4D-9FDD-F649F24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49F7-F04A-C245-929E-5C8C7CFB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A19F-DEFF-7E4D-9072-20C6B00D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2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18C3-87B7-A84B-AB57-66B91459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A560-41DD-F44D-8DF4-084AB9145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86BDB-D563-AD42-A67F-5FD69E8C4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D466-073E-D24C-B404-EF98D071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DE5D-CE1D-FC46-B71E-14D70719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806B9-A5F1-C540-ACA2-5EC0F645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42AB-4B0A-CF47-A960-1F82C849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462B6-10CD-614C-85B1-4495B457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80791-3F77-0D45-B8AA-C7D5DACAF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138BE-2591-AF43-9291-AFEE1C033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F60E2-0C4D-3941-9A6D-B40014762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EF40A-4048-2D41-AE3E-C1FFE674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D159B-5A60-3244-9DFF-7394DD66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2D8F1-9B3D-DB42-B65E-A3E2B98B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006-DE25-3346-A3C2-E121799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B2605-4D3A-AA46-8CA9-9246E34A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DCEEE-1E5A-8847-8846-763E1B5B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67A1A-640E-1346-A333-D0EF84A8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85B8-92F7-EA40-B8E4-385526F3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B97AC-CEBC-274C-B6E9-D3ECA5C0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0D0AD-2D26-9F4F-8B14-9E4FC4A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2E6-A531-B740-8EAF-1720267E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E791-E89D-E341-9092-8F2387D7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353BD-742A-BA40-87FA-8F04E1F6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DF745-4FD1-C147-AFA4-D51CCF8A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821BD-316E-F546-8A5F-BC99A9F5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22D0A-9731-E746-A903-6193341A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9F86-5992-DE44-8821-8DDF19C4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47954-B285-B243-BAFD-A83834D05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ACB3-44C1-7A4B-B1AE-74488A872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8DE89-82DC-894E-B03F-72181BCE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87AA9-5A7A-AA4A-B845-9403A92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95EB-8D20-E644-8696-24F86A28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CDC25-50B9-0540-AABC-4D9625FC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3C245-34D8-FB47-9157-834A8FDF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9482-7843-1B44-B2F5-F648560E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DB50-1E28-4B47-8F1E-A6ED8DEE9E9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0E08-7E90-784E-8695-64B1400C7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2188-E8BC-F84A-A2F2-CEE032A7A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6E229-B4C2-4E41-A810-BF45F07F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CBC1-01E9-9643-802E-D761B3966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E935-EB51-1646-BAF1-F12A07E77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216E0E-430B-394E-85D1-24F8DD7AC473}"/>
              </a:ext>
            </a:extLst>
          </p:cNvPr>
          <p:cNvSpPr/>
          <p:nvPr/>
        </p:nvSpPr>
        <p:spPr>
          <a:xfrm>
            <a:off x="1035048" y="552448"/>
            <a:ext cx="6305551" cy="6305551"/>
          </a:xfrm>
          <a:prstGeom prst="roundRect">
            <a:avLst/>
          </a:prstGeom>
          <a:solidFill>
            <a:srgbClr val="664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m (Medium Sun) with solid fill">
            <a:extLst>
              <a:ext uri="{FF2B5EF4-FFF2-40B4-BE49-F238E27FC236}">
                <a16:creationId xmlns:a16="http://schemas.microsoft.com/office/drawing/2014/main" id="{8BF3C196-B1C0-DE49-8392-3A4D01A0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5926" y="1693326"/>
            <a:ext cx="4023794" cy="40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Sweeney</dc:creator>
  <cp:lastModifiedBy>Zachary Sweeney</cp:lastModifiedBy>
  <cp:revision>1</cp:revision>
  <dcterms:created xsi:type="dcterms:W3CDTF">2023-02-23T03:09:13Z</dcterms:created>
  <dcterms:modified xsi:type="dcterms:W3CDTF">2023-02-23T06:04:24Z</dcterms:modified>
</cp:coreProperties>
</file>