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2" r:id="rId2"/>
    <p:sldMasterId id="2147483684" r:id="rId3"/>
  </p:sldMasterIdLst>
  <p:notesMasterIdLst>
    <p:notesMasterId r:id="rId16"/>
  </p:notesMasterIdLst>
  <p:sldIdLst>
    <p:sldId id="285" r:id="rId4"/>
    <p:sldId id="286" r:id="rId5"/>
    <p:sldId id="287" r:id="rId6"/>
    <p:sldId id="284" r:id="rId7"/>
    <p:sldId id="279" r:id="rId8"/>
    <p:sldId id="280" r:id="rId9"/>
    <p:sldId id="288" r:id="rId10"/>
    <p:sldId id="281" r:id="rId11"/>
    <p:sldId id="282" r:id="rId12"/>
    <p:sldId id="289" r:id="rId13"/>
    <p:sldId id="290" r:id="rId14"/>
    <p:sldId id="283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4" autoAdjust="0"/>
  </p:normalViewPr>
  <p:slideViewPr>
    <p:cSldViewPr>
      <p:cViewPr varScale="1">
        <p:scale>
          <a:sx n="63" d="100"/>
          <a:sy n="63" d="100"/>
        </p:scale>
        <p:origin x="-126" y="-192"/>
      </p:cViewPr>
      <p:guideLst>
        <p:guide orient="horz" pos="2160"/>
        <p:guide pos="3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3:30:01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2281 4814 1365,'-8'-26'223,"0"5"-52,-8-25 6,6 20-7,1 13-34,5 10-68,4 4-67,1 14-1,6 24-7,4 18 7,4 31 1,12 67 0,-3 23 5,-14 8-5,-3-55 0,-7 3 1,-5-8 5,10-7-7,-5-70-33,2-8-35,1-4-40,2 33-72,-1-24-54,5-17-123,12-63-247</inkml:trace>
  <inkml:trace contextRef="#ctx0" brushRef="#br0" timeOffset="345.0198">2348 4434 1039,'-2'-8'215,"1"4"-37,-2-6-13,3 6-64,6 4-73,16-2-27,10 2 8,21 2 11,5 5 2,3 4 23,0 10 20,-3-1-19,-3 9-17,0 0-10,-5-3-1,-6 0-4,-5-1-4,-15-1-2,-11 7 4,-22 17 30,-22 14 10,-24 11-16,-72 54-16,-47 12-8,12 4-11,126-106 8,10-7-8,15-11-1,-8 21-105,35-25-270,128-59-383</inkml:trace>
  <inkml:trace contextRef="#ctx0" brushRef="#br0" timeOffset="758.0434">3134 5073 1564,'-24'8'264,"2"1"-189,-23 9-37,2 11 17,0 8 2,1 10-18,2 11-25,7 16-8,-11 69-6,11 28 1,32-128-1,1-3 0,2 32 0,8-17 0,8-20-1,1-13 1,11-15 1,6-18 11,6-19 13,7-15 1,0-15-10,-7-10-7,-5-2 0,-17 3 5,-10 10 7,-16 10 10,-8 14 16,-12 6-11,-5 11-14,-9 14-11,-1 16-11,-8 14-1,10 11-5,3 3 5,16-1-26,16-6-41,15-2-64,17-8-135,17-14-106,122-49-401</inkml:trace>
  <inkml:trace contextRef="#ctx0" brushRef="#br0" timeOffset="1007.0576">3595 5153 1582,'-3'-4'369,"1"4"-152,-2-2-68,3 2-50,-1 6-60,-1 12-38,-3 19 1,-3 19 5,-4 17-5,2 8 7,2 7-9,-2-2 6,-1-1 1,1-5-7,1-7 1,4-5-1,4-5-17,4-9-64,12-12-84,5-10-285,37-13-257</inkml:trace>
  <inkml:trace contextRef="#ctx0" brushRef="#br0" timeOffset="1547.0885">1830 6596 1619,'-3'-2'250,"2"0"-163,-1-1-30,2 3 8,0 0-43,10 3-22,10 5-20,25 7 20,74 1 6,93-17 18,46-33 5,-64-5-4,15-3 4,-7 1 14,-22 8-14,-7 4-11,-16 6-11,-35-6-1,-17 3 2,-18 11-7,-51 8 8,-3 5-7,-8 0 5,29 0 2,-12 2 0,-11 0-3,-2 0-5,-4 0 0,-4-1 6,-6-2-6,-1 0 6,-7-1-7,-4 0 0,-3 4-8,0-3-26,-3-8-139,-32-31-721</inkml:trace>
  <inkml:trace contextRef="#ctx0" brushRef="#br0" timeOffset="10467.5988">4210 7261 833,'2'-10'467,"-1"3"-246,0-9 71,1 10-5,-4 2-80,2 8-59,-1-4-49,0 0-46,1 3-28,-2-2-14,-1 3-11,-6 13-9,-6 16 9,-10 22 0,-14 16-5,-7 17-12,-4 1 4,-2-1 11,6-3 1,7-9-5,11-18 0,12-14-8,9-18-20,12-3-11,13-4 16,15 7 21,17 3 7,8 8 1,8 8-1,-4 6 1,-3 8 1,-6 3 7,-12 0-2,-11-3-5,-5-6 5,-10-8 5,-2-8-4,-8-6-6,-4-13-1,-2-6 0,-1-6-52,1-2-68,-1-10-113,1-14-435,-5-109-517</inkml:trace>
  <inkml:trace contextRef="#ctx0" brushRef="#br0" timeOffset="10666.6101">4262 7961 1447,'-7'-4'312,"0"3"-75,-7-2-61,4 4-29,0 5-45,-4 9-60,-5 8-24,0 14-17,-3 11 0,-1 10 5,-7 9-5,-10 5-1,-2 5-12,-3-5-36,-3-7-39,2-6-174,-80 29-574</inkml:trace>
  <inkml:trace contextRef="#ctx0" brushRef="#br0" timeOffset="10877.6222">3768 7443 1473,'-1'0'581,"1"0"-437,-3-2-88,6 4-17,5 5-26,8 10-5,13 6 8,17 5 5,8 0-6,12-7-3,7-8-1,2-7-11,1-1-17,-5-4-155,85-9-483</inkml:trace>
  <inkml:trace contextRef="#ctx0" brushRef="#br0" timeOffset="11166.6387">4805 7257 1370,'-1'-1'646,"0"1"-449,-1 0-83,0 1 10,2-1-71,-2 4-47,-5 14-5,-8 11-2,-9 20 1,-7 16-30,0-1-28,7-7 16,4-20 25,13-15 16,3-14-5,4-4 6,8-3-9,1 6 9,14 0 1,9-1 9,9-2 2,6-8 2,1-2-7,5-5-7,-3-2-6,3-6-82,-5-2-235,49-61-275</inkml:trace>
  <inkml:trace contextRef="#ctx0" brushRef="#br0" timeOffset="11340.6487">5174 7132 1438,'-3'6'275,"0"3"-176,-5 7 55,5 7 1,3 3-73,3 3-37,3 1-24,-3 1-9,1 8-3,-4 6-9,-7 15-63,-9 14-307,-62 131-593</inkml:trace>
  <inkml:trace contextRef="#ctx0" brushRef="#br0" timeOffset="11768.6732">4885 8075 1293,'-1'14'333,"1"3"-205,-4 18 95,6 7-40,0 10-64,-1 13-47,2 8 1,-1 10-37,-4-4-22,-2-9-7,-2-19 2,0-21-7,3-15-1,1-20-1,4-20-10,2-28-26,10-75-3,14-54 17,16 6-14,-25 134-2,-1 9 20,0 11 11,18-27 6,-4 19-1,-3 18 2,-1 12 8,-1 12 23,-7 15 13,-3 12-5,-7 12 0,-7 8-6,-8 14-11,-9 5-4,-8 2-10,-6-5 5,-5-2-2,1-17-10,2-11 8,2-19-3,2-20 3,-1-20-9,0-16-32,-3-19-40,0-19-69,3-11-326,-23-131-275</inkml:trace>
  <inkml:trace contextRef="#ctx0" brushRef="#br0" timeOffset="12460.7127">5870 7406 295,'5'-12'1301,"-2"1"-968,6-11-120,-6 10-21,-2 2-75,1 6-65,-2 4-43,0 3-9,3 4-10,-2 9-7,-2 13 10,-6 16-1,-16 10-14,-6 6-20,-1 0-24,1-6-20,5-8-23,11-14 34,6-13 51,5-16 16,8-1-35,8-7 23,12 1 20,10-1 1,4 0 13,2 1 17,-2 3 8,-3 4-6,-16-1-7,-12 11-11,-12 8 10,-18 17 1,-12 17-26,-5 6-35,-1-3-37,9-17 32,11-13 26,11-13 13,6-10 1,6-8 47,4-3 16,7-6-3,8 1-13,8-1-5,5 2-6,6 3-11,-5 5-13,-3 3-4,-5 10-7,-13 4-1,-13 11-8,-19 14-11,-20 20-47,-19 14-141,-13 1-5,0-3 77,5-15 89,10-22 46,14-15 13,12-15 118,14-7 85,11-4-65,11-11-58,9-1-63,9-7-1,12 0 4,5 3-2,3 2 4,5 0-8,0 2-8,3-4-8,-2 2-5,-1-6-6,-10-4-14,-6-4-76,2-6-177,43-105-515</inkml:trace>
  <inkml:trace contextRef="#ctx0" brushRef="#br0" timeOffset="12691.726">6667 7010 1507,'-2'-10'528,"0"4"-340,-2-3 2,2 4-40,2 6-84,0 7-59,-3 11-7,-5 23 0,-9 14 12,-12 23-6,-10 11-1,-46 60-5,-26 30-15,1-8-52,85-127-47,10-16-29,7-13-101,-2 15-290,23-40 17,93-148 38</inkml:trace>
  <inkml:trace contextRef="#ctx0" brushRef="#br0" timeOffset="12893.7375">6605 7357 486,'35'-42'326,"-2"6"-4,31-31-34,-11 16-51,-12 25-3,-11 13-54,-6 13-64,-8 12-25,-2 9-11,-1 10-17,-5 9-11,-8 13-13,-11 11-13,-16 13 1,-21 15-9,-56 67-5,-44 23-13,5-23-33,110-122-33,11-9-27,5-7-108,-9 13-401,22-37-296</inkml:trace>
  <inkml:trace contextRef="#ctx0" brushRef="#br0" timeOffset="13113.7501">6607 7343 1034,'14'-2'483,"3"6"-409,19 6 32,9 24 82,10 12-38,16 6 45,61 38-95,38-6-22,26 5-18,-74-39-21,-17-11-22,-20-1-8,-51-29 1,-10-1-2,-9-2-8,12 6-19,-24-6-26,-26 4 7,-23 1-101,-180 17-458</inkml:trace>
  <inkml:trace contextRef="#ctx0" brushRef="#br0" timeOffset="13299.7607">6864 7947 1505,'21'9'373,"0"-4"-115,17 11-76,4-7-82,-6-1-44,-5-4-19,-8-1-22,-10-2-15,-13 7-45,-13 14-82,-101 87-547</inkml:trace>
  <inkml:trace contextRef="#ctx0" brushRef="#br0" timeOffset="13479.771">6798 8139 1822,'3'-1'363,"6"-5"-246,9 3 21,7-1 18,10 4-45,7 10-53,5 5-32,6 8-13,-4 9-13,-6 2-12,-8 4-105,-13 0-45,-16 10-132,-54 78-663</inkml:trace>
  <inkml:trace contextRef="#ctx0" brushRef="#br0" timeOffset="14281.8169">3586 9495 1125,'0'0'560,"0"0"-383,3-4-16,0 3-17,9-2-74,12-4-5,15-2-11,23-7-11,61-7-11,48-15-2,34-10 3,-56 7 1,6 7-8,18-2-11,15 0 15,-25-3 1,8 4-4,0 0-6,-5 5-12,-26 14 3,-5 16-11,-5 11-1,-14 7-1,-9 8 1,-6-3 1,-12-13 5,7-1 6,5 3 2,0-14-5,25-20-8,-1-14 8,14-6-8,-3 1-1,-5 1 0,-13 12 0,-21 4 6,-3 11 9,-6 3-9,-47 2 0,-6 5-4,1-1-1,29-3 0,-1-5 7,-4-5 1,0 1-2,-3-7 1,-4 2-7,-4 2 7,-7-1-1,-10 3 20,-8 5 3,-13 5 5,-6 3 7,-6 4-9,-1 0-32,-1 0-1,1-3-36,0 3-25,2-1-38,0-4-54,0-1-35,-14-50-445</inkml:trace>
  <inkml:trace contextRef="#ctx0" brushRef="#br0" timeOffset="15154.8668">6898 7822 1006,'-9'0'236,"2"0"-62,-7 3 13,1-2-19,2-1-28,4 3 1,3-6-11,5 2-31,1-2-19,-1 3-14,1-4-5,-1 4-17,-1 4-26,0-4-18,2 3-6,4 2-6,7 10 11,6 7 1,5 5 0,6 5 1,4-4 0,1-5 1,2-4 8,-4-5-9,-8-2-1,-1-5-1,-9 2-20,-9-5-9,-3-1 1,-5-2-25,-2 3-48,-7 1-85,-48 20-429</inkml:trace>
  <inkml:trace contextRef="#ctx0" brushRef="#br0" timeOffset="15446.8835">6816 8273 1104,'-1'-2'513,"-2"1"-226,1 0-23,2-3-84,2 4-83,1 0-43,-2-2-31,1 4-16,7 2-1,1 0 9,12 7 12,4 1-6,2 2-1,1 4-8,-3-5-6,3 5-5,-5 0 0,1 1 0,-5 0 1,-3-4-1,-5-1-1,0-4-13,-6-4-29,-3-3-38,0 1-43,-3-4-168,-34-8-220</inkml:trace>
  <inkml:trace contextRef="#ctx0" brushRef="#br0" timeOffset="30548.7473">9361 7525 295,'8'4'152,"-5"-1"-25,9 8-53,-2 0-47,1 2-27,-1 3-2,-5 1-92,-1 37-199</inkml:trace>
  <inkml:trace contextRef="#ctx0" brushRef="#br0" timeOffset="31109.7794">10000 7129 1465,'-5'-11'528,"1"5"-292,-3-6-32,4 11-69,1 2-59,2 1-47,6 2-29,17-2-12,17 5 12,24-6 6,61-1-5,18-17 6,-1-12-7,-61 12-12,-47 4-39,-11 7-33,-9 1-37,9-2-148,-73 23-308</inkml:trace>
  <inkml:trace contextRef="#ctx0" brushRef="#br0" timeOffset="31306.7907">9933 7428 1358,'-3'3'539,"0"-3"-337,0 0-71,3 1-32,0 5-45,3 6-39,3 15-8,-2 16-5,-1 14-1,0 11-1,-1-2-61,4-3-104,0-12-173,-2-15-148,5-7-277</inkml:trace>
  <inkml:trace contextRef="#ctx0" brushRef="#br0" timeOffset="31573.806">10004 7577 1304,'0'-4'448,"4"1"-250,6-6-84,14-5-3,16-1-3,20-9-23,65-21-35,36-12-26,12 0-8,-70 26-2,-64 25-8,-6 6-6,-9 0 0,18 3-6,-16 10 5,-15 9 1,-14 14 6,-8 13 4,-8 10-1,-11 1-8,-4 1-1,-2 1 0,1-10-37,1-4-31,-2-10-109,-2-8-320,-87-24-479</inkml:trace>
  <inkml:trace contextRef="#ctx0" brushRef="#br0" timeOffset="32071.8344">10155 7405 1060,'5'-4'559,"-2"-2"-391,7 1-35,3 7 14,4 8-46,1 12-8,-3 14-30,-2 14-35,-9 13-19,-9 3-9,-7-3-20,0-5-46,0-14-92,3-16-110,5-16-4,8-26 25,8-20-226,6-24 250,10-25 67,11-11 156,4 0 27,4 11 318,-3 23 119,-8 22-170,-11 19-48,-8 13-69,-7 12-51,-4 10-11,-6 9-49,-4 16-21,-8 11-19,-11 14-13,-14 13-13,-37 64-68,37-96-133,-31 47-123,1-20 20,4-21 121,12-20 132,15-21 51,10-9 171,16-10 130,8 2 7,9-8-116,8 0-107,9-4-25,17-2-4,14 3-8,12-1-17,52 0-16,-77 13-15,40-2-3,-12 10-100,-15 7-200,5 37-446</inkml:trace>
  <inkml:trace contextRef="#ctx0" brushRef="#br0" timeOffset="32331.8493">10408 8015 1060,'-11'-3'525,"4"3"-288,-5 0 21,1 4-90,-1 8-97,-3 13-44,-12 13-18,-6 21-3,0 13-5,-2 5 5,5-3-5,9 0 0,12-17 7,11-6-1,11-6 13,9-4 10,13-3 3,11-5-5,12-4-5,9-7-4,8-8-9,4-4-10,-5 5-41,-5-1 11,-7 2-78,-16-9-243,9-51-279</inkml:trace>
  <inkml:trace contextRef="#ctx0" brushRef="#br0" timeOffset="32513.8597">10695 8263 1438,'-8'-3'529,"1"-2"-343,-10-3-9,5 12-24,-3 12-53,-12 12-35,-9 15-25,-7 18-19,-6 7-9,1-1-6,0-1-6,3-9-22,1-5-73,2-10-88,-76 19-580</inkml:trace>
  <inkml:trace contextRef="#ctx0" brushRef="#br0" timeOffset="32708.8709">9881 8389 376,'0'-4'1649,"4"3"-1361,11-12-182,15 3 5,13-10 3,20-3-25,50-18-38,24 3-26,1 5-14,-52 21-6,1 2-5,-48 10-80,-2 2-83,-3 6-155,121 0-757</inkml:trace>
  <inkml:trace contextRef="#ctx0" brushRef="#br0" timeOffset="33276.9034">11562 7160 124,'-1'-4'1301,"1"1"-841,-3-9-226,-1 5-37,-1 2-41,2 2-29,1 2-53,4 2-58,0 2-16,6 0-7,14-1 7,18-1 18,25-2 7,51-8-7,13-10-9,-5-6-8,-41 7 0,-46 10-1,-2 4-41,-7-2-50,25 1-32,-21 3-87,-17 0-480,-58-20-610</inkml:trace>
  <inkml:trace contextRef="#ctx0" brushRef="#br0" timeOffset="34029.9464">11932 6605 1634,'-1'1'476,"-2"12"-422,-1 14-36,4 25 62,2 24 29,16 75-26,10 50-31,2 34 4,-15-88 14,3-1-43,-7-11-4,-4-16-10,-1-11-4,-9-70-9,0-3 6,-3-6 1,-8 36-7,-9-9-19,-7-8-20,-5-10-39,1-19-21,4-22-12,5-23-148,-4-26-214,-1-27 92,-17-77 75,-8-42 203,4 9 103,39 140 132,9 4 117,6 8 45,0-35-63,18 17-20,13 15-31,9 15-57,3 13-57,0 12-27,-7 12-9,-11 11-22,-13 13 5,-21 12-1,-25 22-12,-25 18-18,-72 70-42,-40 16-48,8-47 27,128-108 59,13-7 20,8-8 2,-6 2 65,27-22 23,30-23-67,64-55-12,71-29 0,34 12-3,-54 43-5,0 3 6,-4 10-7,-13 12 0,-31 9 0,-73 19 0,-13 6-1,-8 3 1,13-4-7,-25 10-44,-18 11 33,-12 7 4,-10 9-2,-13 12 10,7 6 4,9 0-5,14-3-2,16-1 9,8-5 22,11-3 25,8-2 4,3-1-8,3-5 1,-5-4-10,6-4-17,-4-10-1,-3-3 1,-2-11-11,1-15-6,-5-12-41,1-19-79,-6-21-373,-17-195-780</inkml:trace>
  <inkml:trace contextRef="#ctx0" brushRef="#br0" timeOffset="34166.9543">12490 6671 1354,'-9'0'305,"7"0"-124,-4 0 35,4 2-70,4 2-103,4 11-43,5 9-9,8 13-167,60 102-401</inkml:trace>
  <inkml:trace contextRef="#ctx0" brushRef="#br0" timeOffset="34653.9821">13633 7212 546,'-6'-11'1038,"5"9"-719,0-12-92,6 0-53,8-1-92,10-3-32,11-4-14,11 5-18,1 2-9,5 4 1,-8 8-9,-10 7-1,-9 8-32,-14 10-55,-13 15-33,-18 14-80,-16 10-281,-108 100-209</inkml:trace>
  <inkml:trace contextRef="#ctx0" brushRef="#br0" timeOffset="34959.9996">13643 7495 654,'0'-1'478,"2"-3"-163,4-2-51,6-1-94,8-1-2,9-1-18,7 4-54,1 10-56,-4 9-28,-6 12-12,-8 14 0,-13 16-19,-15 15-34,-18 17-73,-41 65-162,33-108-88,-30 43 25,8-23 232,13-21 119,18-21 12,15-13 222,13-13 48,14-8-39,8-11-43,15-5-13,15-9-61,5-2-31,6-2-28,6-6-26,-1-2-25,2-4-5,3 0-11,0 0-42,-4-5-60,-1-7-241,69-149-417</inkml:trace>
  <inkml:trace contextRef="#ctx0" brushRef="#br0" timeOffset="35157.0109">14425 6741 537,'2'0'1091,"1"0"-922,10 0-17,8 0 101,15-3-85,17-4-67,58-8-38,46-12-32,23-9-16,-78 9-15,-19 13 0,-50 7-39,-11 2-61,-14 3-121,-23 0-467</inkml:trace>
  <inkml:trace contextRef="#ctx0" brushRef="#br0" timeOffset="35374.0233">14346 6865 1283,'8'5'151,"1"2"-70,8 11 113,6 5 17,-1 6-37,2 15-57,-8 20-57,-4 71-7,-37 70 16,-45 71-47,4-66-14,8-46-8,24-46-47,25-76-59,13-15-164,5-10-86,57 4-237</inkml:trace>
  <inkml:trace contextRef="#ctx0" brushRef="#br0" timeOffset="36485.0869">15043 6816 889,'0'-4'875,"-1"4"-599,-3-6-89,-6 14-68,-14 17-71,-15 13-30,-13 21-9,-9 13-9,-2 6-1,5-4-63,10-12-79,18-21-113,14-15 4,15-21-21,8-13 163,9-15 88,2-5 22,3-3 6,0 6 32,2 7 37,-6 13 1,3 12 19,-4 15 37,-3 9 57,-2 13-30,-7 8-54,-2-3-38,-4 1-32,-2-14-14,-5-6-3,-1-13 9,1-12-3,-2-8-24,1-10-8,10-16-103,9-14-133,11-11 106,15-5 54,8 8 62,7 5 22,-3 16 52,1 14 34,-8 6 20,-2 10 17,-6 6-42,-3 3-7,-7 5-26,-3-2-17,-8 2-11,-7 1-7,-7 5 2,-7 6 9,-16 9-16,-6-2-8,-6-2-22,3-8-2,7-14 7,11-6 8,6-6 9,6-6 6,6-7 3,5-2 9,0-3-6,3 5-6,4 2-6,1 5-8,5 6 7,-4 7-13,3 8 13,-9 8-39,-2 8-19,-7 6 38,-9 4 14,-10 3 6,-2-4-3,-6-2 4,-1-7 6,7-8 3,6-11-3,6-5 6,11-5-12,14-2-30,-1 2 3,12 2 18,6 9 1,1 10 1,-1 5 5,1 9 2,-6 10 12,-7 2 61,-1 5 32,-10-6-67,-5-4-10,-4-8 13,-4-7 7,-6-7 7,-4-3-1,-8 0-10,-9-6-17,-7 0-11,-2-9-5,-9-2-10,-4-11 7,0-2-8,-8-4 0,3-5-10,4-7-20,3-3-2,9 0-5,11 9 5,15 7 14,8 12-3,8 2-24,11 6-4,7-2 38,19 4 11,11-1 15,22-4 11,55-9 1,17-17 3,-4-4 0,-58 15-8,-43 7 5,-4 1 3,-5 3-3,22-6-13,-16 5-13,-18 2 0,-13 3 0,-4 0-1,-4 0-9,-2 6-19,-1-4-11,-4 0-35,0 2-35,7-6-128,13-67-871</inkml:trace>
  <inkml:trace contextRef="#ctx0" brushRef="#br0" timeOffset="36968.1145">15989 6706 1522,'25'-17'284,"0"3"-170,22-11-18,-8 19-36,-4 15-27,-8 22 70,-7 23-13,-1 13-42,-7 8-19,0 0-20,-9-8 4,-3-15-13,-6-10-21,-5-13-46,-2-13-130,-35-26-354</inkml:trace>
  <inkml:trace contextRef="#ctx0" brushRef="#br0" timeOffset="37244.1303">16302 6495 1101,'8'-5'583,"6"0"-484,12-6 138,8 4-33,5-1-83,9 2-46,10 3-31,3 0-23,3 7-11,-9 5-4,-11 10-5,-14 7 0,-15 13 8,-14 3-2,-13 13 5,-16 6 3,-8 2-4,-12 0-2,-1-11-9,3-7-5,5-11-45,8-8-49,7-12-124,3-14-239,-17-55-154</inkml:trace>
  <inkml:trace contextRef="#ctx0" brushRef="#br0" timeOffset="37844.1646">16407 6641 703,'10'-11'552,"6"1"-323,11-5 13,8 2-41,3 10-44,-3 3-46,-4 5-61,-7 9-31,-15 8-19,-15 18-27,-22 10-53,-25 16-214,-11 8-238,-4-16 213,12-9 170,17-20 149,23-19 30,19-16 230,16-13-161,17-7 33,11-7 36,6-2-29,7 8 4,-5 2-26,-1 6-27,-12 15-41,-14 4-29,-17 12-20,-21 15-12,-24 17 10,-24 12-74,-66 53-79,-31-2 16,3-27 44,116-70 80,5 4 15,11-8 101,-17 6 35,21-9 128,26-12-111,27-14-105,23-3-30,67-22-16,19 11 5,-5 13-5,-100 21 8,-8 3-1,-5 0 3,22 3-6,-20 4-6,-19 6 0,-19 9 0,-19 12 10,-10 18 1,-13 7-11,4 2-2,11-9 2,17-3 0,15-9 0,17-7 1,14-3 10,14-12 2,12-11 16,8-7-11,1-7 3,1-5-11,-10-2-1,-11-1-9,-11 5-18,-19 1-42,-15-6-46,-16 0-552,-113-47-448</inkml:trace>
  <inkml:trace contextRef="#ctx0" brushRef="#br0" timeOffset="38048.1763">16271 7212 1393,'1'-4'448,"2"8"-328,4-1-63,3 12 6,0 15 97,-2 15-55,-10 17-33,-14 10-31,-14 18-16,-47 62-5,-31 34-19,76-137-1,10-11-19,-18 32-64,19-25-137,24-25-349,19-25 26,114-86-45</inkml:trace>
  <inkml:trace contextRef="#ctx0" brushRef="#br0" timeOffset="38198.1848">16402 7793 695,'24'-7'478,"-3"6"-156,25 1-61,-9 14-15,-4 12-63,0 9-66,0 6-6,7 5-49,6-7-40,5-10-10,6-15-3,7-11-9,4-13-52,3-11-127,5-13-414,95-111-489</inkml:trace>
  <inkml:trace contextRef="#ctx0" brushRef="#br0" timeOffset="38393.196">17473 7018 1911,'12'-12'228,"2"2"-189,16-9-24,10 3 25,10 0 28,12 7-16,9 5-17,52 3-7,11-1-16,-3-2-10,-94-3-2,-4-3-15,-6-2-75,25-15-177,3-79-306</inkml:trace>
  <inkml:trace contextRef="#ctx0" brushRef="#br0" timeOffset="38620.209">17622 6416 1122,'-1'3'648,"2"4"-648,0 14-31,6 18 31,6 28 99,14 76 100,9 75-65,-10 47-32,-18-90-47,-6-9-26,1-21-16,-2-11-5,-2-23-8,-2-74-6,1-17-26,1-3-62,1 15-79,0-22-68,6-20 14,25-110-317</inkml:trace>
  <inkml:trace contextRef="#ctx0" brushRef="#br0" timeOffset="38805.2196">17748 6967 1605,'-14'7'318,"-2"4"-156,-18 14-26,-4 20-22,-5 15-21,-7 10-34,-1 12-29,4 4-14,4 2-16,9-1-39,18-15-61,11-17-181,14-29-209,17-27 208,105-110-192</inkml:trace>
  <inkml:trace contextRef="#ctx0" brushRef="#br0" timeOffset="38949.2278">17824 7275 342,'36'-19'598,"-5"10"-120,31-10-215,-18 25-35,-7 17-26,-13 18-22,-2 7-78,-4 11-16,-6-1-52,-1-3-19,-4-8-15,-3-13-19,-2-18-89,2-9-240,6-90-383</inkml:trace>
  <inkml:trace contextRef="#ctx0" brushRef="#br0" timeOffset="39157.2397">18333 6541 1883,'-6'26'273,"2"12"-218,-5 34-13,5 22 36,8 74 38,15 32-37,1 15-44,-16-79-19,-2-8-6,0-24-10,-2-63-15,0-2-34,-2-6-76,0 28-188,2-26 32,2-66-284</inkml:trace>
  <inkml:trace contextRef="#ctx0" brushRef="#br0" timeOffset="39908.2827">18514 6660 1487,'18'-21'221,"6"1"-137,16-19 12,6 10 24,3 8 39,-4 10-51,-1 8-45,-5 12-29,-9 11-20,-8 14-1,-9 13 44,-9 19-22,-4 15-7,-14 60 1,-6 34-10,-7 22 5,7-63 2,-9 3-4,1-5 2,1-13-4,11-72 1,6-13-9,-1-7-6,-12 28 0,0-21 0,2-15-6,-2-14-25,1-12-38,4-19-63,-4-21-95,4-25-118,-7-75-4,2-36-20,-1 5 40,23 131 311,1 8 12,3 5 269,5-32 74,11 15-92,7 15-31,7 10-22,3 13-76,2 9-49,1 8-34,-7 9-24,-8 11-3,-12 12-12,-22 17-20,-20 13-30,-17 11-94,-15 5-117,1-6 17,7-16 137,20-20 83,12-19 24,16-16 73,12-16 101,12-11-109,11-8-13,9-3 26,6 3-4,4 3-31,-3 11-11,-7 7-26,-14 12-6,-17 7-18,-18 16-20,-22 19 38,-18 22-12,-59 66-3,-19 34 15,93-122 1,7-6 0,-26 35 53,19-26 36,18-21-29,14-11-35,17-7 23,14-8 14,17-1-24,14-7-9,56-22-29,22-24 8,10-21-9,-49 10-34,-16-2-49,-45 29-97,-5 5-190,94-113-420</inkml:trace>
  <inkml:trace contextRef="#ctx0" brushRef="#br0" timeOffset="40231.3011">19228 6735 1634,'-2'-1'504,"6"-2"-394,4-6-52,19 2-17,22-12 22,57-16-9,41-4-26,3 6-7,-56 19-19,-8-1-1,-50 11 0,-4 1-1,-7 3-9,16 0-61,-22 4-97,-30 14-128,-32 13 83,-206 134-491</inkml:trace>
  <inkml:trace contextRef="#ctx0" brushRef="#br0" timeOffset="40397.3106">19249 7296 1659,'29'-2'451,"4"-3"-224,33-9-64,58-22-40,13-20-10,15-11-46,-55 18-38,-1 4-24,-59 19-5,-3 4-60,-6 5-71,26-25-40,-16 11-396,-19-53-441</inkml:trace>
  <inkml:trace contextRef="#ctx0" brushRef="#br0" timeOffset="40577.3209">19575 6512 600,'-1'7'1488,"-2"19"-1349,3 25-88,4 84 11,10 65 46,5 63-17,-16-82-26,-4-6-35,-9 9-30,-4 21-12,11-55-153,3-21-104,-8-36-403</inkml:trace>
  <inkml:trace contextRef="#ctx0" brushRef="#br0" timeOffset="41097.3507">20856 6639 1948,'1'0'324,"-1"0"-198,1 2-23,-2 1-4,1-2 5,-1 0-34,1-1-47,2 4-22,2-1 5,4 5-6,-3 8-34,-4 5-70,-11 12-26,-13 13-65,-18 16-399,-111 113-129</inkml:trace>
  <inkml:trace contextRef="#ctx0" brushRef="#br0" timeOffset="41259.3599">20560 7102 34,'4'0'917,"1"-2"-558,11-4-89,8 1 22,14-3-10,11-3-97,6 4-71,-4 4-41,-2 6-43,-10 11-19,-8 9-11,-10 12-18,-7 15-24,-15 10-20,-15 11-95,-17 12-140,-13 4-3,-117 127-560</inkml:trace>
  <inkml:trace contextRef="#ctx0" brushRef="#br0" timeOffset="41439.3702">20411 7894 682,'-6'-4'468,"2"0"-132,-1-3 152,5-2-209,9 2-138,0 0-36,5 2-16,12-7-5,8 3-2,6-3-35,5-2-32,2-5-2,0-6-13,3-6-15,1-8-88,5-6-65,7-8-385,99-134-650</inkml:trace>
  <inkml:trace contextRef="#ctx0" brushRef="#br0" timeOffset="41635.3814">21349 6419 1375,'0'0'896,"0"0"-764,3 0-73,18 3 16,17-3 24,21-7-29,67-9-32,46-20-23,19-25-8,-76 28-7,-29 4-67,-58 21-95,-15 5-376,-32-18-836</inkml:trace>
  <inkml:trace contextRef="#ctx0" brushRef="#br0" timeOffset="41830.3926">21175 6671 1752,'9'12'303,"1"6"-252,15 19 45,8 16-5,2 23 49,14 63-61,-25 47-46,-44 40-15,-23-52-10,-20 19-8,-7 2-32,-4-43-67,8-33-213,15-41-411</inkml:trace>
  <inkml:trace contextRef="#ctx0" brushRef="#br0" timeOffset="42026.4038">21840 6419 2046,'-9'-7'310,"-6"10"-187,-20 4-91,-18 18-26,-54 43-5,66-36-1,-31 33-6,9 2-72,21-5-174,20-13-298,23 14-138</inkml:trace>
  <inkml:trace contextRef="#ctx0" brushRef="#br0" timeOffset="42200.4138">21560 6738 1263,'7'9'266,"1"9"-14,8 17 24,-4 18-47,-5 16-73,-7 8-57,-3 1-54,-6 0-22,-3-15-13,-2-10-10,-3-16-60,-4-10-71,2-17-202,1-17-302,-1-90-106</inkml:trace>
  <inkml:trace contextRef="#ctx0" brushRef="#br0" timeOffset="43288.476">21554 6945 168,'27'-40'644,"7"5"-419,33-30 52,4 15-17,4 20-19,-6 17-1,-13 13-45,-11 10-70,-10 13-37,-13 5-23,-12 7-4,-12 7 4,-12 8-28,-13 5-20,-13 0-17,-11 2-8,-7 1-45,0-9-19,5-11-10,10-15-10,9-13-5,16-16-28,12-17-41,13-12 97,14-14 43,11-2 26,9 1 36,7 8 44,3 12 53,-2 11-8,-8 11-29,-7 7-36,-15 6-30,-7 4-17,-18 13 7,-13 11-13,-17 12-7,-15 12-75,-14 1-144,-1-6-124,-1-11 82,15-17 142,11-18 119,14-12 95,15-11 109,10-9 42,10-4-116,12-4-56,8-2-25,11 4-23,4 14-20,7 4 3,-1 11-9,-6 10 0,-12 4-1,-13 6-10,-15 3-25,-19 7 36,-15 5 0,-14 3 0,-14 2-4,2 2-25,4-3-20,8-4 22,19-6 10,12-10 4,11-3-31,12-10 35,4 1 9,12-2 54,6-2 11,3 1-14,1 2 1,-7 4 1,-3 4-7,-1 10-2,-8 6 20,-2 14-19,-8 16-3,-3 16-3,-3 12-28,-2 10-1,-1 1-1,0-2 6,0 0 5,-1-13 7,-1-2-3,-1-13 4,1-13 4,-3-14-11,0-19-3,1-10 16,-5-16 5,3-11-18,-4-26-21,4-13-21,0-22-19,7-15-17,4-59 1,-2 100 17,0-39 26,-3 18 13,-10 28 1,-7 25 30,-14 20-19,-16 19-11,-15 23 1,-7 16-1,-4 6 5,12-5-6,17-13-1,21-18-21,18-12-97,25-13-34,22-12 69,53-27-112,39-34-97,16-18 106,-34 27 128,1 10 59,-9 18 101,-6 20 98,-16 20-5,-44 2-40,-4 10-53,-7 2-16,27 20-20,-11 8-7,-11 6-16,-8-2 24,-6-6-1,-10-6-17,-5-14-18,-1-6 10,-6-11-17,-1-3-1,-5-1-22,-3-5-16,-12 1-115,-6-5-73,-62-36-508</inkml:trace>
  <inkml:trace contextRef="#ctx0" brushRef="#br0" timeOffset="44127.524">24143 5339 1648,'-2'-13'306,"0"7"-85,-4-6-56,-4 10-26,-2 8-73,-12 21-50,-15 24-15,-41 81-1,-16 68 1,1 24 0,43-55-1,13 5 0,22-22 0,17-26 1,12-9 0,13 7-1,2-4 1,7-19-1,-24-53-1,-4 1 0,-6 4-5,-3 106 5,-49 25-25,-47 23-2,22-57-5,-4-17 15,11-30 0,46-71 5,5-2 12,6-8 1,-13 18-15,17-18-72,13-12-142,19-4 121,13-6 78,14 7 21,12 5 9,11 14 27,1 19 126,3 18-13,-3 25-70,27 74-5,-31 54 11,-29 74-17,-27-30-13,-15 22-17,-9 40-1,0 27-4,-3 2 0,9 31-1,-1-47-14,7-9 1,5-20 16,4-11-7,1-6-19,8-59 0,-6-36-1,0-20-47,-6-19-27,0-30-42,-1-13-183,-13-21-529</inkml:trace>
  <inkml:trace contextRef="#ctx0" brushRef="#br0" timeOffset="47929.7415">25553 5271 1384,'-3'-4'234,"0"-2"47,-4 2 28,5 4-117,0 0-48,0 3-54,-1 1-60,-2 7-29,-3 16 0,-8 24-1,-14 72 2,2 36 4,20-109-5,3-3-1,-1 47-1,8-8-13,5-18 13,7-14-7,6-19-24,6-15-5,6-19 17,15-18 20,11-28 17,14-22-16,1-15 0,-1-14-1,-5-6-18,-13 5 7,-20 7-1,-10 8 3,-18 20 2,-9 17 5,-7 16-1,-3 14 3,1 11 26,-1 11-19,-2 13-7,1 24-7,-3 26 6,1 72-1,16 28 1,5-117 1,1-11-1,6 45-11,6-19 12,0-20-1,-2-15-14,-1-21 6,4-12 9,5-12 67,3-21 20,7-18-27,8-16-21,6-11-15,0-12-4,1 0-19,2-2 6,-4 3-7,-9 14 0,-7 11 0,-13 23 0,-11 17-6,-5 17-43,-2 7-67,0 5-79,5 11-484,19 51-31</inkml:trace>
  <inkml:trace contextRef="#ctx0" brushRef="#br0" timeOffset="48158.7546">27025 5177 1689,'-2'0'591,"2"0"-442,-1 2-43,2-4-25,3 2-66,7-3 3,14 0-10,19-1 11,20-8-4,61-14-15,30-14-7,3-5-4,-62 15-49,-57 18-33,-8 0-54,-11 2-373,21-48-535</inkml:trace>
  <inkml:trace contextRef="#ctx0" brushRef="#br0" timeOffset="48389.7678">27350 4741 1760,'0'-2'327,"-2"0"-178,2 2-149,8 13 16,10 17 13,10 18 31,8 19-29,1 18-16,12 65-3,-20 14-6,-19-8 3,-14-55-3,-9 18-4,6-77 3,1-1-5,-1-4-86,-12 44-137,0-2-154,-33 100 2</inkml:trace>
  <inkml:trace contextRef="#ctx0" brushRef="#br0" timeOffset="48594.7795">27550 5055 1510,'-11'-5'499,"5"0"-302,-17 4-52,0 14-64,-14 16-46,-7 19-22,-8 19-4,3 12-8,1-2 5,16-6-6,8-13-31,12-16-55,12-17-193,10-8-199,48-28-154</inkml:trace>
  <inkml:trace contextRef="#ctx0" brushRef="#br0" timeOffset="48773.7897">27754 5189 1507,'8'3'271,"2"3"-31,5 8 5,3 8-97,-1 8-38,-1 6-52,3 10-26,1 9-14,-3 1-11,4-1-7,-3 0-19,-4-8-61,-1-6-95,0-8-294,32-9-126</inkml:trace>
  <inkml:trace contextRef="#ctx0" brushRef="#br0" timeOffset="48984.8018">28206 4882 866,'-1'-2'1012,"1"2"-718,-2 0-180,4 11-77,1 6 8,3 15 21,7 13-30,2 14-9,1 15-7,-2 8-11,0 12 0,-4 56-8,-10 14-1,-2-115-54,1-11-21,-4 34-118,2-20-169,-1-8-254</inkml:trace>
  <inkml:trace contextRef="#ctx0" brushRef="#br0" timeOffset="49320.821">28397 4631 319,'0'-37'1465,"3"3"-1135,8-31-186,5 11-70,11 15-20,3 11-20,7 14-16,7 13-9,8 15-3,0 8 2,-1 9-7,-5 6 0,-9 0 10,-10 4 5,-10 4 8,-13 12 2,-4 12-2,-2 9-6,-2 11-17,-1 8 10,-4 59-10,-1 17 5,4-121-5,-1-4 5,-5 47 0,-6-10-5,0-7 7,-5-12-8,5-14-20,-3-18-8,2-12-37,0-6-110,-30-40-433</inkml:trace>
  <inkml:trace contextRef="#ctx0" brushRef="#br0" timeOffset="49785.8476">28424 5219 1561,'3'-15'450,"3"-3"-296,9-11 7,8-6-50,10 5-42,9 5-41,5 9-19,2 6-9,-2 13 0,-11 8-1,-11 10-34,-20 9-19,-21 17 3,-14 8-106,-19 8-209,-7-3-17,1-2 43,10-12 143,14-16 134,15-15 63,16-15 114,13-6 71,8-5 29,6-5-25,4 4-51,2 1-54,3 5-42,-3 6-7,-5 7-22,-9 7-13,-14 10-17,-23 11 1,-16 13-62,-14 14-36,-10 6-3,-2 0 54,11-10 63,15-13 55,16-21 103,9-11-31,9-7 44,4-7-18,5 1-36,9-5 8,6 0-43,12-7-50,9-4-19,6-6-13,10-5-21,3-1-61,9-9-197,109-75-402</inkml:trace>
  <inkml:trace contextRef="#ctx0" brushRef="#br0" timeOffset="50025.8614">29357 4575 2067,'0'2'285,"0"0"-239,0 3-46,4 13 0,5 20 67,3 17 8,6 23-30,-3 6-18,2 3-12,-9 5-6,-6 2 0,-2 2 0,-8-6-9,-4-5-29,-4-10-34,3-5-110,0-11-50,3-14-462,0-14-515</inkml:trace>
  <inkml:trace contextRef="#ctx0" brushRef="#br0" timeOffset="50453.8858">29520 4380 1580,'-2'-20'462,"0"1"-310,1-12-20,4 10-23,4 6-8,5 2-55,16-3-25,13 0-7,14-5-13,6 4 0,-3 5 2,-4 7-3,-9 10-7,-8 4 1,-5 9 0,-7 7 5,-1 5 1,-2 5-1,-1 9-3,3 11 4,1 5 1,2 7-1,-1 13-1,-7 12 0,-4 4-11,-5 6 12,-14 51 15,-22 10 25,-14-4-2,29-111-11,-2 0-5,4-1-10,-10 45-4,4-6-8,6-15-46,4-15-18,10-16-1,-1-16 1,2-11-49,2-9-100,-1-14 9,-2-19-90,-16-124-672</inkml:trace>
  <inkml:trace contextRef="#ctx0" brushRef="#br0" timeOffset="50656.8974">29619 4743 1762,'5'-12'320,"5"0"-146,5-13-87,15 2-12,10 1-14,11 2-31,8 7-18,9 3-11,-1 6-1,-5 8-43,-11 6-100,-14 8-326,-5 42-264</inkml:trace>
  <inkml:trace contextRef="#ctx0" brushRef="#br0" timeOffset="51123.9242">29748 5053 1701,'0'0'465,"0"2"-408,0-2 6,0 0 27,0 0-34,0 2-40,1-2-15,-1 3 5,1-3-6,1 3-17,6-6-28,2-2 13,8-9 23,9-2 9,4-11 0,0 2-6,2 2 5,-2 9-6,-1 7 6,-4 6 0,3 4-6,-2 7-7,-3 10 14,-3 4 12,-5 1 9,-5 5 6,-8 0 6,-6 2 26,-6 0 1,-7 1 1,-4-4-2,-1-3-10,-1-3-2,2-8-5,-3 0-5,0-10-5,-2-2-1,1-6-7,2-2-7,-4-6-8,2-4 1,2-4-4,-1-3-6,3 3 0,7-3-16,2 10-44,2 2-57,5 2-55,2 6-374,-11-11-1185</inkml:trace>
  <inkml:trace contextRef="#ctx0" brushRef="#br0" timeOffset="54780.1333">25296 7580 1428,'-29'-7'115,"5"1"31,-28-10-16,13 9 10,5 3 19,11 0-32,16 4-49,7-1-72,4-3-6,-1 1-46,10 0 35,10-4 11,12 1 44,9-6 2,5-5 10,-1-3-19,7-4-10,-1 1 14,0 2-17,-5 10-17,-4 6-7,-4 3-16,-2 4-23,-4 2 0,-4-3-53,-6 1 5,-3-4-84,-9 1 14,-9-2-67,-8-2 47,-59-39-862</inkml:trace>
  <inkml:trace contextRef="#ctx0" brushRef="#br0" timeOffset="55283.1621">25406 7186 1106,'-2'0'297,"1"0"-41,-2 0-94,0 4-87,6 2-75,1 14-3,4 15 3,4 14 39,0 18 29,4 9 35,0 10-41,0 7 2,6 62-23,-2 12-7,-15-121-10,-2 2-4,1 49-8,-2 0-3,-4-7 0,-2-4-2,0-17 2,-4-17-8,4-21 7,-1-12-2,2-14 6,-5-5 7,-6-7-11,-12-9-8,-8-7-66,-4-13-84,-1-7-173,1-12 19,2-2 44,1 5 110,2 4 99,4 13 51,4 9 57,6 7 45,7 2 57,7 8 27,4 3-19,5-4-79,10 0-49,12-11 6,14-6 42,7-8 17,3-1-44,5 0-17,3-2-32,2-1-5,4 0-6,-1-5-30,-2 3-149,-5-4-184,53-69-302</inkml:trace>
  <inkml:trace contextRef="#ctx0" brushRef="#br0" timeOffset="55488.1738">25946 7326 1097,'4'-4'592,"-2"2"-493,5-3 43,3-4 53,7-3-54,7 2-69,2 1-40,5-3-19,4 9-4,1-1 0,-1 1-9,-4 3-33,-7 0-84,-6 0-108,-10 0-279,-24 14-114</inkml:trace>
  <inkml:trace contextRef="#ctx0" brushRef="#br0" timeOffset="55727.1875">25798 7540 1024,'0'0'460,"0"0"-361,0 3-24,3 4-15,2 12 35,5 18 113,5 24-25,-4 19-82,5 69-53,-4 12-21,-8 7-9,-6-55-6,-2 3-6,-2-71 0,2-3-6,1-8-38,-4 32-65,4-21-145,4-16-109,4-20-187,12-56-323</inkml:trace>
  <inkml:trace contextRef="#ctx0" brushRef="#br0" timeOffset="55930.1991">25760 8067 644,'8'-28'523,"4"-3"-358,14-30 8,12-2-13,7 4-17,6 4-20,4 15-47,-3 12-26,-2 13-16,-7 8-22,-9 12-12,-7 3-1,-10 1-31,-6 3-101,-11 10-136,-11 13 122,-97 116-598</inkml:trace>
  <inkml:trace contextRef="#ctx0" brushRef="#br0" timeOffset="56119.2099">25834 8239 686,'1'-4'961,"4"-6"-708,7-16-50,13-8-37,15-15-34,12-7-64,10-2-29,9 3-21,-3 2-1,-6 14-17,-14 10-36,-8 14-65,-15 10-104,-14 5-280,-12 6 170,-59 42-11</inkml:trace>
  <inkml:trace contextRef="#ctx0" brushRef="#br0" timeOffset="56628.239">26003 8122 560,'-3'20'189,"2"7"-20,-3 22 50,8 10 42,3 2-61,6 1-26,-1-8-20,4-14-56,-4-12-49,2-12-32,4-3-5,5-7-12,9 0 0,10-8-111,11-6-110,13-13-85,4-9-152,0-9 149,-10-9 154,-13-4 155,-13-1 222,-12 3 15,-14 2 146,-9 5-121,-6 6 13,-5 3-106,-7 7-40,1 9-55,-3 7-71,-3 11-2,-7 13-2,-7 15-66,-10 9-35,-1 12-10,0 2-23,7 0 45,8 0 24,10-14-30,9-12 51,9-15 24,8-5-149,7-8-25,14-4 195,10-9 44,16 2 82,8-1 19,0 7-22,1 8 5,-7 8-13,-5 7 25,-6-1-31,1 6-32,-2-7-34,1-1-4,-5-5-19,-2-7-20,-6-3 0,1-9-148,-4-4-174,24-67-427</inkml:trace>
  <inkml:trace contextRef="#ctx0" brushRef="#br0" timeOffset="56841.2512">27044 7454 1267,'6'-7'306,"3"3"-195,7-14-3,14 5 22,5-4-8,8 1-44,1-3-41,4 0-7,1 2-12,-4 5-10,-9 2-8,-14 10-128,-13 14-191,-27 23 14,-122 115-850</inkml:trace>
  <inkml:trace contextRef="#ctx0" brushRef="#br0" timeOffset="57265.2754">27132 7838 782,'34'-34'194,"-1"1"-4,27-27 22,-5 14-29,-13 12-39,-12 15-29,-11 13-58,-8 8-57,-10 12-40,-4 5 40,-9 20 45,-6 15-15,-10 16-27,-6 9-3,-4-1-30,2 2 13,5-6 5,7-6 11,3-9 1,9-8 0,8-16-1,7-12-11,7-13-15,10-14 27,11-12 1,8-14 8,11-12-3,-1-13-12,-1 2-22,-7 0 14,-9 12 14,-15 13 42,-11 13 46,-4 11 49,-7 8-89,2 4-42,1 5-6,2 9 12,2 2 0,4 10 4,2 6-5,0-6-2,0-1-9,-1-4-8,-5-3-141,-4-2-65,-24 42-308</inkml:trace>
  <inkml:trace contextRef="#ctx0" brushRef="#br0" timeOffset="57571.2929">27731 7592 1204,'23'-15'318,"1"-1"-105,24-9 9,-2 7-68,2 8-49,-3 10-45,1 8-39,-6 7-4,-4 8-17,-5 9-14,-8 11 1,-4 9 13,-6 18 25,-5 13-3,-1 63 4,-2 24-5,-1 15-6,-7-135-9,-1-9-6,1-7 6,-3 32 2,-6-22-16,-3-14 4,-12-15-35,-3-20-53,1-15-160,-3-19-203,-31-149-262</inkml:trace>
  <inkml:trace contextRef="#ctx0" brushRef="#br0" timeOffset="57775.3046">28124 7167 1538,'0'7'176,"0"4"-176,0 12 148,0 16 29,0 16-15,-6 16-58,-9 13-61,-13 71-20,-18 41-11,-14 24-12,11-79-24,15-39-23,28-73-197,5-11-139,10 23-221</inkml:trace>
  <inkml:trace contextRef="#ctx0" brushRef="#br0" timeOffset="58519.3472">28758 6994 1473,'6'-13'536,"-1"6"-328,1-6-70,-6 13-54,-3 4-63,0 5-21,1 11-40,1 11 40,-4 11 1,-4 16-1,-13 3-36,-5 4-115,-6-10-161,5-11 22,4-15 46,8-18 97,4-11 132,6-7 15,6-5 106,7-5-49,10-2 48,9-4 35,9 3-13,5 3-5,6 3-2,2 4-23,4-2-16,-2 3-28,-4 1-22,-6 4-17,-8 2-14,-9 4-51,-9 2-265,-10 0-139,-13 4 173,-56 25-460,33-16 462,14-9 280,3 5 376,3 0-74,-13 14-17,4 5-47,8 3-65,6 8-19,3 12 38,4 8-34,2 8-19,-2 17-25,-5 64-3,-4-102-60,-5 54-21,-6-10-16,-7-12-5,-3-1-9,2-9-11,5-23-41,10-18-23,9-27 3,11-30-68,6-32-110,25-74 59,29-62-92,17-39-71,-28 114 354,-30 77 72,-7 10 234,-1 12-42,15-21-33,-8 19-51,-4 21-74,0 13-61,6 14 12,-1 15 6,6 16-4,0 5-26,-5 5-14,-1 4-11,-7-8 1,-6 0-8,-13-7 7,-13-6-8,-6-3-18,-11-6-51,3-8-137,3-17-242,18-98-250</inkml:trace>
  <inkml:trace contextRef="#ctx0" brushRef="#br0" timeOffset="58924.3703">30158 6504 1974,'0'0'297,"-2"1"-159,-2 6-68,-11 12-68,-10 24 29,-16 17-14,-11 24-2,-44 67-9,-12 18-6,-9-7-33,86-131-102,11-6-24,7-10 5,-15 12-106,19-19-31,16-20 120,8-15-43,11-10 95,8-8 119,5 1 42,-5 11 125,0 19 35,-4 20-50,-8 20-29,-1 22 60,-6 19-15,-1 14-6,-5 9-47,-5 63-56,-13 14-23,-15 9-15,3-74-8,9-62-5,2 4-8,4-6-45,-8 24 9,4-21-84,10-25-84,3-20-33,9-18 16,28-119-353</inkml:trace>
  <inkml:trace contextRef="#ctx0" brushRef="#br0" timeOffset="59231.3879">29977 7256 1297,'12'-17'455,"3"4"-331,10-14-19,5 7-13,2 2-11,7 6-3,7-2 0,7 4-20,0 0-32,-1 3-10,-3 14-16,-7 8-22,-6 15-11,-7 18 32,-7 15 1,-8 16 36,-1 66-11,-8 27-2,-3 14-16,-6-56 1,-2-24-1,-2 25-1,-6-15-6,1-1 1,1-10 4,5-63-5,-2-6-34,3-7-50,-6 26-62,4-19-77,1-21 1,1-21 0,3-107-407</inkml:trace>
  <inkml:trace contextRef="#ctx0" brushRef="#br0" timeOffset="59571.4073">30161 7826 1433,'-18'23'194,"0"3"-137,-16 21-35,8 2 10,10-14 28,12-13-29,17-15-23,14-20 25,16-19 36,14-24-32,5-17-25,4-11 2,-8 3-2,-8 20 9,-7 17 12,-9 23-12,-7 24-11,-6 16 29,-2 21 20,-3 15-14,-5 13-2,-8 2 19,-3-6 1,-8-12 13,-3-14-2,-7-9 10,-8-9-12,-11-3-20,-11-7-4,-10-4-34,-4-7-14,-6-9-14,7-5-87,6-12-47,-20-106-232</inkml:trace>
  <inkml:trace contextRef="#ctx0" brushRef="#br0" timeOffset="59976.4305">31014 7145 581,'-27'-7'1221,"2"4"-963,-23-2-69,9 7-73,9 1-46,13 1-14,10-2-34,15 2-22,16-4 0,19 0 5,23-10 25,61-17-12,25-24-8,0-7-8,-46 20 2,-24 2-4,-53 23-28,-5 1-79,-10 3-223,0-22-566</inkml:trace>
  <inkml:trace contextRef="#ctx0" brushRef="#br0" timeOffset="60426.4562">31063 7183 1654,'-3'0'458,"3"-2"-350,-2 0-46,6 4-29,2 2-17,9 5 1,13 9 10,11 1-18,12 3-9,2-1-33,5-6-35,8-2-71,1-7-35,-5-6 66,-8-3 46,-15-8 62,-11 3 8,-14 1 112,-4 2 52,-9 5-28,-2 1-39,-13 3-27,-9 7-51,-27 15-27,-76 42-18,-60 44-4,-11 28 7,79-42 14,21-21-8,66-56 9,17-9 0,8-9 1,-7 6 49,29-16-29,26-16-8,68-23 37,55-20-26,23 11 6,-57 24 10,-6-2 2,-31 11-19,-57 12-10,-7 1-11,-10 2-1,21-1-1,-18 4-40,-17 0-14,-15-7 5,-11-9-241,-77-78-524</inkml:trace>
  <inkml:trace contextRef="#ctx0" brushRef="#br0" timeOffset="60623.4675">31491 7051 1302,'-10'9'339,"2"12"-245,-12 20-28,-1 20 102,2 19 27,-8 75-45,14 39-70,10 32-41,9-70-29,4-21-8,3 5 1,11-16-3,-8-76-74,1-10-88,0-9-123,13 30-31,39 21-236</inkml:trace>
  <inkml:trace contextRef="#ctx0" brushRef="#br0" timeOffset="61199.5004">32331 6818 1937,'2'-4'341,"-4"4"-199,1-2-67,-1 4-1,-2 4-20,-3 8-54,-9 13 1,-9 17 5,-14 18-6,-13 12-9,-11 1-63,-1-5-73,2-7-56,11-18-74,19-15-182,25-16-29,21-21-102,17-6 435,16-9 153,9-3 300,2-2-47,-4-2-25,-1 8 47,-19 8 11,-10 6-28,-14 7-42,-10 3 15,-6 5-81,-11 7-72,-14 11-48,-18 15-17,-14 8-13,0 6-8,-2-2-41,9-3-59,16-10-66,12-11-59,16-18 58,12-14 74,12-12 43,10-9 41,-1-2 17,8 7 2,-1 6 47,-3 13 44,-1 13 6,-1 16 23,-2 18 35,1 22-47,-3 15-34,-1 10-19,-3 5-28,-3-9-16,-1-14-2,-4-13-5,3-18-5,-7-13-1,1-7-28,-6-5-59,-1 0-110,1-11-337,17-36-427</inkml:trace>
  <inkml:trace contextRef="#ctx0" brushRef="#br0" timeOffset="61404.5122">32518 7395 1725,'24'-26'356,"4"-2"-143,31-29-29,7 7-58,5 2-40,-6 7-37,1 2-14,-6 7-26,-7 8 3,-10 3-11,-12 10-1,-17 5-14,-6 8-55,-14 12-84,-14 15 16,-21 22-113,-164 153-538</inkml:trace>
  <inkml:trace contextRef="#ctx0" brushRef="#br0" timeOffset="61807.5352">32301 7632 1330,'4'-7'745,"5"-6"-487,13-15-177,18-9-45,16 0 2,10 4-7,6 3-2,3 14-17,-6 1-11,-9 10 6,-19 5-7,-16 4-44,-7 5-59,-16 8-116,-4 5 28,-13 2 23,0 7 30,-5-3 102,0 3 32,4-3 4,5 2 40,5 2 38,9 5 30,7 10 23,0 4 4,4 8-29,-2 6-5,-1 2-25,-2-3-22,-5 3-4,-1-1-5,-2 1-3,-1-9-21,2-6 10,-2-11-7,-2-17-7,2-15-10,0-3 8,-1-6 15,1-3 26,-3-3 22,-6-6-8,-12-10-70,-17-9-34,-19-4-100,-55-16-70,-86 11-426</inkml:trace>
  <inkml:trace contextRef="#ctx0" brushRef="#br0" timeOffset="62828.5936">25333 10918 836,'-16'7'366,"3"0"-180,-8 1 11,5 3-35,10-3 12,5-6-12,2-2-83,1 2-68,12-2 5,0 2 52,11-1 40,4 2-41,2-6-11,2 0-19,2-1-23,2-7-13,13 2 11,2-5-11,5-1 10,-2 4-11,-6-1-11,-3 8-32,-8-2-35,-7 6-2,-8 0-76,-10 3-115,-7 0-62,-9 1 117,-51-24-397</inkml:trace>
  <inkml:trace contextRef="#ctx0" brushRef="#br0" timeOffset="63101.6092">25550 10552 1339,'-3'0'493,"-1"3"-299,-1-2-115,4 10-62,1 18 8,1 23 73,4 26-25,13 92-37,13 49-19,1 14-4,-9-60-2,-7-3-3,-2-29-7,-12 17 4,-14-20 3,2-30-8,3-63 0,4-5-44,0-16-70,-1 24-157,11-34-195,9-36 153,43-187-214</inkml:trace>
  <inkml:trace contextRef="#ctx0" brushRef="#br0" timeOffset="63289.62">25659 11087 1017,'-22'-14'288,"9"8"-26,-19-2-65,6 13-40,3 14-40,2 13-37,0 13-38,-2 15-23,7 13-7,-7 9-12,4 2-7,0 3-113,-1-7-60,6-13-83,4-24-109,5-20-3,21-64-162</inkml:trace>
  <inkml:trace contextRef="#ctx0" brushRef="#br0" timeOffset="63467.6302">25674 11110 1101,'5'4'294,"-1"-2"-117,8 4 7,0 12-20,-4 6-1,2 12-19,6 13-24,0 14-58,3 12-34,5 7-13,4 0-15,2-1-6,1-9-82,0-9-140,-5-14-116,27 12-209</inkml:trace>
  <inkml:trace contextRef="#ctx0" brushRef="#br0" timeOffset="63699.6434">25983 10877 1806,'0'3'274,"3"8"-262,8 10-4,2 22 10,14 13 34,1 22-14,4 12-16,9 61-14,-23 39 7,-20 25-15,-12-67-21,-1-44-17,13-72-97,1-9-127,1-7-52,6 20-286</inkml:trace>
  <inkml:trace contextRef="#ctx0" brushRef="#br0" timeOffset="64022.6619">26208 10755 539,'4'-16'1097,"2"-1"-878,8-11-49,-5 13-34,8 6-44,-1 3-35,11 6-30,9 1-6,10 5-9,3-2-2,2 4-4,-3 5-6,-5 9-2,-6 15 2,-7 20 18,-9 25 11,-5 75 13,-28 49 3,-22 41-15,3-74-11,4-2-8,8-39-11,16-84 5,0-6-5,1-9-31,-1 31-26,-1-19-29,1-15-91,-4-13-147,-19-41-259</inkml:trace>
  <inkml:trace contextRef="#ctx0" brushRef="#br0" timeOffset="64526.6908">26276 11394 1169,'4'-18'288,"8"-4"-89,9-20-20,19-3 16,10-2-51,9 6-50,-1 4-50,-7 11-29,-11 18-15,-13 18-21,-18 20-38,-15 22 28,-21 25-124,-43 68-157,-39 20-160,73-120 154,4-12-3,-23 28 118,21-27 203,26-27 149,16-20 29,20-20-20,12-11 70,9-1 4,5-4-34,1 12-37,-9 11-50,-11 15-35,-15 12-40,-14 21-21,-16 16 3,-16 24-18,-18 15-3,-22 14-100,-59 58-19,-27 1-7,110-107 50,4-9 61,-27 32 18,19-25 56,20-20 32,19-15 26,13-10-45,17-7-39,11-7 48,22-1 41,11-7 13,51-19-33,13 0-44,-90 28-31,-4 1-9,38-20-14,-5-5-1,0-8-28,-6-6-91,-1-10-205,57-149-273</inkml:trace>
  <inkml:trace contextRef="#ctx0" brushRef="#br0" timeOffset="65322.7363">27093 10473 1759,'-3'0'364,"2"0"-214,-5 4-91,4 2-28,1 4 5,2 8-22,5 6-14,3 14 2,5-1-1,5 3 7,6-3-8,10-2-48,7-8-102,11-19-135,14-15-76,5-21-170,6-11 22,-7-16 149,-11 0 360,-17 2 237,-22 6 276,-21 12-159,-18 12 160,-10 7-206,-15 10-131,-5 13-86,-9 15-38,-6 19-29,-5 18-15,-2 13-9,4 9-21,8 1-39,7 0-62,18-18-59,9-19 34,15-20 51,9-18-47,14-17 143,11-11 50,11-10 73,9-7 30,2-3-57,4 3-29,1 6-19,-2 5-21,-6 9-15,-8 12-12,-15 6-19,-10 6-24,-16 12 38,-14 19-7,-17 19 8,-22 23-116,-57 66-123,76-100-87,-36 44 130,13-21 149,19-17 48,20-18 3,17-22 36,15-15 81,21-20 116,16-11-43,14-13-26,11-8-26,50-27-27,-83 58-6,41-24-53,-15 12-22,-24 15-30,-24 15-6,-24 30-24,-23 20 29,-21 21-147,-62 66-112,-25 14-55,7-13 33,97-100 86,13-9 136,5-7 60,-13 12 114,20-19 171,17-13-36,14-17-95,18-7 4,15-9-46,13-3-29,4 0-32,5 7-21,-4 7-17,-11 8-13,-14 7-85,-15 6-190,-11 4-76,-34-7-415</inkml:trace>
  <inkml:trace contextRef="#ctx0" brushRef="#br0" timeOffset="65540.7488">27378 10873 1570,'-3'0'325,"3"4"-187,-4 10-99,2 15 38,-2 24 82,0 19-42,-3 17-18,-16 60-48,-21 26-12,-16 28-18,10-61-9,-9 6-6,-2-16-6,-1-11-49,38-77-56,7-11-38,7-11-143,-8 17-288,30-81-623</inkml:trace>
  <inkml:trace contextRef="#ctx0" brushRef="#br0" timeOffset="65728.7595">27324 11718 1533,'6'0'298,"2"1"-161,10 1 106,6-4-53,6-7-53,10-8-28,11-11-61,13-11-27,4-7-19,7-2-2,-5 3-68,-10 4-59,-10 10-143,-12 9-465,-17 8-592</inkml:trace>
  <inkml:trace contextRef="#ctx0" brushRef="#br0" timeOffset="66042.7775">27720 11618 1176,'-6'4'372,"3"-1"-174,-3 4-72,6-4-5,4 2 22,1 3-20,1 9-35,-2 3-41,-4 9-26,-15 15-3,-13 13-11,-18 11-7,-11 5-42,-3-1-55,1-13-29,10-18 54,14-19 72,16-18 30,13-12 87,12-14-18,13-9-62,16-10 17,15-1 6,8 9 0,9 4-4,4 1-2,-6 8-8,1 5-25,-8 0-10,-7 5-5,-5 1-6,-6-4-36,-10 5-69,-4-2-73,32-37-480</inkml:trace>
  <inkml:trace contextRef="#ctx0" brushRef="#br0" timeOffset="66291.7917">28296 10991 1876,'3'-2'342,"-2"2"-203,2-2-28,-3-2-22,0 2-19,0 1-53,0 1-17,0 0-34,0 0-44,3 0-122,3-3-283,8-56-817</inkml:trace>
  <inkml:trace contextRef="#ctx0" brushRef="#br0" timeOffset="66665.8131">28803 10145 1811,'-3'0'302,"2"3"-284,-5 14-18,2 27 0,-2 24 9,-4 85 73,7 56 7,0 56-10,-6-72-5,-2-33-20,-3-7-29,7 3 1,3 48-10,-5-63-15,2-26-1,-1-9-16,8-65-53,5-8-39,-3-7-126,4 15-142,20-48-275</inkml:trace>
  <inkml:trace contextRef="#ctx0" brushRef="#br0" timeOffset="66870.8248">28367 11083 1531,'0'11'332,"2"10"-256,1 15-34,4 3 39,7 1-4,4-9 1,3-2-35,4-7-32,3-2-11,5-7-119,1-8-143,5-6-109,73-43-184</inkml:trace>
  <inkml:trace contextRef="#ctx0" brushRef="#br0" timeOffset="67019.8334">28896 11194 866,'4'10'264,"0"5"116,5 14-166,0 6-56,1 2-14,0-3-36,-3-5-26,4-7-40,-3-8-22,-2-8-10,1 1-10,-1-7-81,0 4-267,1-20-754</inkml:trace>
  <inkml:trace contextRef="#ctx0" brushRef="#br0" timeOffset="67226.8452">29324 10780 2025,'0'-1'355,"3"-3"-259,3-6-48,12-3-21,7-1-10,15-6-11,17-2-5,10 3-1,52-13 0,-80 26-39,39-11-36,-8 4-40,-15 0-88,-15 4-131,-17-1-401</inkml:trace>
  <inkml:trace contextRef="#ctx0" brushRef="#br0" timeOffset="67404.8554">29530 10920 1655,'-8'20'475,"2"5"-400,-4 21 22,0 14 14,9 3-18,4-3-49,6 1-28,4-1-5,1 1-11,4 5-43,-7-5-94,-7-6-212,-13 27-334</inkml:trace>
  <inkml:trace contextRef="#ctx0" brushRef="#br0" timeOffset="67709.8728">29621 11022 1622,'13'-13'344,"2"-1"-247,13-12 19,2 5 2,3 5-20,1 6-31,2 8-22,-2 7-18,-1 5-12,-1 3-1,-1 9 2,0 4 2,-1 10-7,3 3-5,-3 12-6,-3 6 2,-5 6-1,-7 5 0,-7 1 7,-11-6 1,-10-1-8,-9-7 5,-11-5-6,-11-4-33,-6-8-39,-3-9-82,6-11-140,6-18-296,-39-70-712</inkml:trace>
  <inkml:trace contextRef="#ctx0" brushRef="#br0" timeOffset="68054.8926">29804 11128 1298,'15'-18'299,"1"-3"-131,17-14 42,-3 7-30,-10 12-50,-4 15-74,-9 10-25,-2 17-19,-6 13-3,-11 12-9,-17 11-30,-10 7-86,-7 5-95,-3-7-28,6-8 26,8-20 78,13-15 135,11-16 20,13-12 125,9-12-83,11-3-44,9-5-12,7 2 18,4 6 16,3 5 41,-3 3 18,-7 8-19,-9 4-41,-12 4 7,-8 6-16,-15 8 6,-10 5 3,-16 17-39,-18 11-15,-19 10-174,-66 50-169,-109 69-328</inkml:trace>
  <inkml:trace contextRef="#ctx0" brushRef="#br0" timeOffset="68294.9063">29120 12122 382,'-16'0'216,"6"-3"89,-11-6 181,17-11-214,14-9-125,14-4-41,18-2 46,16 0-29,14 9 3,56 1-24,-86 22-23,43 2-8,-11 5-25,-13 1-10,-4 5-21,-5 2-7,3-4 2,8-5-8,9-10 7,53-15-9,27-9-33,8 9-36,-58 18-28,-10 4-67,-55 0-158,-7 1-19,-9 3-26,65 7-178</inkml:trace>
  <inkml:trace contextRef="#ctx0" brushRef="#br0" timeOffset="68579.9226">31245 10026 1608,'2'-6'671,"-2"4"-518,0-7-92,0 12-50,1 5-11,5 13-2,8 13 2,10 7 14,-1 7-14,-3-9-6,-7-6-38,-11-4-40,-14 1-88,-17-3-167,-16 2-237,-144 16-522</inkml:trace>
  <inkml:trace contextRef="#ctx0" brushRef="#br0" timeOffset="68759.9329">30721 10459 1151,'0'4'462,"3"6"-399,8 20 66,0 16 104,4 20 2,4 15-79,-6 13-33,8 55-51,-20-101-28,2 48-23,-7-12-11,-8 0-4,-1-11-6,-9 2-28,-2 1-89,-8-3-149,-60 70-761</inkml:trace>
  <inkml:trace contextRef="#ctx0" brushRef="#br0" timeOffset="69397.9694">30747 10712 674,'0'-7'1193,"0"3"-1005,3-4-147,1 8-40,7 8 4,17 1 66,16 3 17,17-6-29,61-12 10,15-29-2,1-10-10,-53 15-9,-45 19-12,-3 4-10,-3 0-14,30-5-12,-8 2 1,-7 9 5,-1 4-5,-10 7 1,-5 3-2,-7 5 0,-12-4-2,-10 2-10,-1-5 8,-10 1 4,-12 10 16,-16 10-16,-18 12-1,-18 15-43,-63 49-41,-23 23-35,22-22-12,100-78 15,5-3 39,7-8 33,-24 18 33,17-16 12,19-17 54,16-15-6,18-17-48,17-18-7,20-12 6,57-33 1,-79 68 1,40-16 17,-11 20 28,-25 18 4,-21 22 16,-22 19 9,-25 25-21,-48 72-26,-43 47-10,22 2-10,74-140 2,12-4 1,3-11-2,-3 29-8,18-22 5,18-18 35,17-17 11,16-10-23,54-26-13,-72 11-7,35-16-8,-12-7-1,-13-2-13,-16 1-23,-12-1-15,-13 3-30,-17 2-125,-12 3-343,-104-53-169</inkml:trace>
  <inkml:trace contextRef="#ctx0" brushRef="#br0" timeOffset="69608.9814">31113 11118 551,'-3'0'910,"0"0"-701,1 10-158,4 18 1,-2 19 166,6 23-17,-2 17-33,-1 62-48,-12-97-32,-3 53-13,-10-5-24,-8-6-21,-9-3-16,-7-6-14,-4-1-30,-6-5-75,10-13-23,16-25-77,13-19-373,26-69-276</inkml:trace>
  <inkml:trace contextRef="#ctx0" brushRef="#br0" timeOffset="69775.991">31063 11803 1300,'14'8'468,"6"7"-194,14 19-14,6 21-68,0 17-54,3 16-32,30 69-47,25 22-41,-63-138-12,-4-3-6,29 37-29,-1-12-55,-1-8-51,-2-16-63,77 4-603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2T03:36:13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31452 8665,'33'66,"34"265,32 33,-66 0,33-34,-33 1,0-66,0-100,-33 100,66-67,-33-33,-33 67,34-34,-34-65,0 65,33 67,-33-34,0 100,0-33,0-34,0 166,0-33,0 0,0-66,0-67,0 1,0-67,66-66,-66-65,0 32,0-66,0 0,0 33,0-33,0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2T03:37:13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8830 2778,'0'-66,"100"66,65 0,67 0,-67 0,-66 0,-33 0,34-33,-67 33,33 0,-33 0,66 0,0 0,34 0,-1 0,66 0,-32 0,-67 0,66 0,1 0,-67 0,0 0,-33-33,66 33,-32 0,65 0,-66 0,34 0,-1 0,-33 0,-33 0,33 0,1 0,-1-66,-33 66,0-33,100 33,-1 0,0 0,34-33,-67 33,99-34,-164 34,131 0,-66 0,-99 0,34 0,32 0,-33 0,-33 0,66 0,0 0,67 0,32 34,1-1,131 0,-32 0,33 0,0 99,-67-99,-32 0,-133-33,0 0,-66 33,0-33,0 0,0 0,67 0,-1 0,0 0,99 0,34 33,33 34,-166-1,66-33,-99-33,0 33,-33-33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3:42:45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24248 12300 761,'-4'-7'536,"-4"-5"-220,-10-8-44,-3-3-77,-9-1-62,0-3-40,-7 5-36,0-1-30,4 3-12,1 4-1,6 9-13,4 2 1,-2 16-2,-4 16-1,-9 17 0,-10 24 0,-39 73 1,-20 33 1,70-121 0,0-1 5,-36 53-5,11-7 7,-15 50-2,63-98-5,-5 45-1,18-3 0,23-6-1,25 0 1,62 51-1,59 16 2,37 30 6,-81-45-7,-8-5 1,-5-36 0,0-27 1,-1-28-1,-1-24 0,-9-28 10,-9-31-10,-9-27 6,-49 24 2,3-12 26,60-127-4,-16-21-7,-29 53-6,-10-14-6,7-25-4,4-16-8,6 16 0,-1 17-2,6-16 1,11-20 0,-11 12-7,-14 34 8,-27 39 1,-24 10 10,-35 10-5,0 63 7,-15 4 11,-125-53-3,-103 54-10,54 58-11,22 27 0,13 21 0,31 7 1,35 5-1,27 5-1,61-46-8,11 4 1,8-2-22,-16 50-19,16 57-10,23 39-7,4 44-30,-6-66-30,-7 11-241,-11-8-409</inkml:trace>
  <inkml:trace contextRef="#ctx0" brushRef="#br0" timeOffset="1674.0957">23460 15379 824,'9'-8'212,"2"-3"-52,16-9 50,6-4 18,7 1-24,-2 5-43,3 2-31,-1 9-40,-6 3-37,-2 12-25,-4 11-11,-4 6-8,1 20-9,-7 14 18,-9 16-4,-9 63-7,-25 26 1,11-119-2,0-5-5,-9 39 0,1-15 1,4-19 6,6-15-7,6-14-1,4-13 7,4-6 7,-2-13-14,0-10 1,2-18-1,0-15 1,9-11 0,2-5 8,5 1 21,4 0 5,2 5 4,6 4-6,1 2-3,4 3-11,-4 7-7,0 6-11,-1 3-1,-5 12-6,0 7-21,-6 7-40,-3 13-37,-5 10-43,-1 13-130,20 69-367</inkml:trace>
  <inkml:trace contextRef="#ctx0" brushRef="#br0" timeOffset="2184.1249">24666 15311 1323,'-8'-4'448,"-2"2"-216,-14-6-71,-3 8-64,-10 0-40,-6 10-40,2 7-11,-2 11-6,0 11 0,1 12-1,2 10 0,6 8 0,2 7 1,11-1-1,6-5 0,8-3 0,9-12 0,11-10-11,4-15-3,9-9 8,2-15-3,5-10 10,1-12 1,2-7 1,-2-17 8,3-5-4,-3-12-6,-1-9 0,-6-7-1,-5-10 2,-9-3-1,-1 2 1,-6 18 0,-5 16 7,-1 26 22,-1 17 13,-2 14-10,-3 12-21,-4 14-12,2 20 2,2 17 7,3 7-8,4 3 0,3-5 0,2-14 7,0-10-8,6-15-1,-5-8 1,2-10-1,0 1-10,0-7-25,0-3-47,-1-2-41,3-3-188,26 3-285</inkml:trace>
  <inkml:trace contextRef="#ctx0" brushRef="#br0" timeOffset="2629.1504">24893 15481 1276,'0'3'373,"3"-2"-257,-2 11-82,6 5 49,2 9 1,1 11-29,6 11-10,-2 6 6,0 5 17,-4 0-13,-5 0-11,-5-12-2,-6-2-12,-3-10-9,-1-7-11,2-11-2,4-9-2,0-13-6,2-13-5,2-24-56,-2-26 10,5-73-23,14-44-8,-3 140 40,2 4 31,9-31 11,3 27 23,-2 17 35,-3 20-1,-1 10 2,-1 6-22,8 8-1,1 6-3,2 6 0,2 8-4,-4 5-1,0 8 1,-6 8-1,-5 5-13,-9 4-9,-7 0 0,-5-2-6,-1-4-12,5-11-69,4-10-80,12-16-320,60-42-375</inkml:trace>
  <inkml:trace contextRef="#ctx0" brushRef="#br0" timeOffset="3161.1808">25794 15495 1242,'-4'-15'534,"-2"0"-286,-8-19-35,-2 4-48,-6 0-59,-1 7-61,-3 6-27,-2 6-17,-2 7 0,2 7-1,3 6-1,2 9-5,5 13 0,3 11 0,1 18 5,6 11-6,2 11 6,2 5 1,8-5-1,3-6 1,4-12 0,7-12 0,3-9 0,3-8-1,-1-16 0,0-8-8,-5-12 2,6-16 7,-4-14 0,-2-16 0,0-17 0,-3-21-27,8-80-27,-13-90-64,-10-57-155,-3 91-219,9 19 23,-6 33 365,0 47 103,0 87 1,-3 12 166,0 6 58,0-15-4,0 19 13,2 13-80,1 20-107,3 28 1,7 77 37,8 83-26,6 56 5,-12-97 8,1-8-28,-6-5-20,-6-24-5,4-14-11,-3-67-6,3-14-1,3-7-17,9 25-65,5-20-94,5-22-289,64-65-220</inkml:trace>
  <inkml:trace contextRef="#ctx0" brushRef="#br0" timeOffset="3514.201">26156 15219 1540,'-6'-8'333,"0"4"-116,-3-6-89,4 10-67,5 16-52,7 16-8,6 23 5,7 25 0,-2 11 1,3 3-5,-5-11 4,-3-14 3,-3-24 12,1-16-2,-5-19-4,3-14-7,9-22 19,2-22-16,9-33-11,16-81-26,-2-28 2,-39 138 14,0 14 10,2-32 15,-14 31 51,-10 28 12,-15 24-23,-12 18 1,-8 19-19,1 12-20,8 9-16,10-1-1,18-7 0,11-6-63,11-14-93,11-15-118,69-72-554</inkml:trace>
  <inkml:trace contextRef="#ctx0" brushRef="#br0" timeOffset="4098.2344">26683 14995 1659,'0'4'277,"0"4"-235,2 14-40,2 15 22,3 16 39,-1 13-12,5 10-15,-2 9 4,-8 1 8,-4 1-4,-6-7 1,-1-13-26,1-16-7,6-24-3,1-19-9,8-19-19,5-20 19,5-27-32,3-25-35,11-81-28,0-19 32,-19 147 63,-2 9 42,5-28 32,0 25 4,-4 15-26,5 11-29,5 11-22,2 11 8,2 17 3,-7 18 5,-3 21-1,-14 63 4,-30 32-8,19-118-5,0-12-5,-8 30-1,8-24 0,5-29 5,6-18 8,5-23 7,4-25-21,13-80-22,11-70-39,15-9-43,-11 99 31,-9 72 54,-4 10 19,-6 10 17,22-16 26,-13 23 4,0 23-1,-5 18-4,-1 19-3,2 18 2,2 17 17,5 6-29,0 3-13,-5 0 4,-3-4-11,-13-6-8,-5-7 5,-11-10-6,-6-8 0,1-9-74,-4-15-74,2-1-218,-38 8-807</inkml:trace>
  <inkml:trace contextRef="#ctx0" brushRef="#br0" timeOffset="4541.2597">22609 17452 1528,'14'-7'276,"4"-3"-191,31-8 31,67-15 22,89 5-21,123-4-27,-53-2-15,53-15-18,-19 1-3,22 13-14,0 6-7,9-3-6,-48-3-12,-15 2 0,-26 17-6,-26 16-3,-45-3-6,-60 7-6,-80-1-22,-18 1-23,-6 0-11,12 0-17,-17 1-59,-21 3-207,-75 19-551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2T03:44:47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28211 10418,'0'0,"166"132,-67-66,-66 1,99 65,-99-33,0-66,33 66,-66-66,0 1,0-1,0 0,0 0,0 66,0 0,0 67,0 65,0-66,0 34,0-67,0 0,-66 1,33-34,-33 0,66-66,-66 0,0 100,0-100,-34 165,67-132,0 33,0-32,0-34,0 0,33 0,-33-33,0 66,0-66,0 0,0 33,33 0,-33-33,0 66,-34-66,67 33,-33-33,-66 100,66-100,-66 132,33-33,33-66,0 33,-34 34,67-34,0 33,-33 33,33-99,0 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3:46:04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11677 9726 273,'12'-24'88,"0"-8"-14,10-29 34,5-16-57,-4-4-3,-7 7-11,-12 3-37,-13 13-6,-5 9-61,-52-25-238</inkml:trace>
  <inkml:trace contextRef="#ctx0" brushRef="#br0" timeOffset="555.0317">11787 8865 611,'0'0'121,"0"0"-37,-3 1 125,3 2 55,-1-3-83,-3 1-82,2 2-54,-2 7-25,-6 12-7,-6 17-11,0 23 7,-5 22-8,0 71 0,15 38-1,24-19-1,10-64 0,6-6-5,-10-59 6,-1-4-1,2-11-7,28 22-13,4-28 21,6-37 27,9-36 100,45-75-37,12-59-28,-6-42-5,-63 74-15,-27 23-2,-26 79 10,1 12-8,-6 0-24,-1-30-9,-8 11-8,-10 7-1,-10 5-15,-13 5 15,-13 1 0,-15 7 1,-3 10-1,-5 11-4,-1 13-19,3 17 2,5 18 8,2 14-20,3 14-9,7 10-50,10 11-94,-1 63-78,39 62-208</inkml:trace>
  <inkml:trace contextRef="#ctx0" brushRef="#br0" timeOffset="6365.3641">13451 9428 716,'-2'-19'144,"-2"0"-23,-3-15-74,-2 8-28,-1 8 16,-4 2 11,3 7 5,1 1 18,-2 4 5,4 2-1,2 0-17,2 2-16,0 0-17,2 0-7,1 2-10,1 0-6,-5 10-11,-6 21 11,-2 30 0,-5 21 1,-3 12 0,8 2 0,2-5-1,7-13-1,8-14-1,7-15-5,6-15 1,12-18 5,7-14 0,13-17 1,12-22 0,9-10 0,8-12 1,-1-8 1,-6-3 4,-13 1-5,-9-8 0,-10 1 10,-11-4 1,-13 2 6,-15 4 7,-19 10 34,-15-1-29,-26 8-6,-61-17-6,-30 33-5,109 45-11,5 5-2,-37 17-56,12 24-98,-41 184-212</inkml:trace>
  <inkml:trace contextRef="#ctx0" brushRef="#br0" timeOffset="7972.456">9223 12150 297,'0'0'229,"0"1"-146,0-1-61,-2 3-22,1-2 1,-1 5 14,2-2 6,0 2 1,0 0-1,2 0 15,-1-2-10,1 3-13,4-4-4,0-1 3,1 5 20,2 1-14,4 10-6,3 2-12,0 11 0,-4 5-36,3 0 30,-6 2-6,-5-6-7,-1-5 19,-3 2 0,0-6 0,0-1 1,0 1 0,6 2 0,-2 1-1,5 4-1,2 1-5,-3-2-6,3 0-7,3-3-11,-4-2-8,-1-10 20,-1 0-36,-2-6 44,-1-7 9,-2 2-4,2-3 5,0 0 2,-1-3-2,1 3-17,-2 0 10,0 3 7,1 1-11,-3 2-14,1-4 25,-2 5 3,2-4 10,-2 2-7,0 1 0,1 0-6,4 0-13,-4-1-21,2 1-62,0 2-36,4 10 1</inkml:trace>
  <inkml:trace contextRef="#ctx0" brushRef="#br0" timeOffset="9571.5475">10848 12120 127,'-2'4'26,"2"0"-26,2 23-48</inkml:trace>
  <inkml:trace contextRef="#ctx0" brushRef="#br0" timeOffset="29687.698">6064 8460 695,'-9'-13'255,"-2"-2"6,-8-13-39,0 8-32,1-1 1,6 9-62,5 5-47,-2 3-25,9 4-43,0 1-14,7 3-20,7 6 10,10 2 10,7 10 0,3 0 1,0 8 0,-8 6 5,-1 2-5,0 3 0,-2 11 1,7 0 8,5 10-4,10 3 0,9 13-6,9 2 1,8 13-1,41 59 2,-10 18-1,-10 10 0,-66-133 5,-6-2 0,1 0-6,18 38 2,1-1-1,-2-8 0,2-3 1,5-3-1,0-2 0,8 0 0,4-5 0,3-6-1,-1-4 1,-6-11-1,-6-2-1,-8-3 1,-1 2 0,-2-3 1,2 3-1,2 0 0,1 0-2,3 1 2,1 3-18,0 0-21,2 5 2,-3-6 25,-10 1 1,-4-2 11,-6-8 0,-5 0-6,-4 0 5,3 0 0,3 3-13,7 1 5,7 3-1,9 5 8,7 0-8,7 2 10,3 3 0,-2-6 1,-4-4-1,-4-5 17,-9-10-2,-15-1 10,-5-5-11,-7 2-1,0 0-2,1 0-2,0 10-9,2 1 17,-3 0-7,2 4-9,-2-2 0,-2-4 10,0-1-10,-3-11-2,-3-7-5,-4-2 0,0-1-13,4 5 19,4 9 17,2 3-17,-3-2 8,1-1-10,-2-5 2,0 1-10,-3-6-7,-2-4 8,-4-2 9,0-4 9,1-4 1,-1 4-4,2-2-6,0 1 6,-2-2-7,0 2 1,0 1-23,0 1-13,0-1-34,0 3-14,-2-2-29,2 5-49,-2 6 41,-5 14-209,-44 77-461</inkml:trace>
  <inkml:trace contextRef="#ctx0" brushRef="#br0" timeOffset="32473.8574">8548 10787 1055,'0'0'321,"-1"0"-175,1 0-107,-2 0-5,2 3 49,0-2 29,-2 5-41,4 0-43,5 6 8,1 5-1,7 10-7,9 5-8,0 9 4,6 4 13,3 10-10,-2 2-16,-1-4 8,-6 2-7,-5 0 11,-8 3-8,-6 2 9,-6-6-3,-7-1-3,-3-2-5,-4-9-1,-6-6-6,-3-7 12,-4-6 20,-10-10-16,-7 7-2,-5-8-2,-4-5 7,2-3 2,-2-7-4,4-2-15,3-5-8,4-1-15,10-8-38,9-2-91,11 1-381,19-81-961</inkml:trace>
  <inkml:trace contextRef="#ctx0" brushRef="#br0" timeOffset="33378.9092">3392 7495 1599,'-4'0'285,"-4"5"-174,-7 5-87,-3 11-18,-9 8 2,-2 2-2,-5 9 3,-4 6-3,-13 17 6,-11 9-6,-57 44 1,-13-16-5,94-79-1,6-3 0,-25 9-1,19-6-108,21-12-126,17-9-141,66-40-250</inkml:trace>
  <inkml:trace contextRef="#ctx0" brushRef="#br0" timeOffset="33588.9212">2895 7967 336,'8'-11'345,"2"5"-66,7-5-39,-3 6-74,-1 10-49,4 9-9,3 10 38,5 11-11,4 13-50,-1 10-16,-2 8-30,-10 5-6,0-4-4,-11-2-2,-9-11-15,-6-1 3,-3-9 3,1-5-18,-6-8-3,6-13-47,2-10-92,7-20-97,19-117-550</inkml:trace>
  <inkml:trace contextRef="#ctx0" brushRef="#br0" timeOffset="33903.9392">3463 7741 1316,'0'-1'337,"0"-1"-130,-2 0-157,-1 6-22,1 0 46,-2 3-23,1 9-29,-9 19-16,-14 22-6,-8 12-44,-7 5-70,2-9 18,9-17 45,13-17 33,7-12 17,9-11-10,5-4-1,8 3 12,6-4 82,15 4 41,8-11-7,9-2-40,5-8-25,9-5-18,-9 0-13,-6-1-20,-16 6-5,-15 0-58,-13 7-81,-16-1-121,-14 0-341,-94-8 144</inkml:trace>
  <inkml:trace contextRef="#ctx0" brushRef="#br0" timeOffset="34234.9581">3401 7990 490,'3'-1'330,"-2"1"-90,2 0-141,8 5 24,5 6 30,5 8-15,8 10 13,-5 4-8,-1 10-46,-13 5-44,-10 7-22,-8 6 2,-16 5-10,-4 0-10,-5-6 1,0-11-7,11-16-7,8-17-1,11-12 1,5-5 18,0-1 8,6-1 8,3-5 16,5-2-5,11 3 1,8 0-7,5-1-4,7 1 4,1-1-17,3-3-11,4-4-11,4-2 0,1-6-1,-7 3 0,-15-2-47,-18 4-11,-23 2-53,-29-5-340,-163-28-908</inkml:trace>
  <inkml:trace contextRef="#ctx0" brushRef="#br0" timeOffset="35468.0287">4129 8077 499,'3'-10'927,"3"-3"-625,9-9-112,3-4-25,6 3-27,-3-3-19,2 8-34,-4 3-47,5 6-22,-1 6-8,1 3-8,-1 4 0,4 2 1,-1 0 5,2-3-5,-4 0 5,-8-3-6,1 0 0,-10 0-10,-3 0-28,-4 1-23,0-1-22,-5 4-109,-26-8-357</inkml:trace>
  <inkml:trace contextRef="#ctx0" brushRef="#br0" timeOffset="35918.0544">4863 7418 1636,'-2'2'326,"2"6"-231,0 10-95,6 10 0,4 12 0,6 3 2,9 0 5,4-3 2,2-3-9,0-8-37,-2-5-101,-5-10-40,6-7-88,61-65-325</inkml:trace>
  <inkml:trace contextRef="#ctx0" brushRef="#br0" timeOffset="36240.0728">5338 7567 1370,'-12'7'282,"-4"3"-205,-16 11-23,-5 5 108,-7 0-20,0 4-85,-4 5-40,-1 6-17,-3 12-122,4 1-143,6-8-190,-22-5-107,57-68-185,5 9 747,-2 2 454,3-1-207,-2-13-14,-1 6 61,4 7-8,1 9-73,8 4-75,9 4-31,12 0-14,9 3-12,7 0-18,3-3-27,3 0-18,1-8-2,-4-1-16,-7-6-8,-7-4-63,-15-4-116,-12-9-187,-55-73-972</inkml:trace>
  <inkml:trace contextRef="#ctx0" brushRef="#br0" timeOffset="36429.0836">5042 7416 1178,'0'4'255,"0"0"-203,0 4 16,2 3 47,-1 0 29,2 9-69,1 6-40,0 10-14,-4 12-21,-2 8-76,-1 12-133,-2 9-142,-9 105-130</inkml:trace>
  <inkml:trace contextRef="#ctx0" brushRef="#br0" timeOffset="36595.0931">5014 8090 165,'-5'12'300,"-3"-2"-39,-5 16-27,-3-3-3,2 3-15,-4 9-45,-2 3-51,-3 2-38,-1 4-35,1 1-28,6-12-8,3-8-5,8-12-6,4-10-8,4-3-22,4-14-43,10-13-253,46-99-222</inkml:trace>
  <inkml:trace contextRef="#ctx0" brushRef="#br0" timeOffset="36818.1059">5027 8161 42,'15'-6'530,"-9"5"-252,11-3-1,-7 4-38,-4 5-23,-3 7-18,-1 4-75,1 6-30,1 8-27,6 0-26,6 4-16,9-4-7,10 0 13,7-2 30,6-7 0,0-4-8,-5-6 7,-9-7-19,-8-3-8,-9-4-2,-4-3-9,-1-8-5,-1-10-16,1-15-87,8-20-162,32-164-617</inkml:trace>
  <inkml:trace contextRef="#ctx0" brushRef="#br0" timeOffset="37389.1385">5821 7322 1431,'0'-4'332,"0"2"-92,0-6-152,-1 8-23,-1 4-14,-2 0-44,-16 18-7,-10 17-1,-16 23-29,-9 9-75,9 2-39,12-16-1,20-17 23,12-18 2,10-10 72,11-10 48,4-4 31,5-1 4,1 0 58,-4-1-11,-3 2-2,-5 2-31,-6 4-22,-2 0-16,-9 4-11,-6 8-1,-5 5 1,0 4-9,0-1-41,2-2-7,4-1-15,6-5 5,4 4 26,7 1 28,-1 1 12,3 2 1,2-1 0,-2-2 8,-4 1-7,-2 3 0,-4 3 0,-6 2 1,-8 6-1,-10 6 7,-6 3-1,-1 4 2,-7-2-8,7-6 7,4-13 2,9-13 46,9-7 47,5-7 35,3-2-1,9-5-64,6-8 5,11-3-24,2-2-30,6-6 2,3 1-17,-2-1 3,1-4-12,-1-2-24,4-5-90,-5-4-240,41-80-402</inkml:trace>
  <inkml:trace contextRef="#ctx0" brushRef="#br0" timeOffset="37556.1481">6108 7644 300,'3'-4'1150,"5"0"-972,3-7-125,8 1 40,5 3 7,6-2-41,6-4-35,3 1-24,-4 1-38,-2-2-121,-4 3-133,-9 5-184,-27 13-105</inkml:trace>
  <inkml:trace contextRef="#ctx0" brushRef="#br0" timeOffset="37737.1584">6055 7825 520,'-7'7'265,"7"0"-46,2 7-4,18-7 38,14-7 41,11-4-67,16-3-113,10-8-26,3-1-23,2-2-44,-6-2-2,-9-5-18,-13-2-1,-18-5-36,-18 1-79,-21-5-375,-100-83-412</inkml:trace>
  <inkml:trace contextRef="#ctx0" brushRef="#br0" timeOffset="37921.169">6106 7204 670,'9'35'242,"1"6"50,17 42-31,15 74-105,15 34-45,5 52-24,-35-120-39,0-4-31,1-5-17,-13-69-23,2-7-71,-4-9-149,53 64-342</inkml:trace>
  <inkml:trace contextRef="#ctx0" brushRef="#br0" timeOffset="38102.1793">6430 8026 1428,'-17'3'277,"1"7"-194,-22 12-10,2 16 56,3 9 9,0 12-52,6-1-50,6-10-15,8-12-6,5-16-15,8-17-7,4-22-5,4-24-360,32-179-774</inkml:trace>
  <inkml:trace contextRef="#ctx0" brushRef="#br0" timeOffset="38253.188">6404 6999 1687,'0'3'348,"0"3"-282,2 4-51,1 1-9,3-2-5,6 3-1,5-5-34,2 3-217,-10 15-501</inkml:trace>
  <inkml:trace contextRef="#ctx0" brushRef="#br0" timeOffset="38906.2253">3115 5663 1365,'3'35'139,"1"11"-98,14 99-26,8 46-8,2 18 5,-15-72 14,-8-25 16,-11-1 10,-4-66-1,-4 0 15,-6-1-4,-27 46-13,-16 0-15,-56 41-34,-24-20-107,111-91-158,-66 2-385</inkml:trace>
  <inkml:trace contextRef="#ctx0" brushRef="#br0" timeOffset="39282.2468">2801 5722 1591,'3'-10'295,"6"4"-203,14-12-73,10 4-4,15 1 12,12-1 9,6 11-9,1 9-4,0 7-13,-11 16-8,-10 11 13,-8 14 12,-15 17 13,-4 17-8,1 61-13,1 12-10,10-8 0,-20-111-1,-5-6 8,1 0 13,10 38-1,-4-7 10,-2-8-2,2-10-12,3-8-6,0-13-9,7-5-9,2-9-1,8-8 1,6-9-6,7-4-35,4-6-61,-3-1-196,-2-27-443</inkml:trace>
  <inkml:trace contextRef="#ctx0" brushRef="#br0" timeOffset="39889.2815">4220 5319 660,'-2'-7'1022,"-2"7"-800,-3-7-162,-8 14-53,-10 5-6,-11 13-1,-11 10 0,-4 6 1,-8 7 0,4-3-1,8-6-6,3-11-28,14-7-32,12-12-41,9-9 23,9-9-58,10-8-109,7-9 4,10-2 173,3 5 74,-3 7 45,1 8 41,-6 10 8,-2 13-1,-1 11 87,-1 17 5,-3 18-29,-3 8-54,-1 12-39,-5-3-8,-2 3-23,-1-13-17,0-11-6,-3-11 0,4-14-9,-2-9-26,-2-13-86,4-7-70,0-13-31,12-90-506</inkml:trace>
  <inkml:trace contextRef="#ctx0" brushRef="#br0" timeOffset="40256.3025">4097 5685 1223,'2'-11'321,"0"0"-135,2-11 9,5 3-22,2-1-55,8 1-65,12-1-37,8 1-7,5 4-8,0 2-1,-4 7 0,-7 6-1,-9 8 0,-7 8-5,-6 3 5,-7 11 1,-2 5 6,-4 10 3,0 11 1,-3 8 1,1 13 1,0 12 1,-5 63-2,-1 24 1,-1 20 10,0-79 7,2 17 1,-8-12-12,4-18-5,9-60-2,1-9-4,0-11-5,0 27-1,2-23 8,1-11-9,0-11-10,0-8 1,-2-10-15,1-13-76,-6-24-396,-14-194-328</inkml:trace>
  <inkml:trace contextRef="#ctx0" brushRef="#br0" timeOffset="41001.3451">3998 5930 1321,'-2'-8'273,"4"1"-123,-1-12-54,11 2 6,12-5-52,8 2-34,3 5-8,4 1-8,-2 10-2,-8 12-8,-12-1-4,-9 8-37,-8 8 23,-12 4 19,-12 11 7,-13 7-13,-8 3-27,2-6-16,12-13 13,14-13 25,9-6 4,11-14-47,8-2 30,3-2 21,10 0 12,0 2 0,4 2 0,-7 3 10,0 2 8,-5 6 8,-7-1-1,-3-1 14,-6 3 0,-6 2-21,-9 3 14,-11 9-4,-12 7-28,-10 3-9,-7-1-19,1-5-7,6-3 16,4-11 11,12-2 8,13-8 23,12 0 58,7-4 45,10-4-53,10-1-44,16-4-19,17-4-8,17-1-1,2 3 1,2 1 10,-2 5-11,-11 0-1,-12 7 0,-17 4 0,-13 2-60,-12-3-82,-5 1-46,-5 1 44,-3 2-25,1 5-41,-2-2 105,6-2 70,1 3 35,1-4 0,-1 0 47,-1 1 62,-2-3 74,-3 8 54,-8 3 3,-13 10-60,-10 10-25,-17 9-40,-9 4-35,-8 4-26,-2 2-17,4 0-17,3-2-13,13-6-1,12-12-6,14-15 0,13-9-40,11-11-32,4-15-53,11-12-451,41-111-197</inkml:trace>
  <inkml:trace contextRef="#ctx0" brushRef="#br0" timeOffset="41211.3572">4648 5798 1720,'0'-3'462,"4"-3"-369,12-7-57,0 0-7,10 3-1,2-3-17,8 5-11,3 4 0,5-2-21,0-1-75,-4 2-200,-2-1-236,21-25-334</inkml:trace>
  <inkml:trace contextRef="#ctx0" brushRef="#br0" timeOffset="41481.3726">4765 5525 1360,'0'-5'256,"1"5"-125,-1-4-74,3 6 9,3 9-38,6 10 2,5 18 29,6 19 29,-9 24 1,4 68 25,-10 36-68,-2 8-14,-4-76-17,0-73-8,1-11-5,1 0 4,2 29-5,-1-8-1,-3-14-29,-2-15-8,-2-11-94,-6-15-77,-7-13-124,-53-81-469</inkml:trace>
  <inkml:trace contextRef="#ctx0" brushRef="#br0" timeOffset="41616.3803">4601 6228 1088,'-7'-9'356,"3"8"-160,-5-5-8,8 4-19,2 2-43,6 2-61,6-2-41,14-2 1,13-3-1,11-12-24,7-10-133,82-81-410</inkml:trace>
  <inkml:trace contextRef="#ctx0" brushRef="#br0" timeOffset="41806.3912">5190 5550 1956,'3'1'290,"-3"1"-263,1 8-27,4 3-12,7 11-9,10 7-114,6-1-125,10-6-195,65-9-192</inkml:trace>
  <inkml:trace contextRef="#ctx0" brushRef="#br0" timeOffset="42120.4091">5650 5461 1524,'-2'0'464,"1"2"-375,-7 0-2,-6 7-11,-11 12-26,-11 12-14,-11 8-26,-13 12-1,-7 10-9,-5 3-19,11-5-85,13-13-56,19-18 67,15-16 82,8-10 11,12-11 87,3-5-19,6-10-10,11-1 4,3-3-22,10 3-11,3 7-8,0 4-5,-1 8-2,0 4-7,-7 0-5,-4 0-1,-8 0-1,-7-3-31,-2 0-73,-1-10-200,15-50-316</inkml:trace>
  <inkml:trace contextRef="#ctx0" brushRef="#br0" timeOffset="42487.4301">5341 5322 1428,'-6'4'216,"0"1"-165,-3 5-33,3 2 13,6 10 13,0 4 1,3 7-32,-2 2-13,-2 2-55,-6 4-64,-3 3-110,1-3-77,-1-10 16,7-2 130,2-3 113,1-4 47,-2 5 88,1 6 49,-1 4 55,-1 9-5,0 1 14,-2 6-43,1-1-25,-3 2 5,-1-3-12,-1 1-27,-8 1-37,-6 4-19,-10 1-19,-4-2-10,0-5-5,5-14-9,9-13-44,13-11-44,10-16-44,17-13-123,5-17-249,84-122 175</inkml:trace>
  <inkml:trace contextRef="#ctx0" brushRef="#br0" timeOffset="42737.4444">5335 6108 668,'7'-3'351,"0"0"-75,4 0-33,-3 3-69,-8 6-30,3 4-4,-3 6-34,1 6-38,5 9-34,-2 3-17,5-1-8,12 8-3,9-1 57,9-5 33,5-3-48,-2-12 3,-3-9-5,-3-5-13,-1-6-1,-6-6-17,-1-2-9,-4-10 1,-7-9-7,2-6-52,2-15-41,1-9-32,1-12-224,28-130-413</inkml:trace>
  <inkml:trace contextRef="#ctx0" brushRef="#br0" timeOffset="43350.4795">5917 5641 1493,'0'0'337,"0"0"-226,0 3 11,2 0-19,5 11-67,3 10-7,5 13 13,3 4-20,-8 8-11,-4-1-10,-6-7 8,-3-1-9,-2-10-5,1-9-50,0-8-95,-5-10-75,2-9 15,5-12-427,0-16 24,-1-15 589,6-13 24,5-10 254,10-6 32,4 3 173,12 11-183,7 19-26,5 10-71,4 11-40,7 3-49,3 8-24,0 2-19,-2 1 1,-3 9-14,-12 2-4,-8 6-6,-13 3-22,-13 6-1,-12 6 7,-11 15 2,-12 16-2,-22 19-2,-11 10-6,-7 7-15,2-5-8,4-3-14,3-13 7,5-23 9,0-12 10,-1-18-5,0-18 4,8-13 4,8-13 8,13-4 1,18 1 14,15 1-4,15 5-10,18 6-1,16 1 17,5 6-7,1 5 7,1 4 1,-1 4-3,-8 4-6,-4-8-3,-9 3-6,-7-2-9,-14-7-36,-7-3-24,-10-12-151,-40-79-631</inkml:trace>
  <inkml:trace contextRef="#ctx0" brushRef="#br0" timeOffset="43560.4915">6055 5050 1325,'2'0'562,"1"5"-496,4 7-56,7 19-1,7 22 77,1 22 47,12 75-49,-8 41-39,-22 32-18,-4-38-9,-3 10-10,-8 2-8,5-45-7,5-22-102,6-2-254,-5-38-127</inkml:trace>
  <inkml:trace contextRef="#ctx0" brushRef="#br0" timeOffset="54999.1458">17196 3970 1228,'0'-4'164,"1"4"-139,3-2-25,2 2 0,4-1 50,13-2 34,4 0-5,4-1-16,2 4 6,2-3 9,4 3-10,5 0-7,9-1-20,8-5-14,10-3-12,47-7 27,10-12-36,-1-2 10,-46 17 7,12-6-23,5-1 44,-14 2 10,10-2-24,1-3-9,8 2 0,12-1-8,0-2-1,-5 4-6,8 1 0,1 7-5,1-2 8,1 8-8,-11 2 6,-1-3-7,-3 0 0,1-4 0,-1 4 0,0-1 0,-20-4 2,-5 2 4,-42 6-6,-5 0 0,3-2 2,32-4-1,1 3 0,-7 0 0,4-2-1,-4 3 1,1 2 3,-3 0-4,5 1-1,-2-2 1,4 0-1,2-3 0,1-3 0,2 1 1,-3-5 0,-2 5 1,1-3 1,1 2-1,3 2 0,50-2 1,14 3-1,18 8-1,-53-3 6,5 3-6,0-3-3,8-3 3,-4 4 0,3-4 1,-10-2 4,-3 2-4,5 2 0,-3-1 0,4 7 0,2 0 0,-10 1 10,-1 9-11,5-6-7,-1-2 6,2-3 0,2-1 1,-14-1 0,-3 1 6,3-4-6,-1 0 1,-3-6 8,-4 3-9,-1 2 1,-44 1 12,-2 1-13,2 0 0,33-4-6,2 1 6,-1 0 1,-1-2-1,2-1 1,-1-7-1,-2 0 1,0-4 0,-7-1 0,-1 3-1,-5 2 1,-5 3 4,1 1-5,-4 5-1,-5 2 1,-2 1 0,0 1 1,-2 2 5,0 1-7,3-3 1,3 0-1,-2-4 1,4-1 0,-4 3 0,-3-4-1,-7 1 1,-10 3 0,-12-1 0,-7 3 6,-6 3 16,0-1 8,0 1 0,-2-3 6,2 0 8,2-1-19,-2-2-13,0-4 0,1 6-6,-1 0 0,0-1-5,0 0 0,0 4 0,-1-5 1,-1 2 4,1-2-6,-2-4-1,-5-4 1,-3-3 0,-6-4 0,-4-4 0,-6 1 7,-2-4-7,-1-1 1,-2 3 0,3-2 1,5 5 5,4 5-6,2 0-1,6 8 1,5 1 0,3 5-1,1 1 0,3 3-15,4 3-13,-1 1-44,7 5 19,3 5 40,10 8 11,7 4-10,6 3 5,7 0-4,2 3 4,0-3 1,-1 0 0,-6-3 6,-10 0-1,-6-4 1,-10 1-1,-6-7-1,-2-3-5,-6-5-1,-2 0 8,-4-1 25,-10 8 14,-9 2-7,-13 2-13,-11 0-11,-13 5-8,-12 0-41,-60 22-76,-106 25-487</inkml:trace>
  <inkml:trace contextRef="#ctx0" brushRef="#br0" timeOffset="56462.2295">18236 3786 728,'4'-12'208,"2"1"20,1-11-6,-2 7-28,-4 4-23,1 4-2,-4 3-53,2 2-44,-1 2-24,1 0-14,0-2-4,0 0-4,1 0-11,-1 1-5,2-2-9,-2 3-1,2 0-9,4 0 0,4 0 0,5 4-2,5 2 5,5 10 0,3 0-1,3 13 1,1 3 5,2 7 0,-3 4 1,2 0 0,-2-6 1,-3-2 0,-5-8 5,-2-7-5,-7-6 1,-4-7-2,-2-2 2,-1-9 7,6-7 13,7-14 35,20-20-27,8-16-21,5-18 6,1-4-15,-8-1 7,0 6-6,-8 16 6,-12 17-7,-11 23 8,-11 13-2,-6 13-6,2 1-41,2 9 10,12 8 30,2 11 1,12 2 11,8 1-4,2-2-5,0-7-2,-3-5 0,-5-9 1,-4-5 8,-3-6-3,-1-6-4,4-8 7,6-8 1,11-13-1,8-8-8,8-14 5,7 0-6,-4 3 0,-5 14 1,-15 7 0,-16 17-2,-10 7 1,-12 6-12,-4 2-1,-3 0-5,2 5-14,1 1 10,0 8 22,4 4 19,2 7-7,2 0-6,4 0-6,4 0 0,0 1-29,1-5 10,-4-4-16,-2-5-5,-3-6-14,0-4-111,6-11-297</inkml:trace>
  <inkml:trace contextRef="#ctx0" brushRef="#br0" timeOffset="57537.2909">21158 3364 1053,'0'0'183,"2"3"-157,5 5-11,5 3 52,0 9 16,6 5 22,-5 1-36,2 3-6,-1-1-20,1-2-5,-3-3-20,3-6-6,1-2-2,1-4-1,6-3-1,1-8 2,0-4 7,1-10-1,-2-8 7,4-5-4,-8-10 4,5-4-13,-5-8-1,-2 0-1,-4 5 4,-5 13 13,-3 14 35,-3 11-19,-1 4-41,2 6-27,5 6-17,1 7 44,6 8 0,3 5 9,-2 4-7,0-1 4,1-4-2,-6-6-4,2-9 0,2-6 0,0-10 5,4-6 20,8-10 17,3-9 6,4-10-9,-2-5-7,0-2-2,-2-1-24,-6 4-5,-5 16-1,-5 8-10,-1 21-49,2 19-7,0 7 33,2 9 20,-2 0 2,-5-3 5,6-9 5,-5-5 0,1-10 1,-3-5 9,4-7 42,-4-10 39,4-2-11,4-6-31,-1-4-24,1-2-6,1 1-12,-3 3-6,1 3 0,-3-1-5,-1 8-5,-6 2-26,-1 4-51,-4 4-108,-1 2-255,-18 1-459</inkml:trace>
  <inkml:trace contextRef="#ctx0" brushRef="#br0" timeOffset="58534.348">24177 3105 1003,'3'-1'228,"-2"-1"-38,1-4-50,5 2-46,3 0-8,5 4 16,5 4-35,3 8-34,-1 5-10,3 7-11,-2 9 0,1 4-3,-1 5 3,1 6-3,-3-3-2,-1-4 4,-3-1-5,2-7 3,-4-13-3,2-2 1,1-14-7,1-5 0,7-9 24,4-12-3,3-11 0,2-5-6,2-11-7,-2-2-8,-6 2 0,-8 8 7,-9 17 2,-3 15-9,-9 9-27,0 7-32,3 11 14,5 9 40,1 9 5,5 9 9,3-7-7,3-2 7,0-4-9,-3-10 0,3-9 0,0-5 1,4-12 32,3-10 20,7-5-10,6-11-10,3-7 5,-1-5-14,-2-6-14,-7 11-9,-10 7 0,-4 11-1,-8 13-11,-3 9-28,1 4-15,1 3 0,4 3-3,0 3 7,6 5-100,-1-3 6,1 1-353,8 4-297</inkml:trace>
  <inkml:trace contextRef="#ctx0" brushRef="#br0" timeOffset="64292.6773">9377 11751 752,'-2'0'348,"2"0"-139,0-2-62,0 4 4,0-2-49,0-2-52,0 2-50,0 0-23,0 0-88,5 0-349</inkml:trace>
  <inkml:trace contextRef="#ctx0" brushRef="#br0" timeOffset="64833.7083">9274 12238 943,'0'0'365,"0"0"-251,1 0-78,1 0-21,2 2-6,7 0-8,2 0 20,8-2-14,1-6 4,-1-4-10,-5-2 20,-4 2 17,-7 3-7,-4 3 2,-2-4 11,-7-2 1,-1 0-33,-1-6-12,-3 7 6,6 2-12,0 4-14,4 3-52,3 0-42,0 0-145,3 3-91,-1 0 86,8 13-217</inkml:trace>
  <inkml:trace contextRef="#ctx0" brushRef="#br0" timeOffset="65222.7305">9361 12251 534,'-1'-1'315,"-3"-3"-149,-3-6-67,-1-5-55,-1-2 19,0-4-26,-6 3-20,3-2-5,3 7 13,-1 1 11,3 4-3,1 2 2,4 1-19,0 1-7,0 1 14,2 2-8,0 1-14,2 1-1,-2 2-5,0-1-39,2 4 32,0 3 12,4 5 12,-1 3 9,1-1-14,0-1 4,-1-4-4,-1 2-7,0-3 0,1-6-13,-2 0-46,-3-4-101,7-2-92,-7-4 91,0-27-1</inkml:trace>
  <inkml:trace contextRef="#ctx0" brushRef="#br0" timeOffset="66245.789">8245 11290 553,'0'0'165,"1"-3"-111,7 3-42,0 0 1,4 0-13,1 7-36,3 4-16,1 3 23,4 6 22,-2-3 6,2 6 1,-1-1 1,-1 1 6,3 2 1,2 1-7,0 0 5,2 1-6,-1 4 1,5 3-1,4 5 1,3 4 16,-1 7 5,0 0-1,1 0-7,2-8-1,-2 0 7,2-6-1,-3-6-1,1 0 15,-5 0-6,-1 0-4,-1 4-16,-2 2 1,-5-6-8,-1-5-5,-7-6-12,2-7-23,-3-1-5,-1-11-8,-1-4 26,2-4-42,-5-2 32,0 3 37,-2-1 7,1 0-7,1 2-35,-3 2 35,0 0 0,-2 4-2,1 0-13,-1-2 0,-3 2-6,3 0 21,-4-2 21,1 2 45,-1 0-24,0-2-28,0 2-14,1-2-7,3 1 6,0-5-74,-2 2-19,1 0-71,0 0 28</inkml:trace>
  <inkml:trace contextRef="#ctx0" brushRef="#br0" timeOffset="66546.8063">9306 12109 64,'-1'0'212,"-2"-3"-91,3 0-35,-2-3-71,1 2-15,1-2-14,1 2-79,14-4-100</inkml:trace>
  <inkml:trace contextRef="#ctx0" brushRef="#br0" timeOffset="66650.8122">9400 11983 111,'5'-10'180,"2"-2"-39,4-7-107,2-4-34,6 1-1,26-27-152</inkml:trace>
  <inkml:trace contextRef="#ctx0" brushRef="#br0" timeOffset="66890.8259">9692 11616 360,'4'-12'105,"5"1"-105,5-16-98,6-3 98,2 0 39,2 1-39,1 3 28,1 0 47,1 4 2,1-2-7,1-3 10,-2-3-1,-1 1-5,-1-7-56,2 1-18,-1 2-2,1-2-122,0 1-5,-1 3-119,38-49-35</inkml:trace>
  <inkml:trace contextRef="#ctx0" brushRef="#br0" timeOffset="67094.8376">11462 9573 238,'19'-22'12,"44"-60"-12</inkml:trace>
  <inkml:trace contextRef="#ctx0" brushRef="#br0" timeOffset="70009.0043">9239 12112 1311,'-1'-2'282,"1"2"-170,-3 0-79,3 0-22,0 0-4,1 0-7,1 0-99,1-1-212,3 1-23,11-6-162</inkml:trace>
  <inkml:trace contextRef="#ctx0" brushRef="#br0" timeOffset="70985.0601">10971 9901 222,'0'0'716,"-1"-1"-524,0 1-89,-1 0-2,2 0 22,-2 0-26,2 0-40,0 0-21,-1 0-19,1 0-4,-3 0-13,1-1 0,1 1-111,-1-3-3,1 1-52,1 1-122,-9 1-570</inkml:trace>
  <inkml:trace contextRef="#ctx0" brushRef="#br0" timeOffset="71442.0862">10983 9945 364,'0'-3'128,"-1"3"-97,1-1-31,1-5-136,1 3 29,0-7-28</inkml:trace>
  <inkml:trace contextRef="#ctx0" brushRef="#br0" timeOffset="72403.1412">10374 10251 13,'11'14'275,"-3"-2"-83,11 14-47,-3 3-44,-4-6 4,-4-5-27,6 0-14,-8-6-44,-2-4-5,2-1-6,-6-5 0,0-2 9,0 0 9,0 0 30,0 0-11,0 2-19,0-2-27,-3-2-15,-2-2-58,-6-18-223</inkml:trace>
  <inkml:trace contextRef="#ctx0" brushRef="#br0" timeOffset="72649.1553">10670 10548 808,'3'4'53,"1"4"-17,-1 5-26,4-1 1,1-4 16,2-4-6,1 0-6,-2 3-5,0-6-1,-3 0-3,-3-1 2,-3 2-7,0-2-1,-3 0-24,-40-15-679</inkml:trace>
  <inkml:trace contextRef="#ctx0" brushRef="#br0" timeOffset="73168.185">8162 10910 220,'-2'-33'338,"-2"4"-115,0-24-55,-3 7 41,0 6-31,0 10-20,-1 5-23,2 13-20,0 12-113,2 14-2,-1 23-72,-1 25-35,-10 82-35,-3 47 14,8-20-26,7-122 28,-2-7-9,4-7 9,-2 32-5,20 11-52</inkml:trace>
  <inkml:trace contextRef="#ctx0" brushRef="#br0" timeOffset="74910.2846">27735 3250 1214,'0'-1'511,"0"1"-296,-3-2-76,3 2-58,-2 2-28,2-2-34,0 0-10,0 0-9,1-2-18,0 0-70,2 0-118,-3 0-2,4 1 35,-2-4 14,-2 1 0,0 0 15,-9-23-187</inkml:trace>
  <inkml:trace contextRef="#ctx0" brushRef="#br0" timeOffset="75248.304">27823 3171 162,'3'-4'0</inkml:trace>
  <inkml:trace contextRef="#ctx0" brushRef="#br0" timeOffset="78349.4813">17455 6360 810,'0'0'296,"1"0"-199,-1 0-76,4-1-10,0-1 8,5 2 40,14-4 38,8-2-13,5 4-3,8 2-10,3 2-22,2 6 5,2 0 5,10 3-13,6 0-13,4-1-13,4-3-5,59-3-8,25-8 22,11-2-2,-48 5-12,6 2-8,-4-1 1,-13 3-2,6-3-5,4 1 8,15-6 9,7-4-3,-14-3 3,4 1-3,9-5-14,9 1 0,-9-5 0,-9-4 1,4 3 4,9-7-5,12-1 1,-7-7-1,7-1 0,23-9 5,2 0-6,-11-5 1,2 3-1,4 2 0,-12 1 1,-13-5 9,-3 8-10,3 4 0,-17 1-1,-11 8 1,6 2 0,11 3 0,9 5-1,1-1 1,-7 1 1,9 4-1,8 2 0,-16 3 0,-9 6 0,-11 2 0,-1-4 0,-7 2 0,-13-2 1,-8 0 0,4-5-1,6 5 1,7-8-1,9 5 0,-10 6-1,4-4 1,5 1 1,1-2 0,2 0-1,-10-3 0,-11-1 1,-10-1 0,-8 4-1,-51 2 1,-8 4-1,0-1 1,20-4 0,-10 2-1,-12 2 0,-5 0 1,-4 1-1,0-1 0,-2-1 0,5-8 9,5-1-1,4-4-1,7-3-5,1-2-1,4 1 0,1 0 0,0 0-1,-3-1 1,-6 4 0,-7-1 5,-7 4 3,-7 0 45,-7 5 24,0-4-17,-5 4-22,-4-3-19,-1-1-8,-2 1-3,-8-3-9,-1-3-6,-5 0-3,-3-3 9,-3-3 0,-1-7 0,1-4 2,6-3 7,-5 1-8,10 6 0,7 13 1,3 13-2,7 5 0,3 2-10,3 3-68,5 10-18,6 10 66,10 10 22,3 8 2,3 8-1,1 0 6,1 3 1,-1 4 0,-3 5-1,0 7 0,-2-3-5,-8-4 0,-6-16 5,-8-15 0,-3-13 1,-5-10 0,-4-7 83,-18 3 23,-25 1-55,-79 22-51,-80 26-52,-47 17-184,85-19-369,0-24-547</inkml:trace>
  <inkml:trace contextRef="#ctx0" brushRef="#br0" timeOffset="79707.559">18152 6140 560,'0'0'334,"0"0"-136,-1 3-88,4 0-74,5 4-3,1 13 57,9 6-5,6 10-32,3 5-31,3 5-2,3-5-11,3 4 0,4-2 22,2-2-10,2 1-6,3 1-7,-1-8-2,-2-3-5,-3-9 8,-4-7-8,-7-9 7,-4-5-7,-3-10 17,1-6 30,1-12 5,1-13-16,-2-13-16,3-5-12,-2-10-8,3 1 0,0 13-1,-1 13 0,-4 20-7,-4 15-2,-4 19-3,2 10-1,-4 8-2,3 12 15,-3 1 0,-2 1 12,-2-10-5,3-3-6,0-5 0,2-8 5,8-8 3,3-8-3,11-8-5,12-14-1,7-8-12,8-9 11,4-10-5,-5-10 4,-6-4 1,-9 1 0,-14 3 1,-9 3 1,-12 15 7,-6 6 34,-2 13 24,-4 12 28,0 5-35,-4 2-59,10 6-55,0 10-8,4 6 49,7 3 14,0 1 0,0-5 0,2-6 2,-1-6-1,-1-6 7,2-4-2,-1-1-6,-2-5-1,1-1-67,-4 1-94,5-2-163,23-1-216</inkml:trace>
  <inkml:trace contextRef="#ctx0" brushRef="#br0" timeOffset="80811.6222">21381 5802 894,'-2'-4'353,"-2"4"-86,-1-3-119,5 0-103,3 7-45,6 8-43,4 11 43,7 13 6,5 9-6,4 0 1,-4-4 2,-1-5-2,-6-10-1,0-6 1,-4-9 14,4-1-6,1-10 1,3-11 2,5-6-3,1-7 0,2-9-9,3 0-1,-7-5 1,-3 1 0,-7 6 7,-7 7 5,-3 2 18,-3 13-7,-3-1 7,0 6-26,0 4-4,2 7-42,4 3-22,6 12 40,5 8 24,6 5 1,-1 6 1,2-4-1,-3-3 5,-1-9-5,-3-9 0,-2-6 5,0-8 0,0-4 12,0-13 10,6-6-2,1-16-4,4-8-20,2-11 8,-4 0-9,0 0 8,-5 3-8,0 15-1,-4 13-1,-4 13 0,-1 8-11,2 10-24,2 11 13,8 7 23,-3 8 10,5-1 12,-3 2-5,-1-4 5,-3-7-10,0-6 5,-5-2-11,1-5-6,7-4-60,11-5-99,97-56-475</inkml:trace>
  <inkml:trace contextRef="#ctx0" brushRef="#br0" timeOffset="81742.6754">24699 5341 1365,'0'2'238,"1"-2"-238,1 7-34,4 3 4,8 10 27,-1 6 3,1 5 9,1-1 4,0-2-4,-3-3 14,3-5-4,-2-3 5,0-7-15,1-4 9,3-5-18,1-6 12,4-3 3,-2-7-15,6-3-23,1-4-8,-3 4 31,-3 4 6,-6 7-6,-3 7-11,-3 6-5,3 4 4,-3 5 6,2 9 6,2 1 2,4 2 8,0-3 2,2-7 2,-1-3-5,0-8-9,-6-6 31,0-6 22,-3-5 46,4-7-2,1-8-25,1-8-28,6-4-16,1-1-14,-1 0-7,-2 10-7,-1 14-17,-6 10-7,-1 9-18,2 6 8,-2 6 27,0 4 7,3 2 2,2 1-1,1-5 0,3-6 8,-6-6-7,2-6 10,0-4 9,-1-3-14,-2-5 14,1-4 0,-3-1-21,-2 2-16,4-4-73,-1-2-77,0 1-169,28-43-356</inkml:trace>
  <inkml:trace contextRef="#ctx0" brushRef="#br0" timeOffset="82982.7463">28309 4367 868,'-3'-3'560,"3"3"-317,-3-1-119,-1 8-55,-1 8-28,-1 8 5,-3 16-2,-4 9-20,-2 6-6,-6 2 15,-9 8-8,-12 4-5,-7 1-20,-11 1-26,-2-6-127,-1-8-96,8-8-114,13-15-16,-1-12-379</inkml:trace>
  <inkml:trace contextRef="#ctx0" brushRef="#br0" timeOffset="83190.7582">27936 4977 514,'6'-1'294,"-1"-1"-81,4 1-31,4 5-7,2 11 5,1 7-58,4 15-8,0 12-32,-1 12-16,-3 13-13,-7 10-2,-8-2-12,-5-3-18,-4-6-6,-6-8 1,0-13-16,-1-12-3,0-16-76,7-11-74,3-16-111,5-82-709</inkml:trace>
  <inkml:trace contextRef="#ctx0" brushRef="#br0" timeOffset="83537.7781">28158 5100 899,'0'-2'536,"4"-1"-367,4-6-26,4-4-23,15-7-17,12-5-49,13-7-31,6 1-11,7 1-6,-7 1-1,-4 9-5,-13 10 0,-14 7-12,-12 9-9,-13 7 21,-8 13 27,-5 19 4,-8 13 2,-7 16-10,1 10-7,2 4-5,7 5-10,3-3 1,5-9 5,5-14 2,-1-12-9,-1-13-1,-1-15 1,-7-5 7,-6-6-4,-11-3-3,-9-10-139,-6-12-176,-58-66-349</inkml:trace>
  <inkml:trace contextRef="#ctx0" brushRef="#br0" timeOffset="83760.7908">28242 5098 670,'2'2'569,"1"0"-465,7 8 56,3 7 88,11 9-35,6 9-68,4 6-34,10 8-33,8 2-30,1 2-21,5-3-16,9-8-2,-1-4-8,6-6 0,-1-4 4,-5-6-5,-13-4-48,-13-4-82,-17-11-172,-12-9-225,-3-76-383</inkml:trace>
  <inkml:trace contextRef="#ctx0" brushRef="#br0" timeOffset="84135.8123">29613 4205 1405,'-7'-3'508,"-2"6"-267,-17 2-115,-11 14-85,-14 15-29,-10 17-12,-6 12 0,3 9-5,7-3-46,11-10-96,16-17-65,15-18-52,14-18-10,7-14 68,9-11 85,7-7-8,3-3 124,-5 7 5,-5 8 66,-3 14-19,-5 16 38,-1 14 76,7 15 17,4 17-4,-1 11-39,-2 5 8,-1-7-59,-2-7-44,-5-6-14,0-12-14,-2-8 0,-1-9-12,-2-10-68,1-12-82,-2-7-18,-2-7-24,-4-55-437</inkml:trace>
  <inkml:trace contextRef="#ctx0" brushRef="#br0" timeOffset="84490.8326">29403 4653 926,'7'-22'289,"4"6"-34,8-20-93,6 8-45,2 3-40,6 11-37,1 2-10,1 8-6,-8 4-10,1 4-14,-10 1 0,-4 5-2,-6 1 2,-3 8 3,-2 6 18,-3 17 29,-3 7-7,0 15-8,1 13-19,1 7 4,5 59-2,5 29 40,2 17-11,-4-61 5,-7-2-14,5 35-7,-7-32-2,1-22-23,-8-5 1,4-61-6,-1-6 0,2-7 5,-2 27-6,0-25-36,4-18-17,-2-16 7,-3-22-191,-3-21-327,-28-191-92</inkml:trace>
  <inkml:trace contextRef="#ctx0" brushRef="#br0" timeOffset="85188.8725">29354 5067 1038,'0'-10'252,"0"3"-18,3-14-72,7 2-45,5 1-51,6 2-39,5 3-17,0 3-8,1 4-2,-2 12-1,-7 2 0,-6 5-5,-6 9 6,-6 7 0,-7 9 2,-13 5-2,-9 8-25,-12 4-77,-2-3-58,0-8-29,10-11 75,11-17 79,12-16 35,4-8 83,6-12-26,6-3 7,4-3 1,4-1-17,10 5-23,6 3 2,6 5-1,4 5-10,5 6-2,-2 6-4,-7 3-2,-2 7-7,-7-2 5,-14 1-5,-4 2 0,-6-2 0,-6 5 0,-6 3 6,-14 6-1,-13 4 0,-12 4-5,-7 0 0,-2-5 0,-3-2 1,3-6-1,6-8 6,10-9-5,13-6 26,13-3 88,12-6 2,12-9-85,9-7-24,18-2-9,14-3-1,13 3-7,4 1 8,2 11 0,-9 3 0,-10 10 0,-15 6-9,-15 7-1,-9 5 10,-10 4 6,-4 6 54,-6 10 7,-7 10-19,-11 3-9,-4 6-12,-2 0-15,0 0-6,-3-3-5,4-9-1,2-4-20,6-12-24,3-5-43,2-13-46,4-10-82,-2-59-369</inkml:trace>
  <inkml:trace contextRef="#ctx0" brushRef="#br0" timeOffset="85384.8837">29980 4919 1244,'37'-14'309,"4"-7"-27,81-41-39,-82 42-87,41-29-82,-2 8-37,-4 2-16,-2 6-19,-6 5-4,-9 5-37,-16 9-154,-21 6-149,-52-6-225</inkml:trace>
  <inkml:trace contextRef="#ctx0" brushRef="#br0" timeOffset="85617.8971">30220 4449 805,'5'14'123,"0"5"40,5 29 128,2 24-27,10 69-34,2 41-31,3 33-53,-11-59-25,2-5-62,-6-7-35,0-17-15,-5 2-8,-7-27 0,0-62-1,-3-7-27,-7-5-47,-3 24-145,-11-25-127,-46-85-232</inkml:trace>
  <inkml:trace contextRef="#ctx0" brushRef="#br0" timeOffset="85760.9052">30075 5283 1244,'-1'-4'365,"-2"1"2,0-2-199,5 8-111,5 3-57,5 12 1,13 8 0,9 7 11,4 1-12,4-1-118,-7-6-248,7 16-1118</inkml:trace>
  <inkml:trace contextRef="#ctx0" brushRef="#br0" timeOffset="87156.9851">31002 4505 1099,'-2'-3'523,"2"1"-245,-4-2-79,3 6-92,1 2-55,-2-1-52,5 7-9,4 3 9,6 8-4,9 4 4,3-5-21,5-2-63,4-8-48,-2-8-56,-1-6-47,2-11-146,46-65-167</inkml:trace>
  <inkml:trace contextRef="#ctx0" brushRef="#br0" timeOffset="87451.0019">31378 4433 847,'-2'2'249,"-2"8"-105,-5 8 49,-3 9 52,-8 9-49,-13 15-31,-6 6-87,-12 15-42,-7 6-36,-3 1-146,4-9-142,3-15-181,15-18 205,16-21 152,9-17 112,10-11 132,10-12 91,4-3-25,7 0 42,6-4-24,5 8-24,10 3-81,7 4-33,10 0-21,10 6-22,4-3-17,-2 6-17,-4 1-1,-8 0-31,-11-5-71,-10 2-117,-14-6-110,-40-58-240</inkml:trace>
  <inkml:trace contextRef="#ctx0" brushRef="#br0" timeOffset="87810.0224">31086 4360 1102,'3'7'110,"2"0"8,0 9 53,0 6-55,-5 6-44,-5 11-23,-5 8-23,1 9-26,-3 7-11,2 4-97,7 0-99,3-11-96,8-11-25,4-15 95,-1-9 172,0-8 61,-1 4 109,-1-1 73,-2 11-22,0 9 11,-2 9 2,-1 7-26,-4 11-18,-4 4-35,-7 5-38,-6-5-29,-1-4-5,-3-14-4,-2-8-9,-2-15-9,4-9-31,0-11-56,5-12-214,-11-57-842</inkml:trace>
  <inkml:trace contextRef="#ctx0" brushRef="#br0" timeOffset="88086.0382">31382 5137 1067,'5'0'287,"-3"3"-94,-1-2-50,-2 11-92,-2 5-14,-5 14 115,0 17-35,0 3-77,8 6-40,16-2-4,14-6 4,19-2 10,14-11 37,4-10 8,-1-11 25,-4-15-25,-4-5-1,-8-10-39,0-10 11,-11 1-5,-6-2-21,-9 1-33,-9-3-6,-9-3-164,-3-6-388,-12-91-703</inkml:trace>
  <inkml:trace contextRef="#ctx0" brushRef="#br0" timeOffset="88679.0721">32181 4545 1405,'2'-10'482,"2"1"-308,5-9-110,10-1-55,3 0-1,8 6 20,4 5-22,7 0-6,-2 8-6,-2 4-46,-11 2-52,-9 0-4,-12-3-46,-10 1-4,-8 2 101,-7 3-49,-8-3-53,4-1 87,11-3 70,7 1 2,4-3 9,4 1 36,1 5 18,0 11 74,2 7-4,2 12-1,-1 9-18,2 10-30,1 5 0,-2 3-30,0-5-3,3-4-7,-2-5-22,-2-2-5,-4-2-11,-4-2 1,-3 0 1,-4-1-8,-2-7-12,-1-9-6,-2-10-2,3-5 10,1-7 10,1-5 8,2-6 34,3-3 55,2-3 7,4-3-61,2 3-25,8-2-10,3 1 10,12 2 0,5 2 0,6 5-2,-1-1 2,0 0-4,0 0 2,-5 2-5,-4 1-11,-9-1 0,-5 4-57,-7 0-87,-3 2-446,-45-4-310</inkml:trace>
  <inkml:trace contextRef="#ctx0" brushRef="#br0" timeOffset="90060.1511">12270 7402 1045,'0'0'330,"1"0"-225,2 0-72,0-1-6,8-1 9,6-8 88,20-2 22,9-10-40,11-4-23,3 2-37,-2-4-17,2 0-16,-5 1 8,-3 5-21,-7 5 0,-12 4-9,-11 4-72,-14 8-74,-10 2-34,-11 8 32,-10 4-163,-10 4-61,-4-1 29,5-1 299,9-2 53,10-6 102,5-1-27,5 0 54,3 2-48,3-2 35,5 3 19,1 5 49,1 4-16,7 9-13,0 3-41,-4 1-2,7 4-20,-10 1-35,1 1-14,-2 3-17,-1 1-10,-7 3-1,-2-2 5,-7 7-8,-3 1-12,-6 0 0,-9 1-75,0-8-50,-1-10 52,3-7 17,3-16 56,3-7 9,4-6 10,5-4 74,2 0 77,4-1-25,3-3-53,7-2-47,8-8-17,9-4-2,13-5 14,3 3-8,7-1 5,0 2-1,-1 6-18,-4 5 2,-7 0-14,-8 9-6,-5 0 0,-8 3-1,-5 3-10,-6 0-41,-3 3-11,-3-2-47,-4 4-187,-49 5-641</inkml:trace>
  <inkml:trace contextRef="#ctx0" brushRef="#br0" timeOffset="90903.1994">14013 8832 696,'-4'0'348,"1"-4"-12,1-4-22,2 0-31,2 1-107,1-8-83,7 0-60,4-10 0,10-3 3,7-1-9,9-3-11,4 9-8,3-5 4,2 8-5,2 0-6,-2 5-1,-4 1 0,-9-1-37,-6 7-58,-12 2-94,-8 5-52,-8 2-221,-34 22 136</inkml:trace>
  <inkml:trace contextRef="#ctx0" brushRef="#br0" timeOffset="91098.2105">14225 8754 789,'-1'3'303,"-2"3"-175,0 6-22,4 4-2,5 13 37,5 12-32,5 7-41,2 2-34,1 2-16,1-4-9,-5-7 0,-4-9-9,-2-8-36,-2-9-90,-4-5-129,-2-10-117,-12-59-289</inkml:trace>
  <inkml:trace contextRef="#ctx0" brushRef="#br0" timeOffset="91323.2234">14427 8746 959,'0'3'328,"0"-1"-221,2 4-23,1 6 93,3 3-3,-1 7-23,4 4-28,1 8-66,-1 6-15,3 3-19,-1 7-7,-4 0-15,1 1 8,-5 2-1,-2-1-2,-4 0-6,-3 0-65,-3-5-109,-7 2-126,-50 46-456</inkml:trace>
  <inkml:trace contextRef="#ctx0" brushRef="#br0" timeOffset="91631.241">14071 9500 1393,'-3'-1'363,"2"1"-74,-2 0-104,4-2-101,2-4-83,8 2 1,11-3-2,19-4 40,14-12-5,18-7-11,1 1 10,-2-1-4,-8 8-6,-8 2-4,-9 1-11,-9 7 10,-3 1-8,-6 1-2,-2 4-9,-8 2 1,-4 0 4,-5 3-5,-5 1 0,-4 1-18,-2-1-29,-1 2-34,2-2-79,-9 0-160,-43-21-809</inkml:trace>
  <inkml:trace contextRef="#ctx0" brushRef="#br0" timeOffset="118570.7819">17895 9241 1062,'0'-13'290,"0"7"-95,-1-12-59,1 8-28,-1 9 9,-1-2-28,0 6-46,4-2-35,2 1-8,9-2 6,4 0-4,11 0-1,2-2 8,6-2-8,3-3-1,6-5 2,4 0 4,6-2-5,5-1 5,9 0-5,47-7 7,28-4 1,15 13-8,-58 4 5,-17 8 4,7 1-1,3 7-3,-3-7 9,3 9 0,7-2-9,14-8 5,-6 1-1,8 5 7,2 9-8,11-3-8,1 9 7,-30 0-2,2 7-5,3-1 0,1-4 0,5-7 1,12-11 5,-1-16 1,8-4 7,20-7-8,19-11-5,-20 1 8,0-2-8,0 9-1,-1-3-1,-9 2 9,-4 1-8,0 1 5,4-1-6,10 3 2,-19 1 4,3 4-5,6 5-1,-1 3 1,1 0 0,-5 4 0,6 0-1,12 2 0,17 0 0,-16 3 0,14-2 0,9-5 0,5 4 1,-13-5 0,-5 7 0,12-4-1,-14 2 0,-12 4 0,4 0-6,10-2 6,-2-7 1,-5 5 1,1-1-2,8 1 0,-15 1 0,-13-10 0,1 8-1,-5 0 1,-20-4 7,-11 5-6,-63 3 0,-3-2 0,-2 1-1,36-4 0,-8-1-10,-10-1 8,-12 3 2,-13-4 1,-13 5 0,-11 3 5,-4 1 4,-2-2 10,-3 1 22,2-3-23,-4-4-8,1-1-2,1-1-2,-1 0-6,2-4 0,-2-1-1,-3-7 0,-4-1 0,-7-3-6,-14 0 5,-7-4-12,-6 0 1,-2-2 5,3-3 7,2-2 1,4 2 0,7-5-1,3 9 1,6-1 0,5 5-1,5 8 1,8 1-1,2 8 0,4 5-1,1 5-14,7 5-13,5 5 8,13 11 19,9 8 0,6 6 1,6 4-1,3 6-5,1 2-9,2 2-3,-2-4 1,-8 2 5,-7-6 11,-6 1 0,-8-6 0,-14-4 0,-7-3 1,-4 0 0,-16 0 33,-13-2 8,-20 4-19,-14 2-14,-53 16-8,83-34-35,-25 11-69,20-13-358,24-61-647</inkml:trace>
  <inkml:trace contextRef="#ctx0" brushRef="#br0" timeOffset="119693.8461">31752 8390 1328,'-1'-10'511,"2"3"-511,9-5-105,12 8-64,15 2 134,15 6 35,10 0 32,9 6 7,5 1 28,-3-8 31,-5-5 5,-16-3-25,-12-2-12,-10 1-15,-12-4 5,-12-2-20,-11-1-36,-15-1-185,-19 2-431,-142 11-72</inkml:trace>
  <inkml:trace contextRef="#ctx0" brushRef="#br0" timeOffset="119878.8567">31839 8638 744,'-1'15'216,"-7"3"27,4 16-26,-2 6-50,3-1-32,1 6-20,1 3-44,4 1-38,1 5-15,5-2-9,5-3-9,-2-5-12,2-9-113,2-10 29,-5-16-129,-2-18-105,16-103-414</inkml:trace>
  <inkml:trace contextRef="#ctx0" brushRef="#br0" timeOffset="120259.8785">32052 8677 1319,'0'0'323,"0"0"-233,2 0-53,-2 3 17,1 10 41,4 9 37,1 8-35,0 11-34,-2 12-25,-4 1-8,-8 8-17,-2 5-7,-12 0-6,-6 7-6,-8 1-26,-6-3-38,-5-5-19,2-12-34,-4-14-24,5-12 23,4-13 41,3-16 53,3-9 29,8-13 1,9 2 91,11-1 68,5 7 15,7 4-57,11 3-81,14 2-21,16 1 29,11 4-4,10 3-4,2 3 2,-1-1-2,-1 3-12,-7 2-17,-8 0-7,-9-1-41,-9 7-107,-9 6-446,-29 9-482</inkml:trace>
  <inkml:trace contextRef="#ctx0" brushRef="#br0" timeOffset="121657.9584">18325 6708 814,'0'-3'262,"2"0"-52,-2-3-64,0 2-5,0 4 3,0 2-33,-2-2-62,2 0-49,-1 2-4,2-2-73,1 6-56,4 4 92,8 6-74,1 3-98,51 34-246</inkml:trace>
  <inkml:trace contextRef="#ctx0" brushRef="#br0" timeOffset="121836.9687">18534 7055 980,'0'2'40,"1"0"-40,2 2-127,-3 6 73,3 2 21,-3 3-8,0 7-41,0 5-71,1 39-129</inkml:trace>
  <inkml:trace contextRef="#ctx0" brushRef="#br0" timeOffset="122003.9782">18707 7473 337,'3'4'126,"4"-1"23,-1 3-49,2 3-49,2 1-28,-1 3-23,2 8-115,13 52-449</inkml:trace>
  <inkml:trace contextRef="#ctx0" brushRef="#br0" timeOffset="122192.989">18916 8325 300,'0'0'144,"2"0"-83,2 4-61,6 8-51</inkml:trace>
  <inkml:trace contextRef="#ctx0" brushRef="#br0" timeOffset="122326.9967">19031 8745 814,'0'0'142,"2"0"-142,2 0-198</inkml:trace>
  <inkml:trace contextRef="#ctx0" brushRef="#br0" timeOffset="123091.0404">18791 8220 507,'0'0'278,"0"0"-113,0 0 31,0 0 22,1-2-67,-1 2-151,5 0-16,5-2-289,2 2 56,24-8-356</inkml:trace>
  <inkml:trace contextRef="#ctx0" brushRef="#br0" timeOffset="123369.0563">18880 7780 1115,'0'-3'304,"0"3"-104,-2-3-40,2 3-14,-2 3-59,2-3-65,-2 4-22,4 1-48,2 9-1,2 11 34,3 9-15,4 5-39,1-2-9,2 3-48,-2 0-108,4-2-218,5 47-325</inkml:trace>
  <inkml:trace contextRef="#ctx0" brushRef="#br0" timeOffset="123658.0728">19093 8302 549,'0'4'135,"2"4"-31,-1 6-23,2 2-30,-1 1-38,0-1-13,2 6-19,2-3-61,-2 4-2,4-1-22,0 0 31,3-3-1,0-1 16,-4 7 38,-1 1 6,0 2 14,-2 1 12,-1-2 15,-3 0 3,2-5 3,-1-4-13,1-4-8,1-6-5,2 0 28,-1-2-35,3 3-41,-2-1-125,-1 20 97</inkml:trace>
  <inkml:trace contextRef="#ctx0" brushRef="#br0" timeOffset="123776.0796">19200 8839 226,'0'2'143,"1"-1"-62,3 4-29,-1 8-52,9 11-19</inkml:trace>
  <inkml:trace contextRef="#ctx0" brushRef="#br0" timeOffset="124752.1354">19359 9035 688,'0'0'249,"0"-3"-57,0 3 0,1 0-9,1-3-9,-1 0-11,2-1-49,2-7-63,3-1-28,3-4-5,1-1-8,-1-1-2,2 2-7,1 0 0,-4 2 5,-1 5-5,-5 2 0,-2 5-1,-1 4-21,2 3-21,4 3 17,1 5 8,3 7 17,1 3 1,4 6 19,3 5-14,6 2 3,-2-1-8,3 1 9,-7-8-9,0-4 4,-5-7-5,-4-2-9,2-9 0,2-6 9,2-11 26,8-10-18,6-14-8,3-13-17,1 2-10,-3-2 27,-7 13 5,-8 15-5,-10 11 0,-4 9-3,-4 3-33,2 9-36,0 8 44,3 9 28,2 9 43,2 7-34,8-2-8,2-4-1,4-5-9,-6-7 9,-1-8 0,-3-10 0,-2-6-7,0-6 7,4-9 22,11-14-22,4-11-12,-1-9-21,2 6 23,-9 4 1,-2 9 9,-8 13 10,-3 6-10,-7 8-27,3 8-12,0 8 33,1 9 6,7 5 0,0 2-28,4 2-41,9-4 23,2-3 38,0-5 7,-1-7 0,-5-7-5,-8-6 6,-3 0 5,-7-4 70,2-5 104,-1-5-34,0-10-94,4-7-19,7-1-32,0 3-2,2 6-46,0 5-60,1 7-102,14 12-331</inkml:trace>
  <inkml:trace contextRef="#ctx0" brushRef="#br0" timeOffset="125473.1767">21534 6337 875,'0'0'249,"0"3"-153,0-3-56,0 0-26,2 0-14,6 4-11,6 3 11,3 1 0,5 3-4,0 4-125,1 4-96,7 40-414</inkml:trace>
  <inkml:trace contextRef="#ctx0" brushRef="#br0" timeOffset="125637.186">21897 6887 577,'0'4'147,"3"0"-87,1 1-22,2 5-25,-2 5-8,3 1-5,3 10-110,26 51-110</inkml:trace>
  <inkml:trace contextRef="#ctx0" brushRef="#br0" timeOffset="125795.1951">22179 7441 360,'0'4'187,"-2"1"-40,1 8-54,1 1-93,1 48-157</inkml:trace>
  <inkml:trace contextRef="#ctx0" brushRef="#br0" timeOffset="125976.2054">22414 8180 644,'-1'6'154,"1"-2"-77,1 5-49,3-2-28,0-1 0,4 0-6,0 5-31,0 0-80,1 10-11,4 33-86</inkml:trace>
  <inkml:trace contextRef="#ctx0" brushRef="#br0" timeOffset="126147.2152">22577 8601 829,'0'0'201,"-1"4"-12,-1-4-75,1 4-99,-1 5-15,1 5-37,2 4-182,2 7-56,20 35-404</inkml:trace>
  <inkml:trace contextRef="#ctx0" brushRef="#br0" timeOffset="127087.269">22843 8760 1067,'-1'-3'245,"1"3"-65,-2-2-144,5 10-36,4 6-6,11 10 6,3 10 0,4 4 1,1 1 1,-1-2 5,-2-3-1,-6-12 6,-5-5-11,0-13 1,-4-1-1,-1-10 30,6-10 56,7-17-15,10-15-63,4-12-9,2-9 0,-3 8 9,-8 16-2,-9 17-7,-5 20 0,-3 13-52,0 7 14,4 12 38,3 9 0,2 4 44,5 8-32,2-4 5,-1-6-16,2-7 5,-5-7 2,1-4-8,-6-12 9,-2-1-18,3-10 18,3-9 28,8-9-7,8-12-30,1-8-22,9-7-25,0 7 19,-9 10 11,-6 15-1,-11 19 5,-9 12-22,-7 9 16,-2 11 19,2 2 55,1 6-33,-1 0-21,10-5 10,7-1-11,11 0-12,8-5-8,6-14 7,8-8 13,1-12 36,-3-6-30,-7-7 30,-8 1 49,-12 5-28,-10 3-9,-10 2-13,-4 1-35,-3-4-149,-18-23-327</inkml:trace>
  <inkml:trace contextRef="#ctx0" brushRef="#br0" timeOffset="127642.3007">24976 5710 766,'0'0'260,"0"2"-160,-3 1-64,3-3-24,0 4-1,4 5-2,3 0-2,3 11-7,2 2-114,3 7 3,27 79-144</inkml:trace>
  <inkml:trace contextRef="#ctx0" brushRef="#br0" timeOffset="127815.3106">25316 6724 563,'9'15'153,"3"-1"-45,5 16 20,2-1-56,-2 2-29,2 3-16,-1 11-27,0 6-44,-1 1-68,-4 0-73,7 76-28</inkml:trace>
  <inkml:trace contextRef="#ctx0" brushRef="#br0" timeOffset="127994.3209">25687 7794 1039,'0'0'186,"0"2"-108,0-2-34,0 6-44,4 3-39,6 9-69,2 8-131,3 13-20,6 8-115,36 85 137</inkml:trace>
  <inkml:trace contextRef="#ctx0" brushRef="#br0" timeOffset="128177.3313">25926 8553 306,'0'3'274,"2"-2"-82,-2 2-21,0-2 36,0-1-3,-2 0-52,-1 6-88,0 0-64,-2 7-22,0 6-241,-1 36-265</inkml:trace>
  <inkml:trace contextRef="#ctx0" brushRef="#br0" timeOffset="128896.3724">26180 8671 1230,'2'-1'216,"1"2"-180,7 1-35,5 8 9,7 5-2,4 9-7,-1 5 8,4 4-7,-6 3 23,-5-5 11,-6-2 0,-4-7-9,-4-8-12,-1-8 3,0-3 26,0-10 34,8-6 12,9-15-33,-2-11-38,9-16-18,-2-3-2,-1 8 2,-7 9 0,-1 17 14,-10 14-15,-1 11-22,1 14-19,4 8 34,4 13 7,2 9 22,-1 8-14,7-2-2,-6-2 1,8-8-7,0-7 0,0-11 1,-5-5-1,0-16 0,-3-9 68,3-12 26,8-11-47,6-12-29,3-7-7,0 3-11,-7 5 0,-5 13 0,-13 15 0,-4 9-13,-7 8-46,0 5 59,3 5 27,2-3 23,-1-1-16,2-3-19,6-7 23,6-7 46,7-4-39,10-13-45,2 0-12,5-4-192,44-49-621</inkml:trace>
  <inkml:trace contextRef="#ctx0" brushRef="#br0" timeOffset="132233.5633">33164 4257 276,'-13'-2'1134,"0"6"-968,-18 4-94,-3 14 0,-2 11 63,-1 9-7,7 13-43,5 12-31,5 17-18,7 61-15,16-96-1,3 47-2,9-6-3,6-3-3,7 5 0,9 1-5,8 7 4,36 58-5,20 15 9,13 0-9,-34-53-5,2 32 0,-7-7-1,-17-11-2,-24-25 1,-16-1 1,-29 3 0,-33 8 1,-28 20-1,-23 33 6,-1-28-5,9 2 8,-10 6 3,-5 0-11,-8-6 6,-13-20-1,-8-22 2,2-13-2,10-14-5,18-18-1,8-11-12,60-29-51,9-7-225,-6 15-657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3:50:40.5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8368 5201 773,'-1'-3'206,"1"1"-67,-2-4 22,2 5 14,0-2-34,2 3-60,-2 0-49,0 0-23,0 3-9,1-3 0,-1 3 0,1 0 1,1 2 13,-2 3 5,0-4 4,0 3-10,0 0 5,0 2-3,0 6 3,0 2-1,0 0 4,-2 1 4,1 2 1,0-3-7,-3-3 4,3 4 1,-1-3-8,-2 1 4,3 0 7,1 3-14,-2-3-1,4 1-6,-2 1-5,1 2 7,1 1-7,-2 0 5,4 5 0,-1 0-6,0 3 6,0-1-4,0 1 5,0-2 1,1-1-7,-1 3 5,0-1-5,3 0 0,-4-1 7,2-3-8,-2-3 6,2 0-6,-1-5 1,-1 6-1,-1-3 0,2 6 0,-1-1 1,-1 4-1,2 5 2,-3 5-1,4 3 1,-4-4-2,1 0 1,1-6 0,0-1-1,-1 1 1,0-3 0,1-2 0,0-5 0,-2 2 0,0-2 1,0-1-1,0 6-1,0 3 1,0-1 5,-2 8-6,4-6 1,-2 0-1,0-6 0,1-3 0,1 0 0,-1-2 0,1-6 0,-1 5 1,1-3-1,-2 4 0,0 2 1,2 3 0,-1 9-1,-1 15 1,-1 16 6,-1 7 28,-3 3-22,-1-9-7,2-8 0,-1-5-5,-2-3 0,4-4-1,-1-2 1,2-4-1,2 2 1,0 3-1,0 5 0,2 3 1,2 7-1,-2 6 0,2 0 6,0-2-5,-3-14 0,1-8-1,0-4 1,-1 0-1,-1-1 1,1 3-1,-1 0 1,2 3 0,-2 11-1,2 9 1,-4 6 0,2 6-1,-2 0 2,1 0-1,0-5-1,1-8 2,-2-10-2,2-9 1,0-3 0,0-3 0,2 3-1,-1 9 1,4 13 0,-1 9-1,-1 20 2,2 59-1,-6-100 8,-1 48-7,-1-9 4,1-16-6,-1-9 1,3-8 5,-1-10-5,1-5 0,0-3 0,1-5 0,1 6 0,1 4 0,-2 8 5,-1 5 0,0-2 3,-1-1 1,-2-8-4,-2-4 0,3-10-4,0-10-1,0-4 1,0-6-1,1-2 0,1-5 0,-4 4 1,4-4-1,0 0 0,0-2 0,0-1 0,0 1 1,-3-1 4,3 3-5,0-3 5,0 0-5,0-3 1,0 3-1,0 0 5,-1 0-6,1 3 0,0-3 0,0 1 1,-2-1-1,2-1 1,0 1 0,0-3 6,0 3 1,0-1-1,-3-3-1,0-7-6,-6-4-73,0-11-56,3-7-123,3 2-300,6-62-505</inkml:trace>
  <inkml:trace contextRef="#ctx0" brushRef="#br0" timeOffset="1534.0877">8713 5250 291,'-2'-3'225,"2"0"-71,2-11-17,-2 3-52,1 0-31,-1-1 59,0 8 23,-1 2-14,1 2-50,0 0-38,0 0-13,0 0-13,0 0-7,0 0-1,1 5-5,0 0 5,4 10 8,-3 5 31,1 16 39,0 5 3,-1 10-24,0 14 0,-1 2-2,3 3-10,-2-3-10,4-3-8,3-1-5,2 0 5,-1 4-1,1-3-2,-2 3-11,4-1-7,-4 4-4,4 5 7,-2 0-2,3-1-5,-3-1 4,0-7-5,2-6 0,-4-1 0,-1-5 1,0 5-1,-3 6 5,-2 3-5,-2 5 5,-1 1 3,-4 1-3,-3 2 1,-1-7-1,-1-8-5,3-4 1,-1-9-1,2-4 0,2 0 7,0-3-7,0 0 0,2 3 0,-1 7 0,2-4 0,0 7 6,0 0 1,-3 2-7,0-5 10,0-2-2,-3-5-3,2 2-6,-1-3 1,1 4 0,1-2 0,-2 1 1,0 4 4,0 4-5,-1 6 0,0 1 5,-2 5 3,2-1 0,2-5-3,0-2 5,2-4-11,2-2 6,0 6-5,0 4 5,2 4-5,2 15 5,0 5 0,3 71 3,6 18 3,-7-20 0,-4-111-5,0-3-5,-2-6-1,1 32 0,1-11 1,-2-14 5,0-4-6,-2-4 5,1-5 2,-1-4-1,-2-1 1,2-1-7,0-1 0,-3-1 1,1 4-1,-2 1 1,1 1-1,1 5 1,-2 0-2,2-5 1,1-7 0,1-8 1,2-8 4,0-5 0,-1-3 2,-2-12-8,-3-13-42,-2-29-103,-4-88-205,-5-180-280</inkml:trace>
  <inkml:trace contextRef="#ctx0" brushRef="#br0" timeOffset="2981.1705">8660 5704 836,'-7'0'174,"-2"2"-79,-6 2-55,4 1 31,3 2 25,5-4-38,1 4-37,-4 5-9,-3 7 0,-2 10 3,-2 5-3,-1 1 2,-6 8-4,6 2-9,0-2 8,8-1-9,6-7-26,10-10-88,11-4-58,9-14 50,6-5 41,-5-4 47,-6 2 23,-8 2 4,-5 5 7,-8 2 0,-1 7 69,-3 5 21,-1 8 35,-2 5 1,-10 10-23,-3 8-29,-7 2-22,-3 6-31,4-8-9,5-5-10,10-10-2,7-8-22,7-6-50,10-8-18,5-7-28,2 1-10,6-4-2,0-1 43,-5 3 48,-2 5 25,-10 5 14,-6 6 6,-1 6 21,-13 4 60,-8 11 44,-6 11-13,-15 9-20,-11 13-16,-11 5 10,5 0-53,7-6-24,14-11-15,15-9 0,11-3-7,11-5-73,7-3-97,8-6-55,8-11 50,2-10 34,2-10 8,-5-7 52,-1 2 37,-5-6 37,0 7 14,-8 5 10,-5 4 65,-4 10 39,-11 15 25,-11 19 7,-13 17 52,-10 11-102,-8 6-62,1-4 1,1-3-8,9-6-17,8-11-4,14-14-6,13-16-1,11-7-69,11-8-49,11-10 7,4-5-10,6-7-5,2-4-25,-3-2 62,-3 3 90,-5 0 47,-7 7 5,-11 4 80,-5 6-10,-6 9-11,-6 7 10,-5 13 13,-10 16-47,-7 10-47,-6 7-19,0 1-9,4-3-6,4-3-6,9-9 0,11-12-73,10-16-142,7-15 23,7-12 39,1-5 8,1-5 34,-6 0 54,-2 3 57,-4 3 7,-10 4 97,-3 3 38,-4 11-11,-2 6 46,-2 8-63,4-1-57,1 4-18,6 7-11,4 6-16,1 1-6,5 0-5,1-4 7,2-2-7,-3 5 0,-4-10 5,-1 1-4,-1-12 4,1-10-5,1-2-1,-1-8-2,0 1 1,-3 1 1,-4 4 0,-5 12 10,-7 9 25,-5 12 50,-8 6-5,1-2-22,-2-4 5,12-12-31,6-12-31,10-13-1,4-8-90,11-8-174,30-48-469</inkml:trace>
  <inkml:trace contextRef="#ctx0" brushRef="#br0" timeOffset="4585.2622">8484 11187 316,'3'-2'131,"0"-2"-86,2-7-17,1 1 20,1-1-3,2-6 8,-4 1 20,-3-4 35,-2 5-1,-1 4 44,-2 4 16,0 5-65,-4-2-20,1 4-17,3-2-10,-2 1 1,2-8-17,0 4-11,-3-3-8,3-3-2,0 4-8,0 2-1,3 2 2,-1 3-11,1 3-5,0 10-17,1 14 22,-1 14 1,0 17 14,-1 3-7,-2 9-7,1 3 9,-1-1 4,5 5-7,4-2-5,1-2-2,4 6 9,-4 0-9,2 1 8,0 0 1,-4 9 16,-4 58 28,-6 15 4,-11 8-24,10-60-9,-2-72-6,3-5-5,2 0 1,-5 28-8,5-6-6,2-6 1,-1-1 0,-1 3 7,0-3-7,-2-2 7,-2 2 2,1-3 1,0 0-4,0 3-1,0 1 0,-1-1-6,4-2 1,-3-3-1,2-1 11,-5 4-5,4-6 3,-4-1 1,-1-5-1,4-4 3,-3-2 3,0-2-4,3 0-10,0 0 0,3 4 0,-1 5 0,1 0-1,1 10 1,4 8 4,-1 1-5,5-6 0,1-3 0,-1-9-1,2-1 2,1-2-1,-2 2 0,1 7 1,-1 11-1,-1 13 1,-3 11 0,-1 9-1,-2 6 1,3 5 0,-2-3 6,1 2-5,5-10-2,-1-9-1,4-2 0,-3 0 0,3 6 1,-1 7 0,1 65 0,-8-98 0,-1 49 1,-4-1-1,-2-10 1,-2-2-1,1-13 2,0-12-1,3-18-1,3-11 1,2-11-1,1 0 1,1 5-1,2 9 1,-1 13 0,-3 10 3,-2 2-4,-7 9 0,-2 4 0,-5-8 0,-1-8 1,4-19 0,2-15 0,5-16 1,4-9 4,-2-3-2,2 0-4,0-3-13,0 0-25,0-9-55,0-17-193,3-24-253,24-172-268</inkml:trace>
  <inkml:trace contextRef="#ctx0" brushRef="#br0" timeOffset="5938.3396">8805 11171 691,'-5'16'122,"0"0"-59,-3 13 19,2 6 58,2 3 5,1 2-14,3 9-35,1 21-8,1 8 25,1 67-34,7 19-23,1 5 5,5-53-11,-9 6-20,4-3 6,1 7-3,-2-3-2,1-21-4,2 2-4,6 19 8,-6-8-13,0-4 3,0-5-4,-7-57-7,-2-2-1,1-2 3,6 45-3,-1-2-1,-3-3-7,-1-6 10,0-4-4,-1-5 2,-2-6-1,0-1-1,-1-6 5,-4-2 0,2-3-3,-4 0-1,-1-3-1,2 5 2,0 6-8,1 4 7,-1 6-2,2 1 0,-3-4-5,3-1 5,-3-6 3,4-10-3,-6-12 0,6-1-5,0-4 1,-3 6 5,3 4 5,3 5-3,-3 5-7,6 0-1,-1-1 8,-1-1-8,0-7 0,1 1 1,-4-5-1,4-4 7,-5 2-1,0-5 1,0 2 4,0 3-5,-3-1 4,1 0-10,-1-1 7,2 0-2,1 0-6,-2-5 1,2-1-1,2-1 1,-2-2-1,1 4 1,-1-1-1,0 1 1,0 5-1,-1-1 1,-1-2 0,0-3-1,1-9 1,1-5 0,1 0 0,-1-5-1,0 5 1,2 8 0,0 13-1,1 18 5,3 23-4,-4 67 0,-7 13 5,3-109-6,-1-11-1,0 35-7,-1-24 2,2-23-7,0-20-31,-3-28-23,-5-29-97,-16-88-368,-32-169-108</inkml:trace>
  <inkml:trace contextRef="#ctx0" brushRef="#br0" timeOffset="6930.3964">8590 11205 630,'-1'0'249,"-2"0"-90,1 0 12,1 0 28,-2-1-7,-2-6-57,1 4-43,-2-2-38,0-1-26,1 0-10,-1 0 0,5 5 2,-1 1-4,2 0-10,2 0-6,-2 0 0,1 0-1,3-3 1,-3 2 21,0-2 33,1-5-15,-2-2-27,4-5-5,-2 3-1,-2 4-4,0 6-2,0 2 0,9 6-21,6-4 6,14 4 14,6 0 0,1 2 1,-5-6 1,-4 0-1,-3-2 1,-8-4 5,-6 2-5,-4 2 7,-1-2-7,-4 2 11,-2-2 3,-3 4-1,3-2-1,-2-2-11,-4 0-2,1-1-47,-3-4-41,-1-1-119,1-5-252,-2-62-325</inkml:trace>
  <inkml:trace contextRef="#ctx0" brushRef="#br0" timeOffset="7185.4109">8395 10391 518,'-2'5'85,"-1"-1"-61,-1 4-24,2-1-28,12-4-193</inkml:trace>
  <inkml:trace contextRef="#ctx0" brushRef="#br0" timeOffset="7695.4401">8435 10396 516,'0'0'297,"0"0"-127,1 0-118,-1 0 17,2 0 45,-1 3-30,6-2-25,4 3 34,6 2-3,4 2-15,4 0-17,2 2-16,1 2-6,6-4-4,-1 2 13,-3-3-17,-1 1-10,-5-6-6,-2 0-1,-4-2-2,-3 0-8,-5-2 7,-5 0 4,-3 2-3,-2-1 6,0 1 19,0-3 37,-3-3-16,-1-1-40,-2-1-15,-4 0-12,-4-4-18,-1 4-1,-4 2 8,-2 4 10,-6 4-1,-4 4 14,-7 2 1,0 5 0,7-3 8,11-3 8,10-3 11,10-4-16,6-3-10,4 0 5,12-1-6,10-2 0,4-6 6,1 6 1,-6 0-1,-7 1-1,-4 0-6,-7 3 1,-3 0 8,-5 1-9,-4 1-25,-1 0-59,-1 1-116,-1 3-79,-5 4-102,-29 19-350</inkml:trace>
  <inkml:trace contextRef="#ctx0" brushRef="#br0" timeOffset="8448.4832">8538 11140 780,'-1'0'212,"1"0"-145,0 0 8,0 0 89,0 0 1,1 0-54,-2-2-38,1 4-7,0-2-25,0 0-17,0 0-15,0 0-9,6 5-5,5-1 5,4 2 4,2 2 16,9-4 16,0-1 1,-1-2 5,2-1-6,-6-1-9,-2-3-10,-8 2-10,-2 1-1,-5 1-5,-4 0-1,0 1 2,0-1 3,-3 0-5,3 2 0,0-2 1,3 0-1,-3-2 2,0 2 4,0 0 7,0-1 4,-4-3 5,-1-1-22,-3-7-9,-9 0-22,-5 4 14,-3 4 5,5 2 11,-1 2 1,9 2-8,2 0 8,5 0 13,1 1 2,2-3-3,2 0-11,2 1-1,2 1-18,0 2 6,5 4 12,4 1 0,3-2 0,0 0 8,5-7-3,-2-4-5,1-4-62,-2-7-127,1-5-171,-4-51-489</inkml:trace>
  <inkml:trace contextRef="#ctx0" brushRef="#br0" timeOffset="9280.5308">7875 9636 1097,'-8'0'339,"2"0"-201,-6 0-18,-2 0 23,-2 0-5,2 0-48,1 0-51,3 0-15,-2 3-23,-2 3 5,-4 8-6,-1 4 0,-7 9-1,1 5-1,-3 2 1,4 0 1,9-4-1,4-5 0,5-1 1,6-6-9,1 3 8,9-1-6,2-1 7,12 4 6,4-1-5,6-2 1,2 3 4,0-3-6,-2 1 1,-2 1 0,-2 1 1,-2-3-1,-4 2-1,-5-4-1,-8-1 1,-5 3 7,-5-4 45,-4 2 14,-6 7 15,-12-1-13,-9 5-19,-4-3-25,-5-3-13,7-12-10,8-7 7,3-8-8,10-6-76,2-7-73,-4-42-498</inkml:trace>
  <inkml:trace contextRef="#ctx0" brushRef="#br0" timeOffset="88302.0505">8915 10321 105,'3'-7'61,"1"-1"17,0-3 12,-1-4 30,0 4 36,-6 3-55,3 1-41,0 4-14,-3 1-22,3 2-24,0 21-209</inkml:trace>
  <inkml:trace contextRef="#ctx0" brushRef="#br0" timeOffset="88803.0792">8941 10146 289,'-2'0'457,"2"0"-286,0 0 17,-3 2-35,2-2-8,-2 0-5,-3-2-73,3 2-25,0-1-27,0 1-7,3 0-8,0 0-14,0 0-67,0 0-40,1-3-22,1 3-49,0-1-61,-2-8-290</inkml:trace>
  <inkml:trace contextRef="#ctx0" brushRef="#br0" timeOffset="89171.1002">8926 10135 460,'-2'3'66,"2"-2"-54,0 2 8,-1 3 25,1-4-12,0-1-20,0 2-5,1 0-8,-1 5-23,-1 4-226</inkml:trace>
  <inkml:trace contextRef="#ctx0" brushRef="#br0" timeOffset="92002.2622">19070 6105 528,'-5'-6'177,"-1"-3"21,-7-5 11,4-1 25,0 4 4,-3-2-32,-2 1-32,4 3-45,-2 5-54,4 0-41,2 4-23,2 4-11,1-1-8,1 7-18,0 10-1,2 8 15,2 1 6,6-2-1,-1-9 6,6-4 0,0-8-1,4-6 1,-1-10 1,-2-4 8,2-13 7,-6-5-2,-4-7-7,-3-8 2,-10 6-7,-5 3 9,-8 9-9,-2 9 0,-8 11-1,-2 11-1,3 14-1,0 5-4,6 7-1,5 1 5,12 0-7,4-3 8,7-3-11,5-8 11,5-4 0,0-5 1,2-8 9,3-10 8,-5-4-2,-3-6-2,-1-7-2,-9 0 2,-2 2-4,-2 5 2,0 10 25,-1 6-3,0 6-20,3 0-5,0 0-8,3 0-1,-2 0-12,3 0 4,0 2-32,2 6-61,4 11-148,-1 8-207,-6 55-208</inkml:trace>
  <inkml:trace contextRef="#ctx0" brushRef="#br0" timeOffset="92376.2836">18968 6037 675,'-2'-2'180,"2"-5"-9,2-1-171,1 0-49,15-25-426</inkml:trace>
  <inkml:trace contextRef="#ctx0" brushRef="#br0" timeOffset="93555.351">17593 5390 1097,'0'1'221,"-3"2"-116,0 5-12,-1 2 0,0 3-3,2 12-48,-1 8-21,2 15 16,-5 6 29,-1 16-7,-4 7-13,-5 6-13,-2 6 0,-1 9-1,-8 56-2,3 5-9,16-111-2,2-7-2,-7 41-8,3-12 9,4-11-8,6-14-10,6-9-10,5-10-13,7-7 22,12-9 1,9-10 21,8-6 42,0-15-11,5-9-17,-3-3-14,-4 2-5,1 1-1,-10 7-6,-6 6-3,-3 6-5,-4 6-1,-4 5 1,-2 0 0,0 3 0,-4 1-1,-2 1 0,-3 0 0,-1 1 0,-7-3 1,0 1 0,0-4 7,0 0-1,0 0 11,-3 0 9,2-4 6,-4-3-3,-3 1-22,2 0-8,-8-1-58,4-2-76,-6 5-223,-19 4-478</inkml:trace>
  <inkml:trace contextRef="#ctx0" brushRef="#br0" timeOffset="95373.455">18999 4784 483,'-1'-2'75,"1"4"-41,0-2-25,1 6-9,9 6 12,6 4 73,12 6 26,12 5 38,11 4-41,9 10 6,5 8-39,4 7-30,-2 12 0,-3 16 9,26 63-23,-21 30-13,-11 11 5,-26-52 7,-5 12-8,-13-6 53,-18 1-30,-10 2-18,-22-14-4,-18 17-2,-13 14-11,-12-3-10,7-36-7,43-89-68,8-17-5,7-12-7,-14 2-15,-15-142-398</inkml:trace>
  <inkml:trace contextRef="#ctx0" brushRef="#br0" timeOffset="95852.4824">19619 4392 1064,'0'3'154,"1"0"-117,5 11-36,9 11-1,12 12 1,10 11 1,10 9 5,5 9-7,7 8 1,-2 5 11,-2 5 5,-2 4 2,-3 9-1,27 64-4,4 31 14,3 13-4,-40-83-12,-8 6 2,-12-1 7,-11 10-5,-17 4-1,-15 1 14,-22-20 1,-15 4-5,-9 3-1,-10 1-7,3-9-8,-7-16 0,48-66-9,4-2-7,6-5-68,-25 33-99,11-13-115,-27 14-210</inkml:trace>
  <inkml:trace contextRef="#ctx0" brushRef="#br0" timeOffset="96320.5092">20200 4029 639,'3'-1'85,"-1"2"-85,4 7-7,7 6 7,5 14 8,6 11 46,9 16 22,6 13 19,4 20 8,30 68-13,17 48-7,18 35-10,-36-91-17,0 23-25,-14 10-13,-6-3 6,-7-14 5,-13 0-1,-15 4-10,-17-7 0,-10-2-4,-14-43 10,-17 7 7,-24 15 5,-14 10-9,-18 5-10,-2-19-8,4-15-9,16-15-35,49-61-94,11-7-174,-65 63-415</inkml:trace>
  <inkml:trace contextRef="#ctx0" brushRef="#br0" timeOffset="112551.4375">22091 2805 493,'0'-3'609,"0"3"-469,-2 0-121,2 3-19,0 0-12,0 3 12,2 11 51,2 5 3,0 13-6,0 6-6,-1 4 4,0 2-8,-2 2-5,1 6 18,2 1-8,-1 3-11,-3-3-8,2 1-2,-2 2 5,0-2 0,0-1-7,0 1-13,0-2 13,-2 0 1,2 0-5,0-2-7,0 0-1,0 0-1,2-2-1,-1-6-5,2-4 0,-3-8 0,4-3 0,-1-2 1,0-5-1,-2-1 7,3-3 4,-4 2-2,0-1 5,0 0 2,1 1-8,-1 1 0,2 4-9,-2-1 1,0 6 7,0 0-7,0 1-1,0 0 8,0 1-7,0-4-1,1 0 0,-1-3 1,0-2 5,0-4-5,0-7-1,-1 3 1,-1-1 0,-3 9 20,1 7 13,-3 6 5,1 1-15,-1-2-13,1-4 4,0-8-9,1-1-5,1-11 0,2 2 0,2-4-1,0-2 1,0 4-1,-3-2 2,2 3 4,-2 1-6,3 4 0,-3 5 0,0 0 1,1 3 0,1-3 0,-2 2 0,1 1-1,1 0 1,-3-4-1,2-6 1,2-5-1,-1 2 0,-1-3 2,-1 2-1,0 4 0,0-2-1,0-1 0,3-2 0,0 0 0,0-1 1,0-5-1,0-1 0,0 0 0,0-4 1,0 2-1,0-2 1,0 0-1,0 3 0,0-3 0,0 1 1,0 4-1,-2 2 0,2 3 1,0-7 0,0 0 0,2-1-1,-2-2 0,0 2 1,0-2-1,0 2 0,0 5-4,-2 3 4,2 0 2,0 6-1,0 0 0,0-1 0,2 3 0,-2 1-1,4-4-1,3 2-5,-4-7-7,0-3-11,-1-6-6,0 3 9,-2-4 12,-2 0 9,2 0 0,-2 0 7,2 2-6,-2-2 1,2 0-1,-1 0-1,2 0 0,-1-2-37,4-3-129,4-3-121,29-32-275</inkml:trace>
  <inkml:trace contextRef="#ctx0" brushRef="#br0" timeOffset="113865.5127">22028 6080 623,'2'-4'132,"-1"-1"-45,4-6-41,-1 0-20,2-1-19,0-1-7,0 5-19,-4 4 8,-2 4-1,-2 3-15,1-2 2,-1 5 25,2 1 23,-3 3 22,3 1-8,0 0-8,3 5 34,0 8 3,0 0 22,3 12-19,-1 5 17,-1 8-7,-1 8-28,0-2-9,-3 4-18,4-7-6,1-1-6,-4 1-1,5-3-10,-4 5 5,1 1-5,-3 1 0,0 4 1,-3 3 7,2 0-2,-6 0-1,4 1 6,-1-1-3,-1 5-1,-1 2 26,2-2 1,-3 2-17,4-5-5,0 4-4,1 1 2,2 5-11,-3-1 7,6-3-6,-6-8 0,1-7 8,2-1-2,-1-2-6,-2 0 0,3 2 6,0-8 7,-3-3 1,2-5 18,-3-8-2,3 2-8,0-3-2,-2 4-5,1 8 1,2 9-5,2 4-11,1 0 1,-2-2 4,-1-4-5,0-4 0,1-4 8,-2-5-8,1-5 12,-1-9-1,-2-3 8,1-1-10,1 0-8,-1 1-1,1 5 8,-1 4-8,-1 5 5,0 0-6,3-5-13,2-11-42,1-9-46,4-16 19,6-16 61,10-21-50,-1-25-193,38-205-483</inkml:trace>
  <inkml:trace contextRef="#ctx0" brushRef="#br0" timeOffset="114948.5746">24102 2495 187,'-6'0'167,"3"0"-52,-3 1-35,2-1-22,0 2-14,4-2-19,0 0-14,0-2 1,2 2 52,-2-1 10,2-2-19,-1-1-25,-1 4-16,0-2-5,-1 2 4,1 0 1,0 0-5,0 2 0,0-2-9,0 2 0,0-2 1,0 0 6,0 0 2,1 0 17,-1 0 19,-1-2 24,1 2 3,0 0 6,0 0 7,0 0-22,0 0-34,0 0-19,0 0-2,0 0-8,0 0 5,0 0-5,0 0-16,0 0-29,7-9-65,-2-1-160,-2-38-391</inkml:trace>
  <inkml:trace contextRef="#ctx0" brushRef="#br0" timeOffset="116546.666">24147 2315 211,'0'6'261,"-3"0"-144,0 3-31,-1-2 10,0 1 12,3-5 10,1-2 4,0-1-25,0 0-28,1 0-33,-1 0-19,0 2-16,2 4-1,-2 3 6,3 5 2,-3 2 4,1 1 15,1-2 10,-2 4 2,0-2-4,2 3-4,-2 1 1,1-1-10,-1 3 8,0-1 0,0 2-10,1-2-1,1 3-2,-2-3-1,4-3-8,-2 2-2,6-3-5,-6 2 11,2 3-11,-4 5 10,4 5-1,-2 5 10,0 7 10,-2 10-9,1 9-12,-1 5 6,0 0-15,1 0 2,2-11 8,-2-6-8,1-12-2,1-5 0,1 1 2,-1-5-1,-2 4 7,2-3-7,-1 0 13,-1-2 1,0-4 12,-1 1 6,0 1-3,0-1-3,-1 1-8,2-4-8,-2-1-4,1-1-5,0-1 7,-1-2-9,1 1 8,-2 0-2,-1 0 3,2 3 3,-2-1-3,0-1 0,-1-1-2,4 3-5,-2-5 5,1 0-5,-2-3 4,2-3-5,0 2 0,-1-8 0,2 1 0,-2 3-1,2-2 0,-4 6-1,4 3 1,-6 5 9,2 1-8,0 3 5,2 2-4,-2-6 6,4-7-8,0-3 0,-2-1 0,2-4 0,0-2 0,0 5 0,0 2 5,0 5-5,-1-3 0,0 6 0,-1-5 6,0-3-6,2 0-1,-1-5 1,1-1 0,0-3 1,0 1 0,0-4 0,1 2 1,-1-2-1,0-2-1,0 2 9,0-3 8,0 3-8,0 0-2,0-1 2,0 1-1,0 0 2,0 0 1,0 0-4,0 1 5,0-2-3,0 2-7,0-1-2,0-1 1,0 1-1,0 0 0,0 1 0,0-1-7,-1 0 6,1 3-5,0 1-7,0 4 5,0 3 8,0 4 0,0-2 0,1 2 0,-1-5 1,0 0 0,2 1 0,0-5 0,-2 3-1,1-2 1,-1-3 0,0 1-1,0 2 1,0-3-1,-1 2 0,1 1 1,0 4-1,-2-6 1,2-1 1,-2-3-1,2-1-1,0 0 0,0 0 1,0-1 0,0 1 0,0 0 5,2 0-6,-2-3 1,0 0-1,2-11-15,0-3-45,3-3-66,-2 3-150,5 17-443</inkml:trace>
  <inkml:trace contextRef="#ctx0" brushRef="#br0" timeOffset="117973.7477">24115 5112 39,'0'-4'150,"0"4"-15,0 0 28,0-2 71,0 0-21,0 0-3,0 0-40,-1 2-67,1 0-49,0 0-19,0 2-16,-1-2-1,1 0-6,0 0-4,0 2 2,0-2-1,0 0-1,0 2-7,0 4 9,0 4 4,0 5 14,-2 7-7,2 3-6,0 3 3,0 4-12,0 0 6,0 0-3,0 1-7,2-5-1,-2 1 7,0-3-2,1 0 1,-1 0 1,0-4 4,0 0 1,0-3 2,-1-1 2,1-2-4,0-4-7,0 3 6,0 0-4,0 1 2,-2 0 2,0 4 5,1 2 19,-2-1 16,1-1-14,1 1-14,-1-5-6,0-4-9,2-1 10,-2-3-10,2-1-1,-1 3 2,1-3-9,-2 2 10,1 5-10,-1 1-1,-1 4 5,0-2-4,2 3-1,-1-1 5,2-1-5,-2-1-1,2-4 0,0-4 1,2 4 0,-2-3 1,0 0 0,2 6-1,-2 3 0,1 7-1,2 4 2,-1 4-1,-1-7 0,-1 1 1,2-4 0,-2-2 1,0 0-1,0-6-1,-2-5 1,2-3-1,0-1 0,0 0 1,0-4 0,0 1 0,-1-2-1,1-2 0,-2 1 0,2 1 1,0-2-1,0 0 1,0 0 5,0 0 2,0-2-1,0 4-6,0-4 0,0 4 1,0-2-1,-3 3-1,3 4 2,0 0-2,3-1 0,-3-3 0,0 0 1,0 1-1,0 2 1,2-2-1,-4 3 0,2-1 0,-3 0 1,3-2-1,-1 0 0,2-4 1,-1 0 0,0 0 0,0 0 0,3 0 0,-3-2 10,0 2-10,0 0 6,0 0 1,0 0 4,-3 0 6,3-2-5,0 2-4,-1 0 0,1 0-1,0 0-7,0-1 8,0 1-9,0-7-13,-2 0-196,2-4-113,14-18-349</inkml:trace>
  <inkml:trace contextRef="#ctx0" brushRef="#br0" timeOffset="118896.8005">24051 6967 458,'0'0'213,"0"0"-64,0 0-11,0 0 39,0 0 6,0 0-29,-1 3-31,1 0-28,-2-2-65,2 5-30,0 5-3,2 8 3,1 15 24,1 11-6,-1 11-9,3 0 3,0 10 3,-3-2-9,0 7 25,-2 1-1,-1 5-1,-1 11 8,-1 73 4,-1 37-22,0-41-4,3-43 0,2 19-3,-4-6-12,2-15 1,0-2 8,0-62 1,0-6 8,0-3 9,-1 42-3,1-6 3,-3 1-9,0 2 2,-1 3-5,-2-3-9,-1-7-5,3-11 1,2-15-1,1-10 0,2-11 1,1 4-1,-2 1 0,3 7 0,-2 19 5,-1 3-5,-4 13 26,-3 7-4,-2-2-2,-1-4-5,2-4-7,-2-11-3,4-12-5,4-11 0,2-15 0,-2-4 0,2-8 0,0-4-1,0 2 0,2 3 0,-2 5 1,1-1-1,0 2 0,-1-7 1,0-2 0,0-5 7,0 0-7,3-3 0,-3 1-1,0 1-21,-3-8 3,1-12-64,-2-16-206,0-138-253</inkml:trace>
  <inkml:trace contextRef="#ctx0" brushRef="#br0" timeOffset="121088.9258">22469 6425 733,'-7'-9'342,"1"1"-1,-6-5-112,-4 2-37,2 1-78,-3 6-39,-1 8-55,-2 7-20,-2 3-1,4 9-6,-1 2-9,4 7 15,6 1-4,4 0-1,4 1-1,5-5-26,2 2 1,9-7-10,5 3 18,5-5-13,5 1 20,3-5 16,-3 2 0,2-2 0,-6 3-5,-3-2 6,-1-3-1,-5 4 1,-3-3 0,-4-1 15,-5 2 20,-4 3 10,-2-1-6,-8 8 4,-17 7-2,-8 6-41,-11 2-12,-3-4-107,5-21-152,-30-73-456</inkml:trace>
  <inkml:trace contextRef="#ctx0" brushRef="#br0" timeOffset="121898.9722">24875 4255 1193,'-8'-5'266,"4"2"-136,-8-1-88,-6 8-36,-5 8 3,-5 9-7,-13 11-1,0 11 5,1 2-5,4 0-1,9-4 0,9-5 0,12-5-13,9-2-11,11 1 23,10-8-7,10 1-2,8-7-1,3-5 11,2-3 0,-6-2 0,-5 2 0,-10 1-1,-8 1-5,-8 6 6,-10 0 46,-4 11 28,-8 3 7,-4 6-3,-6 2-29,-7 3-25,-1-5-10,0-1 2,2-2-16,4-7-27,5-8-102,7-6-85,-5-27-254</inkml:trace>
  <inkml:trace contextRef="#ctx0" brushRef="#br0" timeOffset="122080.9826">25183 4705 1057,'-1'3'235,"-1"1"-98,-3 3 10,0 9 33,-3 6 0,0 11-105,2 5-56,0 1-19,13 4-45,4 14-219,39 143-108</inkml:trace>
  <inkml:trace contextRef="#ctx0" brushRef="#br0" timeOffset="122606.0126">24875 6656 1092,'-8'-11'247,"4"0"-62,-10-4-124,-3 8-59,-5 14 14,-4 4 10,-4 12-11,4 4-9,0 5 6,6 2 1,4 0-11,5-2-2,7-1 0,7-4-20,9-2 16,10-2 4,12 0 0,10 1-20,9-8-2,7 3 15,0-1 6,-8 2 1,-9 1 0,-13 1 0,-13-1 10,-13 6 49,-11 0 13,-13 7-14,-11 4-20,-11 1-17,-4 2-21,-2 0-71,3-6-80,11-3-140,-32 12-471</inkml:trace>
  <inkml:trace contextRef="#ctx0" brushRef="#br0" timeOffset="122960.0329">25448 6945 1185,'7'-1'231,"0"1"-164,-1-3-25,1 7 23,-4 2-8,0 6-6,0 2 0,5 3-24,-5 7-12,0 3-15,-1 5-12,-4 3-33,-4 2-15,-2-3 28,0-5 8,4-13 18,2-5 0,0-5 0,4-2 0,3 0 0,1-1 5,7 1 1,1-3-1,10-1 1,5 0 1,9 2-1,3 2 1,-1 3 17,-5-6-6,-10-1-4,-10-1-8,-6 4-163,-39 9-544</inkml:trace>
  <inkml:trace contextRef="#ctx0" brushRef="#br0" timeOffset="124325.1109">30810 1937 961,'0'-11'231,"-2"5"-59,1-6-29,-1 6-28,1 4-46,-1 7-31,-1-1-38,5 7-21,2 10 21,9 17 14,3 24-2,3 21 23,14 81-8,-1 43-2,-4 13-1,-13-66-13,2 13-3,0 18-8,-2-16 0,-6 4 1,-11 38-1,-4 27 9,-10-10-7,2 21 10,1 38 0,1-38 0,7-3 15,6-7-5,-1-8-4,5-11-9,0 21 2,-2 7-10,-3-28 8,-4 18 0,-5 15-3,3-28 2,2-12-1,-7 0-6,0-3 0,-5-22 5,2 10 20,1 10 11,-8-6 5,3 2-4,-2 8-5,-1 8 0,1-19-20,0 0 1,-3 10-5,-1-5 1,0-28-8,6-9-2,2-6 0,4 11 0,8-3 0,1-35 0,0-30 0,3-60 7,0 3-7,-1-5 0,1 46 1,-3-9 0,2-3 0,1-16 0,-2-11 1,1-11-1,1-19-1,0-8 1,0-9-1,0-4 2,1-1 7,-1-2 22,2 3 25,-2-3-43,0 3 5,0 0 12,-2 0-18,2 0-10,0 0-1,0 0 0,0 0-1,2-4-1,-2 1-12,1 2-7,2-3-26,-6-6 7,0-6-78,-3 1-92,-1-3-170,-31-17-479</inkml:trace>
  <inkml:trace contextRef="#ctx0" brushRef="#br1" timeOffset="130364.4564">19151 5946 534,'-1'-2'181,"0"-1"-7,-3-3-28,0 2 98,1 1-100,0 1-46,3 0-41,0 2-57,2 0-47,3 0-197,8-2 34,9 2 30,59-38-534</inkml:trace>
  <inkml:trace contextRef="#ctx0" brushRef="#br1" timeOffset="131579.5259">21792 5424 57,'2'-6'229,"-2"3"-100,0-4-42,-2 5-41,-2 2-46,-1 2-34,1 6 34,-4 4 10,3 4 17,-1 3-3,-1-2-12,5 3 11,0-2-11,-1 0-12,3-3-8,0 3-28,0-2-7,0 7 31,0 1-69,0 62 30</inkml:trace>
  <inkml:trace contextRef="#ctx0" brushRef="#br1" timeOffset="131879.543">21867 6305 207,'6'7'87,"-1"3"-29,8 4-17,-3 5-23,4-7-11,1 1-6,-1-3 5,0 0-6,3 0 1,-3 2-2,1-5 0,2 0-5,-2-4 5,-2 2-11,5 1-2,-5-5 7,2-2 14,-1-2 14,-1-5 14,1 1-1,2-3-19,0-2-15,2-2-25,39-37-61</inkml:trace>
  <inkml:trace contextRef="#ctx0" brushRef="#br1" timeOffset="132316.568">22367 6015 228,'-6'-26'84,"-2"-6"-56,-8-29 5,0-6 21,-1-2 0,1 7-18,-1 11-22,1 9-14,3 10 14,0 3-13,0 7 23,3 2-6,-1 2 27,-1 1-10,0-3-8,-2 1-11,1 3-5,-4-7-10,2 1-1,1 1 0,-4-1 0,6 4-19,-1 2 7,0 2-60,1 2 66,3 1 6,-4 3 0,3 3 17,1-4 7,0 4-11,-1 3 5,-1 0-15,2 2-3,-1 2-18,0 2 8,-5 2 9,4 4 0,-4-1-28,-1-1 8,1 5-12,0-4 19,2-2 14,-1 3-15,5 2-6,0 0 20,3 3-25,-7 40-155</inkml:trace>
  <inkml:trace contextRef="#ctx0" brushRef="#br1" timeOffset="137066.8397">19113 5996 373,'0'-2'240,"0"2"-108,-4-2-37,4 0-4,0 2 10,0-1-23,0 2-41,0-1-20,0 0-17,0 0 0,0 2-20,4 0-1,0 0 20,5 3 0,2-1 1,2-1 0,2-3 1,6 0 0,3-3 8,1-1 2,5-3-4,3 3-5,-1 0-1,6 2 0,-1 2 0,4 5 0,0 0 0,1 2-1,0-3 1,1-1 0,-3-3 0,-2 4 0,-3-4-1,-5 0 1,3-6 5,0 2 0,4-4 17,5-2-5,4-1-9,7-2-2,2-1-5,1 3-1,-5 2 0,-5 5 0,-10 1 0,-3 6 0,-6-1 0,-3 5 0,-5 6-1,-2-4 1,-1-2 8,3 4-3,2-3 0,8-4 3,2-4 9,8-4 12,1-2-12,3-4-8,-3 0 2,1 6 2,-5-4-4,-5 1-2,-3 3-7,-5 4 7,-5 0-8,-3 4 1,4-3 0,2 5 0,4-6 0,5 0-1,3-2 1,3-6 7,-2 3-8,0-2 0,-2 0 7,-4 3-6,-7-3 0,-3 4-1,-3 3 0,-2 0 0,-2 2 0,5 2 0,0 0 1,2 3-1,3 0 1,5 2 0,0 1-1,1-2 2,0 0-2,-6-4 0,-2 2 0,-7-2 1,0-2 0,0-2 0,2 0-1,1-3 2,4-6-1,2 1 7,6 0-8,-2-3 1,-2 1-1,-3 2 0,-2 4 0,-7 0 0,-5 0 0,-2 4 0,2-3 1,-1 3 0,2 0-1,3 0 0,3 0 0,1 0 1,0 3-1,2 1 0,2 0 0,-6-4 0,-5 4-1,-2-1 1,-3-3-2,2 3 1,-3-3-1,5 2 2,0 0-1,2 0 0,2 0 1,2-1 2,3-1-1,-6 0 0,0 3 0,-3-3-1,-2 0 0,-1 1 0,2 3 0,-2-4 0,3 5 0,4-4 0,4 3 0,5-3 0,-3-1 0,3-1 1,-5-2 0,-5 3-1,-4-1 2,-4 1 43,-2 0 70,-1-1 25,1 1-13,-2-3-47,0-3-55,1 5-8,2-2-10,0 3-7,0 3 0,0-3 0,0 0 1,0 0-2,0-3 1,0 3 0,0 0 0,0 0 0,-1 0 0,-4-1 0,-2 1-47,-6-2-105,-2 0-155,-36-16-598</inkml:trace>
  <inkml:trace contextRef="#ctx0" brushRef="#br1" timeOffset="144281.2524">22162 5822 154,'6'-4'111,"-1"1"-15,4 0 6,-3-1-15,-2 1-9,-4 3-3,0 0 14,-2 0 10,2 0 16,0 0 8,-2-1-16,-1-1-74,0 0-22,-2 2-11,4 0-93,-2 0-147,-3 2-403</inkml:trace>
  <inkml:trace contextRef="#ctx0" brushRef="#br1" timeOffset="145430.3181">22261 5134 252,'0'-2'90,"3"2"-47,0-2-20,4 6-14,-5-1 30,2 7 22,0 0 5,0 0-21,-1 0-18,3-3 9,1 4 21,-1-5-13,3 5-23,1 3-8,3 1-4,4 4-3,6 5-5,5 4 8,5 6-7,4 4-2,-1 0 1,0 1 0,-5-4 5,-5 0-5,-7-5 1,-10-2 13,-3-5 46,-2 2 14,-1 1-34,-6 7-17,-1 8-8,4 11-7,-2 10-1,4 11-7,2 15 5,3 65-5,-3 13 1,-5-127 4,-6-7-5,-6 39-1,-6-18 6,-7-2-5,-10-6 10,2-7-5,-6-2-6,0-7-32,-5-1-166,-76 14-584</inkml:trace>
  <inkml:trace contextRef="#ctx0" brushRef="#br1" timeOffset="146128.358">22495 4884 567,'0'0'147,"0"0"-80,0 4-44,0 6-13,5 4-1,6 9 21,13 5 29,9 4 29,8 6-5,3 5-4,-1 6-17,-4 0 1,-7 5-29,-1 2-8,-4 6-8,-3 8-11,2 8 2,1 2 0,-3 5-7,6 3 8,5 0-4,-6 11-5,25 61-1,-9 16 1,-23-12-1,-18-128 23,-4-1 5,-4 1 16,-2 31-2,-8 4-5,-11-4-2,-11 5-11,-11 2-9,-6 1-6,-10-1 1,-3 1-5,-1-6-5,2-7-28,6-11-11,7-11-12,8-15 0,8-9-48,8-11-104,-28-35-85</inkml:trace>
  <inkml:trace contextRef="#ctx0" brushRef="#br1" timeOffset="146818.3975">22980 4790 520,'-1'1'175,"2"-1"-80,-1 0-49,0 4-14,2-3-16,2 9-7,5 4 30,1 9 8,5 4 23,5 4 10,0 3-13,5 1-16,-2 5-10,6 9-13,-1 4 16,2 9-10,4 8-7,2 1 0,1 4-13,0 5-5,-3 0 1,-8 1 4,-1-2-5,-8 0 1,-3-5-1,-8 2 8,-4 0 2,-5 8 2,-10 49-6,10-85-4,-6 45-4,1-10-1,1-1-5,-3-4 0,-1-2 7,-2 1-7,-2-8 0,-4-5 10,-3 1 2,-6-4 19,-4-3 10,-3 1 0,-2-4-18,-2-2-17,0 6-5,-1-2 5,4-1-5,-1-1-2,1 0 0,1-7-52,3-3-79,0-12-79,2-14-120,-37-52-256</inkml:trace>
  <inkml:trace contextRef="#ctx0" brushRef="#br1" timeOffset="147523.4378">22218 5201 597,'0'-1'145,"0"-1"-38,3 0-67,-3 2-23,4 2-1,0 0 43,2 6 35,4-4-22,3 6-10,0 9 1,5 4 7,-1 11 13,5 11-13,-5 7 4,3 10-29,-2 3-11,2 4-14,-1-1-7,5 1-5,-2-2-7,1 5 5,0 2-5,1 0 0,-2-3 1,-2-6-1,-3-2 5,-7-7-5,-7-4 0,-8-11 12,-11 6 8,-6-2 6,-16 0-10,-11 8-5,-11-1-3,-1 0-3,-4-1 3,5-6-3,8-3-6,10-15-7,8-9-6,8-8-53,11-10-74,-6-45-194</inkml:trace>
  <inkml:trace contextRef="#ctx0" brushRef="#br1" timeOffset="148386.4872">22598 4865 492,'0'0'144,"0"0"-5,0 0-5,0 0-14,1 2-51,9 4-39,6 3 36,9 10 28,9 5-32,5 10-28,2 7-14,-5 10-7,-1 4 5,-8 10 0,-5 8 9,-2 2-15,-8 1 2,1 3-13,2-2 13,3 0-13,-1-3 5,2 5-5,-4-3-1,1 2 1,-8 3 0,-1 4 1,-14 9-1,-14 58 8,6-100 50,-19 48-32,-8-9-14,-5-1-5,-3 4-7,2 1 0,-3-5 10,6-9-5,2-9-6,7-10-11,7-18-20,6-11-26,13-17-26,3-9-25,3-14-85,-18-48-583</inkml:trace>
  <inkml:trace contextRef="#ctx0" brushRef="#br1" timeOffset="149056.5255">23265 4676 653,'0'0'175,"0"0"-53,0-1-50,0 2-5,3-1 1,-3 0-29,2 8-30,4 3 6,5 14 24,4 12 3,0 8 18,6-3-15,0 2-14,3-3-1,4-3 8,-2-3-2,4 3-23,-2 3-4,-3 0-1,0 8-7,-5 8 7,1 5 4,-6 11 4,-4 8 4,-1 9 2,-3 1-4,-5 3 2,2-1-4,0 3-7,-3 2 0,1 65 0,-6 12 0,1-127-7,-3-2 4,-7 50-5,-5-2 7,-4 2-1,-9 4-5,-6-2 4,-2-2 3,0-10-8,4-7 1,3-9-1,6-11 5,0-4-6,2-7 0,-1-6 0,1-3-1,-4 0-29,-5-1-54,-10-1-84,-4 3-131,-88 40-210</inkml:trace>
  <inkml:trace contextRef="#ctx0" brushRef="#br1" timeOffset="151713.6775">23453 4535 544,'1'0'174,"4"2"-136,3 6-23,9 0-6,4 6 4,3 5 8,3 3 6,0 7-3,-2 7 0,2 10-4,-5 6 8,4 6 2,-6 4 12,0 8 5,-5 3-2,-2 8-3,-3 2-21,-2 3-5,0 1 8,1-11 8,2-1-10,-1-8-10,6-9-3,-2 1 0,6-2-9,0 9 1,-3 3 0,-4 6-1,-7 1 2,-11 4-1,-9 1 8,-9 5-3,-7-2-5,-8-1 0,0-5 37,-2-7 4,4 3-15,3-7 6,6 2 1,0 0-10,7 1-9,-2 1-6,5-1-7,-3-1-1,-1-1 7,-4-2-1,1-2-6,-5-5 0,4-4-1,1-7 1,2-9 1,6-9 4,-2-5-5,5-6 0,2-4-1,2-7-13,-5 2-128,-36 3-309</inkml:trace>
  <inkml:trace contextRef="#ctx0" brushRef="#br1" timeOffset="153365.772">22234 5890 37,'-3'0'240,"1"0"-108,0 0 9,0-1 0,-1-2 14,3 1 8,0 2-25,3-1-37,-3-1-23,0 2-23,0 0-16,2 0-16,-1 2-11,4 1-11,-1 1 8,11 2 9,-3 2 11,7 0-5,-1 4 3,6-1 21,4 3 7,4 0-16,7 3-6,6 1-4,11 0 1,2 1 4,2-3-4,1 2-7,-6-1-7,-4 3-5,-5 5-1,2 0 5,-6 3 3,-2 2-4,-6 0-5,0 2 3,-4-3 6,1-2-2,-1 0-4,2-9 2,5 1-4,1-5 10,3-2-5,4-5 1,-6 0-2,-5-2-4,-8 1-1,-3 0-3,-8 0-5,-1-2 1,-4 0 7,-1 2-2,1-2-5,0 2 5,3 0 1,2 0-7,0 1 1,4 3-1,3 0 0,-2-1 1,0 4 4,3-4-5,-3 1 0,2 1-1,-2-2 1,-1-2 0,-2 1 0,-3 0 1,5 1-1,2-2 8,-3-1-3,3 4-4,1-4 4,-6-1-5,-2-1 5,-3 0-5,-5 0 1,-3 2 4,1-3-5,-2-2-1,4 1 1,-3 0 7,4 0-7,-1 1 0,3 0 7,4-2-1,4-1 4,-4 0 1,-1 0-6,-2 0 0,-2 0-5,-5 0 5,-1 0-5,-2 0 8,-2 2 5,2-4 5,0 2 8,0 0-3,-1-1-1,1 1 1,0 0-5,0 0-7,0 0-6,0 0-5,0 0 1,0 0-1,0 0-1,0 0 1,0 0 0,0 0-1,0 0 0,0 0 1,0 0 0,0 0 1,0 0 5,0 0-5,0 0-1,0 0 5,0 0-4,-4-8-1,3 6-1,-5-4-22,-3-1-73,-1 0-140,-28-16-495</inkml:trace>
  <inkml:trace contextRef="#ctx0" brushRef="#br1" timeOffset="155864.9149">22259 5928 12,'0'-6'277,"2"3"-74,-2-8-47,0 1-59,0 1-46,0 1-21,0-2-18,0 6-6,0-2-5,0 5 5,0-2-5,0 3-1,3 0 0,-3 0 0,3-2 0,0 0 0,1-2 0,-1 0 1,3-2 0,-4 1-1,2-3 1,-2 1 0,1-4 1,-2 3-1,-1-2 20,-1 3 14,1 0 19,-3 1 25,1-1 2,1 7 5,1-3-14,-3 3-33,3 0-24,0 0-14,0 0 1,0 0-1,0 0 1,0 0-2,0 0 2,0 0-2,0 0 6,0 0 12,0 0 20,0 0 8,0 0 11,0 0-7,0 0-1,0 0-2,9-7-8,-2-2-20,11-3-8,0-1 1,7-2-2,4 1-2,5 0-1,9 1-5,3-5 10,11 4 3,0-3 0,-1-2 13,-3-2 10,-4 4-8,-7-1-5,-1 4-5,-5 1-4,-1 1-4,-1 2-4,3 0-7,2 0 5,1 1-6,2-5 1,6 6 1,-2-3-1,2-1 0,-5 1 1,-2-4-1,-8 1 7,-4 1-7,-9 3 9,-3 2 11,-7 0 5,1-1-4,0 1-1,-1 0-4,1-2-11,5 0-6,5-2 1,0-1 0,12-4 1,1-2-1,0 0 1,-4 3-1,-4 1 1,-6 1-2,-4 6 2,-6-2 4,-4 2 1,-2 2-1,1 1 2,6-3-7,-2-6 0,9 1 0,3-6-1,2 3 1,2-3 0,-5 7 0,-1 1 0,-7-1-1,-2 4 1,-2 2 0,-5 3 0,-2 2 0,1-2 0,2-1 0,3 0-1,5 0 0,6-6 0,2 2 0,4-6 0,-1 6 0,-1 0 1,-3-2-1,-1 3 1,-9 1 0,-6 5 7,0-2 4,-3 1 21,0 2 6,0 0-5,-3 0-10,3 0-7,0 0-11,0 0-5,0 0 0,0 0 0,0-1-1,0 2 2,0-1-1,0 0-1,0-1 1,0 1 0,0 0 0,0 0 1,0 0 4,0 0-6,0 0-9,-8-11-84,2 6-183,-35-17-438</inkml:trace>
  <inkml:trace contextRef="#ctx0" brushRef="#br1" timeOffset="159125.1014">24329 4235 343,'0'0'197,"0"0"-86,-1 0-30,1 0-23,1 4-31,0 0-12,5 10 20,7 5 4,0 10 10,10 11 5,-3 13-13,4 16-17,-4 7-3,-4 7 9,-2 6-18,-6-9-2,-10-6-2,-5-8 4,-9-6-3,-4-2 0,-8 4 4,-7 2-13,-2 2-88,-60 91-259</inkml:trace>
  <inkml:trace contextRef="#ctx0" brushRef="#br1" timeOffset="159614.1294">24582 3937 597,'0'0'177,"-1"0"-104,1 3-28,0-2-16,3 3-23,1 4 3,5 5 4,1 13 28,3 7-2,1 16 22,3 11-5,2 11-1,4 13-10,-2 11-24,23 64-15,7 17 6,-9-13-10,-34-117 7,-1-4-8,-3 9 9,3 95-10,-18-95 0,-10 46-55,-11-7-82,-11-5-59,-89 102-115</inkml:trace>
  <inkml:trace contextRef="#ctx0" brushRef="#br1" timeOffset="160072.1556">25063 3782 724,'0'10'80,"5"2"-55,2 12-14,6 8-5,5 4 1,4 8 7,2 2 13,0 15 1,0 13 13,-8 17 11,-2 67 5,-20 32-18,-15 23-9,1-88-15,-3-13-15,-9 8-115,-24-19-389</inkml:trace>
  <inkml:trace contextRef="#ctx0" brushRef="#br1" timeOffset="160655.1889">24360 6389 854,'0'6'141,"2"7"-141,-2 13 0,6 10 0,5 9 0,4 1 0,3 8 6,2 2 0,-4 7-5,-7 3 10,-7 4-1,-12 4 4,-10 0-4,-13 4-10,-9-4-102,-82 87-243</inkml:trace>
  <inkml:trace contextRef="#ctx0" brushRef="#br1" timeOffset="161039.2109">24742 6135 766,'10'16'81,"-2"7"-57,11 21-18,2 14 3,5 2 6,1 4 11,-2-4 23,1 2 10,-3 2-22,1 3-4,-6 8 8,-5 9 1,-11 59-15,-31 10 3,-26 2-9,28-103-11,0-7-10,0 0 0,-26 44-73,-1-10-89,-77 89-297</inkml:trace>
  <inkml:trace contextRef="#ctx0" brushRef="#br1" timeOffset="163021.3242">25098 6177 1085,'0'-1'148,"0"1"-94,-3 1-54,6 12-55,5 13 44,5 15 11,6 12 0,10 11 1,6 6 9,-1-2 4,0-1 8,-5 0 19,-1 3 8,-9 4 14,-11 9 5,-15 9-22,-25 61-11,-43 15-16,-37-7-11,73-113-8,-2-3-30,7-1-27,-39 46-65,7-1-103,-81 97-284</inkml:trace>
  <inkml:trace contextRef="#ctx0" brushRef="#br1" timeOffset="178078.1854">21994 5544 562,'-5'-4'88,"2"-1"-28,-1-8-21,2-1-22,5-4-8,5-2-9,-2-3-11,1 4 4,-1 6 7,-1 3 1,-7 3 23,-4 3 16,0 0-4,0 3 2,0-4-13,2 4 2,-2-2-13,0-1-5,-1 3 15,0-3 9,3 0 30,-4-3 13,1 4 28,-2-1-41,-1 0 27,-1 1-26,1 2-5,-1 1-13,0 1-2,3 2-8,-1 5-5,1 4-30,-2 5-1,0 9 0,0 5 0,2 0 8,2 3-7,0 1 5,1-4 1,2 0-6,0-1 0,3-2 5,-2 7-5,2 1 0,0 4 7,0 5 2,0-1-4,4 5-5,-1-1 0,3 4 5,0 1-4,-2 0 4,1 5-6,0-2 1,-1 1 0,-1-10 0,1-6 0,1-6 7,2-8-8,2 1-1,0-5 0,0-1 1,5-4 4,-4 1-4,-1-7-1,0 1 1,1-4 2,-1-3-2,1-1 0,-1-3 0,2 2 18,7-6-3,-2 0-13,7-4 20,0-7-5,5-11-4,0-7 4,1-12 1,0-11 12,1-8 3,-6-5-14,-3 3-2,-9 6 5,-4 8 7,-8 6-2,-1-1-3,-5 0-6,-3 0 0,3-4-2,-4 2-14,1-4-1,0 4-1,1 0 6,-1 6 2,-1 0-8,1 4 0,-3 5 1,1 4 5,-1 1 3,1 8-3,-1 1 1,-2 3-6,-1 6 5,2 0 6,-8 3-6,6 4-5,0 4 0,-1 0 0,2 2 0,1 5-1,-1 0 0,4 2 0,1 1-1,-1 2 1,1 1 0,2 3-42,0 5-71,1 3-32,2 7-55,-18 106-157</inkml:trace>
  <inkml:trace contextRef="#ctx0" brushRef="#br1" timeOffset="178867.2306">18164 10679 621,'-12'-27'296,"2"-1"-26,-4-26-102,0 0-24,1 2-23,3-2 10,1 9-13,-3 5 1,-1 11-17,-1 13-17,-4 13-74,-7 21 1,-14 26-5,-42 72 6,-29 77-12,7 40 10,62-88-5,22-43-6,19-71-5,8-5-4,4-7-9,16 22 9,17-16 8,17-12 1,56-13 1,19-13 5,-96 8-5,-4 4 1,30-2 6,-16 6-8,-14 6 0,-18 1-18,-12 7-4,-11 9 22,-15 12 37,-19 13 10,-19 11-20,-56 44-17,-29 4-4,11-30 2,97-64 4,4-8-12,6-8 0,-20 0-31,17-16-58,14-21-109,13-18-358,46-158-685</inkml:trace>
  <inkml:trace contextRef="#ctx0" brushRef="#br1" timeOffset="179649.2753">19197 10322 1151,'-10'0'240,"3"3"-34,-12 4-74,5 15-54,0 4-12,4 19-8,0 11-26,4 14 4,5 18-17,1 68 4,7 45 5,3 22 14,-4-88 38,-2-13-50,4-3-12,-5 4-2,-6-78-2,0-8 4,2-5 0,-5 30-11,1-22-6,2-16 0,3-11 8,-3-11 13,2-4 46,-4-8-2,-8 0-45,-8-11-12,-3-9-4,-6-6-5,-3-8-41,2-9-17,1-4-17,2-13-53,4-9-92,2-9-50,7-6 4,2 2-95,8 10 113,4 22 166,4 11 58,1 19 24,0 13 47,1 6 42,-4 9-7,-1 6 1,-1 7 16,1 5 100,-2 11-5,-5 7-22,0 4-29,-4 7-29,-5 0-41,-3 4-35,0-2-17,3 0-5,-1-10-16,8-4-12,-1-15-102,6-4-97,7-11-37,8-8-104,64-72 97</inkml:trace>
  <inkml:trace contextRef="#ctx0" brushRef="#br1" timeOffset="179849.2867">19348 11209 756,'14'13'210,"-1"3"103,17 10-62,0 0-14,-2-7-30,2-8-50,-3-1-70,0-4-48,3 3-21,-2 0-16,-1 4 7,-5 0-9,-7 6-48,-10 2-90,-11 9-84,-14 7-42,-81 69-385</inkml:trace>
  <inkml:trace contextRef="#ctx0" brushRef="#br1" timeOffset="180314.3133">17596 12394 516,'-3'-3'758,"3"3"-536,-2-6-150,4 6-48,8 0 11,8 0 130,13-2 3,17-4-41,14 2-46,52-4-37,35-6-19,38-18-4,-56 0 3,11-9-1,28-6 1,24-10 0,-41 8 19,-2 2-5,-9 13-8,-14 2-8,-11 23-2,-22-10-14,-13 9 0,-47 10-6,-7 6-5,-5 0-1,20 7-9,-12 7 13,-9-3-5,-13-7-2,-5 0 9,-5-2 0,-3-2 0,-2-2-26,-6 0-77,-4-4-113,-41-1-511</inkml:trace>
  <inkml:trace contextRef="#ctx0" brushRef="#br1" timeOffset="211883.119">17858 9932 349,'-28'17'216,"4"-2"-27,-18 11 32,20 0-26,20-1-75,24-1 31,17 8 35,27 9-19,67 27-38,44 13-30,23 23-39,-49-18-27,28 27-15,0 23-9,-24 25-8,-10 29 5,-17-35-5,-22-7 0,-30-18 0,-52-81-1,-9-12-6,-5-11-10,9 27-17,-18-18-62,-18-13 43,-20-9-104,-24-3-191,-197-70-474</inkml:trace>
  <inkml:trace contextRef="#ctx0" brushRef="#br1" timeOffset="212170.1354">17475 10459 1780,'-2'-4'225,"25"5"-188,44 6-36,100 33-1,36 36 11,-54-1 17,5 25 32,-9 16-7,-5 14-11,-2-4-17,-2-1-13,-23 11-6,-23 12-5,-8-3 0,-18-13 0,-16-29-1,-32-66-39,0-2-6,-8-10-32,14 22-46,-8-13-91,-8-21-89,-26-36-259</inkml:trace>
  <inkml:trace contextRef="#ctx0" brushRef="#br1" timeOffset="213806.229">18953 11164 733,'-5'-15'219,"3"-2"80,-4-18-80,4 2-26,-2 1 8,2 3-27,-1 9-43,2 14-44,-3 2-63,4 8-24,0 10-17,0 5 16,0 11 1,0 7 11,-6 11 4,-4-2 1,-12 5 4,-8 2-4,-7-2-1,-2-2-13,0-8-1,1-2 0,6-3 0,4 1-1,8-11 0,10-3-66,6-4-45,10-3-127,11-2-97,84-8-241</inkml:trace>
  <inkml:trace contextRef="#ctx0" brushRef="#br1" timeOffset="214138.248">19447 11183 1477,'6'-17'304,"-3"5"-100,10-14-78,1 12-55,-2 4-58,8 10-13,2 11 1,6 6 11,2 14 9,1 6 3,-6 12 2,-4 2-4,-9 3 4,-4-3-8,-3-6-6,-3-8-5,1-4 2,-3-9 0,0-4-8,2-14 5,-2-3-5,1-3 1,2 0-1,-3-4 7,0 4-8,0-3-18,0 1-30,0-4-30,-6-6-275,-38-31-525</inkml:trace>
  <inkml:trace contextRef="#ctx0" brushRef="#br1" timeOffset="216539.3853">22229 5021 448,'2'0'199,"-2"1"-131,0-1-49,0 0 23,0 0 81,0 3 57,-2-3-37,1 3-71,1-1-47,1 2-11,1 6 2,2 5 7,4 0 19,-1 3 12,2-2-20,-1 5 4,2-3-11,1 2-6,-2-3-8,4 0 2,-2 1 0,2 3-1,0-1 8,2 9 7,2 2-4,-2 6-4,-1 4 0,0 4-6,1 0-4,-6 3-10,1 0 13,-1 3-5,-5-6-8,1 0 0,0 3 6,-8 4-5,0 12 4,-5 8 0,-5 17 0,-8 61-6,14-99 6,-10 49-5,-4-12 6,0-11-6,1-13 1,1-3-2,3-10-28,0-2-53,6-10-61,0-5-86,6-9-138,-23-21-263</inkml:trace>
  <inkml:trace contextRef="#ctx0" brushRef="#br1" timeOffset="218370.49">22541 4929 321,'-3'-7'216,"0"3"12,-5-4-38,3 3 20,2 2-69,0 3-88,3 3-53,5 2-13,3 7 13,6 7 0,11 7 0,6 9 20,10 7 13,2 9 19,-3 5-5,-1 8-10,-4 10-5,-4 6 10,-4 8-9,-1-1 7,-3 0-14,-7-10-5,-1-2-8,-4-3-1,-4 3-4,-2 14-2,-3 57-6,-13 20 6,3-113-5,-1-5 5,-10 48 0,-8-5-4,0-5-1,-4-8 0,3-8 7,3-1-8,0-10-2,1 0-55,4-5-45,-1-9-109,-23 38-269</inkml:trace>
  <inkml:trace contextRef="#ctx0" brushRef="#br1" timeOffset="218949.5232">22229 5401 915,'0'-3'209,"-1"3"-89,2 0-99,4 4-21,3 6 1,7-2 15,2 6 32,0 2 9,2 7 12,-1 4-6,-2 9-7,-1 5 7,-4 17-6,-4 9-6,-5 17-5,-8 69-5,-11 30-19,-5 24-8,9-97-8,7-64-5,1-6-1,-4-5 2,-3 39-2,-1-6-6,-2-5-71,6-12-53,-3-14-47,5-13-54,2-17-14,-13-62-210</inkml:trace>
  <inkml:trace contextRef="#ctx0" brushRef="#br1" timeOffset="219235.5395">22280 5283 945,'3'-8'159,"-3"4"-9,1-7-98,0 12-52,8 9 0,3 3 9,13 15 60,5 17 3,6 18-5,-3 12-22,2 7-7,-5 4-8,-3 4-5,-9 4-10,-6 53-4,-26 28-2,-24 11 1,7-81-10,14-63-89,2 1-133,-55 95-301</inkml:trace>
  <inkml:trace contextRef="#ctx0" brushRef="#br1" timeOffset="219805.5721">23013 4910 663,'0'0'200,"0"2"-113,0-2-54,0 2-5,3 2 41,4 6 68,4 2-8,5 7-42,1 7-30,11 7 0,0 8-15,2 15 0,5 12 0,-1 16-14,18 61-2,-4 17-10,-8-2-4,-16-55-1,-3 6-5,1 25-5,-7 17 0,-5 18 11,-11-59-4,-12 5-2,-10 15 6,-17 5 3,-12 15 4,-8-16-1,3-24-6,-1-9-2,33-59-10,1 1-40,3-6-122,-25 36-101,-62 39-477</inkml:trace>
  <inkml:trace contextRef="#ctx0" brushRef="#br1" timeOffset="223662.7927">22237 5267 100,'-4'-6'555,"0"2"-409,0-6-23,-5-2 12,5 5 13,-1 0-5,2 4-40,2 0-23,-1 0-14,1 3-12,-1 3-26,2-3-28,0 3-9,3 0-9,5 6 13,8 6 5,7 4 1,9 13 0,9 9-1,5 8 2,0 11-1,-4 12 0,-6 6 0,-5 11 8,-7 5-7,0 58 10,-20 25 1,-31 4-2,-7-62 1,10-68 0,-4-2-2,-60 110-10,-5-4-13,68-112-73,7-12-80,8-5-109,-13 19-44,11-25-315</inkml:trace>
  <inkml:trace contextRef="#ctx0" brushRef="#br1" timeOffset="224209.824">22500 4896 349,'0'2'129,"2"5"-90,1 0 42,6 9-1,6 0-19,5 7-8,8 12-11,4 4 3,0 12-2,3 14-4,-1 8-12,1 13-15,18 65-3,-2 22 0,-14 16-7,-24-47 4,-6 5-5,-8 11 7,-12 2-7,-10-26 5,-11 4-6,-13-12-20,-7 1-40,-13 4-72,-21-11-190</inkml:trace>
  <inkml:trace contextRef="#ctx0" brushRef="#br1" timeOffset="225682.9083">22153 5831 453,'-2'0'126,"0"0"-22,-1 0-25,3 0 35,-2-1 44,4 1 4,-2 0-39,3-1-14,-3 1 4,0-3 8,0-1-7,0 1-10,0-4-29,2-1-18,0 2-18,2-2-9,1 3-11,4-6-11,10 0-7,6-8 8,13-3 2,9-4 1,6-3 0,4-1-3,2 3-2,4 0-5,-3 1 5,-5 5 4,-6 5-11,-7 2 2,-2 6 5,-2 0-7,1 2 1,1-2 0,1 2 0,2-3 7,-2-1-8,-2 2 1,-2-4 0,-2-1 1,-1-3 4,-1 3 1,-2-3-6,-1 0 1,0 0-1,0-1 1,1 1-1,-1 2 5,0 0-6,-4 5 0,1-5 1,-1 6-1,0-1 0,0-5 0,-2 0 0,3-2 2,-4 3-1,1-3 5,-6 2-5,3-2 0,-6 5 0,3 3-1,-3-4 1,2 2-1,1 3 1,-2-5-1,8 2 0,4-4 1,4-3-1,3 2 1,-3-2-1,-2 3 0,-6 0 0,-1 5 0,-4-1 1,-4 0-1,-3 4 1,-3 4-1,1-2 0,-2 0 0,3 1 0,-5-3 1,-1 3 0,-2-1-1,-1 3 2,-2 1-1,0 0 0,-2 0-1,-1 1 0,-5 2-45,-14 10-271,-104 66-519</inkml:trace>
  <inkml:trace contextRef="#ctx0" brushRef="#br1" timeOffset="226927.9795">22190 5992 497,'-2'0'180,"2"-2"-9,-3 1 36,1-2 3,1 1-38,-2 2-22,3 0-30,0 0-22,3-1-38,-2 1-30,-1 1-15,2-1-14,1 0 1,6 0-2,3 0 12,12-1 30,4 2 19,8-1-7,3 5-21,2-2-10,2 6-7,5-2-1,6 5 3,6 2-3,1-2-1,0 2-13,-3 2 5,-7 2-4,-3 4 4,-5 1-6,-6 3 1,-4-1 0,-3 1 0,0 1 0,-3-1 0,5-3 0,1-1 0,0 0 0,0-1 1,1-4 4,-1 1-6,-3-2 1,-5-2-1,-1 0 1,-7 3-1,2-3 1,-6 2-1,1-3-1,2 3 1,0-3 0,6 3 1,0-4-1,3 2 0,1-2 1,-1-2-1,-2 1 1,-3 1-1,-2-4 0,-1 2 0,-3 4 0,0-5 0,2 1 0,-1 4 0,3-5 1,0 1-1,1 0 1,4 0 0,-4-2-1,1-1 1,0 0-1,-3-4 1,-4 2-1,-1-1 1,0-1-1,1 4 0,0-2 0,3 1 0,-3 0 0,3 0 0,-3-3 1,-3 2-1,-1 2 1,-2-5-1,0 3 0,0-2 0,0 1 0,-5-2 0,0 0 0,3 0 0,-2 2 0,2-2 0,-2 2 0,0-3 1,-2 1-1,-1-2 1,0 0-1,0 0 1,-1 0 10,-1 0 13,1-2 15,-1 1 1,-2-3-5,-2-2-28,-2-4-7,-6 1-37,4-3-96,-28 2-492</inkml:trace>
  <inkml:trace contextRef="#ctx0" brushRef="#br1" timeOffset="237828.603">22391 6005 684,'0'0'455,"0"-3"-272,-2 2-39,1 1 0,-1-3 9,2 3-28,0 0-43,0 3-4,0-3-6,-1 0-6,1 1-12,-2-1-9,2 0-7,0 3-7,0-3-13,0 1-10,2-1-8,-2 2-1,4 2-8,10-4 3,8 3 6,12 1 6,12-3 2,4 3-7,4 0 6,-2 3 1,-3 1-7,0 0 8,-1 1-8,0 4 0,3-3 5,1-3-4,1 2 4,1-6 4,2 0-2,-4-6-1,-3 0 1,-2 3-2,-6 0 1,-7 2-5,-4 3-1,-5 4 0,3-2 5,-5 2-5,2 0-1,-1 1 1,-1 3-1,0-2 0,-2-1 1,3 6-1,-2 0 0,1 3 0,-2 1 1,7-2-1,2-3 0,1-3 0,1 0 1,-8 1 0,-5 2 0,-4 4-1,-5-4 0,2 0 1,-4-5-1,-1-5 1,-1-1-1,0-2 1,-5-2 0,1 0 0,-2-2 0,0 2-1,-2 0-19,-3-2 2,-3-5-20,-5-8-68,-10-14-90,-12-7-353,-107-93-236</inkml:trace>
  <inkml:trace contextRef="#ctx0" brushRef="#br1" timeOffset="238359.6333">22194 5912 859,'-2'0'293,"0"0"-163,2 0-76,0 4-15,5 4 30,6 7 51,11 3 29,11 9-11,16 1-32,11-3-4,8-2-28,2 1-31,2-2-14,1-3 4,-5 0 1,6 2-2,47 13 1,23 7-2,12 24-5,-50-3-14,-8-10-5,-8-11-1,2-6-6,-5 0 1,-2-12 0,-52-9-1,-1-4 1,-6-3 0,24 9 0,-11-4 0,-9-4 7,-9-2-7,-8-2 1,-2 4-1,-4-7 0,-1 4 0,-2-4 1,-2-2-2,0 1 0,-4-3-8,-4-7-1,-3-2-36,-8-11-39,-13-6-99,-18-4-359,-140-67-424</inkml:trace>
  <inkml:trace contextRef="#ctx0" brushRef="#br1" timeOffset="238736.6549">22398 6016 740,'-10'-4'215,"5"4"-1,-7-7-22,11 3-61,4 1-59,9 1-17,10 0 28,11 2 67,9 2-32,11 10-22,5 8-15,7 3-13,3 9-10,49 22-16,17 15-15,17 14-10,-44-19-5,-1-9 12,-1-4-2,-17-8-7,-50-23-15,2-7 0,-7 1 1,33 12 0,-12-11 1,-16-5 4,-11-5-5,-12-5 8,-9-4-3,-7-3-6,-4-7-23,-10-9-65,-9-8-164,-89-93-762</inkml:trace>
  <inkml:trace contextRef="#ctx0" brushRef="#br1" timeOffset="239336.6892">22664 5522 759,'-3'0'315,"3"0"-121,-2 0-62,4 3-35,-2-3-19,3 0-37,4 0-23,9-3 31,12-3 71,13-10-15,11-10-30,10-7-16,4-6-11,8-3-3,3 1-3,3-3-3,46-23-6,16-6 0,15-5 1,-49 35-5,3 3-16,-9 5-5,-19 2-8,-47 19 1,1 1 1,-4 1 4,29-12-5,-6 1 0,-8 5 0,-12-2 0,-10 9 0,-8 4-1,-8 0 0,-8 3-6,-2 4 0,-2-2-3,-4 2-24,-11-1-81,-10 8-259,-112 41-411</inkml:trace>
  <inkml:trace contextRef="#ctx0" brushRef="#br1" timeOffset="239741.7124">22813 5435 749,'-1'-1'267,"1"1"-45,-2 0-54,0 0-32,2 1-40,2 1-46,2 0-28,14 0-7,19-8 86,20-7 28,63-25-38,26-20-34,11-11-15,-53 13-12,8-4-9,12-5-4,3-1-4,-8 6-4,-34 11 2,-52 24-11,-7 9 6,-2-1-4,16-12-1,-19 11 5,-12 8-5,-15 8-1,-14 13-10,-20 8-98,-22 17-139,-70 45-106,-106 55-328</inkml:trace>
  <inkml:trace contextRef="#ctx0" brushRef="#br1" timeOffset="240073.7314">22659 5785 912,'2'-4'295,"1"-7"-106,7-9-102,15-15-9,16-17 69,16-5-19,52-41-29,25 2-20,15 8-19,-34 31-15,-6 2-3,-2 7-9,8-1-12,-5 4-4,2 11-8,-15 4-3,-60 16-6,-2 2 6,-7 2-5,25-10 1,-16 6 4,-14 6-5,-15 2 5,-7 3 1,-8 2 5,-9-2-12,-11 3-32,-7 0-35,-10 4-83,-6 6-219,-115 18-620</inkml:trace>
  <inkml:trace contextRef="#ctx0" brushRef="#br1" timeOffset="240739.7695">22419 5792 815,'0'0'312,"0"0"-148,0 0-76,0 3-7,-1-3 6,1 1-19,1 1-37,2 5-19,5 10 2,6 6 23,4 3 10,9 11-7,5 1 5,7 6 9,6 5-4,4-2 4,3 1 13,3-5-2,9-4-7,6-10-11,55 10-13,14-13-13,12 21-6,-48-12-3,-12-1 11,-52-21-22,0 1 0,-7-4 0,32 16-1,-7-7 6,-12-2-5,-8-7 0,-9 0-1,-7-4-1,-6-4-11,-8-2-6,-5 0-13,-7-6-1,-9-6-35,-10-4-77,-18-4-141,-19-2-184,-163-56-511</inkml:trace>
  <inkml:trace contextRef="#ctx0" brushRef="#br1" timeOffset="241155.7933">22412 6219 730,'-2'-19'354,"2"2"-149,2-20-61,2 11-22,0 11 34,0 4 13,-3 8-56,1 3-61,8 8-34,5-1 2,22 7 8,18 6 11,54 16-1,27 2-14,27-9-5,-41-11-1,-4-10-3,6 6-6,-5 2 2,0 0 14,-3 0-8,-5-11-17,-4 4 2,-66-1 4,-8-2-6,-4-2 2,28 9-1,-15 0 0,-13-3-1,-9-5-1,-12-1-5,-5-2 0,-3-2-3,-5-4 7,-2-3-17,-11-7-59,-7-11-111,-8-6-120,-85-76-370</inkml:trace>
  <inkml:trace contextRef="#ctx0" brushRef="#br1" timeOffset="241552.816">22564 5986 794,'0'-3'195,"0"0"-1,1-1-98,5 4-45,9 3 52,12 2 46,14 5-22,12 8-2,11 7-47,57 21-11,31 15-13,20 9-13,-53-15-8,-8 7-9,1 3-8,-10-23 7,-5-1-10,-4-4-5,-8-2-7,-52-25 0,-3 4 5,-2-5-5,27 8 9,-13-2-9,-9-7-1,-13-4-6,-10-2-3,-9-4-3,-7-4 0,-8-1-66,-14-7-118,-11 2-71,-101-24-272</inkml:trace>
  <inkml:trace contextRef="#ctx0" brushRef="#br1" timeOffset="269507.4149">22337 5663 710,'-8'-2'173,"4"2"-121,-7 0-49,1 2-3,7 2-9,3-1-22,3 1 5,5 2 20,1 3 6,-1-2 0,-1-1 0,-5 2-2,2 4 2,-4 0-1,-4 5-14,-19 28-229</inkml:trace>
  <inkml:trace contextRef="#ctx0" brushRef="#br1" timeOffset="270114.4496">22213 5860 745,'-9'-7'257,"2"1"8,-11-7-43,6 4-28,3-1 1,3 3-38,5 3-65,2 2-55,2 0-28,7 0-8,13-6-1,11-3 0,18-8 0,10-4 0,12-2 1,46-20 0,7-8 5,-89 34-4,1-3-1,37-17 6,-5-5-1,0 4-4,-3 2 7,-1 1-8,6-7 7,56-34-7,26-22 6,-114 72-6,-3 5 0,35-20 0,-15 9 0,-12 7 5,-9 6 6,-11 5 1,-9 2 8,0 6-1,-7 0-10,6 2-9,6 0 0,8 1 0,8 1-1,11-1 0,1-2 1,1 0 0,-3 0-1,-6-1 1,-1 2-1,-6 1 1,-3-3 0,0-2 0,4-1 0,3-7 0,7-5 0,5-8 0,7-5 0,4-2 1,0 1-1,-4 3 0,-9 1 0,-11 4 5,-11 7-4,-13 9 11,-8 9 23,-6-2 5,-4 6-19,-1-4-22,-1 4-60,-8 4-120,-55 35-527</inkml:trace>
  <inkml:trace contextRef="#ctx0" brushRef="#br1" timeOffset="271592.5342">22364 5857 369,'-2'0'211,"2"0"-92,-1 3-17,-1-2 19,-2 5 7,-2-3 10,2 4 1,-1-5-10,3 2-3,0-4 20,2 1 1,-2-1-36,2 2-38,0-2-32,2 3-25,-1-3-8,2 1 4,4 5 13,5 2 25,4 4-7,10 2-17,4 2-4,8-1 7,4 3-5,5-1-14,5 2 4,2 1-8,2 2-5,6-2 7,2 5-7,6-2 7,7 2-7,44 9 11,7 1-3,-92-23 3,-3 0 0,31 10-6,-10 2-5,-12 1 0,-6 1 0,0-3 1,-3 3 4,3-5-6,3 1 1,0-1 5,4-1-6,1 2 1,2 2-1,3 6 0,5 0 0,-5-1 0,-2 2 0,-4-9 0,-3 3 0,-2-5 0,0-2 1,1-1 8,1-5-9,0 2 0,-2-4 1,3 4-1,1 7 0,0 1 2,2-3-1,-4 5-1,-3-1-6,-3-1 6,3-3 2,1-1-2,1-4-2,1-2 2,1-5 2,-1 0 8,-4-1-1,-2-3-7,-5 3-2,-2 2 0,-3 1 0,1 0-6,-2 2 5,4-2 1,6-2 2,5 3 5,2-3-2,1-1-5,-10 0 0,-5-2 0,-9 0 0,-5-2-6,-5 0 5,0 2 1,0-1 0,-5-2 1,0-1 5,2 2 6,-2-2-3,3 4-1,0-4-1,0 0-1,-2 0-6,0 0-1,-1 0 1,-2 0 2,0 0 5,-2-4-5,1 2 5,-1-2-7,-1-6-66,-7-6-263,-51-71-877</inkml:trace>
  <inkml:trace contextRef="#ctx0" brushRef="#br1" timeOffset="275769.7731">22004 5870 577,'-1'-3'182,"-1"3"11,1-4-23,-2 4-32,1 0 7,-1 4-22,2-4-15,-1 0-19,1 0-16,1 0-11,-2 0-20,2 0-24,0-4-18,0 4-48,2 0-174,-1 0-123,4 4-135,14-4 219</inkml:trace>
  <inkml:trace contextRef="#ctx0" brushRef="#br1" timeOffset="276565.8186">19329 5596 450,'9'-22'96,"-6"7"36,6-19 4,-9 11 29,-4 11 3,-7 6-87,-1 8-55,0 6-25,3 0-1,-1 6 0,6 5-1,7 5-37,44 46-203</inkml:trace>
  <inkml:trace contextRef="#ctx0" brushRef="#br1" timeOffset="276689.8257">19454 5645 538,'-11'-1'0</inkml:trace>
  <inkml:trace contextRef="#ctx0" brushRef="#br1" timeOffset="277779.8881">19450 5904 856,'-3'-3'177,"3"2"13,-1-3-104,1 3-55,1-2-7,2 1 20,-3 1 7,0 1-29,3 0-22,-2 0-4,8 3 3,4 3 1,4 4 1,7-2 20,3 0 18,9-2 6,3-2 6,4-3-12,5-1-15,2-1-10,1-2-8,1 3 6,2 3-11,-1-2 1,2 3 8,-5-2-2,-2 2-7,0 1 8,-3 2 3,-2-1-2,-3 6-2,-4-4-1,-5 3 4,-3 0-4,-4-1-6,0 0 7,-3 4-7,2-3 0,3 0 7,1 1-7,0-2 5,3-4-5,1-1 5,-6 2 0,1-3-5,-2-1 0,-3 4 5,-1-4 0,-6 1-4,0-1 4,-4 1-5,3-2 1,0 2 4,1-4-5,5 2 0,1-4 5,8 1-4,5-8-1,6 2 0,1-3 1,2 0-1,3-2 1,-5 3-1,-1 5-1,-7 0 1,3 2 0,-1 2-1,2 0 1,0 0 0,-2 0-1,-1 0 0,-6-2 1,-5 2-1,-5 2 1,-4 0-1,-4 0 0,2 0 0,-1-2 0,-4 2 1,3-2-1,-2 0 1,4 0 0,-1 0-1,-1 0 1,3 0 0,0 0-1,-3 0 0,1 1 0,-4-1 1,2 0-2,4 1 2,-2-1-1,5 3 1,4-6-1,3 3 6,1-1-5,1 0 1,-2-3 4,-3 0-5,-3-2 8,-9 5-3,-4-2-4,-1 3 14,-4 0 7,2 0-13,2 3-8,-1-3-2,7 1 0,2 3 0,5-2 0,-2-2 1,2 0 0,-4 0 1,-5-2-1,-2 2 0,-4 0 5,0 0 10,-1-4 20,1 3 24,-3 1-22,3-3-2,0 3-6,0-4-12,-3 1-17,0-2 0,-5-3-1,0-1-37,-3 0-114,-7-2-324,-66-18-421</inkml:trace>
  <inkml:trace contextRef="#ctx0" brushRef="#br1" timeOffset="278621.9362">22465 5622 192,'3'0'52,"1"0"-37,15 0-15</inkml:trace>
  <inkml:trace contextRef="#ctx0" brushRef="#br2" timeOffset="291537.675">19150 6028 819,'-1'-6'229,"-1"0"-67,0-5-52,1-2-46,-2 0 4,0 5-10,2 0-20,-1 6-11,2 2-11,-2 0-9,2 2-7,0-2-9,0 0-17,4 0-65,3 4-149,29 9-54</inkml:trace>
  <inkml:trace contextRef="#ctx0" brushRef="#br2" timeOffset="292049.7042">19187 5957 724,'0'0'164,"0"0"-70,0-4 32,0 4 20,0 0-19,2 0-32,-2 0-40,1 0-14,-1-3-4,0 3 7,0 0-7,-1 3-5,1-3-7,-2 0-5,2 0-11,0 0-9,0 0 0,0 0-7,2 0-112,4 4-394,19-8 140</inkml:trace>
  <inkml:trace contextRef="#ctx0" brushRef="#br2" timeOffset="292281.7175">19129 5912 591,'-3'0'191,"0"0"-44,-1 0 6,2 0-72,2 0-57,2-4-24,23-15-454</inkml:trace>
  <inkml:trace contextRef="#ctx0" brushRef="#br2" timeOffset="295845.9214">19232 5970 379,'-1'-3'158,"-2"3"-89,0-6 22,2 5-10,-3-2-13,4 3 40,-1 0-3,-2-4-14,3 4-1,0 0-10,0 0-7,0 4-7,0-4-3,0 0-16,0 0-17,-2-4-19,2 8-11,0-8-73,0 4-83,0 4-60,-1-4 22,-2 3 107,1-2 29,-1 1 56,-2-2 2,2-2 23,-2-2 38,2 4 14,-2-4-1,2 0-13,0 1-19,2 2 3,-2 0-1,6 1-17,-3 0-5,1 0-11,-1 0-4,2 0-5,-2 1 11,0-1 14,0 0 9,-2 0 9,2 0 21,0 0 11,0 0-14,0 0-8,2 1-7,-2-1-13,0 0-17,-2-1-9,2 1-8,8 4-1,0 0 1,5 3 6,2 4 22,2-2 13,-1 1 7,1-2-1,-5-1-13,-1-4 5,2 1 2,-4 0 2,1-4-7,1 3 4,-1-6-16,2 3-2,-1 0-8,1 0-2,3 0-5,0-1-7,5 1 7,-3 1-2,-1-1-5,5 0 0,-6 3 8,6-6-2,-6 2 2,4-2 0,1-1 3,-2 1 3,3-1-1,-2-1-7,-3 1 1,-2 2-7,1-2-1,-1 2 1,0 2-1,1-1 1,3-3-1,1 1 1,2 0 0,1 0 1,-2-4-1,-2 4 0,0 0 0,-4-1 7,2 4-8,-2-3 1,1-1 0,0 3-1,6 0 1,0-2 0,6-4 0,2 3 0,-2-2 5,1 4-6,-3-1 1,-6 0-1,-2 2 0,-1 1 0,-5 0 0,1 0 0,2 0 0,-1 0 0,0 0 0,8-3 1,3 3 5,5-11-5,5 5 5,-2-3-5,-2 0 6,0 2-6,-4 0 0,-2 1 5,0 4-5,-4 0 0,-1 0 0,-3 2 0,2-2 0,2-2 0,4 3 1,2-8 4,6 4-6,-1-3 6,-2 4-6,-4-2 0,-6 6 1,-1-4-1,-4 8 0,-4-4-1,2 3 0,1 1 0,3-1-6,7 1 7,4 0 1,3-3 0,1-2-1,2 1 2,-6-1-2,-2 1 1,-7 0-1,0 0 0,-7 0-2,-3 1 2,3 0 0,0 2 0,8 0 0,8 4 1,5-4 0,7 1-1,-1 0 1,2-2-1,-8 1 0,-2-2 0,-10 5 1,-2-6-2,-5 3 2,-1-2-2,0 3 2,3-4-1,0 2 0,9-2 1,3 2 0,-3 0-1,1 0 0,-3-1 0,-1 1 0,-7-2 0,-5 3 0,-2-2 0,-3 1 0,-2 1-1,2-3 1,1 0 0,0 1 0,3-1 0,0 2 0,5 0 0,-4-1 1,-1 2-1,2-3 0,-3 4 0,0-4 1,-3 0-1,-3 0 0,0 0 0,1 0 0,1 0 0,5 0 1,1-4 0,7 1-1,2 0 1,0 0 0,6-2-1,-1-1 1,-6 3 0,-3-1-1,-8 2 0,-2 2 1,-4 0 0,-3 0 14,2 0 36,-2 0-6,3-4-15,0 4-17,3 0-11,-2 0-2,-1 0-1,3 0-5,-3 0-1,2 0-1,-2 0 2,4 0 5,-2 0-7,4 4 8,5-2-1,2 0 1,3-2 1,-4 2-1,1 0 1,-2-2-1,-7 0 1,-1 0-1,-1 0 2,-4 0 5,1 0 4,-1 0-2,1-2 0,-2 0 6,-5-2-14,-1-4 5,0-2-5,-1 0-1,-5-6 1,3 4-1,-3-7-2,0 0 2,-3-5 0,0-1 0,-7-3 0,-3-2 0,-2 3-1,-3 5 1,0 2-8,2 4 8,4 4 1,10 8-1,6 0-1,6 2 1,5 0-6,2 2-6,1 0-5,0 0-1,1 4-1,5 1 11,3 5 7,2 1 0,2 0 1,5 1 0,-1 1 1,6-4-1,1 1 0,-2 1 0,1-5 1,-5 4-1,1 1 0,-8-3-1,2 2 0,-6 6 0,0-2-1,-1 7-10,4 3 12,-2 7 0,1-4 0,1 5 0,1-3 0,-5-5 0,0-4 0,-5-11-1,-4 8 1,-6-7 0,-8 8 14,-15 4-7,-13 4-7,-7 1 2,-9-2-1,-1-7-1,6-3-42,8-6-59,7-2-97,-24 2-600</inkml:trace>
  <inkml:trace contextRef="#ctx0" brushRef="#br2" timeOffset="297716.0283">19366 6147 223,'0'-1'120,"0"1"-85,0-2-25,0 2 37,-3-1 59,-1-2 16,-2 2-43,-1-1-28,-1 0-3,0 2-3,1-1-27,2-2-7,3 1-4,0-3 2,0 3 17,1-2-8,0-2 13,-1 0 7,-2 1 7,-2-5-2,0 5 1,2-1 61,2 3-6,0 1-12,-1 0-21,0 0-5,0-2 16,0-2-17,-1 2-21,-2-3-18,2 2-11,0-1-2,-1-4-7,-1 5 1,1-4-1,-3-4 10,-2 1 8,-3-3 19,-2-3 10,3 5 4,-5-3 8,5 7-15,3-2-9,-2 3 5,6 3 1,4 0 0,-1 4-15,4 1-15,-1 1-11,-1-1-1,1 2 0,-1-2-9,6 4-2,6 1 10,5 6-1,8 3 2,10 1 0,4-3 10,8 5-4,8-11 14,5-2-4,6-4-1,-1-1-1,0-5-4,-3 0 1,1-4-4,-3-1 7,-1 0-2,-4 4-2,-2 1-4,0 0 0,-8 2 3,-3 4-3,-2 0-5,-1 3 0,0-2 0,1 2 0,5 0 6,3-6-5,1 3 5,0-4-6,-1 1 5,-3-1-4,-2-3 5,-4 4-6,-3 0 0,-1 0-1,2 1 1,-2 1 0,5-2 1,2-2-2,6-5 1,4 0-1,-1 2 1,-4 0-2,-5 0 1,-7 6 0,-9 1 0,-2 4 1,-6-1-1,3 6 0,-3-4 0,6 0 0,0-2 1,7 1-1,3-6 0,3 1 7,-1-2-6,-4-2 1,-1-2-2,-3 6 1,-5 2-1,1 0 0,-4 4 1,4 4-1,2-2 0,-2 2 0,6 2 0,1 0 1,0-2-1,-1-2 0,0-1 0,-5 3 0,-3-4 1,-5 0-1,-2 2 0,-5-4 0,-1 2 0,2-1 0,4 1 0,0 2 1,1-2-1,2-3 1,-6 3 0,-1-4-1,-3 3 0,-5-6 1,-3 3 5,0 0 5,-3 0 23,2-1 23,-1-2 6,-3-2-9,1-6-36,0 0-18,-1-7 2,1 3-1,-1-4-1,-1 1 0,-1-6 0,-2-1 0,-5-1 1,-5-1-1,-8 2 0,-12-1-1,-4 6-9,-5 3 9,4 3 2,9 5-1,10 2 0,10 0 1,11 7 5,4-7-6,1 7-1,1 0-5,-1 0-3,-1 0-4,3 3-2,0 1-3,6 2 10,3 2 7,10 9 1,4 3 0,6 5 0,1 6 0,2 3-1,-4 1-6,-1 1 7,-7-3 1,-3-2-1,-10-3-1,-5-1 1,-9 6 0,-10 1 1,-11 7 8,-14 6-9,-9-2 1,-1-3-1,-2-9-48,8-14-75,3-3-76,-65-18-596</inkml:trace>
  <inkml:trace contextRef="#ctx0" brushRef="#br2" timeOffset="299173.1117">22216 4810 126,'5'-5'123,"-5"2"-24,4-3-18,-1 6-33,0 6-3,1 2 55,4 2 14,2 5-19,1-3-23,2 6 1,5-3 10,7 6 11,2 0-8,8 7-31,3 7 13,4 8 1,6 10-3,-2 15-27,1 14-11,11 77 23,-15 51-19,-12 37-13,-28-53-4,-7 34-6,-15-7-3,0-55 6,-3-35-4,13-80-7,-2-12-1,0-6-1,-1 31-18,4-24-47,7-18-159,22-36-153</inkml:trace>
  <inkml:trace contextRef="#ctx0" brushRef="#br2" timeOffset="299608.1366">22902 4321 894,'0'1'129,"4"8"-108,6 7-21,12 21 1,11 13 1,9 18 5,5 19 23,27 71 23,-16 30 11,-15 18-1,-19-41-10,-7 17-20,-7 3-11,-4-3-8,-11 8-5,-6 15-3,-4-23-5,-4-47 0,-3-13 6,0-12-7,7-63-13,-1-1-17,-1-3-38,-14 40-68,-5-15-86,-68 50-256</inkml:trace>
  <inkml:trace contextRef="#ctx0" brushRef="#br2" timeOffset="300020.1601">23467 4310 700,'2'18'66,"6"5"-56,6 26-8,10 24-2,6 17 8,17 67 13,6 19 27,-2-9 7,-19-46-2,-7 15-22,-15 14 4,-10 8-1,-12-7-7,-2 0-13,-7 17-8,-9 8-6,-8 1 0,-1-32-17,-8 0-78,2-6-65,-11-17-173</inkml:trace>
  <inkml:trace contextRef="#ctx0" brushRef="#br2" timeOffset="305503.4738">22385 5629 448,'-2'-1'154,"1"-2"-13,-2 0-1,1 3-1,-2-4-31,1 1-36,1 3-18,1 0-28,1 0-13,-2 0-8,2 0-5,2 0-2,-2 0-4,0 0-48,-2 3-69,-1 1 14,-3 3 8,-6 1-34,-1 0-22,-1 0 49,1-2 58,0-2 43,5-4 7,1 4 1,2-4 17,1 0 0,4 3 15,0-3 10,0 0 31,0 0 28,0 0-3,0 0 10,0 0-4,0 3-4,3-3-7,-3 0 1,1 0-8,-1 0-2,0 0-23,3 0-13,-3 0-7,0 0-12,2 0-9,2 0-15,4 0 6,5 0 44,7-3 35,8-4-8,3-1-19,5-7-5,3-3-5,5-8-11,6-3-4,4-4-9,2-5-9,-3 3-6,-1-4-7,3 1 1,-2 0-3,0 4-5,-3-2 5,2 7-4,-5 0-1,-6 3 0,2 1 7,-6 7-7,3-1-1,-5 1 9,0 1-3,-2-1-4,-3 5-2,-5 0 1,2-1 5,-3 5-6,-2-1 0,1-2 0,-2 2 0,-2 2 0,4-4 1,-7 3 5,5 1-6,-5 2 0,-5 0 0,2 0 1,-4 4-1,1-2 0,1-2 0,6-1 0,0-1 1,6-1-1,4-4 1,5 0-1,4-3 1,4-3 4,-1 3-4,-5-2-1,-6 3 1,-8 2 0,-6 4-1,-5 3 0,-2 3 1,-4-1 0,-3 4 1,0 0-2,0 0 1,0 0 2,0 0-2,4-3-1,1-1 1,1 1-1,1-4 1,-1 1-1,3 0 1,-1-1-1,-5 3 1,0 0-1,-2 3 0,1-2 0,1 3 1,0-6 0,4 2-1,-1-3 0,0 1 1,2-1-1,-4 4 1,0 0-1,-2 2-1,-4 1 1,2 0 8,-4-2-7,-2 0 37,-3-2-17,-6-3-12,-1-3-8,-8 1 5,-4-6-5,2-3-1,-4-1 1,-1-6 1,0-2-1,-1 2 0,4-1 4,2 3-4,6-3-1,-1 7 1,5-3 0,1 3-1,-1 5 0,2 2 1,5 2-1,4 5 0,2 3-8,3 2 7,1 2-14,6 3 0,3 7 1,8 2 14,6 8-8,8 1 8,2 0-1,6 1 1,-1-1 0,-6-1 0,-2 0-1,0 3 1,-8-2 0,0-1-1,1 2 1,-4-1-1,-1 1 1,-5-1 0,-4 2-1,-5 1 1,-5-2-2,-5-1 2,-5 1 1,-10 3 10,-7 3 1,-12 3-6,-17 5-6,-6 2 7,-3-1-7,7-7-15,19-7-45,13-6-80,13-2-481,-14-10-617</inkml:trace>
  <inkml:trace contextRef="#ctx0" brushRef="#br2" timeOffset="307867.609">22182 6173 703,'-3'-3'233,"3"3"-43,-2-3-53,1-3-29,-2 1-14,0-1-14,0 0-32,1 1-8,1 0-13,1 0-6,0 1-3,1 3-7,-1 1-11,2-2 1,1 0 0,1-3 0,4-2 8,0 0-9,0-3 12,-3 5 14,-2 3 19,-2 1 3,-1-2-21,0 6-9,2-3-9,1 1-8,1 4 5,7-4 11,-3 7 10,7-4 0,2 2 3,5 1 4,8 0 7,2 2-1,6-1-13,1 0-3,2 2-9,0 3 6,1 0-4,1 0-5,-4 3-2,1 0 4,-4-4 1,3 3-5,-2-1 1,3-3-4,4 1 4,0-2-10,0 0 7,-1 3 0,-3-4-7,-1 4 6,-4 0-7,-3 1 6,-2 1-6,-5-2 1,2 1-1,0 2 0,1-1 1,2-3-1,5-1 7,2 2-6,4-6-1,-3 3 0,1-2 0,-2 0 0,-2 1 0,-3 0 0,-2 4 0,-3-3 0,0 7 0,1-2 0,2 2 0,-3 1 0,10 2 2,-1-4-1,2 4 0,-2-2-1,-4 0 0,-2 0 0,-1-6 1,-4-1 0,0 3 4,-3-5-4,-1 2-1,0 0 0,1 3 0,4 1-1,3-2 2,2 4 0,4-4 0,-2 4 0,-3-6-1,-3 1 0,-4-4 1,-8 1-1,-5-5 2,-4-3-1,-2 2-1,-4-3 1,0 0 15,0-3 17,-2 2 14,0 1 14,1-3-7,-2-4 0,-4-4-33,-4-7-9,-4-8-12,-2-4-1,-4-5 0,-3-7 0,-6-5 0,0-2 0,-3-2 1,-1 2-6,1 4 4,5 8 1,2 3 0,4 12 1,7 3 1,8 8 0,1 4-1,4 4 0,2 3 0,2 0 0,-2 1-14,0 1-2,0 1-7,1 1-8,2 3 11,2 9 20,3 1 0,1 7 0,5 5 0,1 5 1,0 1 0,9 4 0,-4 6-1,3-1 1,-6 2 0,3-4 0,-6-7-1,-4-4 1,-1-9-2,-6-10 2,-5-2-1,-8 2 2,-8 1 11,-16 4-12,-20 1 5,-15 8 2,-63 9-8,-18-2-7,10-11-29,107-18-63,4-1-54,-86 8-417</inkml:trace>
  <inkml:trace contextRef="#ctx0" brushRef="#br2" timeOffset="323243.4884">25034 4214 709,'-1'-9'45,"-2"2"-45,-45-7-466</inkml:trace>
  <inkml:trace contextRef="#ctx0" brushRef="#br2" timeOffset="323968.5299">24328 4720 572,'0'-1'170,"-2"-2"-22,2-1-64,-2 4 3,1 0 14,1 0-49,-1 0-34,-1 0-13,2 0-5,0 0-37,0 4-136,2 4 8,2 5 14,-1 15-317</inkml:trace>
  <inkml:trace contextRef="#ctx0" brushRef="#br2" timeOffset="324433.5565">24386 4210 562,'-1'0'154,"1"0"-53,-1 0-22,-1 0-19,2 0-25,0 0-20,0 0-14,-3 2-1,6-2 0,-3 2-23,2 3-40,0 7-88,-6 8-325</inkml:trace>
  <inkml:trace contextRef="#ctx0" brushRef="#br2" timeOffset="325513.6183">24341 4073 551,'0'0'122,"0"1"-73,0-1 23,0 0 20,-3 0-25,3 2-38,4 2-14,2 2 28,-2 2 26,4 3-1,0-2-17,-1 6 6,3-1 0,-1 10-17,3 1-4,8 11-9,0 1 0,6 6-3,-2 8-15,3 8-1,-3 5-7,-7 11 8,-8 11 9,-15 59 24,-8-93 37,-18 49-28,-11-1-18,-41 54 2,48-104-10,-30 50-8,-1-6-7,9-11-8,11-14 4,16-15-6,12-14-1,9-15-8,9-7-46,2-14-25,2-4-5,6-4-4,8-16 8,5-12-127,50-124-317</inkml:trace>
  <inkml:trace contextRef="#ctx0" brushRef="#br2" timeOffset="326047.6488">24746 3789 721,'0'1'232,"0"-1"-109,-4 5-93,8 4-29,2 9 14,9 11 7,9 9 19,11 10 22,6 9-23,7 9-10,0 9 9,-4 9 0,-6 11-3,2 64-6,-27 29 6,-39 30-1,-12-95-5,-5 0-11,-7-8-8,2-10-1,0-4-1,26-53-9,1-11 0,7-7-18,-16 31-38,10-20-29,10-14-25,6-13-50,-1-10-43,5-38-58</inkml:trace>
  <inkml:trace contextRef="#ctx0" brushRef="#br2" timeOffset="326385.6681">25501 3685 808,'5'13'81,"1"10"-63,10 19-17,3 16 16,3 10 31,1 9 21,3 7 19,-4 5-23,4 1-1,-6 0-25,3 3-1,-7 0-11,-3 7-5,-7 52-8,-12-103-4,-13 53-1,-30 57-9,-38 35-112,-28 24-384</inkml:trace>
  <inkml:trace contextRef="#ctx0" brushRef="#br2" timeOffset="326945.7002">24469 6376 460,'4'-6'87,"1"3"-16,4-1-19,0 8 29,0 9 8,0 9 34,-2 12 19,1 16-16,0 17-46,0 18-29,4 2-23,0 12-11,1 5-7,2-7-4,-5 0 2,-3-4-7,-7-2 5,-11-2 2,-11 3-7,-12-2 7,-10 4-7,-8-2-1,-5-2-73,4-21-70,5-30-62,-31-46-107</inkml:trace>
  <inkml:trace contextRef="#ctx0" brushRef="#br2" timeOffset="327287.7197">25089 5945 880,'-1'1'164,"1"3"-97,0 9-66,6 16-1,8 13 0,6 13 5,6 17 18,0 12 1,4 12 4,-4 10 10,11 53 29,-17 12-20,-26 19-7,-15-55-2,-9 2-10,-12 16-7,-33-5-7,0-3-5,4 4-9,11-23-33,36-88-59,1-7-107,6-5-64,-71 69-76</inkml:trace>
  <inkml:trace contextRef="#ctx0" brushRef="#br2" timeOffset="327630.7394">25934 6001 590,'0'7'490,"0"13"-483,-2 25-7,1 19-6,2 18 6,1 13 30,4 6 9,10 67-5,-3 44 89,0 38-37,-9-91-53,-5-10-12,-9-19 0,-12 16-9,-12 8-3,-20 10-2,-14-44 2,-10-10-1,-5 4-8,44-67 0,4-5-60,5 0-77,-30 32-119,-67 56-280</inkml:trace>
  <inkml:trace contextRef="#ctx0" brushRef="#br2" timeOffset="328395.7831">24360 7060 229,'6'-3'101,"6"-4"-4,12-9-32,13-6 35,8-9 16,11-9-53,5-1-32,6 1-13,7-6-9,57-23-3,44-13 0,51 3-5,-73 29 0,19 2 0,5 6 0,-14 6-1,-25 12 6,-23-3-6,-21 14 0,-57 9 0,-4 0 0,-5 2 1,21-1 0,-14 3 7,-12 0-7,-9 1 1,-6 3-2,-5 1-14,-5 9-46,-5-2-53,-47 17-203</inkml:trace>
  <inkml:trace contextRef="#ctx0" brushRef="#br2" timeOffset="328867.8101">24320 7589 555,'6'6'61,"0"4"-4,14 10 33,7 5-16,8 6-5,8 2 7,15 3 2,9-3-25,59 19 11,36 11-19,53-1-9,-58-33 15,-22-3-24,6-2-7,-12-6-4,-8 14-2,-19 4-8,-64-22-5,-9-6 5,-4 6-6,23 8 0,-14 0 0,-16 5 0,-3 1-18,-12 3-87,-6 6-148,-49 39-402</inkml:trace>
  <inkml:trace contextRef="#ctx0" brushRef="#br2" timeOffset="335363.1816">24748 4526 506,'0'-8'118,"0"-2"-4,0-6-24,0 5 36,0 3 32,-2 2-28,2 3-13,-4-2-3,3-1-19,-2-2-37,1 0-16,1 4-15,1 0-19,-3 1-8,6 6-66,0-3-59,7 1 67,2 3-16,3 2 1,1 3 8,-1 1 35,2-2 20,0-2 9,3-2 1,3-2 1,7-4 0,6-8 1,10 0 5,10-7 1,12-2 5,4-4 4,0 1-4,-1 5 5,1-2 3,3 4 18,45-14 0,7 0-13,7-9 1,-41 7-11,1-3-2,0-5-4,3 0-4,-3-1 0,-9 0-5,-55 23 0,-5 1 0,-7 0 1,20-10 4,-14 10 0,-13 3-5,-7 9 13,-4 2-8,0 4-6,0 0-35,0 0-89,2 0-11,6 3 79,1 1-16,4-3 12,-3-1 27,-3-2 18,3 2 14,-6-2 1,-2 0 0,2 2 0,-2-2-1,2 6-17,0 1-84,2 2-45,6 25-51</inkml:trace>
  <inkml:trace contextRef="#ctx0" brushRef="#br2" timeOffset="337262.2903">24448 4757 689,'-3'-4'87,"1"2"-39,-1-3-18,3 4 8,2-1 49,-2 0 49,0 0 4,0 0-44,0 2-29,1 0-25,-1 0-9,5-2-21,10-9-3,12-1 36,16-16 6,21-6-3,47-26-10,42-11-20,34 1-12,-47 29 4,-29 6-4,11-1-6,10-5 1,18-10 5,2-3 0,-6 2 0,-6 7 0,1-4-5,10 6-1,-28 1 0,-14 13 0,3 2 1,-5 8-1,-4 0 0,-7 6 2,-10 5-1,-48 0-1,2 5 0,0-1 1,41-5-1,43-8-1,-1-5-1,3-1-4,-92 14 0,-3-4 5,4 5-5,35-11-2,1 4-2,3 0-7,4 5 4,2 3 5,45 1 2,-87-1 6,42-3 0,2-3 0,-4-5 0,-3 0 0,0-3-1,-4 1 1,-5 5 0,-7-2 0,-13 8 0,-10 2-1,-8 7 1,-6 3-2,0 4-20,0 2-19,0 6 7,2-1 7,-3 2 13,7-2 5,2-3-3,4-7 12,-1-7 1,8-4 5,-1-2-5,8-4-1,12-7 1,5 2 0,3-2 0,0-3 0,-7 5-1,-3-3 1,-1 2-1,-6 1 0,2 0 1,2 5 0,-1-2-1,-6 4 0,0 1 0,-7-2 0,-9 5 1,-10-1 0,-7 1 23,-8 0 27,-3 7 39,-6 0-4,2 0-44,-6-4-3,2 0-24,-4-6-15,0-6 0,1-3-15,0-8-7,1-6 1,-3-3-21,-6-8-8,0 2 20,-11-3 12,-2-4 12,-6 4 6,1 0 0,0 2 2,6 9 4,3 2 0,8 9 0,1 11 4,5 1-2,5 8 2,3 2-8,2 1-2,0 1-9,3 3-9,2 12-3,4 8 15,8 16 5,9 12-1,10 9 1,11 9 0,12-1 1,1 0 0,2-3 0,-6-9 1,-4-12 0,-10-10-1,-13-7 1,-12-9-1,-10-7 2,-14 2 46,-23 9 72,-30 21-45,-101 56-75,-95 49-23,-34 22-172,92-58-253</inkml:trace>
  <inkml:trace contextRef="#ctx0" brushRef="#br2" timeOffset="338539.3633">24534 6670 1024,'-8'-3'190,"3"3"-76,-2-4-76,4 4-38,5 7-13,6 3 0,11 15 13,16 9 0,15 7 9,17 1-3,56 19-4,35-13 14,38-5 31,-58-18-13,14 4 7,12-2-7,16 8-19,-3 9-13,-5 5 7,21-4-8,6 7 0,-11-6 1,10-9-1,3-1 0,-12-10 0,-4-4 5,15-6-5,-39-10-1,-3-6 0,-9 0 0,0-2 1,-14 4 1,-10 0-1,-13-2 5,-10 6-5,-10 7-1,-8 9 1,-58-6-1,-6-1 0,-2 3 0,16 17-1,-12 1 1,-11-1-2,-5-3 2,-6-9 0,1-13 0,2-2 0,2-1 0,10-3 1,0-1 0,10-6 5,-1-8 26,0-1 4,-11-2 31,-7 4 52,-9 5 68,-3-7-55,-8-8-96,-12-6-24,-7-3-12,-10 0-1,1-8 0,-4-4-8,-3-10-4,-1-9-1,2-10 8,2-1 6,1-1 1,8 7-1,0 12 1,7 12 7,9 13-7,2 11 1,10 10-2,5 4-1,6 9-29,9 12-83,10 16 80,16 18 27,10 10 5,8 4 0,1 3-10,1-5-5,-11-1 5,-7-1 10,-12 4-5,-8-3 6,-13 2-1,-6-4 1,-13 4 0,-19 3 11,-21 5-5,-74 49-6,-67 16-199,-51 16-291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2T03:57:50.26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2381 3969,'0'99,"33"-33,100 33,65 34,34-67,65 66,67 67,-99-133,65 66,-65-99,-166 66,-33-99,0 0,-32 0,-1 0,99 0,0-33,0-33,-32 0,32 0,33 0,-65 33,32-67,-99 67,0 0,66-33,-33 0,0 0,1-34,32 1,-66 66,99-132,-99 132,67-66,-1 32,-99 1,66 0,-66 0,0 66,0-66,0 33,0 33,0-33,0 0,0 0,0 33,-33-67,33 67,0-33,-33 0,0 0,-33-33,32 66,34-33,-66 0,66-33,-33 33,0 0,33-1,-66 1,33-66,-33 33,33 33,-33-66,32 99,1-33,0-33,0 66,33-34,0 1,-66-33,33 66,0-33,0 33,0 0,-33-33,33 0,0 0,-34 33,1-33,-33-33,-66 33,65 0,-65-34,33 1,-133-33,1 0,65 33,34 33,66 0,-1 33,67 0,-99 0,66 0,0 0,0 0,33 0,-34 0,1 0,66 0,-66 0,0 0,0 0,33 0,-67 0,1 0,66 0,-99 0,99 0,-33 66,33-66,0 0,-1 33,34-33,-33 66,0-66,0 66,0-33,33 0,-66 66,33-65,0 32,0 33,33-33,-66 0,33-33,33 100,0-1,-133 33,100-99,-33 0,66 34,-33 65,0-33,33-65,0-1,0 0,0-33,0 0,0 0,0 0,0-33,0 33,0 0,0 0,0 33,99 1,-99-34,66-33,-66 66,33-66,34 33,-34 33,33-33,-33 0,0-33,66 66,-33-33,-33 0,133 34,-100-34,-66-33,66 33,-33-33,0 0,-33 33,33-33,-33 33,33-33,33 0,-33 0,34 33,-1 33,-33-33,66-33,-33 33,-33-33,33 0,-66 33,34 0,-34-33,33 0,0 34,-33-34,33 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EE5642C2-B837-4164-95F5-4425102037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3C9DFFB9-3C34-4A2B-A28E-EFA580CFA9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58CD87DC-992A-4B6C-A1A8-C8848A965C4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9970A076-91AA-4110-92B6-F0CCE00851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C87B984D-5BB6-4646-9245-96F79B1E31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xmlns="" id="{B4E47089-0532-4542-9D30-E2DE8895EA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CEF73B-A2C6-4744-A334-9C58A5E895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680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90F4C0-BDE0-4350-8B2C-4BF485CE5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6188F06-62FD-4D4C-970F-A6CDC01EB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78CD046-D581-4F18-9C40-7EDBCD009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A2EB0C-713E-4281-B228-BB17A244C6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5C08E-AD50-4F61-86A8-58A0627A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ABE636F-9D04-455A-9B9A-0DBA016B4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6632A37-0A69-4A61-9D1E-7D7A9273B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512194-C03E-4B02-A859-986CD852F3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28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64B25B0-F25F-4CD7-A026-AB2B952BD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A916481-7E2E-4848-8EB8-2C26497F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4761D8B-4847-431E-8940-CEF7E07C0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5217F7-07CB-4A49-B7CA-A47CFF1C10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83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D2F2-F066-47C7-A00E-E4C5EF50E3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07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D86C-4984-4246-AA35-74894BC13A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384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7CF-7CFB-434D-8D9E-ECE59F85EC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873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89B7-77F5-4C1C-B51F-6A4AFE6DBD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548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8ED7-6B4C-4DAC-BB02-9650403DC9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69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3AE4-7475-4CF6-AFC7-C2C43CA0A16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372-A2E9-4DCB-89EF-8A83C3C331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06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9445-F2FA-4968-A16C-6FF2F3F73B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34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1AF4EC-509A-4E61-B5BE-54391B7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5FE89A-37FA-4055-93F2-D99E7032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01CBA4B-160C-4CFC-9666-E8D7A1114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D1E8D-77C5-4FBE-9E47-83A5748292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242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A75E-F482-4D7E-B56A-7C18ACF099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561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CE3A-534F-43EC-8622-A5B2B4B59C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923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A8AD-7A69-4275-948C-8A3F248CF4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911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EB0C-713E-4281-B228-BB17A244C6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301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1E8D-77C5-4FBE-9E47-83A5748292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87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0D357-B88B-4082-B9D8-A98303F228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75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3C4D-E636-4CB2-8B90-4A9901627C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620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EF46-CA30-4EB3-A3BC-108780B65B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32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E9CC-DCC5-48C8-95F3-CAA0793D2B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750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40D1-4DFE-4DC7-8762-A1531E518C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8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9061CF-D9AE-41B5-8C12-7B69AD05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297316E-5C22-4A98-B5C2-2DA6AA1CB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2DF62D-D625-44F7-89A6-ECA186913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E0D357-B88B-4082-B9D8-A98303F228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30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5FE9-ABE9-4F29-9C3C-436A7DD168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451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5DC4-41CA-413D-8235-0289825F38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862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194-C03E-4B02-A859-986CD852F3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149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7F7-07CB-4A49-B7CA-A47CFF1C10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17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48065-D421-4FD0-9EDF-71A4BDE0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DC1424-C034-41B5-91A3-C38AFC08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188F971-9713-4C7E-BA9B-B6678569D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8C2306E-7434-4CF9-AE9F-739E251B8D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E63C4D-E636-4CB2-8B90-4A9901627C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96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ECF987-1136-4F18-8464-15F2F654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F610667-A9AF-43FC-A396-641DF090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EDC4F12-98A8-47F7-979A-4E4F1288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9237A56-4410-4106-AEF3-ADD0C12FB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A02FCD1-DF4F-4DA2-AD08-B4C8E9D4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3CFCDBB-C736-4DBD-BD64-B007BA4C3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46EF46-CA30-4EB3-A3BC-108780B65B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7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F8AD99-BE8B-4CAC-B10D-1BFD272B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F6B2EA6-7CC2-4CF9-B2A0-FD658135F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A9E9CC-DCC5-48C8-95F3-CAA0793D2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9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189787C-F1A5-4EC5-A8E3-E58C6AA5F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940D1-4DFE-4DC7-8762-A1531E518C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4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84E298-41E3-4DF0-B59C-18DB5BB1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7D13C6-0DB8-49A8-8E53-2E9F5246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9F0D8F8-4CB4-4B0D-AAA8-58DC0761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04E47FD-57C0-461C-AED4-1B1005F55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5E5FE9-ABE9-4F29-9C3C-436A7DD168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7CF865-DADF-459E-89B0-7AA5FBB5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2F5CECE-01CE-40A0-B56C-83A864B5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A0881C4-EA37-4AA4-B94B-73137F04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3DDD940-0ECB-4FE9-A1F4-4346BE274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65DC4-41CA-413D-8235-0289825F38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28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#3. &#24187;&#28783;&#29255; 3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#-1,3,&#24187;&#28783;&#29255; 3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hyperlink" Target="../&#24635;&#30446;&#24405;.ppt#3. &#24187;&#28783;&#29255; 3" TargetMode="Externa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EC3DB475-3581-4C85-A19A-99119265E6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1F061C-E25E-4645-B690-CE3F5DFCF5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64724951-C588-47DC-AEBD-1ACD0F69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第十一章  光学</a:t>
            </a: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xmlns="" id="{2895F5D9-9C81-42A1-AECD-737A9DBF5F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34821" name="Picture 5" descr="moban-2-3">
              <a:extLst>
                <a:ext uri="{FF2B5EF4-FFF2-40B4-BE49-F238E27FC236}">
                  <a16:creationId xmlns:a16="http://schemas.microsoft.com/office/drawing/2014/main" xmlns="" id="{11388224-80D5-4FBC-955A-E6BE85BB15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2" name="Picture 6" descr="moban-1-11">
              <a:extLst>
                <a:ext uri="{FF2B5EF4-FFF2-40B4-BE49-F238E27FC236}">
                  <a16:creationId xmlns:a16="http://schemas.microsoft.com/office/drawing/2014/main" xmlns="" id="{DC53AD5C-C82D-40C9-90BD-9F94541A2AB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824" name="Oval 8">
            <a:extLst>
              <a:ext uri="{FF2B5EF4-FFF2-40B4-BE49-F238E27FC236}">
                <a16:creationId xmlns:a16="http://schemas.microsoft.com/office/drawing/2014/main" xmlns="" id="{B0D7AA7E-B53F-4363-91E5-C4E57486B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6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27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3DD49967-198F-4763-A2B4-60098191C9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8" name="Text Box 12">
            <a:hlinkClick r:id="rId16"/>
            <a:extLst>
              <a:ext uri="{FF2B5EF4-FFF2-40B4-BE49-F238E27FC236}">
                <a16:creationId xmlns:a16="http://schemas.microsoft.com/office/drawing/2014/main" xmlns="" id="{37CF0A3D-6E98-42ED-B00C-2E18DBF570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01600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A087-A5F7-496B-94F0-AEBDABB56F8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xmlns="" id="{1B6D2847-C8C2-41D1-B380-F3623EA649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18" descr="moban-2-3">
              <a:extLst>
                <a:ext uri="{FF2B5EF4-FFF2-40B4-BE49-F238E27FC236}">
                  <a16:creationId xmlns:a16="http://schemas.microsoft.com/office/drawing/2014/main" xmlns="" id="{A80607E7-07AA-4A72-87C6-D881DC123D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9" descr="moban-1-11">
              <a:extLst>
                <a:ext uri="{FF2B5EF4-FFF2-40B4-BE49-F238E27FC236}">
                  <a16:creationId xmlns:a16="http://schemas.microsoft.com/office/drawing/2014/main" xmlns="" id="{866B404A-136E-4466-9BDE-203C48BDA76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0C848E3C-6834-40AB-B783-D9707F00FD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04000" y="609600"/>
            <a:ext cx="5156200" cy="825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xmlns="" id="{1BB15226-6BEC-4D17-977C-6A15A8BDDD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6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xmlns="" id="{04B7F4BB-DC74-4305-B38C-ED865A0F88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23200" y="65088"/>
            <a:ext cx="416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11-1 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相干光</a:t>
            </a:r>
          </a:p>
        </p:txBody>
      </p:sp>
      <p:pic>
        <p:nvPicPr>
          <p:cNvPr id="13" name="Picture 26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F628993F-7A88-4E07-A74B-499D943E3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31">
            <a:hlinkClick r:id="rId16" action="ppaction://hlinkpres?slideindex=3&amp;slidetitle=幻灯片 3"/>
            <a:extLst>
              <a:ext uri="{FF2B5EF4-FFF2-40B4-BE49-F238E27FC236}">
                <a16:creationId xmlns:a16="http://schemas.microsoft.com/office/drawing/2014/main" xmlns="" id="{7BF64160-66B0-4FDA-8C4E-3948D6B701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01600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137064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061C-E25E-4645-B690-CE3F5DFCF51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4ECE18DF-DE23-47F6-9A61-3F9839249EF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5" descr="moban-2-3">
              <a:extLst>
                <a:ext uri="{FF2B5EF4-FFF2-40B4-BE49-F238E27FC236}">
                  <a16:creationId xmlns:a16="http://schemas.microsoft.com/office/drawing/2014/main" xmlns="" id="{AE7EFA7D-C4EB-47F3-BDDC-11CA11BB26C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moban-1-11">
              <a:extLst>
                <a:ext uri="{FF2B5EF4-FFF2-40B4-BE49-F238E27FC236}">
                  <a16:creationId xmlns:a16="http://schemas.microsoft.com/office/drawing/2014/main" xmlns="" id="{73E67AA9-76EA-4ED0-B6E8-AE3E29B213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8">
            <a:extLst>
              <a:ext uri="{FF2B5EF4-FFF2-40B4-BE49-F238E27FC236}">
                <a16:creationId xmlns:a16="http://schemas.microsoft.com/office/drawing/2014/main" xmlns="" id="{F95415C1-A167-42A3-9774-6E82CA7226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6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82D93D73-19BF-43F6-A851-0D7EE2EA9B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2">
            <a:hlinkClick r:id="rId16"/>
            <a:extLst>
              <a:ext uri="{FF2B5EF4-FFF2-40B4-BE49-F238E27FC236}">
                <a16:creationId xmlns:a16="http://schemas.microsoft.com/office/drawing/2014/main" xmlns="" id="{293D3A15-FDE0-4F00-AD96-6833F104E4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01600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400636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7.bin"/><Relationship Id="rId7" Type="http://schemas.openxmlformats.org/officeDocument/2006/relationships/customXml" Target="../ink/ink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11-0&#25945;&#23398;&#22522;&#26412;&#35201;&#27714;.ppt#2. &#24187;&#28783;&#29255; 2" TargetMode="External"/><Relationship Id="rId3" Type="http://schemas.openxmlformats.org/officeDocument/2006/relationships/hyperlink" Target="11-5&#36808;&#20811;&#32819;&#23385;&#24178;&#28041;&#20202;.ppt" TargetMode="External"/><Relationship Id="rId7" Type="http://schemas.openxmlformats.org/officeDocument/2006/relationships/hyperlink" Target="11-0&#25945;&#23398;&#22522;&#26412;&#35201;&#27714;.ppt#-1,4,&#24187;&#28783;&#29255; 4" TargetMode="External"/><Relationship Id="rId2" Type="http://schemas.openxmlformats.org/officeDocument/2006/relationships/hyperlink" Target="11-1&#30456;&#24178;&#20809;.ppt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11-2&#26472;&#27663;&#21452;&#32541;&#24178;&#28041;&#23454;&#39564;%20&#21171;&#22467;&#24503;&#38236;.ppt" TargetMode="External"/><Relationship Id="rId5" Type="http://schemas.openxmlformats.org/officeDocument/2006/relationships/hyperlink" Target="11-3&#20809;&#31243;%20&#34180;&#33180;&#24178;&#28041;.ppt" TargetMode="External"/><Relationship Id="rId4" Type="http://schemas.openxmlformats.org/officeDocument/2006/relationships/hyperlink" Target="11-4&#21128;&#23574;%20&#29275;&#39039;&#29615;.p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10" Type="http://schemas.openxmlformats.org/officeDocument/2006/relationships/customXml" Target="../ink/ink3.xml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CA7AF5-4D30-40CA-8148-2AEF1E40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波的干涉现象（大物</a:t>
            </a:r>
            <a:r>
              <a:rPr lang="en-US" altLang="zh-CN" dirty="0"/>
              <a:t>II</a:t>
            </a:r>
            <a:r>
              <a:rPr lang="zh-CN" altLang="en-US" dirty="0"/>
              <a:t>类上内容）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D95A33-5875-4B20-B404-7F34F586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433E97B-DAD9-460F-BC2E-E7EF9C79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D86C-4984-4246-AA35-74894BC13A23}" type="slidenum">
              <a:rPr lang="en-US" altLang="zh-CN" smtClean="0"/>
              <a:pPr/>
              <a:t>1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656640" y="1502640"/>
              <a:ext cx="11261880" cy="345276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920" y="1491120"/>
                <a:ext cx="11283480" cy="34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3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599ED22-93BB-4C83-9E6D-325F06FD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372-A2E9-4DCB-89EF-8A83C3C33189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3" name="Group 69">
            <a:extLst>
              <a:ext uri="{FF2B5EF4-FFF2-40B4-BE49-F238E27FC236}">
                <a16:creationId xmlns:a16="http://schemas.microsoft.com/office/drawing/2014/main" xmlns="" id="{97E8293D-A818-4FEE-A76D-968C50F2AA4F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1124744"/>
            <a:ext cx="4811712" cy="5037137"/>
            <a:chOff x="2297" y="667"/>
            <a:chExt cx="3031" cy="3173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4A72CD70-D955-4841-8CF9-7D9739C72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667"/>
              <a:ext cx="3031" cy="3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xmlns="" id="{6FA8D71E-9686-4A9C-9C7F-45E710CD2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" y="667"/>
              <a:ext cx="3031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波阵面分割法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xmlns="" id="{E39D81A4-87E6-4940-9FF0-EF6C5F83F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2136"/>
              <a:ext cx="249" cy="260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xmlns="" id="{6B0E1F7D-D7BD-4448-8F09-4A09C1258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2543"/>
              <a:ext cx="249" cy="260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xmlns="" id="{CF1BC2AC-1D94-4189-B809-FE882DED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2396"/>
              <a:ext cx="534" cy="555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F8750C62-9CAC-45C4-87D4-7189537A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988"/>
              <a:ext cx="534" cy="555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CF4A867F-28A4-4E50-81AB-7FF8F0A3D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248"/>
              <a:ext cx="818" cy="852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xmlns="" id="{3F86A0D0-A0BF-43B7-99D2-B0252EAF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841"/>
              <a:ext cx="818" cy="852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xmlns="" id="{174E6A88-17DF-4680-9164-CEDA9E4DB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" y="2100"/>
              <a:ext cx="1103" cy="1148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xmlns="" id="{16DB2EDC-05D2-4C37-915F-1DCFB003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" y="1693"/>
              <a:ext cx="1103" cy="1147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xmlns="" id="{EE9325CB-AF21-41E2-8924-72353981D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1951"/>
              <a:ext cx="1388" cy="1444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xmlns="" id="{38C9C23B-2723-4790-8CDA-581E23A47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1544"/>
              <a:ext cx="1388" cy="1444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xmlns="" id="{02BC0BCF-0D3C-4FC2-B0B8-4326D9FB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803"/>
              <a:ext cx="1672" cy="1740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xmlns="" id="{A04CEE7E-7B08-48E0-AEDD-ECAE5C68D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396"/>
              <a:ext cx="1672" cy="1740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xmlns="" id="{660DD8CE-2C82-42BF-8FB0-FDDAE08D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634"/>
              <a:ext cx="1961" cy="2061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xmlns="" id="{5E85D69C-AF52-4C2C-AB84-48B25A88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241"/>
              <a:ext cx="1961" cy="2061"/>
            </a:xfrm>
            <a:prstGeom prst="ellips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xmlns="" id="{8B637FEC-D611-4CA2-A46E-05B669222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9" y="2480"/>
              <a:ext cx="10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xmlns="" id="{B06C2F96-A52C-4EF2-B2AA-C09B84F6A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" y="1997"/>
              <a:ext cx="952" cy="3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xmlns="" id="{6887668B-A22C-4050-BD06-F73EA086A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9" y="2571"/>
              <a:ext cx="923" cy="3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xmlns="" id="{4CD1BB68-C634-41C4-9B1D-F9B054C5E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1" y="1483"/>
              <a:ext cx="691" cy="7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xmlns="" id="{314AA957-C372-4A63-9398-28312AFCE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2661"/>
              <a:ext cx="720" cy="7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xmlns="" id="{1A6C5D6F-2A06-498C-BE6D-F075CDEB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1211"/>
              <a:ext cx="1270" cy="2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xmlns="" id="{1DD0CD42-28E5-4263-8DEF-3F2FD1ED1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619"/>
              <a:ext cx="1672" cy="1740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7">
              <a:extLst>
                <a:ext uri="{FF2B5EF4-FFF2-40B4-BE49-F238E27FC236}">
                  <a16:creationId xmlns:a16="http://schemas.microsoft.com/office/drawing/2014/main" xmlns="" id="{2AD0AC78-9873-49AE-AFD4-67BCB3E9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1770"/>
              <a:ext cx="1388" cy="1444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xmlns="" id="{24F57FA3-9193-4513-9F48-14FBAB0A7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1921"/>
              <a:ext cx="1103" cy="1147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9">
              <a:extLst>
                <a:ext uri="{FF2B5EF4-FFF2-40B4-BE49-F238E27FC236}">
                  <a16:creationId xmlns:a16="http://schemas.microsoft.com/office/drawing/2014/main" xmlns="" id="{FA07C8B2-ECA6-4D8F-920B-081401C3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2072"/>
              <a:ext cx="818" cy="852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xmlns="" id="{8E0B614B-8802-462B-8FDD-DDA0BC03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2223"/>
              <a:ext cx="534" cy="556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xmlns="" id="{D735F63C-925B-4001-8A5F-4B0E3E431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2374"/>
              <a:ext cx="248" cy="260"/>
            </a:xfrm>
            <a:prstGeom prst="ellips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xmlns="" id="{7B8B8413-FD37-4B97-827C-2FBB7F098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1528"/>
              <a:ext cx="837" cy="1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xmlns="" id="{79E95FA1-F045-47FB-9825-D1EC25FA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237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xmlns="" id="{38C87DC6-6E4B-42F0-BDA3-61CBB5A11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352"/>
              <a:ext cx="6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光源</a:t>
              </a: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xmlns="" id="{46DFE471-15AD-48B8-8EA7-FAE99E5BA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7" y="1030"/>
              <a:ext cx="0" cy="2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" name="Group 62">
              <a:extLst>
                <a:ext uri="{FF2B5EF4-FFF2-40B4-BE49-F238E27FC236}">
                  <a16:creationId xmlns:a16="http://schemas.microsoft.com/office/drawing/2014/main" xmlns="" id="{31E43881-F901-4C6C-901D-01738BBA25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" y="1200"/>
              <a:ext cx="58" cy="2508"/>
              <a:chOff x="4118" y="1200"/>
              <a:chExt cx="58" cy="2508"/>
            </a:xfrm>
          </p:grpSpPr>
          <p:sp>
            <p:nvSpPr>
              <p:cNvPr id="39" name="Rectangle 37">
                <a:extLst>
                  <a:ext uri="{FF2B5EF4-FFF2-40B4-BE49-F238E27FC236}">
                    <a16:creationId xmlns:a16="http://schemas.microsoft.com/office/drawing/2014/main" xmlns="" id="{F589F263-2444-42F0-8808-9F248D929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" y="1200"/>
                <a:ext cx="58" cy="9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xmlns="" id="{B3EF8006-B1E3-4FED-9847-749E5D896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" y="2711"/>
                <a:ext cx="58" cy="9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xmlns="" id="{156193B5-18AB-4760-BB5D-46769A9DE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" y="2318"/>
                <a:ext cx="58" cy="30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xmlns="" id="{0FBE9216-CFD2-4483-ABAD-7FD50E9EE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" y="2318"/>
                <a:ext cx="58" cy="30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7" name="Object 42">
              <a:extLst>
                <a:ext uri="{FF2B5EF4-FFF2-40B4-BE49-F238E27FC236}">
                  <a16:creationId xmlns:a16="http://schemas.microsoft.com/office/drawing/2014/main" xmlns="" id="{052E75BC-C50F-4EA7-A6C2-2ACFE7DAF2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112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0" name="公式" r:id="rId3" imgW="139680" imgH="215640" progId="Equation.3">
                    <p:embed/>
                  </p:oleObj>
                </mc:Choice>
                <mc:Fallback>
                  <p:oleObj name="公式" r:id="rId3" imgW="139680" imgH="215640" progId="Equation.3">
                    <p:embed/>
                    <p:pic>
                      <p:nvPicPr>
                        <p:cNvPr id="33834" name="Object 42">
                          <a:extLst>
                            <a:ext uri="{FF2B5EF4-FFF2-40B4-BE49-F238E27FC236}">
                              <a16:creationId xmlns:a16="http://schemas.microsoft.com/office/drawing/2014/main" xmlns="" id="{B7854887-3899-4B55-829A-70C25B275C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12"/>
                          <a:ext cx="269" cy="288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50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63">
              <a:extLst>
                <a:ext uri="{FF2B5EF4-FFF2-40B4-BE49-F238E27FC236}">
                  <a16:creationId xmlns:a16="http://schemas.microsoft.com/office/drawing/2014/main" xmlns="" id="{6180A5AE-0754-4DDC-96CD-694CB3289B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496"/>
            <a:ext cx="2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1" name="公式" r:id="rId5" imgW="152280" imgH="215640" progId="Equation.3">
                    <p:embed/>
                  </p:oleObj>
                </mc:Choice>
                <mc:Fallback>
                  <p:oleObj name="公式" r:id="rId5" imgW="152280" imgH="215640" progId="Equation.3">
                    <p:embed/>
                    <p:pic>
                      <p:nvPicPr>
                        <p:cNvPr id="33855" name="Object 63">
                          <a:extLst>
                            <a:ext uri="{FF2B5EF4-FFF2-40B4-BE49-F238E27FC236}">
                              <a16:creationId xmlns:a16="http://schemas.microsoft.com/office/drawing/2014/main" xmlns="" id="{822A4A79-5D4A-4FB1-BB27-FEBC19BFA4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96"/>
                          <a:ext cx="294" cy="288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50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xmlns="" id="{6E47C8FC-3831-4138-81F0-A5C10AB7223B}"/>
              </a:ext>
            </a:extLst>
          </p:cNvPr>
          <p:cNvGrpSpPr>
            <a:grpSpLocks/>
          </p:cNvGrpSpPr>
          <p:nvPr/>
        </p:nvGrpSpPr>
        <p:grpSpPr bwMode="auto">
          <a:xfrm>
            <a:off x="4587057" y="2347118"/>
            <a:ext cx="354012" cy="3238500"/>
            <a:chOff x="4752" y="1440"/>
            <a:chExt cx="240" cy="2160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xmlns="" id="{9810285A-C512-471D-B352-C658796F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56"/>
              <a:ext cx="240" cy="57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EFFF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xmlns="" id="{548CBDEF-C8D8-42EE-8AA4-7790384A5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40"/>
              <a:ext cx="240" cy="81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6D1FF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xmlns="" id="{A5D78E39-C697-41B6-8EFD-B7DD9AD64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32"/>
              <a:ext cx="240" cy="76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E1FF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墨迹 46"/>
              <p14:cNvContentPartPr/>
              <p14:nvPr/>
            </p14:nvContentPartPr>
            <p14:xfrm>
              <a:off x="2730240" y="684000"/>
              <a:ext cx="8436960" cy="5431680"/>
            </p14:xfrm>
          </p:contentPart>
        </mc:Choice>
        <mc:Fallback>
          <p:pic>
            <p:nvPicPr>
              <p:cNvPr id="47" name="墨迹 4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0520" y="675720"/>
                <a:ext cx="8455680" cy="54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707DBC8-7230-4236-9F4E-3CF28B00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372-A2E9-4DCB-89EF-8A83C3C3318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F8BEBDD-BA86-4B29-9205-BB7E7189C6BE}"/>
              </a:ext>
            </a:extLst>
          </p:cNvPr>
          <p:cNvSpPr txBox="1"/>
          <p:nvPr/>
        </p:nvSpPr>
        <p:spPr>
          <a:xfrm>
            <a:off x="911424" y="90872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激光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642960" y="583560"/>
              <a:ext cx="1786320" cy="12502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574200"/>
                <a:ext cx="1805040" cy="12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0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xmlns="" id="{0C1587CD-4C3C-4C4C-AD57-9E5BA3B5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8B4E-3A27-4AF4-BFA5-D8CF0D5872A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1AC44609-9CDD-4505-B0B7-59A37945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4" y="101601"/>
            <a:ext cx="225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本章目录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xmlns="" id="{4F2BBB13-5FB5-47E4-B7EC-DCE724980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84200"/>
            <a:ext cx="3824288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Rectangle 4">
            <a:hlinkClick r:id="rId2"/>
            <a:extLst>
              <a:ext uri="{FF2B5EF4-FFF2-40B4-BE49-F238E27FC236}">
                <a16:creationId xmlns:a16="http://schemas.microsoft.com/office/drawing/2014/main" xmlns="" id="{904D6781-748E-40AE-94B9-F8C8B6CE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2298700"/>
            <a:ext cx="33226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11-1 </a:t>
            </a:r>
            <a:r>
              <a:rPr kumimoji="1"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相干光</a:t>
            </a:r>
          </a:p>
        </p:txBody>
      </p:sp>
      <p:sp>
        <p:nvSpPr>
          <p:cNvPr id="35845" name="Rectangle 5">
            <a:hlinkClick r:id="rId3"/>
            <a:extLst>
              <a:ext uri="{FF2B5EF4-FFF2-40B4-BE49-F238E27FC236}">
                <a16:creationId xmlns:a16="http://schemas.microsoft.com/office/drawing/2014/main" xmlns="" id="{64F0CE3C-36A5-4DAA-B417-71C8F642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5178425"/>
            <a:ext cx="46942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11-5 </a:t>
            </a:r>
            <a:r>
              <a:rPr kumimoji="1"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迈克耳孙干涉仪</a:t>
            </a:r>
          </a:p>
        </p:txBody>
      </p:sp>
      <p:sp>
        <p:nvSpPr>
          <p:cNvPr id="35846" name="Rectangle 6">
            <a:hlinkClick r:id="rId4"/>
            <a:extLst>
              <a:ext uri="{FF2B5EF4-FFF2-40B4-BE49-F238E27FC236}">
                <a16:creationId xmlns:a16="http://schemas.microsoft.com/office/drawing/2014/main" xmlns="" id="{6CEBB6B3-CA50-4F9F-8900-888132EE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4459288"/>
            <a:ext cx="41608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11-4 </a:t>
            </a:r>
            <a:r>
              <a:rPr kumimoji="1"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劈尖  牛顿环</a:t>
            </a:r>
          </a:p>
        </p:txBody>
      </p:sp>
      <p:sp>
        <p:nvSpPr>
          <p:cNvPr id="35847" name="Rectangle 7">
            <a:hlinkClick r:id="rId5"/>
            <a:extLst>
              <a:ext uri="{FF2B5EF4-FFF2-40B4-BE49-F238E27FC236}">
                <a16:creationId xmlns:a16="http://schemas.microsoft.com/office/drawing/2014/main" xmlns="" id="{43B34948-781D-4EF5-BA95-A5559C75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3738563"/>
            <a:ext cx="43894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11-3 </a:t>
            </a:r>
            <a:r>
              <a:rPr kumimoji="1"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光程  薄膜干涉</a:t>
            </a:r>
          </a:p>
        </p:txBody>
      </p:sp>
      <p:sp>
        <p:nvSpPr>
          <p:cNvPr id="35848" name="Rectangle 8">
            <a:hlinkClick r:id="rId6"/>
            <a:extLst>
              <a:ext uri="{FF2B5EF4-FFF2-40B4-BE49-F238E27FC236}">
                <a16:creationId xmlns:a16="http://schemas.microsoft.com/office/drawing/2014/main" xmlns="" id="{93B0DBB8-6051-4ED3-A8C9-28F5EBAA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3017838"/>
            <a:ext cx="72088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11-2 </a:t>
            </a:r>
            <a:r>
              <a:rPr kumimoji="1"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杨氏双缝干涉实验   劳埃德镜</a:t>
            </a:r>
          </a:p>
        </p:txBody>
      </p:sp>
      <p:sp>
        <p:nvSpPr>
          <p:cNvPr id="35849" name="Rectangle 9">
            <a:hlinkClick r:id="rId7" action="ppaction://hlinkpres?slideindex=4&amp;slidetitle=幻灯片 4"/>
            <a:extLst>
              <a:ext uri="{FF2B5EF4-FFF2-40B4-BE49-F238E27FC236}">
                <a16:creationId xmlns:a16="http://schemas.microsoft.com/office/drawing/2014/main" xmlns="" id="{B74C3BB6-9D4E-4813-9FF6-6C5FAF0D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1651000"/>
            <a:ext cx="56848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11-0 </a:t>
            </a:r>
            <a:r>
              <a:rPr kumimoji="1"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教学基本要求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xmlns="" id="{37691C85-B0A8-4224-AE48-B69A4A84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750888"/>
            <a:ext cx="410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66"/>
                </a:solidFill>
                <a:ea typeface="楷体_GB2312" pitchFamily="49" charset="-122"/>
              </a:rPr>
              <a:t>选择进入下一节：</a:t>
            </a:r>
          </a:p>
        </p:txBody>
      </p:sp>
      <p:sp>
        <p:nvSpPr>
          <p:cNvPr id="35853" name="WordArt 13">
            <a:hlinkClick r:id="rId8"/>
            <a:extLst>
              <a:ext uri="{FF2B5EF4-FFF2-40B4-BE49-F238E27FC236}">
                <a16:creationId xmlns:a16="http://schemas.microsoft.com/office/drawing/2014/main" xmlns="" id="{024D0812-35E5-4D88-991F-EE4D74B03A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126664" y="5978525"/>
            <a:ext cx="327025" cy="241300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END</a:t>
            </a:r>
            <a:endParaRPr lang="zh-CN" altLang="en-US" sz="3600" kern="10">
              <a:ln w="9525">
                <a:solidFill>
                  <a:srgbClr val="000066"/>
                </a:solidFill>
                <a:round/>
                <a:headEnd/>
                <a:tailEnd/>
              </a:ln>
              <a:solidFill>
                <a:srgbClr val="000066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82654D-18F7-4E06-9FEB-4A8492B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19091C-DA69-4AA5-81F0-84AAF239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5091457-A041-4BB3-A535-28161A20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D86C-4984-4246-AA35-74894BC13A2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6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F438DA-44D2-4B3C-874B-BD183007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FF58D2-6075-4C84-9A8A-DA68A815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CA3DD52-6746-483D-84C7-D8B561E3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D86C-4984-4246-AA35-74894BC13A2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C2168D-92F3-46DE-AD6A-9088AD5E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第十一章所有问题的基本思路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CC07272-5468-4ADF-B34A-206FFD94E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11</a:t>
                </a:r>
                <a:r>
                  <a:rPr lang="zh-CN" altLang="en-US" dirty="0"/>
                  <a:t>章主要讨论光的干涉问题。光也是波，对待干涉问题，课本所关注的核心问题是明暗条纹位置。解决思路主要分三步：</a:t>
                </a:r>
                <a:endParaRPr lang="en-US" altLang="zh-CN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分析确定干涉光的路径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计算两个路径的光程差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Δ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（或者相位差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）。注意正确判断半波损失。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亮条纹位置：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     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暗条纹位置：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或者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C07272-5468-4ADF-B34A-206FFD94E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F126F43-27C8-4D2D-9E58-00BA33FB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D86C-4984-4246-AA35-74894BC13A23}" type="slidenum">
              <a:rPr lang="en-US" altLang="zh-CN" smtClean="0"/>
              <a:pPr/>
              <a:t>4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1322720" y="3119400"/>
              <a:ext cx="226800" cy="281016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3360" y="3110040"/>
                <a:ext cx="245520" cy="28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9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xmlns="" id="{C9515CE8-6903-4F9D-9759-01B47FA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9BA5-3AB9-43C4-BDB0-06614B30F09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xmlns="" id="{88B85642-C33B-4639-BFDC-BFCF5C0A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7339"/>
            <a:ext cx="541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11-1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光是一种电磁波</a:t>
            </a:r>
          </a:p>
        </p:txBody>
      </p:sp>
      <p:grpSp>
        <p:nvGrpSpPr>
          <p:cNvPr id="30744" name="Group 24">
            <a:extLst>
              <a:ext uri="{FF2B5EF4-FFF2-40B4-BE49-F238E27FC236}">
                <a16:creationId xmlns:a16="http://schemas.microsoft.com/office/drawing/2014/main" xmlns="" id="{03297DE1-089B-4476-9D28-E6F2207AB9B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447801"/>
            <a:ext cx="7234238" cy="1947863"/>
            <a:chOff x="576" y="898"/>
            <a:chExt cx="4557" cy="1227"/>
          </a:xfrm>
        </p:grpSpPr>
        <p:sp>
          <p:nvSpPr>
            <p:cNvPr id="30724" name="Text Box 4">
              <a:extLst>
                <a:ext uri="{FF2B5EF4-FFF2-40B4-BE49-F238E27FC236}">
                  <a16:creationId xmlns:a16="http://schemas.microsoft.com/office/drawing/2014/main" xmlns="" id="{FBA78D0B-7029-4CB4-B83A-4A4290D47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00"/>
              <a:ext cx="3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平面电磁波方程</a:t>
              </a:r>
            </a:p>
          </p:txBody>
        </p:sp>
        <p:graphicFrame>
          <p:nvGraphicFramePr>
            <p:cNvPr id="30726" name="Object 6">
              <a:extLst>
                <a:ext uri="{FF2B5EF4-FFF2-40B4-BE49-F238E27FC236}">
                  <a16:creationId xmlns:a16="http://schemas.microsoft.com/office/drawing/2014/main" xmlns="" id="{D5ED0813-A435-461B-A98C-64ACADC150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4" y="898"/>
            <a:ext cx="2364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8" name="公式" r:id="rId3" imgW="1206360" imgH="393480" progId="Equation.3">
                    <p:embed/>
                  </p:oleObj>
                </mc:Choice>
                <mc:Fallback>
                  <p:oleObj name="公式" r:id="rId3" imgW="120636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898"/>
                          <a:ext cx="2364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7">
              <a:extLst>
                <a:ext uri="{FF2B5EF4-FFF2-40B4-BE49-F238E27FC236}">
                  <a16:creationId xmlns:a16="http://schemas.microsoft.com/office/drawing/2014/main" xmlns="" id="{9A4ACD51-3F23-4F95-B01C-F52BC5DDF1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5" y="1478"/>
            <a:ext cx="2458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9" name="公式" r:id="rId5" imgW="1257120" imgH="393480" progId="Equation.3">
                    <p:embed/>
                  </p:oleObj>
                </mc:Choice>
                <mc:Fallback>
                  <p:oleObj name="公式" r:id="rId5" imgW="125712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1478"/>
                          <a:ext cx="2458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8" name="AutoShape 8">
              <a:extLst>
                <a:ext uri="{FF2B5EF4-FFF2-40B4-BE49-F238E27FC236}">
                  <a16:creationId xmlns:a16="http://schemas.microsoft.com/office/drawing/2014/main" xmlns="" id="{25F7A15E-386F-4CED-B52A-FCBC778EE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122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30" name="Text Box 10">
            <a:extLst>
              <a:ext uri="{FF2B5EF4-FFF2-40B4-BE49-F238E27FC236}">
                <a16:creationId xmlns:a16="http://schemas.microsoft.com/office/drawing/2014/main" xmlns="" id="{F4A00FAB-921A-4682-86BF-1C86B3B8B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76601"/>
            <a:ext cx="76962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光矢量     </a:t>
            </a:r>
            <a:r>
              <a:rPr lang="en-US" altLang="zh-CN" sz="3200" b="1" i="1">
                <a:latin typeface="Times New Roman" panose="02020603050405020304" pitchFamily="18" charset="0"/>
              </a:rPr>
              <a:t>E </a:t>
            </a:r>
            <a:r>
              <a:rPr lang="zh-CN" altLang="en-US" sz="3200" b="1">
                <a:latin typeface="Times New Roman" panose="02020603050405020304" pitchFamily="18" charset="0"/>
              </a:rPr>
              <a:t>矢量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能引起人眼视觉和底片感光，叫做光矢量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0740" name="Group 20">
            <a:extLst>
              <a:ext uri="{FF2B5EF4-FFF2-40B4-BE49-F238E27FC236}">
                <a16:creationId xmlns:a16="http://schemas.microsoft.com/office/drawing/2014/main" xmlns="" id="{3C3B09FC-1B09-46EB-9192-5A214CA3E71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724400"/>
            <a:ext cx="5849938" cy="1227138"/>
            <a:chOff x="528" y="2890"/>
            <a:chExt cx="3685" cy="773"/>
          </a:xfrm>
        </p:grpSpPr>
        <p:graphicFrame>
          <p:nvGraphicFramePr>
            <p:cNvPr id="30733" name="Object 13">
              <a:extLst>
                <a:ext uri="{FF2B5EF4-FFF2-40B4-BE49-F238E27FC236}">
                  <a16:creationId xmlns:a16="http://schemas.microsoft.com/office/drawing/2014/main" xmlns="" id="{8735EEB9-DC6C-41A7-9C5C-E955F2798A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7" y="2890"/>
            <a:ext cx="1226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0" name="公式" r:id="rId7" imgW="698400" imgH="457200" progId="Equation.3">
                    <p:embed/>
                  </p:oleObj>
                </mc:Choice>
                <mc:Fallback>
                  <p:oleObj name="公式" r:id="rId7" imgW="6984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" y="2890"/>
                          <a:ext cx="1226" cy="773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Text Box 14">
              <a:extLst>
                <a:ext uri="{FF2B5EF4-FFF2-40B4-BE49-F238E27FC236}">
                  <a16:creationId xmlns:a16="http://schemas.microsoft.com/office/drawing/2014/main" xmlns="" id="{C8B7ED3B-F0AA-4F00-B72E-F2CC6BFD9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72"/>
              <a:ext cx="2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9"/>
                </a:buBlip>
              </a:pP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真空中的光速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墨迹 1"/>
              <p14:cNvContentPartPr/>
              <p14:nvPr/>
            </p14:nvContentPartPr>
            <p14:xfrm>
              <a:off x="3178800" y="892800"/>
              <a:ext cx="3596040" cy="226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9440" y="883440"/>
                <a:ext cx="3614760" cy="24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xmlns="" id="{CAC06F8F-1F9C-4782-9129-77C81B55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9342-F6D1-4C69-9789-A16B2792CFA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xmlns="" id="{928A569F-C87A-40DD-923D-5278BC8D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1219201"/>
            <a:ext cx="3200400" cy="588963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</a:gradFill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80808"/>
                </a:solidFill>
                <a:latin typeface="Times New Roman" panose="02020603050405020304" pitchFamily="18" charset="0"/>
              </a:rPr>
              <a:t>可见光的范围</a:t>
            </a:r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xmlns="" id="{1D5204B7-F1DE-48A6-84ED-D5F06B33E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990600"/>
          <a:ext cx="42672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公式" r:id="rId3" imgW="1663560" imgH="431640" progId="Equation.3">
                  <p:embed/>
                </p:oleObj>
              </mc:Choice>
              <mc:Fallback>
                <p:oleObj name="公式" r:id="rId3" imgW="1663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90600"/>
                        <a:ext cx="42672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AutoShape 6">
            <a:extLst>
              <a:ext uri="{FF2B5EF4-FFF2-40B4-BE49-F238E27FC236}">
                <a16:creationId xmlns:a16="http://schemas.microsoft.com/office/drawing/2014/main" xmlns="" id="{958C85CC-FE12-4954-9C75-BF5302321293}"/>
              </a:ext>
            </a:extLst>
          </p:cNvPr>
          <p:cNvSpPr>
            <a:spLocks/>
          </p:cNvSpPr>
          <p:nvPr/>
        </p:nvSpPr>
        <p:spPr bwMode="auto">
          <a:xfrm>
            <a:off x="5562601" y="1143000"/>
            <a:ext cx="309563" cy="827088"/>
          </a:xfrm>
          <a:prstGeom prst="leftBrace">
            <a:avLst>
              <a:gd name="adj1" fmla="val 222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59C6001-F52A-4849-8613-7359A4D9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D86C-4984-4246-AA35-74894BC13A2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13379BCA-750F-4E62-A366-300B04C8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476672"/>
            <a:ext cx="50405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C80000"/>
                </a:solidFill>
                <a:latin typeface="Times New Roman" panose="02020603050405020304" pitchFamily="18" charset="0"/>
              </a:rPr>
              <a:t>11-1-2</a:t>
            </a:r>
            <a:r>
              <a:rPr lang="zh-CN" altLang="en-US" sz="3600" b="1" dirty="0">
                <a:solidFill>
                  <a:srgbClr val="C80000"/>
                </a:solidFill>
                <a:latin typeface="Times New Roman" panose="02020603050405020304" pitchFamily="18" charset="0"/>
              </a:rPr>
              <a:t>    光的相干性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xmlns="" id="{CDC3BB75-8B26-49BD-9380-6B694643D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6" y="1558925"/>
            <a:ext cx="29718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C8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普通光源的发光机制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xmlns="" id="{013701AD-A45A-4D39-A218-C7F04592C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664646"/>
              </p:ext>
            </p:extLst>
          </p:nvPr>
        </p:nvGraphicFramePr>
        <p:xfrm>
          <a:off x="1793876" y="3159125"/>
          <a:ext cx="15255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公式" r:id="rId3" imgW="914400" imgH="253800" progId="Equation.3">
                  <p:embed/>
                </p:oleObj>
              </mc:Choice>
              <mc:Fallback>
                <p:oleObj name="公式" r:id="rId3" imgW="914400" imgH="253800" progId="Equation.3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xmlns="" id="{99FFBA3A-65A6-4809-AE5F-166B820B7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6" y="3159125"/>
                        <a:ext cx="15255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">
            <a:extLst>
              <a:ext uri="{FF2B5EF4-FFF2-40B4-BE49-F238E27FC236}">
                <a16:creationId xmlns:a16="http://schemas.microsoft.com/office/drawing/2014/main" xmlns="" id="{2AFDB3C6-9B7A-497F-A782-F76222661A55}"/>
              </a:ext>
            </a:extLst>
          </p:cNvPr>
          <p:cNvGrpSpPr>
            <a:grpSpLocks/>
          </p:cNvGrpSpPr>
          <p:nvPr/>
        </p:nvGrpSpPr>
        <p:grpSpPr bwMode="auto">
          <a:xfrm>
            <a:off x="5303912" y="1330325"/>
            <a:ext cx="4425951" cy="3657600"/>
            <a:chOff x="236" y="1200"/>
            <a:chExt cx="2788" cy="2304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B19827F0-203D-4792-85EC-50AADF49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00"/>
              <a:ext cx="2784" cy="2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xmlns="" id="{D828451C-D210-4F5D-A59E-307C3CE0E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488"/>
              <a:ext cx="14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xmlns="" id="{9C5C12B6-860D-4BEA-89EA-0AF53B813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584"/>
              <a:ext cx="14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xmlns="" id="{D1877AEC-00B8-47EE-B069-B6A7C48BA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24"/>
              <a:ext cx="14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xmlns="" id="{7EBA0F03-1B44-46E0-A3CF-E73F1DCD6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2208"/>
              <a:ext cx="14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xmlns="" id="{18B62947-BD10-4D8F-8BBA-D46C9417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2976"/>
              <a:ext cx="14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xmlns="" id="{07F19946-AD0C-47E3-8795-A1B8284F2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440"/>
              <a:ext cx="14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xmlns="" id="{C531A5AC-B843-46A1-9CB1-F5B1B47AA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68"/>
              <a:ext cx="2784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原子能级及发光跃迁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308DC878-BFB0-4F8A-8CEF-0865AAC61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2736"/>
              <a:ext cx="12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基态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02589CC5-CB01-4266-9359-67A61C848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" y="1536"/>
              <a:ext cx="388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激发态</a:t>
              </a:r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xmlns="" id="{6583CD8B-7B59-4971-A2E1-44E34AF1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392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xmlns="" id="{79F7362F-5FE5-4B5E-BA33-C21BDB146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392"/>
              <a:ext cx="14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3">
              <a:extLst>
                <a:ext uri="{FF2B5EF4-FFF2-40B4-BE49-F238E27FC236}">
                  <a16:creationId xmlns:a16="http://schemas.microsoft.com/office/drawing/2014/main" xmlns="" id="{360DC933-3F06-4EBE-B706-FDC4D73235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0" y="1440"/>
            <a:ext cx="3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7" name="Equation" r:id="rId5" imgW="279360" imgH="330120" progId="Equation.3">
                    <p:embed/>
                  </p:oleObj>
                </mc:Choice>
                <mc:Fallback>
                  <p:oleObj name="Equation" r:id="rId5" imgW="279360" imgH="330120" progId="Equation.3">
                    <p:embed/>
                    <p:pic>
                      <p:nvPicPr>
                        <p:cNvPr id="31767" name="Object 23">
                          <a:extLst>
                            <a:ext uri="{FF2B5EF4-FFF2-40B4-BE49-F238E27FC236}">
                              <a16:creationId xmlns:a16="http://schemas.microsoft.com/office/drawing/2014/main" xmlns="" id="{4D1185A7-5C22-48A4-932B-26FB55AC06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1440"/>
                          <a:ext cx="32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8139240" y="4107600"/>
              <a:ext cx="1728720" cy="2175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1680" y="4095720"/>
                <a:ext cx="1747800" cy="21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7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xmlns="" id="{21D63BC3-505E-4A8B-8808-EE033B8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D43E-E2DA-4984-8046-05C2C1DFB9CD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32770" name="Group 2">
            <a:extLst>
              <a:ext uri="{FF2B5EF4-FFF2-40B4-BE49-F238E27FC236}">
                <a16:creationId xmlns:a16="http://schemas.microsoft.com/office/drawing/2014/main" xmlns="" id="{EDA6D2A1-E086-40B2-9B94-D8526924619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066800"/>
            <a:ext cx="4953000" cy="2286000"/>
            <a:chOff x="3110" y="822"/>
            <a:chExt cx="2458" cy="1440"/>
          </a:xfrm>
        </p:grpSpPr>
        <p:sp>
          <p:nvSpPr>
            <p:cNvPr id="32771" name="Rectangle 3">
              <a:extLst>
                <a:ext uri="{FF2B5EF4-FFF2-40B4-BE49-F238E27FC236}">
                  <a16:creationId xmlns:a16="http://schemas.microsoft.com/office/drawing/2014/main" xmlns="" id="{D5E3EC12-3EA7-4DDA-BC57-24DE3D2B0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22"/>
              <a:ext cx="244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2" name="Line 4">
              <a:extLst>
                <a:ext uri="{FF2B5EF4-FFF2-40B4-BE49-F238E27FC236}">
                  <a16:creationId xmlns:a16="http://schemas.microsoft.com/office/drawing/2014/main" xmlns="" id="{D804DCA3-A8E7-4FDA-82B5-A2BF49CE1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14"/>
              <a:ext cx="2204" cy="35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Line 5">
              <a:extLst>
                <a:ext uri="{FF2B5EF4-FFF2-40B4-BE49-F238E27FC236}">
                  <a16:creationId xmlns:a16="http://schemas.microsoft.com/office/drawing/2014/main" xmlns="" id="{D9C4C9B8-E2E3-48BF-9EFC-9857B7B6F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0" y="1364"/>
              <a:ext cx="2160" cy="44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4" name="Freeform 6">
              <a:extLst>
                <a:ext uri="{FF2B5EF4-FFF2-40B4-BE49-F238E27FC236}">
                  <a16:creationId xmlns:a16="http://schemas.microsoft.com/office/drawing/2014/main" xmlns="" id="{65873CA3-5FF3-4195-B16D-11B4E808764B}"/>
                </a:ext>
              </a:extLst>
            </p:cNvPr>
            <p:cNvSpPr>
              <a:spLocks/>
            </p:cNvSpPr>
            <p:nvPr/>
          </p:nvSpPr>
          <p:spPr bwMode="auto">
            <a:xfrm rot="-801501">
              <a:off x="3348" y="1707"/>
              <a:ext cx="353" cy="89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5" name="Freeform 7">
              <a:extLst>
                <a:ext uri="{FF2B5EF4-FFF2-40B4-BE49-F238E27FC236}">
                  <a16:creationId xmlns:a16="http://schemas.microsoft.com/office/drawing/2014/main" xmlns="" id="{E8D9B6A1-7E48-4F35-BB19-504FBFE90293}"/>
                </a:ext>
              </a:extLst>
            </p:cNvPr>
            <p:cNvSpPr>
              <a:spLocks/>
            </p:cNvSpPr>
            <p:nvPr/>
          </p:nvSpPr>
          <p:spPr bwMode="auto">
            <a:xfrm rot="-801501">
              <a:off x="3833" y="1600"/>
              <a:ext cx="353" cy="89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Freeform 8">
              <a:extLst>
                <a:ext uri="{FF2B5EF4-FFF2-40B4-BE49-F238E27FC236}">
                  <a16:creationId xmlns:a16="http://schemas.microsoft.com/office/drawing/2014/main" xmlns="" id="{DED6D35E-9831-4A98-B9BE-EF57D99E3924}"/>
                </a:ext>
              </a:extLst>
            </p:cNvPr>
            <p:cNvSpPr>
              <a:spLocks/>
            </p:cNvSpPr>
            <p:nvPr/>
          </p:nvSpPr>
          <p:spPr bwMode="auto">
            <a:xfrm rot="-801501">
              <a:off x="4759" y="1416"/>
              <a:ext cx="352" cy="89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Freeform 9">
              <a:extLst>
                <a:ext uri="{FF2B5EF4-FFF2-40B4-BE49-F238E27FC236}">
                  <a16:creationId xmlns:a16="http://schemas.microsoft.com/office/drawing/2014/main" xmlns="" id="{F0A7CFA1-9FEC-48D7-B00A-C2538F73ED87}"/>
                </a:ext>
              </a:extLst>
            </p:cNvPr>
            <p:cNvSpPr>
              <a:spLocks/>
            </p:cNvSpPr>
            <p:nvPr/>
          </p:nvSpPr>
          <p:spPr bwMode="auto">
            <a:xfrm rot="-801501">
              <a:off x="4318" y="1505"/>
              <a:ext cx="353" cy="90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Freeform 10">
              <a:extLst>
                <a:ext uri="{FF2B5EF4-FFF2-40B4-BE49-F238E27FC236}">
                  <a16:creationId xmlns:a16="http://schemas.microsoft.com/office/drawing/2014/main" xmlns="" id="{FD39E50E-5F02-4F3D-8AEF-736C67930F9C}"/>
                </a:ext>
              </a:extLst>
            </p:cNvPr>
            <p:cNvSpPr>
              <a:spLocks/>
            </p:cNvSpPr>
            <p:nvPr/>
          </p:nvSpPr>
          <p:spPr bwMode="auto">
            <a:xfrm rot="599933">
              <a:off x="3877" y="1104"/>
              <a:ext cx="397" cy="89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Freeform 11">
              <a:extLst>
                <a:ext uri="{FF2B5EF4-FFF2-40B4-BE49-F238E27FC236}">
                  <a16:creationId xmlns:a16="http://schemas.microsoft.com/office/drawing/2014/main" xmlns="" id="{86B6B9A4-B7C2-48BA-A380-2E567ADCEE92}"/>
                </a:ext>
              </a:extLst>
            </p:cNvPr>
            <p:cNvSpPr>
              <a:spLocks/>
            </p:cNvSpPr>
            <p:nvPr/>
          </p:nvSpPr>
          <p:spPr bwMode="auto">
            <a:xfrm rot="599933">
              <a:off x="4450" y="1193"/>
              <a:ext cx="397" cy="89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Freeform 12">
              <a:extLst>
                <a:ext uri="{FF2B5EF4-FFF2-40B4-BE49-F238E27FC236}">
                  <a16:creationId xmlns:a16="http://schemas.microsoft.com/office/drawing/2014/main" xmlns="" id="{439E1699-B232-467C-9233-9FFDC1A18751}"/>
                </a:ext>
              </a:extLst>
            </p:cNvPr>
            <p:cNvSpPr>
              <a:spLocks/>
            </p:cNvSpPr>
            <p:nvPr/>
          </p:nvSpPr>
          <p:spPr bwMode="auto">
            <a:xfrm rot="585018">
              <a:off x="5023" y="1282"/>
              <a:ext cx="397" cy="89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Freeform 13">
              <a:extLst>
                <a:ext uri="{FF2B5EF4-FFF2-40B4-BE49-F238E27FC236}">
                  <a16:creationId xmlns:a16="http://schemas.microsoft.com/office/drawing/2014/main" xmlns="" id="{9F09D025-7DE2-49F3-B015-D5C9EFDA1A41}"/>
                </a:ext>
              </a:extLst>
            </p:cNvPr>
            <p:cNvSpPr>
              <a:spLocks/>
            </p:cNvSpPr>
            <p:nvPr/>
          </p:nvSpPr>
          <p:spPr bwMode="auto">
            <a:xfrm rot="599933">
              <a:off x="3348" y="1014"/>
              <a:ext cx="397" cy="90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Text Box 14">
              <a:extLst>
                <a:ext uri="{FF2B5EF4-FFF2-40B4-BE49-F238E27FC236}">
                  <a16:creationId xmlns:a16="http://schemas.microsoft.com/office/drawing/2014/main" xmlns="" id="{847216BE-EC6F-42B2-8D1A-95FFA9203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" y="1461"/>
              <a:ext cx="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783" name="Text Box 15">
              <a:extLst>
                <a:ext uri="{FF2B5EF4-FFF2-40B4-BE49-F238E27FC236}">
                  <a16:creationId xmlns:a16="http://schemas.microsoft.com/office/drawing/2014/main" xmlns="" id="{27327466-BA00-4D22-8120-D190AE50A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1542"/>
              <a:ext cx="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xmlns="" id="{ED385E8F-3F98-4E4C-8DED-B035C0C1C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975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785" name="Text Box 17">
            <a:extLst>
              <a:ext uri="{FF2B5EF4-FFF2-40B4-BE49-F238E27FC236}">
                <a16:creationId xmlns:a16="http://schemas.microsoft.com/office/drawing/2014/main" xmlns="" id="{AF620456-BA54-4360-A48B-B2A786E1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47375"/>
            <a:ext cx="77724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t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普通光源发光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特点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： 原子发光是断续的，每次发光形成一个短短的波列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各原子各次发光相互独立，各波列互不相干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9846360" y="3750480"/>
              <a:ext cx="512280" cy="15480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7000" y="3741120"/>
                <a:ext cx="531000" cy="156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1">
            <a:extLst>
              <a:ext uri="{FF2B5EF4-FFF2-40B4-BE49-F238E27FC236}">
                <a16:creationId xmlns:a16="http://schemas.microsoft.com/office/drawing/2014/main" xmlns="" id="{DD3AC555-4E70-4D28-9DAD-DE9EF62E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38C7-7684-4191-A301-75F6F6F1746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xmlns="" id="{CBC7C7A1-FE41-4062-8C8D-7DE6E685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44" y="264216"/>
            <a:ext cx="4730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相干光的产生方法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840" name="Group 48">
            <a:extLst>
              <a:ext uri="{FF2B5EF4-FFF2-40B4-BE49-F238E27FC236}">
                <a16:creationId xmlns:a16="http://schemas.microsoft.com/office/drawing/2014/main" xmlns="" id="{CEAFB662-4BE9-4AF9-A03E-51609C3B224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78000"/>
            <a:ext cx="2971800" cy="4318000"/>
            <a:chOff x="192" y="1104"/>
            <a:chExt cx="2016" cy="2880"/>
          </a:xfrm>
        </p:grpSpPr>
        <p:sp>
          <p:nvSpPr>
            <p:cNvPr id="33841" name="Rectangle 49">
              <a:extLst>
                <a:ext uri="{FF2B5EF4-FFF2-40B4-BE49-F238E27FC236}">
                  <a16:creationId xmlns:a16="http://schemas.microsoft.com/office/drawing/2014/main" xmlns="" id="{4DAE59C8-38BB-423B-B709-C36366B85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104"/>
              <a:ext cx="2016" cy="2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2" name="Text Box 50">
              <a:extLst>
                <a:ext uri="{FF2B5EF4-FFF2-40B4-BE49-F238E27FC236}">
                  <a16:creationId xmlns:a16="http://schemas.microsoft.com/office/drawing/2014/main" xmlns="" id="{4F88D88B-141B-495F-8D0F-CFB851903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04"/>
              <a:ext cx="2016" cy="35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振幅分割法</a:t>
              </a:r>
            </a:p>
          </p:txBody>
        </p:sp>
        <p:sp>
          <p:nvSpPr>
            <p:cNvPr id="33843" name="Freeform 51">
              <a:extLst>
                <a:ext uri="{FF2B5EF4-FFF2-40B4-BE49-F238E27FC236}">
                  <a16:creationId xmlns:a16="http://schemas.microsoft.com/office/drawing/2014/main" xmlns="" id="{A8869DCD-3006-49EB-9636-BDD3AFE1407B}"/>
                </a:ext>
              </a:extLst>
            </p:cNvPr>
            <p:cNvSpPr>
              <a:spLocks/>
            </p:cNvSpPr>
            <p:nvPr/>
          </p:nvSpPr>
          <p:spPr bwMode="auto">
            <a:xfrm rot="2379605">
              <a:off x="240" y="2544"/>
              <a:ext cx="880" cy="48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44" name="Group 52">
              <a:extLst>
                <a:ext uri="{FF2B5EF4-FFF2-40B4-BE49-F238E27FC236}">
                  <a16:creationId xmlns:a16="http://schemas.microsoft.com/office/drawing/2014/main" xmlns="" id="{438497CD-44F4-4C57-99B2-15B88D91B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400"/>
              <a:ext cx="880" cy="432"/>
              <a:chOff x="1200" y="2112"/>
              <a:chExt cx="880" cy="432"/>
            </a:xfrm>
          </p:grpSpPr>
          <p:sp>
            <p:nvSpPr>
              <p:cNvPr id="33845" name="Freeform 53">
                <a:extLst>
                  <a:ext uri="{FF2B5EF4-FFF2-40B4-BE49-F238E27FC236}">
                    <a16:creationId xmlns:a16="http://schemas.microsoft.com/office/drawing/2014/main" xmlns="" id="{829E7E02-E1AC-4E3C-8366-FB45082C2759}"/>
                  </a:ext>
                </a:extLst>
              </p:cNvPr>
              <p:cNvSpPr>
                <a:spLocks/>
              </p:cNvSpPr>
              <p:nvPr/>
            </p:nvSpPr>
            <p:spPr bwMode="auto">
              <a:xfrm rot="-2571406">
                <a:off x="1200" y="2112"/>
                <a:ext cx="880" cy="48"/>
              </a:xfrm>
              <a:custGeom>
                <a:avLst/>
                <a:gdLst>
                  <a:gd name="T0" fmla="*/ 0 w 672"/>
                  <a:gd name="T1" fmla="*/ 96 h 104"/>
                  <a:gd name="T2" fmla="*/ 48 w 672"/>
                  <a:gd name="T3" fmla="*/ 0 h 104"/>
                  <a:gd name="T4" fmla="*/ 96 w 672"/>
                  <a:gd name="T5" fmla="*/ 96 h 104"/>
                  <a:gd name="T6" fmla="*/ 144 w 672"/>
                  <a:gd name="T7" fmla="*/ 0 h 104"/>
                  <a:gd name="T8" fmla="*/ 192 w 672"/>
                  <a:gd name="T9" fmla="*/ 96 h 104"/>
                  <a:gd name="T10" fmla="*/ 240 w 672"/>
                  <a:gd name="T11" fmla="*/ 0 h 104"/>
                  <a:gd name="T12" fmla="*/ 288 w 672"/>
                  <a:gd name="T13" fmla="*/ 96 h 104"/>
                  <a:gd name="T14" fmla="*/ 336 w 672"/>
                  <a:gd name="T15" fmla="*/ 0 h 104"/>
                  <a:gd name="T16" fmla="*/ 384 w 672"/>
                  <a:gd name="T17" fmla="*/ 96 h 104"/>
                  <a:gd name="T18" fmla="*/ 432 w 672"/>
                  <a:gd name="T19" fmla="*/ 0 h 104"/>
                  <a:gd name="T20" fmla="*/ 480 w 672"/>
                  <a:gd name="T21" fmla="*/ 96 h 104"/>
                  <a:gd name="T22" fmla="*/ 528 w 672"/>
                  <a:gd name="T23" fmla="*/ 48 h 104"/>
                  <a:gd name="T24" fmla="*/ 624 w 672"/>
                  <a:gd name="T25" fmla="*/ 48 h 104"/>
                  <a:gd name="T26" fmla="*/ 672 w 672"/>
                  <a:gd name="T27" fmla="*/ 4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28575" cmpd="sng">
                <a:solidFill>
                  <a:srgbClr val="CC00FF"/>
                </a:solidFill>
                <a:round/>
                <a:headEnd type="none" w="med" len="med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6" name="Line 54">
                <a:extLst>
                  <a:ext uri="{FF2B5EF4-FFF2-40B4-BE49-F238E27FC236}">
                    <a16:creationId xmlns:a16="http://schemas.microsoft.com/office/drawing/2014/main" xmlns="" id="{3BA9289F-DF2A-448B-A478-F59A016C0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0" y="2448"/>
                <a:ext cx="80" cy="96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47" name="Line 55">
              <a:extLst>
                <a:ext uri="{FF2B5EF4-FFF2-40B4-BE49-F238E27FC236}">
                  <a16:creationId xmlns:a16="http://schemas.microsoft.com/office/drawing/2014/main" xmlns="" id="{CC230BE6-BFD2-4010-A801-6E6CB1CF7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2832"/>
              <a:ext cx="200" cy="48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48" name="Group 56">
              <a:extLst>
                <a:ext uri="{FF2B5EF4-FFF2-40B4-BE49-F238E27FC236}">
                  <a16:creationId xmlns:a16="http://schemas.microsoft.com/office/drawing/2014/main" xmlns="" id="{E9E4C2DC-7CE8-4AE3-8ABA-D7001209D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96"/>
              <a:ext cx="960" cy="816"/>
              <a:chOff x="1344" y="2400"/>
              <a:chExt cx="960" cy="816"/>
            </a:xfrm>
          </p:grpSpPr>
          <p:sp>
            <p:nvSpPr>
              <p:cNvPr id="33849" name="Line 57">
                <a:extLst>
                  <a:ext uri="{FF2B5EF4-FFF2-40B4-BE49-F238E27FC236}">
                    <a16:creationId xmlns:a16="http://schemas.microsoft.com/office/drawing/2014/main" xmlns="" id="{B81F3033-15D7-4A08-876A-EC3618FB9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736"/>
                <a:ext cx="200" cy="48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0" name="Freeform 58">
                <a:extLst>
                  <a:ext uri="{FF2B5EF4-FFF2-40B4-BE49-F238E27FC236}">
                    <a16:creationId xmlns:a16="http://schemas.microsoft.com/office/drawing/2014/main" xmlns="" id="{A0F00419-55FC-40A5-A1DA-6F0D3C683D65}"/>
                  </a:ext>
                </a:extLst>
              </p:cNvPr>
              <p:cNvSpPr>
                <a:spLocks/>
              </p:cNvSpPr>
              <p:nvPr/>
            </p:nvSpPr>
            <p:spPr bwMode="auto">
              <a:xfrm rot="-2571406">
                <a:off x="1424" y="2400"/>
                <a:ext cx="880" cy="48"/>
              </a:xfrm>
              <a:custGeom>
                <a:avLst/>
                <a:gdLst>
                  <a:gd name="T0" fmla="*/ 0 w 672"/>
                  <a:gd name="T1" fmla="*/ 96 h 104"/>
                  <a:gd name="T2" fmla="*/ 48 w 672"/>
                  <a:gd name="T3" fmla="*/ 0 h 104"/>
                  <a:gd name="T4" fmla="*/ 96 w 672"/>
                  <a:gd name="T5" fmla="*/ 96 h 104"/>
                  <a:gd name="T6" fmla="*/ 144 w 672"/>
                  <a:gd name="T7" fmla="*/ 0 h 104"/>
                  <a:gd name="T8" fmla="*/ 192 w 672"/>
                  <a:gd name="T9" fmla="*/ 96 h 104"/>
                  <a:gd name="T10" fmla="*/ 240 w 672"/>
                  <a:gd name="T11" fmla="*/ 0 h 104"/>
                  <a:gd name="T12" fmla="*/ 288 w 672"/>
                  <a:gd name="T13" fmla="*/ 96 h 104"/>
                  <a:gd name="T14" fmla="*/ 336 w 672"/>
                  <a:gd name="T15" fmla="*/ 0 h 104"/>
                  <a:gd name="T16" fmla="*/ 384 w 672"/>
                  <a:gd name="T17" fmla="*/ 96 h 104"/>
                  <a:gd name="T18" fmla="*/ 432 w 672"/>
                  <a:gd name="T19" fmla="*/ 0 h 104"/>
                  <a:gd name="T20" fmla="*/ 480 w 672"/>
                  <a:gd name="T21" fmla="*/ 96 h 104"/>
                  <a:gd name="T22" fmla="*/ 528 w 672"/>
                  <a:gd name="T23" fmla="*/ 48 h 104"/>
                  <a:gd name="T24" fmla="*/ 624 w 672"/>
                  <a:gd name="T25" fmla="*/ 48 h 104"/>
                  <a:gd name="T26" fmla="*/ 672 w 672"/>
                  <a:gd name="T27" fmla="*/ 4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28575" cmpd="sng">
                <a:solidFill>
                  <a:srgbClr val="CC00FF"/>
                </a:solidFill>
                <a:round/>
                <a:headEnd type="none" w="med" len="med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51" name="Rectangle 59">
              <a:extLst>
                <a:ext uri="{FF2B5EF4-FFF2-40B4-BE49-F238E27FC236}">
                  <a16:creationId xmlns:a16="http://schemas.microsoft.com/office/drawing/2014/main" xmlns="" id="{A3AE38F6-BF94-4034-A8D5-233AA190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832"/>
              <a:ext cx="1720" cy="480"/>
            </a:xfrm>
            <a:prstGeom prst="rect">
              <a:avLst/>
            </a:prstGeom>
            <a:solidFill>
              <a:srgbClr val="BDFD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957600" y="970200"/>
              <a:ext cx="11178360" cy="3670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1840" y="958320"/>
                <a:ext cx="11194560" cy="368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270</Words>
  <Application>Microsoft Office PowerPoint</Application>
  <PresentationFormat>自定义</PresentationFormat>
  <Paragraphs>48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1_默认设计模板</vt:lpstr>
      <vt:lpstr>默认设计模板</vt:lpstr>
      <vt:lpstr>2_默认设计模板</vt:lpstr>
      <vt:lpstr>公式</vt:lpstr>
      <vt:lpstr>Equation</vt:lpstr>
      <vt:lpstr>波的干涉现象（大物II类上内容）</vt:lpstr>
      <vt:lpstr>PowerPoint 演示文稿</vt:lpstr>
      <vt:lpstr>PowerPoint 演示文稿</vt:lpstr>
      <vt:lpstr>第十一章所有问题的基本思路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江南大学理学院物理系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11-1相干光</dc:title>
  <dc:creator>吴亚敏</dc:creator>
  <cp:lastModifiedBy>USER-</cp:lastModifiedBy>
  <cp:revision>54</cp:revision>
  <dcterms:created xsi:type="dcterms:W3CDTF">2005-09-11T15:39:18Z</dcterms:created>
  <dcterms:modified xsi:type="dcterms:W3CDTF">2019-11-22T04:00:22Z</dcterms:modified>
</cp:coreProperties>
</file>