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72" r:id="rId2"/>
    <p:sldMasterId id="2147483684" r:id="rId3"/>
  </p:sldMasterIdLst>
  <p:notesMasterIdLst>
    <p:notesMasterId r:id="rId25"/>
  </p:notesMasterIdLst>
  <p:sldIdLst>
    <p:sldId id="283" r:id="rId4"/>
    <p:sldId id="284" r:id="rId5"/>
    <p:sldId id="304" r:id="rId6"/>
    <p:sldId id="285" r:id="rId7"/>
    <p:sldId id="286" r:id="rId8"/>
    <p:sldId id="287" r:id="rId9"/>
    <p:sldId id="301" r:id="rId10"/>
    <p:sldId id="289" r:id="rId11"/>
    <p:sldId id="302" r:id="rId12"/>
    <p:sldId id="290" r:id="rId13"/>
    <p:sldId id="291" r:id="rId14"/>
    <p:sldId id="292" r:id="rId15"/>
    <p:sldId id="293" r:id="rId16"/>
    <p:sldId id="294" r:id="rId17"/>
    <p:sldId id="295" r:id="rId18"/>
    <p:sldId id="296" r:id="rId19"/>
    <p:sldId id="297" r:id="rId20"/>
    <p:sldId id="298" r:id="rId21"/>
    <p:sldId id="299" r:id="rId22"/>
    <p:sldId id="300" r:id="rId23"/>
    <p:sldId id="303"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824" userDrawn="1">
          <p15:clr>
            <a:srgbClr val="A4A3A4"/>
          </p15:clr>
        </p15:guide>
        <p15:guide id="2"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34" autoAdjust="0"/>
  </p:normalViewPr>
  <p:slideViewPr>
    <p:cSldViewPr>
      <p:cViewPr varScale="1">
        <p:scale>
          <a:sx n="63" d="100"/>
          <a:sy n="63" d="100"/>
        </p:scale>
        <p:origin x="-126" y="-192"/>
      </p:cViewPr>
      <p:guideLst>
        <p:guide orient="horz" pos="1824"/>
        <p:guide pos="74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e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emf"/><Relationship Id="rId5" Type="http://schemas.openxmlformats.org/officeDocument/2006/relationships/image" Target="../media/image8.w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wmf"/><Relationship Id="rId9" Type="http://schemas.openxmlformats.org/officeDocument/2006/relationships/image" Target="../media/image12.emf"/><Relationship Id="rId14"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15.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11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8.wmf"/><Relationship Id="rId1" Type="http://schemas.openxmlformats.org/officeDocument/2006/relationships/image" Target="../media/image11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38.wmf"/><Relationship Id="rId6" Type="http://schemas.openxmlformats.org/officeDocument/2006/relationships/image" Target="../media/image124.emf"/><Relationship Id="rId5" Type="http://schemas.openxmlformats.org/officeDocument/2006/relationships/image" Target="../media/image123.emf"/><Relationship Id="rId4" Type="http://schemas.openxmlformats.org/officeDocument/2006/relationships/image" Target="../media/image122.wmf"/><Relationship Id="rId9" Type="http://schemas.openxmlformats.org/officeDocument/2006/relationships/image" Target="../media/image127.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4.emf"/><Relationship Id="rId3" Type="http://schemas.openxmlformats.org/officeDocument/2006/relationships/image" Target="../media/image38.wmf"/><Relationship Id="rId7" Type="http://schemas.openxmlformats.org/officeDocument/2006/relationships/image" Target="../media/image133.e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2.emf"/><Relationship Id="rId5" Type="http://schemas.openxmlformats.org/officeDocument/2006/relationships/image" Target="../media/image131.wmf"/><Relationship Id="rId4" Type="http://schemas.openxmlformats.org/officeDocument/2006/relationships/image" Target="../media/image130.wmf"/><Relationship Id="rId9" Type="http://schemas.openxmlformats.org/officeDocument/2006/relationships/image" Target="../media/image13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39.wmf"/><Relationship Id="rId1" Type="http://schemas.openxmlformats.org/officeDocument/2006/relationships/image" Target="../media/image14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image" Target="../media/image156.wmf"/><Relationship Id="rId3" Type="http://schemas.openxmlformats.org/officeDocument/2006/relationships/image" Target="../media/image146.emf"/><Relationship Id="rId7" Type="http://schemas.openxmlformats.org/officeDocument/2006/relationships/image" Target="../media/image150.wmf"/><Relationship Id="rId12" Type="http://schemas.openxmlformats.org/officeDocument/2006/relationships/image" Target="../media/image155.wmf"/><Relationship Id="rId2" Type="http://schemas.openxmlformats.org/officeDocument/2006/relationships/image" Target="../media/image145.wmf"/><Relationship Id="rId1" Type="http://schemas.openxmlformats.org/officeDocument/2006/relationships/image" Target="../media/image139.wmf"/><Relationship Id="rId6" Type="http://schemas.openxmlformats.org/officeDocument/2006/relationships/image" Target="../media/image149.wmf"/><Relationship Id="rId11" Type="http://schemas.openxmlformats.org/officeDocument/2006/relationships/image" Target="../media/image154.wmf"/><Relationship Id="rId5" Type="http://schemas.openxmlformats.org/officeDocument/2006/relationships/image" Target="../media/image148.wmf"/><Relationship Id="rId15" Type="http://schemas.openxmlformats.org/officeDocument/2006/relationships/image" Target="../media/image158.emf"/><Relationship Id="rId10" Type="http://schemas.openxmlformats.org/officeDocument/2006/relationships/image" Target="../media/image153.wmf"/><Relationship Id="rId4" Type="http://schemas.openxmlformats.org/officeDocument/2006/relationships/image" Target="../media/image147.wmf"/><Relationship Id="rId9" Type="http://schemas.openxmlformats.org/officeDocument/2006/relationships/image" Target="../media/image152.wmf"/><Relationship Id="rId14" Type="http://schemas.openxmlformats.org/officeDocument/2006/relationships/image" Target="../media/image157.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3.wmf"/><Relationship Id="rId18" Type="http://schemas.openxmlformats.org/officeDocument/2006/relationships/image" Target="../media/image38.wmf"/><Relationship Id="rId26" Type="http://schemas.openxmlformats.org/officeDocument/2006/relationships/image" Target="../media/image46.wmf"/><Relationship Id="rId3" Type="http://schemas.openxmlformats.org/officeDocument/2006/relationships/image" Target="../media/image23.wmf"/><Relationship Id="rId21" Type="http://schemas.openxmlformats.org/officeDocument/2006/relationships/image" Target="../media/image41.emf"/><Relationship Id="rId7" Type="http://schemas.openxmlformats.org/officeDocument/2006/relationships/image" Target="../media/image27.wmf"/><Relationship Id="rId12" Type="http://schemas.openxmlformats.org/officeDocument/2006/relationships/image" Target="../media/image32.wmf"/><Relationship Id="rId17" Type="http://schemas.openxmlformats.org/officeDocument/2006/relationships/image" Target="../media/image37.emf"/><Relationship Id="rId25" Type="http://schemas.openxmlformats.org/officeDocument/2006/relationships/image" Target="../media/image45.emf"/><Relationship Id="rId2" Type="http://schemas.openxmlformats.org/officeDocument/2006/relationships/image" Target="../media/image22.wmf"/><Relationship Id="rId16" Type="http://schemas.openxmlformats.org/officeDocument/2006/relationships/image" Target="../media/image36.emf"/><Relationship Id="rId20" Type="http://schemas.openxmlformats.org/officeDocument/2006/relationships/image" Target="../media/image40.emf"/><Relationship Id="rId29" Type="http://schemas.openxmlformats.org/officeDocument/2006/relationships/image" Target="../media/image49.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24" Type="http://schemas.openxmlformats.org/officeDocument/2006/relationships/image" Target="../media/image44.emf"/><Relationship Id="rId5" Type="http://schemas.openxmlformats.org/officeDocument/2006/relationships/image" Target="../media/image25.emf"/><Relationship Id="rId15" Type="http://schemas.openxmlformats.org/officeDocument/2006/relationships/image" Target="../media/image35.emf"/><Relationship Id="rId23" Type="http://schemas.openxmlformats.org/officeDocument/2006/relationships/image" Target="../media/image43.wmf"/><Relationship Id="rId28" Type="http://schemas.openxmlformats.org/officeDocument/2006/relationships/image" Target="../media/image48.wmf"/><Relationship Id="rId10" Type="http://schemas.openxmlformats.org/officeDocument/2006/relationships/image" Target="../media/image30.emf"/><Relationship Id="rId19" Type="http://schemas.openxmlformats.org/officeDocument/2006/relationships/image" Target="../media/image39.emf"/><Relationship Id="rId4" Type="http://schemas.openxmlformats.org/officeDocument/2006/relationships/image" Target="../media/image24.emf"/><Relationship Id="rId9" Type="http://schemas.openxmlformats.org/officeDocument/2006/relationships/image" Target="../media/image29.emf"/><Relationship Id="rId14" Type="http://schemas.openxmlformats.org/officeDocument/2006/relationships/image" Target="../media/image34.emf"/><Relationship Id="rId22" Type="http://schemas.openxmlformats.org/officeDocument/2006/relationships/image" Target="../media/image42.emf"/><Relationship Id="rId27"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63.wmf"/><Relationship Id="rId3" Type="http://schemas.openxmlformats.org/officeDocument/2006/relationships/image" Target="../media/image54.wmf"/><Relationship Id="rId7" Type="http://schemas.openxmlformats.org/officeDocument/2006/relationships/image" Target="../media/image58.emf"/><Relationship Id="rId12" Type="http://schemas.openxmlformats.org/officeDocument/2006/relationships/image" Target="../media/image62.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emf"/><Relationship Id="rId11" Type="http://schemas.openxmlformats.org/officeDocument/2006/relationships/image" Target="../media/image61.emf"/><Relationship Id="rId5" Type="http://schemas.openxmlformats.org/officeDocument/2006/relationships/image" Target="../media/image56.emf"/><Relationship Id="rId15" Type="http://schemas.openxmlformats.org/officeDocument/2006/relationships/image" Target="../media/image4.wmf"/><Relationship Id="rId10" Type="http://schemas.openxmlformats.org/officeDocument/2006/relationships/image" Target="../media/image60.emf"/><Relationship Id="rId4" Type="http://schemas.openxmlformats.org/officeDocument/2006/relationships/image" Target="../media/image55.emf"/><Relationship Id="rId9" Type="http://schemas.openxmlformats.org/officeDocument/2006/relationships/image" Target="../media/image59.wmf"/><Relationship Id="rId14"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81.wmf"/><Relationship Id="rId18" Type="http://schemas.openxmlformats.org/officeDocument/2006/relationships/image" Target="../media/image86.wmf"/><Relationship Id="rId26" Type="http://schemas.openxmlformats.org/officeDocument/2006/relationships/image" Target="../media/image94.wmf"/><Relationship Id="rId3" Type="http://schemas.openxmlformats.org/officeDocument/2006/relationships/image" Target="../media/image68.wmf"/><Relationship Id="rId21" Type="http://schemas.openxmlformats.org/officeDocument/2006/relationships/image" Target="../media/image89.wmf"/><Relationship Id="rId7" Type="http://schemas.openxmlformats.org/officeDocument/2006/relationships/image" Target="../media/image72.wmf"/><Relationship Id="rId12" Type="http://schemas.openxmlformats.org/officeDocument/2006/relationships/image" Target="../media/image8.wmf"/><Relationship Id="rId17" Type="http://schemas.openxmlformats.org/officeDocument/2006/relationships/image" Target="../media/image85.emf"/><Relationship Id="rId25" Type="http://schemas.openxmlformats.org/officeDocument/2006/relationships/image" Target="../media/image93.wmf"/><Relationship Id="rId2" Type="http://schemas.openxmlformats.org/officeDocument/2006/relationships/image" Target="../media/image67.wmf"/><Relationship Id="rId16" Type="http://schemas.openxmlformats.org/officeDocument/2006/relationships/image" Target="../media/image84.wmf"/><Relationship Id="rId20" Type="http://schemas.openxmlformats.org/officeDocument/2006/relationships/image" Target="../media/image88.wmf"/><Relationship Id="rId29" Type="http://schemas.openxmlformats.org/officeDocument/2006/relationships/image" Target="../media/image17.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80.wmf"/><Relationship Id="rId24" Type="http://schemas.openxmlformats.org/officeDocument/2006/relationships/image" Target="../media/image92.wmf"/><Relationship Id="rId5" Type="http://schemas.openxmlformats.org/officeDocument/2006/relationships/image" Target="../media/image78.wmf"/><Relationship Id="rId15" Type="http://schemas.openxmlformats.org/officeDocument/2006/relationships/image" Target="../media/image83.wmf"/><Relationship Id="rId23" Type="http://schemas.openxmlformats.org/officeDocument/2006/relationships/image" Target="../media/image91.wmf"/><Relationship Id="rId28" Type="http://schemas.openxmlformats.org/officeDocument/2006/relationships/image" Target="../media/image4.wmf"/><Relationship Id="rId10" Type="http://schemas.openxmlformats.org/officeDocument/2006/relationships/image" Target="../media/image79.wmf"/><Relationship Id="rId19" Type="http://schemas.openxmlformats.org/officeDocument/2006/relationships/image" Target="../media/image87.wmf"/><Relationship Id="rId4" Type="http://schemas.openxmlformats.org/officeDocument/2006/relationships/image" Target="../media/image69.wmf"/><Relationship Id="rId9" Type="http://schemas.openxmlformats.org/officeDocument/2006/relationships/image" Target="../media/image74.wmf"/><Relationship Id="rId14" Type="http://schemas.openxmlformats.org/officeDocument/2006/relationships/image" Target="../media/image82.wmf"/><Relationship Id="rId22" Type="http://schemas.openxmlformats.org/officeDocument/2006/relationships/image" Target="../media/image90.wmf"/><Relationship Id="rId27" Type="http://schemas.openxmlformats.org/officeDocument/2006/relationships/image" Target="../media/image9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4.wmf"/><Relationship Id="rId7" Type="http://schemas.openxmlformats.org/officeDocument/2006/relationships/image" Target="../media/image101.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0.wmf"/><Relationship Id="rId5" Type="http://schemas.openxmlformats.org/officeDocument/2006/relationships/image" Target="../media/image99.wmf"/><Relationship Id="rId10" Type="http://schemas.openxmlformats.org/officeDocument/2006/relationships/image" Target="../media/image86.wmf"/><Relationship Id="rId4" Type="http://schemas.openxmlformats.org/officeDocument/2006/relationships/image" Target="../media/image98.wmf"/><Relationship Id="rId9"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97.wmf"/><Relationship Id="rId2" Type="http://schemas.openxmlformats.org/officeDocument/2006/relationships/image" Target="../media/image103.wmf"/><Relationship Id="rId1" Type="http://schemas.openxmlformats.org/officeDocument/2006/relationships/image" Target="../media/image38.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3.png"/></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42:55.792"/>
    </inkml:context>
    <inkml:brush xml:id="br0">
      <inkml:brushProperty name="width" value="0.05292" units="cm"/>
      <inkml:brushProperty name="height" value="0.05292" units="cm"/>
      <inkml:brushProperty name="color" value="#FF0000"/>
    </inkml:brush>
    <inkml:context xml:id="ctx1">
      <inkml:inkSource xml:id="inkSrc22">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1" timeString="2019-12-04T03:45:28.961"/>
    </inkml:context>
  </inkml:definitions>
  <inkml:trace contextRef="#ctx0" brushRef="#br0">9815 611 1377,'-5'0'240,"1"0"-112,-2 0-83,3 4-45,-6 8-15,-6 17 14,-4 14-5,-9 12 6,-2 7 6,-2 7-5,-2 1-1,1-11-1,7-9-38,9-18-8,10-11-5,7-12-38,9-8 6,8-3 30,7-9 42,7-8 12,3 0 0,-6 2 1,-7 1 0,-6 10 0,-5 6-1,-5 10-6,-7 7 6,-12 18 10,-11 17 1,-12 12-11,-5 3-26,8-4-44,14-16 26,10-19 31,13-13-10,12-13 11,4-6 12,1-4 20,2 3-2,-1 1 10,-6 4-7,5 5-7,-3 7-13,-1 9 0,-5 13 0,-11 13 17,-14 14-3,-9 6-15,-13-1-3,-9 0-40,-4-8-7,0-11 44,8-6 6,9-18 0,8-11 11,6-8 17,6-4 35,7-4 47,3 0-7,2 3-17,4-1-4,0-3-32,8-2-34,6-3-7,12-7 9,7-1 5,9-4-1,2-2-7,6-5-1,1 4-5,-1-5-9,-2 5 0,-3-2-33,-5-5-93,-4-3-120,42-107-466</inkml:trace>
  <inkml:trace contextRef="#ctx0" brushRef="#br0" timeOffset="465.0266">10494 429 1367,'0'-3'289,"0"3"-148,-2 0-109,2 3-32,-3-1-6,-1 8-10,-3 13 15,-5 9 1,-9 15 9,-14 18-9,-10 7-122,-9 5-164,0-1-175,9-17 256,12-22 17,18-19-53,20-25 113,15-19 128,21-13 173,12-17-122,12 2-20,3-3 20,1 5 54,-4 8 77,-8 12-1,-8 9-14,-11 13-37,-13 8-26,-10 4-40,-9 4-31,-6 7 56,-5 11-16,-8 11 8,-12 15-16,-9 8-19,-10 4-23,-8 2-11,-3-2-5,1-7-7,0-2-12,10-12-78,9-11-89,17-15-107,8-16-34,24-80-201</inkml:trace>
  <inkml:trace contextRef="#ctx0" brushRef="#br0" timeOffset="669.0382">10522 772 703,'18'4'126,"0"2"11,21 7 4,0 2-24,4 10-26,0-1 2,3 2-3,2 3-36,1-6-28,-2-1-4,-7-7-11,-10-3-5,-15-2-6,-12 0 0,-14 5-43,-19 5 10,-14 9-185,-16 5-158,-132 48-177</inkml:trace>
  <inkml:trace contextRef="#ctx0" brushRef="#br0" timeOffset="1133.0648">10478 1254 726,'10'-4'176,"6"1"-91,14-11 83,11 1 5,7 1-31,-1-8-14,-6 7 4,-3-2-45,-5 4-47,-7 5-25,-16 0-15,-6 12-6,-10 8-93,-15 17 61,-17 12-109,-15 16-175,-4-2-25,1-2 68,14-20 149,15-15 130,14-8 63,10-12 126,9-4 0,7-5-96,8-4-17,11 0-32,8-6-25,5 0-8,2 3-10,-11 7 0,-8 3-1,-17 14-125,-16 9-67,-15 9 128,-18 9 2,-10 10 17,-13 3 45,-3 4 39,0-3 20,12-8 64,17-12-26,22-10-64,18-12-33,17-4 71,17-6 70,14-5-5,9-15-23,2-7-22,-5-6-26,-5 1-34,-6 0-11,-7 4-14,-8 4-6,-9 3-32,-11 2-157,-13-45-425</inkml:trace>
  <inkml:trace contextRef="#ctx0" brushRef="#br0" timeOffset="1335.0763">10719 1092 1305,'-2'12'143,"1"10"-124,-4 20-10,-5 20 39,1 23 15,-6 69 15,-9 51-10,4 0-41,5-90-18,6-68-3,3-6-6,2-5-61,-10 38-97,-7-16-74,-37 32-230</inkml:trace>
  <inkml:trace contextRef="#ctx0" brushRef="#br0" timeOffset="1593.0911">9799 694 1391,'0'-2'314,"0"2"-212,1-2-74,5 2-28,12 2-20,7 5 5,11 5 3,3 10 1,-2 5 10,-5 8 0,-10 3-42,-7 7-76,-11 8-61,-47 111-198</inkml:trace>
  <inkml:trace contextRef="#ctx0" brushRef="#br0" timeOffset="2087.1193">10010 1286 649,'11'-4'129,"2"1"-18,9-5 107,-2 0-26,-4 2-78,-6 5-56,-3 2-42,-7 10-16,0 11 0,-4 12 20,-3 14 10,1 10-21,-1 0-9,7 1-58,11-4-11,8-3 48,6-11 15,5-7 6,-1-8 0,-1-6 1,2 0-1,-10 0-6,-6-2 6,-11 9 0,-16 5 40,-8 16-5,-14 2-25,-5 7 7,1-8-16,8-12 6,8-10-1,12-15-6,6-5 0,14-4 0,12-3 0,18 0 6,22 0 1,57 2 20,30 6 26,16-12 46,-42 2 9,10-14 25,4-7-5,6 0-46,-25 7-35,-18-10-29,-15 1 9,-52 15-14,-10 4-4,-12 2-8,16-6 0,-19 7 13,-14-2-14,-10-6-59,-10-12-175,-7-15-133,-39-140-363</inkml:trace>
  <inkml:trace contextRef="#ctx0" brushRef="#br0" timeOffset="2364.1352">11541 643 1342,'-13'-6'269,"9"-6"-85,-10-1-50,11 3-44,10 0-90,11 0 0,15 0-9,18 1 9,12 2 0,5 5 6,2 4-6,-9 5 1,-7 0 5,-5 5-6,-7 0-1,-10-1 0,-7-1-5,-9-5-33,-3-1-42,-9-4-112,-4-1-49,-32-37-346</inkml:trace>
  <inkml:trace contextRef="#ctx0" brushRef="#br0" timeOffset="2680.1533">11784 215 479,'-1'0'937,"1"2"-798,0 0-130,0 4-9,1-2-6,2 4 6,3 6 0,0 5 9,2-1 0,2 0 0,-7 0-9,-3-2-20,-6 3-79,-12 4-42,-68 51-400</inkml:trace>
  <inkml:trace contextRef="#ctx0" brushRef="#br0" timeOffset="2897.1657">11608 537 1179,'0'4'213,"0"-2"-169,-3 8-13,0 9 95,0 11-4,0 13-65,-1 6-29,4 10-14,-1 5-7,2 11 2,3-8-9,-4-1-37,6-15-70,-4-12-64,2-11-39,-4-15-70,-3-12 94,-10-50-294</inkml:trace>
  <inkml:trace contextRef="#ctx0" brushRef="#br0" timeOffset="3167.1811">11662 714 616,'3'-9'277,"1"-1"-62,7-5-35,5 3-56,10 0-29,9 3 14,15-1-13,13-3-21,9 1-25,-4 2-22,1 4 1,-8 0-10,-2 2-2,-7 3-11,-7-2-5,-9 3 10,-11 3-11,-7 2 0,-9 3 0,-5 5-1,-5 3 2,-8 7 26,-9 9 10,-11 6 2,-13 8-39,-13 7-31,-16 8-188,-51 37-331,-60 6-512</inkml:trace>
  <inkml:trace contextRef="#ctx0" brushRef="#br0" timeOffset="3364.1924">11608 1096 964,'12'-10'255,"4"-2"-171,16-7 71,7-3 2,7 3-17,4 0-38,9 0-39,1 2-33,2-2-17,-7 6-12,-7 1-1,-8 7-14,-17 6-93,-10 5-115,-13 6-259,-68 22 22</inkml:trace>
  <inkml:trace contextRef="#ctx0" brushRef="#br0" timeOffset="3553.2032">11728 976 1099,'-2'12'169,"4"0"-134,-1 9-5,4-1 16,4 3-17,8-2-11,6-2-3,-1 2-2,5-6-13,5-1-15,-1-8-147,56-23-210</inkml:trace>
  <inkml:trace contextRef="#ctx0" brushRef="#br0" timeOffset="3708.2121">12086 981 1249,'-1'5'218,"-1"1"-185,-2 6-15,-6 9 46,0 5-2,-3 1-26,0 3-26,-4 7 4,-3 0-14,-8 4-92,-8 2-212,-65 47-316</inkml:trace>
  <inkml:trace contextRef="#ctx0" brushRef="#br0" timeOffset="4015.2296">11701 1466 76,'-3'16'473,"0"7"-397,-6 15-38,3 7 55,5-2-27,2-8-9,8-6-32,0-13-16,2-1-7,8-11 49,3-8 96,11-16-35,7-14-47,8-14-32,7-15-5,3-2-11,-1 4 4,-3 6-3,-6 16 0,-4 10 1,-13 16 14,-5 9-13,-10 8-20,-2 8 0,-5 2 0,-4 4 11,-7 3 20,-4 3 52,-12 4-10,-10 10-17,-13 7-44,-19 3-12,-2 1-150,-3-5-120,-58 18-262</inkml:trace>
  <inkml:trace contextRef="#ctx0" brushRef="#br0" timeOffset="4229.2419">11880 1576 343,'4'5'183,"2"6"-64,4 8 19,-2 11 42,-3 7 39,-7 4-17,-4 6 4,-13 5-10,-8 5-76,-7-1-43,-4-1-29,-3-2-30,6-12-18,10-9-15,10-11-83,12-14-160,11-12-57,12-14 65,68-81-237</inkml:trace>
  <inkml:trace contextRef="#ctx0" brushRef="#br0" timeOffset="4532.2592">11975 1805 738,'0'3'288,"0"0"-210,0 5-42,0 4 83,-1 11 34,1 5-54,1 6-51,6 3-24,4 0 6,4-2-9,7 0 1,1-3 1,5-6 5,1-5 71,-6-10 45,3-7-21,-7-7-10,5-1-40,-2-7-29,2-1-14,-2 0-12,0 2-11,-3-2 1,-2 2-7,-3 2 0,-8 3 8,-2 3-1,-2-6-7,-2 4 10,-2-6-11,-2-3-3,-5-2-93,-6-6-224,-62-57-854</inkml:trace>
  <inkml:trace contextRef="#ctx0" brushRef="#br0" timeOffset="11207.641">25321 3992 117,'-4'2'120,"2"2"-80,-6 4-23,-2 6-13,4 3-4,-12 34-81</inkml:trace>
  <inkml:trace contextRef="#ctx0" brushRef="#br0" timeOffset="12103.6923">23847 5195 605,'14'-35'0</inkml:trace>
  <inkml:trace contextRef="#ctx0" brushRef="#br0" timeOffset="14398.8235">21985 3867 485,'-13'-1'243,"-1"2"-183,-10 3-42,0 7-18,2 1 1,-2 9 1,0 4-1,3 6-1,0 10 1,4 8 4,1 6-4,3 2 1,6-1-2,5 4 0,2-2 2,6 3-2,-2 5 0,8 3-19,-3 4-5,0 3-39,2 1 38,-1-10 16,-1-5-2,3-7 2,-1-12 8,3-3-1,-3-6-4,6 0 6,2-6-7,-1-1-8,7-7-8,2-7 17,7-4 6,7 2 15,-1-2-15,0 0-15,0-4-6,-4 1 21,1 0 0,2-4 1,1-1 11,1-1-12,1-10 18,3-12 17,4-13-23,6-13 24,4-5-36,0-8-8,-2-10-5,4-3 13,-5 0 14,-3-7-13,-4 9 0,-7 3 9,-8 10 1,-6 2-10,-7 5 14,-6 3 9,-5-4 9,-4 0-3,-4-2 10,-5-4 4,-3-2 14,-9-1-1,-5-1-16,-5 0 26,-7 3 4,-5 5 10,-4 6-39,-3 8-17,-3 5-12,-1 4-12,-3 6 9,2 4-1,-3-1-3,1 6-6,3-2 2,1 7-2,8-2 1,0 5 5,6-1-6,2 2 1,3 0 4,0 6-5,-1 2-1,1 6 1,-4 6 0,1 1-1,1 7-6,2 3 7,2 2 0,3 4 0,-3 1 0,3-2 0,-2 5 1,-5 1 0,-2 3-1,2 4-1,-2 5 1,3 5-1,2-2 0,3 3-1,5-4 1,5-3-1,8-4-13,2-4 14,8 0-11,2 0-25,7-5-11,4 2-51,10-3-59,70 43-82</inkml:trace>
  <inkml:trace contextRef="#ctx0" brushRef="#br0" timeOffset="83555.7791">13767 7283 279,'-1'-3'153,"-1"0"-44,-1-3-11,0 2-13,-1-3-2,0 3 2,-1 1-10,0-1-10,-1 0-11,3 3 16,-1-2-19,2 1-28,1 2-16,-1 0-6,2 0-1,0 0-1,0 0-6,2 0-5,-2 0-3,0 0-3,0 0 0,1 2 6,1 2 10,-1 2 1,1 0 0,-1 4 0,4 0-5,-1-1 5,1 3 1,2 2-1,-1 0 1,0-1-1,-1 1 1,-2-4 1,1 6 0,1-5 0,1 1-1,-2 1 0,2-3 1,2 6-1,-2-2 1,1 5-1,0 3 6,-1 4 0,0 2 8,2 5 4,-2 2-11,-2 2 4,1-2-10,1 0 8,0-4-8,1-2 5,2 1-5,-1 0 0,-1 2-1,2 3 0,0 0 1,1 1-1,1-4 0,-1-2 0,-1-2 0,4-2 0,-3-1 1,-1-2 0,1 3-1,0-5 1,-1-3 5,-1 2-6,-2-1 0,1 1 1,-4 2-1,2-5 0,1 5 0,-1-3 0,0 1 0,1 2 0,-2 0-1,1-5 1,-2 2 0,1 0 0,5 4-1,-4-4 1,1 1 0,0 1 0,1-4 0,-1-1 1,2-1-1,-1 6 1,-2-4-1,0-2-1,0 6 1,-2-3 0,0 1 0,3 1 0,0-1-1,3 1 1,-3-7-1,3 1-1,-2-6 1,1 2 0,1 3 0,-3-3 0,0 2 0,0 3-1,-1 3-5,-2 0 6,2-2 0,0 5 0,1-1 0,1-2 1,0 4 1,2-3-1,-1-2 0,1-3 0,-3-3 0,0-1 0,-2 4 0,-1-4-1,2 4 1,-2 0 0,-1-2-1,1-1 0,-1 0 0,-2-2 0,2 3 0,-1-3 1,0 1 0,-1-1 1,0 4-1,0 1 0,0 3 0,0-3-8,0 7 8,-1 1 2,0 2-1,2 2 0,7 12 0,1 3 112,4-3-53,-4-7-41,-2-15-11,-1-4-7,-4-5 0,1-2 1,0 2-1,0 2 5,-3-3-6,3 5 1,1-1-1,-4-1 1,3 1-1,0 0 1,-1 2 0,0-1-1,2-2 2,-1 2-2,2 0-1,3 6-14,0 4 15,1 5 12,2 0 3,-3-2-9,-2-4-6,1 4 1,-1 3-1,2-5 6,-2 0-4,-2-10-1,2-7-1,-5 1 2,1-3-1,-2-2 0,0-1 0,2 2 5,-4-2-5,2 0 5,0-2 3,0 2-2,2 0-1,-2 0-5,0 0 1,0 0-2,0 2 0,1-4-1,-2 2-5,1 0 4,0 0 1,0 0-1,0 0 1,2 13 0,0-10 1,-2 3 0,3-3 0,-1-1 0,-1-1 0,1 1 0,-2-2 0,1 1 0,-1-1 0,0 0 0,0 0 0,0 0 2,0 0 4,0 0-5,0 0 0,0 3 0,0-3 0,-1 0 0,1 0-1,1 0 0,-1 0 0,0 0 0,0 0 1,0 0 0,0 0 0,0 0 12,-1 0 11,1 1 0,0-1 2,0-1-5,0 1-8,0 0-4,0 0 0,0 0 2,0 0-1,0 0 1,0 0-2,0 0 4,0 0 2,0 0 2,0 0-1,0 0 2,0 0-4,0 0-5,0 0-8,0 0-1,0 0-1,0 0 0,0 0-1,0 0 1,0 0 1,0 0 1,0 0-1,0 0 1,7 7-1,-3 3 1,3 0-1,-3 7-1,2-5 1,-2-4 1,-1-4-1,-3 3 1,0-7 0,2 3 0,-2-3 0,0 0 0,0-3 8,1 3 0,-1 0 5,0 0 2,0 0 2,0 0 0,0 0 6,-1 0 9,1 0 3,0 0 3,0 0-7,0 0-7,0 0-8,0 0-8,0 0-8,0 0 5,0 0-6,0 0 1,0 0-1,0 0 1,0 0 0,0 0-1,0 0 1,0 0 1,0 0 4,-2-11-6,-1 7 0,-1-1-113,-29-14-461</inkml:trace>
  <inkml:trace contextRef="#ctx0" brushRef="#br0" timeOffset="85162.871">13787 10548 854,'-2'-3'213,"2"3"-134,-2-3 23,2 3 24,0-4-12,0 4-46,0 0-49,2 4-19,-2-4-4,3 3 4,5 3 6,7 2 27,5-2 24,7 6 15,1-4-8,1 1-16,1-2-19,-2 7-16,-1-3-2,0 2-1,-3-3-9,-2-5 10,-1-3 7,-5-8 0,-1-5 15,-1-12 10,-1-6 10,-4-10-19,4-9-17,-2-1-11,-2-3-6,-2 4 1,2 7 0,-4 15-1,-1 11 0,2 9-1,3 6-15,-1 2 1,6 6 4,7 12 10,-1 2-6,4 8 7,-3 5-6,-3-4 6,-2-1 1,-3-1 0,-2-9 5,-2-6-6,-3-7 1,-2-3 5,2-7-4,4-5 13,0-6 3,3-12-9,2-8-2,3-3 1,-3-1-8,-1 5 0,-3 10 0,-3 5-1,-3 10 0,-3 1-1,0 4-4,0 3 5,-2 0-5,0 0-3,-2 2 0,2-4-24,0 4-41,2-2-106,-1 0-42,3 0-132,0-11-188</inkml:trace>
  <inkml:trace contextRef="#ctx1" brushRef="#br0">20406 15015,'0'0,"0"33,0-33,0 33,0 0,0 0,0-33,0 67,0-34,0 33,0-66,0 33,0-33,0 66,0-33,0 0,0 0,0-33,0 66,0 0,0 34,-33-67,33 66,0 0,0-33,0 34,0-67,0 66,-33-33,33 33,0-66,0 0,0-33,0 33,0 1,0-1,0 0,-33 0,33 0,0 66,0-66,0 33,0 0,0 1,0-1,0 33,-33 33,33-99,0 33,0 34,0-67,0 0,0 33,0-66,0 66,0-33,0 33,0-33,0 0,66 67,-66-100,33 33,0 0,0 0,-33-33,33 33,0-33,-33 0,33 0,-33 0,66 0,-32 0,-34 0,66 0,-33 0,66-66,-99 33,33 0,-33-33,99-34,-99 34,33 33,0-33,34 0,-34 0,0 33,33-67,-66 67,0 0,0 0,33 33,-33-33,66-33,-66 33,0 0,33-33,0 33,-33-100,66 133,-66-66,33 0,-33 33,0-99,0 65,33 34,1 0,-34 0,0-33,0 33,0 0,0-33,0 66,0-66,0 0,0-1,0 67,0-66,0 0,-34 33,34-66,0 99,-66-66,66 33,-33 33,0-67,33 34,-33 0,0 33,0-33,-33 0,66 0,-33 33,0-33,0 0,0 0,-1 0,1 0,0 0,-33-34,66 67,-33-33,33 33,-66-33,66 0,-33 33,-33-66,33 66,33-33,-33 33,33-33,0 0,-33 33,-34-33,67 0,-33 33,0 0,33 0,0 33,0 0</inkml:trace>
  <inkml:trace contextRef="#ctx0" brushRef="#br0" timeOffset="157049.9827">21076 15859 593,'0'-4'381,"0"1"-202,0-3-43,-1 5-2,1 1 11,-2 0-40,1 1-64,-1-1-29,2 2 4,-1-2 17,1 0 5,0 0-8,0 0-3,0 0 3,-2 4-3,1-4-14,-4 10-13,-2 11-1,-4 5-10,1 10 10,1 2-5,3-4 4,6 1 2,4-7-9,4-5-12,3-6 12,2-6 8,-1-4-5,5-5 6,0-7 12,1-7-12,2-6 36,0-7-18,-3-5 0,-4-3-6,-3 2 2,-3 1-13,-3 0 16,-3 1 2,-6 0 7,2 6-1,-2-2-10,-2 6 6,1 7 3,-3 0-12,1 6-3,-1 3 2,-1 0 7,-3 3-3,-4 1-9,-1 4-5,0 8-1,-3 0 1,3 4-1,2-2 0,4-4-1,8-3 1,2-4-33,6-4-158,10 0-16,50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46:01.980"/>
    </inkml:context>
    <inkml:brush xml:id="br0">
      <inkml:brushProperty name="width" value="0.05292" units="cm"/>
      <inkml:brushProperty name="height" value="0.05292" units="cm"/>
      <inkml:brushProperty name="color" value="#FF0000"/>
    </inkml:brush>
  </inkml:definitions>
  <inkml:trace contextRef="#ctx0" brushRef="#br0">11726 4161 493,'-3'-4'183,"3"0"-1,-1 1 35,-1 0-35,-1 3-35,3 0-36,-1 3-26,-2-3-23,3 1-23,-2 1-21,2 2-18,-1-4-2,1 8-11,3 6 7,6 5 6,6 12 0,2 7 0,2 3 1,4 6 0,2 4-1,-1 2 1,1 6 0,0 0 0,-2 7 0,-6 10-1,-4 3 1,-16 15 0,-28 71 0,-48 45-1,-25 17-7,44-99 1,23-28 6,25-55-1,4-7 0,5 2 0,-3 34-5,9-7 0,5-8 5,10-6-5,4-7 5,14 6 1,5 9 0,5 4-1,4-2 1,-4 3-1,-7-5 1,-11 1 0,-15 5-1,-13 7 1,-11 9 0,-13 2 1,-10-1 5,-7-6 1,1-8 1,6-18 7,6-15-2,14-13-7,5-13-5,6-6 5,8-8-6,1-7-71,0-3-220,17-89-698</inkml:trace>
  <inkml:trace contextRef="#ctx0" brushRef="#br0" timeOffset="1073.0613">11705 5730 672,'-7'-1'99,"2"0"-17,-8-2-56,4 0-11,3-1-9,0-4 15,0 2-9,2 0-5,-1 0 50,2 3 38,-2-1 11,4 4-11,0 0-13,-1 0-7,2 0-28,0 0-25,0 0-11,0-4-11,3 3-1,4-3-19,4-5 19,7-8 0,3-4 1,-2-3 1,1 2 1,-11 6 5,-3 6 2,-6 6 0,-3 8 2,-6 2 23,-9 7-13,-5 9-13,-5 8-7,4-5 0,5-4 1,8-5-1,5-6-1,6-6 0,3-2 0,-1-2 0,2-4 5,7-3 10,5-7-3,2-4-4,0-4-8,1-4 0,-5 2 0,-7-2-24,-1 1 16,-7 5 7,-5 8 1,-1 4 1,-4 8-1,-4 8 1,-3 6 1,-3 8-1,2 7 0,6-4-1,9-1 1,4-2-1,2-7 0,5-4 0,5-5 0,5-8 16,2-2-8,2-5-7,-2-8 7,-1-2-7,-2-4-1,-8-3 1,-2 1 5,-6 9 3,-10 3-7,0 9-1,-10 6 1,-1 12-2,-3-1-1,3 10 0,6-1 0,6 0-41,6 0-185,8 30-343</inkml:trace>
  <inkml:trace contextRef="#ctx0" brushRef="#br0" timeOffset="2071.1184">7469 5498 537,'-2'0'276,"2"0"-112,-2 0-118,2 4-28,-2 4 17,2 4 17,0 10 8,2 8-4,2 4-26,3-2-11,2-5-4,3-4-13,-1-9-1,-2-8 10,2-6 5,-1-8 80,1-9-7,-5-9-35,1-11-20,-7-2-7,-6-1-15,-4-1 2,-8 6 4,-2 5 4,-8 9-1,1 13 0,-6 15-3,2 12-10,3 12-2,4 12-6,7 8 1,14-2-1,11 0 0,7-14-1,10-5 0,2-11 0,3-5-5,1-12 6,-1-12 5,-5-7 1,2-11-6,-9-4 0,-3-2-4,-6-4 4,-9 7 6,-7 7 0,-5 10-4,-3 7 7,-7 13 0,-1 2-3,1 7-5,1 8-1,6-1 0,10 0-1,6 1-71,13 6-207,33 30-543</inkml:trace>
  <inkml:trace contextRef="#ctx0" brushRef="#br0" timeOffset="3094.1769">18212 6725 541,'0'-1'87,"1"-1"-53,2-4-14,1 2 52,-1 0 36,-1 2-53,-2 2-38,0 2-17,0 2-15,-2 4-76,-11 43-50</inkml:trace>
  <inkml:trace contextRef="#ctx0" brushRef="#br0" timeOffset="3799.2173">17991 8351 168,'0'-4'138,"1"4"-80,0-3-10,2-1-15,-3-1-21,1-1-12,2-1-10,-3-1-2,0 2 11,0 0-1,3 3 1,1-3 0,-1 2-20,12-8-92</inkml:trace>
  <inkml:trace contextRef="#ctx0" brushRef="#br0" timeOffset="3993.2284">18110 8257 162,'4'-2'111,"-3"2"-27,5-6-42,-2 3-5,3-3-4,0-2-21,0-2-11,1 0-1,3-2-6,-2-1-5,2-1-8,2 6 1,-1-6 7,0 5 10,0-1-50,24-14-89</inkml:trace>
  <inkml:trace contextRef="#ctx0" brushRef="#br0" timeOffset="4603.2632">18182 8141 174,'0'-3'100,"3"0"-35,-3 0-34,0 0 11,0-1-6,0 4-36,0 0-12,0 4-19,-3-4 17,2 3 14,-2-3 1,1 0 4,-3 0-5,-24 7-240</inkml:trace>
  <inkml:trace contextRef="#ctx0" brushRef="#br0" timeOffset="4744.2713">18121 8195 354,'-3'0'0,"-5"7"-18</inkml:trace>
  <inkml:trace contextRef="#ctx0" brushRef="#br0" timeOffset="5180.2962">18061 8228 201,'4'-8'150,"1"2"-93,4-6-33,2 0-11,0-1 25,0 3 26,-1-3-11,2 5-22,-1 0 2,2-6 6,0 5 33,1-4-15,-1 1-12,4-3-16,2 0-1,2 0-13,-1-2-7,2 4-7,-1-1 0,0-1 0,-1 4-1,0-4 0,-4 4 1,4-4-1,-7 3-1,2 0 1,-1 0 0,-3 0-1,-3 3-1,0-1-16,-1-1-7,4 2-14,-5 0-2,0 1 7,-2 3-7,3-2 8,0 1 6,2 2 6,-2-2 6,1 3 2,-2-2-2,0 1-39,-3 3-87,4-14-170</inkml:trace>
  <inkml:trace contextRef="#ctx0" brushRef="#br0" timeOffset="8185.4681">11629 4333 492,'-6'0'93,"5"-2"22,-4 0 43,2-5 22,3-5-15,2-3-44,-1-1-49,4 4-72,2 8-75,2 14-156,19 76-76</inkml:trace>
  <inkml:trace contextRef="#ctx0" brushRef="#br0" timeOffset="14318.8189">12993 4664 894,'-2'-3'257,"-1"2"-110,-1-2 0,-2-1 10,3 4 16,0-3-55,2 2-50,-1 2-43,2-1-19,0 3-6,0-3-15,6 7-3,7 0 18,9 2 0,6 4 24,2-7 3,7 1 1,-3-4 1,2-3-1,1-3-7,1-5-12,-1 0-3,6-2-5,-1 1 1,-1-5-1,-3 6 0,-1-3 1,-7 3-1,-5 2 0,-7 2-1,-6 3 0,-6 1-1,-4 0-19,-4 1-47,-2 3-107,-6 4-99,-12 13-198,-66 46-184</inkml:trace>
  <inkml:trace contextRef="#ctx0" brushRef="#br0" timeOffset="14723.8421">13273 4967 731,'-3'0'278,"3"0"-118,0 0-68,3 0 68,0 3-2,8 0-40,9 0-44,3 2-43,2 4-20,-7 1-11,-1 2 1,-10 5-1,-8 5 0,-13 9 2,-14 12-2,-13 9-1,-3 1-17,-2 0-2,4-8 8,6-6-1,9-11 11,9-8-4,12-11-1,8-5-10,14-4 17,9-4 30,13-5 8,8-11 7,9-2 7,4-6 4,-4-1-10,-4 2-19,-7 5-12,-9 5-13,-13 8-1,-9 2-1,-10 7 0,-3 0-18,-3 1-46,-1 4-34,-4-4 2,-2-7-78,-1 1-202,-33-51-599</inkml:trace>
  <inkml:trace contextRef="#ctx0" brushRef="#br0" timeOffset="15105.864">13184 3924 913,'3'-4'144,"0"2"-82,6-10-14,1 2 85,1 0 5,2 1-57,1-1-45,-1 6-13,6 4-5,-1 1-11,3 10-1,6 6-5,0 11 1,3 9 7,0 8 7,-1 3 10,-2 4-10,-6-7 5,-8 0 5,-3-4-8,-9-7-3,-6 1-5,-5-4 2,-8 0-11,0 1-1,-6-3-36,4-7-67,1-9-55,4-10-127,-17-62-322</inkml:trace>
  <inkml:trace contextRef="#ctx0" brushRef="#br0" timeOffset="15303.8753">13397 4151 826,'-1'2'250,"-1"2"-158,1-4 68,-2 4 35,0-1-60,-2 0-64,-5 3-37,-2 5-17,-6 7-10,-7 8-6,2 1 0,-2 2-1,1 2-36,5 5-79,5-3-77,4-5-150,1 24-274</inkml:trace>
  <inkml:trace contextRef="#ctx0" brushRef="#br0" timeOffset="15600.8923">13683 4192 994,'-2'3'346,"0"-2"-224,2 5-92,-3 2-21,6 6-8,3-5 0,10-1 5,10-4 3,2-4 11,6-5 7,-2-6 0,-2-6-12,-8 0 0,-4 1-2,-12 2 14,-7-4 48,-15 8 24,-6-3-54,-12 5-27,-7 6-16,-5 9-2,4 12 0,7 8-18,11 8-126,14 13-119,33 102-342</inkml:trace>
  <inkml:trace contextRef="#ctx0" brushRef="#br0" timeOffset="16068.919">12972 6829 989,'-1'-7'268,"1"1"-25,-4-4-39,1 3-6,0-1-42,0 7-70,2-2-44,-1 2-31,2 2-11,2-1-42,1 3-125,4 5-94,10-4-90,31 0-272</inkml:trace>
  <inkml:trace contextRef="#ctx0" brushRef="#br0" timeOffset="16486.943">13170 6812 616,'-5'-4'471,"2"2"-276,-3 1-111,6 1-59,1 1-4,11 5 45,4 0 21,13 4 2,12-3-7,7-3-4,7-5 5,2-8-20,7-2-8,-4-1-2,-1 1-25,-2-4-14,-6 4-13,-7 2 6,-9 2-7,-10 4-18,-7 4-94,-10 3-143,-6 8-249,-51 27-279</inkml:trace>
  <inkml:trace contextRef="#ctx0" brushRef="#br0" timeOffset="16892.9662">13358 7057 996,'6'2'225,"3"-1"-176,12 6 38,9 0 35,4 3-8,-1 0-24,-2 2-38,-5 4-26,-11-3-19,-8 8-6,-10 6 32,-10 8 14,-14 8-32,-9 11-15,-7 4-71,-1-6 4,4-4 7,7-13 10,11-11 14,12-12 23,5-9 13,8-3 26,5-4 45,6-3-43,14-1 23,9-6 24,7 2-4,3 0-2,2-1-2,3 7-25,-2 4-28,-3 4-13,-13 4 0,-5-3 0,-13 0-1,-4-2-46,-9 1-67,-3-1-38,-7-1 1,-11-4-227,-69-61-696</inkml:trace>
  <inkml:trace contextRef="#ctx0" brushRef="#br0" timeOffset="17237.9859">13230 6210 695,'0'-15'126,"0"3"-57,4-18 18,-2 16 91,1 4 10,2 5-109,4 6-50,7 8 35,8-3 11,1 5-1,9 7-19,1 1-4,-1 5-30,-4 8-7,1 4-7,-6 6 1,-6-5 4,-3-1 7,-6-6 7,-5-5-5,-4-5-6,-5 0-15,-7 2 0,-6 0-65,-11 1-133,-51 25-365</inkml:trace>
  <inkml:trace contextRef="#ctx0" brushRef="#br0" timeOffset="17456.9984">13435 6192 1081,'0'3'357,"-1"-3"-207,-1 4-40,-2 3-11,-5 15-29,-8 13-34,-3 14-19,-5 9-11,-1-6 1,7-7-6,4-8-1,3-7 0,6-7-1,0 0-124,3-3-173,3 18-420</inkml:trace>
  <inkml:trace contextRef="#ctx0" brushRef="#br0" timeOffset="17787.0173">13830 6370 1258,'-5'19'164,"1"-2"-131,1 21-26,3 3-6,6-1 7,6-4-2,7-1 4,-2-9 11,2-4 32,-3-13-2,-5-6-5,1-6 10,-2-5 37,-1-11-32,-3-9-38,-1-10-16,-4 0-6,-5 1 0,-2 5 6,-2 9 10,-4 12 22,0 7 0,0 8-26,-4 7-6,0 12-7,2 7-20,4 9-206,-3 63-434</inkml:trace>
  <inkml:trace contextRef="#ctx0" brushRef="#br0" timeOffset="24806.4188">17977 5267 246,'-3'0'121,"2"-3"-38,-1-1-49,2 1-22,-4 3 0,4-4 6,0 1-6,-1 0 17,1-3-4,-3 0 11,1 1 17,1 1 10,-2 0-3,3 3-6,0-1-11,0 2-4,-2 0 0,2 0-7,0-1-17,2 1-3,-2-3-5,0 0-5,0-1 4,3-3-5,-3 2 0,0-1 0,0 5 1,-3 1-1,3 1 16,0-1-1,0 0 11,0 0 8,-2 0-14,2 0-15,0 2-6,-1 2-1,0 0-5,-1 4 4,0-4-11,2 3-4,-2-4 4,2 1-2,0-2-5,0 0-13,2-1-13,2 2-8,-2-2-62,3 4 2,-2-5-36,5-5-25,-5 0 26,6-13-32</inkml:trace>
  <inkml:trace contextRef="#ctx0" brushRef="#br0" timeOffset="28265.6167">17201 5219 464,'-4'0'117,"3"-1"-39,-4-2-14,1 0 26,1 3-12,2-4-4,-3 4-19,3 0-16,0 0-7,-4 0-10,-2 4-4,1-4-7,-2 0 11,-1 6 1,2-3-4,-1 0-1,1 1 17,2-1 11,0 0 19,4-2-13,-2 4-28,2-4-15,-1 5-9,-4 4 0,0 12 0,-1 5 1,-2 8 0,-4 3 0,3-1 8,-6 4 2,4 2-4,-1 0 1,2-1-2,4 2 4,2-3-4,1 1 0,1-3-4,3-4-1,2 1 8,-2-1-3,4 3 3,-1-2-3,1 3 3,1-4-1,1-1-2,0-2-6,1 2 6,-1 0 0,0 1-5,-1-1 5,1-2 0,-2 1 3,0-1-3,1-1 0,-3-4 0,3 5-5,-2-8 0,0-2 1,0 0-1,2 4 0,-1-3 1,-1-1-1,1 0 0,0-4 0,0-8-1,-1 0 0,-1-3 1,1-2-1,-2-3 0,-1 2 1,0-4-1,0 0 0,0 0 1,0 0 8,0 0 0,0 0 24,2 0 30,-2-4 1,0 2-1,0 2-4,0-5-7,0 2-20,1-5-20,-1-3-12,3-7 0,-2 4 0,1-3 0,-1 3-10,2 2-65,1 0-117,0 5-260,19-27-265</inkml:trace>
  <inkml:trace contextRef="#ctx0" brushRef="#br0" timeOffset="30405.7391">16964 6944 289,'2'-8'153,"-2"1"-61,3-8-34,0 1-23,1 0 2,-2 5 16,-2 2-1,0 6-11,0 1-14,-2 0-11,2 1 1,-1 3-4,1-1-4,-3 4-1,1 0-1,2-2 2,-1-2 5,1-2 8,0-1 22,0 0-2,0 0-11,-1 0-1,1 0 5,0 0-1,0 2-2,-2-2-5,2 0-5,0 0-1,0 0-10,0 3-1,-2-3-4,0 3 0,-2 1 0,1-1-5,-1 0 0,1 1 11,0 2-3,2-5 6,-2 1 3,3-2-4,0 0-5,0 0-2,0 1 5,0-1-6,-2 0-5,1 3 0,-2 1-1,-2-2 1,0 4 0,0 2 1,0-2-1,1 0 8,-2 0 0,1 1-8,0 2 5,0-4-5,0 6-1,4-4 0,-1 6 0,1 0 0,-1 6 0,0 1 1,0 5-1,0-1 1,0-1 0,2-1-1,-1 1 1,1-1-1,0-3 0,0 3 0,1 1 0,1-3 0,0-2 0,-2 5 0,1-4 0,0 5 0,1 0 1,-2 0-1,2-2 0,-2 1 1,1 0-1,1-1-1,1 2 1,0-3 0,0-2 0,-1 0 1,0-2-1,1 6 0,2 6 2,-2-1-2,0-1 1,0-5 5,-2-6-5,2 3 7,-1-1 2,2 0 7,-3-5 5,1 1-2,-1-3-8,1-1-3,1 1-3,-1-2-5,1 5 8,-2 0-9,2 2 1,-1 0 1,1-3-1,0 3 0,-2-6 0,1-1 0,0-1 0,0-2-1,-1-2 1,-1 0 0,4 0-1,-3 1 0,2 7 1,1 4-1,4 10 0,1-3 1,-2 3-1,-2-16 0,-2-2 0,0-3 0,-2 1 0,1-4 1,-2-2 0,0 0 19,0 0 8,0 0-10,0 0-4,0-2 8,0-2-1,0 4-1,3-2-7,-3 1-12,5-3 5,-2-4-6,2-5-1,0 0-53,-2-1-42,-3 2-180</inkml:trace>
  <inkml:trace contextRef="#ctx0" brushRef="#br0" timeOffset="32538.8611">18125 5286 135,'-3'0'118,"3"0"-61,0 0-27,0 3-4,0-3 5,0 0 2,3 1-19,-6 1-13,6 0 1,-3 0-1,0-2-1,3 0 0,-2 0-12,2 0 3,-3-2 7,4-3-25,-1-4-57,0 0-87,-3-27 87</inkml:trace>
  <inkml:trace contextRef="#ctx0" brushRef="#br0" timeOffset="33130.8949">18115 5212 117,'-5'3'103,"3"0"-62,-6 1 14,-1 2 5,2 0 14,2 1-22,2-1-11,0 0-10,3-2-11,0 0-11,3 2 6,-1 1 1,-1-5-10,0 1-6,3-3-6,-1-3 6,-2 2 9,2-3 9,1-3 36,-1 0-16,-1-1-10,-2-6-7,-2 3-20,-1-1-1,-4 1-10,-1 6 10,-4 5 3,-2 4-2,-3 11 5,-4 1-5,5 6 0,-1 4 0,5 0-1,2-5 0,6-1-1,4-6-6,4-5-13,6-7 5,-2-4 15,5-6 17,2 0-16,-1-4 9,0-3-10,-3 1-10,-2-2-4,-3 3 5,1-3 3,-4 2-9,-1 1-15,1-1-24,-3 7-7,-5 0-16,2 7 35,0 0 41,-2 0 1,0 6 1,1-3 5,-1 2 4,2 3 5,0-1 2,1-1 4,1 4-3,1 0 10,0-1-8,0 4-7,1-4-4,1-2-7,-1-4-2,1-3 0,0-2-5,0 1 3,2-4-13,0 1 9,6-25-121</inkml:trace>
  <inkml:trace contextRef="#ctx0" brushRef="#br0" timeOffset="33704.9278">17985 5312 16,'-2'3'126,"2"-2"-43,0 5-50,2-2 31,-1-2 5,0-1-16,3-1-16,-3-1-19,-1-1-16,1 2-2,2-2-9,1-2 9,0-1 6,1-5-6,1-3-66,-4 0 53,2-5-34,-4 6 41,0-2 6,-2 5 36,-1 5 42,2 4-38,-1 4-4,0 1-24,1 9-1,-2 1 2,3 8 2,-4-1-7,1-1-7,3-4 0,0-7-1,4-6-6,-1-4-10,0-4-7,3-3-37,0-2-37,2-6-67,0-2 28,-5-2 101,1 0 35,-4 5 19,-2 5 33,-1 0 59,0 9-43,0 6-10,-4 2-7,1 3 11,0 0 4,0 1-18,1-3-23,1-3-16,4 2-8,0-2 1,0 1-2,0-2 0,3-1-38,-2 3-44,6 3-70</inkml:trace>
  <inkml:trace contextRef="#ctx0" brushRef="#br0" timeOffset="35124.0089">18004 6905 228,'-1'0'178,"1"0"-107,0 0-23,-3 0 19,3 0-4,0 0-15,0 1-16,0-1-5,0 0 3,0 0-5,0 0-5,0 0-14,0 2-5,0 0-1,0 0 0,0 1 0,0 4-8,0-1-60,3-3-23,-2-2-10,-1-2 16,3-2 31,-3-7-62,2 2 29,-2-3 47,-2-4-40,-1 1 80,2 4 83,-2 1 58,-1 5-5,0 3-16,-1 1-42,4 0-25,-2 1-23,3 3-9,-4 5-14,2 0-6,-1 5 0,2-2 0,-1 1 0,2-3 0,0 3-1,0-5 0,0-3-10,2-2-34,2 0-31,-1-3-4,3-3-7,1-3 70,0 0 14,0-1 2,-5-3 23,-2 0 20,-2 2-8,2 0-20,-4 3 16,1 4 40,-1-1 1,0 4-47,-1 3-16,1 3-8,0 1 1,2 1-1,-2 1 1,2 0-2,2-4 1,0 1-1,0-2 0,0-2-1,0-2-38,0-2-33,2-2 8,-1-2-29,5-21-182</inkml:trace>
  <inkml:trace contextRef="#ctx0" brushRef="#br0" timeOffset="35333.0209">17974 6896 234,'0'0'186,"-1"0"-68,-1 3-43,2-3-10,0 0-19,0 1-17,0 1-19,-4 1-9,4-3 0,0 1 0,0 3 0,-1-2 0,1 1-1,0 0 0,0 1-29,0-1-31,0-3-10,1-3-22,5-1-55</inkml:trace>
  <inkml:trace contextRef="#ctx0" brushRef="#br0" timeOffset="35617.0371">17987 6870 297,'0'0'232,"0"0"-95,-1-1-46,1 1 11,0 0 14,0 0-22,0 1-41,0-1-37,0-1-14,0 1-2,0 0-47,0 0-116,1 8-152</inkml:trace>
  <inkml:trace contextRef="#ctx0" brushRef="#br0" timeOffset="41316.3631">26578 5467 768,'-9'-10'302,"1"6"-52,-7-5-98,-1 8-53,6-1-18,6 4-24,1-1-41,3 2-16,-2 1-10,2 2 8,2 4 1,-2-1 0,1-1 1,1-4 0,-2 2 0,-2-6 1,2 0 1,0 0 5,0 0 0,2-4-7,-2 4-22,1 0-22,1 0-14,-2-2-1,0 2 23,0 0 26,0 0 10,0 0 8,0 0 2,-2 2-1,1-4 14,1 4 16,-2-2-12,2 0-11,-1 4-8,1-8-7,0 4-1,1 0 0,-1 0-1,0 0 1,-1-2 1,-2 0 0,-2-1 0,-5-1-1,0-2 1,-1 2 0,-1 2-1,0 2 0,2 0 0,-1 2 0,7-1-2,2-1-7,4 3-1,-2-3 1,1 0 3,-1 0 5,0-3 1,0 6 1,0-6 1,0 3-1,0 0 5,0 0-6,3 0-7,-3 3-94,6-2-86,6 4-50,0 0-14,20 1-237</inkml:trace>
  <inkml:trace contextRef="#ctx0" brushRef="#br0" timeOffset="42461.4286">29304 4869 1008,'-10'-12'210,"2"1"-12,-4-6-69,4 0 30,6 7-6,2-2-53,6 1-64,15-4-15,18-8-4,22-3 1,61-16-2,30 9-7,-5 15-7,-55 11 5,-6 8-7,-47 2-6,-7-2-9,-8 3-81,19 6-105,-22 9-82,-32 14 23,-130 102-190</inkml:trace>
  <inkml:trace contextRef="#ctx0" brushRef="#br0" timeOffset="42814.4488">29520 5119 1029,'3'-11'229,"2"3"-59,3-7-79,1 3-49,3 6-9,-6 9-27,-2 9-6,0 14 0,-8 17 1,-5 7 0,-13 13 5,-5 1-5,-5-2 0,4-8 1,4-10-2,5-12 0,8-12 0,4-9 0,7-9-1,3 2 1,1-4-2,4 0-34,1 2 36,14 4 8,6-2 4,2 1-7,7-3-5,2-1-4,7-2 4,-2-5 1,3-5-1,-9-5-18,-3-5-138,-5-3-43,-15-66-161</inkml:trace>
  <inkml:trace contextRef="#ctx0" brushRef="#br0" timeOffset="43175.4694">29255 3879 733,'9'-9'146,"2"5"-64,11-5-41,3 5 23,5 8-4,0 10-25,0 9-17,7 3 1,-4 7-17,0 4 7,-5 2-8,-4 5 5,0 1 15,-9 2-7,-4 0-13,-9 2-1,-4-2 9,-5-2-1,-3-9-2,-8-10-5,-1-8-1,-5-11-84,0-10-90,3-9-97,-18-72-205</inkml:trace>
  <inkml:trace contextRef="#ctx0" brushRef="#br0" timeOffset="43355.4797">29512 4057 670,'-2'0'197,"-2"4"-119,-8 6-48,-8 5 70,-8 11 28,-6 2-53,1 6-35,3-2-26,8-5-13,10-5-1,8-7-7,8-5-87,6-1-100,16-3 11,83-28-354</inkml:trace>
  <inkml:trace contextRef="#ctx0" brushRef="#br0" timeOffset="43617.4947">29980 4192 476,'-3'3'243,"3"-2"-93,-1 1-26,-2-2 52,3 0 29,0-2-61,3 1-33,1-8-30,5-4-69,3-10 2,4-3-14,-2 0-48,-5 1 17,-4 3 13,-8 8 18,-10 2 0,-10 7 0,-10 6-1,-11 7 1,-8 10 0,7 8-1,5-1-35,15 8-196,-5 32-381</inkml:trace>
  <inkml:trace contextRef="#ctx0" brushRef="#br0" timeOffset="47073.6924">17766 5740 878,'-2'-3'143,"0"3"-61,-1-1-53,2 2-23,1-1-5,0 0-1,1 4-15,2-1 3,3 4-40,1 1-77,6 0-65,14-1-362</inkml:trace>
  <inkml:trace contextRef="#ctx0" brushRef="#br0" timeOffset="48009.746">18058 5728 576,'-4'-3'144,"-1"0"-60,-6 0-39,-3-4 0,0 3-20,0-2-16,-2 2-8,7 2 0,-1 1-1,6-2 0,4 3 0,0 0-12,0 0-7,0 0 12,0-2 7,0 2 6,0 0 20,-3 0 62,-2-1-29,-4 0-37,0-2 1,5-1 5,2 3 8,4-2-36,4 2 6,15-2-6,2-3 12,7 6-6,3-4 0,-2 2-5,2-2 5,-5 0 0,-6-4 0,0 4-5,-9 0-1,-7 4 0,-5 0 0,-2 0 2,0 3 16,-4-3-5,-2 0-11,-5 0-1,-4 1 0,2-1-1,-5 3 1,-4 0 0,-5 3-1,-5-2 0,-4 2 1,-6-2-1,3 5 1,5-4 0,9-1-1,13-1 1,9-3 1,4-3-2,4 3-14,8-4 13,8 0 0,5 3 1,6-2 1,4-3 0,2 2 9,0-2 5,2-6 12,0 2 3,-3-3-9,4-4-10,-8 1 1,-3 1-2,-8 4-3,-3 1-7,-9 7 0,-2 0-9,-7 3-6,0 3 15,-7 0 6,-7 5-6,-8 5-48,-8 5-151,-59 26-283</inkml:trace>
  <inkml:trace contextRef="#ctx0" brushRef="#br0" timeOffset="49212.8148">17991 7228 67,'-5'0'0,"-1"-3"-46</inkml:trace>
  <inkml:trace contextRef="#ctx0" brushRef="#br0" timeOffset="49413.8263">17977 7222 18,'0'0'33,"0"0"22,2 0 14,-2 0 0,0 0 0,0 0 6,-2 0-13,2 0-23,0 0-24,0-4-9,-3 4-5,3 0 1,0-2-1,0 2 0,3-1 0,-3 1-1,0-3-12,2 3-39,2-4-49,6-4-121</inkml:trace>
  <inkml:trace contextRef="#ctx0" brushRef="#br0" timeOffset="51418.9409">18011 7212 112,'0'0'132,"0"0"-72,0 0-37,0 0-13,0 0-8,0 0-2,0 0 0,0 0-2,0 0 1,0 0-5,0 0 6,0 0 9,0 0 49,0 0 32,0 0 9,0 0-9,0 0-40,0 0-31,-2-12-7,2 8-10,0 2-1,0 2 0,0 0-1,0 0-2,1 0-14,-1 0-8,0 0 9,0 0 9,0 0 6,0 0 0,0 0 1,-1 0 11,1 0 6,0 0-4,0 0-8,0 0-6,0 0 1,-5-9-1,4 7 1,-2 2-1,3-2 1,0 2-1,0 0 0,-3-2 1,3 4 5,0-4 4,-1 0 14,1-1 5,-3 0 14,2-1 2,0 4-1,1-6 20,-4 4 26,4-1-10,0 3-44,0 0-26,0 0-10,4 0-1,-2 0-7,5 3 8,3-3 2,2 0 8,4-3 1,0 0 1,-2-1 1,3 0 4,-2-3-1,-3 3-4,-2 0-3,0 3-1,-2-3-1,0 1-1,-2 3-5,4 0 0,-3-4-1,0 4 0,3 0 0,-3 0 1,2 0-1,-6 4 0,0-4 0,0 0 0,-3 0-1,0 0 1,0 0-1,-1 0 1,1 0 1,-2 0-1,2 0 2,0 0 4,-3 3 3,-2-2-2,-3 2-6,-1 0-1,-4 0 0,3 1 1,-4-2-1,0 4-8,-2-2-5,-4-2 1,0 1 10,-4 0 1,4-2 0,2 0 0,6 1 1,1-2-1,4 0 1,4 0 1,3-2-1,0 2 6,0 0 1,0 0 11,0-1 3,2 1-3,-2-1-5,2 1-13,4-3 0,4 2 1,0-1 0,5 0-1,8-2 0,5-4 2,3 3 4,7-3-5,2 0 0,-3-2 0,-3 2 0,-5 2 5,-7 2-5,-1 3-1,-5-2-1,-7 3 0,-2 0 1,-3 0-1,-4 3 1,0-3 1,-4 1 5,-2 1 0,-2 2-5,-8 0 5,-7 2-5,2-4-1,-4 2 0,3-4-2,0 0-4,0 0 5,1-4 0,2 4 0,1 0 0,3 0 1,2 0-1,5 4 0,2-1 1,5-3 0,1 0-1,0 0-6,1 0-5,4 1-2,2 1 13,8 2 1,0 3 0,3-6 0,0 3 0,0-4 1,0 0-1,-4 0 0,-1-2 0,-2 0 1,-8 2 1,-1 0-1,-2 2 6,-3-2 4,0 0-5,-9 2-6,-3-1 0,-7 2-1,-4 0 1,-2 3 0,4-4 1,5 0-1,3-2 0,5 0 0,3 2 0,4-2 0,1 0 1,3 0-1,3-2-1,-3 2-7,3 0-2,1 0 1,5 0-2,1 0-26,1 2-47,-2-2-116,3-4-40,8-20-241</inkml:trace>
  <inkml:trace contextRef="#ctx0" brushRef="#br0" timeOffset="59472.4016">18047 6402 358,'-13'13'93,"-4"2"-93,-13 15-84,-28 54-157</inkml:trace>
  <inkml:trace contextRef="#ctx0" brushRef="#br0" timeOffset="59562.4067">17894 6598 1,'0'-4'232,"1"2"-155,1-6-77,1 1-62,-1-3-44,-4-1 7</inkml:trace>
  <inkml:trace contextRef="#ctx0" brushRef="#br0" timeOffset="59813.4211">17940 6557 181,'0'6'48,"0"1"-27,0 7 23,0 3 23,0 4 14,0 1-27,-3-5-24,3 1-1,-1-5-17,2 0-11,-1-6 1,3-7 5,-3 0 2,3 0-9,3-4-25,2 1-73,15-10-197</inkml:trace>
  <inkml:trace contextRef="#ctx0" brushRef="#br0" timeOffset="60355.4521">17951 5118 145,'-7'4'51,"0"4"-27,-1 9-15,-3 6-9,-24 64-24</inkml:trace>
  <inkml:trace contextRef="#ctx0" brushRef="#br0" timeOffset="60602.4662">17918 5867 73,'-3'16'89,"0"-3"-16,-3 15 10,0-2-37,3-1-29,3-4-11,0 2-6,3-3-12,0-6-50,4 4-7,0-9-16,6 10-7</inkml:trace>
  <inkml:trace contextRef="#ctx0" brushRef="#br0" timeOffset="60752.4748">17977 6612 12,'-14'34'0</inkml:trace>
  <inkml:trace contextRef="#ctx0" brushRef="#br0" timeOffset="61823.5361">17873 6816 145,'0'0'56,"0"0"-43,-1 0-7,1 0 53,0 0 67,0 0 16,0-4-16,0-2-30,0-5-60,0-7-18,1 1-7,1-2-2,2 2 1,-3 8-10,2 0-6,0 5-9,4 0 15,-1 2 9,3 0 2,2 0-11,-1 4-5,-3 0 5,4 3 6,-1-1-5,0-1 0,2 1 0,1-4 0,-2 0 8,-3 0-8,0 0 5,-2 0-4,-3 0-2,-3 0 1,0 0-1,-1 0 12,-2 0 32,-2 0 22,-1-6-45,-7 2-14,-1-2-6,1 0 5,0 2 0,4-2 2,1 3 4,2-1-6,5-2-6,-2-1 0,7-3-16,6-1-59,0-4 31,6-1 8,-3 4 24,1 2 11,-7 3 1,-5 5 0,-2 0 0,-2 4 13,2 0 20,-7-1 14,-2 3-14,-5 6-20,-6 4-7,-1 2-4,4-1-1,6-4 0,3-4 0,7-3-1,2 2-11,5-3 5,3-3-10,0-3-14,0-3 9,2-2 21,0 0 3,-5-6 1,-4 5-4,-2-1 0,0-2 16,-6 1-7,0 2 7,-5 4 13,4 0 4,3 9-14,-2 1-12,0 10-7,-1 11-1,-1 7 0,3 4 0,3-3 0,6-5 0,3-5-7,0-11 8,-1-4-21,0-8-22,-1-2-5,-2-7 6,4-6 42,-3-6-24,3-3 0,-3-6-9,1 1 16,-2 7-5,1 9-10,8 14-299</inkml:trace>
  <inkml:trace contextRef="#ctx0" brushRef="#br0" timeOffset="62847.5946">17855 6883 516,'-3'-6'68,"0"3"20,-3-1-88,5 8-34,1 6-56,3 5 27,1 0 25,2 6-17,3 1-22,3 49-41</inkml:trace>
  <inkml:trace contextRef="#ctx0" brushRef="#br0" timeOffset="63305.6208">17882 8200 60,'0'-16'97,"1"1"-68,1-16-29,-2-52-116</inkml:trace>
  <inkml:trace contextRef="#ctx0" brushRef="#br0" timeOffset="63529.6336">17824 8060 312,'0'0'180,"0"-3"-33,0 1-36,-2 2 7,2-1 26,0 1-51,0 0-72,0 1-21,0 1-81,-3 1-4,6 4 50,-3-5 10,2 0-8,-2 0 12,1-2 10,-1 2 10,3-2-16,0 2-23,6-2-94,30 9-47</inkml:trace>
  <inkml:trace contextRef="#ctx0" brushRef="#br0" timeOffset="63723.6447">17937 8046 373,'-4'-5'135,"0"2"32,-4-9-53,0 2-30,1 4-17,1 2-40,5 3-27,1 1 0,1 0-39,2 1-30,4 3 11,1 1-10,1-2-53,0 3 8,2-1-20,-5 8-124</inkml:trace>
  <inkml:trace contextRef="#ctx0" brushRef="#br0" timeOffset="63926.6563">17940 7956 13,'0'-2'258,"-3"2"-147,3-1-111,0 2-22,0-1-92,0 2 10,-1-2 59,1 1 33,0-1 12,0 0 0,4-3-53</inkml:trace>
  <inkml:trace contextRef="#ctx0" brushRef="#br0" timeOffset="64169.6702">17971 7944 346,'-4'-5'155,"3"1"-32,-2 0-36,3 1-29,0 1-26,0 4-32,0-2-2,0 2-13,3-1 5,-2 3 4,3 5 5,-4-6 0,0 3-8,0-2 3,0 0-22,2 2-59,2 2-41,11 1-74</inkml:trace>
  <inkml:trace contextRef="#ctx0" brushRef="#br0" timeOffset="64571.6932">18000 7975 244,'-7'-2'153,"1"0"-9,-1-2-42,4 0-12,-1 1-36,2 0-21,2 3-12,0 0-21,0 4-4,2 6-4,-1 3 8,2 8 0,0 2 0,0-1 0,1-1 0,1-8 1,0-3-1,-2-3 0,1-6 1,1-2-1,2-6 1,4-7 19,3-6 1,-1-8-21,-2-2 16,-3 1-8,-3 5-7,-4 9 27,-2 9 39,-1 6-35,-3 3-11,1 11 4,-6 2 5,-2 9-7,1 4-13,-1-5-4,7-6-5,3-2 0,3-5-1,4-1-66,4-2-130,6-5-28,24-31-301</inkml:trace>
  <inkml:trace contextRef="#ctx0" brushRef="#br0" timeOffset="119350.8264">9062 10873 1137,'-2'0'513,"-2"0"-312,2 0-28,1 0-32,1 0-57,1 0-38,-1 0-13,2-3 12,1 3 2,-2 0-11,1 0-14,-2 3 16,1-3-1,2 0-1,-1 0 11,-2 4-28,1-4-10,-1 0 0,3 0-9,-2 0 0,1 0-9,4 3-3,8 0 12,8 5 0,12-4 1,5-4 5,-6-1-6,2-6 1,-5 0 0,-3 4 4,-10-1-5,0 1-6,-5 2-3,-4 1-10,-5 1-7,0-1-1,-6 0-6,3 0-3,-1 0-1,1 0 5,-2 0 5,2 0 5,-8 0 4,-1 0 3,-2 0 1,0 3 5,0-3 8,-2 4 0,6-1-5,0 0 4,1 8-8,0-2 4,0 4 6,0 6 0,1 5 5,2 8 3,0 3-1,0 2 2,2-4-1,-1-3-2,1-1-5,-1-7 1,-2-3 4,1-3-6,-2-2 9,-6-2 2,-3 2-1,-5-1-2,-6 3-7,-3-7 8,0-3-7,2-2-2,3-4 1,3-3-1,7 3 0,4-1 0,3 1 1,4 0 0,4 0-1,0 0 1,0 1-1,3-1 6,4 3-5,10 1 17,14-4 10,10-4 4,6-2-11,5-1-9,-6 1-6,0 0-5,-8 1 5,-6 2-6,-8 3 1,-5 0-1,-13 3-15,-3 0-51,-6 5-28,-5 4-8,-11 5-89,-57 52-584</inkml:trace>
  <inkml:trace contextRef="#ctx0" brushRef="#br0" timeOffset="120026.8651">9012 11838 660,'-2'0'273,"2"0"-81,0-2 24,0 2-6,4-2-32,0 0-46,4-2-61,4-2-23,9 3 22,3-1-10,4 5-22,2 5-8,-1 2-8,0 4-7,-7 2-6,1-3-7,-7 3 5,-2-5-7,-5-2-40,-5-4-71,-4 1-122,-7-1 23,-7-1-63,-7-2-273,-4-2 183,0-2 237,0-2 126,2 3 72,3 2 99,4 1 35,7-3-1,0 3 13,6 0-22,0 3-49,6-2-61,0 5-46,0 10 73,8 6 4,-7 11-20,2 5-38,0-1-28,-6 0-7,0 0-15,-2 1 0,-4 3-1,0-5-4,0-2-4,1-10-33,3-8-46,2-9-98,6-4-101,3-12-79,31-51-266</inkml:trace>
  <inkml:trace contextRef="#ctx0" brushRef="#br0" timeOffset="120408.8869">9257 12035 884,'1'1'339,"-1"1"-236,2 2 7,1 4 92,0 1-11,1 11-43,0 0-64,-4 5-42,-2 2-12,-2 2-4,-1 1-13,-4-2-4,-3 0-1,-9 6-1,-3 1-7,-6-4-42,-3 0-45,2-9-57,0-9-40,4-5 25,6-8 97,6-2 62,7-2 9,6 2 99,5-4 65,4-1-65,7-6-36,1 1 24,10 3-21,2 1-27,6 4 6,4 4-6,0 0-8,1 0-22,-5 2-9,-5 3-8,-1 0-1,-11 1-54,-6 6-99,-4 7-307,-35 66-293</inkml:trace>
  <inkml:trace contextRef="#ctx0" brushRef="#br0" timeOffset="120846.912">8875 13226 829,'2'-7'383,"1"-1"-191,7-10-65,2 6 58,10-3-37,6 9-35,4 5-29,2 4-24,1 6-30,-1 5-6,0 1-12,1 1-3,-1 0-2,-7 0-7,1-8-33,-7-3-91,-6-2-104,-8-2-87,-25-1-179</inkml:trace>
  <inkml:trace contextRef="#ctx0" brushRef="#br0" timeOffset="121069.9248">9048 13265 1141,'-1'10'216,"-1"0"-144,2 12 45,0 6 9,2 6-21,-1 6-54,2 0-29,-1-2-8,-1-5-7,4-7-7,-4-5-9,1-12-108,1-8-52,1-4-35,5-10 18,0-13-146,27-77-200</inkml:trace>
  <inkml:trace contextRef="#ctx0" brushRef="#br0" timeOffset="121293.9376">9167 13277 178,'3'-13'296,"0"5"-68,2-6-33,-2 4 22,-3 10-16,3 10-40,0 3 28,0 13 6,1 6-56,-1 7-52,-1 0-37,-1 1-20,0-2-15,-1-3-8,-1-1 1,0-2-7,-3 1 7,1-4-2,-3-3-6,-1-9-12,4 1-41,2-11-56,1-7-56,3-7-65,5-16-239,15-77-145</inkml:trace>
  <inkml:trace contextRef="#ctx0" brushRef="#br0" timeOffset="121862.9701">9270 13435 840,'0'0'330,"0"0"-210,2 1 24,0-1 36,-2 2-41,1 2-70,2 6-12,-1 7 62,1 4-58,0 5-34,-6 0-13,1 1-4,-1-3-8,-1 1 7,-4-3-2,0-1-2,-5-2-5,-3 1-34,-8 2-106,-5 0-104,-2-2-11,0-7-32,-2-1 35,2-8 23,2 0 95,1-4 110,1 0 24,6-4 89,2-6 83,6-3 50,2 2 35,8-3-16,0 5-22,3 2-40,2 0-56,-2 4-30,1 2-36,2 1-29,3 0-16,8-4 2,5 4-2,9 5 9,10-3-6,6 2-6,8-3 1,1 2 4,5-3-5,0 0-2,-4-3 1,-1 6-7,-8-3 0,-4 1 16,-6 4-7,-11-2 1,-8 3-4,-5 2 2,-2-5 3,-7 1 3,0-2-3,-2-1-6,-2-1-6,0 0-6,2 0-30,-4 0-48,-1 0-82,-16 5-561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49:58.924"/>
    </inkml:context>
    <inkml:brush xml:id="br0">
      <inkml:brushProperty name="width" value="0.05292" units="cm"/>
      <inkml:brushProperty name="height" value="0.05292" units="cm"/>
      <inkml:brushProperty name="color" value="#FF0000"/>
    </inkml:brush>
  </inkml:definitions>
  <inkml:trace contextRef="#ctx0" brushRef="#br0">3620 3559 286,'2'4'0</inkml:trace>
  <inkml:trace contextRef="#ctx0" brushRef="#br0" timeOffset="736.0421">3667 3498 474,'0'0'225,"0"0"-96,0 0-87,-2 0-31,2 4-1,2-4-1,-2 0-8,0 4-1,0 0-66,-6 13-181</inkml:trace>
  <inkml:trace contextRef="#ctx0" brushRef="#br0" timeOffset="1201.0687">3637 3398 716,'0'4'180,"0"-8"-120,0 4-21,-2 0 82,2 0 29,2 0-55,-2 0-55,3-3-25,-3 3-15,0 3-4,-3-3-62,3 0-84,0 0-39,0 0 1,0 0-29,-12-3-134</inkml:trace>
  <inkml:trace contextRef="#ctx0" brushRef="#br0" timeOffset="1441.0825">3618 3406 651,'0'6'193,"2"0"-122,1 11 67,2 5 30,1 7-3,0 3-35,0 3-1,1 8-43,-2 2 7,1 10-24,-3 8-17,3 8-10,4 14-6,-6 5-3,3 3-18,-4 0-6,3-17-8,1-15-1,-4-25-25,-2-16-41,2-14-25,-6-10 22,-1-15-71,-6-15-350,-33-138-42</inkml:trace>
  <inkml:trace contextRef="#ctx0" brushRef="#br0" timeOffset="2048.1172">3351 3450 1197,'-4'1'264,"1"5"-188,-7 3-53,1 7 29,1 11 47,1 14 11,0 18-20,1 17-24,2 61-20,2 31-4,2 15-6,4-54-1,7 10-11,4 0 4,11-3-5,4-9-13,-13-90-2,2-11-7,5-4 5,21 15 3,8-26 0,2-22 6,7-26 0,-4-31 0,37-80 4,-5-52-18,-26-2 13,-40 83-2,-9-5-3,-9-6-8,-6 8 9,-9-3-4,-3 8-6,-6 8 0,6 60 0,0 5 0,0 2 0,-11-34 0,2 21 1,2 14 28,-5 13-5,0 8-3,-8 9-2,-4 8-7,-7 4 0,-1 7-10,-3 7-1,-1 1 0,-2 12 0,5 1-1,-3 5 0,6 6 0,-1 3 0,6 5-1,-1 1 1,6 2 0,8 6 0,7-2-2,7 1-5,8-3-2,7-1-14,4-1-26,3-6-26,5 0-26,0-1-44,2-2-134,-2 3-255,13 33-131</inkml:trace>
  <inkml:trace contextRef="#ctx0" brushRef="#br0" timeOffset="3768.2156">4747 3285 1505,'2'1'282,"2"3"-246,9 0-23,7 4 44,4-1 29,5 0-23,1 2-12,0 3-21,-1-2-22,-7 0-8,-6 2-7,-7-5 1,-5-3-54,-8 2-53,-12 2 32,-14 13-181,-15 7-265,-12 9 14,-65 52 38,107-74 475,15-14 63,2-1 255,-1 4-3,6-1-62,1 3-23,7 2-19,9 1-11,9 5-43,6-3-62,5 4-13,-3 0-20,-5 0-37,-4 2-19,-6 7-6,-15 7-60,-16 10-65,-20 18-173,-124 149-345</inkml:trace>
  <inkml:trace contextRef="#ctx0" brushRef="#br0" timeOffset="3940.2254">4652 4129 1085,'6'-15'493,"1"3"-262,0-10 2,1 7-40,-1 1-49,1 8-58,5-2-29,2-1-27,7 1-17,6 0-12,6-2-1,1-2 0,5-3-51,1-10-68,7-6-85,7-13-368,94-123-522</inkml:trace>
  <inkml:trace contextRef="#ctx0" brushRef="#br0" timeOffset="4430.2534">5194 3294 679,'0'-4'955,"3"0"-785,6-9-119,9 3 12,13-8 36,18-6-29,56-19-20,35-9-28,-100 45-11,-5-3-11,34-1 0,-17 11 0,-12 10 0,-13 8-1,-15 5 1,-10 7 0,-13 6 15,-16 2 4,-13 3-2,-14 2-5,-5-5-12,-7-1-8,0-6-17,3-4-32,11-7-78,6-8-60,15-12-53,11-14 25,4-9-61,7-11 140,1-6 144,5 13 74,0 8 106,-1 13 39,4 6-95,4 10-49,1 10 78,5 9 47,3 16-56,4 10-63,-3 13-26,-5 9 1,-8 10-7,-7 2-26,-9-4-13,-5-7-10,3-14-1,-3-19-43,10-16-22,4-24 18,2-18 3,4-26-277,4-25-46,12-85-80,29-152-346</inkml:trace>
  <inkml:trace contextRef="#ctx0" brushRef="#br0" timeOffset="5015.2869">5422 2906 1144,'4'-4'255,"0"4"-162,5-4-39,2 11 36,1 9-12,-2 20-7,-3 15 8,-8 22 14,-8 10-39,-10 0-30,4-14-10,4-16-14,11-24-23,6-12-5,9-11 28,5-2 9,0-4 1,6 0-1,-3-1-8,3 2-1,-3 8-6,0 0 0,2 5 5,-4 3-8,-1 1 9,-2 2 11,-6 3-2,1-1 12,-7 1 22,-3 3 1,-4 4-1,-11 4 1,-5 6-7,-8 5-11,-8 0-16,-6 4-2,-1-6-8,3-9 0,2-7-31,7-14-21,6-8-26,2-13-50,3-12-70,4-11-100,3-17-65,3-8 79,7-5 152,0 0 123,7 9 9,0 16 194,-4 12 86,2 16-67,2 11-78,5 8 23,7 11 17,5 10-19,9 12-48,2 4-37,2 5-10,6-1-14,2-3-31,1-3-14,-3-6 5,-5-1-7,-7-7-10,-4-8-35,-3-3-35,-5-12-76,3-12-81,2-20-228,62-133-634</inkml:trace>
  <inkml:trace contextRef="#ctx0" brushRef="#br0" timeOffset="5239.2997">6015 3140 817,'-3'-6'819,"4"2"-675,4-7-135,19 0 53,22-7 19,68-21 4,66-10-19,62 0-31,-72 23 14,-32 17-22,-30 3-21,-69 9-6,-16 6-6,-6-4-8,14 3-59,-14 2-32,-14-7-45,-11-6 39,-65-34-245</inkml:trace>
  <inkml:trace contextRef="#ctx0" brushRef="#br0" timeOffset="5459.3123">6279 2734 1452,'0'13'208,"0"9"-207,2 19 55,1 19 88,2 13 12,1 9-18,3 1-63,6-1-46,3-15-16,4-12-12,2-18-1,3-13-30,3-12-100,-1-12-83,6-12-156,49-81-256</inkml:trace>
  <inkml:trace contextRef="#ctx0" brushRef="#br0" timeOffset="5624.3217">6635 2874 1160,'-2'2'592,"2"1"-477,0 9-113,2 7 35,1 11 44,-1 10 17,4 5-38,-1 0-33,1-3-18,2-5-9,1-11-14,0-9-102,5-11-187,41-44-201</inkml:trace>
  <inkml:trace contextRef="#ctx0" brushRef="#br0" timeOffset="6697.3831">6876 2776 1745,'-6'6'265,"1"7"-200,-10 12-20,-2 14 31,-9 12-8,-4 8-22,-2 2-20,-3 4-19,-2 0-7,-6-1-59,-7-6-61,-5-3-177,-1-17-282,2-11 10,-48-23-19,80-28 588,15 13 62,2 0 462,2 8-166,-3-7-47,4 12-151,4 9-118,-2 17 105,6 18 38,-1 10-77,-3 11-33,-1 1-2,-4 2-26,-4-5-23,3-6-9,-1-21-15,1-13 0,4-15-18,4-12-10,-3-9-17,3-15-60,2-12-65,5-18 19,6-8 43,12 0 61,13 3 47,17 5 2,56-23 61,32 7 13,-10 25 25,-105 40-10,-6 3-13,-9 1-6,19 3-13,-16 7-37,-11 8-21,-10 11 41,-13 10 0,-16 13-13,-18 6-10,-14 2-19,-7-2-7,3-11-52,8-14-19,12-11-30,10-12-18,8-7-78,7-10-58,-1-4 16,3-1 109,2-2 137,5 7 9,5 5 155,7 7-67,1 5-37,3 10 101,2 12 11,3 11-22,0 8-63,0 4-12,-1 2-31,-7 0 5,-2-4-16,-1-6-19,1-15-5,-1-10-9,2-11 0,2-10-12,1-6 4,4-19-19,8-11 8,4-21 11,11-6-13,8-1 21,0 7-1,0 18 1,-7 14 1,-1 19 14,-5 14 3,-2 19 5,0 10 7,1 10-5,-3 7 8,-4 1-6,-1 0-15,-6-4-4,-8-10-7,-2-9 8,-9-7-9,-4-5 12,-7-10-12,-5-4-15,-4-12-24,-2-10-39,-2-20-51,2-16-63,3-22-115,-7-68-267,31 94 299,-8-45 275,9 23 167,0 22 85,1 27 47,2 15-76,3 16-137,5 12 28,4 17 52,2 20-28,0 19-45,6 64-9,-13 26-28,-14-1-29,1-63-14,3-55-13,1 2-25,5-9-99,8 32-91,16-21-61,119-83-301</inkml:trace>
  <inkml:trace contextRef="#ctx0" brushRef="#br0" timeOffset="7064.4041">7523 2931 1046,'4'0'225,"-2"2"-124,9 1 11,-4 18 22,4 14 29,2 28-7,4 70 0,-10 43-43,-10 0-56,-4-63-24,2-9-15,-1-66-11,5-8-2,-1-6-5,-1 23-39,2-15-44,1-14-97,0-15-4,0-28-167,7-136-619</inkml:trace>
  <inkml:trace contextRef="#ctx0" brushRef="#br0" timeOffset="7853.4492">7568 3040 1393,'2'-7'316,"7"-7"-224,9-13-52,10-4 25,12-3 10,3-2-18,4 6-27,-7 8-11,-4 7-7,-8 7-12,-6 8 0,-8 8-22,-2 11 22,-6 12 12,0 19 54,-9 14-17,-6 22 4,-11 66-4,14-102-13,-8 53-9,6-8 2,-1-6-10,5-11-2,-2-4-4,3-10-5,1-17-7,2-13 1,0-12-2,-3-14-7,0-8-12,-6-8-1,-3-11-64,-7-14-18,-9-11 17,-2-13 8,-2-8-71,1-1 56,3 3 68,8 7 20,4 11 4,10 6 54,9 17 3,7 2-6,10 12-21,3 4 4,6 4-1,2 2-4,2 5-16,-10 3-13,-3 6-19,-10 3 18,-7 6 1,-7 2 12,-13 8-9,-7 1-3,-6-3-32,1-4 17,12-7 6,9-10-1,4-1-10,8-5 8,-1 3-10,7-2 14,7 6 8,5-3 12,5 0-4,-2 2-2,0 2-6,-8 4-9,-8-2-8,-16 7 17,-7 4 29,-16 5-10,-13 6-4,-9 2-9,-3 1-5,-3 0 0,4-3 5,14-5 13,10-6 10,19-5-13,12-8-16,9-5 0,18 0 27,12-14 24,17-12 11,10-11-23,5-9-29,-5 2-2,-12-6-8,-10 7 0,-12 3-26,-11 5-32,-10-1-74,-7 0-150,-10-62-390</inkml:trace>
  <inkml:trace contextRef="#ctx0" brushRef="#br0" timeOffset="8081.4623">8102 2969 1774,'0'0'360,"0"1"-283,0 3-68,2 12-5,4 15 47,2 15 21,6 22-21,1 9-30,-2-4-12,3-8-3,-6-6-5,-4-11-1,1-9-21,-7-10-46,0-11-31,0-11-92,-4-14 10,1-17-382,-6-100-425</inkml:trace>
  <inkml:trace contextRef="#ctx0" brushRef="#br0" timeOffset="8565.49">8156 3108 1048,'0'-6'583,"0"2"-355,3-6-73,3 3-67,11-4-20,10-4-25,18-4-17,17-5-14,6 0-7,1 5-5,-4 5-1,-8 6 1,-8 8-2,-10 10 1,-13 3-11,-14 15 12,-12 8 19,-15 18 46,-14 13 4,-10 0-15,-7 1-18,3-11-6,7-13-17,11-6-11,3-10-1,6-6 7,-6-5-8,-2 1-31,-16 1-64,-11-2-29,-9 2-23,-2-6-9,-2 0 3,7-6 96,14-4 57,10-6 3,12-1 46,12 1 97,6-1 19,5-2-32,1 1-34,6-1-30,10 1-25,12 1-14,12 2 1,19 2-16,53 3-1,25 1-8,43-8-6,-51-5 10,-28-1-10,-66 6-1,-10 0-32,-15 1-37,17 0-14,-25-3 13,-20-7-25,-11-3-204,-114-45-447</inkml:trace>
  <inkml:trace contextRef="#ctx0" brushRef="#br0" timeOffset="8993.5144">8363 2634 1494,'0'3'326,"4"1"-263,-2 6-62,3 18 62,5 14 81,-7 28-9,0 72-43,-9 44-20,-16 15-6,-1-74-5,-9-8-20,0-11-20,14-64-14,3-7 1,2-3-8,-17 28-11,11-17-56,6-19-25,8-14-11,5-15 11,13-16-13,1-14-55,9-20-17,5-7 22,0 12 103,-4 10 52,-2 22 70,-3 16 76,4 10 17,7 11-8,8 10-52,9 7 13,8 6-22,8 1-44,-2-8-23,-8-1-11,-9-9-8,-7-5-7,-12-8-1,-10-7-45,-8-5-33,-3-8-16,0-11-41,7-15-362,37-129-258</inkml:trace>
  <inkml:trace contextRef="#ctx0" brushRef="#br0" timeOffset="9699.5548">9427 2563 1907,'2'0'228,"-2"0"-148,-2 1-29,1-1 24,-2 2 1,0 6-55,-9 3-20,-12 15-1,-21 17 0,-58 46-25,64-56-35,-35 27-29,24-14 2,17-18-18,20-14-46,12-14 29,2-10 73,2 1-2,2-5 51,2 2 46,2 3-14,5 9 5,2 12 16,6 20 46,-2 23 40,4 26-29,5 69-28,-26-97-17,5 51-19,-5-14-20,-6-10-11,0-16-8,0-19-7,1-17-15,2-16-35,2-14-1,1-15 5,3-19-121,1-22-23,2-21 44,8-66-65,-2-34-98,-9 128 180,0 12 129,10-39 135,5 23-3,4 14-21,5 8 34,3 6-4,-2 5-27,-5 10-30,-4 1-19,-4 6-17,-3 3-20,-2 4-16,-2 8-11,-2 8 35,1 15 21,-3 22 9,-5 13-11,-4 71-2,-14 42-5,-1 11-3,9-50-11,5-9-13,3-8-6,0-15-9,-2 14 3,-5-21-8,2-65 5,3-11-6,2-6-1,-4 15-5,4-17-24,0-15-1,0-21 5,0-16-73,0-24-37,-1-24-55,-12-74-290,-46-111-302</inkml:trace>
  <inkml:trace contextRef="#ctx0" brushRef="#br0" timeOffset="10301.5893">9221 3349 747,'-3'-10'615,"5"0"-398,1-7-62,18 1-80,12-4-12,14-3 16,6-4-34,2 5-30,-4 8-13,-17 10-2,-12 10-32,-15 11 28,-14 5 4,-18 13 30,-21 11-30,-58 32-23,-28-2-7,99-62 18,10-6 12,-15 10 0,21-12 0,17-8-19,16-3-80,11-8 63,15 1 36,12 1 0,5 3 1,-6 4 1,-7 8-2,-15 4-2,-14-1-34,-12 5 36,-19 5 29,-20 5 3,-23 8-32,-67 23-51,-28 1 7,113-44 44,12-4 9,-22 4 59,23-5 19,22-5-42,12-5-30,14-5-5,19-3 8,18 1-17,13-3-1,2 6-45,1 5-20,-15 4 11,-11 7 26,-14 5 11,-13 2-8,-9 2 19,-5 3 6,-7-2 48,-1 1 27,-1 2-12,-5-3-8,-6 5 2,-5 4 8,-15 2-13,-13 6-22,-20 1-15,-51 24-3,-18-5-4,98-38-7,4-6 8,-27 12-8,22-11 0,16-9-1,18-12-49,15-16-433,94-118-284</inkml:trace>
  <inkml:trace contextRef="#ctx0" brushRef="#br0" timeOffset="10473.5991">9722 3285 936,'6'-6'763,"11"-2"-694,17-10-52,8 0-4,10 2 5,-1-1 35,-4 5 5,2 1-31,-3-2-27,-3 4-96,-7-1-193,8-19-376</inkml:trace>
  <inkml:trace contextRef="#ctx0" brushRef="#br0" timeOffset="10736.6141">9975 2750 1407,'3'23'214,"0"9"-175,3 28-9,4 22 62,2 63 68,2 23-14,-9-116-43,0-4-32,0 49-29,-4-7-9,-4-6-6,-5-13-11,0-9 1,-3-8-8,-1-15-8,-3-7-1,2-12-6,-7-10-54,-3-11-67,-6-13-196,-38-72-366</inkml:trace>
  <inkml:trace contextRef="#ctx0" brushRef="#br0" timeOffset="10881.6224">9718 3518 1449,'-3'-2'476,"3"2"-296,-3-4-59,6 4-34,-3 0-12,0 0-37,4 2-34,3-2-4,9 0-22,9 0-49,14-4-115,98-20-398</inkml:trace>
  <inkml:trace contextRef="#ctx0" brushRef="#br0" timeOffset="11270.6447">10092 3047 1269,'3'-4'271,"3"2"-152,12-3 25,12-2 16,20-8-49,61-11-43,44-5-22,-3 7-22,-116 18-7,-4 3-16,-10 0-1,20-3-38,-17 5-79,-13-1-186,-13 8-318</inkml:trace>
  <inkml:trace contextRef="#ctx0" brushRef="#br0" timeOffset="11530.6596">10603 2874 1255,'-4'-1'546,"4"1"-480,-5-3-51,2 7 1,-5 10 25,-9 13 52,-7 17-2,-8 15-34,-3 8-21,-1 5-21,5-7 5,10-8-15,10-16-5,9-14-9,10-7 9,5-5 6,7-3 1,7-1-1,6-7-6,8-11-43,7-5-64,3-3-103,1-7-163,-2 0-191,61-30-97</inkml:trace>
  <inkml:trace contextRef="#ctx0" brushRef="#br0" timeOffset="12177.6966">10862 3245 509,'0'0'341,"-3"2"-80,2 4-15,-2 4-41,0 3 61,-1 7-58,-4 4-65,-4 3-53,-1-5-39,2-5-27,-5-1-9,6-6-6,-7-1-9,-6 1-70,-2-1-70,-2-2-133,4-11-78,10-4 8,7-12 49,3-4 222,-1 8 72,3 8 271,-2 10-67,0 9-9,0 15 63,1 15-37,0 14-64,0 9-59,4 4-28,2 0-26,0-6-20,6-8-12,-4-15-11,-2-7 1,0-15-2,-3-8-33,-2-9 0,-5-9-2,-10-7-95,-2-11-97,-10-8 62,-6-7 80,3-3 35,4 8 50,10 3 24,10 10 51,8 5 14,12 2-19,15-1-20,17-1-5,10-3-3,9 7-17,-7 0-16,-6 8-8,-10 3-1,-19 6-13,-12 2-104,-22 11-15,-16 4 53,-18 13-118,-22 13-65,-56 28 110,84-49 70,-34 15 82,24-12 66,21-12 102,20-8 15,10-7 10,8 0-49,9-4 48,16-2-10,18-1-70,17-3-50,3-2-43,2 2-8,-8 2-11,-5-4-13,-6 3-40,-8-1-40,-6-8-159,-4-2-306,34-64-100</inkml:trace>
  <inkml:trace contextRef="#ctx0" brushRef="#br0" timeOffset="12380.7082">11248 3100 1524,'0'25'195,"0"3"-153,-1 27 12,-4 10 65,-2 1 16,-3-3-21,0-8-71,-1-2-26,1-12-5,2-8-12,4-12-18,2-12-54,4-11-65,1-8-151,30-80-676</inkml:trace>
  <inkml:trace contextRef="#ctx0" brushRef="#br0" timeOffset="12687.7257">11518 2747 1732,'2'10'246,"0"9"-238,1 19 8,-2 18 50,-1 10 12,0 12-15,-1 8-6,0 4-12,-3 2-24,0-3 11,-4-3-8,-2 0 15,-2 2-12,-7-4 10,2-4 7,-4-9-16,-1-7-4,4-14-9,-2-11-1,4-15-4,-3-10 7,-2-11-4,-9-12-13,-9-8-19,-7-15-50,-6-13-32,-3-6-37,4-10-145,-55-110-568</inkml:trace>
  <inkml:trace contextRef="#ctx0" brushRef="#br0" timeOffset="13259.7585">11928 2884 1199,'7'4'102,"2"3"-102,5 8 0,3 15 88,4 15 55,-6 13 44,-3 24-29,-3 5-31,-8 6-26,-2-7-32,-8-4-36,0-12-11,-1-11-14,-2-8-2,1-18 0,2-7-6,-1-12-27,6-11-20,-2-7 7,4-13-173,-4-7-125,4-19-231,12-114-238</inkml:trace>
  <inkml:trace contextRef="#ctx0" brushRef="#br0" timeOffset="13692.7832">12150 2809 1776,'15'1'195,"4"3"-159,18 6-16,8 5 2,0 7-7,-8 8 3,-5 8 8,-9 2-1,-9 1-16,-6 2-7,-10 0-2,-12 1-8,-17 2-10,-16-1-11,-13-1-38,1-11 44,4-16 23,7-3 0,10-10 0,9-2-7,10-2 7,10-2-1,9 2-14,11-2-140,11 2 110,17 2 45,16 0 9,12 2 11,11 4 23,-4 8 10,-8 5-1,-13 6-4,-16 9 9,-14-1 8,-15 4-8,-14 3 0,-19 3 6,-20 3-11,-17-2-23,-57 24-10,79-54-13,-37 14 0,17-13-6,22-11 0,16-10-60,16-12-71,14-7-326,76-81-271</inkml:trace>
  <inkml:trace contextRef="#ctx0" brushRef="#br0" timeOffset="14061.8043">12942 2896 1428,'-7'-12'157,"-1"2"-2,-8-11 17,-1 7-37,3 4-27,0 2-34,1 11-47,2 13-26,-5 14-1,-2 18 17,-4 19 5,-6 12 13,-9 65-7,21-99 4,-11 52-4,0-4-2,8-15-5,11-10-9,10-16 6,8-8 0,13-11 9,7-11 9,7-7 7,9-11-11,-1-6-13,-2-8-4,-9-1-9,-8 1-5,-10 2-1,-7-2-15,-3 4-45,-2-1-53,2-2-71,2 1-185,25-15-419</inkml:trace>
  <inkml:trace contextRef="#ctx0" brushRef="#br0" timeOffset="14287.8173">13255 3863 1304,'5'3'292,"-2"1"-193,3 5 92,-2 1-53,-4 1-33,-4 8-15,-5 3-32,-7 7-26,-7 3-16,-2 0-16,2-5-6,-2-2-106,4-6-178,-28-3-497</inkml:trace>
  <inkml:trace contextRef="#ctx0" brushRef="#br0" timeOffset="15150.8666">14283 2988 1577,'0'14'222,"2"5"-179,1 26 25,1 24 5,-2 20 14,-2 12-1,-6 70-13,-14 11-13,-10-11-33,22-131-16,-1-10-2,3-9-9,-3 14-14,4-20-41,4-15-19,1-10-47,4-13-464,20-97-188</inkml:trace>
  <inkml:trace contextRef="#ctx0" brushRef="#br0" timeOffset="15592.8919">14337 2970 1463,'14'-6'262,"5"1"-205,24-11-39,15 8 24,8 4 32,-5 9-7,-6 14-31,-13 11-35,-13 14 20,-10 8 11,-16 7-5,-9 1-8,-21 3 8,-19-6-6,-17-1-6,-58 21-3,81-56-4,-33 14-2,21-15-6,19-13 11,21-7-4,9-3-7,6-3 0,6-5-42,9 0 20,22 1-1,20-1 13,11 9 4,9 8 5,-3 8 1,-13 2 3,-13 6 24,-18 3 14,-14-1 4,-14 1 15,-10 1 7,-7 4 2,-19 4-4,-16 5-19,-18 4-17,-10-4-16,-4-4-5,9-10-8,15-10 0,18-6-61,16-6-58,13-6-56,10-6-85,44-57-552</inkml:trace>
  <inkml:trace contextRef="#ctx0" brushRef="#br0" timeOffset="15931.9113">15360 3208 1755,'-3'-10'248,"-1"0"-128,-5-11 28,-6 7-14,-7-2-23,-3 13-50,-8 9-40,-6 17-21,-4 16-1,-2 12-5,6 15 0,3 9 6,4 10 0,8 5 7,10-2-1,14-9-5,16-7 0,10-13 5,10-6 1,7-16-1,5-10-6,5-15-10,-3-16-35,-1-9-30,-6-13-30,-4-7 3,-11-1-33,-8 1-45,-11-1-134,-8 0-269,-27-61-204</inkml:trace>
  <inkml:trace contextRef="#ctx0" brushRef="#br0" timeOffset="16320.9336">14458 2534 917,'-5'-4'327,"4"-2"-135,-5-3 3,3-2 52,-4-1-70,-2 1-67,3 0-34,-2 1-13,1 5-6,4 1-19,0 4-23,3 2-15,0 2-21,3 3-13,3 8 8,7 4 26,17 7 42,13 4 33,13-4-28,14 2-11,53 1-23,15-12 4,3 0-17,-102-15 0,-1 0-11,-3-1-70,29 5-50,-13 2-119,-13 4-331,-10 6-354</inkml:trace>
  <inkml:trace contextRef="#ctx0" brushRef="#br0" timeOffset="16876.9654">15620 3047 1486,'2'0'493,"2"3"-493,11-3 26,21 0 26,27-7 34,81-2-31,65-11-14,22-9-16,-104 14-16,-27 2 1,-66 15-10,-11 0-25,-2 3-91,15 7-358,-26 34-260</inkml:trace>
  <inkml:trace contextRef="#ctx0" brushRef="#br0" timeOffset="17110.9787">15948 3536 1454,'-6'4'378,"1"-1"-279,-3 4-46,5 0 16,6 1-9,8 3 13,18 4 17,19-1-13,66-1-22,54-21-16,14-11-21,-83 7-7,-57 7-11,-12 4-26,-3-2-71,23 2-145,-11 1-253,44-19-205</inkml:trace>
  <inkml:trace contextRef="#ctx0" brushRef="#br0" timeOffset="17326.9911">17364 3218 1897,'-1'0'300,"2"0"-279,-1 1-21,11 1 0,14-1 1,24-2 50,76-11-15,82-19-19,23-7-17,-107 29-12,-34 19-30,-63 0-17,-14 3-130,-9 4-135,-36 78-322</inkml:trace>
  <inkml:trace contextRef="#ctx0" brushRef="#br0" timeOffset="17741.0148">17462 3647 1283,'2'-1'793,"6"2"-787,17-1 0,18 3-6,17 0 9,13-6 9,2-1 19,-1 5-11,-14 5-14,-17 4-12,-15 5-1,-20 3 1,-15 10 0,-20 1 12,-20 8-7,-69 30-5,-51 6-33,-8 2 3,87-29 12,63-26 7,13-7 11,9 1-15,-6 12-2,21-3 17,16 0 62,19-1-1,17-6-2,61 0-14,17-25-20,-101 4-19,-7 0 2,38-9-8,-12-1 0,-13-4-36,-13 2-10,-10-2-19,-11 3-47,-6-9-211,-12-5-274,-38-79-164</inkml:trace>
  <inkml:trace contextRef="#ctx0" brushRef="#br0" timeOffset="18080.0342">17378 2233 1312,'4'-6'285,"2"3"-195,8-11-25,6 9 64,16 2 6,16-3-45,60 8-8,48 2-22,11 8-24,-86 3-9,-59-5-11,-8 2-16,-5 6-12,10 19 12,-13 12 15,-16 15-6,-12 19 6,-34 72-3,-23 31-11,21-19 7,49-130-8,-1-8-1,2-1 0,-4 17-43,5-16-67,1-19-78,-2-19 23,-21-88-410</inkml:trace>
  <inkml:trace contextRef="#ctx0" brushRef="#br0" timeOffset="18282.0457">17973 2490 1032,'0'0'793,"0"2"-722,-2-2-61,-2 10-2,-2 3 142,-4 6 9,-12 7-57,-10 8-53,-12 6-23,-13 2-17,-7 2-9,-3 1-5,6-5-79,14-2-129,28-5-532,50 16-176</inkml:trace>
  <inkml:trace contextRef="#ctx0" brushRef="#br0" timeOffset="19145.0951">18343 2734 1144,'0'0'273,"0"1"-178,-4 3-8,1 4 30,-2 2 1,-2 13-46,6 2-31,3 4-14,6-4 0,3-5-6,2-4 15,7-6 3,-2-9-11,3-5 10,1-13-7,4-3-19,-2-14-10,6-7-2,-2-6-1,-9 2 0,-10 7 1,-6 9 30,-8 13 12,-2 6 1,-7 7-23,-12 9-10,-8 5-10,-9 13-1,-5 8 0,4 5-23,9 5-72,8 0-162,-12 68-407</inkml:trace>
  <inkml:trace contextRef="#ctx0" brushRef="#br0" timeOffset="19971.1423">17432 3565 1207,'0'-4'288,"0"4"-99,0-4 41,0 0-53,2 4-62,0 0-41,7-2-37,2 1-4,13-2-9,14-1 2,13 0-4,7 0-10,2 2 0,-1 5 6,-9 8-4,-10 3-8,-10 4 1,-7 1-5,-4 8 7,-6-2-8,-3 9 12,-1 0-7,-5 1 8,-1 4-13,-6 3 8,-1 3-3,-9-2 8,-6 6-2,-13-4 1,-10 0-2,-6-4-10,-13-8 6,0-11 1,-6-3-8,3-4 1,4-4 5,13-7-4,20-2-1,10-2 1,13-2-2,8 2-1,2-1-17,2-2 2,8 6 11,13-2 5,10 5 11,17 1-5,8 7-6,4-4 1,3 6 1,-3-5-1,-3-1 5,-10 1-4,-9-4-1,-15 1-1,-10-4 0,-8-2-12,-8 0-34,-2-2-50,-4 0-29,1 0-23,-5-2-106,-25-29-502</inkml:trace>
  <inkml:trace contextRef="#ctx0" brushRef="#br0" timeOffset="20661.1818">17545 3484 954,'2'-4'285,"2"0"-162,2-7-11,6-3 71,6 3 35,6-4-70,8 6-53,10-1-26,12 6-15,1 4-15,-7 10-6,-7 7 1,-11 4-7,-10 5-9,-2 4-1,-8 7 1,0 2 0,-4 6-17,-6-2 11,-3 2-10,-5-3 11,-5-1-1,-11 1 5,-11 3 2,-10-2 1,-12 2-10,-10-3 8,-6-4-9,-5-1-7,0-3-2,4-5 1,5-2 0,14-5 0,17-6-1,15-5 1,12-7-1,11-4-1,7-2-12,-1 0-2,6 2 15,13 0 7,10 2 5,14 0-3,9 4-7,10-2 23,46 10 4,20-4-4,1-3-2,-98-5-10,-7 1-4,-3-1-1,21 6-7,-14-1 0,-15-1 0,-10-2-1,-4-2-1,-5 0 1,-2-4-12,2 2-26,-3-2-25,1 2-16,2 0-8,-3-1-15,0-2-33,-7-10-180,-4-9-237,-48-75-216</inkml:trace>
  <inkml:trace contextRef="#ctx0" brushRef="#br0" timeOffset="21337.2205">17464 3418 906,'-3'-9'192,"2"2"-70,-1-7 32,2 5 52,2 3-1,0 0-59,5 3-50,7 2-42,6-2-3,13 3-3,8 4-5,5 3-8,7 4-2,3 9-9,0-1-5,-4 11-10,-6 7-1,-8 6 1,-9 0-2,-11 1 0,-12-3-6,-6 0 4,-6-4 9,-8 2 8,-13 4 4,-8-2 1,-11 3-3,-9 2-6,-9-2-3,-2-1-8,-1-4-5,3-3-1,6-9 5,9-5-6,12-7 2,12-7-2,11-4 1,8-1-1,6-3-1,4-3-17,8 3-12,6 0 30,19 0 18,15 3 3,14 1-9,5 3-11,-2 5 6,-2 2 5,-9-1 3,-4 3 6,-11 0 11,-5-1-5,-8-5-6,-7-2-6,-5-2-3,-6-4-2,-4-2 1,-2 0-2,2 0-9,0 1 1,-2-1-1,0 0 0,0 0-1,-3 0-8,-2 4-20,-1-4-26,-1 0-25,-2 0-28,-1 2-30,-2-1-229,-41 20-517</inkml:trace>
  <inkml:trace contextRef="#ctx0" brushRef="#br0" timeOffset="24431.3974">3510 6351 1099,'-6'-6'355,"4"5"-194,-4-6-85,8 7-75,2-1 7,6 5 59,10 0 4,10 3 19,9 1-14,6 0-22,2 2-6,-8 8-12,-7 3-27,-5 7 14,-11 5-10,-10 9-4,-12 6-1,-15 15 11,-16 9-7,-15 6 0,-5 3-12,-1-10-3,10-12-6,16-19 0,12-20-1,16-12-7,6-7-7,3-1-7,6 3 31,9 1 16,13-1 29,13-3 2,12-3-7,6-5-4,-3-1-9,-2-5-15,-10 3-11,-6 0 0,-10 2-1,-9 0-25,-6 5-31,-9 3-41,-4-1-68,-1 2-110,-8-4 16,-19-34-280</inkml:trace>
  <inkml:trace contextRef="#ctx0" brushRef="#br0" timeOffset="25159.4391">3246 6037 1148,'-10'-9'210,"2"5"-104,-10-5-62,9 6 52,6 6 36,0 7-81,-2 22-2,-3 16 43,0 20-22,-1 14-25,3 4-16,5 2 7,-2-5-2,3-5-14,-4 3-8,2-1-5,-1 8-6,2-2 7,5-1 1,2-1-2,10-4-6,13-3 1,13-8 7,11-9-8,17-5 5,56 9 3,28-31 2,-2-51 2,-58-19-2,-6-8-1,-52 15 4,-4-1-5,-2-2 4,24-34-4,-15-5 5,-14-5-13,-12-9 0,-9-54-1,-18-22 0,-13-11 1,1 67-1,1 4-7,-2-4-5,14 67 11,0 1 0,0 7 1,-12-33 0,-1 11 2,2 11 10,-2 12 6,5 6 7,-5 6-7,0 5-6,-2 4-3,-5 6-8,-6 3-1,-6 1 1,-3 5-1,-8 0 1,-3 2 0,2 0-1,-6 2 1,9-2 0,3 3-1,5-2 0,9 2 0,6 1-1,7-1 0,7 3-8,1 7 0,2 5-8,3 12-14,2 13-31,1 11-26,2 15-65,3 3-167,7-1-166,35 101-118</inkml:trace>
  <inkml:trace contextRef="#ctx0" brushRef="#br0" timeOffset="25438.455">4578 7586 1641,'-1'3'314,"1"-1"-272,-2 2-42,1 0 0,1-3 39,-3-1 27,3 0-27,0 0-24,3-1-9,-3-2 7,0 2-13,-3-2-28,-2 2-116,-2-4-167,-23-16-357</inkml:trace>
  <inkml:trace contextRef="#ctx0" brushRef="#br0" timeOffset="30677.7547">5239 6310 1283,'0'-2'267,"-2"0"-165,2-2-62,0 4 91,-1-2 26,1 1-59,0 1-53,0 0-30,1 0-15,-1 0 0,0 1-14,0-1-10,4 2-45,-3 2-51,5 0-45,0 5-103,-3 0-235,-3-3-248</inkml:trace>
  <inkml:trace contextRef="#ctx0" brushRef="#br0" timeOffset="32976.8862">4904 5591 1164,'-2'1'268,"2"2"-194,-1 2-73,2 9 31,4 8 64,3 9 5,3 4 8,0 3-50,2-2-44,2-4-2,-2-6-13,5-3-24,1-5-144,5-7-154,45-14-321</inkml:trace>
  <inkml:trace contextRef="#ctx0" brushRef="#br0" timeOffset="33155.8965">5314 5736 1141,'-3'0'310,"2"0"-202,-2 0-7,-2 0 67,-3 1-62,-8 6-65,-7 8-33,-9 9-8,-14 8-57,-8 8-103,-9 3-152,-2 4-215,-100 51-158</inkml:trace>
  <inkml:trace contextRef="#ctx0" brushRef="#br0" timeOffset="33329.9064">4762 6020 471,'1'-5'226,"4"-2"-16,1 0-64,3 2 1,5 5 13,2 5-10,10 0-12,7 5-24,9-2-18,3-3-30,8 0-27,5-10-18,5-4-21,-2-5-12,2-3-117,-9-1-109,-9-3-252,-4-13-177</inkml:trace>
  <inkml:trace contextRef="#ctx0" brushRef="#br0" timeOffset="33579.9207">4888 6199 1127,'0'3'499,"0"7"-472,0 10-27,-1 15 41,1 10 55,-5 13 15,-2 8-11,-3 10-43,-2 6-36,-4 7-12,2-1-9,2-8 0,5-3-49,7-24-77,6-12-67,3-23-55,8-14-65,22-57 14</inkml:trace>
  <inkml:trace contextRef="#ctx0" brushRef="#br0" timeOffset="33897.9389">4926 6396 817,'3'-6'258,"5"2"-196,8-6-47,3-3 3,7 5 58,3-3 4,1 4-37,0 4 7,-5 5 1,-1 7-17,-7 9-5,-2 5 20,-6 10 64,-3 11-7,-6 8 1,-3 10-34,-6 7-4,-5 3-19,4 0-20,-1-7-14,0-2-5,-2-4-2,3-7-9,0-14-2,0-9-44,3-17-19,-1-12 43,-2-8-41,-1-15-158,-4-14-79,2-18-178,-17-144-14</inkml:trace>
  <inkml:trace contextRef="#ctx0" brushRef="#br0" timeOffset="34146.9531">4964 6515 460,'0'-7'233,"1"3"-59,0-5-87,4 9-60,2 5 40,1 7-1,-2 7-24,0 6-12,-2 8-12,-4 0 6,-4 1-13,-4 0-10,0-2 9,1-7-2,0-5 19,7-4 40,-2-4 28,2-7-2,2 0-15,-2-5-35,7-3-37,4 0 35,7-9-41,6-4-53,6-12-80,5-7-70,-2-6-53,50-95-43</inkml:trace>
  <inkml:trace contextRef="#ctx0" brushRef="#br0" timeOffset="34321.9632">5284 6312 541,'-3'10'208,"2"0"-136,-1 18 65,2 11 44,2 12-32,-1 1-44,3 6-51,2 1-21,-1-7-18,-1-8-8,1-13-7,0-10-8,-1-14-33,-3-7-17,1-9-46,1-13-277,7-90-125</inkml:trace>
  <inkml:trace contextRef="#ctx0" brushRef="#br0" timeOffset="34581.978">5428 6184 616,'2'12'343,"1"8"-188,3 23 83,-2 17-59,1 6-5,-1 8-27,1 2-6,5 8-45,2 5 4,1 3-16,1 0-33,-5-7-19,-5-7-4,-3-15-1,-6-14-4,-1-12 1,-4-11-6,-4-9 0,-1-11 4,-7-6-7,-4-8-15,-2-12 0,-2-15-65,2-14-55,3-11-124,-6-147-528</inkml:trace>
  <inkml:trace contextRef="#ctx0" brushRef="#br0" timeOffset="34921.9975">5855 6169 1241,'-1'-4'493,"-1"4"-347,1-2-91,4 6-29,6-1-2,9 3 12,15 2 0,16-4-20,13-4-16,4-11-4,1-1-88,-13-9-104,-12-1-103,4-40-350</inkml:trace>
  <inkml:trace contextRef="#ctx0" brushRef="#br0" timeOffset="35356.0223">5981 5931 361,'1'4'679,"4"7"-614,3 6 7,4 16 109,6 12-7,-1 15 21,2 15-58,5 64-29,-13-87 3,1 51-51,5 51-17,-14-105-22,3 45-10,-2-14-4,-4-12-6,0-13 5,-4-15-6,-2-14-13,-7-7-10,-3-14-13,-8-6-55,-3-14-83,-1-11-83,-1-15-40,-5-5-72,4-11 68,-1 1 301,4 5 40,3 6 136,5 15 86,8 8-17,8 5 11,5 9-64,5 1-72,9-7-55,10 2-16,14-4-13,8 0-24,7-4-11,6-2-1,-3-1-79,-1-3-181,-9-4-300,41-62-420</inkml:trace>
  <inkml:trace contextRef="#ctx0" brushRef="#br0" timeOffset="36309.0768">6489 5908 1214,'2'8'308,"-2"6"-293,4 13 87,-1 14 48,-1 10 16,-4 2-34,-5 8-69,-6-2-28,-2-4-17,-2-4-6,5-20-12,5-14-17,5-13-70,11-11-120,7-19-49,8-11-76,8-18 35,5-17 143,0-10-47,-1 0 177,-6 9 24,-9 23 171,1 17-9,-8 25-35,-1 8 2,3 8 32,-2 10-14,-1 2-9,1 7-35,-4 2-43,-3 4-24,-3 1-15,-6-1-9,-8 1-12,-13 6 0,-13-1-46,-8 3-64,-8-9-13,5-5 71,10-13 52,16-19 6,3-7 2,18-11-8,7-7-1,13-9-16,11 0-8,2 4 8,3 6 16,-2 13 0,-8 7 0,-4 8-5,-12 10-6,1 2-14,-11 7 13,-15 8 13,-8 7 3,-14 8-3,-7 0-68,-1-1-43,11-10 18,10-10 18,13-10 68,8-9 7,6-2 0,4 0-33,10-2 33,5-2 6,4 2 2,-1-2-7,-1 3 5,-6 1 2,-4 0-7,-9 1-1,-9 3 2,-11 8 67,-7 7-6,-16 7-39,-8 4-15,-6 5-9,9-7 8,14-8-8,16-7 0,11-10 22,11-3 30,12-1 50,12-4-36,10-8-40,8 0-17,0-5-9,-5 0 5,-4 5-5,-10-1-6,-3 4 5,-8 3-7,-11 3 7,-8 1-8,-4 6-21,-5 4 30,-11 10 30,-3 11-10,-3 9-7,2 4 10,7-2-5,12-3 13,4-3 8,8-3 24,4-7-19,4-4-17,4-5-2,0-8 1,1-5-26,-2-4-59,-2-6-85,-6-9-58,-6-2-155,-24-50-307</inkml:trace>
  <inkml:trace contextRef="#ctx0" brushRef="#br0" timeOffset="36528.0893">6552 6528 651,'-2'2'630,"2"-2"-537,-1 5-87,-1 7 93,0 4 82,0 11 2,1 7-64,-4 5-52,-4 4-8,-11 2-25,-3 3-14,-9-3-11,-4 2 1,4-7-10,5-10-37,12-10-67,9-10-80,6-16-11,9-12-519,54-62-32</inkml:trace>
  <inkml:trace contextRef="#ctx0" brushRef="#br0" timeOffset="36668.0973">6476 6861 467,'9'6'305,"0"1"-43,9 10-22,4 6-24,2 4-7,6 5-23,4-3-65,10 0-41,12-7-43,16-8-34,53-4-3,35-24-97,20-18-140,-59 7-89,-29 4-204,-26-3-169</inkml:trace>
  <inkml:trace contextRef="#ctx0" brushRef="#br0" timeOffset="37016.1172">7446 6122 1309,'4'-2'479,"-1"2"-389,3-2-72,5 6 66,5 3 12,6 3-45,-3 1-31,1 6-20,-2 0-15,-6 5-89,-7 8-145,-29 81-297</inkml:trace>
  <inkml:trace contextRef="#ctx0" brushRef="#br0" timeOffset="37181.1267">7567 6692 1531,'6'13'164,"3"-3"-74,4 10 36,-1-2 0,6 2-30,-5-6-39,1 4-39,4-3-18,2 0-60,4-10-138,9-5-176,69-63-588</inkml:trace>
  <inkml:trace contextRef="#ctx0" brushRef="#br0" timeOffset="37437.1413">8792 5628 1433,'5'-10'221,"-3"6"-178,0-5-28,-3 6 129,-9 9 3,-9 11-90,-17 13-27,-19 15-19,-60 47-10,-21 17 1,97-71-2,7-7 0,-24 21-45,19-14-71,17-18-83,15-14-49,7-6-52,31-37-45</inkml:trace>
  <inkml:trace contextRef="#ctx0" brushRef="#br0" timeOffset="37632.1525">8410 6041 297,'10'12'366,"3"8"-30,11 19-33,2 19-15,-4 16-32,-1 11-82,-7-2-61,-9 0-31,-7-11-25,-11 0-22,-12 1-22,-8-2-3,-9-7-10,-4-3-48,1-10-8,8-19-44,12-15-43,10-17 34,12-21-116,9-21-344,52-152-117</inkml:trace>
  <inkml:trace contextRef="#ctx0" brushRef="#br0" timeOffset="37870.1661">8554 6163 321,'8'-13'1013,"13"2"-836,20-16-124,18 1-20,12 1 19,6 7 10,0 3-7,-3 9 8,-12 13-1,-16 10-44,-16 10-11,-20 12-1,-17 10 35,-18 9 23,-19 12-19,-16-4-1,-11-6-16,-4-12-14,11-12-8,13-13-6,23-17-29,18-9-28,20-17-256,15-12-204,107-150-244</inkml:trace>
  <inkml:trace contextRef="#ctx0" brushRef="#br0" timeOffset="38261.1885">9424 5767 1095,'8'-8'260,"2"0"-151,1-6 47,-5 11 113,-6 1-100,-6 7-106,-11 11-39,-11 7 9,-19 19-17,-18 7-15,-6 6 0,6-1-1,13-8-37,21-17-54,16-9 14,15-16 44,10-10 3,5-2 30,9 0 1,4 6 0,3 8 1,-1 12 29,0 9 5,-6 14 6,-1 8-12,-8 18 29,-13 6-4,-3 7 7,-5 3-8,-3-3 0,3 1-30,-4 1-11,-4-4-7,-2-3 3,-7-11-9,8-20-10,2-15-40,8-19-22,2-14 41,3-16-79,3-17-230,8-25-25,43-176-193</inkml:trace>
  <inkml:trace contextRef="#ctx0" brushRef="#br0" timeOffset="38432.1982">9326 6244 894,'0'-4'613,"4"0"-375,7-4-127,9-2 11,13-6 4,18-9-51,7-2-48,8-5-27,-3 0-2,-7 3-31,-12 0-48,-12 7-73,-16 6-59,-16 6-119,-16 10-174,-76 32 176</inkml:trace>
  <inkml:trace contextRef="#ctx0" brushRef="#br0" timeOffset="38629.2095">9466 6135 102,'2'5'577,"2"1"-406,3 9 18,1 4 48,5 9 14,-4 14-32,-1 14-14,-1 11-55,-4 7-46,-6 1-31,-6 3-19,-2 5-6,-6 3-22,1-4-16,-2-1-10,1-7-1,10-13-37,7-12-68,7-10-68,8-15-188,43-18-284</inkml:trace>
  <inkml:trace contextRef="#ctx0" brushRef="#br0" timeOffset="39253.2452">9839 5800 139,'15'-5'1294,"6"0"-1047,17-2-94,13 7 5,5 0-20,9 0-24,-1 0-36,-1-2-41,-8-3-20,0-4-10,-1 1-7,2-7-30,-3-4-69,4-4-124,-6-3-292,26-36-124</inkml:trace>
  <inkml:trace contextRef="#ctx0" brushRef="#br0" timeOffset="39487.2586">10294 5551 957,'0'6'462,"-3"2"-424,3 7-13,-4 10 142,-2 5 68,-2 5-41,-8 7-67,-8 3-52,-10 3-31,-9 4-25,-7-1-8,-8-2-11,3-1 0,1-4-51,11-7-40,18-8-104,8-13-174,20-16-284,13-16 293,62-74-172</inkml:trace>
  <inkml:trace contextRef="#ctx0" brushRef="#br0" timeOffset="39682.2697">10056 5944 258,'19'-9'355,"-2"8"-29,13-2-1,-6 18-101,0 15 11,-3 19-16,0 25-7,0 67-92,-9 31-45,-30-17-33,14-107-8,-6-3-11,0 0-14,-10 37-9,1-8 0,0-17-54,10-20-38,4-25-26,6-14 50,4-27-169,7-20-316,3-26 65,34-190 183</inkml:trace>
  <inkml:trace contextRef="#ctx0" brushRef="#br0" timeOffset="40251.3023">10237 6124 546,'4'-23'354,"-4"2"-8,8-16-103,0 10-105,5 7-27,4 3-10,7-2-46,6 8-23,5 3-22,1 1-2,3 4-7,-2 6-1,-3 4 0,-4 5 1,-9 11 14,-3 9 42,-8 11 15,-8 18 25,-6 13-26,-7 13 5,-8 3-13,-4 3-1,2-2-14,-2-7-15,2 5-14,2-7-8,2-4-10,4-14 0,2-12 7,5-17-8,3-15-25,1-12-28,0-10 5,-3-15-33,-5-11-127,-1-19-133,-4-19-8,-1-17-31,-10-60 67,20 94 199,-6-45 114,5 11 234,7 13 63,7 15-56,1 10-49,8 12-16,4 7-46,3 10-53,1 4-35,0 6-30,-4 6-12,0 6-47,-12 12-142,-12 10 8,-11 16 65,-14 10-74,-9 4 19,-5-3 171,11-16 3,9-13 132,14-13 34,6-8-11,6-1-5,-1 3 16,6-1-61,8 0-49,6 1-38,13-7 10,11-7-31,10-5-120,4-10-180,92-65-375</inkml:trace>
  <inkml:trace contextRef="#ctx0" brushRef="#br0" timeOffset="40688.3273">10976 5755 1307,'11'-14'327,"2"5"-237,13-8-16,5 4 73,-2 6-30,-2 4-56,-3 7-55,-6 8-6,-5 8-43,-9 9 19,-18 12-8,-17 12-47,-10 11-71,-5 0-41,7-6 53,14-18 62,13-11 49,9-15 21,7-5 6,2-3 4,6-1 20,2 2 5,8 7-2,2 2-8,-3 9-19,-4 8 0,-6 8 17,-11 8 11,-11 3 10,-8 5 23,-10-1 13,-3-2 16,4-6-6,4-9 19,9-9-5,7-12-28,7-11-44,5-4-25,9-8 13,12-2 22,11-9-19,14-4-17,7-9-39,5-4-26,0-2-107,-6-7-145,38-76-280</inkml:trace>
  <inkml:trace contextRef="#ctx0" brushRef="#br0" timeOffset="41174.3551">11393 5786 1437,'10'-7'240,"4"-2"-171,16-10 37,3-2 58,6 1-58,7 0-52,5 4-16,9 5-22,7-2-7,4 7-7,-10 7-2,-8 7-6,-17 6-10,-10 0-26,-14 11 9,-12 1 31,-15 5 2,-14 4 14,-15 4-1,-20 3 1,-49 18-14,72-46-11,-35 16-36,10-12-101,16-11-53,11-10-2,16-13 4,7-12-70,7-5-49,5-11 54,5-3 227,5 6 37,5 8 271,0 21-67,2 14-16,-1 12 85,4 21-9,-2 18-69,-1 16-45,-1 19-27,-6 67-57,-14 15-18,-1-117-11,-1-4-14,-7 47-14,-5-9-3,0-15-6,2-20-19,3-21-30,11-21-2,9-20 9,10-28-336,11-30-207,85-207 118</inkml:trace>
  <inkml:trace contextRef="#ctx0" brushRef="#br0" timeOffset="41708.3856">11765 5536 1153,'0'0'383,"0"-1"-271,2 2-100,-2 10 8,3 15 59,-8 11 44,-3 16-54,-9 12-46,-10 5-8,-3 3-8,-3 0-7,8-16-52,12-15-2,12-16-47,13-11 23,11-5 53,7 1 7,4 0 18,-1 2 0,1 5 10,-6 5 40,-4 9 23,-6 6 8,-6 10 2,-6 0 4,-6 2-2,-3 0-23,-6-3-20,-7-8-14,0-5-14,-6-4 1,2-10-8,-6-6 3,-4-10-10,-3-6-57,-7-8-72,0-10-69,2-11-51,9-8-11,8-13-26,9-6 113,13 1 173,13 7 72,7 14 53,7 14 31,0 19 43,-5 16 2,5 21-6,8 16 11,8 15-40,10 8-83,1-3-47,3-4-11,-3-6-10,0-10-7,7-8-8,5-18-7,6-13-48,3-15-38,-10-17-68,-6-13-139,-19-15-262,-15-111-283</inkml:trace>
  <inkml:trace contextRef="#ctx0" brushRef="#br0" timeOffset="41932.3984">12280 5712 1309,'6'-10'240,"4"3"-174,16-12-9,3 6 150,10 3-35,10 1-52,12 6-52,8 3-29,51 4-23,6 6-5,-2-4-11,-86-6 0,-7-2-22,-10 2-36,18-2-55,-19 0-79,-24-6-106,-69-24-353</inkml:trace>
  <inkml:trace contextRef="#ctx0" brushRef="#br0" timeOffset="42144.4106">12387 5536 1008,'-3'15'292,"0"7"-163,0 15 71,-1 14 7,5 3-27,6 4-66,8-2-72,8-4-39,6-9-3,2-10 0,0-7-75,-1-17-63,-5-11-97,-1-13-68,20-79-364</inkml:trace>
  <inkml:trace contextRef="#ctx0" brushRef="#br0" timeOffset="42318.4205">12692 5502 1347,'-2'12'511,"1"8"-490,-4 16 29,-1 16 64,-2 3 10,-2 2-35,1-5-46,5-4-25,1-7-18,0-8-9,7-13-64,1-3-140,9-13-365,50-45-83</inkml:trace>
  <inkml:trace contextRef="#ctx0" brushRef="#br0" timeOffset="43239.4732">12927 5551 228,'0'0'1262,"0"0"-1088,-3 10-101,2 6 26,-7 17 98,-4 10-62,-5 6-59,-6 8-34,-2-4-22,-5-2-14,-3-2-6,-3-12 0,-8-7-41,-7-8-58,-11-4-207,-3-12-296,7-6 74,11-9 252,15-5 276,14 4 196,8 4 17,8 10-18,0 11 62,-1 14 37,2 8-78,-1 14-51,2 7-38,-4 6-31,-2-2-43,-2-5-19,-8-4-13,2-13-9,-2-11-3,4-14-9,8-10-26,6-8-17,8-14-86,11-15-102,15-25 34,17-17 65,14-8 84,6 5 48,-1 13 10,-4 15 35,-12 14 9,-3 10 9,4 8 32,-4 7 41,1 4-70,-7 10-46,-17 10-13,-17 3 10,-6 10 35,-9 4-16,-7 8-12,-10 1-10,-12 4-8,-9-3 7,-13 0-13,-8-7-40,-2-4-97,2-13-70,11-13 17,13-10 40,16-9 94,9-5 56,6 1 20,4 8 95,4 5 25,1 10-74,3 9 1,4 12 62,3 7-24,4 11-27,-3 2-30,-5-3-21,-2-5-3,-7-3-9,-3-5-4,-4-6-2,1-7-2,0-7 8,3-5 0,0-8-7,3-6-8,1-11-48,8-12-50,14-16 17,13-14-27,8-2 14,9 3 65,-6 15 29,-7 18 6,-10 15 15,-9 11 25,-6 13 19,0 5-4,-6 11 14,0 12-31,-1 7-22,0 6 1,3 5 7,-4-1-14,1-3-5,-11-7-10,-3-4 1,-6-10 10,-3-10-12,-3-10 0,-9-7-32,-3-12-47,2-8-80,0-13-62,10-16-23,6-126-297</inkml:trace>
  <inkml:trace contextRef="#ctx0" brushRef="#br0" timeOffset="43419.4835">12850 6084 1472,'1'5'265,"1"5"-202,2 13 57,2 20 30,1 17-16,-2 15-46,-1 14-17,-6 7-19,-12 53-8,-20 7-16,16-107-7,4-8-13,-13 42-8,9-21-53,14-20-76,10-19-250,79-50-873</inkml:trace>
  <inkml:trace contextRef="#ctx0" brushRef="#br0" timeOffset="45800.6197">13903 5600 845,'0'0'351,"-1"2"-193,1 2-131,1 8-26,3 6 125,4 7 18,-1 3-57,8 1-33,-1-6-13,0-1 13,2-6-11,-6-5-13,-1-5-13,-5-4-5,-2 0-2,-2-4-10,0 2-56,3 2-175,3-2-136,24-5-284</inkml:trace>
  <inkml:trace contextRef="#ctx0" brushRef="#br0" timeOffset="46176.6412">14416 5531 1344,'0'3'234,"3"-3"-182,-1 2 22,2 5 76,3 0-57,-1 4-54,1 1-26,-6 0 14,-4 8-9,-13 3 5,-8 4-23,-18 7-106,-13 2-111,-11 2-32,-2 3-65,0 2 49,7-6 80,14-6 88,14-11 97,18-5 45,10-12 79,8 1 26,8-8 47,11 4 58,8-7-66,14-4-41,7 2-29,4-2-37,1-3-34,-3 5-22,-3 0-17,-7 1-3,-8 0-6,-10 1-7,-10 4-98,-6-1-151,-16-20-296</inkml:trace>
  <inkml:trace contextRef="#ctx0" brushRef="#br0" timeOffset="46535.6617">14185 5447 1216,'-7'10'188,"3"0"-143,-9 13 12,2 9 24,-3 9-27,3-2-36,2 3-18,5-1-3,-1-4-50,2 4-26,-1-6-16,-2 1 17,0-3 54,3 4 24,0 3 12,2 0 38,2 5 22,0 9 9,4 2 4,-1 7-17,1 4 85,-4-4-59,-5-3-38,-7-8-7,-4-7-10,-10-8-15,-12-3-7,-4-4-17,3-8-6,5-14-63,9-9-26,15-17-98,9-16-164,9-14-146,69-146-27</inkml:trace>
  <inkml:trace contextRef="#ctx0" brushRef="#br0" timeOffset="46752.6741">14140 6129 481,'17'-11'305,"-5"5"22,14-1-30,-6 10-86,-1 13-34,-8 13-22,0 18-22,-1 14-26,-4 9-40,-3 7-7,1 1-9,-1-4-19,4-6-19,2-12-7,8-12 2,-1-15 1,8-6 13,6-16 43,6-8-31,8-12-14,4-17-20,10-11-86,7-12-52,7-10-115,124-143-323</inkml:trace>
  <inkml:trace contextRef="#ctx0" brushRef="#br0" timeOffset="47279.7043">15273 5618 379,'-6'-4'1357,"1"2"-1155,-8 0-115,-9 10-13,-13 6-7,-14 11-17,-12 7-31,-8 4-11,11-2-8,13-4-21,21-7-53,18-9-88,14-3 14,11-1 100,8-2 33,6-2 7,4 0 8,-4 2-1,-6-2-14,-5 5-38,-8 5-4,-7 7 9,-9 9 39,-8 6 9,-5 2 9,-4-4-3,3-1-5,6-10 0,6-12-1,4-6 6,3-3 25,1 0-8,5 0 23,3 3-13,7 5-21,1 5-11,4 3-1,-6 5 0,-2 8 34,-10-1 36,-6 8-16,-13 0 0,-14-1 3,-7 6-7,-14-2-22,-1-2-7,9-4-4,11-13-4,17-9-13,12-10-7,13-8 7,14-8 19,14-7-7,18-11-12,7-9-96,1-3-97,-9 0-82,-13-3-19,32-86-157</inkml:trace>
  <inkml:trace contextRef="#ctx0" brushRef="#br0" timeOffset="47439.7134">15507 5855 1407,'5'-4'199,"-1"2"-101,9-8 82,4 1-59,2-2-56,-1-3-49,1 4-16,4 0-138,1 4-198,32 10-380</inkml:trace>
  <inkml:trace contextRef="#ctx0" brushRef="#br0" timeOffset="47617.7236">15374 6091 1059,'2'0'303,"2"0"-248,11-1 52,12 0 176,13-5-92,14-2-88,10-6-44,-5 3-41,-5-2-9,-3-2-9,-3-1-50,-6-4-106,-11-5-309,6-57-104</inkml:trace>
  <inkml:trace contextRef="#ctx0" brushRef="#br0" timeOffset="47827.7356">15610 5535 1298,'-3'12'189,"-2"11"-153,-5 22 38,-1 29 104,-5 67 74,10 49-132,16 40-60,25-81-43,-14-101-2,3-6-15,1-6-7,21 33-42,3-14-100,-3-20-172,-1-18-263,58-51-207</inkml:trace>
  <inkml:trace contextRef="#ctx0" brushRef="#br0" timeOffset="47994.7452">15922 6312 1276,'-13'0'253,"-4"3"-98,-15 14 28,-5 14-9,-8 12-38,-3 11-28,-1 1-40,5-3-43,4-7-16,10-12-9,16-17-36,5-14-43,7-19-253,29-117-1031</inkml:trace>
  <inkml:trace contextRef="#ctx0" brushRef="#br0" timeOffset="48159.7546">15975 5357 1998,'3'4'170,"0"4"-170,2 3 0,1 4 41,-2 2-3,8 2-20,-1-4-18,7 4-32,1-4-193,39 13-631</inkml:trace>
  <inkml:trace contextRef="#ctx0" brushRef="#br0" timeOffset="49081.8074">17035 5280 1262,'-5'-1'379,"1"-3"-143,-4-4-88,-4 5-29,-2 0-56,-8 6-27,-6 9-24,-8 10-12,-7 11 1,-6 12-1,0 7 1,5-1 0,11 1-1,11-7-9,15 1-3,10-5-6,17-2 16,10-1 1,12 1-28,3-6 16,3-8 5,-5 5 2,-9-5 5,-11 5-9,-12-2 10,-11 5 1,-11 3 9,-9 2-10,-7 4-7,-3-1-13,5-4-13,7-4-6,11-3-18,4-3 9,3-3 17,9-1 14,2 7 14,3 6 3,5 9 26,8 9 37,-3 11 10,3 13 8,8 67-6,-19 24-4,-21-5-25,-2-115-22,0-12-10,-3-5-8,-2 27-6,1-21-9,5-22-33,3-16 8,4-23-67,8-22-280,7-26-210,72-222-165</inkml:trace>
  <inkml:trace contextRef="#ctx0" brushRef="#br0" timeOffset="49419.8267">18182 5067 665,'6'-4'121,"-2"0"44,4-4 96,-2 1-25,-5 7-50,-2 1-105,-1 13-57,-2 4 93,-1 13 24,-5 14-48,-4 10-20,-9 8-10,-7 7-21,-3 5-16,-6 4-16,0-5-4,3-8-4,5-9-2,8-12 0,5-12-18,8-11-33,7-14-72,3-8-63,8-8-36,6-11-315,49-84-226</inkml:trace>
  <inkml:trace contextRef="#ctx0" brushRef="#br0" timeOffset="49660.8405">18301 5030 1312,'0'3'285,"2"-2"-207,2 6-25,3 7 118,6 7-23,3 9-50,-2 11-44,6 7-17,-8 10-5,1 5 4,-4 5-18,-3 1-3,-7 0-2,-5-2-1,-4-11-6,1-6-6,-2-11 0,4-6-54,-4-11-64,5-9-148,0-10-269,-13-29-134</inkml:trace>
  <inkml:trace contextRef="#ctx0" brushRef="#br0" timeOffset="49829.8502">18142 5505 310,'-10'-10'1070,"3"3"-808,-10-8-37,10 9-12,7 2-49,3 2-59,2-2-93,7-2-2,6 2-10,11 1 0,7-4-57,10 1-130,3-3-335,71-29-229</inkml:trace>
  <inkml:trace contextRef="#ctx0" brushRef="#br0" timeOffset="50043.8624">18820 5179 1475,'2'-12'225,"3"-2"-120,9-13 2,10-1-19,15 3-26,19-3-28,53-3-8,23 12-17,-100 14-3,-3 4-6,31-7-11,-19 4-26,-11 3-103,-15-1-131,-12 2-13,-34-11-241</inkml:trace>
  <inkml:trace contextRef="#ctx0" brushRef="#br0" timeOffset="50833.9076">18182 5074 590,'0'7'118,"-1"-3"-100,1 6-10,-4 3-7,3 0 34,-4 0 5,2 0-14,0-1-13,0-4-4,3-4-9,2 2-116</inkml:trace>
  <inkml:trace contextRef="#ctx0" brushRef="#br0" timeOffset="51431.9418">18085 5200 1179,'-9'8'281,"1"3"-172,-5 14 7,5 14-10,8 13 11,14 3-60,25-1-4,23-3-11,70 7-20,47-26-4,11-41-7,-75-14-5,-20-8-6,-60 11-18,-5-2-3,-6-1 4,21-19 17,-18-4 0,-18-1 0,-15 1 24,-15 4 5,-21 8-14,-22 13 3,-76 21-2,-60 51 1,-7 47 5,114-31 16,68-31-5,14-10-19,11 1-14,5 24-15,31-13 15,33-15 11,78-17 0,63-45-11,13-38 0,-106 15-44,-20-5-1,-63 32 11,-6 2 23,-8-3 11,16-38 2,-20-3 4,-26 3 10,-22-1 4,-28 14 5,-67 3 5,-61 59 9,-51 59-6,102 6-3,38 3 2,72-32-5,13 0-27,8 0-17,-3 43-34,24-3-40,26-2-65,22-9-355,200 29-84</inkml:trace>
  <inkml:trace contextRef="#ctx0" brushRef="#br0" timeOffset="51693.9568">19748 5147 103,'-3'-6'1616,"2"6"-1438,-2-1-100,-2 10-57,1 13 12,-8 19 62,0 14-19,1 15-38,0 1-17,3 0-11,2-10-2,-1-9-8,4-12 0,2-13-10,-2-13-52,3-10-88,-2-7-118,0-10-261,13-74-372</inkml:trace>
  <inkml:trace contextRef="#ctx0" brushRef="#br0" timeOffset="52001.9744">19859 5153 1297,'7'-12'241,"6"1"-136,16-11-13,8 3 49,8-3-33,7 6-45,3-1-30,3 4-17,-4 2-7,-13 5-9,-7 4 0,-18 6-31,-8 8-1,-6 7 32,-4 14 42,-4 16 40,-3 15-26,-5 6-14,0 6 6,-4 3-3,-3-7-14,4-6-14,-6-12-7,6-13-2,-2-12-7,2-11 8,-1-14-7,3-6-2,1-12-48,2-12-57,3-14-96,2-17-251,11-143-209</inkml:trace>
  <inkml:trace contextRef="#ctx0" brushRef="#br0" timeOffset="52242.9882">20005 4620 831,'0'-4'875,"3"3"-734,0-6-85,0 15 17,3 16 31,2 18 19,3 23-5,1 70-25,-15 24-16,-17 28-2,-10-55-11,-3 6-17,-3-5-22,-3-14-13,6-16 0,15-58-12,3-2-9,6-5-30,-11 33-63,10-9-41,11-17-68,14-6-330,81-23-691</inkml:trace>
  <inkml:trace contextRef="#ctx0" brushRef="#br0" timeOffset="52792.0196">20509 4882 1549,'0'-2'355,"3"-2"-233,6-5-37,14-1 2,13-4-13,17 0-10,19 1-19,53-1-27,14 2-16,-103 12-1,-10 1-1,28 3-21,-26 3-65,-16-1-101,-13 4-293,-62 25 13</inkml:trace>
  <inkml:trace contextRef="#ctx0" brushRef="#br0" timeOffset="53136.0393">20639 5070 1353,'-3'19'139,"2"-2"-46,-1 14 62,-1 2 20,3-7-14,0-7-49,3-10-49,-3-3-28,0-5-16,2-4 4,-1-3-4,5-8-19,12-11-50,9-11-11,15-5 10,8 2 25,3 8 11,-4 16 14,-9 8 0,-5 12 1,-9 6 23,1 9 5,-8 0 11,0 6-12,-8-1-4,-6-6 5,-7 0-2,-4-4-7,-10-3 10,-11-2-25,-12-2-4,-17 0-61,-12-5-89,-6-3-200,-4-3-257,-91-26-170</inkml:trace>
  <inkml:trace contextRef="#ctx0" brushRef="#br0" timeOffset="53684.0706">20478 5119 747,'1'0'309,"2"-1"-79,7 1-74,0 3 45,6 6 36,7 14-53,2 10-55,5 16-42,-2 12-7,-9 6-20,-7 5-20,-4-5-10,-11-2-16,-5-10 4,-2-10-9,1-12-9,-2-11-9,1-12-54,7-6-20,3-10 1,6-12-55,8-13-187,5-13 92,15-16 53,7-1 41,4-4 138,5 9 39,-2 14 65,3 8 11,-2 11 23,5 7 15,-4 10-15,-2 6-33,-8 9-40,-4 10-16,-6 7-23,-3 7 10,-6 4-5,-6 6-1,-5 0-6,-12 2-6,-11-1-6,-12-2 2,-16 2 4,-15-8-18,-11-3 0,-8-10-51,3-11-42,10-5-54,13-10-27,14-9 9,16-7 130,10-5 35,12 2 5,7-1 70,5 3 12,6 4 20,6-1-16,4 3-19,7-3-13,8-1-29,2-1-23,2 4-7,-1-2-3,-10 3-72,-9 0-102,-13 1-287,-22-40-418</inkml:trace>
  <inkml:trace contextRef="#ctx0" brushRef="#br0" timeOffset="54007.0891">21058 5322 1314,'0'0'583,"0"4"-557,2 9 5,1 8 22,0 10 71,0 9-41,-2 3-41,-2 1-15,-7 5-9,-10-2 0,-13 2-6,-8-2-1,-9-6-11,4-13-10,8-11 4,11-13 6,10-6 0,8-4 0,5-1 6,3-2-4,6 0 19,9-1-8,7 3-2,10-3 7,10 6-6,4 2-12,5 2 1,3 0-1,6 0 0,-5-4-20,-3-1-41,-9-1-32,-10-5-113,-9-2-103,11-47-270</inkml:trace>
  <inkml:trace contextRef="#ctx0" brushRef="#br0" timeOffset="54369.1098">22104 4634 1680,'2'0'276,"4"3"-236,4 1-28,2 5-12,-2 5 8,-3 2 1,-6 6 12,-4 0-20,-6 4-1,-15 4-39,-18 2-37,-19-1-112,-63 12-71,81-33 58,-37 8 136,20-7 65,26-7 128,19-4 128,15-4 8,11-3-99,14-1-84,18-6-18,66-9 0,53-6-18,8-1-25,-73 14-13,-61 6-7,-4 2-5,-3 1-49,27-9-52,-15 4-223,-14 2-191,-37-13-110</inkml:trace>
  <inkml:trace contextRef="#ctx0" brushRef="#br0" timeOffset="54607.1234">21759 4880 1407,'1'4'425,"-1"7"-385,4 8-38,-2 12 125,3 16 46,3 6-37,0 17-49,6 5-25,-3 6-11,-1-2-15,-7 2-23,-10-6-1,-7-1 0,-11-4-12,-5-5-29,0-17-48,7-11-25,9-15-25,12-22-37,12-10-287,10-21-258,68-115 82</inkml:trace>
  <inkml:trace contextRef="#ctx0" brushRef="#br0" timeOffset="54762.1323">21942 5231 102,'13'-23'957,"-1"5"-612,15-17-96,3 14-63,3 8-40,5 0-31,3 9-26,6 0-46,-1 0-23,-1 3-10,-7-2-10,-5 1-13,-3-2-65,-8-1-186,-3-25-376</inkml:trace>
  <inkml:trace contextRef="#ctx0" brushRef="#br0" timeOffset="55622.1815">22106 4941 1578,'0'6'178,"-3"4"-177,-9 9 45,1 9 104,-4 8-5,-4 6-62,9-2-47,-1-3-23,8-10-13,6-5-34,8-11-101,8-8 31,12-10-116,18-12-131,13-10-129,-2-3 294,-11-1 186,-17 4 12,-12 7 161,-16 7 137,-4 8-19,-1 6-58,-1 1-83,-1 5-81,-8 6-51,-5 9 1,-3 6-10,-7 5-1,-1 3-8,-5-5-1,-10 6-38,-5-5-65,3-8 20,10-10 74,14-6 10,13-9 35,12-4 32,8-11-56,14-2-11,16-3-8,11-5-97,4 8-52,-6 9 2,-12 7 49,-16 10 38,-12 10-8,-13 5 4,-15 5 49,-16 7 22,-17 2-59,-14 1-69,-10 3-72,0-11 69,10-1 132,14-10 91,16-10 34,20-2 37,10-5 84,12-4-101,12-2-49,19-7-57,15 0 6,9-1-7,0 3 29,-7 5-2,-13 11 49,-9 4 3,-11 11-53,-8 6 1,-7 6 10,-9 6-24,-8 1-3,-9 4-14,-13-3-13,-9-3-6,-4-10-6,-9-5-9,-6-10-36,-2-6-52,2-6-103,4-6-62,11-6 23,19-12 10,14-11-20,16-6-208,14-4 403,12 7 45,2 9 292,5 15 67,-2 14-8,0 10-35,-3 12-109,-2 11-58,-2 11-29,6 8-8,6 3-17,7 0-55,5 0-23,2-16-17,4-5-5,4-13-52,8-9-49,-4-6-50,-2-10-183,59-37-580</inkml:trace>
  <inkml:trace contextRef="#ctx0" brushRef="#br0" timeOffset="56171.2129">22938 4967 1293,'-6'-4'485,"3"4"-351,-3-4 41,6 4-11,3 0-70,11 0-40,19 0-6,25-2 6,81-11-16,62-17-17,-4-5-15,-87 7-6,-74 21-33,-12-1-59,-9 6-38,13-10-49,-19 10-191,-58 0-390</inkml:trace>
  <inkml:trace contextRef="#ctx0" brushRef="#br0" timeOffset="56440.2282">23248 4650 703,'0'-4'788,"0"4"-644,2-1-86,0 6 17,5 12-24,3 18 98,7 20-1,2 23-52,-2 15-12,8 64-24,-17 22-18,-25-2-9,-7-68-13,12-61-10,0-5-2,2-4-8,-5 32-14,5-22-28,5-18-19,5-15-22,5-18-43,5-17-70,12-15-415,56-129 12</inkml:trace>
  <inkml:trace contextRef="#ctx0" brushRef="#br0" timeOffset="56761.2466">23377 5041 1297,'0'-1'294,"0"2"-75,-4-1-74,-4 12-58,-7 8 5,-15 11-1,-7 16-34,-15 2-30,-2 4-13,-2-1-13,11-12-1,13-12-42,19-15-33,17-13-123,18-11 21,19-14-35,17-9 91,12-11 41,9-4 64,-1 8 16,-11 11 106,-13 16 49,-13 24 17,-10 10-55,-2 21-19,-2 4-25,-3 10-25,-4-2-40,-3-2 8,-1-10-16,-3-6-40,-3-13-94,-3-16-134,1-16-62,39-94-684</inkml:trace>
  <inkml:trace contextRef="#ctx0" brushRef="#br0" timeOffset="56996.26">24145 4702 1647,'0'6'481,"0"14"-468,-1 21-12,-2 19 7,-1 16 34,-7 8 16,2 4 2,-3 9-21,-3 0-15,-5-1-13,0-6-5,-6-11-6,4-10-18,2-24-41,4-18-20,10-14-38,2-18 12,8-19-417,4-22-199,38-145 166</inkml:trace>
  <inkml:trace contextRef="#ctx0" brushRef="#br0" timeOffset="57664.2983">24211 4773 1169,'10'-16'294,"4"5"-114,14-15-32,2 8-11,5 5-50,-3 8-18,-4 7-21,-6 10-14,-3 14-8,-5 14-16,-6 14 10,-11 14 37,-9 13-12,-8 11-5,-21 57-2,-2 14-4,33-112-13,-4-3-3,-4 45-4,0-12-5,3-13-8,-1-17 8,5-14-9,-1-15-1,1-15-18,1-10-16,-6-8-50,-2-14-35,2-10 1,6-18-47,5-14-104,8-18-180,9-71-12,18-16 129,-17 133 333,0 13 262,11-27 20,-4 30-102,-1 16-57,-4 10 57,3 5-22,-2 5-41,-3 1-82,-3 4-35,-2 1-28,-12-1-94,-8 4 4,-10-3-53,-6 4-41,-4 3 62,5 0 150,5-3 2,9-5 43,8-1 19,7-8-19,9-2 17,4-4-1,7 0-29,8 1-22,-1 0-2,-4 0-8,-11 5-8,-11 8-18,-11 6 26,-14 10 65,-14 6 11,-9 9 11,0 0 8,6-3 2,9-8 25,10-7-14,11-9-44,7-6-44,9-2-20,6-6 0,14-7 37,17-7-37,10-16-27,12-9-117,2-11-131,-2-14-185,90-133-233</inkml:trace>
  <inkml:trace contextRef="#ctx0" brushRef="#br0" timeOffset="57897.3116">24973 4757 1556,'3'3'298,"-3"10"-278,-3 10-14,0 17 76,-4 20 38,-9 14-19,-4 15-41,-14 60-14,-10 23-5,-13-2-19,21-61-10,22-64-4,4-2-8,0-9-15,-10 32-28,12-21-34,4-15-44,2-24-50,7-18 16,2-15-377,41-125-348</inkml:trace>
  <inkml:trace contextRef="#ctx0" brushRef="#br0" timeOffset="58250.3318">24915 4764 766,'2'-14'1031,"15"7"-936,16-17-80,21 7-14,59-12 0,-71 23 1,39-4 7,-8 2-8,-13 5 0,-12 6-1,-14 1 0,-12 3-9,-12 0 0,-6 2-15,-4 4 24,-1 6 41,-2 16 23,0 8 20,-4 15-1,-3 8-10,-4 12-13,-1 7-12,-10 60-15,-8 13-6,-4-3-7,24-109-2,3-1-8,-2-6-2,-10 36-8,2-7 1,3-9-1,5-7-22,3-14-29,4-8-29,1-15-47,1-12-152,1-59-204</inkml:trace>
  <inkml:trace contextRef="#ctx0" brushRef="#br0" timeOffset="58439.3426">24952 5145 1734,'3'-4'298,"5"4"-298,5 0 0,12 6 36,12-4 8,7-4-20,10 0-12,4-3-12,-3 2-69,-8 1-200,-10 4-196,-13 10-197</inkml:trace>
  <inkml:trace contextRef="#ctx0" brushRef="#br0" timeOffset="58767.3613">24927 5439 1225,'0'4'327,"0"-3"-269,0 1-37,4-2 23,-1-5 107,6-8-65,8-3-86,8-12-15,8 1-65,0 1 46,1 7 25,-3 7 9,-7 8 0,0 8 42,0 8 4,-3 4 1,-6 9-25,1 5 32,-10 3 8,-6 2-10,-4 0 8,-11-5 12,-6-3 12,-6-7-13,-12-7-22,-3-6-2,-8-10-22,0-4-10,1-7-13,10-5-2,8 1-41,11 4-70,4 6-183,-21 10-551</inkml:trace>
  <inkml:trace contextRef="#ctx0" brushRef="#br0" timeOffset="59354.3949">19846 6774 1372,'-5'3'286,"5"-3"-275,2 7 44,15-1-53,22 2 167,26-11-29,76-15-58,42-21-32,-17-9-23,-81 21-15,-54 14-3,-1 7-9,-6-4 0,16-5-63,-16 8-147,-18 1-248,-42-2-76</inkml:trace>
  <inkml:trace contextRef="#ctx0" brushRef="#br0" timeOffset="59608.4095">20302 6406 1566,'0'2'237,"1"2"-202,3 9-20,3 6 67,2 16 28,3 12-8,3 11-39,1 11-21,-4 12-23,-6-3-7,-6 6-6,-5-3-6,-4-3-13,-5-8-30,3-12-13,0-13-55,3-16-34,5-9-32,1-14 19,2-14 50,13-55-545</inkml:trace>
  <inkml:trace contextRef="#ctx0" brushRef="#br0" timeOffset="59976.4305">20362 6780 796,'-5'-9'555,"2"7"-304,0-10-46,0 15-73,-2 10-43,-4 13 19,-8 14 3,-10 13-50,-9 12-23,-5-4-13,-1-2-14,1-10-5,10-15-6,10-11-1,8-14-38,13-7-21,5-7-90,11-14-90,13-13-260,16-14-50,15-8 219,7 5 148,0 7 183,-3 17 237,-12 13 36,-8 14 33,-8 11-59,-5 6-25,-3 10-10,-4 3-55,-5 1-44,-4 2-53,-5-6-30,-5-1-20,-5-3 13,-1-9-23,-5 2-6,0-11-69,3-3-98,3-5-73,3-13-96,28-85-648</inkml:trace>
  <inkml:trace contextRef="#ctx0" brushRef="#br0" timeOffset="60204.4435">20942 6600 1291,'-2'1'368,"2"3"-242,0 3-69,0 9 19,2 16 103,-4 20-50,-2 13-54,-4 18-14,-6 7 4,-10 10-34,-3-3-14,-3-5-7,1-7-10,0-8-8,5-15-35,8-17-38,8-17-23,7-18-43,5-17-18,9-18-109,5-18-353,63-153 79</inkml:trace>
  <inkml:trace contextRef="#ctx0" brushRef="#br0" timeOffset="60870.4816">21058 6570 1048,'0'-10'363,"2"3"-123,1-8-66,3 7-79,1 3-31,8 2-16,6 3-18,5 8 8,6 11 2,-4 9-4,1 10-3,-11 14 9,-9 15 5,-12 7 10,-15 14-2,-12 8-5,-7 4-8,-11-2-12,-3-8-15,6-13-9,5-12-6,14-18-5,9-21-21,8-16-2,4-15 16,0-11-51,-1-18-17,-2-15 20,4-23-1,2-18-13,5-76-29,19-20-14,-13 149 70,2 11 47,10-21 48,-5 23-6,5 21 2,-2 10 4,0 7 21,-3 2-27,-7 5-12,-5-1-12,-7-2-18,-6 3 0,-10-2 20,-5 1-20,3-1-27,6-8-18,11-3-38,8 3-19,4-3 79,8 3 23,-1 6 1,3-3 5,3-1 3,-5 0 11,2-3 8,-4 6-16,-6 0-12,-9 3-5,-12 11 5,-13 9 59,-13 5-23,-6 4-14,-4 1-2,6-6-4,8-9 8,15-12 2,10-11 7,8-5-14,9-4-19,5 2 18,11 0 13,8 3-13,8-7-9,9-3-9,3-5-30,-1-5-51,4-8-52,3-6-131,8-10-254,104-95-212</inkml:trace>
  <inkml:trace contextRef="#ctx0" brushRef="#br0" timeOffset="61238.5027">22046 6395 1522,'-3'0'314,"0"0"-181,-9 5-37,-9 10-1,-19 6-10,-13 13-16,-15 4-34,-7 3-19,2-1-8,3-5-8,14-3-11,11-4-42,15-10-34,16-5-70,9-10-160,14-5-17,6-2 61,10-6 121,12 2 139,-4 4 13,1 8 115,-5 14 70,-2 9 26,-8 14 4,0 18-5,-11 14-42,-8 14-66,-12 6-24,-5 0-36,-5-7-3,-2-11-23,4-10-16,3-21-12,8-15-46,9-18-71,10-20-150,16-22-227,97-126-441</inkml:trace>
  <inkml:trace contextRef="#ctx0" brushRef="#br0" timeOffset="61913.5413">22297 6516 1305,'0'-4'278,"4"4"-173,5-7-51,0 10 21,-5 4-71,-2 6 8,-10 10 24,-12 9 21,-16 9-57,-13 6-7,-8-3-31,1-8 26,9-10 12,19-12 18,12-7 51,12-10-4,16-5-35,14-2 0,21-7-30,65-18-26,42 0-89,-112 28-82,-9 3 14,32-4 45,-25 8-6,-23 4-76,-19 5 19,-18 9 201,-19 4 19,-19 7 29,-11 5 20,-4 3 67,4 0 18,15-7 33,18-6 1,16-4-52,17-8-63,9 4-64,13-5 32,12 4 1,13-8-18,8-1-23,1-6-47,-6 0 2,-11 4 32,-14 0 12,-10 4-23,-13 8 24,-15 9 54,-16 8 5,-16 9-26,-16 5-12,-3-3-3,4-8 0,8-5 7,13-11-4,14-10 2,8-6-1,13-6 4,5 0-19,7 0 8,7-3-9,13-5 11,15-5 10,13 2 7,14-3 1,59 2 20,39 2 8,-1 8-31,-81 14-19,-54-6-13,-14 2 0,-3-4-9,6 6-13,-11 2-11,-8-2-5,-5-3-29,3 0-49,1-4-104,1-5-112,15-48-755</inkml:trace>
  <inkml:trace contextRef="#ctx0" brushRef="#br0" timeOffset="62718.5873">23202 6787 382,'-4'8'206,"1"-4"-20,-2 3 90,5-1 33,2-6 9,1 2-80,3 0-73,6 2-9,6 0-36,13 6-39,7-6-30,11-2-27,3-2-22,7-2-2,-1-5-35,0-2-43,-8 1-18,-4-1-78,-7-5-316,50-34-202</inkml:trace>
  <inkml:trace contextRef="#ctx0" brushRef="#br0" timeOffset="63737.6456">23971 6456 1370,'13'-5'251,"5"-2"-191,19-5-32,11 2 59,0-2 26,-7 4-32,-8 2-45,-6 0-30,-3 2-6,-3-2-77,2 2-101,-3 2-4,-2 2 22,-8 3 47,-8 5 16,-7 2 97,-12 3 72,-7 5 27,-10 7 9,-9 3-21,-2 1 9,3 4 48,5 1-24,6 3-11,11-3-22,4 4-12,8 0-22,8-5-20,8-4-23,9-7 2,7-8 8,8-10-20,8-10 0,6-12-78,3-5-78,7-9-173,-5-1-219,-7 1 76,-8 5 119,-14 12 353,-10 1 174,-12 12 147,-9 6-46,2 9 5,-3 5 19,-3 11-52,-2 5-95,2 9-59,2-1-14,4-1-32,1-4-23,6-6-23,4-9-1,-1-8-8,-3-7-37,1-7-13,-3-6 1,-7-1-63,-4-5-200,-7-5-8,-4-2 116,-4-3 142,6 1 70,4 11 79,9 5 85,4 10-61,0 12 86,1 9 29,-3 17-58,2 8-58,7 10-13,6 6-17,4-1-27,-1-6-23,2-5-7,-6-13-14,-6-4 9,-4-13-10,-5-7-30,-8-8-14,-2-8-26,-5-10-47,2-7-53,2-11-13,9-10 42,4-7 30,5 0 44,2 2 67,1 3 64,8 11 26,4 2 45,2 9-50,6 4-37,6 7-28,1 5-13,-1 5-7,0 7-1,-4 4-83,-10 7-74,-9 2-5,-12 5 71,-22 4-11,-13 6-14,-18 1 61,-14 1 5,-49 26 11,85-48 40,-26 12 30,21-9 174,23-11 9,24-8-41,21-6 43,19-7-58,16-9-43,59-19-61,18-8-25,3-7-1,-104 34-21,-1-2-6,-4-3-58,33-16-55,-12-10-119,64-96-397</inkml:trace>
  <inkml:trace contextRef="#ctx0" brushRef="#br0" timeOffset="64422.6848">25116 6302 1799,'-5'8'340,"0"10"-286,-9 11-39,-8 9 2,-10 6 37,-9 7-21,-7 0-20,-1 4-1,-8 2-12,2-2-13,3-8-40,15-15 7,13-14 17,18-11-1,13-14-60,19-11 2,14-2 88,20-9 12,55-26-2,-74 39-8,37-13-1,-12 7 5,-10 12-6,-14 5-22,-11 9-37,-11-1-44,-11 1-29,-8 4-20,-7 0 86,-4 3-4,-8 3 22,-3 4 48,0 3 37,-2 5 76,1 6 13,1 4 39,-3 9 21,1 8-42,-3 8-36,4 8-45,1 3-8,5 1 11,2-4-19,4-5-22,-1-7-14,2-12-4,-3-8 1,-2-11-2,4-9-5,-8-8-1,-1-9-30,-6-9-55,-2-11-26,0-9-17,6-13-85,6-17-97,12-14-53,5-11-127,10 1 490,6 7 69,0 25 256,4 19-53,-1 17 25,0 11-44,6 12-74,1 14-62,4 12-30,9 18-11,5 7-7,9 7-13,4 2-38,-4-6-11,-9-11-7,-10-6-11,-11-13-51,-8-9-34,-11-1-66,-5-1-387,-34 7-69</inkml:trace>
  <inkml:trace contextRef="#ctx0" brushRef="#br0" timeOffset="71614.0961">3505 9546 1235,'0'-4'347,"1"4"-208,3-3-131,8 3 2,7 0 56,10 1 38,5 5-35,2 8-26,-3-1-20,0 10-16,-7-1 2,-8 4-8,-7 1 0,-10 2 1,-12 7 4,-14 5 10,-14 0-16,-8 1-18,-8-8-3,6-6 18,12-15 3,12-3 2,9-6 5,13-4-7,3 0-10,6 2-31,11 3 34,7 4 7,12 6 24,6 2 0,1 6-2,-5 2-7,-9 1 14,-9-3 7,-5 4-14,-11 2-4,-7-2 2,-9 6 23,-8-1-2,-11 3-14,-9-8-11,-3-3-1,1-11-7,2-6-8,0-10-47,3-6-86,4-12-203,-48-78-366</inkml:trace>
  <inkml:trace contextRef="#ctx0" brushRef="#br0" timeOffset="72118.125">3192 9384 1375,'-3'3'341,"-4"11"-247,-7 13-82,1 18 3,-6 14 47,1 8 43,3 11-17,-8 67-26,16 37-13,2 32-7,11-62 12,17-7-9,5 0-28,13-1-2,15-22-3,-19-75-11,1-11 8,90 48-7,23-80 8,-60-35 1,4-38-4,1-32-1,-4-16-4,-11-20 10,-15-1-5,-13-9-6,-17-13-1,-14 2 0,-14 9-10,-17 13 10,-17 18 0,7 69 1,-9 0 10,-4-2-1,-29-34 13,-55-21-10,-28 51-4,-25 48 2,42 27-2,3 16-8,9 9-1,18 7 0,56-24-2,7-4 1,11 0-10,-26 22-10,26-5-36,18 4-34,16 4-4,20 15-112,16 13-271,116 122-309</inkml:trace>
  <inkml:trace contextRef="#ctx0" brushRef="#br0" timeOffset="74678.2714">4971 9635 618,'0'0'157,"0"1"-64,-3-1 23,3 3 101,0-3 62,0 1-9,0-1-82,-2 0-77,4 1-35,-2-1-10,0-1-21,7 1-28,10-1 10,12-3 19,22-6-8,58-15-16,48-15-4,5-8-9,-73 3-3,-56 28-5,-1 5-1,-6-1 0,23-7-27,-17 2-23,-11 10-28,-12 2-52,-8 0-97,-5-4-296,-46-35-559</inkml:trace>
  <inkml:trace contextRef="#ctx0" brushRef="#br0" timeOffset="74948.2868">5371 9063 899,'0'-3'258,"1"6"-129,5 1-103,1 14 98,5 9 77,5 14-9,4 17-61,4 15-13,-3 18-26,-1 7-31,-9 6-20,-6 57-13,-16 17-8,-22 18-13,9-64 4,2-13-5,-2-9-6,15-67-6,5-10-37,0-9-38,1 19-35,2-21-43,2-21-43,9-18-101,31-111-457</inkml:trace>
  <inkml:trace contextRef="#ctx0" brushRef="#br0" timeOffset="75174.2998">5330 9689 1148,'0'0'455,"0"0"-346,0 0-89,0 2 14,4 1 62,-4 11 30,1 14-1,-6 20-32,-2 13-32,-12 16-28,-13 5-18,-7 1-4,-1-1-11,4-12 0,14-18-40,10-21-52,12-17-128,20-18-91,14-24-56,115-130-594</inkml:trace>
  <inkml:trace contextRef="#ctx0" brushRef="#br0" timeOffset="75346.3096">5583 9879 779,'6'4'520,"2"0"-390,1 9 14,0 9 39,1 9 0,1 3-16,-5 7-44,2 11-57,-3 0-41,0-4-13,-1-3-11,4-9-1,-2-6-41,4-11-73,1-4-183,5-14-210,35-62-304</inkml:trace>
  <inkml:trace contextRef="#ctx0" brushRef="#br0" timeOffset="75585.3233">5967 9293 1587,'0'3'299,"0"5"-260,0 3-29,-3 12 64,3 12 65,3 16-34,-3 20-31,0 73-13,-10 39-26,-2 23-14,-7-61-14,-3-14 2,11-29-7,8-67-2,4-6-30,1-12-65,1 14-19,4-23-52,4-22 22,5-21-225,29-143-310</inkml:trace>
  <inkml:trace contextRef="#ctx0" brushRef="#br0" timeOffset="76428.3715">6013 9222 749,'2'-7'744,"0"3"-587,3-7-94,7 4-6,9-1 53,7 0-8,10 1-47,7 0-35,2 4-5,-1 6-6,-8 1 12,-5 12-8,-17 12 13,-5 17-5,-13 23 39,-16 75-5,-28 35-7,-2 9-18,20-55-4,9 6 5,13-8 20,1-14-25,8-65-13,-3-2-11,0-8 4,2 37-5,-2-11 0,0-21-1,-2-17-1,2-18-17,-4-9-4,-7-12-13,-2-15-77,-9-14-50,-1-28-110,-17-72-89,4-49-196,8-12 295,20 152 262,-1 7 111,2 10 79,-4-28 10,5 18 58,5 15-36,5 12-23,0 5-70,7 5-67,7 3-20,9 5-20,3 5-8,-4 4-14,-3 7-8,-7 3 7,-10 5-23,-15 7-6,-12 7 4,-16 9-14,-8-3-35,2-7 39,7-10 36,14-11 6,14-15 2,8-4 13,7-6-5,12-2-1,11-4-4,6 1-11,6 4 1,-1 4-1,-5 7 0,-2 5-9,-12 7-3,-8 6-21,-11 2 23,-8 5 9,-13 7-5,-4 5-6,-15 3 6,-11 4-4,-6 0-14,-3 5 10,1-2-14,7-10 8,13-10 19,13-9 0,15-12-11,8-7 12,7-3 30,12-1 88,8 0-2,12-4-40,5-1-25,3 1-7,-2-5-8,-3 0-11,-7 3-23,-3 2-2,-4 0-5,-5 0-58,-1 1-67,0-9-154,40-43-265</inkml:trace>
  <inkml:trace contextRef="#ctx0" brushRef="#br0" timeOffset="76741.3894">6895 9000 926,'13'-4'219,"-1"3"-108,11-1 39,-7 8 28,-5 6 1,-4 13-44,-7 16 0,-7 12-27,-8 13-45,-12 9-12,-10 7-15,-9 3-6,-9-7-12,-1-3-8,-4-11-10,7-9-6,9-10-26,9-13-37,15-13-115,4-10-292,25-39-174</inkml:trace>
  <inkml:trace contextRef="#ctx0" brushRef="#br0" timeOffset="76932.4003">6901 9316 1370,'7'8'457,"4"0"-442,6 10 63,3 7 62,-1 5-13,3 3-41,3 2-47,8 2-18,3 3-9,0-6-12,-5-2-17,-7-4-37,-8-1-131,-17 2-191,-80 64-197</inkml:trace>
  <inkml:trace contextRef="#ctx0" brushRef="#br0" timeOffset="77097.4098">6779 9864 1165,'8'-5'342,"0"2"-244,9-4 1,5 3 88,2-2-59,0 2-82,4 3-46,-1 1-9,-5 5-139,-11 7-232,-16 12-122,-92 88 13</inkml:trace>
  <inkml:trace contextRef="#ctx0" brushRef="#br0" timeOffset="77487.4321">6613 10161 870,'16'-10'286,"4"1"-185,14-8-7,8 7 50,6 1-13,-1 5-43,3 4-17,-1 8-5,-7 6-29,-6 4-17,-15 7-4,-10 3 5,-19 9 8,-15 1-7,-13 6-7,-11 3-15,-3-9-1,5-9-12,7-9 13,8-14 0,10-18 6,1 0 0,9-8 1,7 1 8,6-2-6,9 5 5,10 3 2,8 11 22,6 7-10,5 14 17,3 9-4,2 7-2,6 6 18,-2 7-20,-1-4-19,-2-6-10,-5-5-8,-6-9 0,-6-7-6,-9-9-47,-5-7-29,1-8-62,-4-14-304,30-99-436</inkml:trace>
  <inkml:trace contextRef="#ctx0" brushRef="#br0" timeOffset="78124.4685">7605 9402 457,'-1'-12'1312,"2"5"-1109,4-16-155,6 9-17,8-2 13,9 2-25,5 3-8,3 3-11,-3 8-1,-4 12-14,-12 3-18,-4 11-51,-7 8-69,-16 10-18,-7 8 12,-13 3-60,-1-6-99,3-7 65,8-13 188,14-14 65,8-8 137,4-3 46,3 2 36,3 1-53,-2 5-40,5 4 2,0 6-26,3 11 12,-2 6-12,1 6-6,-4 6-33,-2-2-26,-4-4-4,-5-9-13,-8-5-8,-8-11-2,-6-4 7,-13-7-7,-8-9 1,-1-9-11,-2-19-9,3-11-7,4-19-31,1-22-34,-7-75-138,21-48 50,35 34 100,-8 142 69,-1 15 40,-1 0-12,5-5 31,2 17-19,3 15 37,5 18 19,1 26-32,0 15 17,-3 16-9,5 62-7,-6 31-4,-8 12-4,-17-61-16,-2-5-11,0-17-15,7-63-9,3-6-6,2-8-5,-2 33-60,4-24-29,2-22-68,2-19-125,37-69-282</inkml:trace>
  <inkml:trace contextRef="#ctx0" brushRef="#br0" timeOffset="78604.496">8325 9446 740,'12'-14'1150,"4"0"-1039,15-10-111,-5 14 0,-1 9-1,-8 11-10,-3 13 5,-8 18 6,-6 12 8,-13 10 15,-11 3-22,-12 3-1,-1-6-48,3-8-66,16-21 19,10-17 52,11-15 25,8-11 10,5-1-13,5 3 20,1 2 1,4 5 13,-3 7 22,0 5 10,1 11 22,-5 9-32,-5 0-14,-10 8 10,-11 7 5,-10 5-12,-10 3-12,-10 7 0,1-2-4,2-2 1,6-13-8,11-10 28,8-15 38,6-12 5,3-8-7,6-2-7,9-7 7,12-12-29,22-12-36,16-10-5,58-34-43,-85 51-73,39-30-97,-14 2-113,29-97-399</inkml:trace>
  <inkml:trace contextRef="#ctx0" brushRef="#br0" timeOffset="79078.5231">8786 9610 1393,'11'-8'256,"6"-1"-187,16-15 6,4 3 84,11-5-31,8 3-49,9-3-43,5 1-19,4 5-10,-8 7 2,-7 7-9,-15 9-1,-11 9-11,-12 5-3,-11 7-18,-13 6 33,-14 7 13,-22 4-1,-20 8-5,-58 22-7,-27-5-51,102-55-44,8-1-37,-31 3 6,21-16 18,16-10-43,14-13 43,10-14 60,9-5 3,9-7 32,7 4 13,0 7 51,3 15 24,-5 14 0,-2 15-17,-2 19 44,-2 17 56,-2 22-1,-7 23-44,-10 71-34,-18 33 7,-6-9-28,21-128-32,2-14-16,4-7-10,-4 25 0,3-26-18,6-17-25,1-18 14,3-17-73,6-21-159,3-24-85,39-185-251</inkml:trace>
  <inkml:trace contextRef="#ctx0" brushRef="#br0" timeOffset="79475.5458">9201 9118 1377,'2'7'338,"0"0"-338,-1 16 13,-1 16 41,-5 16 42,-1 12-30,-3 11-42,1-1-15,5-9-1,3-12-8,4-19-5,7-10-18,0-9-40,3-6-25,7-5 58,3-1 15,4 2 15,-1 0 5,-3 0 27,-3 6 14,-9 5 17,0 2-9,-5 3-6,1 6-1,-5 3-1,-2 8-7,-2 2-1,-2 2 5,-5 8-7,-3 0-16,-7 2-10,-8 0 1,-8-1 1,-4-8-11,-5-4 0,3-12 4,4-14-5,2-10-41,2-9-29,3-11-70,6-12-65,5-15-91,8-16-155,12-159-99</inkml:trace>
  <inkml:trace contextRef="#ctx0" brushRef="#br0" timeOffset="79648.5557">9062 9849 756,'7'-1'476,"5"2"-305,12 6 30,4 18 6,8 19-38,10 18-23,45 67-10,30 24-44,-80-112-43,-5 0-25,38 34-13,-10-12-5,-4-17-6,-10-14-8,-6-14-40,-7-16-36,-4-19-70,-6-15-229,17-112-529</inkml:trace>
  <inkml:trace contextRef="#ctx0" brushRef="#br0" timeOffset="79866.5682">10000 9287 1358,'18'-3'204,"6"2"-152,28-2 46,10 7 95,9 2-23,9 4-41,45 8-63,7-6-39,-93-12-11,1-2-16,30-4-16,-11-1-43,-16-4-55,-16-6-54,-14-3-154,-53-48-480</inkml:trace>
  <inkml:trace contextRef="#ctx0" brushRef="#br0" timeOffset="80070.5798">10152 9055 1242,'0'18'496,"0"11"-468,2 25 65,4 18 71,3 6-29,8 0-51,10-7-29,7-8-34,-2-12-19,0-14-2,-3-8-38,-5-15-80,-6-2-118,-3-12-64,-3-13-64,19-70-406</inkml:trace>
  <inkml:trace contextRef="#ctx0" brushRef="#br0" timeOffset="80241.5896">10524 9106 1493,'-2'20'255,"2"9"-191,-6 25 55,-3 17 26,-4 10-10,-3-1-27,8-11-61,3-16-35,6-20-12,8-13-16,5-14-53,10-14-85,16-15-405,87-123-575</inkml:trace>
  <inkml:trace contextRef="#ctx0" brushRef="#br0" timeOffset="80406.599">10816 9010 1844,'-1'12'279,"-4"1"-231,-3 15-25,-12 11 52,-2 10 7,-4 0-43,-4 5-22,-1 4-17,-12 9-3,-17 2-71,-51 46-145,68-87-470,-137 80-479</inkml:trace>
  <inkml:trace contextRef="#ctx0" brushRef="#br0" timeOffset="81188.6438">10142 9738 1003,'0'2'619,"0"-1"-521,1 7-19,2 3 121,3 10-5,2 10-63,-4 13-36,-2 4-12,-5 2-24,-8 0-29,-4-4-13,-3-2-18,-3-6 0,8-9-58,4-17-35,11-8-15,9-16-59,9-15-22,14-18-54,11-16 42,8-11 81,3 2 120,2 8 36,2 14 81,3 9-7,2 16-17,7 4 9,48 0 9,-77 16 0,37 3-20,-12 3-26,-18 10-34,-20 5-16,-17 11-13,-19 11 19,-20 5-2,-21 7-2,-19 3-7,-50 23-10,75-62-47,-32 12-29,14-13 14,11-15 10,17-12-44,6-7-83,6-9 49,-3-3 74,6 0 41,8 5 15,2 8 48,5 14 42,2 8-48,5 8-3,2 14 68,7 15 5,4 11-37,-2 6-6,0 4-37,-7 3-11,-2-4-5,-5-6-7,-4-7-3,-4-17-4,-1-10 4,0-15 3,3-7 10,-4-10-19,4-19-16,6-15-32,10-21 6,13-20-30,35-63-38,-37 105 16,23-38 94,-5 24 9,-6 23 43,-12 22 19,-6 13-28,-6 12-11,3 14 13,-6 13 7,5 15-13,0 11-3,-3 10-10,0 5-10,-7 4-8,2-2-2,-2-6-5,-4-10-1,-2-19 0,-2-16-8,-4-20-5,-3-16-5,-6-11-68,-1-17-50,5-17-73,1-22-136,16-187-334</inkml:trace>
  <inkml:trace contextRef="#ctx0" brushRef="#br0" timeOffset="81398.6558">10779 9751 1340,'0'0'518,"-1"0"-369,-3 4-88,2 12-32,-3 15 80,-1 20-13,3 14-36,5 11-15,-2 9 0,0 5-18,-5 4-10,-6 4-5,-6 4-11,-9-1 5,2-5-4,-4-7-2,6-18-5,4-18-39,12-16-61,10-21-81,12-14-311,71-79-304</inkml:trace>
  <inkml:trace contextRef="#ctx0" brushRef="#br0" timeOffset="83517.777">11747 10079 618,'3'8'205,"0"2"46,1 8-13,-1-1-25,0-4-12,1-4-37,-4 2-62,-2-3-48,-3 3-23,-5 8-10,-3-2-7,-11 2-14,7-7-33,1-2-91,7-8-79,9-16-154,34-70-828</inkml:trace>
  <inkml:trace contextRef="#ctx0" brushRef="#br0" timeOffset="83815.794">12653 9294 1820,'-3'-1'309,"1"1"-233,-2 0-61,5 1 11,4 1 23,15 2-19,24 0 26,75-12-20,77-27-23,15-11-13,-103 27-18,-24-4-33,-52 15-25,-8 2-83,-2 0-219,49-39-480</inkml:trace>
  <inkml:trace contextRef="#ctx0" brushRef="#br0" timeOffset="84057.8079">13058 8926 1510,'0'6'332,"1"7"-287,-1 15-8,-1 13 92,-8 8 23,-8 14-26,-11 7-32,-15 13-7,-18 9-49,-10-3-26,-56 41-7,-9-24-5,103-76-63,7-5-46,-18 17-61,22-17-191,23-18-264,64-52 121</inkml:trace>
  <inkml:trace contextRef="#ctx0" brushRef="#br0" timeOffset="84226.8175">12726 9573 842,'12'4'495,"2"10"-319,15 17 68,2 18-31,-1 29-10,5 58-86,-18 24-38,-14-111 5,-3-1-22,-3 49-38,-4-15-10,-6-9-14,-8-11-36,0-12-67,0-14-104,12-18-325,33-60 169</inkml:trace>
  <inkml:trace contextRef="#ctx0" brushRef="#br0" timeOffset="84394.8272">13112 9832 1598,'2'0'369,"10"-2"-281,12 0-61,15 0 29,19-6 7,53-10-33,27-9-30,-8 8-27,-96 9-131,-13 2-182,-10 4-310,-2-17-265</inkml:trace>
  <inkml:trace contextRef="#ctx0" brushRef="#br0" timeOffset="84695.8444">13342 9573 1582,'-1'0'324,"1"0"-227,-2 0-71,2 14-10,0 9 83,-2 15 18,1 18-54,-4 11-18,-2 10-24,-8-3-12,-7 4 3,-2-3-10,0-15 3,8-18-5,12-16-22,5-17-1,9-7 23,7-2 29,6-2 23,10-1 19,3-3-8,3 0-26,-2-1-10,3 1-16,-1-1-5,-3 3-6,1-2-48,-4 3-66,0-4-39,-6 4-147,30-5-553</inkml:trace>
  <inkml:trace contextRef="#ctx0" brushRef="#br0" timeOffset="85721.9031">14183 9186 936,'6'0'685,"6"3"-561,17-2-47,13 3 85,14-4-8,12-1-38,9-7-38,57-14-23,21-12-29,-7-6-21,-114 24-5,-4 6-56,-6-2-91,18-7-211,1-33-589</inkml:trace>
  <inkml:trace contextRef="#ctx0" brushRef="#br0" timeOffset="85965.917">14306 9063 1676,'0'0'317,"4"7"-271,4 12-44,4 14 49,4 15 34,3 17 20,-8 15-36,-8 10-28,-12 4 13,-15 0-30,-7-2-12,-12-11-1,-1-8-11,1-11-48,13-15-38,9-24-38,17-15-89,13-22-251,56-95-341</inkml:trace>
  <inkml:trace contextRef="#ctx0" brushRef="#br0" timeOffset="86179.9293">14504 9394 933,'5'-4'549,"1"7"-363,10 5-108,1 23 89,5 10-22,-1 18-28,0 8-6,-5 7-13,-10 10-19,-4-2-23,-8 1-31,-4-18-11,-4-10-4,-1-18-2,4-17-8,-2-14-14,-3-18-43,-1-14-57,-2-25-40,2-20-176,-2-80-120,14-137-173</inkml:trace>
  <inkml:trace contextRef="#ctx0" brushRef="#br0" timeOffset="86354.9393">14551 8805 1141,'6'1'307,"4"9"-239,14 20 41,8 26 88,28 82-8,12 76-42,13 74-36,-16-124-41,-2-6-11,0-7-40,-16-20-13,-5-23-6,-25-67-46,-4-8-38,2-7-48,11 14-216,17-50-249</inkml:trace>
  <inkml:trace contextRef="#ctx0" brushRef="#br0" timeOffset="86541.95">15247 9363 1871,'-12'16'479,"-3"11"-456,-13 24-23,-5 24 9,-10 7 3,-8-2 27,-4-1 3,3-3-28,6-13-14,11-19-8,17-20-52,11-21-28,10-22-109,43-120-585</inkml:trace>
  <inkml:trace contextRef="#ctx0" brushRef="#br0" timeOffset="86698.9589">15169 8583 1685,'0'0'490,"0"3"-464,-4 7-26,1 12 0,0 7 5,3 3-5,3-1-30,11-2-147,14-3-283,89-5-163</inkml:trace>
  <inkml:trace contextRef="#ctx0" brushRef="#br0" timeOffset="87081.9809">16003 8684 1822,'0'2'331,"-1"2"-274,-5 7-56,-6 4 61,-10 8 41,-14 3-50,-10 7-35,-11 1-13,-7 7-5,-12 2-39,3 4-66,7-4-88,12-8-155,25-10 1,12-10-20,16-11-85,11-8 157,4-7 94,5-2 201,11 0 295,4 7-7,0 8-25,2 15 16,-1 19 24,-2 22-63,-5 25-51,0 84-20,-22 32-31,-15-15-48,-3-74-4,-3-4-32,6-60-26,1-8-17,3-12-11,-4 25-27,7-28-69,4-20-29,10-25-145,56-137-587</inkml:trace>
  <inkml:trace contextRef="#ctx0" brushRef="#br0" timeOffset="87871.026">16348 8587 1914,'2'0'272,"-1"11"-260,-1 7-12,-5 19 0,-9 8 9,-8 8 8,-10 8-11,-14 0-5,-3 5-1,-1-10-23,7-16-20,16-16 29,14-16 13,10-9 0,7-14-36,14-14-139,18-16 58,22-10 49,15 2 16,6 6 46,-5 15 7,-16 17 34,-8 13 34,-14 9 17,-11 4-5,-12 8-8,-13 3-21,-11 7 10,-18 5-16,-15 3-21,-11 1-14,-14-2-10,-4-4-30,1-10-162,-1-9-146,12-9-119,12-11 250,17-8 140,12-2 67,7 1 78,6 12 148,6 0 2,1 8-93,5 7-64,2 9 116,3 16-26,2 11-44,3 10-41,-1 2-35,-4-2-25,-6-2-10,-2-6 3,-8-8-1,-9-7-8,-7-8-27,-1-8-39,1-8-33,9-16 33,10-16-18,12-19-198,15-23 88,15-17 158,15 1 36,13 3 69,2 18 12,3 14 27,-3 14 27,-6 8-37,-6 9-8,-8 6-11,-4 8-4,-3 4-18,3 4-19,6 3-17,2 5-8,-3 9-2,-8 8-2,-16 5 0,-18 11 0,-15 6 6,-20 3 0,-23 3 3,-14-1-18,-57 22 14,-12-25-14,95-47-9,7-4-30,-21-1-26,19-10-16,20-16-109,16-16-190,8-17-210,53-140-1</inkml:trace>
  <inkml:trace contextRef="#ctx0" brushRef="#br0" timeOffset="88441.0586">16433 9149 521,'4'0'455,"-4"0"-186,6 4-83,-2 6 70,5 13-25,4 6-67,-2 5-77,-1 1-45,-7 1-27,-3-3-15,-9-2 0,-15 3-14,-13-1-48,-13 3-70,-11-9-24,1-6 63,9-16 87,13-5 6,14-8 35,15-8 11,9-10-46,14-4-12,16-6-18,16 2-34,9 5 22,5 13 31,-3 10 11,-11 12-2,-13 6-14,-14 11-11,-14 6 27,-14 3 34,-17 4 31,-19 3-28,-11-4-20,-11-2-7,-2-7-2,5-4-8,12-10-6,19-7 6,15 0 26,13-11 61,12-2-56,6 0-30,16-8 22,13 0 5,12 0-13,6 5-3,4 3-4,-7 8-7,-8 8 14,-8 9 9,-11 7-1,-3 10 13,-9 11 12,-3 6-14,-9 9 5,-4 7-16,-9 7 22,-10 1-18,-7-1-3,-9-3-2,-4-8-8,-1-11-5,-1-10-8,4-13 0,5-15-1,7-13-45,7-12-34,12-22-121,8-16-250,12-20-127,52-164-353</inkml:trace>
  <inkml:trace contextRef="#ctx0" brushRef="#br0" timeOffset="88786.0783">16415 9751 838,'-1'-6'623,"0"6"-423,-5-4-49,-6 8-52,-13 10-12,-15 8 11,-15 5-38,-3 7-32,-5-5-11,13-1-10,14-11-7,15-7 0,15-6-21,9-6-39,6-4-126,9-1-46,12 0 38,11-5-35,5 3-11,1 5 148,-3 0 92,-9 0 80,-14 6 103,-8 0-39,-10 2-5,-4 0 31,-5 5-2,-8 6 4,-8 8-55,-18 7-51,-8 3-24,-11-2-19,5 1-11,10-11-6,14-5-5,17-12-1,16-11-6,24-8-102,22-14-78,72-31-269,119-45-486</inkml:trace>
  <inkml:trace contextRef="#ctx0" brushRef="#br0" timeOffset="89086.0955">16972 9722 1505,'-30'6'219,"-3"0"-161,-31 5-37,0 7-12,7 0-3,8 1-6,16 6-6,11-1-20,10 2-38,6-2-19,9-1 46,0 0 37,9-3 0,-3 2 49,4 6 37,-1-1 65,3 2-2,6-3-13,5-2-19,12-4-24,10-7-33,10-6-24,2-13-36,1 1-22,-7-3-59,-11-2-60,-11-1-80,-13 6-302,-21-2-90</inkml:trace>
  <inkml:trace contextRef="#ctx0" brushRef="#br0" timeOffset="89247.1047">18071 9245 126,'-94'-55'0</inkml:trace>
  <inkml:trace contextRef="#ctx0" brushRef="#br0" timeOffset="89665.1286">17742 8765 1283,'2'4'598,"-1"4"-518,5 14-47,2 14 45,5 13 3,-3 11-36,-3 14-14,-4 1 4,-3 3-17,-10 0-6,-3-9-3,-8-7-6,-2-14-3,4-13-17,4-18-5,12-13 16,10-17-8,12-19-94,13-17 51,20-9 57,17-1 24,7 8 9,2 14 5,-2 7-2,-9 11-18,-16 5-12,-11 8-6,-16 2-27,-14 2-44,-14 10-155,-20 8-94,-131 62-532</inkml:trace>
  <inkml:trace contextRef="#ctx0" brushRef="#br0" timeOffset="90730.1895">17617 9330 1710,'-1'2'342,"1"7"-263,0 10-65,-1 22 61,-1 12 15,-8 15 1,-8 9-7,-6 1-37,-6 2-32,1-9-9,2-9-6,12-20-14,9-18-47,8-20-13,12-15 23,13-16 17,12-18-1,12-14-1,9-14-25,7 1 5,-3 5 44,0 12 12,-9 18 30,-9 14 6,-9 15 12,-4 8-11,-6 8-2,-9 11-10,-5 3-13,-4 6 0,-10-4 6,-11 10 0,-12 2-6,-15 1 0,-18-2-12,-51 19-15,-22-12-48,88-38-54,5 0-72,-33 1-26,15-8 52,14-11 55,13-8 70,14-1 38,11 5 26,8 3 14,3 7 19,8 2 25,-3 8 34,1 6 11,4 13-4,-6 9-23,-2 9-33,-9 10-12,-8 4-17,-12 3-4,-9 1-18,-3-4-9,2-8-4,5-13-5,14-9-24,4-17-13,6-6 1,8-10-23,8-7-34,13-10 27,16-3 32,8 1 17,11 2 4,-1 8 13,0 6 36,-7 13 45,-8 11-6,-6 4-29,-11 10 11,-11 2-7,-7 6-5,-8-1-14,-6-4-11,-4-6-10,-1-3 1,2-10-11,2-4-15,2-8-31,3-2-29,7-5-21,8-12-113,14-8-124,12-12 6,1-1 122,0 9 205,-10 14 96,-13 14 102,1 17 67,-5 12 4,0 10-92,0 11-48,-3 6-32,-5 1-14,-7 1-41,-3-4-23,-3-12-7,2-13-7,-1-8-5,2-15-45,6-10-22,7-14-91,14-12-109,11-16-39,14-9-37,3 0-177,0 12 520,-13 7 105,-11 23 229,-10 9-68,-8 18 14,-3 3-58,5 10-36,0 3-52,3 8-37,1 1-22,-2 5-27,3 0-24,1-1-9,-5-4-13,-1-3-2,-2-7-39,-9-9-49,-4-6-29,-4-1-26,-9-3-343,-39-18-536</inkml:trace>
  <inkml:trace contextRef="#ctx0" brushRef="#br0" timeOffset="91278.2209">19392 9179 1377,'-7'-6'360,"4"6"-210,0-2-13,9 4-23,18 2-20,21 0 16,75 4-37,81-12-31,48-18-22,-108 7-20,-33-4-2,-24 5-40,-56 3-19,-8 6-53,-10 0-186,8-4-152,-40-16-542</inkml:trace>
  <inkml:trace contextRef="#ctx0" brushRef="#br0" timeOffset="91676.2436">19932 8873 1767,'0'4'300,"1"3"-270,8 15-22,-3 14 16,0 24 55,-1 24 14,1 81 26,2 44-56,3-29-20,-9-79-4,-2-52 2,-3-5-7,-2-1-8,-3 36-5,-3-11-9,-4-11-12,-8-10-12,-2-11-57,-8-13-36,-1-15-29,0-16-16,4-22-34,6-15-73,3-18 137,3-15 113,0-6 7,2 9 118,2 12 89,5 14-25,3 20-25,6 15-16,2 6-34,7 7-41,6-2-36,22 2-17,23-4-13,75-9-1,56-16-61,15-19-80,-73 9-71,-2-20-412,-12-16-348</inkml:trace>
  <inkml:trace contextRef="#ctx0" brushRef="#br0" timeOffset="92052.2651">20985 8810 1914,'-2'0'288,"1"2"-214,-6 2-53,-12 15 19,-22 12 59,-60 43-19,-46 24-34,-6 2-29,63-39-16,54-38-1,16-11-12,8-2-49,-12 3-23,19-9-35,10-8-116,8-5-100,8-9 16,7 3 211,2 0 105,-3 8 3,-3 8 108,-2 10 70,-4 18 55,3 16-13,-2 17-50,-1 13-62,-5 4-41,-3-1-13,-7-11-10,-2-7-20,-2-5 1,-2-10-13,-3-7-12,-4-6-36,-4-8-63,3-9-60,1-9-165,7-13-159,19-73-163</inkml:trace>
  <inkml:trace contextRef="#ctx0" brushRef="#br0" timeOffset="92231.2754">20713 9373 817,'10'-23'548,"2"5"-306,18-18-58,2 11-13,13 5-27,11 3-37,55 1-29,35 7-32,9 2-23,-61 4-16,-56 0-7,-7 0-13,-9-1-26,17-2-53,-19-4-34,-23 0-223,-21 2-204,-97-31-153</inkml:trace>
  <inkml:trace contextRef="#ctx0" brushRef="#br0" timeOffset="92480.2896">20992 8993 1115,'0'0'558,"0"2"-493,2 3-49,3 13 50,-1 21 122,2 26-23,3 76-27,12 59-68,4-8-19,-6-77 14,-3 2-13,-5-65-25,3-11-6,2-5-13,14 32-1,-3-20 1,2-16-8,-9-19-8,-6-10-33,-4-10-4,-5-12-54,-4-11-70,-10-10-200,-68-91-358</inkml:trace>
  <inkml:trace contextRef="#ctx0" brushRef="#br0" timeOffset="93194.3305">20603 9293 1423,'0'0'286,"0"1"-236,0 2-41,0 10 13,0 12 116,0 11-6,0 9-52,0 8-44,0-2-3,0 2-14,0-8 8,0 2 5,0-1-5,0 2 7,-3-3-7,-1 0-12,1-7-9,0 1 5,-4-8-2,0-1-8,-3-2 8,2-5-3,-3-1-5,-1-1 0,-3 3 1,6-8-1,1 2 0,4-7 0,1 3-1,0-5 0,3 2 0,3 2 1,1-1-1,1-3 6,-1 1-5,2-2 11,2 0 0,2-4 6,1-1 18,3 0 2,7 0-8,0-6-15,8-2-6,3-2-3,-2-3-5,0-1 0,-8 0-1,-8 0-17,-5-1-22,-4-2-9,-4-4-15,2-2-39,-3-10-53,0-8-184,3-5-188,0 6 200,4 6 161,-5 10 14,-2 12 152,-2 5 29,2 0 155,0 4 79,-3 4-20,3 0-56,3 5-11,-1 10 47,2 10-52,-1 6-46,2 7-38,2 4-26,-1-1-13,3 3-24,4-8-9,-2-9-4,-2-8-11,1-10-2,2-9-59,6-11-44,10-15-99,13-15-477,105-126-600</inkml:trace>
  <inkml:trace contextRef="#ctx0" brushRef="#br0" timeOffset="93658.357">21798 9085 1564,'9'-4'285,"3"0"-228,14-2-31,-4 12 47,2 3 11,-5 13-1,-8 11-19,-4 12-5,-7 3-25,-9 2-16,-9 1-7,-8-6 1,-9 0-12,2-5-72,2-8-140,10-11-250,17-11 126,8-6 20,9-10 214,0 2 102,-2 0 93,-5 4 100,3 4 16,0 6-19,8 0 37,5 9-80,1 7-78,3 9-39,0 8 3,-12 10-18,-9 6-14,-14 6 7,-21 8 7,-13 5-6,-12 2-8,-6-5 10,10-14-5,14-21 36,19-16 28,11-13 11,9-14 18,9-5-15,14-11-40,15-9-38,17-8-6,13-8-68,5 0-59,1-3-112,98-78-370</inkml:trace>
  <inkml:trace contextRef="#ctx0" brushRef="#br0" timeOffset="93872.3692">22495 8816 1846,'0'6'200,"-3"7"-193,0 15 14,-4 15 56,4 16-5,0 8-15,6-3-33,0-1-24,6-7 0,-2-11-44,1-9-88,8-12-150,5-16-318,79-56-197</inkml:trace>
  <inkml:trace contextRef="#ctx0" brushRef="#br0" timeOffset="94050.3794">22875 8939 1575,'-1'3'375,"-1"6"-309,-1 10 21,-1 6 37,-2 5-10,-1-1-48,4-6-42,0-4-12,1-5-12,0-8-7,-5-4-40,-12-2-50,-13-3-152,-18 0-387,-131-3-94</inkml:trace>
  <inkml:trace contextRef="#ctx0" brushRef="#br0" timeOffset="94142.3847">22242 9100 789,'3'-1'0,"22"-9"-151</inkml:trace>
  <inkml:trace contextRef="#ctx0" brushRef="#br0" timeOffset="94897.4279">22210 9165 537,'-1'-2'980,"1"-1"-752,-2-2-31,1 5-43,1 0-64,0 0-34,0 0-32,1 0-15,1 1 0,-1 3-8,2 1 9,2 9 8,4 6 3,-2 6 2,1 5-5,-4 3-3,2 0-6,-5-5-2,3-7-1,-2-4-6,3-6-10,2-5-45,2-3-62,8-4-80,-2 2-35,-2 0-35,-7 3-89,-8 9 80,-6 1 123,-28 28-153</inkml:trace>
  <inkml:trace contextRef="#ctx0" brushRef="#br0" timeOffset="95296.4507">22221 8910 1347,'0'0'303,"0"2"-261,1 2-30,5 6 54,0 4 102,5 9 14,5 1-49,3 3-46,2 0-16,3-2-22,-5-6-20,1-4-29,-1-7-20,2-1-70,5-6-133,3-2-465,77-18-572</inkml:trace>
  <inkml:trace contextRef="#ctx0" brushRef="#br0" timeOffset="95501.4624">22784 9045 1386,'-13'0'289,"3"0"-202,-14 0 72,-1 4 2,3 2-76,-1 2-50,6 0-34,1 7-1,-2 5-26,-6 3-53,-10 4-83,-5 6-101,-12 0-64,-3-4-55,-84 14-149</inkml:trace>
  <inkml:trace contextRef="#ctx0" brushRef="#br0" timeOffset="95732.4756">22168 9271 351,'-8'-8'247,"0"5"-26,-3-4 58,2 5-20,6 5-88,4 10-39,1 17 119,2 23-35,6 17-71,-3 10-25,5 3-21,-4-3-27,-2-9-27,-2-1-19,-4-7-7,-4-4-8,-1-8-10,1-12-1,1-13-30,0-11-48,1-7-27,2-12 15,2-4 2,2-17-152,2-7-233,6-15-13,33-122-1</inkml:trace>
  <inkml:trace contextRef="#ctx0" brushRef="#br0" timeOffset="96084.4958">22295 9402 777,'2'-12'602,"5"5"-331,4-13-58,5 13-87,11 4-24,12 0-18,13 3-39,5 0-9,10 0-13,-9 3 14,-5-2-16,-16 2-6,-15 1-3,-13 2-1,-8 4-10,-5 7 26,-5 13 37,-8 17-7,-2 8-6,-9 12-1,2 5 13,-1 7-17,3 11 2,-5 63 11,12 15-17,5 2-12,7-69 6,3-50-14,-2-3-13,1 2-8,-11 101-1,9-112-5,-3 34-10,3-30-36,5-28 0,-3-17 9,3-27-77,0-18-38,-1-26 10,-4-75-69,-5-45-250,-5-38-274</inkml:trace>
  <inkml:trace contextRef="#ctx0" brushRef="#br0" timeOffset="96391.5133">22377 9657 1326,'2'-3'473,"-2"-3"-283,3-3-47,4-2-56,7-1-50,8-2-11,8 3-12,6 4-14,0 7-1,-8 9-7,-6 2-17,-11 7-11,-13 8 21,-10 7 15,-13 8 1,-13 0 0,-8 4 7,1 3-7,5-3 0,13-11 13,12-9 13,19-10 3,13-10 4,12-5-4,11-3-18,8-9-12,-2 0-31,-13-7-14,-8 0-20,-10-3-19,-12-1-57,-6 2-76,-13-6-166,-58-57-266</inkml:trace>
  <inkml:trace contextRef="#ctx0" brushRef="#br0" timeOffset="96649.5281">22340 9396 1491,'-6'32'187,"-5"5"-17,-8 30 7,-1 11-20,-3 3-17,4 1-41,-2 6-26,1 2-28,2-2 8,-1-3-17,-1-3-17,-2-4-10,4-7-7,0-8-2,8-10 0,6-12-42,4-11-35,7-11-34,13-7-28,13-15-329,123-56-435</inkml:trace>
  <inkml:trace contextRef="#ctx0" brushRef="#br0" timeOffset="96822.538">23046 10155 1951,'4'10'260,"-1"-2"-196,1 3-28,2 0-16,-3-7-20,-2 0-5,-1-4-59,-1 0-179,-31-19-499</inkml:trace>
  <inkml:trace contextRef="#ctx0" brushRef="#br0" timeOffset="98006.6057">26750 2963 1393,'6'1'147,"3"8"-146,15 3 5,19 9 6,25 10-10,59 37 7,15 48 13,-106-80-13,-6 3 0,27 41-8,-23-3 0,-19 10 5,-15 7 6,-24 64-3,-40 32 6,-30 26-3,25-55-5,4 31-7,2 52-19,17-29 14,-2 22 5,-6 24 1,3-10 29,3-4 41,-2 39-19,1-21-26,13 0 7,10 25-11,2 6-5,10 24-5,2 9-2,1-41 7,3-3 16,-6-29 13,-8-34-2,-8-14-22,-5-33-5,3-62-7,12-77-2,1-9-4,1-5-4,-23 17-235,-83-41-703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52:05.270"/>
    </inkml:context>
    <inkml:brush xml:id="br0">
      <inkml:brushProperty name="width" value="0.05292" units="cm"/>
      <inkml:brushProperty name="height" value="0.05292" units="cm"/>
      <inkml:brushProperty name="color" value="#FF0000"/>
    </inkml:brush>
  </inkml:definitions>
  <inkml:trace contextRef="#ctx0" brushRef="#br0">5418 8584 525,'-20'9'90,"7"-4"-63,-16 7-22,9-4-5,8-4-1,5-4-22,0 0-67,-16 2-70</inkml:trace>
  <inkml:trace contextRef="#ctx0" brushRef="#br0" timeOffset="607.0348">5439 8344 1022,'-4'0'250,"2"0"-154,1 0-70,-1 1-20,-2 8 3,-7 4 1,-7 14-2,-14 28-7,-15 25 5,-55 87-4,-41 72 7,8 44-9,75-83 0,32-41-1,15-43-7,18-3 2,10-1 6,1-4 0,4-2 0,5 4 0,-5 14 0,-4 6 0,-14 23 0,-13 36 1,-17 27-1,-7-40 1,-1-19 5,0-26-6,23-80 2,2-8 4,4-7 0,-7 44-6,11 3 0,9 54 1,13 43-1,21 58-1,-8-39 1,2-10 0,11-11 24,7 0 20,6-5 8,5-7 17,1 7 2,-9 20 11,-10 46-22,-10 36 3,-16-4 5,-18 20-13,-10-12-20,-12-7-13,-2-13-11,4-60-5,15-53 0,8-44 0,5-74-5,4-5-1,6-9-90,18 9-204,84-78-367</inkml:trace>
  <inkml:trace contextRef="#ctx0" brushRef="#br0" timeOffset="1762.1008">6930 8075 1034,'0'2'300,"-2"-2"-205,2 3-76,-3 1-8,2 1 34,-1-3 46,0 5-8,1-3-43,1 9-13,-2 7 41,2 14 1,-2 13-11,2 10-11,-2 15-17,-1 12-5,0 9-5,0 56-10,-1-100 2,-2 49-10,1-10-2,1-11 0,4-19-1,0-9 2,3-14-2,0-9-16,0-10-120,1-2-88,2-9-109,-3-6-142,7-50-48</inkml:trace>
  <inkml:trace contextRef="#ctx0" brushRef="#br0" timeOffset="2146.1228">7001 8618 980,'12'-6'183,"5"2"-114,13-11 16,7-1 37,3-5 4,-1-3-18,1-3-38,2 3-14,-2 2-11,-9 3-12,-8 13-15,-10 8-17,-5 17 17,-4 12 61,-3 18-5,-4 17-17,-5 13-23,-6 1-5,-1-1-11,-3-12-8,2-7-1,-1-15 2,-2-7 4,-1-10 7,-8-6 14,-10-5-10,-9 1-14,-5-3-11,-2-8 5,5-7-5,11-5 5,6-10-5,10-5-1,8-6-5,8-1-70,14-7-153,20-6-334,104-89-311</inkml:trace>
  <inkml:trace contextRef="#ctx0" brushRef="#br0" timeOffset="2657.152">7898 8422 324,'0'-4'677,"0"1"-426,-1-8-94,-3 1-16,0 0 23,-4-7 14,-5 1-53,0 0-47,-7 3-27,-1 2-21,-3 8-15,-5 5-6,-1 6-8,0 6 0,3 11-1,3 7-1,3 9 0,7 8-6,6 1 5,15-2 1,8-7-5,13-9-2,14-5-23,11-10-4,5-5-8,2-3 25,3-2 10,-6 0 8,-7 5 0,-12-3 0,-11 4-1,-12 1 0,-7 8 1,-13 1 28,-8 10 23,-10 8-6,-16 5-17,-5-1-13,-7-7-7,8-8-7,1-15 5,9-4-6,-2-15-36,0-7-60,4-10-152,3-13-212,-21-108-190</inkml:trace>
  <inkml:trace contextRef="#ctx0" brushRef="#br0" timeOffset="2876.1645">8411 8120 1141,'0'0'255,"3"2"-198,-3-2-38,0 7 77,0-4 110,-4 0-26,2 4-95,-7 6-44,-4 15-8,-8 9-12,-12 12-21,-6 4-11,2-4-101,0-2-151,8-10-194,1-15-94</inkml:trace>
  <inkml:trace contextRef="#ctx0" brushRef="#br0" timeOffset="3076.176">8307 8318 256,'15'-4'309,"0"5"-106,13 6-37,1 6-11,-6 9 20,2 8 11,-7 8-6,-4 4-37,-10 7-5,-5 8-45,-5 0-39,-6 6-29,-1-2-7,0 3-17,0-2-1,3-6-40,5-9-47,5-12-140,5-18-92,5-16-185,44-74-154</inkml:trace>
  <inkml:trace contextRef="#ctx0" brushRef="#br0" timeOffset="3438.1967">8695 8641 723,'3'-3'289,"1"-1"-137,2 0-98,0 12 33,5 1 13,-3 5 13,0 9 1,-2 5-23,-2 2-20,-4 1-14,-6-2-18,-6 1-18,-6-7-12,5-5-9,1-14 6,8-8-1,5-14-5,8-15-156,15-20 58,12-22 17,22-10 15,9-2 45,54-19 21,-81 90 25,33-17 36,-15 20 20,-13 13-7,-15 9-13,-10 12-2,-7 5 23,-7 11 13,-7 10-17,-7 10-23,0 4-31,-2 2-12,1-6-10,3-6 4,0-14-6,2-6-24,-1-5-57,0-8-189,1 19-306</inkml:trace>
  <inkml:trace contextRef="#ctx0" brushRef="#br0" timeOffset="3978.2276">9739 8404 1424,'-3'11'339,"-2"0"-276,-1 18-45,-1 10 42,-5 12 14,2 4 5,6 8-41,4 2-19,8-3-10,10-8-7,6-12 7,4-14 9,2-13 25,0-18 2,3-17-12,4-20-12,3-21-12,-1-22 0,15-66-9,-21-22 0,-17 8 0,-16 111 0,0 11 0,-4 7 2,-5-33-1,-4 18 8,-3 16 13,-3 15 11,1 12-18,-6 12-15,-8 12 0,-8 20-6,-7 11 0,4 7 5,6-1 0,12-8-8,12-11 2,7-10-5,2-9 4,11-5 7,2-3-1,3 1 2,8 1 0,6-2 0,6-2 0,1 3 1,-1-2-1,-2-4 6,-5 0-5,-4 2 0,-3-3 0,-7 1 5,-5-4-5,-3 0 5,-2 0-6,2 0 0,3-4-71,5 1-128,29-30-535</inkml:trace>
  <inkml:trace contextRef="#ctx0" brushRef="#br0" timeOffset="4226.2418">10442 8157 1585,'3'0'251,"0"0"-232,11-2-19,6 1 51,18-3 53,14-4-20,17-2-23,51-7-22,-79 14-19,31-3-11,-9 5-8,-17-2 0,-16 6 0,-12-2-1,-9-1-1,-6 2-76,-6 0-187,-6 8-298,-55 35-161</inkml:trace>
  <inkml:trace contextRef="#ctx0" brushRef="#br0" timeOffset="4459.2551">10382 8829 1307,'11'-5'332,"6"-3"-229,21-3 71,20-8-16,6 2-35,9 2-47,1 3-29,-3 8-20,-1 1-17,-13 7-8,-8 2-2,-16 3 0,0 0-18,-10 3-76,1-1-110,-3 2-269,35 10-160</inkml:trace>
  <inkml:trace contextRef="#ctx0" brushRef="#br0" timeOffset="5381.3078">11868 8532 819,'7'3'786,"6"6"-684,18-4-68,19-7 55,19-10 56,50-27-32,10-17-38,11-4-24,-46 20-27,-57 28-14,-4-5-4,-6 8-5,24-9-1,-11 7-2,-10 9-37,-6 4-72,-7 9-115,-3 5-83,-12 9-197,-63 56 132</inkml:trace>
  <inkml:trace contextRef="#ctx0" brushRef="#br0" timeOffset="5765.3298">12157 8732 1256,'6'-4'323,"9"-2"-214,21-6-55,10 4 36,12 2 14,-1 6-28,-6 5-26,-4 3-19,-13 5-17,-14 4-13,-11 9 0,-15 8 12,-19 13-7,-15 16-6,-17 5 0,-7 0-27,8-9 4,12-18 7,15-19 14,16-10 2,8-8 0,7-4 1,1-4-1,7-2-7,9 0 7,10 2 1,9-3 10,9 7-11,3 0 11,2 7 2,-3-5 8,-3 4-9,-1 0-6,-8-6-4,-8 0-2,-11-6 0,-10-2-42,-8-16-172,-35-83-441</inkml:trace>
  <inkml:trace contextRef="#ctx0" brushRef="#br0" timeOffset="6095.3487">12072 7800 1183,'0'-14'291,"7"2"-149,6-15-61,8-2 12,12 4-16,8-1-22,6 9-32,2 12-10,0 14-11,3 8 5,-4 18-1,-7 10 0,-10 12 6,-11 6 20,-5 5-4,-11-2 2,-5-4-6,-5-11-6,-6 0-7,-1-10-11,1-7 0,-4-8-14,2-7-40,0-8-78,-3-9-160,-13-44-452</inkml:trace>
  <inkml:trace contextRef="#ctx0" brushRef="#br0" timeOffset="6298.3603">12541 7763 1248,'-4'-3'333,"3"2"-89,-2 1-145,-3 1-3,-5 6-1,-5 11-52,-11 5-25,-13 18-10,-5 6-7,1 6 5,-2-4-6,12-2 0,8-2-35,9-3-140,16 3-163,41 69-313</inkml:trace>
  <inkml:trace contextRef="#ctx0" brushRef="#br0" timeOffset="6756.3865">13139 8394 583,'-2'6'120,"-1"2"-23,1 6 56,-2 2 54,2 0-7,0-3-65,0-7-33,2 0-30,0-4 0,2-4 27,0-4 19,0 3 4,4-8-44,3-7-53,-1-1-11,-2-1-7,-5 7-1,-1 4 0,-2 6-5,-2 3 8,-3 7-8,-6-1-1,-4 3-1,2 0 0,6 5-59,8-4-195,29 14-333</inkml:trace>
  <inkml:trace contextRef="#ctx0" brushRef="#br0" timeOffset="7347.4203">13819 8200 1274,'9'-1'193,"0"-2"-142,14 1 48,2-5 65,0 4-34,4 3-40,2 3-22,-1 6-31,0 5-13,-5 8-12,-7 3-4,-9 9 10,-12 10-3,-12 10-6,-19 11-9,-7-1-12,-8-1-15,3-14-8,10-12 11,8-14 12,9-7 11,8-7 1,5-6 0,3-3-1,6 0 1,0 0 14,5 2 2,2 0 17,9 1 3,8 4-6,6 0-6,1-5-3,5-1-4,3-2-8,4-2-9,3-7 10,-1 2-10,-5 3 0,-7 0-17,-9 4-44,-6-2-104,-9 2-174,-6-17-349</inkml:trace>
  <inkml:trace contextRef="#ctx0" brushRef="#br0" timeOffset="8293.4744">14567 8357 723,'-2'0'234,"2"-2"-45,0 1 18,0-6 18,0 4-41,0-1-32,0 2-73,0 2-43,2 0-22,-4-2-14,2 4 0,2-2-6,-2 0-12,0 0-85,0 2-56,4 2 18,1 3-179,7-1-333</inkml:trace>
  <inkml:trace contextRef="#ctx0" brushRef="#br0" timeOffset="10555.6038">14512 8341 607,'0'-1'216,"0"-1"-85,1-1-22,1 3 32,-1-3 12,3 3-15,-4 3-66,0-2-48,2 3-23,3 1 0,-1 7 1,4 2 7,-2 8 16,-1 1 8,-2 5 17,-1 5 8,-4-2-13,0 5-13,-1-1-8,-3-4 0,1 4-11,-1-7-4,2-7-1,0-6-7,1-9 5,3-6 3,2-3 12,-2-3 6,3-7 0,0-13-27,6-17-30,4-14-2,4-2 11,1 5-3,4 6 2,1 13 8,0 11 14,1 9 0,0 5 20,0 2 4,-3 8-12,-1 1 1,-1 9-4,-4 0-8,4 9 1,-8-2 5,2 12 4,-4 5 10,-3 3 21,-5 8-2,-5 0-16,-2 4-1,-2-6-11,-1-6-2,-1-9-4,1-7 5,1-11-1,5-8 11,1-3 2,1-7 14,2-10-19,1-13-18,9-18-3,6-12-3,8-7-9,8 0 3,7 6-13,-1 9 23,-2 12 1,-7 13-10,-11 12 11,-10 9 0,-4 7 0,-2 0-1,-2 2-5,4 3 0,-1 5 6,2 2 0,0 6 0,3 3 1,0 6 5,1 1 0,-1 3 1,-2 5-5,-3 5 11,-4 6 2,0-2-7,-5 7 4,-1-4-2,-3-2-1,2-5 3,-3-7-4,4-9-1,1-10-6,1-7 5,2-2 6,2-5 0,-2-1-2,2-1 4,0 1-5,0-3-2,0 3-1,0-3-5,0 3 1,0 0 4,0-3-5,-1-2-1,-2-3-15,1-3-33,1-7-18,2 4-22,3-4-125,-2 2-165,14-43-261</inkml:trace>
  <inkml:trace contextRef="#ctx0" brushRef="#br0" timeOffset="11651.6665">14677 7890 219,'2'-7'789,"-2"5"-574,0-9-85,0 8-37,-2 6 27,2 2 5,0 1-56,2 9-50,1 11-7,0 12 56,3 17-11,-5 7-2,-2 15 7,-17 62 5,-15 28-7,-12 14-30,14-67-13,15-63-7,5-7-4,2-3-5,-12 34-1,11-16 0,4-21-1,6-16 1,1-13-39,2-9-109,3-5-128,6-18-11,6-11-248,36-128-20</inkml:trace>
  <inkml:trace contextRef="#ctx0" brushRef="#br0" timeOffset="11856.6782">14620 8593 382,'0'-7'786,"0"4"-442,3-7-169,4 4-85,6 2-4,14-3 46,17-4-18,18-8-53,54-14-13,-77 17-27,37-12-6,-12 1-6,-15 4-8,-8 1 1,-11 6-2,-5 0 0,-11 9-15,-4 4-32,-13 3-107,-9 5-82,-13 12-38,-119 62-279</inkml:trace>
  <inkml:trace contextRef="#ctx0" brushRef="#br0" timeOffset="12101.6922">14567 8641 1370,'14'0'302,"5"-2"-227,18-3 27,8 3 58,0 2-25,2 7-46,0 3-31,-3 8-19,-2 5-19,-3 7-7,-5 4-2,-7-2-10,-2 2 5,-5-4 0,-7-3-5,2-9 0,-6-4-1,-4-9-24,-4-3-29,-1-4-7,-3-10 6,-1-10-288,-25-93-248</inkml:trace>
  <inkml:trace contextRef="#ctx0" brushRef="#br0" timeOffset="12431.7111">14705 7832 1059,'0'-3'252,"0"0"-95,-2-1-62,2 4 58,-2 4-11,2 2-74,0 15-55,-1 16-7,1 26 17,-3 19 23,-3 15-11,-11 62 8,-1 13 16,-4-11-32,11-115-15,3-4-6,-1-3-5,-8 39 5,2-14-5,5-15 0,1-14-1,4-12-10,5-14-73,0-8-104,5-5-115,28-63-310</inkml:trace>
  <inkml:trace contextRef="#ctx0" brushRef="#br0" timeOffset="12650.7236">14776 8518 509,'4'-3'1045,"5"0"-844,8-5-160,11 4 40,11-6 82,13-7-38,8-2-49,10-9-34,-3 1-25,-6-1-16,-12 11 7,-12-2-8,-8 6 0,-13 6-29,-5 3-38,-8 4-104,-6 11-290,-15 8 169,-81 78-242</inkml:trace>
  <inkml:trace contextRef="#ctx0" brushRef="#br0" timeOffset="12921.7391">14759 8693 1339,'3'0'328,"5"-3"-254,5 0 61,10 2 54,9 1-59,7 7-53,7 5-31,2 8-5,1 5-8,-2 5-6,-6-1-5,-5 3-7,-6-4-7,-5 2-7,-10-3 5,-2-5-4,-6-4-1,-1-7 5,-5-8-6,-2-3 0,1-3-14,-5-3-32,2-6-59,-2-11-419,-20-93-626</inkml:trace>
  <inkml:trace contextRef="#ctx0" brushRef="#br0" timeOffset="13620.7791">15901 8905 640,'0'1'634,"0"2"-546,0-2-65,0 1 74,0 0 35,0 0-16,-2 0-55,-1 12-25,-1-2 20,-5 9-17,-8 5-14,-1 1-13,-7-4-12,1 2-71,2-5-149,6-4-133,-1-16-588</inkml:trace>
  <inkml:trace contextRef="#ctx0" brushRef="#br0" timeOffset="16771.9593">16511 8089 507,'0'1'153,"0"-2"-66,-2 1-28,2 0 65,0-3 56,0 0-15,2-3-31,-2 0-31,1-5 4,1 5 4,-1 1-14,-1 1-22,0 4-33,-1 0-42,1 1 0,0 8-28,1 13 18,1 16 10,-4 16 1,-1 12 0,-4 5 0,-1 0 6,-3-4-5,2-11-1,-1-7 5,-1-12-5,2-7-1,5-7-24,0-8-64,6-6-73,4 1-53,10-8-110,41-17-193</inkml:trace>
  <inkml:trace contextRef="#ctx0" brushRef="#br0" timeOffset="16998.9723">16522 8508 663,'3'-6'221,"1"0"-83,5-7 21,10-3-9,4 0-41,10-3-16,6-2-28,1 3-19,3-2-8,-5 6-8,-4-1-5,-11 6-16,-8 3-8,-6 2 4,-6 1-5,-3 3-54,-1 3-114,-4 1-166,-29 28-114</inkml:trace>
  <inkml:trace contextRef="#ctx0" brushRef="#br0" timeOffset="17216.9848">16636 8586 1046,'2'10'125,"5"3"-92,4 6 51,4 2 84,4-7 9,0 2 15,2-8-62,3 3-52,5-4-45,-3-3-13,-2-4-12,-3 0-8,-6-3-10,-5 2-88,-2 1-89,0-3-103,0-1-224,16-33-276</inkml:trace>
  <inkml:trace contextRef="#ctx0" brushRef="#br0" timeOffset="17448.9981">17163 8280 1402,'2'-3'372,"5"3"-269,8-4-67,5 0 66,10-2 3,4-2-40,3-3-35,1 3-18,4 1-11,-5 0-1,-2 3-6,-2 2-28,-10 2-104,-3 4-140,-13 8-291,-48 40-59</inkml:trace>
  <inkml:trace contextRef="#ctx0" brushRef="#br0" timeOffset="17668.0106">17223 8609 490,'0'0'910,"0"0"-736,7 0-137,2 0 82,3 0 121,12-1-66,4-6-74,11 0-43,5-3-28,-5-1-17,-2-2-11,-3 4-1,-9 2 0,-3 1-30,-8 2-65,2 2-124,-6 2-245,14 0-148</inkml:trace>
  <inkml:trace contextRef="#ctx0" brushRef="#br0" timeOffset="18123.0366">17936 8146 859,'0'0'326,"0"0"-187,-3 1-103,3 2 6,0-2 48,-2 5 2,2 10-5,0 6 42,0 15-26,-2 4-22,-2 8-30,0 0-16,-2-2-4,1-5 5,-3-2-10,3-5-8,-3 0-6,1-5-5,-3-2-7,-1 0 1,0-5-1,1-1-49,2-1-178,6-1-259,12 1-346</inkml:trace>
  <inkml:trace contextRef="#ctx0" brushRef="#br0" timeOffset="18330.0485">18258 8777 1164,'1'0'307,"3"0"-194,-2 0-11,0 0 81,0 0-39,-2 0-72,-2 3-56,0 1-10,-4 7 0,-7 4 6,-5 10-12,-6 1-45,1-1-190,4-5-104,-15-4-288</inkml:trace>
  <inkml:trace contextRef="#ctx0" brushRef="#br0" timeOffset="18688.0689">18609 8305 1297,'11'0'250,"4"0"-179,13-5 22,2 5 37,-6 2-26,0 4-55,-6 4-28,-2 4-15,-2 8-6,-6 1 0,-8 4 1,-10 7-2,-9 9 1,-8 2-8,-4 4-11,1-2-14,3-13 7,9-7 20,5-9 5,7-9-5,5-4 6,2-5 0,3 0 0,5 3 1,4-1 40,4 2-10,4 1-13,6 4-8,7-5-10,5 5-61,3 3-215,1 0-50,44 19-271</inkml:trace>
  <inkml:trace contextRef="#ctx0" brushRef="#br0" timeOffset="18845.0779">19009 8877 635,'-2'0'204,"2"3"-90,0 3 75,0 3-19,0 1-35,-3-1-3,1 2-75,-1-1 3,-3-1-29,-2 4-13,0-5-18,-3-2-54,2 0-145,-7-35-440</inkml:trace>
  <inkml:trace contextRef="#ctx0" brushRef="#br0" timeOffset="19280.1028">19622 8261 103,'0'-1'1295,"2"1"-1089,2-5-185,0 7 13,8 1 34,2 0 16,3 3-32,5 2-29,-2 2-23,-2 3-18,-8-2 18,-7 10-2,-4-6 2,-7 8-23,-14 3-13,-5 4-27,-5 0-10,5-1-29,7-9 36,9-3 1,5-9 43,7-3-11,5 4 22,3-4 11,-1 2 1,2 4 14,1 5 12,1-3 4,2 7-16,-1 3 8,1-1 53,-1 4-43,-6 3-15,-3-4 2,-6 1-13,-7-2 31,-10 5-5,-13-2 6,-11 3-15,-4-2-24,3-11-67,11-4-121,-7-19-110</inkml:trace>
  <inkml:trace contextRef="#ctx0" brushRef="#br0" timeOffset="19506.1157">20239 8670 1188,'0'0'305,"0"-3"-188,0-1-72,0 4-29,0 4-14,0-4-2,2 0-25,2 4-51,5 0 59,0 1-104,7 1-137,50-13-208</inkml:trace>
  <inkml:trace contextRef="#ctx0" brushRef="#br0" timeOffset="19663.1247">20642 8684 1160,'0'0'291,"0"0"-207,0-1 45,1 1 117,-1-3-97,2 2-130,3-1-19,5 0-180,1 2-136,31 4-358</inkml:trace>
  <inkml:trace contextRef="#ctx0" brushRef="#br0" timeOffset="19813.1333">21110 8667 948,'2'0'126,"-1"0"-126,1 0-18,4 3 6,3 0-7,6 1-157,52 6-133</inkml:trace>
  <inkml:trace contextRef="#ctx0" brushRef="#br0" timeOffset="19970.1423">21433 8657 555,'0'0'249,"0"3"-188,0-3-23,1 1 52,-1 5 6,2-2-29,1 4-29,0-3-19,1 4-19,2-1-142,-13-4-450</inkml:trace>
  <inkml:trace contextRef="#ctx0" brushRef="#br0" timeOffset="20789.1891">22231 9153 1129,'-2'0'382,"2"0"-223,0 2-136,0-1-23,-1 6 0,-5-3 0,-4 12 13,-2 5-6,-6 7-7,-2 1-110,-1 4-118,-41 23-355</inkml:trace>
  <inkml:trace contextRef="#ctx0" brushRef="#br0" timeOffset="24331.3917">23680 8005 1080,'-2'-3'241,"0"3"-67,1 0-124,0 3-40,1-2-2,-2 3 17,0 4-1,1 6 11,-3 7-2,-2 3-6,3 9-8,-2 3 4,-1 4 2,1 3 1,-3 5 11,1 7 1,-4-2-10,-1 2-7,5-1-9,0-3 3,-1-2-6,-1-2-7,4-5-1,1-3 5,0-6-5,-1-2 0,0-7 5,0-2-6,0-4 0,-1-3-1,2-7-40,-1 2-17,4-7-47,-1 2-59,0-9-89,4-33-115</inkml:trace>
  <inkml:trace contextRef="#ctx0" brushRef="#br0" timeOffset="24815.4194">23632 7947 1137,'7'-12'162,"4"3"-105,15-9-48,6-4-7,4-1 28,3-5 21,-2 4-6,-6 3-14,-4 5-11,-12 9-8,-7 3-5,-5 4 1,-5 0-8,2 4 1,-1-4 8,1 3 0,1 1-8,2 5 1,5 8 10,3 12 7,0 5 8,-2 13 6,3 4 24,-6 10 41,-2 1-23,-5 4-18,-4 2 1,-5 1-17,-4-1-2,1 2-11,-5-2-5,1-4-4,-3 1 4,0-7-11,1-3-11,1-7 10,1-7-11,0-5 1,8-13 3,2-6-4,-1-8-27,5-6-27,-2-9-51,3-7-223,-3-15-348,-3-113-192</inkml:trace>
  <inkml:trace contextRef="#ctx0" brushRef="#br0" timeOffset="24995.4297">23625 8315 798,'-3'-4'336,"6"3"-111,-2-4-120,8 2-24,8 3-27,14 3-11,9-2-2,6 3-20,-1 1-14,-9 5-6,-8 0-1,-13 0-24,-15 12-150,-15 7 29,-16 11-115,-97 91-204</inkml:trace>
  <inkml:trace contextRef="#ctx0" brushRef="#br0" timeOffset="25152.4387">23559 8745 79,'0'6'234,"3"3"-4,6 8-32,6 4-15,1-3 10,3 1-11,-1-4-26,-3-2-33,3-6-23,-3 0-29,4-7-29,0 0-21,3-4-21,5-6-63,5-9-125,64-58-431</inkml:trace>
  <inkml:trace contextRef="#ctx0" brushRef="#br0" timeOffset="25563.4622">24485 7730 875,'0'-2'271,"2"-1"-145,0 0-97,0-3-2,3 1 19,1 0-7,0-1 5,-1 2-20,-3 2-9,-2 2 27,0 0 30,0 2 9,0-2 0,-1 0-32,1 3-35,0-2-14,0 1-1,0 0-8,1-2 9,1 2-1,-2 2 1,0-3 0,0-1 11,0 3 14,0-1 1,0 4-17,0 1 0,0 4-8,0 5-1,-2 2-67,1 4-126,-6 4-83,-7-1-80,-47 40-228</inkml:trace>
  <inkml:trace contextRef="#ctx0" brushRef="#br0" timeOffset="25767.4739">24235 7967 598,'0'0'230,"1"0"-122,5 0-11,10 6 74,13 0 56,14-5-43,18-1-38,8-5-47,10-7-44,45-6-7,5-12-12,-91 19-16,-8 1-11,27-7-8,-19 1-1,-17 10-44,-18 4-102,-15 8-134,-83 29-282</inkml:trace>
  <inkml:trace contextRef="#ctx0" brushRef="#br0" timeOffset="26188.4979">24405 8144 947,'-5'7'226,"2"3"-145,-2 2 12,5-2 32,8 1 34,8-6-6,10 1-50,11-5-40,7-7-30,6-7-15,1-5-5,-3-4-13,-6 4-2,-8 5-13,-14 5 8,-10 8-7,-9 2 1,-5 8-1,-7 8 14,-7 9 27,-22 10-1,-16 7-8,-61 32-18,-31-4-2,5-12-31,102-51-3,9-2 8,10-4 17,-22 3 11,20-12 7,20-4 44,13-4 5,18-10-37,18-5-5,16-4-1,14 6 4,51-4-1,12 15-5,-6 10-11,-45 14 1,-47-3-1,-9-1 0,-5 2-90,17 6-197,-21 2-184,-59 17-318</inkml:trace>
  <inkml:trace contextRef="#ctx0" brushRef="#br0" timeOffset="26391.5095">24448 8608 133,'-3'7'1008,"-2"6"-889,-2 15-61,-4 9 22,3 9 34,-1-2 82,1 5-50,1-1-91,1 1-19,-3-1-19,0-3-10,1-4 2,-4-4-9,-2-8-100,10-10-121,4-12-41,7-17-34,54-78-204</inkml:trace>
  <inkml:trace contextRef="#ctx0" brushRef="#br0" timeOffset="26976.543">24681 8508 565,'11'-15'335,"-4"7"-67,6-10-94,-1 14-84,-6 8-49,2 2 55,0 11 3,2 5 9,1 7-9,-3 7-18,-1 9-8,-5 4-8,-2 8-20,-2 5-6,-5 9-9,-1 0 4,-4 2-5,-2-5-1,-2-7-5,-1-9-11,5-16-6,-3-7 3,-3-9 0,-3-8-3,-4-5-6,-4-7-19,1-11-25,-5-14-26,3-13-47,5-15-63,4-6 45,10-5 75,11 7 60,11 6 31,10 12 17,7 9 5,6 5 5,8 2 20,2 9-12,0 3-28,0 5-16,-4 6-16,-6 2-6,-14 7-1,-6 1-9,-14 7-113,-17 8 6,-14 12 1,-12 5-164,-12 2-67,3-4 119,5-5 129,9-7 99,7-5 45,10-7 65,5-6 58,10-2-3,4-4-2,4-4 7,2 2-22,5 1-11,2 6-4,8-4-32,8 2-47,8-4-24,1-1-18,-3-4-11,-2-1-1,-1 2-106,-10-3-247,14-6-361</inkml:trace>
  <inkml:trace contextRef="#ctx0" brushRef="#br0" timeOffset="29064.6624">13645 9116 549,'-9'-6'101,"6"0"22,-10-5 40,5-5-20,2 2 8,4 2-10,1-3-30,2 5-21,-1 6-10,2 0-52,6 4-28,5 7 0,12 8 1,11 16-1,4 20 0,-1 21 1,12 64-1,-39-86 0,16 43 1,-1-12 0,0-19 0,3-15 0,1-17 0,2-12-1,4-11-1,2-14-35,12-10-6,7-14 6,7-6 17,3 2 19,-6 9 10,-3 11-10,-12 11 6,-8 9-6,-6 7 1,-8-5 7,-4 3-7,-3-3 12,-6-3 2,3 0-3,-5 0-11,7-3 5,2-1 0,8-1-6,10-3-107,4 0-140,90-14-228</inkml:trace>
  <inkml:trace contextRef="#ctx0" brushRef="#br0" timeOffset="31701.8133">24352 8683 864,'191'-61'14,"-87"44"-14,-40-21-576</inkml:trace>
  <inkml:trace contextRef="#ctx0" brushRef="#br0" timeOffset="32622.866">25980 7565 1570,'-1'-2'201,"-5"8"-159,-5 8-42,-8 25-7,-11 16 7,-13 19 1,-13 9 10,-6 1-5,-4 0-6,4-11 2,7-10-2,8-14-87,13-8-75,11-18-54,13-7-138,20-36-20</inkml:trace>
  <inkml:trace contextRef="#ctx0" brushRef="#br0" timeOffset="32866.8799">25852 7904 247,'30'-15'704,"-2"7"-524,27-12-84,-4 19-2,-4 2 17,-5 5 20,-10 2-32,-11-2-20,-8-3-34,-6 3-27,-6-2-6,-2 6 32,-6 8 11,-9 9-1,-9 13-6,-13 9-13,-10 3-10,-8 2-10,-3-2-7,0-4-8,-5-5 0,-2 2-84,-8-7-167,-1-2-314,-88-4-155</inkml:trace>
  <inkml:trace contextRef="#ctx0" brushRef="#br0" timeOffset="33064.8912">25713 8039 1050,'27'3'295,"1"5"-167,29 9-1,4 7 13,-5 5-8,5-2-36,1 3-33,13-1-18,50 11-24,13-9-8,-98-24-3,-9-2-10,25 2-66,-24-1-120,-23-2-132,-22 1-137,-135 25 207</inkml:trace>
  <inkml:trace contextRef="#ctx0" brushRef="#br0" timeOffset="33257.9023">25545 8573 579,'13'-6'884,"8"6"-725,23-7-114,16 7 51,12 0 38,4 0-2,3-3-38,-3 1-28,-1-4-22,-6 1-26,-7-7-12,-8 2-6,-17 3-32,-12-3-107,-13 4-175,-17-7-269,-60-48-442</inkml:trace>
  <inkml:trace contextRef="#ctx0" brushRef="#br0" timeOffset="33512.9169">26057 8299 807,'-2'0'565,"0"1"-433,-4 10-114,-1 18 24,-2 16 80,2 10 32,-1 16-50,6 4-14,4 10-38,-2 1-7,4 3 3,1 0-30,-1-10-12,0-4-4,3-11-1,-10-8 0,-3-9 1,-1-7 7,-7-6-8,1-10 8,-2-8-2,2-13 2,0-6-9,2-17-11,5-14-99,7-21-338,53-171-289</inkml:trace>
  <inkml:trace contextRef="#ctx0" brushRef="#br0" timeOffset="33682.9266">26056 8705 798,'-7'-4'569,"-2"1"-367,-12 1-97,-5 8-6,-12 8 21,-9 8-16,-6 5-16,-7 6-47,0-2-20,8 3-12,9-4-8,18-7-1,13-3-90,24-8-183,17-9-51,139-44-154</inkml:trace>
  <inkml:trace contextRef="#ctx0" brushRef="#br0" timeOffset="33809.9339">26326 8918 721,'20'14'285,"-2"-2"-86,21 10-8,-9-1 4,-2-3-78,-9-9-9,-6-5-51,4-8-57,1-8-21,53-65-492</inkml:trace>
  <inkml:trace contextRef="#ctx0" brushRef="#br0" timeOffset="34391.9671">27380 7851 1872,'0'0'225,"0"0"-168,0 0-39,-2 2 14,-5 4-10,-8 14-16,-21 16-6,-19 12-15,-14 15-78,2-3-91,13-2-73,17-8 11,16-12-52,14-15 107,7-11 97,6-8 56,10-2 38,5-2 33,3 4 3,3 2 15,-5 4 8,2 3 17,-8 6-28,-2 3-19,-8 2 46,-8 7 121,-9 3-115,-2 7-46,-7 0-8,-4-2-18,6 4-9,1-5-6,11-5 5,3-6-8,6-1 7,2-5 2,5-1 0,1-2-1,-2 0 0,1-3 1,-4 1 0,-3-2 0,-12 5 0,-9 3 1,-16 13 5,-12 8-6,-5 6 0,4 0 0,6-2 0,15-16 0,14-12 0,9-12 1,6-9 104,11-4 67,10-8-56,9-5-64,12-5-11,8-1-13,1-3-8,1 1-15,-1 0-5,1-2-67,0-1-170,96-88-322</inkml:trace>
  <inkml:trace contextRef="#ctx0" brushRef="#br0" timeOffset="34707.9852">28049 7799 1767,'2'-3'242,"-2"3"-155,0 0-39,0 0 15,0 3-20,0 2-43,3 9-7,-6 13 6,-3 17-8,-22 12-60,-24 9-88,-58 35-137,69-71-56,-38 22 86,19-12 158,21-17 106,21-8 16,15-9 125,9-5 120,17-5 35,14-3-128,17-5-59,19 1-62,54-12-32,15 0-10,-101 17-5,-5-1-78,27-7-159,-16 5-323,-21 8-208</inkml:trace>
  <inkml:trace contextRef="#ctx0" brushRef="#br0" timeOffset="34926.9977">27905 8345 1024,'1'14'117,"-2"0"-74,1 21 52,0 11 19,-3 8-15,0 13-6,-6 7 91,-2 6-77,-5 1-40,-9-4-10,-5-3-16,-8-9-14,-8-5-12,-5-8-5,-1-9-10,3-13-40,7-15-125,6-15-143,-17-66-271</inkml:trace>
  <inkml:trace contextRef="#ctx0" brushRef="#br0" timeOffset="35106.008">27582 8729 1204,'11'10'268,"3"2"-197,9 17 55,12 15 60,8 15-29,6 7 8,9 11-82,2 5-53,1-1-12,0-5-8,-7-2-8,-9-11-2,-9-10-37,-11-9-138,-10 23-524</inkml:trace>
  <inkml:trace contextRef="#ctx0" brushRef="#br0" timeOffset="36518.0888">6621 10109 1200,'0'-10'254,"-2"5"-16,2-8-107,0 13-61,-1 6-10,1 0-24,1 13-19,4 17 44,1 25 1,0 23-16,-2 63-8,-13 25-25,-10 19-4,-4-55 3,0-2-3,9-85-8,2-5 5,2-5-5,-9 35 0,6-23 5,6-21-6,5-17 1,2-13-1,2-9 0,2-13-36,2-12-94,4-19-2,1-13 73,1-9 11,3-7-24,6-6 44,9 3 19,10 5 9,9 11 25,2 16-1,-4 18 39,-6 14-25,-8 16-8,-3 14-12,-4 4 0,-1 11 12,-3 5 24,-4 6 18,-5 5-27,-8 1-5,-7 10 2,-10-2-10,-10 10-5,-14-1-3,-7-1-6,-15-10-2,-12-6-5,-2-9-5,0-9-5,6-11 0,17-8-1,11-12-1,15-7-49,13-3-44,20-5-205,19-3-312,102-72-414</inkml:trace>
  <inkml:trace contextRef="#ctx0" brushRef="#br0" timeOffset="36916.1115">7553 10438 123,'-3'-13'1340,"-1"3"-969,-5-12-200,-9 6-99,-4 6-32,-10 9-5,-11 6-22,-6 15-11,-9 9-1,4 10-1,7 1 0,12-5 0,18-9-1,13-5-7,11-1 2,11 5 5,13 3 0,10 1-8,10 4 7,1-3-5,0-1-4,-9-1 10,-7-3 0,-8-3-1,-7 1 1,-12 3-1,-9-5 2,-10 8 25,-16 11 12,-13 3-14,-14-2-10,-10 0-4,2-15-8,7-7-1,14-14-12,12-6-33,10-14-61,10-13-212,35-97-344</inkml:trace>
  <inkml:trace contextRef="#ctx0" brushRef="#br0" timeOffset="37149.1248">7790 10365 1248,'2'1'279,"1"-1"-216,2 4-18,-4-3 46,-2 5 59,-3 6-46,-6 5-29,-9 15-26,-10 15-26,-5 0-23,-2 2 0,2-12-33,5-6-35,10-9-52,4-6-52,7-6-26,5-1-84,10-5-80,41-5 5</inkml:trace>
  <inkml:trace contextRef="#ctx0" brushRef="#br0" timeOffset="37696.1561">7835 10742 672,'15'15'340,"-3"7"-58,13 15-57,-8 11-45,-10 2-24,-7 6-46,-9 6-40,-7-7-37,-3-8-33,5-15-10,7-13-70,3-11-47,4-8 22,2-10 27,3-9-80,1-11-29,4-21 16,8-22 18,61-162-334,-31 172 86,-29 44 401,-4 9 382,-4 6-199,12-2-34,-2 13 4,-7 14 112,1 6-34,-8 14-58,-5 5-14,-5 6-47,-6 3-26,0 0-32,-5 0-27,4-17-14,0-12-5,4-8-7,2-12-1,4-6-10,0 0-16,4-10-16,2-11-151,7-19-19,3-22 116,11-15 56,0-1 40,3 11 10,-2 17 56,-7 15 12,-3 16-12,-3 10-1,-3 9-17,2 8-11,0 9 20,6 7 42,1 13-28,-2 6-22,3 18-8,-10 6 4,-3 7-17,-9 4-8,-3-7-10,-3-7-8,-1-11-2,2-12-80,5-15-148,9-18-314,51-72-367</inkml:trace>
  <inkml:trace contextRef="#ctx0" brushRef="#br0" timeOffset="38132.1811">8869 10605 1445,'-9'21'450,"-3"13"-421,-12 32-28,-6 18 6,4 9 1,5-5 17,11-9 4,10-9-10,4-14 16,9-18-5,4-15 13,-2-15 14,0-9 6,9-12-18,8-19-22,7-17-23,4-25-20,23-59-5,-11-26-4,-46 109 5,0 6 0,3-42 12,-10 17 12,-10 17 2,-10 15 37,-8 20-27,-9 10-11,-10 21-1,-5 13 0,2 10-2,6 4 1,14 3-5,10-4 0,8-6 5,3-7 0,10-1 1,5-4 0,1-1 14,6-1 10,7 0-6,0-3-11,7-5 1,2-2-7,-1-3-1,4-3-54,2-5-151,63-31-546</inkml:trace>
  <inkml:trace contextRef="#ctx0" brushRef="#br0" timeOffset="38351.1936">9678 10864 1970,'0'1'255,"0"1"-255,3 1-20,6 4 20,7 3 1,17 2 9,12-1 4,13-3-4,7-4-2,-2-4-8,-6-4-16,-14 0-56,-15 0-123,-15 0-90,-49 8-88</inkml:trace>
  <inkml:trace contextRef="#ctx0" brushRef="#br0" timeOffset="38561.2056">9418 11481 1491,'2'0'351,"-2"0"-290,4 6-55,7-6 27,13 0 95,17 0-14,13-7-36,12-2-35,8-4-25,-4 4-10,-4 2-8,-15 7-24,-11 8-140,-12 9-294,14 51-248</inkml:trace>
  <inkml:trace contextRef="#ctx0" brushRef="#br0" timeOffset="39138.2386">10795 11151 1148,'7'-2'817,"3"1"-689,20-7-104,18 2-6,59-14 24,48-23-14,13-17 1,-67 19-13,-14 13-15,-52 21 6,-6 4-7,-9-3 0,23 5-7,-16 8-50,-12 7-127,-12 13-146,-51 87-208</inkml:trace>
  <inkml:trace contextRef="#ctx0" brushRef="#br0" timeOffset="39567.2632">11077 11458 1503,'18'-9'278,"6"-5"-218,19-15 0,13-1 25,0 2-5,-2 2-31,-5 9-8,-7 8-19,-14 10-22,-14 12 1,-14 12-1,-11 11 16,-16 13-2,-13 8-13,-12 8-1,-8-3-18,-3-3-3,4-12 6,8-12 3,12-13 2,11-12 10,14-10 1,3-4 9,6-3-2,7 0 20,9-7-2,8-3-13,9-1-2,12 3 1,8 1-3,5 10-8,2 4 22,1 4-4,-5 2-2,-4-2-7,-9-2-8,-9-2 4,-9 0-6,-4-2-16,-6-4-50,1-9-92,-2-7-300,12-82-204</inkml:trace>
  <inkml:trace contextRef="#ctx0" brushRef="#br0" timeOffset="39919.2833">11152 10087 1440,'0'0'348,"2"0"-240,-2 0-73,7 0 17,12 0 7,13 0-26,21 3-3,10 0-9,6 3-2,-5 4-4,-5 5-8,-14 9-7,-11 12 0,-15 8 0,-5 15 9,-12 9 5,-11 11-5,-8 3 0,-9 2-9,0-7-1,5-16-28,5-20-65,7-17-113,6-12-126,-4-30-224</inkml:trace>
  <inkml:trace contextRef="#ctx0" brushRef="#br0" timeOffset="40122.2949">11628 10206 1655,'-6'0'314,"-4"3"-223,-14 2-44,-12 13 17,-16 4-7,-8 15-21,-7 4-22,4 7-8,6 0-6,16-3-1,15 0-84,18-4-190,15-4-301,58 27-547</inkml:trace>
  <inkml:trace contextRef="#ctx0" brushRef="#br0" timeOffset="40792.3332">11825 10594 57,'-2'0'1206,"-1"2"-1001,-3 3-164,2 12-34,-3 7 22,7-1-1,4 6 4,6-5 10,0-3-6,3-6 3,1-4 9,-1-9 16,-2-4-5,-1-6-11,2 0-11,-1-13-20,-2 2-16,-1-10-1,2 3-6,-9 2 6,-5 9 1,-5 1 6,-3 10 1,-10 8-1,-6 7-6,-5 3-1,-1 8 1,10-9-1,8 3 0,9-10-6,11-2-181,12-8-157,76-59-450</inkml:trace>
  <inkml:trace contextRef="#ctx0" brushRef="#br0" timeOffset="41593.379">12879 8042 780,'-2'0'156,"2"-1"-105,0 1-36,0 0 38,-2 1 40,0 7-59,-2 9 32,-5 5 27,0 11 9,2 2-25,1 2-23,1-13-20,5-3-13,2-9-9,5-6 0,7-6 15,10-11-27,1-6-15,3-10-19,-7-2 14,-6-5 8,-6 0 11,-5 0 1,-8 2 33,-3 1 38,-4 6-23,-2-1 25,1 8-5,4 3-8,1 7-24,-1 4-29,2 7-7,0 6-60,-4 12-49,-1 11-79,-4 7-269,-17 69-474</inkml:trace>
  <inkml:trace contextRef="#ctx0" brushRef="#br0" timeOffset="42577.4353">11355 10912 24,'-2'2'500,"1"0"-413,-5 4-64,3-3-17,3 0 48,0-3 33,0-2-14,3 2 8,-2 0 29,-1 0 26,3 0 11,-3 0-16,0 0-23,0 0 0,2 0-2,-1 0-32,5 2-22,5-2-7,9 4-16,7-4-10,7 0-8,4 0 4,5-4-3,3-2 4,-2 0 1,0 0 2,0-1-4,0-1 2,1-4-16,3 2 7,0 4 0,-1-2-7,-9-1-2,-8 5 1,-5 4 0,-8 4 0,-3 1-1,-3 5-1,-3-2 2,0 2 0,0 1 6,2-5-5,-1 0 8,6 0-7,0-2 4,1-2 0,-4-2-5,3-2-1,-12 2-14,-2 0-23,-2 2-44,-2 0-77,-6 4-32,-2 4-106,-12 11-390</inkml:trace>
  <inkml:trace contextRef="#ctx0" brushRef="#br0" timeOffset="42961.4573">12553 10926 1218,'-4'0'241,"4"0"-187,0 0-40,0 0 17,0 0 14,4 0-16,-3 6-22,2-3-6,0 4 0,0 2 12,0 5-5,-2-6-2,1-1 1,1 0-6,-2-3 6,1-4-7,1 0-30,3-2-22,-2-7-37,2-5 61,1-3-20,-3 0 48,-2 5 22,-2 2 63,-4 9 25,3-2-46,-4 3-13,1 3-34,-4-2-17,0 5-42,0 3-183,-4 6-461</inkml:trace>
  <inkml:trace contextRef="#ctx0" brushRef="#br0" timeOffset="43829.5069">13038 10336 28,'-9'-8'1246,"4"5"-968,-5-7-163,0 10-76,-4 10-27,-7 6-4,-9 16 5,-4 20 8,-2 13-6,-1 18-4,-14 64 4,18 24 0,5 11 1,22-135 8,1-3-6,1 1 0,-3 40 14,10-6-19,8-17-7,5-14-6,14-15-111,9-14-102,91-26-307</inkml:trace>
  <inkml:trace contextRef="#ctx0" brushRef="#br0" timeOffset="44243.5306">13388 10694 688,'8'-7'822,"4"7"-688,16-8-103,3 9-11,5 2 68,-6 7 19,-5 0-43,-5 5-28,-5 9-18,-5 5 12,-7 10-3,-11 12-18,-15 6-9,-13 6-6,-9 1-30,-4-9-14,3-13 10,10-13 5,9-10 26,9-9 8,9-5 1,6-1-1,4-1-15,5 5-2,6 4 18,8 4 36,4-4-3,6 1-8,3-5 10,3-6-10,8-6 4,1-10-29,7-2-75,3-11-111,-1-1-66,53-44-329</inkml:trace>
  <inkml:trace contextRef="#ctx0" brushRef="#br0" timeOffset="44529.547">14139 10441 1547,'0'-1'310,"-3"1"-187,1 0-98,2 1-25,-1 9-1,-2 6-1,-2 20 2,-4 17-1,2 21 1,-5 18 0,-12 63 1,-6 6-1,17-114 6,-1-6 5,-15 48-4,-3-10-7,-1-2-84,5-12-240,-15 15-621</inkml:trace>
  <inkml:trace contextRef="#ctx0" brushRef="#br0" timeOffset="44718.5578">14068 10906 1424,'3'-10'279,"7"1"-190,15-19-76,11-3-5,7-10 2,3 6 16,-7 3-16,-9 13-4,-6 5-6,-10 10-46,-9 4-149,-13 13-138,-71 68 37</inkml:trace>
  <inkml:trace contextRef="#ctx0" brushRef="#br0" timeOffset="44895.5679">13963 11142 1300,'9'6'243,"-2"-5"-148,5 5 109,3-1-35,4-1-67,5 2-51,2 3-31,6-1-13,6-1-1,2-1-6,3-2-99,-4-3-163,53-2-316</inkml:trace>
  <inkml:trace contextRef="#ctx0" brushRef="#br0" timeOffset="45100.5796">14650 10935 1274,'6'1'219,"5"2"-165,14 0 111,10-1 37,8-4-65,8-4-52,1-2-37,-3-4-30,-1 0-16,-5-5-2,-4 3-80,-8 0-181,-9-3-241,2-30-471</inkml:trace>
  <inkml:trace contextRef="#ctx0" brushRef="#br0" timeOffset="45341.5934">14838 10622 1465,'0'2'250,"2"2"-224,-2 7-26,1 7 0,2 12 0,0 15 21,-1 14 10,-2 19-4,-5 10 30,-4 4-9,-5-1-24,-5-6-10,3-10-5,6-15-9,8-14-67,8-17-143,11-22-111,60-66-416</inkml:trace>
  <inkml:trace contextRef="#ctx0" brushRef="#br0" timeOffset="45573.6067">15393 10428 1640,'0'6'175,"-2"2"-175,0 17-9,-3 12 9,1 11 18,-2 16 24,0 13 0,-1 9-7,1 8-7,1 6 4,-5-10 10,1-8-20,-2-16-8,2-17-14,5-12-30,2-12-231,17-25-429</inkml:trace>
  <inkml:trace contextRef="#ctx0" brushRef="#br0" timeOffset="45865.6234">15710 10363 1284,'4'10'165,"-1"8"-124,5 13-22,2 14 29,-1 13 45,2 13 42,2 16-15,11 65-22,6 24-10,-23-126-25,2-7-18,5 46-9,-10-17-15,-8 2-10,-13-7-1,-14 0 4,-16-5-14,-20-2-19,-62 22-64,-37-4-226,27-43-482</inkml:trace>
  <inkml:trace contextRef="#ctx0" brushRef="#br0" timeOffset="46559.6631">16340 11290 992,'4'0'359,"-2"3"-233,6-3-96,-3 7 6,1 1 19,-3-4 2,-1 4 5,-4 4 16,-4 6-23,-6 7-5,-8 6-31,-1 5-19,-4-3-15,6-4-108,7-5-148,15-8-277,42-25-268</inkml:trace>
  <inkml:trace contextRef="#ctx0" brushRef="#br0" timeOffset="47209.7003">17018 10481 1153,'0'-10'285,"1"6"-126,2-7-117,-3 11-40,0 3-2,0-3 11,0 0-4,0 1-7,0-1-1,2 4-6,0 2 7,1 7 1,-2 3 17,-1 3 22,-1 5 14,-4 4-4,0 2 8,-3 2-23,3 0-13,-1-3-10,0 2-10,0 0 4,-1 9-5,1 7 0,-5-2 1,4 7-1,-3-4 0,-1-3 5,2-10-6,0-5 1,2-5-1,-1-5 0,0-2 0,0 1-2,3-8-7,0 2 0,4-7-1,0-4 9,2-1 0,-1-2 1,0 1 1,0-2 1,0 2 4,0 0-5,0 0 0,0 0 0,0 0 0,0 0 0,0 2 0,0-2-1,0 0 0,0-2 0,0 2 0,0 0-2,0 0-7,-3 13 8,0-3 0,0 6 1,-4-3 0,3 3 0,-2-6 1,0 0 0,2 2 0,1-6-1,3-2-32,0-1-82,0 3-34,0 2-31,0 1-98,0-2-43,0-3-215</inkml:trace>
  <inkml:trace contextRef="#ctx0" brushRef="#br0" timeOffset="47503.7171">17024 10969 521,'8'-8'249,"5"2"-154,11-10-58,1 2 35,4-1 30,1 0-15,0-3 2,1-5-17,-2 4-32,-1 2-20,-5 3-13,-6 7-7,-1 1-23,-4 2-128,-3 4-115,9 10-222</inkml:trace>
  <inkml:trace contextRef="#ctx0" brushRef="#br0" timeOffset="47753.7314">16972 11097 1027,'8'7'120,"0"3"-85,9 1 52,8 2 19,1 0 4,6-4-11,0-3-42,-3-1-26,-3-3-16,-4 2-12,-2-2-3,0 0-78,-10 2-49,3 4-119,-4-1-69,16 9-413</inkml:trace>
  <inkml:trace contextRef="#ctx0" brushRef="#br0" timeOffset="49509.8318">17850 10620 1116,'0'0'255,"0"0"-138,0 0-91,-1 6-25,2 6 33,-1 0 65,2 13-6,1 1-28,-3 1-19,0 2-5,0-3-4,-2-5-16,2-7-9,0-4-4,0-6-2,-1-4 1,1 0 4,0 0 4,0 0 3,0 0 13,0-4 5,0 4-10,0 0-10,0 0-10,0-4-4,1 1-2,-1 2-47,2-1-59,-2-4-70,1 0-32,-1 1-70,2-21-270</inkml:trace>
  <inkml:trace contextRef="#ctx0" brushRef="#br0" timeOffset="50181.8703">17903 10639 1013,'-1'0'281,"1"0"-128,0-1-113,0 2-20,0 2 23,0 5-10,1 12 57,2 6-10,1 16-25,-1 7-5,1 6 25,-3 6-29,-1 5-8,-5 0 19,-2-4-5,-4 5-20,-2-5-11,-3-1-5,0-6-10,3-10-5,2-8 0,7-15 5,0-10-5,4-5-1,0-5-44,4-2-127,2-3-139,33-51-252</inkml:trace>
  <inkml:trace contextRef="#ctx0" brushRef="#br0" timeOffset="50399.8827">18210 11294 1095,'0'2'336,"2"2"-271,-1 5-58,1 4 5,-1 7 33,-1-2 57,-3 5-7,-3 4-46,-5 5-10,-4 1-15,-4 1-24,-5-4-1,4-8-148,6-10-95,14-39-295</inkml:trace>
  <inkml:trace contextRef="#ctx0" brushRef="#br0" timeOffset="50820.9068">18713 10680 1437,'12'-3'168,"4"3"-146,13-6-14,-1 6-7,-4 2 0,-3 0 0,-8 6 13,2 3-7,-1 4 4,-1 2-4,-3-1 5,-6-3-4,0 1 1,-6-2 0,-4 4 0,-7 3 3,-9 9-2,-7 5-4,-2 8-6,1 2 0,10-4-30,12 1 13,9-7 11,10-3 6,9-11 39,7-5 77,2-1-41,-3-7-27,-4-2-18,-5-4-15,-3 0 9,-2-4-9,-5-2-15,-1 2-54,0 1-90,7 3 9,1 6 28,7-3-31,6 2-126,-1 2 105,27-6-427</inkml:trace>
  <inkml:trace contextRef="#ctx0" brushRef="#br0" timeOffset="51273.9327">17518 10944 1333,'5'2'251,"3"-2"-194,9 0-5,2-2 56,4-2-12,-3-1-25,0-2-40,2 1-19,-4 0-6,-3 4-6,0 0-10,-6 6-83,-3 5-98,-5 6-55,-5 11-136,-50 63-77</inkml:trace>
  <inkml:trace contextRef="#ctx0" brushRef="#br0" timeOffset="51459.9434">17434 11185 1060,'2'0'371,"-1"0"-250,3 0 23,-3 0 36,2-2-61,4 2-61,2 0-34,10 0-16,6 2-8,3 3 0,-1 5-1,4 2-58,1 4-85,6 1-96,69 17-290</inkml:trace>
  <inkml:trace contextRef="#ctx0" brushRef="#br0" timeOffset="52090.9795">19405 11422 1363,'0'3'138,"2"4"-129,1 0-8,-2 0-1,-1 2 0,-1 3 5,-7 1-5,-11 6-21,-5 2-67,-9 1-100,-1 1-113,-23-12-29</inkml:trace>
  <inkml:trace contextRef="#ctx0" brushRef="#br0" timeOffset="52542.0053">20054 10728 112,'15'0'884,"-2"0"-884,16 0 18,-5 10-18,-6-2 20,-9 7 4,-11 11 73,-11 8-37,-5 12-13,-11 1-31,-4 4-10,1-6-6,2-10-38,14-9-64,5-8-66,8-13 29,3-2 41,0 0 38,9 0 60,1 0 95,5 5 83,7 0 10,4 6-26,3 4-62,-1 1-5,-4 5-28,-2 5-14,-5 2-5,-8 5-12,-9-1 6,-11 4 10,-14 3 2,-20 0-7,-12 6-37,-10-5-10,3-9-100,12-6-196,-38-16-607</inkml:trace>
  <inkml:trace contextRef="#ctx0" brushRef="#br0" timeOffset="53054.0346">20633 11310 1365,'2'0'256,"-2"2"-213,4 2-42,2 2-1,9 0 6,6 5-6,10-5-83,8-2-136,64-14-318</inkml:trace>
  <inkml:trace contextRef="#ctx0" brushRef="#br0" timeOffset="53239.0451">21420 11205 779,'0'0'313,"0"0"-208,2 0-81,0 4 30,-1-4 5,5 3 2,3 0-14,6 1-26,8-3-21,10-1-15,7-1-233,76-33-781</inkml:trace>
  <inkml:trace contextRef="#ctx0" brushRef="#br0" timeOffset="53404.0546">21972 11200 1424,'1'-3'323,"1"3"-248,2-3-48,2 2 46,-2-3-11,5 0-62,1 0-21,4 0-92,2 0-77,-2 8-62,14 12-310</inkml:trace>
  <inkml:trace contextRef="#ctx0" brushRef="#br0" timeOffset="53915.0838">23001 11316 955,'0'3'739,"2"0"-603,2 5-136,2 7 1,10 0 29,-4 4 16,0-2-17,-4-3-19,-2 1-1,1 5-7,-14-1-2,-6 4-14,-16 2-25,-13 5-115,-5-3-155,-54 4-454</inkml:trace>
  <inkml:trace contextRef="#ctx0" brushRef="#br0" timeOffset="57797.3059">24199 10109 1456,'0'0'289,"0"0"-190,0 0-91,0 1-7,0-1 35,2 0 47,3 2-32,4 1-15,5 0-15,-1-1-11,-1-1 1,-3-1-10,-6 3-1,-5-3-57,-5 4-129,-15 7 6,-16 7-66,-113 46-360</inkml:trace>
  <inkml:trace contextRef="#ctx0" brushRef="#br0" timeOffset="58000.3175">23877 10216 13,'-2'-2'839,"-1"0"-553,2 0-151,2 2-49,2 2 47,6 0 14,8 5-25,14 7 1,16 0-26,16 2-26,56-4-25,10-12-20,-90-4-16,0 1-2,38-6-8,-11-3 0,-17 5-75,-19 4-109,-14 0-62,-17 3-42,-75 6-250</inkml:trace>
  <inkml:trace contextRef="#ctx0" brushRef="#br0" timeOffset="58398.3402">24083 10315 1255,'0'7'244,"0"7"-205,-2 9-24,2 5 24,2 0 41,-2-5 25,0-1-33,1-2-44,-1-6-7,-1 0-13,1 0-1,-2-6-5,0 0-2,2-4-31,2-1-77,1-3-30,6-7 39,6-3 79,9-7 20,5-7 1,7-3-1,6-1 0,-1 7 0,-1 6 11,-6 8 14,-6 7 10,-8 2 14,-7 6-2,-7 1-13,-5 3 68,-1 4 8,-4 4-5,-8 4-27,-3 0-26,-14 2-16,-4 0-16,-13 1-7,-6-9-13,-6 3-7,-2-5-103,1-5-206,-84-15-402</inkml:trace>
  <inkml:trace contextRef="#ctx0" brushRef="#br0" timeOffset="58607.3522">23773 10560 1185,'1'1'453,"2"8"-430,6 8-17,4 5 34,2 11 79,-2 8 31,1 4-35,-7 14-53,-1 9-35,-9 9-6,-6-3-8,-4-3-6,-2-6-7,-2-10-39,3-10-78,6-17-129,7-11-134,24-40-203</inkml:trace>
  <inkml:trace contextRef="#ctx0" brushRef="#br0" timeOffset="58885.3681">23910 10859 1137,'0'-8'353,"0"7"-125,5-7-159,12 8-20,17-3 86,21-1-27,62-7-39,45-1-34,35-3-23,-56 5-2,-27 13-1,-23 4-9,-59-1 6,-11 1-4,-8 1 3,12 9-4,-16-4-1,-13 4 15,-18 12 15,-10 9-5,-18 7-8,-13 6-10,-9-6-7,0-8-9,4-9-46,1-3-67,6-3-187,0-3-202,-81 9-250</inkml:trace>
  <inkml:trace contextRef="#ctx0" brushRef="#br0" timeOffset="59336.3939">24089 11077 1255,'0'0'277,"4"6"-227,3 1-19,6 9 59,-3 6 38,8 6-11,-6 6-36,-4 4-27,-8 7-23,-8 4 2,-7 5-10,-10 2-23,-5-1-29,1-7-90,1-10-29,10-15-67,6-16-7,18-27-61,12-17-20,13-22 61,13-16 103,11-2 139,2 3 31,4 17 227,-9 16 26,-14 14 1,-8 13-41,-13 10-56,-7 8-83,-4 4-14,-1 7 14,-5 4-12,0 10-31,-5 6-22,2 7-16,1 4-13,6 5-4,3-3-6,5-4 0,2 0 0,5-8 5,-4-10-5,3-10 0,-3-4 6,2-10-1,6-10 6,4-13-12,10-9-39,5-15-39,6-7-139,84-114-427</inkml:trace>
  <inkml:trace contextRef="#ctx0" brushRef="#br0" timeOffset="59839.4227">25872 10041 1332,'-1'0'279,"0"4"-201,-1 4-77,-11 12 26,-3 12 87,-11 13-6,-12 11-45,-9 4-28,0-1-22,0-7-4,5-13-3,9-7-6,8-10-22,4-3-123,6-5-86,0-6-74,6-7-152,-4-24-42</inkml:trace>
  <inkml:trace contextRef="#ctx0" brushRef="#br0" timeOffset="60304.4493">25585 10389 292,'34'-16'189,"6"4"-42,78-31-19,24 6-7,-14 10 25,-90 21 74,-10 0-17,-4 4-64,18-3-19,-20 2-13,-13 6-29,-9-2-8,-6 11 11,-10 10 3,-7 12-16,-19 16-19,-12 2-22,-9 8-12,-11 0-1,-3 1-13,6-3 0,3-7-1,12-8-19,11-11-33,9-12-34,6-7-55,3-11-63,7-13-57,10-15-91,10-15-14,14-12 88,16-6 193,10 8 85,8 11 211,5 14 41,0 14 66,8 8-13,3 10-34,-4 9-88,-2 7-60,-6 8-40,-3 1-25,0-2-22,6-3-3,5-4-13,14-3-19,57 1 0,-88-18-1,40 2 0,-14-3-22,-27 1-20,-23-2-39,-17 3-30,-21 2 25,-19 3-29,-21 10-239,-183 40-320</inkml:trace>
  <inkml:trace contextRef="#ctx0" brushRef="#br0" timeOffset="60501.4605">25680 10991 1451,'6'2'294,"12"-2"-237,13-2 45,22-6 36,14-2-45,54-12-35,28-7-20,-4-6-22,-109 25-16,-7 3-9,-8 1-78,22-8-112,-19 6-157,-16-14-228</inkml:trace>
  <inkml:trace contextRef="#ctx0" brushRef="#br0" timeOffset="60784.4767">26047 10703 1468,'0'0'332,"2"3"-283,-1 6-43,4 4-6,1 9 51,6 11 33,1 23-16,3 17-2,-2 12-6,-2 14-26,-6 1-2,-12-2 5,-15 54 8,9-103 5,-14 46-20,4-15-9,-2-15-8,4-19-7,12-21 2,2-15-7,5-10 3,-2-13-4,0-17-115,-3-22-211,3-78-323,10-142-275</inkml:trace>
  <inkml:trace contextRef="#ctx0" brushRef="#br0" timeOffset="61116.4957">26010 10928 1235,'0'4'350,"0"0"-274,-3 6-75,2 7 51,-5 7 113,-6 7-6,-7 8-60,-11 1-39,-11 5-28,-9 0-20,-1-4-11,6-9-1,16-9-70,21-10-202,16-15-283,21-11 219,14-8-168,7-4 285,6 5 219,7 2 21,0 14 201,3 5 86,2 16 13,-4 7-84,-9 14-39,-3 4-41,-11 0 22,-11 4-80,-7-7-42,-6-8-32,-7-5-14,-4-7-11,-2-5-24,1-4-105,4-8-152,44-59-209</inkml:trace>
  <inkml:trace contextRef="#ctx0" brushRef="#br0" timeOffset="61709.5296">27358 10263 1764,'0'-6'306,"0"3"-231,0-7-69,0 12-5,0-2 23,-1 2-9,0 1-15,-5 12-11,-14 10 11,-15 16 0,-12 7-24,-11 8 2,0 1-5,11-5 1,12-7-8,12-7-17,13-10-33,10-9-48,8-7-32,13-9 59,10 1 17,7-1-7,0 5 25,-5 5 40,-14 7 10,-10-1 20,-11 11 14,-11 3 71,-15 11-5,-8 2-25,-3 7-20,5-6-20,10-8-7,18-11-7,10-11-1,16-5 36,5-3 22,7 1-20,0-1-31,-8 5-6,-3 1 7,-9 1-8,-7-1 0,-7 6 47,-8 2 38,-16 9-28,-20 7-25,-17 8-32,-11 6-5,2-3-37,14-5 20,25-14 14,17-15-11,19-6 19,10-10 64,15-2 43,10-6-17,8-1-17,6-9-20,1 0-29,-4-1-15,-1-1-9,-5-2-14,-3 1-81,-3-4-148,63-74-280</inkml:trace>
  <inkml:trace contextRef="#ctx0" brushRef="#br0" timeOffset="62038.5484">27883 10365 1470,'2'-2'381,"-2"0"-273,1-2-99,1 6-9,-2 2-6,2 3-14,-2 14 20,-5 8-1,-11 15-37,-20 8-72,-19 13-35,-60 37-74,72-70-84,-35 22 73,19-20 230,23-17 110,24-17 271,16-10-41,17-13-152,18-10-124,22-9-17,57-25-28,-79 48-11,41-14-8,-11 4 2,-11 7-1,-11 5-1,-7 4-109,-13 5-139,-14 7-110,-26-8-286</inkml:trace>
  <inkml:trace contextRef="#ctx0" brushRef="#br0" timeOffset="62277.5621">27818 10656 1011,'2'15'511,"-2"4"-481,3 15-29,1 13 10,1 10 55,2 6 99,1 11-17,-4 3-65,-5-1-23,-11 0 24,-11-6-15,-8-2-20,-14-6-19,-5-7-12,-1-13-6,6-12-12,8-9-3,7-17-52,5-8-71,5-10-194,-2-82-287</inkml:trace>
  <inkml:trace contextRef="#ctx0" brushRef="#br0" timeOffset="62467.573">27539 11011 1361,'3'4'368,"5"7"-307,14 12-35,11 15 103,15 11-3,13 12-26,9 12 14,52 51-36,-81-82-39,38 38-24,-14-6-7,-8-16 0,-18-13-8,-11-16-37,-11-11-76,-10-7-202,-21-34-618</inkml:trace>
  <inkml:trace contextRef="#ctx0" brushRef="#br0" timeOffset="70697.0437">13991 12434 306,'0'2'95,"0"6"-95,12 37-69</inkml:trace>
  <inkml:trace contextRef="#ctx0" brushRef="#br0" timeOffset="75803.3357">6413 12674 747,'0'-3'267,"0"6"-139,0-6-89,0 6-20,0-2 52,-1-1 32,1 2-25,0 0-27,5 6-27,0 14 39,3 15 2,1 20-7,-4 21-10,-4 71-16,-9 32-20,-9-5-3,14-128-9,1-14 0,0-6-19,-2 27-9,1-17-13,0-18-40,3-9-48,1-11-120,19-54-87</inkml:trace>
  <inkml:trace contextRef="#ctx0" brushRef="#br0" timeOffset="76102.3528">6621 13209 675,'8'2'135,"1"2"-97,10 1-26,3 7 6,5 1 31,-1 1 28,0-4 2,1 8 8,-5 0-4,-1 1-11,-5 6 45,-5-3-24,-5 0-17,-8 1-10,-7 3 5,-7 1-20,-9 3-12,-8 3-8,-6 2-10,-5-5-6,3-6-4,2-5-5,2-7-5,3-6-1,3-5-10,9-5-65,3 1-33,9-1-74,5 2-112,35-19-278</inkml:trace>
  <inkml:trace contextRef="#ctx0" brushRef="#br0" timeOffset="76508.3761">7323 12887 1328,'-13'-6'198,"1"6"-106,-15-4-70,1 14-13,-4-2-7,-2 1 8,-1 1 19,5 1-2,-1 2-18,9 7-9,0-1 1,5 7-1,6-4-1,7 5-11,10-2 4,12 4 8,14-1-1,12-2-6,7 1-2,4-5 8,-8-1 0,-6 1 0,-12-7-11,-13 1 6,-7-2 6,-11 5 0,-9 1 35,-11 11 7,-13 2-11,-7-1-2,-5 0-7,-1-13-7,4-3-4,7-11-4,6-5-7,14-7-51,5-9-90,11-1-190,48-76-369</inkml:trace>
  <inkml:trace contextRef="#ctx0" brushRef="#br0" timeOffset="77266.4194">7527 12904 658,'0'-4'604,"1"3"-436,0-4-128,-1 5-39,0 3 10,-1 0 50,0 7-13,-4 10-7,-3 15-8,-6 13-12,-7 9-21,-5-1 0,-5 1-39,-2-10-26,3-10-29,6-7-76,9-14 13,12-13 1,11-6-45,9-13-29,9-2 88,3-6 142,3 1 58,-5 6 52,0 2-23,-5 8 28,-4 4 4,-1 6 7,-7 7 33,-4 0 16,-4 5-29,-4 9-46,-2 5-34,-5 6-25,-5 3-20,4-2-15,1-6-6,4-8-69,5-12-101,3-4-64,3-9-42,3-3 27,5-19-358,26-77 598,-16 61-117,-14 21 126,2 8 472,-4 5-266,7-10-44,0 11-38,-2 9-1,-5 7 60,2 7-31,-1 1-11,0 6-48,-2 5-33,-1 3-17,-1 3-13,-1 0-16,1-5-7,-2-7 2,-2-11-9,1-8-14,-2-4 4,-2-1 1,1-8-12,-1-7-102,4-14 7,6-12 40,2-6 46,5 0 30,2 3 23,1 13-1,-1 9-2,-3 9-4,0 8 5,-6 6 15,-1 6-19,2 8 10,-6 5 81,-2 13-36,-2 5-27,-5 6-24,-5 3-6,1-6-6,-1 0-9,1-7-40,3-4-94,4-3-179,23 1-303</inkml:trace>
  <inkml:trace contextRef="#ctx0" brushRef="#br0" timeOffset="77782.4489">8186 13116 873,'0'3'664,"0"0"-541,-2 9-123,1 9 1,-2 14 37,-1 13 8,-1 14-16,-4 7-9,7 4-6,-2 3-7,7-4 5,3-14-5,0-11-7,1-20 1,-2-11 5,-2-14 1,0-4 35,7-10 70,7-11-53,2-18-24,8-15-18,-3-8-17,0-13 11,-2-9-10,-4-6-1,-5 2 0,-5 0 5,-8 15-5,-6 16 0,-4 18 0,-1 22 8,-7 15 0,-5 13-9,-12 15-6,-8 17 5,-4 14 0,3 7 1,9-2 0,10-7 0,11-11-8,9-12 7,7-8-10,6-5 11,3 1-2,3-6 1,4-2 1,5 1 7,-2-6 1,2-2 1,-6 1-2,3-4-6,-3 0-1,2 0-40,5-4-89,2 0-141,57-33-409</inkml:trace>
  <inkml:trace contextRef="#ctx0" brushRef="#br0" timeOffset="78039.4636">8754 13220 1433,'3'0'375,"8"0"-297,5-1-58,6-2-8,7 0 33,5-1 34,2-1-29,0 1-31,-2 4-8,-8-3-10,-4 6 1,-9-3-1,-2 3-1,-4-2-13,-1-1-92,-1 2-129,-5 3-119,-14-1-356</inkml:trace>
  <inkml:trace contextRef="#ctx0" brushRef="#br0" timeOffset="78346.4812">8709 13649 1356,'0'-1'466,"5"-1"-399,4-6-13,7-2 3,5-2 21,5-1-4,2 1-32,-3 1-12,4 4-11,-4 3-4,-5 4-4,-1 0-2,2 4-8,1 0 5,2 6-5,1 0 0,-2-1 0,-1-1 0,-4-4 4,4 0-5,-8-1-40,-3-3-55,-6 0-97,-5-3-81,-22-15-464</inkml:trace>
  <inkml:trace contextRef="#ctx0" brushRef="#br0" timeOffset="79660.5564">10030 13206 973,'-2'0'246,"2"0"-174,-1 0-51,2 3 81,-2-3 57,-1 2-30,0 0-54,-3 4-38,-1 3-22,-3 11-7,-3 6-8,2 1 1,2 10-1,4 1 0,2 2 2,4-2-1,-1-1 0,4-4-1,-2-7 9,0-6-8,0-7 0,-2-3 0,1-6 5,1-2 3,-3-2 2,1 1 1,-1-2 1,0 1 4,0 1 2,-1-1 1,1 0-8,1 0-5,-1 3-6,2-2 10,3 2-2,0 4 0,1 0-3,2 0-5,2 1 6,1 0-6,-1 0-1,6 5 1,5-4 6,3 4-4,6-5 3,0-6-6,-2-2 8,-1-2 5,-2-6 17,-4-13-4,3-1-5,-7-8 0,2-7-11,-4-5 1,-5-10-5,0-9-6,-2-11-14,-3-3-14,-3 0 4,0 15 18,-5 17 6,-2 16 9,-8 12 10,1 5 10,-6 7-14,-6 3-3,-6 6-5,-10 8-5,2 1-1,0 5 0,2-1 0,7-3 1,11-3-1,4-6 0,10-4-1,2 1 0,0 4-8,-2 12-1,4 15-157,0 12-284,10 77-368</inkml:trace>
  <inkml:trace contextRef="#ctx0" brushRef="#br0" timeOffset="80878.626">6273 14661 351,'1'-15'156,"1"-2"-20,3-15-31,4 0 0,1 9 80,-1 7 29,-3 9-53,-5 7-80,2 3-42,1 7 28,0 10 76,3 5-19,-1 14-50,-3 14-26,-1 13-11,-4 13-17,-4 11-5,-8 5-6,-5-1-8,-1 2 0,-4-16 0,6-11-1,0-20-8,7-20-13,7-14-28,2-14-4,4-7-8,1-13-74,4-20-140,7-24 8,5-13 179,8-5 88,4 8 51,2 19 61,-3 13-23,1 16-25,-4 10-20,0 11 1,0 6-12,-6 4-12,4 2-2,-2 2-5,-4-2-7,-4-1 5,-6 6 24,-3-3 54,-6 6 3,-6 8-30,-5 10-15,-8 7 0,-6 4-12,-6-1-10,0 0-8,-4-7-11,3-6-6,2-7 5,9-8-6,2-4-27,3-6-42,4-9-66,3 0-111,19-35-337</inkml:trace>
  <inkml:trace contextRef="#ctx0" brushRef="#br0" timeOffset="81282.6491">6904 14876 1081,'2'-7'318,"-2"0"-118,0-5-86,-2 8 42,-8 4-54,-4-1-71,-5 2-20,-3 5-10,-5 7-1,2 3-1,0 6 1,6 0-2,3-5-5,8 3-2,4-2-2,8 2 1,4 2-1,11 0-23,12-1-16,7-9-2,8 0 2,1-8 22,-2 0 19,-7-4 8,-11 4 0,-9 5-1,-8 3-3,-7 6 5,-9 6 44,-7 5 1,-9 8-18,-4-3-5,-3-1-5,-2-7-5,0-7-2,8-7-10,-3-8-45,7-8-100,2-10-130,-2-61-204</inkml:trace>
  <inkml:trace contextRef="#ctx0" brushRef="#br0" timeOffset="81666.6711">7282 14611 1162,'0'-2'291,"1"2"-174,-1-4-108,0 6-9,-1 0 54,-1 2 31,-2 3-31,-2 7-22,-5 12-16,-8 11-16,-5 8-3,-4 0-96,-2 6-90,1-4-112,7-3-4,7-12 52,12-9 44,6-10 73,12-10 97,7-4 39,10-7 56,-1-6 55,0 6 60,-2-2 4,-5 3-8,-2 7 7,-10 6-35,-2-2-25,-2 8 36,-5 9-36,-5 6-43,-2 12-34,-6 4-14,3 5-17,3-3-6,4-8-24,2-3-90,2-9-131,17 13-220</inkml:trace>
  <inkml:trace contextRef="#ctx0" brushRef="#br0" timeOffset="82047.6929">7500 15130 1064,'0'0'334,"0"0"-215,0 0-100,-2 2-5,1 0 62,-1 4-28,0 6-27,-2 4-7,1 5-13,0-6-1,3-4-7,0-7-15,3-8-28,8-10-52,3-6 42,10-9-3,1-8 32,5-3 22,3 7 9,-2 4 16,0 7-2,-4 5 20,-7 12 14,-2 5 0,-6 5-3,-3 8 35,0 3-11,-3 6-23,3 5-13,-4 5-9,1-2-6,-2 1-9,-4-2-1,-2 1-7,-5 2-1,-2 1-21,0-1-97,1 1-124,6 10-286</inkml:trace>
  <inkml:trace contextRef="#ctx0" brushRef="#br0" timeOffset="82284.7065">8147 15052 1340,'1'0'263,"7"0"-211,12-7-37,6 2 30,12-3 39,2-2-22,-3 2-32,-2 1-15,-10 4-14,-4 3-1,-11-1 0,-7 5-80,-3 2-73,-3 7 17,-34 54-167</inkml:trace>
  <inkml:trace contextRef="#ctx0" brushRef="#br0" timeOffset="82505.7191">8183 15442 1435,'-1'0'381,"1"0"-293,1 0-88,2 0-8,6 3 8,8-3 38,8 0-2,12-3-11,3 1-2,4-3-23,-3 2-2,-4-3-115,-4 6-94,-6 2-363,31 15-357</inkml:trace>
  <inkml:trace contextRef="#ctx0" brushRef="#br0" timeOffset="82972.7458">9220 15138 1332,'-3'-2'336,"1"2"-228,-1-4-78,3 4-23,2 0 13,4 0 14,9 0 17,12 0-1,10 2-16,9-2-13,2 0-12,-6 0-7,-2 2 4,-6 0-6,-4 0 2,-5-1-2,-2 3 1,-1-3-1,-3-1-39,4-1-144,-2-3-69,1-1-291,6-16-92</inkml:trace>
  <inkml:trace contextRef="#ctx0" brushRef="#br0" timeOffset="83422.7715">9319 15536 717,'5'-5'552,"3"-2"-471,10-7-54,9-1 15,2-1 49,0 2 8,-2 4 8,-5 7-29,-6 5-39,-5 6-23,-2 10 29,-5 7 20,-4 10-25,-7 9-19,-3 8-12,-10 3-9,-1-5-16,-5-6-15,-4-9-2,-5-3 1,-1-13-23,-3 0 2,5-9 28,10-7 25,11-5 0,4 1 35,9-2 32,5-1-34,9 0-10,9-4-14,11-2 7,9 1-2,3-1-13,2 4 0,-2 0 0,-5 0 0,-5 2 5,-7 0-6,-5-2-33,-6 1-63,-7 0-50,-4-2 2,-4 1-16,-4-6-182,-10-52-420</inkml:trace>
  <inkml:trace contextRef="#ctx0" brushRef="#br0" timeOffset="83888.7982">9296 14283 721,'4'-9'109,"-2"4"-19,1-10-18,-3 9 65,0 6 40,0 0-39,-3 0-59,6 2-43,4 2-27,5 1 14,5 1 16,8 2-2,3-1-4,5 6-9,-1 1-13,-1 4 1,-4 2-5,-3 6 4,-5 7 28,0 3 22,-8 5 5,-2 4-16,-5 4-13,-4-2-17,-2 0-4,0-6-2,-2-5-13,-1-6 6,0-5-7,-1-7-66,-2-5-54,1-3-105,-1-7-144,-18-41-293</inkml:trace>
  <inkml:trace contextRef="#ctx0" brushRef="#br0" timeOffset="84128.8119">9562 14387 1071,'-2'2'360,"2"0"-227,-4 0-91,-5 2-1,1 6 4,-10 5-5,1 5-14,-2 6-8,-3 3-2,-1 8-5,-3 6-10,-2 0 5,4 1-4,4-3-2,7-4 1,3-4-1,9-7-37,6-5-115,11-5-116,71-23-329</inkml:trace>
  <inkml:trace contextRef="#ctx0" brushRef="#br0" timeOffset="84465.8312">9763 14748 1374,'3'6'159,"1"-1"-131,8 9-22,0 0 3,4 0 23,4-2 23,1-3-8,1-2-16,-4-4-8,1 0 4,-5-6 4,-3-4 7,-1 1-4,-4-8 4,-5-8-10,-1-2-13,-7-3-1,-1-1 4,-5 3 54,-1 6 10,-5 11-25,1 4-39,-7 11-12,0 7-5,-4 7 0,2 8-1,5 4 0,3-2-23,8 0-86,5 1-179,6 38-374</inkml:trace>
  <inkml:trace contextRef="#ctx0" brushRef="#br0" timeOffset="85030.8635">9107 15211 139,'-15'0'938,"8"0"-744,-5 0-106,7-1 62,10-8 72,7-2-75,14-11-84,10-8-21,11-4-3,1 4-24,0 4-7,-9 8-2,-7 9 0,-7 4-6,-5 10 1,-3 0-1,-5 4 2,0 1 13,-4 4 15,2-2 7,0 4-7,2-3-7,4 2 5,2-1-8,6-2-8,4-1-3,5-4 1,6-6-2,10-1-2,2-1-5,7-3 8,5 1-7,-5-4-1,-6 0 10,-8-1-11,-6 2 7,-7 1 2,-9 1-7,-7 3-1,-5-3 0,-6 4-1,-4 0 1,-1 0-1,-1 0 0,-1 4-36,-1-4-49,-4 0-119,-29-10-484</inkml:trace>
  <inkml:trace contextRef="#ctx0" brushRef="#br0" timeOffset="85810.9081">9262 15501 670,'0'-2'272,"0"0"-91,0-4 1,0 5-11,1 1-23,0 0-14,7 0-55,6 0-2,5 0 19,11 0-32,4-3-35,0 3-13,3 0-10,-2 4 0,-3 4-5,-6 3-1,-5 3 0,-5 4 2,-5 5 26,-5 3 2,-5 0-1,-4 5-5,-4 6-8,-4-3-1,-7-1-4,-1-8-4,-7 1-5,-1 1 4,-5-1-5,-5-1 0,0-3-1,1 1 0,3-7-1,12-6 1,8-3 0,7-6 1,6-1-1,0 0 0,2 0-1,4-1 0,5-2-4,10-1 5,9-2 1,10 1 1,2-2-1,-3 3 1,-1 0 8,-2 1-2,-3-1 1,-3 1 1,-2 0-2,-6 1-7,-2 0 1,-5 0 4,-5-4-6,1 5 1,-2-2 0,-5 3 0,-2 0-1,-2 0-1,0 0 1,-2 0-32,4 0-55,2 3-160,20-6-380</inkml:trace>
  <inkml:trace contextRef="#ctx0" brushRef="#br0" timeOffset="86787.964">11130 13820 1059,'-2'2'306,"2"1"-213,-1 2-74,1 3-4,-2 6 12,-1 1-1,-1 7-26,-3 4-30,-3-3-119,1 0-182,-24-1-340</inkml:trace>
  <inkml:trace contextRef="#ctx0" brushRef="#br0" timeOffset="127537.2948">13909 13432 1683,'0'3'338,"1"-2"-271,2 5-67,2-2 47,1 4 28,5 3-18,-3 0-17,0 10-11,1 3-10,3 9-4,-8 3-4,2 0-4,-4 4-1,-2 1-6,0 4-16,0-4-71,1-4-114,4-11-386,14-37-314</inkml:trace>
  <inkml:trace contextRef="#ctx0" brushRef="#br0" timeOffset="127851.3127">14088 13403 1396,'0'-2'464,"1"2"-375,7 0-80,-1-1 10,10-2 74,10-7-7,14-3-37,12-11-19,14 0-13,-3 3-11,-5 3 1,-8 16-1,-11 4-4,-13 4 8,-7 10 4,-5-1 8,-6 3 4,-5-6-1,2 3-7,-4-4-1,-1-1-4,-2 1-1,-4 2 6,-5 8 2,-10 9-13,-12 11-7,-12 7-58,-11 11-56,-9 2-68,1 1-276,3-8-102,-43 16 33</inkml:trace>
  <inkml:trace contextRef="#ctx0" brushRef="#br0" timeOffset="128049.324">14076 13797 556,'-1'-4'466,"-1"4"-183,0-3-95,4 3-56,2 3 9,8 1 43,11-1-37,8 3-42,9-2-46,5 0-23,-3-4-6,4-7-6,-2 3-11,-4-6-11,-8 2 3,-4-6-5,-6 5-42,-10-1-39,-6-4-55,-5-5-182,-22-62-356</inkml:trace>
  <inkml:trace contextRef="#ctx0" brushRef="#br0" timeOffset="128399.3441">14255 13014 1139,'-2'-1'279,"2"1"-157,-1-3-92,1 6 7,0-3 74,3 6-33,6 5-36,4 14 30,5 11 11,5 13-11,-1 14-18,-3 9-14,-8 5 32,1 7-18,-5-2-25,-4 3-7,-6 1 1,-1-1-5,-5 1-18,-1-1 9,-1-14-1,2-8-1,3-11-6,3-14-1,1-8 1,0-4 1,2-9-1,0-5-1,0-5-26,2-3-52,1-5-42,2-5-123,6-16-87,32-109-501</inkml:trace>
  <inkml:trace contextRef="#ctx0" brushRef="#br0" timeOffset="129045.381">15167 13309 1155,'0'0'318,"0"1"-236,2 3-76,1 4 27,1 1 50,3 8 37,1-1-23,1 10-32,-3 6 2,2 5 23,-3 8-49,-4 3 10,-1 6-14,-4 5-10,-1-3-13,-2-3-7,0-8-5,1-9 4,1-14-5,4-9 5,-1-10-5,2-3 4,0-2-5,2 2-41,-2-1-23,0 0-71,1-2-111,2-2-59,7-34-300</inkml:trace>
  <inkml:trace contextRef="#ctx0" brushRef="#br0" timeOffset="131230.506">15122 13309 674,'0'0'301,"0"0"-136,0 0-42,4-2 44,-1 2 23,3 0-59,3 2-55,6 5-16,0 7 6,3 10 23,1 5-11,-5 8-15,-4 1-23,-2 7-7,-8 4-1,-3 5-2,-7 2-20,-1-4-2,0-5-8,0-11 1,3-4-1,2-12-20,1-10-21,3-9-22,2-1-49,2-8-152,3-77-408</inkml:trace>
  <inkml:trace contextRef="#ctx0" brushRef="#br0" timeOffset="131620.5283">15240 13349 1116,'0'0'317,"0"0"-221,1-1-54,-1 2 97,2-2 31,2 1-83,11-6-39,11-8-29,15-7-7,10-9-10,4 1-1,-6 1 0,-11 12 0,-14 9 0,-8 3-1,-8 8-1,-4-4 1,-3 6 24,-1-3 27,-1 6 1,-1 8-7,-3 10-9,0 11-4,-2 13-7,-3 6-1,0 2 11,4-7-16,-1-3-8,5-10-10,1-7 1,1-3 5,-3-7-1,3-6-4,0-8 4,0-1-6,0-7-30,-3 0-45,-3-4-65,-6 0-369,-45-15-330</inkml:trace>
  <inkml:trace contextRef="#ctx0" brushRef="#br0" timeOffset="131929.546">14929 13893 1251,'-1'-3'315,"4"-1"-190,3-5-85,8-4-25,5-2 78,6-4 3,5 5-36,4 8-13,7 3-1,8 6 10,8 3 11,6 0-8,5-2-26,0 0-8,0-4 1,-9 0-13,-4-4-5,-10-3-7,-10-2 5,-12-1-6,-8-1-15,-6-4-36,-3-7-39,-9-9-69,-7-13-161,-62-89-278</inkml:trace>
  <inkml:trace contextRef="#ctx0" brushRef="#br0" timeOffset="132229.5631">15382 12991 1188,'0'0'351,"3"4"-255,2 4-84,4 4 60,7 13 56,0 9-26,0 14-27,-2 17-14,-7 12 22,-5 13-38,-16 57-9,-22 10-5,-27 14-2,16-58-13,29-64-7,0-4-7,6-10-1,-10 30 5,7-21-6,9-21-15,4-13-53,4-9-74,1-2-170,3-17-170,24-116-484</inkml:trace>
  <inkml:trace contextRef="#ctx0" brushRef="#br0" timeOffset="132432.5747">15374 13867 1053,'6'10'291,"3"-1"-168,6 12 101,9 6-1,0 6-59,-1 7-40,3-2-14,2-3-40,-4-2-28,1-8-21,-5-5-13,2-5 1,-4-7-3,-4-2-6,-3 0-15,-3 0-57,4-2-49,6 3-74,11-1-343,93-12-69</inkml:trace>
  <inkml:trace contextRef="#ctx0" brushRef="#br0" timeOffset="132861.5993">16447 13058 1281,'0'-3'189,"0"6"-189,4-2-41,1 5 41,2 0 12,0 6 56,0 2 19,2-1-12,0 2 40,-3-6-2,2-3-20,-5-1-14,-1-5-22,-2 0-27,0-3-18,0 1-12,0 2-9,1 0-91,-1 0-152,0 5-252,-18 39-86</inkml:trace>
  <inkml:trace contextRef="#ctx0" brushRef="#br0" timeOffset="133131.6147">16160 13283 1290,'0'2'348,"0"-2"-249,1 0-54,3 2 57,5 1 24,10 4 6,16 6-42,12-1-38,13-4-23,14-7-10,50-10 1,-82 1-13,39-9-1,-10 3-5,-17 5-1,-18-1-6,-12 6-38,-9 3-29,-11 1-62,-8 1-122,-8 4-77,-64 35-265</inkml:trace>
  <inkml:trace contextRef="#ctx0" brushRef="#br0" timeOffset="133475.6344">16506 13442 1486,'3'0'243,"-1"4"-206,-1 2 34,2 0 92,-1 1-13,-2-1-66,0 2-45,-3 0-18,0 6-10,-3-2-1,1-5-10,5-6-29,1-1-16,4-7-47,9-6 5,8-9 48,7-7 30,5 1 8,-1 7 1,-2 3 0,-4 11 26,-9 6-1,-3 5 13,-8 4 8,0 2 7,-5 3-4,-2 3-5,-3 3-10,-6 3-14,-1-2-20,-3-4-18,-3-6-32,-3-5-49,-4-3-189,-11-6-286,-69-32-283</inkml:trace>
  <inkml:trace contextRef="#ctx0" brushRef="#br0" timeOffset="133927.6603">16301 13603 689,'0'0'604,"0"1"-476,1-1-25,-1 2 68,3 2-10,1 4-83,2 12 12,2 8-23,-2 16-29,-8 10-5,-7 4 9,-4 3-27,-7-9-14,7-8-1,3-14-22,7-15-40,3-11-46,3-10-36,3-11-66,10-21-138,8-10 84,3-11 195,8 3 69,4 11 38,2 8 97,-1 12 51,3 8-20,2 6-29,3 4-14,-3 4-24,-1 3-21,-6 6-11,-4-1-17,-4 5 5,-7 1-34,-6 1-4,-5-1 8,-8 1 10,-4 2 10,-4 4-2,-8-1-10,-12 11-12,-13 1-21,-8 3-18,-4-3-49,3-3-44,8-10-179,-50-5-343</inkml:trace>
  <inkml:trace contextRef="#ctx0" brushRef="#br0" timeOffset="134360.685">16477 13904 807,'0'3'628,"0"1"-536,7 4-31,2 7 131,-1 9 3,2 8-52,-9 8-26,-2 9-33,-10 4-51,-2 2-15,-4 0-6,-2-14-12,5-8-15,3-11-38,5-12-37,3-10-12,6-13-55,5-15-400,5-18 205,6-14 223,11-3 129,0 10 57,1 17 90,-2 11 19,-1 11 1,2 8 1,1-1-9,-1 3-32,-5 8-53,-4 6-34,-6 3-23,-3 9 10,-9 12-5,-8 15-10,-8 7-4,-2 7-7,-1-3 1,5-6-1,6-17 0,5-13 1,2-13 31,7-6 21,10-10 0,16-10-17,17-15-37,59-48-19,-73 40-52,38-46-247,65-152-573</inkml:trace>
  <inkml:trace contextRef="#ctx0" brushRef="#br0" timeOffset="135035.7236">17758 12981 1794,'1'0'249,"2"0"-200,-3 2-38,0 2-11,0 0 56,-14 9-26,-9 18-27,-18 17-3,-6 9-75,-3 6-44,10-7-5,9-8-19,11-7 19,7-13 52,6-4 45,10-10 27,9-2 12,3 0 39,10-1 18,4-5-21,4 3-20,-4-9 2,-5 0-10,-9 0-13,-8 1-7,-10 5 0,-13 10 12,-14 17 4,-22 17-16,-13 15-4,-1-3-17,19-7 9,22-14-3,23-15 15,15-11 6,14-7 87,19-10 37,11-8-43,12-4-15,0 2-27,-4 5-30,-19 7-6,-14 3-9,-22 3 0,-12 7 12,-17 14 12,-12 18-9,-23 19-15,-13 7-7,-3-4-14,2-8 0,9-16-23,15-13-38,12-13-44,10-9 22,8-4 80,6-4 24,8 0 13,3 0 23,6 5 7,9 1 41,10 3 18,13 7-6,10-3-18,11-6-22,5-3-32,0-11-2,-5-10-10,-7-12-12,-6-11-30,-7-5-26,-5-9-77,-5-7-134,-6-7-216,34-154-370</inkml:trace>
  <inkml:trace contextRef="#ctx0" brushRef="#br0" timeOffset="135345.7414">18344 13104 1475,'0'2'368,"3"2"-295,0 2-53,0 0 73,-1 0 16,-4 0-19,-4 5-45,-8 8-19,-12 14-22,-12 5-4,-16 10-82,-9 0-121,-2 4-179,5 0 8,16-7 86,18-15 146,20-10 142,12-15 157,11-10 190,16-9-43,12-11-37,12-7-88,11-1-82,8-3-25,2 4-25,-2 5-32,-9 6-15,-16 4-10,-14 7-62,-21 4-129,-24 6-433</inkml:trace>
  <inkml:trace contextRef="#ctx0" brushRef="#br0" timeOffset="135593.7556">18353 13491 195,'2'10'1176,"-1"3"-1055,2 15-43,1 6 27,0 4 65,2 3-5,-5 1-45,-2 10-26,-10 3-32,2 5-14,-8-2-11,-2 1-4,-4-9-18,-7-1 2,-4-7-17,-4-6-20,0-11-26,6-11-32,5-18-21,8-20-137,3-26-235,8-169-124</inkml:trace>
  <inkml:trace contextRef="#ctx0" brushRef="#br0" timeOffset="135789.7668">18115 13703 602,'7'3'264,"3"5"-3,6 8-11,7 13-44,4 9 52,5 11-59,1 8-55,1-2-55,6 3-22,6-5-10,5-6-15,0-5-31,-4-7-4,-9-7-1,-7-3-6,-9 2-46,-2 0-22,-2 8-41,-3-1-220,-5-3-208,-2 1-330</inkml:trace>
  <inkml:trace contextRef="#ctx0" brushRef="#br0" timeOffset="137267.8513">6066 15942 462,'-6'-4'1148,"4"1"-934,1 2-193,13 5-21,10 6 0,8 2 0,10 5 1,4 6 15,5 13 28,10 14-20,1 18-2,4 10 1,-3 6-5,-1-1-8,1-11-8,0-13 5,4-18-6,8-15 5,56-20-6,39-54 2,45-84-2,-72 8-21,-9 0-9,2 20 4,-13 33 25,-28 48-1,-58 29-5,-9 8 7,-7 15 1,21 31 56,1 79-14,-14 46-10,1-14-16,-11-139-5,0-6-11,9-7 6,29 14 44,64-10 20,74-46 8,44-38-28,-61 9-22,6-7-10,-17-1-13,-17 16-5,-12 6-1,-16 16-57,-16 7-72,-19 30-333,-54-11-549</inkml:trace>
  <inkml:trace contextRef="#ctx0" brushRef="#br0" timeOffset="206980.8387">11625 13354 1645,'-2'0'196,"4"2"-196,2 3-43,1 8 5,-1-4 38,2-5 42,-4-1 56,-2-2-19,1 1-26,1 2-19,2 4 7,6 7 43,6 3-23,8 8-29,7-3-13,8 4 1,13 5-10,7 3-1,12 10-8,4 3 1,4 8-2,-1 7 0,1 8 1,3 11 0,-1 7 11,-5 1 4,-1 6-7,-5-1 0,-5-4-3,-5 5-5,-9-6 0,-13 0 7,-12 0 2,-16-4 7,-20 3-2,-23 5-2,-19 4 2,-72 53-1,-54 16-4,-68 19-1,79-55-3,25-31-6,29-16 1,77-57 4,10-4-5,10-6-59,-19 13-92,22-15-325,21-44-1010</inkml:trace>
  <inkml:trace contextRef="#ctx0" brushRef="#br0" timeOffset="223255.7695">13990 14705 1358,'-5'-8'160,"2"4"-83,-3-2-61,4 6-16,4 0-21,3 4 21,4 2 5,10 11 43,12 11 45,10 9 12,8 13-44,6 8-29,-3 3-10,2-5-11,-3-8-5,-1-11 1,4-12 8,6-19 0,8-19-1,58-42-4,33-57-5,24-23-4,-85 66-2,-3 34 1,-13 27-1,-44 22-10,-4 7-1,-4 9-9,26 36-1,17 76 22,-17 47 4,-16-6-2,-28-135 19,3-11 1,4-10-22,20 24 10,9-24 14,13-24 2,10-13-8,52-24-8,19-21-2,8-9-7,-59 15 7,9 4-8,-4 7 1,1 6-1,-7 12-1,-49 13 0,-5 7 0,-3 7-10,31 6 2,-4 14-6,-4 13 3,3 9 11,5-4 1,7-3 8,58-2-7,27-32 12,19-40-11,-61-16 7,1-4 3,-15 4-11,-59 28 5,-7 2-5,-9 7-1,20-11-42,-19 10-110,-15 8-122,-8 7-50,5-1-41</inkml:trace>
  <inkml:trace contextRef="#ctx0" brushRef="#br0" timeOffset="278318.919">21752 16684 1325,'-1'0'330,"-1"0"-153,-1-1-110,3 2 1,0-1 59,0-1-5,3 1-28,-3-2-31,0 2-16,0 0-11,0 0-6,0 2 0,0-1-8,0-1-10,0 2-11,10-1-1,10-1 14,20 3 19,23-6 12,58-3-15,27-4-9,15-9-9,-50 5-5,15-8-1,12-1 2,-21-10-2,16 2-6,-4 3 9,2 1-8,-1 9 0,-5 3 0,3 6-1,7 12-1,-1 0-6,-13 7 6,2 12 1,-11-8-5,14-9 5,18-10 8,7-8 1,-2 6-2,13-5-7,29-11-1,-13-3 1,8-2 0,4 1 1,7 4 8,-11-3-3,6 3-6,0 6 0,-27 0 0,-9 10 1,-2 0 0,1-1 7,-18 1-7,10-5 0,3-8-1,7-3 1,-18 0-1,-6-2 1,-7 2 0,-10-2 0,-12 11 0,-21 2 1,-51 6-2,-7 4 0,-2 0 0,22-4-1,-7 3 1,-7 3 0,-7-1-2,-2 1 2,-4-2 0,1 1 0,-5-5 1,2-1 5,-3 0-5,1 1 0,-1 2-1,-4-2 0,1 3-5,5-3 4,0 2 0,5 0 0,2 3 0,0-3 1,0 1 0,0-1-1,-3 2 1,-5 1-10,-2 1 10,-4 0 0,-1 0-2,-3 1 1,-1-1-5,-1 0 6,-4 0 7,1 0 4,-2-1 1,1 1 3,-4-11-2,-1-7-5,-7-9-8,-6-16 0,-7-6-2,-7-4-13,-3 4 9,0 2 5,4 13-5,8 11 5,4 6 1,5 8 0,4 3-1,0 1-1,7 3-5,2 0 1,1 2-2,1 0-1,-1 0-7,3 4-10,10 4 4,10 10 16,14 15 6,8 9 0,0 6-6,-2 7 5,-10-6-8,-4 3 8,-9-4 1,-2-3 1,-11-4 8,-4 1 4,-4-3 10,-8 0-4,-11 0-1,-12 6-3,-16 4-1,-52 30-14,64-58-5,-31 22-53,21-15-70,23-15-89,20-13-287,61-86-714</inkml:trace>
  <inkml:trace contextRef="#ctx0" brushRef="#br0" timeOffset="278934.9542">29913 15159 1535,'-3'-1'288,"0"1"-191,-1 2-97,1 18 0,-2 7 40,0 18 14,1 17-3,6 15-9,3 16-21,5 65 9,-10-105 5,-3 59-4,-7-4-11,-6-10-10,-1-10 1,-4-20-2,7-20-8,2-17 5,7-14 1,2-12 7,5-7-2,-1-16-12,6-18-6,9-20-50,6-15 19,10 0 14,8 7 4,3 5-2,6 14 9,-7 14 12,-10 7 0,-7 18 18,-12 10 2,-6 8-2,-7 17 31,-5 10 4,-9 16 2,-9 5-2,-7 6-17,-4-2-9,1-5-11,3-14-8,9-15-7,11-12-1,6-16-3,4-2-40,2-1-32,-4-6-21,2-3-158,5-6-332,34-36-214</inkml:trace>
  <inkml:trace contextRef="#ctx0" brushRef="#br0" timeOffset="279301.9752">30536 15819 899,'-8'-12'615,"5"2"-429,-9-6-44,-3 1 4,-3 1-34,-6 2-35,-1 8-40,4 6-28,-2 8-9,7 7 0,2 5-1,4-2 0,6 7-6,8-1 1,8 3 5,2-3 0,12 0-6,4-2 7,6-2 6,2 2-6,-5-5 0,-8-1 0,-8-4 0,-8-1 0,-5-4 0,-9 0 1,-9 7 20,-16 4 13,-17 3-17,-7 1-8,2-5 0,9-9-9,16-8-19,11-8-44,10-10-134,10-7-330,59-83-369</inkml:trace>
  <inkml:trace contextRef="#ctx0" brushRef="#br0" timeOffset="280008.0156">30856 15621 1374,'2'-5'346,"0"5"-233,-2-3-52,-2 6 86,-2-2-42,1 7-85,-4 5-19,-6 15 20,-8 9-9,0 5-12,-2 0-18,10-10-87,3-10-71,8-4-64,2-9 23,5 0 17,2-5 107,1-2 77,8-2 16,3 0 33,5 3 48,0 4 90,-3 3-57,-4 3-51,-7 1 18,-4 2-12,-6 3-8,0 9-32,-8 3 7,-4 3-12,-4-1-15,1-1-9,3-9-24,6-7-98,6-10-49,5-12 63,6-14-106,8-13-364,45-93 277,-36 81 69,-19 31 232,-2 6 532,-5 3-219,5-5-8,1 10-125,-2 10-50,1 3 70,2 11-136,-1 7-19,-4 7 6,-1 7 42,-3 2-52,4-4-25,-2-8-7,-1-8-1,1-12-8,-1-12-1,2-6 1,3-9-27,5-10-30,10-19-40,3-12 7,5-10-48,4 8 58,-5 7 80,-2 22 2,-11 10 37,-2 16-14,-6 8 49,0 10 34,0 1-15,2 7-38,0 3 10,-1 6-4,-2-3-37,-2-2-12,0-3-4,-8-2-2,0-2-6,-2-4-31,0 0-92,-2-8-147,5-4-187,14-29-107</inkml:trace>
  <inkml:trace contextRef="#ctx0" brushRef="#br0" timeOffset="280399.0379">31520 15907 719,'0'0'895,"0"6"-793,0 5-96,-3 17 48,-2 17 51,-2 10 12,1 13-42,4 2-21,8-4 10,7-9-44,2-18-11,1-14-9,0-13 0,-2-16 4,7-19 17,1-18-13,0-21-8,1-13-9,-9-4 1,-3-2 8,-9 13 0,-2 15 1,-4 21 26,-2 17-8,-2 11-12,-4 7-7,-5 4-6,-2 10 5,-7 5 1,0 12 0,0 6 0,5-4 0,6-7 1,10-7-2,9 0 2,9-3 3,8-5-3,9 1 0,9-7-1,1-6-8,-2-6-46,-6-2-60,-10 3-178,-31-17-249</inkml:trace>
  <inkml:trace contextRef="#ctx0" brushRef="#br0" timeOffset="281572.105">21651 13301 1316,'-2'0'276,"2"0"-171,-1 0-80,1 4-16,-2-4 30,2 0 8,0 0-43,2 0-4,-2 0-6,1 2 5,1 0-8,-1 2-20,1 2-55,-2 3-40,0 11-64,-2 1-77,-7 55-116</inkml:trace>
  <inkml:trace contextRef="#ctx0" brushRef="#br0" timeOffset="281711.113">21682 13528 160,'0'4'311,"0"2"-137,3 6-36,-3 7-9,0 2-15,-3-4-20,3 11-41,0-2-53,3 4-23,12 40-224</inkml:trace>
  <inkml:trace contextRef="#ctx0" brushRef="#br0" timeOffset="281922.1251">21722 14116 565,'-1'4'143,"1"0"-97,-2 3-20,-1 4-1,-1-4 13,4 5-20,-2 3-11,-2 2-7,4 3 0,-3-1-31,0 7-32,1-3 30,4 6 25,0-3-139,-2 27-139</inkml:trace>
  <inkml:trace contextRef="#ctx0" brushRef="#br0" timeOffset="282080.1341">21703 14542 462,'0'10'57,"1"-3"31,1 9-34,1-1-6,-3 2 8,0 0-10,0 1-10,0 5-22,-3 2-14,3 4-16,0 2-44,3 6-133,0 8-40,-3 58-26</inkml:trace>
  <inkml:trace contextRef="#ctx0" brushRef="#br0" timeOffset="282292.1462">21721 15245 270,'0'11'148,"1"1"-40,2 10-42,1 1-30,1-5-13,0 5-10,-1 0-5,-2 0 1,-2 1 3,-2 2 0,2 3 9,-4-1 7,1 0-10,0-1-12,0-5-6,3-3-23,0-5-110,6 5-345</inkml:trace>
  <inkml:trace contextRef="#ctx0" brushRef="#br0" timeOffset="282458.1557">21752 15807 262,'0'3'191,"1"1"-79,-1-3-46,0 3-27,0 0-19,0 3-10,-1 1-10,0 6-4,-1 0-115,-7 35-194</inkml:trace>
  <inkml:trace contextRef="#ctx0" brushRef="#br0" timeOffset="282680.1684">21759 16101 497,'0'2'172,"-4"0"-110,4 2 5,0 3 14,0 1 6,0 4-40,0 4-35,-2 4-6,8 7 1,-5 2-6,3-3-1,-2 1-27,-2-5-71,0 1-52,7 50-492</inkml:trace>
  <inkml:trace contextRef="#ctx0" brushRef="#br0" timeOffset="282869.1792">21816 16523 474,'0'0'320,"0"1"-167,0-1-53,-1 0 56,1 2-22,0-2-80,0 4-42,1 2-5,1 0-7,-1 0-4,-1 1-67,3-2-64,-3-3-46,0 0-43,-7-2-86</inkml:trace>
  <inkml:trace contextRef="#ctx0" brushRef="#br0" timeOffset="286232.3716">21722 17440 1199,'-10'5'295,"4"-2"-206,-7 7-55,0 7 16,3 3 13,5 2-11,5 15-17,11 12-2,8 13 15,11 2-5,4-8-17,2-11-8,2-17-8,-4-16-4,3-12 2,-7-14-7,-5-13 14,-1-17 29,-7-15-13,-7-9-29,-7-3 6,-13 8-8,-5 10 0,-7 13 0,-2 10 0,0 13 14,1 12-1,0 10-5,3 14-7,-1 9 1,5 9-1,8 5-1,14 0-52,17-3-258,113-23-466</inkml:trace>
  <inkml:trace contextRef="#ctx0" brushRef="#br0" timeOffset="286900.4098">22955 17410 301,'-2'0'191,"1"3"-154,1-2-36,0 5 74,0 0 32,1 3 41,1 1 17,1-3 0,1-1-7,-3 1-22,3-3 2,-2-2-7,6-1-10,8 2-22,4-6-27,17-4-28,3-4-25,4-3 8,0-2-18,-6 5-3,-6 1-6,-11 7-1,-6 3-75,-7 1-83,-5 1-98,-6 5-243,-34 25-104</inkml:trace>
  <inkml:trace contextRef="#ctx0" brushRef="#br0" timeOffset="287261.4305">23115 17562 1018,'0'0'224,"4"3"-188,3 1-18,2 1 52,4 1 29,3-1-3,-2 7-34,0-2-40,-1 0-10,-4 5 2,-7 1-1,-4 6 1,-10 7-8,-4 2-6,-6 4-3,-2-4-20,4-7 4,5-8 13,8-7 5,7-8-9,4-2-1,9-3 11,3 3 75,5-3 17,5 1-2,1-4-23,0 1-26,0 1-23,-10-3-6,-3 2-5,-5 2-7,-4 1-13,-3-2-47,-2-3-36,0-7-105,0-9-74,-2-68-234</inkml:trace>
  <inkml:trace contextRef="#ctx0" brushRef="#br0" timeOffset="287606.4502">22908 17058 898,'2'-10'234,"2"1"-159,5-13-60,12-2 7,2 0 59,5 3 29,-3 5-46,5 8-4,0 4-6,-8 9-1,2 4-8,-3 5-3,-1 3 6,-3 2 18,1 7-14,-4 3 7,-1 3-17,-4 4-17,-3 5-2,-6 1-7,-2 2-5,-5-3-2,-2-9-9,2-8-17,1-10-52,1-11-71,-2-6-131,-6-61-463</inkml:trace>
  <inkml:trace contextRef="#ctx0" brushRef="#br0" timeOffset="287787.4605">23198 17062 1172,'-3'0'338,"3"3"-211,-3-2-74,-1 3 46,-4 1 15,-5 11-59,-7 3-32,-2 12-16,-7 9-6,0 2-1,6-5-73,8-7-101,6-13-146,24-33-334</inkml:trace>
  <inkml:trace contextRef="#ctx0" brushRef="#br0" timeOffset="288899.5241">22741 14303 570,'-1'-3'129,"1"3"11,0-3-26,0 3 22,0 0 28,0 2-35,-2-2-63,2 1-14,-1 2 10,-2 1 4,1-4-12,2 7-26,0 1-10,2 0-18,-1 2-13,1-2-67,-1 3-34,2-4-118,1 2-89,1 20-155</inkml:trace>
  <inkml:trace contextRef="#ctx0" brushRef="#br0" timeOffset="289296.5469">22808 13964 681,'0'0'175,"-1"1"-115,0 1-21,1 2 65,-3 0 7,6 2-60,-3-1-30,0 2-15,1 5 0,0-1-6,-1 1-11,2 2-72,-2 0-50,0 4-76,-2 22-255</inkml:trace>
  <inkml:trace contextRef="#ctx0" brushRef="#br0" timeOffset="289491.558">22813 14274 721,'0'7'135,"0"2"-26,0 1-5,0 0 19,0-6-33,0-1-53,0 2-22,1 3-15,-1 2-12,5 5-101,-4 0-113,4 8-41,5 32-328</inkml:trace>
  <inkml:trace contextRef="#ctx0" brushRef="#br0" timeOffset="289662.5678">22850 14555 591,'0'9'129,"2"2"-37,1 7-19,1 4 40,-1-6 20,0 5-14,-3 1-59,3 1-36,-3-1-11,1 1-7,-1-6-6,1 4-27,1-2-118,2 2-125,11 36-81</inkml:trace>
  <inkml:trace contextRef="#ctx0" brushRef="#br0" timeOffset="289860.5791">22925 15038 169,'0'2'378,"0"2"-256,0 4-37,0-1-13,0 0 39,0 1 32,-2 3-43,1-3-22,1 6-27,0-2-30,1 1-13,1 3-8,2 0-5,-1 4-56,-1-3-67,2 8-41,-1 5 68,2 1 85,-1 5-229,2 28-62</inkml:trace>
  <inkml:trace contextRef="#ctx0" brushRef="#br0" timeOffset="290053.5902">22974 15471 259,'1'8'24,"3"-3"0,0 10 65,4-4 32,-6 0 13,2 3-31,-2-1-2,0 0 19,1 0-38,-2 6-1,1 2-18,-2 5 54,4 4-78,-2-1-25,-2-2-7,0-1-7,0-1-6,0 5-39,0-5 10,0 3-166,3-7 6,-3-5 8,-3 10-16</inkml:trace>
  <inkml:trace contextRef="#ctx0" brushRef="#br0" timeOffset="290244.6011">23020 16009 635,'-3'15'158,"3"-3"41,0 10-100,3-4 53,-3-4-28,0-4-53,0-3-40,3 2-16,1 1-15,0 2-57,-1 2-102,0-1-122,0 1-19,1 27-288</inkml:trace>
  <inkml:trace contextRef="#ctx0" brushRef="#br0" timeOffset="290390.6094">23034 16321 621,'0'0'215,"1"-4"-100,-1 4-65,2-1-2,1 2-24,1 3 9,5 0-18,-3 1-15,0 0-27,3-1-74,-6-1-40,10-9-157</inkml:trace>
  <inkml:trace contextRef="#ctx0" brushRef="#br0" timeOffset="291039.6466">24241 16455 667,'0'7'70,"1"-7"-70,2 6-19,-1-3-31,1-3-37,-2-1-67</inkml:trace>
  <inkml:trace contextRef="#ctx0" brushRef="#br0" timeOffset="291232.6576">24244 16493 570,'-3'-3'255,"1"2"-105,-1-3 3,0-2-1,0-2-11,2 3-35,1 1-86,0-3-20,1-4-107,2-3-37,0-6-177,5-58-209</inkml:trace>
  <inkml:trace contextRef="#ctx0" brushRef="#br0" timeOffset="291437.6693">24225 16090 628,'-1'-3'293,"1"3"-116,-3-3-84,3 3 25,0 0 44,0-1-12,3-2-58,-3-1-56,0-1-36,0-4-28,0 1-16,0-1-49,0-1-102,0-2-99,1 0-13,3-6-13</inkml:trace>
  <inkml:trace contextRef="#ctx0" brushRef="#br0" timeOffset="291576.6773">24214 15987 300,'-3'-1'285,"1"0"-68,-1-3-14,0 0-20,0-2-41,0-1-14,0 2-38,2-6-90,1 1-42,1-2-144,2 1-20,0-4-5,4-21-74</inkml:trace>
  <inkml:trace contextRef="#ctx0" brushRef="#br0" timeOffset="291768.6883">24171 15599 1055,'-2'-2'266,"0"2"-106,2-2-115,0 2-33,0-2 3,0 2 35,0 0-25,2-2-25,-2 2-50,4 2-35,-2 4-17,3 2-107,-2 9-91,1 40-367</inkml:trace>
  <inkml:trace contextRef="#ctx0" brushRef="#br0" timeOffset="292510.7307">24264 17269 838,'2'-1'330,"1"-3"-223,6-5-65,9-5 9,9-8 37,5-4-16,1 7-7,-3 3-26,-5 13-27,-6 4 10,-3 13 34,-7 6 55,-3 10-11,3 8-40,-4 5-31,-1 4-11,-2 0-3,-2-3-5,1-7-8,2-4-1,-3-7-1,4-6 0,-4-3-53,0-5-26,-1-1-19,-2-3-19,0-4-55,-3-1-44,1-10-146,-5-48-303</inkml:trace>
  <inkml:trace contextRef="#ctx0" brushRef="#br0" timeOffset="292716.7425">24470 17291 581,'0'-6'360,"-1"4"-63,-5-9-84,5 11-57,-1 6-17,1-3 1,-1 1-67,-4 6-28,-3 10-9,-7 7-7,-7 9-11,4-4-8,-3-2-4,6-2-6,2-11-10,8 5-68,6-5-84,4 4-52,8-4-121,40 8-235</inkml:trace>
  <inkml:trace contextRef="#ctx0" brushRef="#br0" timeOffset="292998.7586">24730 17378 1038,'0'2'560,"2"8"-467,1 13-51,0 9 1,5 2 7,-2-3-5,2-6-12,5-10-18,4-7-15,-1-11 0,1-6-11,-1-10 29,-2-9 5,-7-3-5,-6-5 13,-5 4 11,-10 1 12,-2 7 24,-2 5-18,-3 8-21,3 7-15,3 2-9,2 4-15,3 2-6,3 4-61,-4 3-166,-7 34-320</inkml:trace>
  <inkml:trace contextRef="#ctx0" brushRef="#br0" timeOffset="295691.9126">21548 13279 516,'0'-2'129,"1"2"-84,1-2-33,1 2 8,-2 0 29,2 0 29,-3 2 11,2-2 22,-4 0 12,2 0 27,0 0 12,0 0-12,0 0-20,0 0-26,0 0-32,0-2-33,3 1-24,4-6 4,8 4 2,4 0-13,0 2-8,2 5 0,-5 7-1,5 1 1,0 6 0,0-1 11,3 3 1,1-6-3,-1 1 4,0-3 1,1-2-8,-3 2 1,1-1 1,-5-1-2,4 6-5,-3-6 16,1 5 2,2-1-5,-1 2-5,0 0 0,5-1-3,-1-1 1,9-1 17,2 2-13,6-5-5,-3 3-5,-2-3 7,-3 3-7,-2 1 0,-4 4 1,-1 0 8,-2 3-4,-3-1-5,-1 2 11,0-6-4,-1 3-7,2-6 6,2 0-5,4 0 4,1-1-5,-1-1 5,-2-1-4,-7 3-1,0 0 1,-4 2 7,-2 1 0,4 7-2,1 3 4,1 3 4,-2 0-5,3-1-9,1 0 0,0-1 8,3-4-8,0 0-1,-3-3 6,1 0-6,-1-2 0,-1 1 1,-1 0-1,-1-2 0,1 2 0,2 3 0,4 5 0,4 3 6,0 4-5,3 3-1,0 4 1,-2-4 5,-4-6-6,-4-3 1,-4-5 0,-4-3 0,1 2-1,-7-6 1,2 0-1,0-3 1,2 4-1,-3-5 1,4 6 0,1 1-1,2 2 1,-1 5-2,2-4 2,-1 4-1,-3-3 1,1-6 1,-5-3-2,0-4 1,-5 2-1,0-3 2,0 0-1,0-2 8,1 3-8,-1 0-1,-1 0 1,3 2-1,-2 2 1,4 7-1,4 1 1,-3 1-1,0 1 0,5-3 0,-4-4 0,0-2 1,0-4-1,-4-1 0,-2 2 0,1-5 0,3 2 0,-1 7 0,1 0 0,-1 4 0,2 2 1,4 4-1,-2-1 1,4 5-1,0-1 0,0-4 2,-3-2-2,-2-4 0,2-2 0,-4-1 1,1 1-1,-2-5 1,-3 4-1,4 0 1,-4 0-1,2 0 0,0 1 1,2 2 0,1 10-1,4 3 1,2 0-1,-3 1 0,3-8 1,-8-5 0,1-4-1,-2 1 1,0-5 0,-3-2-1,0-2 1,1 0-1,-2 1 0,4 0 0,1 2 0,0 3 0,3 1 0,3-3 1,-2 6-1,2-3 1,-2 1-1,0-2 1,-2 1 0,0-1-1,-3-2 0,0 2 0,0-2 0,-3 0 1,2 1-1,2 1 0,2 8 0,0 3 1,6-2-1,-3 0 0,-2-2 0,0-2 1,0-4-1,-4 3 0,1-7 0,0-2 1,-3 5-1,1-7 0,0 0 0,-1-2 0,-1 5 0,0-2 0,1 0 0,0 2 0,-2 2 1,2 1-1,-2 0 1,3 1 0,-2 2-1,3 2 1,4 8-1,-2 0 1,1-2 0,-2-10-1,0 0 0,0-1 1,-2-1-1,-3-4 1,0-3-1,1-2 0,-2 1 0,-1-4 1,0 0 0,-1 0 1,1 0-1,0 0 0,-3 0 0,3 0 0,0 0 0,0 0-1,3 0 0,-3 0 1,0 0-1,0 0 1,0 0 5,0 0 0,0-4 2,0 4 1,-3-2 1,3 1-4,-4-6-6,-4-2-48,-3-4-51,-8-3-137,-72-46-777</inkml:trace>
  <inkml:trace contextRef="#ctx0" brushRef="#br0" timeOffset="299874.1519">25760 16346 541,'-2'6'199,"1"-2"-104,-2 6-14,1-4 19,2-3 17,0-1 0,0-2-43,0 0-26,0 2-6,-1-2 7,1 8 8,0 4 41,-2 6-7,2 5-16,2 5-24,1-3-16,0-2-22,1-9-4,2-8-9,-2-6 0,-1-10 0,3-9 23,0-14-17,-1-6-6,-2-5 0,-7 1 0,-2 9 1,-4 10-1,4 8 64,2 10 20,0 6-40,1 2-22,0 4-16,0 9-6,-2 1 0,3 7 0,2-1 0,2-2-1,3 1-20,-1-7-141,2 5-192,15 19-381</inkml:trace>
  <inkml:trace contextRef="#ctx0" brushRef="#br0" timeOffset="300491.1872">25751 17365 373,'0'-1'863,"0"1"-632,-2 0-172,4 0-52,-2 1 46,4-1 38,2 4 31,7-4 7,8 2-35,2-9-28,10-1-24,4-3-18,1-8-6,0 2-6,-3-2-11,-10 4-1,-9 4-32,-6 5-89,-4 6-124,-3 0-73,-6 17-359</inkml:trace>
  <inkml:trace contextRef="#ctx0" brushRef="#br0" timeOffset="300910.2111">25808 17483 738,'0'0'339,"1"0"-240,5 0-51,4-3 111,3 3-10,4-1-43,4 1-46,3 1-33,4 2-15,0 1-4,-4 4-3,-4 2-5,-10 2-3,-4 2 3,-6 3 20,-9 7-5,-4 4-2,-10 6-4,-5 4-3,-2 0-5,-1-3 5,7-6-6,10-12 0,9-8-9,8-2-12,3 0 13,8-1 8,2 3-2,4-4 2,1-3 11,-1-2 38,3 0 1,0 4 17,-1 2 1,1 3-37,0 2-16,1 2-13,-4 1-2,2 3-12,-4-4-180,-6-6 96,-5-8-275,-11-70-203</inkml:trace>
  <inkml:trace contextRef="#ctx0" brushRef="#br0" timeOffset="301580.2494">25592 16740 1031,'-3'0'243,"2"-1"-167,-2 1-44,1-3 38,2 3 56,2-1-30,1 0-87,4-6 2,7 3 43,8-3 19,7-2-19,6-5-21,2 2-6,1-4 9,-5 7 3,-8 5-24,-9 0-15,-8 11 0,-5 0 11,0 9 28,-3 1 0,-3 11-14,-4 1-7,-1 5-7,-1-6-10,0-3-1,2-10-8,2-4-14,-1-7-11,-1-2 13,-4-4-17,-1 1 5,2-5 21,1 6 11,5-4 0,4 4-7,3 0-23,4 0-4,8 4 34,9 2 13,4 1-5,-1-1-2,-4 4 4,-3 0 4,-5-1 4,-5 5 1,-4 2-2,-4 6 28,-4 9-2,-7 2-5,-4 3-14,-5-2-6,0-7-9,2-10 0,7-5-3,3-12-6,1-7-47,4-9-145,1-12-162,4-3-138,13-61 7</inkml:trace>
  <inkml:trace contextRef="#ctx0" brushRef="#br0" timeOffset="301864.2657">26031 16716 460,'2'0'366,"2"0"-258,6 0-28,-2 1 43,4-1 4,4 0-14,-6 0-50,7 3-32,-2 3 16,3 4 29,0 6 19,0 7 8,-5 5-13,3 4-7,-9 2-32,-4 0-26,0 3-13,-6 3 2,-3 1-13,-7-4-1,2 1-6,-1-8-27,1-4-33,0-14-27,4-6-72,4-12-84,9-55-500</inkml:trace>
  <inkml:trace contextRef="#ctx0" brushRef="#br0" timeOffset="302041.2758">26155 16762 1293,'-12'7'317,"1"3"-229,-13 8-28,2 8 50,-2 1 2,2 7-53,-2-1-38,7 6-21,1-2-65,4-5-197,6-5-256,0 10-522</inkml:trace>
  <inkml:trace contextRef="#ctx0" brushRef="#br0" timeOffset="302458.2997">26435 17141 511,'-3'4'663,"0"-1"-538,-1 7-61,2 3 64,-2 2 16,8-1-50,2-1-37,2-3-25,5-4-32,2-6 1,-2-9-1,0-4 9,0-13 29,-6-3-13,-2 1-14,-8-1-1,-5 4-4,-4 7 9,0 0 39,-2 10-19,0 7-26,1 2-9,2 5-8,5 6-94,3 6-160,12 39-298</inkml:trace>
  <inkml:trace contextRef="#ctx0" brushRef="#br0" timeOffset="303901.3822">27380 16326 957,'-2'3'287,"2"-2"-190,0 4-79,-3 2-6,3 3 47,0 0 11,3 0-17,-1 2-14,4-5 1,5 1 14,-2-4 3,3 3-12,2-6-22,-5 3-22,0-8 9,-2-4-4,1 0 6,-2-12-12,2 0-39,-7-5-9,-2 2 39,-9 6 9,1 1 21,-4 7 36,2 3 6,-2 6-35,4 3-16,0 7-3,-1 8-1,3-1-7,3 5 10,4-3-2,4-1 3,3-7-11,3-1-1,1-8-28,5-6 13,0-6 9,2-3 5,-3-1-13,-3-2 14,-9 0 1,0 3 0,-8-5-1,-1 5 0,-2 3 12,-3 4 21,2 2-11,0 6-1,5 0-16,1 4-5,1 1-9,2 5 8,3 10-8,2 5-89,7 5-178,18 27-429</inkml:trace>
  <inkml:trace contextRef="#ctx0" brushRef="#br0" timeOffset="304786.4328">27270 17066 88,'0'-1'966,"0"-2"-747,2-3-184,0 5-20,2-2 87,5-5 18,11 3-32,1-2-25,5 4-37,1 3-9,-3 7-16,-5 9-1,-1 6 9,-7 7 40,-1 13-5,-8 3-16,-7 7-4,-5 3-9,-7-4-3,-4-6-10,2-6 8,4-13-4,2 0-5,4-11-1,7-9 0,2-1 0,7-1 0,3-1 30,3 4 2,8-2-4,-2-5-1,2-5-12,-3 1-15,-4-2-1,-4-1 1,-4 1 0,-3-4-27,3 2-50,-3-3-71,2-3-52,-4 6-28,-2-2-100,-13-7-124</inkml:trace>
  <inkml:trace contextRef="#ctx0" brushRef="#br0" timeOffset="305552.4766">27629 17123 1046,'-3'0'312,"3"1"-157,-3-1-107,3 2-11,0-2 76,0-2 10,3 1-62,1-5-61,7-1 12,5-3 9,2 1 8,2-3-20,-4 4-9,0 6-1,-8-1 1,-2 6-8,-2-1 0,1 6 8,1 6 40,3 0 4,4 2-19,-4-3-11,3 3-5,-3-6-3,0-6-5,-4 0 5,-1 0-4,-1 0-1,-2-3 0,-1 1-1,0 1-12,-1-1 12,1 5 21,0 1 9,0 4-10,3 1-8,-2-1-5,2-2-5,0-3 4,2-2-6,-4-1 2,2 1 4,4 7-6,-4 2 0,2 8 1,-2 9 0,3 4 0,-1-1 5,1 5-6,1 0 1,5-5 8,-3-8-8,-3-7-1,0-9-32,-5-7-28,-1-3-21,-1-2-31,-5-5-71,0-3-168,-3-12-180,-8-49 53</inkml:trace>
  <inkml:trace contextRef="#ctx0" brushRef="#br0" timeOffset="305746.4877">27860 17256 810,'-3'0'362,"1"2"-166,-8 2-125,3 6 37,-4 8 69,-7 7-20,1 2-46,3 2-51,-6-5-30,10 1-15,3-3-9,1-6-6,3 6-14,3-3-78,7-1-101,5 0-107,55 9-294</inkml:trace>
  <inkml:trace contextRef="#ctx0" brushRef="#br0" timeOffset="306015.5031">28193 17529 1034,'1'6'557,"2"1"-461,2 5-27,1 2 16,0-6-7,0-6-15,1-6-40,5-8 14,0-11 14,1-11-31,-5-9-7,-5 4-12,-8 3 28,-8 13 14,-5 11 13,-6 5-32,-3 8-15,1 9-8,-2 5 1,-1 1-2,9 4-11,3-3-151,3-1-323,-16-21-504</inkml:trace>
  <inkml:trace contextRef="#ctx0" brushRef="#br0" timeOffset="306602.5367">24429 16471 286,'-3'-1'0,"-13"-5"-169</inkml:trace>
  <inkml:trace contextRef="#ctx0" brushRef="#br0" timeOffset="308148.6251">24416 16500 165,'-1'0'127,"-2"1"-44,0 5-14,-4-2 37,1-1 13,0-2-49,0 0-32,0 2-13,3-2-10,-1 2-7,1-3-7,3 1 8,0-1 28,0 0 14,0-1 33,0 1 38,-2 0 14,2 0-28,0 0-30,0 0-21,2 0-1,-2 0-10,3-3-13,-2 3-6,2-4-3,-3 3-13,0 1-10,0-1 23,0 1-7,0 0-7,0 0-1,-3 1-1,3-1 1,0 0-3,0 1 0,0-1 0,0 0-5,0 0 0,0-1 5,3 1 24,-3-1 22,0 1 1,0-7-20,3 1-11,1-2-10,-2-6-12,2-1-19,2 3 19,2-4 7,4-1-5,1-2 3,0 4-5,1-4-6,2 1 5,-3 2-5,1-2 6,3 1 0,-4-3 0,3 5 1,1-3-1,-2 2 1,-2-2 1,5-2-2,-3 2 0,3-4 1,1-2 4,-1 1-4,2-5-1,-2-1 0,0 0 0,4 2 0,-1-3-7,3 0 7,1 1 0,0 7 0,-2 2 1,1 1-1,-3 5 0,3 2 0,-1-5 0,-2 9 0,0 0-1,1 1 0,-2 1 0,6 0 1,0-4 0,4-4 0,4-5 0,2-5 0,0-1 0,-2-1 1,-1 6-1,-6-1 2,-3 9-2,-5 1 0,-4 3 0,5 4 0,-1-9 1,6 0 0,7-5 11,3-5 1,5 1-4,1-2-8,-1 7 8,-3 3-7,-7 3 5,-7 5-5,-1 3-1,-3 3-1,0 1 0,-1 3 0,3 1 9,2 4 0,5-1 1,7 1-8,5-1 13,5-1 7,8 0-1,-1 0 2,7 0-7,-5 1-2,-1 7 4,-2 0-6,-4 3-2,-6 2-8,-1 4 4,-4 3-5,-3 0 1,0 5 5,1 1 5,2-3-1,4-3-2,0-8-3,1 3 6,-1-8-11,-4 3 8,-5-1-3,-3-4-4,-2 2-1,-4-1 0,1 1 0,-1 4 0,2 0 7,3 1-2,3 4 0,3-3 0,2 5 0,-1-3-6,-2 0 1,-6-3-1,-3-5 1,-4 3 1,-1-3-1,-4-2 7,-2 2-7,1 1 14,4-1-6,3 2 0,-3-1-3,4 3 2,1-6-7,-1 2-1,-5-3 1,-1-2-1,-4-3 1,-2-1-1,-4 3 1,0-4 0,-2 2 10,0-2 1,0 5-2,0-2-2,-1-1-8,1 0 9,-1-1-3,-1-3-5,2 2-1,-3-2 2,0-2-2,0 4 2,0-4 5,0 3-1,0-3-5,0 0 1,0 0 4,0-3-6,0 3 6,0 0-6,0 0 6,-2-4-6,2 4-8,0 0-4,0 0-4,-1 0-8,-2 0-18,-5 4-56,-3 3-160,-33-7-612</inkml:trace>
  <inkml:trace contextRef="#ctx0" brushRef="#br0" timeOffset="309140.6819">27460 16158 829,'0'0'216,"-1"0"-133,-1 4-68,2-4-8,0 0 28,0 0 11,0 0-28,0 0-16,0 0-2,2 0 0,-2 0-1,0 0 0,1 0-8,-1-4-32,2 4-101,2 0-46,7-6-139</inkml:trace>
  <inkml:trace contextRef="#ctx0" brushRef="#br0" timeOffset="310347.7509">27475 16179 16,'2'0'473,"-2"1"-415,3 0-50,0 2-2,-1-2 7,0 1 35,-4 1 62,2-3 41,0-3 4,0 3-10,0 0-17,0-2-26,0 2-27,2-5-41,-1-3-34,3-2-44,0-2 42,2 0 2,1 0-12,-3 2 2,3 1 9,-4 3 1,0-2 8,-3 1 4,3 0 12,1-3 3,-4-5-14,6-3 2,-3-2-7,8-5-8,2-4 0,1-3 0,3-1 12,1 2-3,-6 5 21,2 3 1,-5-1 4,-2 6 2,-2 1-8,1-5-2,3 3-18,3-3-9,0-3 1,4-1-1,8-2 0,5-3-6,3 0 12,8-3-5,3-2 1,1 0-2,-4 4 0,-7 6 6,-3 7 1,-8 2-6,1 3 1,-3 0 5,7-1-6,5-3-1,0 4 17,10-4-11,-3 3 3,1 1-3,-7 4-5,-3 1-1,-6 3 0,-7 0 0,-6 6-11,-3 0 11,-4 0 0,3 0 8,1-1 2,7 1 4,4-3 8,11-1-2,6 1-2,4-1 4,3 2-13,-2 2-8,-7 1-1,-6 7-11,-2 3 10,-7 4-4,-1 2 5,-1 2 18,0 1-5,0-4-4,7 4 0,1-3-3,5 1-4,1 0 4,-4-2 0,-3 4 13,-4-4-4,-7 0 2,-3 4 5,0 0 5,0 5-10,0-2-10,-3 7 1,4-3-7,-1 6-1,5-3 8,-4-1-8,0-5 6,-2-3-6,1-3 0,-4 2 1,1-7-1,-1-1 1,-3 4 8,0-2 0,-2 5-3,-1 0-4,0-2-1,0 4 5,2-1-4,1 6-1,0-3 0,0-4 0,3-5 0,-5-6 1,1 2-1,0-6 0,-2 2 0,1-5 0,-1 2 0,0 0 0,0-3 5,-1 0 0,1 0 6,0 0 0,0 0 3,0-3 0,0 3 1,0 0-4,0-1-3,-2 1-3,0-3-5,-1-3-1,-4 2-10,4-2-28,0-1-37,1 3-106,1-1-285,-6-11-248</inkml:trace>
  <inkml:trace contextRef="#ctx0" brushRef="#br0" timeOffset="312714.8863">21876 16810 312,'-3'-3'121,"2"-1"-79,-4-2-19,2-1 88,0 3 24,1 2-5,1 2-16,0 0-37,1 0-5,0 2-12,0-2-23,0 0 5,0 0 23,0 0 20,-2 0 7,-1 0-1,-4-2-25,-2 1-25,-2-2 5,-2 2 8,-2-3-10,-1 3-1,0-2 8,-4 1-13,0 4-14,-3 2-8,-3 4 1,1-1-1,-5 6 1,1-2 1,-3 4 4,-7 2 4,1 2-10,-9 0 4,-7 0-5,-5 3-2,-1-5-2,-3-1 10,4-2-9,-4-2-3,5-1 3,-2-6 1,0 2 2,2-7-3,1 3 0,1 0-1,2 1 5,3 2-7,0 1-7,-1 3-1,3 2 7,-2-2-7,3-3 5,2-2-4,1-4 4,2 2-5,0-6 5,2-2 0,-6 0-5,-7-4 0,-5 1 0,-6 0 5,0 4-6,-2 0 0,2 2 1,1 4 0,5 0 0,0 0 5,7 1-5,6-3 7,4 0-1,8-3-6,5 3 1,4-2 4,6 0-5,-4-1 0,3-1 9,-2-4 1,2-2-2,-2 2-3,-1-1-5,2-3 8,-1 3-2,0-2-6,-4 1-1,-7 2-1,-8 4-7,-8 2 8,3-3 1,1 0 9,3-6-3,-8 1-7,-17 10-1,-58 0-6,-19 10 7,101-10 0,6 0 6,-41 0-6,4 0 0,1 1-1,1 5-5,4 3 6,5-2-1,10 3 1,7-4-1,7-2 1,6 2-8,10-10-10,7 2-15,11-4-36,10-8-85,18-15-347,122-152-89</inkml:trace>
  <inkml:trace contextRef="#ctx0" brushRef="#br0" timeOffset="313555.9344">21561 13316 102,'0'3'85,"-1"-3"-44,-1 0-31,2 1 1,-3-1 26,6-1 7,3-4-44,4 1 0,28-15-68</inkml:trace>
  <inkml:trace contextRef="#ctx0" brushRef="#br0" timeOffset="314891.0108">21637 13281 289,'0'0'174,"-1"0"-33,-4 0-25,1-2-8,-1-2 16,-1 3 1,2-6-2,-5 4-12,3-1-32,-6-1-28,1-2 2,-3 1-17,-6-1-2,4 4-10,-3 1 0,-3 2-6,3 0-6,-3 0-3,4 4-1,-5-3-1,3 6-1,-6-7 0,-1 7-5,-3-1 5,-5 0 9,-2 8 3,-8 2 7,-1 12 4,-6 1-4,2 2 5,4-4-3,5-1-10,12-6-5,0-5-6,11-3 0,2-4-5,4-4 5,3 2-4,-3 0-1,0-2 0,-3 5 0,-9 5 0,-6 6-1,-5 3 0,-4 4 0,0 3 6,-2-1 2,5-1-2,1-9 0,8 0 6,3-4 4,11-3 4,-1-3-10,4 0-1,1 2-3,-4 1-5,-4 9 0,-3 1 7,-3 4 1,-2 2 0,-4 2 4,1 2 2,0-3-1,-1-1-4,4-2 1,4-5-4,0-1 2,4 3-1,-2-2-2,-3 1 0,-2 5 0,2-1 0,-4-4-5,6 3 7,-4-2-7,6 2 0,-5-2 0,4-1 5,1 2-5,3-6 0,3 2 0,-1 0-1,6-1 0,-3 6 0,3 0 0,0 5 0,-4 9 0,2-1 1,1 7 0,-1 3-1,1 2 6,0 1-5,2 4 0,-3 0 0,3-2 1,0-4-1,0-6 0,-4 2-1,2-6 1,0 3 0,-2 0 0,3-4 0,0 1 0,2 5 1,2 4-1,0-1 1,2 6-1,1-1 0,0 1 0,0 1 1,-3 1-1,0-8-1,-1 0 2,2-8 4,-3-3-5,2-1 7,-4 2-7,1-3 5,1 1-4,0-2-1,2 2-1,0-1 1,2 1 0,-1 4 0,2 2-1,-2 1 0,1-4 1,-2 1 5,-2-6-5,3-2-1,-5 1 1,1-1 7,0-4-7,-1 3 5,-2-5-5,3-2 0,-2-1 0,4 0-1,-1-6 0,-2 5-1,4 2 1,-1-3-1,-1 8 1,-1-3 0,-2 1 1,-1-1-1,1-1 2,0-1 8,-2 0-4,2-7-5,-1 2 1,5-7-1,-2 2-1,3-1 0,-1-1 0,4 7 0,-2-2 0,1 0 0,1-2 0,0-3-1,0-7 1,0-3 1,0-1-1,1-1-1,1-2-30,1-2-64,1-9-157,6-3-36,31-63-323</inkml:trace>
  <inkml:trace contextRef="#ctx0" brushRef="#br0" timeOffset="315554.0487">19156 17732 465,'-1'2'550,"-1"4"-405,-1 5-110,4 0-14,1-3 54,6 3 49,5-5 53,3 0-51,8-3-18,3-2-27,4-1-19,-1-1-17,-3-1-18,-6 1-15,-5-1-6,-2 2-5,1 0 1,-5 0-1,0-2-1,1 0-39,0 0-57,-1-2-93,6-7-63,28-45-263</inkml:trace>
  <inkml:trace contextRef="#ctx0" brushRef="#br0" timeOffset="315928.0701">19610 17469 761,'1'-1'165,"2"1"-109,2-3 4,0 3 60,2 3 6,3-2 0,3 2-6,1 4-33,4-1-21,4 6-18,0 1-15,0 6 12,3 2-5,-3 3 4,-1 5-5,-2 4-6,-1 5-5,-9 2-4,-3 4-12,-1 1-6,-4 0 2,-2-4-7,-1-6-1,-1-7-10,0-9-61,3-9-47,-4-9-64,-2-8-280,-24-51-395</inkml:trace>
  <inkml:trace contextRef="#ctx0" brushRef="#br0" timeOffset="316153.083">19781 17617 1046,'-1'0'284,"1"0"-161,-1 3-59,-1 2 50,-1-1 27,0 7-70,-2 11-26,-1 12-8,-6 12-10,0 5-10,-4-3 1,4-3-8,3-7-4,2-10-6,5-5-24,4-11-93,5-4-118,6-6-113,56-35-300</inkml:trace>
  <inkml:trace contextRef="#ctx0" brushRef="#br0" timeOffset="316431.0989">20127 17866 345,'2'4'614,"2"-2"-474,2 11-61,6-8-5,2-5 17,6-6 17,8-16-3,6-6-9,1-5-49,-7 3 4,-9 10 30,-12 5 39,-8 9 6,-8 1-32,-5 1-34,-4 2-42,-3 6-13,-4 7-4,-3 7-1,2 4 9,3 0-8,7-1-1,6-2-61,9 0-87,7-2-172,4 4-43,26-7-372</inkml:trace>
  <inkml:trace contextRef="#ctx0" brushRef="#br0" timeOffset="446487.5377">16763 4120 91,'-3'0'475,"3"-2"-355,0 2-17,0-2 46,5-2-37,0-6-82,2-6 2,0 3 25,-4-3-6,5 4-6,-7 1-5,-1-2 7,-1 8 7,-1 1 18,-1 1-21,-2 0-18,-2 3-12,-5 3-6,-3 0 0,-3 5 3,1 1-3,3 5-8,3-4-1,2 6 0,-2-1 2,5 3-3,3-4-5,6 1-9,4-3-8,11-4 17,6-2 15,7-10 2,7-6-17,-1-9-15,3-3 6,-3-6 9,-9 1 2,-8 4 10,-12 1-12,-13 2 7,-8 2 17,-11 4-10,-11 9-8,-4 6 1,-5 10 11,5 3-3,9 5 11,11 3-17,5 0-9,9-3 6,5 4-6,4-1 1,2-6-1,6-1-14,1-4 14,5-5 17,0-5 1,4-5 7,-2-5-25,2-7-21,-6-4 13,-8 2-7,-3-1 15,-11 4 0,-4 4 22,-4 4 7,-4 4-13,-3 7 5,-1 10-3,-2 0-1,4 3-4,5 3-2,9-2-11,4-9-12,7 1-18,3-6 10,5-2 20,5-5 30,5-7-4,2-6-23,-1-6-3,-9-3 0,-5 7 6,-9 0-5,-5 12 6,-5 3 20,-3 7-13,-7 5-1,-1 8-1,1 2-3,3-2-8,7-1-1,1-8 0,5 0-1,3-4-39,0-2-80,3-4-90,5-2-345,23-34-382</inkml:trace>
  <inkml:trace contextRef="#ctx0" brushRef="#br0" timeOffset="447540.5979">16751 340 511,'0'0'112,"0"-3"-34,0 3 0,0-4 20,0 0-32,-1 1-14,1 3-26,-2 0-25,2 0-1,-2 3 6,2-3 3,0 0-8,0 0-1,-1 0 0,-1-3-23,-1 3-65,-1-1-97,-14 1-80</inkml:trace>
  <inkml:trace contextRef="#ctx0" brushRef="#br0" timeOffset="447838.6149">16699 302 507,'-2'-3'117,"1"-1"-48,1-3-4,0 0 34,0 4 7,0 1-16,1 2-24,-1 0-15,0 0 3,0 0-13,0 0-5,2 0 3,-2-1-2,1-2-14,1 1-23,-2-2-7,3 1-11,-3 1-26,4-2-34,-1-3-54,0-2-34,3 3 4,-1-5 24,1-4-89,16-40-89</inkml:trace>
  <inkml:trace contextRef="#ctx0" brushRef="#br0" timeOffset="451683.8349">16939 321 495,'0'-2'158,"0"2"-35,-1-4-32,1 4-5,0 0 16,-2 0 1,2 4-31,-1-4-31,1 0-24,0 2-17,-2 2-15,2 4 5,0 6 10,0 9 16,-3 6 8,0 2 42,0 5 8,-3 2-17,0 1-26,2-2 8,1 3-12,-2 3 3,2 2-15,0 1 15,2 2-1,-2 3-5,3-2-11,-3-4 16,0 4 10,0 2-3,-1-3-3,2 0-15,0-3-9,0 7 3,2 0 4,0 6-7,0 6 2,2 2-11,0 4 9,-1-5-2,2-2-5,-3-1 3,-2-2-4,-2 4 76,-2 3-38,-5 4-18,-1-6-7,2-7-4,-1-4-4,5 0-5,-3-3 0,-1-1 10,2 1-2,2-7-8,0-2 5,-4 10-5,-1 0 5,2 3 3,-4 5 0,4-3-7,-2 1 7,5-4-3,2-3 0,-2 0-5,4-6 5,-1 0-5,1-10 0,2-2 5,0-1-6,0 12 1,2 1 1,-2 0-1,2-3 1,-2-2-1,1 2 0,2 0 0,-1 5 0,1-2 1,0-3-1,-3 2-1,1-3 1,-1-3 1,0-6-2,0-2 1,0 2 0,0 15 0,-1 2-1,-2 3 6,3 0 0,0-3-5,0 2-1,0-6-1,4 4 0,-3-6 1,1 6 0,-2-1 1,2 5-1,-2-5 1,2-4-1,3-6 0,0 7 0,-1 7 0,-1 3 0,0 5 0,1-5 1,-2 2-1,-1-2 0,1-6 0,-1-4 1,3-1 0,-3 5-1,2-4 1,-1 2 5,-2-5-5,0-4 0,0-1 8,0 10-8,-2 1 5,1 0-5,-1-1 5,1-2-6,1-1 1,1-3 5,2 4 1,2 4-7,1 2 0,1-2 7,-2 0 2,-1-10-8,-1-4 8,-2 5-8,1-6 0,1 0 0,-2 3 5,3 11 0,-3 4-5,1 3 0,-4 2 1,1-11 5,-1 4-6,0-5 1,-2-4-1,2-3 5,0-2-5,-2-6 0,3-6 0,-2 0 5,0 0-5,1 3 0,0 8 6,-1 8-6,-3 8 7,3 2-2,-2 2-5,2-6 7,1 2-7,-2 6 0,2-6 1,2-8-1,-1-5 0,2-15-1,1-4 0,-1-4 0,-1 6 2,0 0 7,0 1 1,0 8 1,0 10 8,-1 9-7,-1 7-3,-2-1-1,1-6-8,0-7 1,0-6 0,2-3-1,-1-9 1,1-7 1,-1-9-1,-1-8 10,3 0-2,0 0 0,0-3-3,0 3-6,0-1 0,-2-3-24,1-9-42,-2-11-69,-1-13-72,1-18-289,-2-194-349</inkml:trace>
  <inkml:trace contextRef="#ctx0" brushRef="#br0" timeOffset="452628.8889">17019 396 555,'-1'-4'195,"-5"-3"-18,2-4 10,2 1-10,-2 2-37,0-1-26,-1-1-12,-1 2-32,0 3 11,1 0-15,1 5-21,2 0-29,0 2-16,-3 2-7,-3 0 7,-5 4 21,-8 10-3,-1 3-8,-8 11 2,-5 7 3,-1 6 0,4 0 0,1 0-6,1-3 2,7-2-5,-4-2 0,10-9-6,2-6 1,8-7 0,-1-8 0,8-4 7,0-6-2,3 0-6,3-6-30,1-12-109,11-13-187,11-13-148,12-10 93,87-99-235</inkml:trace>
  <inkml:trace contextRef="#ctx0" brushRef="#br0" timeOffset="452824.9001">16988 255 500,'8'-14'237,"-2"6"41,4-11 13,-3 11-33,-4 7-15,-3 1-90,0 1-97,0 4-56,4 9 0,5 8 12,8 12 24,3 10 1,4 1-5,4 6-13,2-2-8,-3 0-1,1-2-10,0 2-21,-9-1-126,-6 5-228,-30 78-349</inkml:trace>
  <inkml:trace contextRef="#ctx0" brushRef="#br0" timeOffset="453776.9546">16729 3990 829,'-8'-1'275,"2"-2"-154,-4 1-26,4 0 52,4 2 6,1 0-51,2 0-83,-1 2-19,2 3-16,-1 2 16,1 3 9,1 3-9,2-3 1,0 2 12,4-7 2,-1-4 6,-1 2-4,-4-6 10,1-1-8,-2-5-2,-2-9-10,-2 4-6,-4-2 5,-7 9 48,-4 4-27,1 6-9,1 2 1,2 7-7,3 4-12,6 0 0,1 1-1,6-5 0,1 4 1,6-10 11,6-3 7,-1-3 0,3-8 1,-3-6-4,-3-3-4,-6-5 1,-6 10 12,-3 1 15,-3 7 1,0 6-17,-1 4-18,-4 4-5,1 6-8,1 7-1,5 5-36,11 1-106,12-2-169,108 7-343</inkml:trace>
  <inkml:trace contextRef="#ctx0" brushRef="#br0" timeOffset="454228.9805">17786 4210 702,'-5'2'633,"-1"4"-486,-5 11-99,-1 5-10,5 5 22,2 1 3,9-4-21,4-3 13,10-5 4,10-9-13,6-10-13,4-10-10,4-11-8,-1-10-3,-9-5-5,-6-9 2,-13 3 0,-12 6 17,-11 6 43,-13 10-9,-9 13-23,-9 14-23,-2 9-13,4 13-1,4 1-1,14 3-32,10-3-166,13-4-258,63-17-222</inkml:trace>
  <inkml:trace contextRef="#ctx0" brushRef="#br0" timeOffset="454868.017">17733 244 749,'-3'-4'364,"1"1"-139,1 1-58,1 2-34,1 0-22,3 0-67,3 2-43,8 5 15,9 6-9,10 6 2,3 6-7,-3 7-2,-4 11 9,-10 7 6,-4 12 12,-11 4-5,-4 3-2,-3-4-1,-4-6-8,-1-10-11,7-12-52,0-16-61,0-9-38,4-8-16,5-15 79,1-15-184,49-105-367</inkml:trace>
  <inkml:trace contextRef="#ctx0" brushRef="#br0" timeOffset="455040.0268">18198 175 1039,'-4'1'297,"-5"5"-219,-8 10-42,-17 3 101,-10 15 23,-12 10-50,-7 1-52,-5 7-32,7-4-17,8 4-9,8-1-144,10 2-228,-14 63-607</inkml:trace>
  <inkml:trace contextRef="#ctx0" brushRef="#br0" timeOffset="466179.664">12302 3673 66,'-7'11'18,"0"-3"-11,-13 10-7,2 2-32,-3 0-4,6-7 33,0-2 3,5-4 72,5-3 63,-1-3-30,3 2-37,0 3-38,0 1-18,0 9-12,2-3-35,2 31-118</inkml:trace>
  <inkml:trace contextRef="#ctx0" brushRef="#br0" timeOffset="469501.854">12215 3950 632,'-1'0'183,"1"0"-36,-2-1-57,0 1 1,0 0 61,2 0 11,0 0-55,0 0-64,2 0-28,-2 1-16,5 2 1,3-3 5,6 4 26,3-1 20,7 0-2,3-6-7,7-4-8,7-1 4,5-7-6,5-3-6,5-4-12,2-2 0,9-7 3,5 0-3,9-6-2,1 0-2,0-1 1,2-4-11,-3 1 0,-2 1 8,-1 0-8,-6 1 8,-1 6-8,-1 1 5,-2 2-4,3 4 4,-3-2 1,-2 2 1,-4 3-8,-7 2 2,-3-1-1,-1 0 7,1-1-7,5-3 5,6-3 2,9-5 1,51-21-3,10-3 0,1 3-5,-52 20-1,-46 25 0,-2-1-1,-4 2 1,27-7-1,-5 7 1,-6-1-1,-3 2 1,2-2 0,7-5 1,6-4-1,11-3 0,6-4 2,4-3-2,-7 5 1,-13 5 0,-10 1-1,-13 10 1,-6 2 0,-3 4-1,-3-2 0,1-2-1,5 1 1,1-2 1,9-3-1,4-5 0,10 0 0,6-4-1,2 6 1,-6-3-1,-11 8 1,-10 4-1,-10 0 1,5 0-1,1-2 1,4-1-1,5-3 1,5 1 1,3-6-1,-1 4 0,-2-5 1,-4 4-1,-6 2-1,-11 1 1,-2 3 1,-4 1-1,4 0 0,-7 1 0,3 0 0,0-2 0,0-1 2,3 1-2,-8-2 0,-3 4 2,-6 0-1,-1 0 7,-3 4-2,0 0-5,-3 0 1,3 4-1,0-4 0,0 0-1,0 0 0,0 0-1,0 0 1,0 0 0,0 0 0,0 0 0,0 0 0,0 0 0,0 0 0,0 0 0,0 0 0,0 0 0,0 0 0,0 0 0,0 0 0,0 0-1,0 0 1,0 0 1,0 0-1,0 0 0,0 0 0,0 0 2,-6 4 25,4-1-3,2-3-5,0-3-5,0 3-5,0 0-1,0 0-8,-1 0 0,2 0 0,-1 0 0,0 0 0,0 0 0,-1 0 1,1 3-1,0-3 0,-3 0 1,3 0 0,0 0 0,0 1-1,0-2 0,3 1 0,-3 0 0,0 0-1,0 0 1,0 0-1,0 0 1,0 0 1,0 0-1,0 0 1,0 0 5,0 0 6,0 0 2,0 0-5,0 0-8,0 0 7,0 0-7,0 0 1,0 0 4,0 0-5,-6 0 0,3 1 0,-3-1-1,-4 0 0,-2 4-1,-1 0 0,-1 2 0,-3 1-5,-1 2 5,-2-2 0,-2 3 1,-5 3 0,-7-2 0,-6 3 0,1-1 1,-1 0-1,3-1 0,-2-2 0,-1 6 0,-3 1 0,-2-1 0,-2 4 0,1-1-1,5-1 0,3-3 1,-2-2 0,-2-1 0,-4 3 0,-5-1 0,-4-1 0,-3 2-1,-3 2-13,4-5 7,2 5 5,2-3-4,4 4 5,3-3 0,3-1 0,2 0 1,0 1-1,2-3 1,-3-1 0,2 0 0,-5 1 0,-4 0 0,3 5 0,-1-4 0,1 7 0,0-5-1,4 4 1,3 0-1,3 1 1,4-1 0,5-3 0,0 1 0,0-1 0,2 0 0,-5 4 0,-3 2 0,2 1 0,-5 1 1,0-3-1,2-1 1,4 1-1,9-7 0,-1-4 0,8 2-1,1-6 0,2-3 1,-4 3 0,0-2 0,-9 7 0,-5-1 0,-2 0 0,-6 4 0,-1 0 0,-3 0 0,-3 0-1,0-1 1,3 1 1,4-8 0,4 1-1,3 2 0,2-6 2,-1 3-2,7-2 0,-4-4 0,3 4 0,-7 2 1,-5 2 0,-2 0-1,-3 3 0,0 0 0,-1 0 1,2 1-1,-1-1 1,4-1-1,0 1 0,1 2 0,2 0 1,0 0-1,3 0 0,-3-1 0,-1 1 0,0 0 1,-2 2-2,2-3 1,-2 1 0,1 2-1,-2-2 1,-3 4 0,-5-1-1,-2 2 1,2-3 0,-1 1 0,3-4 0,5 1 0,-1-3 0,-1 0 0,1 4 1,3-6-1,-1 1 0,4 2 0,2-3 1,-2 1-1,6-1 0,2 2 0,-1 0 0,2-1 0,-2 3 0,9-5 0,1 0-1,8-7 1,5 3-1,2-3 1,1 0 0,0 0 0,0 0 0,0 0 0,1 0-1,-1 0 1,0 0 0,0-3-1,0 3 1,0 0 0,2 0 0,-1 0-1,7-4-9,11-3-7,17-9 16,22-5 1,57-24 1,16-1 7,5-2-7,-43 18 0,5 0 0,0 4 0,1-3 1,-11-2 4,4 2-6,1-3 1,13-2-1,10 0 0,7 0 0,-12 2 0,-3 5 0,-6 0 0,-4 1 1,-11-1-1,-47 17 8,-1 0-8,-8 2 2,38-13-2,-5-3 1,-2-4-1,1-3 0,7-2 0,3 2-1,2-3 1,1 2 1,0 1-1,0 4 0,-3-1 0,-4 7 0,2-1 0,1 1 1,-3 2-1,3 1 1,-6-2 0,-3 6-1,-6-4 0,-5 6 0,-10-2 0,-10 1 0,-4 1 0,-9-1 1,2 3-1,-4 0 1,3-6-1,1 4 1,3-3-1,-2 3-1,4-1 0,-1 1 0,2 4 1,-1-1 0,4-4-1,0 5 2,4-3-1,8-3 0,7 0-1,8-2-16,1 1 17,-2 0 0,-6 5 2,-5 4-1,-9-1 1,-5 1-2,-7 5 1,-7-1-1,-7 2 0,0-2 0,-7 2 0,1 0 0,2 0 0,2-2 0,6 0 1,2 1-1,0-4 0,1 1 1,-2 3-1,-6-2 1,-1 2-1,-5 1-1,-3 0 1,-2 0 0,1 1 1,-1-1 0,0 0 0,1 3 0,1-3 0,-3 0-1,3 1 0,0-1-22,-3 2-31,-8 0-71,-17 8-338,-140 11-450</inkml:trace>
  <inkml:trace contextRef="#ctx0" brushRef="#br0" timeOffset="470492.9107">13247 3725 649,'-2'-1'285,"2"-2"-19,-1 1-113,1 1-33,1-5 46,5 0-25,3-5-49,4-6-38,-3 3-18,6 0 4,-9 5-4,-4 8-22,-1 1-14,-1 3-8,2 9 7,0 0 0,4 10 1,-1 1 10,2 6 10,-2 6-4,1 4 11,-2-1 3,-2 7-7,1-2-8,-2-2-2,-1-2-2,-2-3 1,-2-3-5,0-5-6,0-7 5,0-9-5,-1-2 0,4-7 0,0-3-1,-2-7 1,1 1-1,-5-8-6,0-17-55,-4-15-74,7-12-90,5-10 46,1 1 65,0 15 39,-2 7 47,-1 12 19,-1 11 9,1 3 1,-2 7 23,2 2 40,0 9 14,0 1-21,-1 0-27,1 3-22,0 1-8,1 8 0,1 6 1,3 8 29,-1 8 14,-1 4 17,0 5 10,0-4-19,-1-3-25,0-9-12,-2-5-7,0-7-2,0-3-5,0-2 9,-4-6-10,1 0-14,-1 1-52,-1-1-129,0-4-180,11-27-334</inkml:trace>
  <inkml:trace contextRef="#ctx0" brushRef="#br0" timeOffset="471191.9507">13739 3696 789,'-2'-1'272,"1"1"-115,-1 1-106,-1-1-6,2 2 57,-2 2-7,1 2-56,-1 11-27,-2 8 19,-5 10 4,4 6-14,0 10-2,1 0 13,3 3 13,4-1-14,2-12-14,2-5-5,5-13-6,0-11 3,0-2 6,-1-6 39,7-8 39,-1-13-12,5-9-33,6-14-30,0-13-12,-6-5 3,-3-5-9,-11 3 1,-6 6 5,-5 8-5,-5 8 0,-4 10 0,1 9 8,1 4 3,-4 9-6,2 5-6,0 5 0,-7 12-1,-4 7 0,-3 9-5,1 0 5,7-2 1,6-4-1,4-7 1,5-9 0,4-5-1,0-1-10,3-3 11,1 1-1,2 6 1,2-2 0,3 0 1,6 1 15,2 4-1,-1-4-9,0 1 2,0-2-2,-1 2 1,-1-3 10,0 1-11,1-2 0,-7-3-1,-2 3-4,-3-2-2,-2 0 1,-3 0 0,0-2 0,0 0 0,-1 0 0,1-2 8,0 2-7,-2 0 5,2-2-1,0 0-5,-2 0-44,0 2-91,-1 0-343,-16-4-448</inkml:trace>
  <inkml:trace contextRef="#ctx0" brushRef="#br0" timeOffset="472700.0369">17260 2914 563,'-3'-5'215,"2"1"-10,-3-6 26,1 0-37,0 4-41,2-3-18,-1 4 6,0-1-53,1 4-43,1-4-31,0 6-8,0 0-6,1 0-24,-1 2-140,0 6-179,0 10-135,-21 32-49</inkml:trace>
  <inkml:trace contextRef="#ctx0" brushRef="#br0" timeOffset="473144.0623">17157 2936 695,'-4'-5'153,"2"-1"10,-2-9 34,2 7-8,2-9-24,6 5 25,8-8-109,11 2-54,8-5-9,4 1-9,0 5 3,-9 8-6,-8 5-5,-5 8-1,-7 2-2,-1 10-5,-1 7 6,-1 11 1,1 11 6,-4 20 6,3 11 12,-2 13 9,3-3-16,8-5-11,-4-13-5,10-15 5,-5-8-5,1-10 0,-3-9 5,-4-7-6,-1-7 0,-3-8-45,0 0-135,2-5-132,32-59-346</inkml:trace>
  <inkml:trace contextRef="#ctx0" brushRef="#br0" timeOffset="473377.0757">17788 2824 679,'-7'-4'602,"1"2"-437,-5 0-93,-5 6-42,0 11 9,-12 7 28,-6 6 8,-9 18-25,-7 4-20,-9 9-17,-3 5-5,0-1-7,4-3 5,9-8-6,11-12-16,12-12-122,18-2-95,8-8-238,58 3-154</inkml:trace>
  <inkml:trace contextRef="#ctx0" brushRef="#br0" timeOffset="473526.0842">18030 3473 649,'-5'-4'560,"1"0"-381,-4-4-115,-2 4-64,-6 4-97,-38 17-256</inkml:trace>
  <inkml:trace contextRef="#ctx0" brushRef="#br0" timeOffset="474645.1482">15265 4224 577,'-3'-6'167,"-3"2"-64,-1-5 62,-5-1-24,0 1-28,0 2-8,-1 2-51,-4 4-11,-1 1-17,-3 1-19,-1 4-1,0 2-4,4-1 13,0 4-6,4-4 0,1 1-8,1 6 13,2-6-7,2-2 8,2 0 0,3 5-7,-5 2-8,0 10 14,0 4 13,1 6 7,1 5-8,3-3-5,0 1-2,3 2 10,0 4-8,0 7 9,-2 2 3,-1 3-9,-1 2 0,-2-6-5,1-1-1,1-12 8,0-1-8,-1-1-6,1-3 4,-1 3 2,1 2-9,-1 0 8,-1 3-4,0-5-4,-3 0-7,3-2 10,-1-2-2,-4-1 1,-1-7-4,2 2 2,-4-5 0,1-1-3,-2-6 6,3-2 2,-6-3-1,-1-3 1,4-4-4,-4-4-1,1-3-8,-3-5 0,3-2-1,-1-4 6,2-2-6,2-5-9,2-5-55,5-8-107,5-10-158,17-112-240</inkml:trace>
  <inkml:trace contextRef="#ctx0" brushRef="#br0" timeOffset="474953.1658">14630 4574 779,'-2'0'210,"4"0"-120,-1 0-84,6 3 34,11 4 104,9-1 30,15 4-42,13 2-42,5-2-19,4 8-20,-7-5-18,-5 7-20,-6-3 2,-11 1-7,-7-6-7,-4 2 7,-3-7-7,-3-3 5,-1-4 0,-3 0-4,-2-4 5,1 0-7,-1 2-134,3 2-149,24 18-295</inkml:trace>
  <inkml:trace contextRef="#ctx0" brushRef="#br0" timeOffset="477581.3161">26861 2341 744,'-8'-7'226,"0"2"-55,-10-10-61,-4 3-20,-7 5-12,-8 4-17,-7 6-14,1 8-19,7 10-14,8 3-14,8 3 0,7 1 0,8 1 0,9 2 0,4-1 21,8-2 9,5 1-11,2-3 7,7 0-4,3 0-7,1 0-3,-3 2-11,-1-1 0,-9-2 5,-5-2-6,-8-3 0,-7-4 0,-4-2 1,-3 0 9,-12 1 55,-11-3-8,-9 6-23,-4-7-20,-2 0-14,8-10-14,8-5-41,14-5-74,8-13-159,39-84-353</inkml:trace>
  <inkml:trace contextRef="#ctx0" brushRef="#br0" timeOffset="477794.3283">27284 2140 929,'0'0'185,"0"0"-133,-1 0-46,-1 0 26,1 3 73,-5 1-45,-9 10-41,-7 7-7,-13 12-1,-4 7-11,-6 0-56,7-2-119,11-2-113,-10 24-215</inkml:trace>
  <inkml:trace contextRef="#ctx0" brushRef="#br0" timeOffset="477985.3392">27207 2509 159,'7'10'321,"-1"1"-230,3 12-16,-3 4-9,-4 2 18,-6-1 44,-4 2-31,-7-3-43,-5 0-21,-4-1-13,-1-6-7,-1-7-13,4-5-15,4-6-96,11-8-46,22-39-377</inkml:trace>
  <inkml:trace contextRef="#ctx0" brushRef="#br0" timeOffset="478309.3578">27438 2690 530,'1'15'63,"-1"0"0,0 12 50,-3-1 1,-1-4-2,-8-5-40,3 0-25,0-7-16,0-6-5,6-4 22,5-3-2,8-10-46,10-6-76,15-15 34,12-3 33,9-5 3,1 7 6,-8 9 4,-10 11 28,-14 11-11,-11 8-20,-7 7-1,-1 9 0,-1 6 15,-2 7 30,-1 1 2,-2 5-29,0-3-8,5-1-10,-2 0-42,3-2-130,8 34-149</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58:51.320"/>
    </inkml:context>
    <inkml:brush xml:id="br0">
      <inkml:brushProperty name="width" value="0.05292" units="cm"/>
      <inkml:brushProperty name="height" value="0.05292" units="cm"/>
      <inkml:brushProperty name="color" value="#FF0000"/>
    </inkml:brush>
  </inkml:definitions>
  <inkml:trace contextRef="#ctx0" brushRef="#br0">15473 10065 372,'-8'0'61,"1"4"-61,-11 2-144,-27 31-27</inkml:trace>
  <inkml:trace contextRef="#ctx0" brushRef="#br0" timeOffset="724.0414">15116 10093 905,'-3'-6'154,"3"6"41,-5-3-136,5 6-53,5 4 3,-2 5 49,7 6 38,4 6-13,5 9-28,-2 12-8,4 6-4,-2 8-5,-3 4-7,-2-2-8,-4 1-11,-3-1-12,-2-6-11,-4-13-19,1-6-33,-2-10-33,2-9-61,-1-7-56,-1-18 94,0-14-38,-1-27-86,-1-26 148,-2-69 95,2 101 72,-4-41 78,3 24 105,2 25-82,1 18-43,4 6-49,6 2-27,9 0 23,9 0-10,10-1-13,12 3-9,8 3 0,2 4 2,1 4-22,-9 3-10,-10 8-9,-8-2-4,-15 7-2,-12 2 1,-14 11 11,-22 12 3,-20 14-7,-63 49-8,-23 3-14,104-87-1,1-4 5,-21 19 9,20-17 1,16-13 0,11-7 0,5-2 0,7-2-1,8-4 1,15-2 8,11-6 7,12-2-4,5-7-2,-1 4-3,-5-3-5,-11 2 0,-10 7-1,-10 0 0,-12 3-70,-10-1-43,-3-10-209,-13-8-203,-58-100-256</inkml:trace>
  <inkml:trace contextRef="#ctx0" brushRef="#br0" timeOffset="942.0539">15431 9875 945,'3'4'201,"0"2"-173,4 5 11,7 11 80,-2 9 37,2 7-32,3 17-10,-2 9-28,1 14-23,0 7-29,-3 0-13,-2-7-13,0-4-8,-4-3 0,1-3 0,-2-1-28,-3 2-69,-3 0-89,0-7-93,15 35-225</inkml:trace>
  <inkml:trace contextRef="#ctx0" brushRef="#br0" timeOffset="1563.0894">16008 10236 1094,'-3'0'330,"1"3"-153,1 0-139,-3 9-37,4 11 26,-2 6 51,1 13-22,1 6-26,1 5-14,5-2-10,0-2-5,0-8-1,2-9-68,-4-6-58,-1-14-16,1-7-67,-5-6 67,-3-13-14,-1-16-165,1-13 117,1-18 204,3-4 43,7-6 101,11 3 69,8 4-31,6 11 4,11 4-35,11 8-23,3 3-11,4 6-21,-3 7-24,-7 8-21,1 4-12,-2 4-18,-4 3-8,-4 6-7,-7 8-6,-11 2 0,-10 3 0,-9 7 0,-12 10 5,-21 11-3,-20 17-1,-59 51-1,-43 21-49,-38-3-41,70-51-29,33-18 20,62-47 53,12-7 31,7 0 15,-10 3 22,18-13 7,13-5 19,14-11 0,20-10 67,15-7-7,56-18-16,-83 42-14,43-19-12,-7 1-5,-10 4-19,-5 1-24,-14 3-12,-13 10 0,-15 2-6,-12 10-21,-11 0-45,-11 1-129,-12 2-358,-115-24-418</inkml:trace>
  <inkml:trace contextRef="#ctx0" brushRef="#br0" timeOffset="1978.1131">16199 9979 990,'0'0'559,"2"1"-456,2 6-97,4 6 17,3 7 53,3 13 46,1 8-19,0 15-41,-5 12-22,-6 13-13,-11 7 2,-12 10-16,-38 59-2,-22 4-11,53-114-5,3-10-28,-13 35-42,14-28-45,12-25-52,15-23-22,15-33 19,15-26-139,12-23 92,9-4 180,4 5 42,-8 28 99,-7 21 56,-9 21 16,-5 17-21,-1 12 7,1 15 13,2 11-41,0 5-44,-2 2-23,1 0-29,-4-10-18,0-3-14,-8-11-1,-7-9-21,-7-4-111,-6-7-66,-10-6-13,-77-37-432</inkml:trace>
  <inkml:trace contextRef="#ctx0" brushRef="#br0" timeOffset="2519.1441">15525 9845 800,'-3'0'288,"3"0"-68,0 0-53,-2 0-47,2 3-14,0 0-46,2 5-39,2 10-6,5 16 42,2 16 23,4 21-31,-2 12-11,0 11-2,-2 3 0,-4 1-15,-5 53-11,-4-101 2,-3 48-1,0-4-10,-1-11 1,1-8 4,2-16-6,0-12 1,3-15-1,0-10-7,0-9-41,0-5-52,2-4-100,2-4-92,28-18-242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80D146D0-FD89-484A-94D2-4BE467C7911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171" name="Rectangle 3">
            <a:extLst>
              <a:ext uri="{FF2B5EF4-FFF2-40B4-BE49-F238E27FC236}">
                <a16:creationId xmlns:a16="http://schemas.microsoft.com/office/drawing/2014/main" xmlns="" id="{E317C9EB-58CB-412D-A54C-F3F983409DA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a:extLst>
              <a:ext uri="{FF2B5EF4-FFF2-40B4-BE49-F238E27FC236}">
                <a16:creationId xmlns:a16="http://schemas.microsoft.com/office/drawing/2014/main" xmlns="" id="{390BC898-564D-402B-94EB-85F3DA9BB1C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xmlns="" id="{9440BE8F-6FBC-4DBB-9A31-0E8FB0ECD4D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a:extLst>
              <a:ext uri="{FF2B5EF4-FFF2-40B4-BE49-F238E27FC236}">
                <a16:creationId xmlns:a16="http://schemas.microsoft.com/office/drawing/2014/main" xmlns="" id="{B29D46B4-E812-4F61-9B09-E122519FD64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5" name="Rectangle 7">
            <a:extLst>
              <a:ext uri="{FF2B5EF4-FFF2-40B4-BE49-F238E27FC236}">
                <a16:creationId xmlns:a16="http://schemas.microsoft.com/office/drawing/2014/main" xmlns="" id="{E5ADD1AF-EAF1-48E3-87F2-ABC045B5FCD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D9D1438-8DA5-45BA-9B73-26D155F72FD8}" type="slidenum">
              <a:rPr lang="en-US" altLang="zh-CN"/>
              <a:pPr/>
              <a:t>‹#›</a:t>
            </a:fld>
            <a:endParaRPr lang="en-US" altLang="zh-CN"/>
          </a:p>
        </p:txBody>
      </p:sp>
    </p:spTree>
    <p:extLst>
      <p:ext uri="{BB962C8B-B14F-4D97-AF65-F5344CB8AC3E}">
        <p14:creationId xmlns:p14="http://schemas.microsoft.com/office/powerpoint/2010/main" val="27425607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12A243-BA1A-47ED-8334-D1AB84B2902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252F7C0-350B-4387-A744-861620D1F02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xmlns="" id="{E463B592-BCDA-43FC-A588-8F414FE3757B}"/>
              </a:ext>
            </a:extLst>
          </p:cNvPr>
          <p:cNvSpPr>
            <a:spLocks noGrp="1"/>
          </p:cNvSpPr>
          <p:nvPr>
            <p:ph type="sldNum" sz="quarter" idx="10"/>
          </p:nvPr>
        </p:nvSpPr>
        <p:spPr/>
        <p:txBody>
          <a:bodyPr/>
          <a:lstStyle>
            <a:lvl1pPr>
              <a:defRPr/>
            </a:lvl1pPr>
          </a:lstStyle>
          <a:p>
            <a:fld id="{EDF6230A-A4EE-485A-B7AB-8CD32CDA483F}" type="slidenum">
              <a:rPr lang="en-US" altLang="zh-CN"/>
              <a:pPr/>
              <a:t>‹#›</a:t>
            </a:fld>
            <a:endParaRPr lang="en-US" altLang="zh-CN"/>
          </a:p>
        </p:txBody>
      </p:sp>
    </p:spTree>
    <p:extLst>
      <p:ext uri="{BB962C8B-B14F-4D97-AF65-F5344CB8AC3E}">
        <p14:creationId xmlns:p14="http://schemas.microsoft.com/office/powerpoint/2010/main" val="146955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B9FB5F-1840-44BB-96A8-DCD5C9DFC892}"/>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57262D8-8770-460D-BE17-E94417B48863}"/>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xmlns="" id="{8734AF0C-C326-4459-81C7-6AD333E3FCDD}"/>
              </a:ext>
            </a:extLst>
          </p:cNvPr>
          <p:cNvSpPr>
            <a:spLocks noGrp="1"/>
          </p:cNvSpPr>
          <p:nvPr>
            <p:ph type="sldNum" sz="quarter" idx="10"/>
          </p:nvPr>
        </p:nvSpPr>
        <p:spPr/>
        <p:txBody>
          <a:bodyPr/>
          <a:lstStyle>
            <a:lvl1pPr>
              <a:defRPr/>
            </a:lvl1pPr>
          </a:lstStyle>
          <a:p>
            <a:fld id="{35B5EF2D-C710-4BE2-9410-CBFC89E6DAB9}" type="slidenum">
              <a:rPr lang="en-US" altLang="zh-CN"/>
              <a:pPr/>
              <a:t>‹#›</a:t>
            </a:fld>
            <a:endParaRPr lang="en-US" altLang="zh-CN"/>
          </a:p>
        </p:txBody>
      </p:sp>
    </p:spTree>
    <p:extLst>
      <p:ext uri="{BB962C8B-B14F-4D97-AF65-F5344CB8AC3E}">
        <p14:creationId xmlns:p14="http://schemas.microsoft.com/office/powerpoint/2010/main" val="176825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2AD9E18-160A-4E6E-A473-66D77043098F}"/>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BF76AB6-BDD9-4C16-A225-8CE020E8D58C}"/>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xmlns="" id="{78989000-3636-4187-844F-C5F60A9237A7}"/>
              </a:ext>
            </a:extLst>
          </p:cNvPr>
          <p:cNvSpPr>
            <a:spLocks noGrp="1"/>
          </p:cNvSpPr>
          <p:nvPr>
            <p:ph type="sldNum" sz="quarter" idx="10"/>
          </p:nvPr>
        </p:nvSpPr>
        <p:spPr/>
        <p:txBody>
          <a:bodyPr/>
          <a:lstStyle>
            <a:lvl1pPr>
              <a:defRPr/>
            </a:lvl1pPr>
          </a:lstStyle>
          <a:p>
            <a:fld id="{5EAA14D4-CE50-4631-87AD-2395A141D934}" type="slidenum">
              <a:rPr lang="en-US" altLang="zh-CN"/>
              <a:pPr/>
              <a:t>‹#›</a:t>
            </a:fld>
            <a:endParaRPr lang="en-US" altLang="zh-CN"/>
          </a:p>
        </p:txBody>
      </p:sp>
    </p:spTree>
    <p:extLst>
      <p:ext uri="{BB962C8B-B14F-4D97-AF65-F5344CB8AC3E}">
        <p14:creationId xmlns:p14="http://schemas.microsoft.com/office/powerpoint/2010/main" val="2513382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989FFB-CA69-4010-B569-7C061D293829}" type="slidenum">
              <a:rPr lang="en-US" altLang="zh-CN" smtClean="0"/>
              <a:pPr/>
              <a:t>‹#›</a:t>
            </a:fld>
            <a:endParaRPr lang="en-US" altLang="zh-CN"/>
          </a:p>
        </p:txBody>
      </p:sp>
    </p:spTree>
    <p:extLst>
      <p:ext uri="{BB962C8B-B14F-4D97-AF65-F5344CB8AC3E}">
        <p14:creationId xmlns:p14="http://schemas.microsoft.com/office/powerpoint/2010/main" val="37671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E5F409-B595-4C6B-9602-B46C5D4E14E8}" type="slidenum">
              <a:rPr lang="en-US" altLang="zh-CN" smtClean="0"/>
              <a:pPr/>
              <a:t>‹#›</a:t>
            </a:fld>
            <a:endParaRPr lang="en-US" altLang="zh-CN"/>
          </a:p>
        </p:txBody>
      </p:sp>
    </p:spTree>
    <p:extLst>
      <p:ext uri="{BB962C8B-B14F-4D97-AF65-F5344CB8AC3E}">
        <p14:creationId xmlns:p14="http://schemas.microsoft.com/office/powerpoint/2010/main" val="2166810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A1FC58-CD81-4D8F-95F5-94DEC9194843}" type="slidenum">
              <a:rPr lang="en-US" altLang="zh-CN" smtClean="0"/>
              <a:pPr/>
              <a:t>‹#›</a:t>
            </a:fld>
            <a:endParaRPr lang="en-US" altLang="zh-CN"/>
          </a:p>
        </p:txBody>
      </p:sp>
    </p:spTree>
    <p:extLst>
      <p:ext uri="{BB962C8B-B14F-4D97-AF65-F5344CB8AC3E}">
        <p14:creationId xmlns:p14="http://schemas.microsoft.com/office/powerpoint/2010/main" val="2972269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E7DE3E-96B5-4F6A-B8C6-3E63D480FDA8}" type="slidenum">
              <a:rPr lang="en-US" altLang="zh-CN" smtClean="0"/>
              <a:pPr/>
              <a:t>‹#›</a:t>
            </a:fld>
            <a:endParaRPr lang="en-US" altLang="zh-CN"/>
          </a:p>
        </p:txBody>
      </p:sp>
    </p:spTree>
    <p:extLst>
      <p:ext uri="{BB962C8B-B14F-4D97-AF65-F5344CB8AC3E}">
        <p14:creationId xmlns:p14="http://schemas.microsoft.com/office/powerpoint/2010/main" val="82824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48A6A0-82B6-4888-92BD-B6A661A90F8E}" type="slidenum">
              <a:rPr lang="en-US" altLang="zh-CN" smtClean="0"/>
              <a:pPr/>
              <a:t>‹#›</a:t>
            </a:fld>
            <a:endParaRPr lang="en-US" altLang="zh-CN"/>
          </a:p>
        </p:txBody>
      </p:sp>
    </p:spTree>
    <p:extLst>
      <p:ext uri="{BB962C8B-B14F-4D97-AF65-F5344CB8AC3E}">
        <p14:creationId xmlns:p14="http://schemas.microsoft.com/office/powerpoint/2010/main" val="341223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798A72-902D-4256-92BC-27BBAE6584FE}" type="slidenum">
              <a:rPr lang="en-US" altLang="zh-CN" smtClean="0"/>
              <a:pPr/>
              <a:t>‹#›</a:t>
            </a:fld>
            <a:endParaRPr lang="en-US" altLang="zh-CN"/>
          </a:p>
        </p:txBody>
      </p:sp>
    </p:spTree>
    <p:extLst>
      <p:ext uri="{BB962C8B-B14F-4D97-AF65-F5344CB8AC3E}">
        <p14:creationId xmlns:p14="http://schemas.microsoft.com/office/powerpoint/2010/main" val="1181377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12236D8-93F2-4DE0-B97E-1A268620779A}" type="slidenum">
              <a:rPr lang="en-US" altLang="zh-CN" smtClean="0"/>
              <a:pPr/>
              <a:t>‹#›</a:t>
            </a:fld>
            <a:endParaRPr lang="en-US" altLang="zh-CN"/>
          </a:p>
        </p:txBody>
      </p:sp>
    </p:spTree>
    <p:extLst>
      <p:ext uri="{BB962C8B-B14F-4D97-AF65-F5344CB8AC3E}">
        <p14:creationId xmlns:p14="http://schemas.microsoft.com/office/powerpoint/2010/main" val="2280863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C82BFE-604A-49EB-8C22-60DDC8816312}" type="slidenum">
              <a:rPr lang="en-US" altLang="zh-CN" smtClean="0"/>
              <a:pPr/>
              <a:t>‹#›</a:t>
            </a:fld>
            <a:endParaRPr lang="en-US" altLang="zh-CN"/>
          </a:p>
        </p:txBody>
      </p:sp>
    </p:spTree>
    <p:extLst>
      <p:ext uri="{BB962C8B-B14F-4D97-AF65-F5344CB8AC3E}">
        <p14:creationId xmlns:p14="http://schemas.microsoft.com/office/powerpoint/2010/main" val="247913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E1D5ED-97AA-4694-A395-6A649291FDFE}"/>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804812F-535F-420F-B345-4996F4E7AA48}"/>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xmlns="" id="{397CAEDD-9183-4799-94AA-94BA15A171DA}"/>
              </a:ext>
            </a:extLst>
          </p:cNvPr>
          <p:cNvSpPr>
            <a:spLocks noGrp="1"/>
          </p:cNvSpPr>
          <p:nvPr>
            <p:ph type="sldNum" sz="quarter" idx="10"/>
          </p:nvPr>
        </p:nvSpPr>
        <p:spPr/>
        <p:txBody>
          <a:bodyPr/>
          <a:lstStyle>
            <a:lvl1pPr>
              <a:defRPr/>
            </a:lvl1pPr>
          </a:lstStyle>
          <a:p>
            <a:fld id="{44FFBDF7-9640-49B8-ADE5-8945D0C4548C}" type="slidenum">
              <a:rPr lang="en-US" altLang="zh-CN"/>
              <a:pPr/>
              <a:t>‹#›</a:t>
            </a:fld>
            <a:endParaRPr lang="en-US" altLang="zh-CN"/>
          </a:p>
        </p:txBody>
      </p:sp>
    </p:spTree>
    <p:extLst>
      <p:ext uri="{BB962C8B-B14F-4D97-AF65-F5344CB8AC3E}">
        <p14:creationId xmlns:p14="http://schemas.microsoft.com/office/powerpoint/2010/main" val="3082527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00420-8BDA-409B-B812-84EC0E42F1AE}" type="slidenum">
              <a:rPr lang="en-US" altLang="zh-CN" smtClean="0"/>
              <a:pPr/>
              <a:t>‹#›</a:t>
            </a:fld>
            <a:endParaRPr lang="en-US" altLang="zh-CN"/>
          </a:p>
        </p:txBody>
      </p:sp>
    </p:spTree>
    <p:extLst>
      <p:ext uri="{BB962C8B-B14F-4D97-AF65-F5344CB8AC3E}">
        <p14:creationId xmlns:p14="http://schemas.microsoft.com/office/powerpoint/2010/main" val="699603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923EC3-0312-4805-B06E-EAF2F46E9856}" type="slidenum">
              <a:rPr lang="en-US" altLang="zh-CN" smtClean="0"/>
              <a:pPr/>
              <a:t>‹#›</a:t>
            </a:fld>
            <a:endParaRPr lang="en-US" altLang="zh-CN"/>
          </a:p>
        </p:txBody>
      </p:sp>
    </p:spTree>
    <p:extLst>
      <p:ext uri="{BB962C8B-B14F-4D97-AF65-F5344CB8AC3E}">
        <p14:creationId xmlns:p14="http://schemas.microsoft.com/office/powerpoint/2010/main" val="3961276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EC1C99-76B7-4173-A6AF-68E3FC9D9DC7}" type="slidenum">
              <a:rPr lang="en-US" altLang="zh-CN" smtClean="0"/>
              <a:pPr/>
              <a:t>‹#›</a:t>
            </a:fld>
            <a:endParaRPr lang="en-US" altLang="zh-CN"/>
          </a:p>
        </p:txBody>
      </p:sp>
    </p:spTree>
    <p:extLst>
      <p:ext uri="{BB962C8B-B14F-4D97-AF65-F5344CB8AC3E}">
        <p14:creationId xmlns:p14="http://schemas.microsoft.com/office/powerpoint/2010/main" val="596583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F6230A-A4EE-485A-B7AB-8CD32CDA483F}" type="slidenum">
              <a:rPr lang="en-US" altLang="zh-CN" smtClean="0"/>
              <a:pPr/>
              <a:t>‹#›</a:t>
            </a:fld>
            <a:endParaRPr lang="en-US" altLang="zh-CN"/>
          </a:p>
        </p:txBody>
      </p:sp>
    </p:spTree>
    <p:extLst>
      <p:ext uri="{BB962C8B-B14F-4D97-AF65-F5344CB8AC3E}">
        <p14:creationId xmlns:p14="http://schemas.microsoft.com/office/powerpoint/2010/main" val="2666400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FFBDF7-9640-49B8-ADE5-8945D0C4548C}" type="slidenum">
              <a:rPr lang="en-US" altLang="zh-CN" smtClean="0"/>
              <a:pPr/>
              <a:t>‹#›</a:t>
            </a:fld>
            <a:endParaRPr lang="en-US" altLang="zh-CN"/>
          </a:p>
        </p:txBody>
      </p:sp>
    </p:spTree>
    <p:extLst>
      <p:ext uri="{BB962C8B-B14F-4D97-AF65-F5344CB8AC3E}">
        <p14:creationId xmlns:p14="http://schemas.microsoft.com/office/powerpoint/2010/main" val="2801399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F2BC1-0B62-4D9A-95DB-B5B95F7028B3}" type="slidenum">
              <a:rPr lang="en-US" altLang="zh-CN" smtClean="0"/>
              <a:pPr/>
              <a:t>‹#›</a:t>
            </a:fld>
            <a:endParaRPr lang="en-US" altLang="zh-CN"/>
          </a:p>
        </p:txBody>
      </p:sp>
    </p:spTree>
    <p:extLst>
      <p:ext uri="{BB962C8B-B14F-4D97-AF65-F5344CB8AC3E}">
        <p14:creationId xmlns:p14="http://schemas.microsoft.com/office/powerpoint/2010/main" val="1654953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1F1386-E99F-43CC-B5DE-A2D77046DEE3}" type="slidenum">
              <a:rPr lang="en-US" altLang="zh-CN" smtClean="0"/>
              <a:pPr/>
              <a:t>‹#›</a:t>
            </a:fld>
            <a:endParaRPr lang="en-US" altLang="zh-CN"/>
          </a:p>
        </p:txBody>
      </p:sp>
    </p:spTree>
    <p:extLst>
      <p:ext uri="{BB962C8B-B14F-4D97-AF65-F5344CB8AC3E}">
        <p14:creationId xmlns:p14="http://schemas.microsoft.com/office/powerpoint/2010/main" val="4144450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7D1CCA-1788-4FAF-BDC0-6D3AA6769AB1}" type="slidenum">
              <a:rPr lang="en-US" altLang="zh-CN" smtClean="0"/>
              <a:pPr/>
              <a:t>‹#›</a:t>
            </a:fld>
            <a:endParaRPr lang="en-US" altLang="zh-CN"/>
          </a:p>
        </p:txBody>
      </p:sp>
    </p:spTree>
    <p:extLst>
      <p:ext uri="{BB962C8B-B14F-4D97-AF65-F5344CB8AC3E}">
        <p14:creationId xmlns:p14="http://schemas.microsoft.com/office/powerpoint/2010/main" val="28355907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50C362-A458-49D1-A2DD-0BD89A203BA9}" type="slidenum">
              <a:rPr lang="en-US" altLang="zh-CN" smtClean="0"/>
              <a:pPr/>
              <a:t>‹#›</a:t>
            </a:fld>
            <a:endParaRPr lang="en-US" altLang="zh-CN"/>
          </a:p>
        </p:txBody>
      </p:sp>
    </p:spTree>
    <p:extLst>
      <p:ext uri="{BB962C8B-B14F-4D97-AF65-F5344CB8AC3E}">
        <p14:creationId xmlns:p14="http://schemas.microsoft.com/office/powerpoint/2010/main" val="19480757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363271-F7BE-49A1-BCE2-4894B8663BBE}" type="slidenum">
              <a:rPr lang="en-US" altLang="zh-CN" smtClean="0"/>
              <a:pPr/>
              <a:t>‹#›</a:t>
            </a:fld>
            <a:endParaRPr lang="en-US" altLang="zh-CN"/>
          </a:p>
        </p:txBody>
      </p:sp>
    </p:spTree>
    <p:extLst>
      <p:ext uri="{BB962C8B-B14F-4D97-AF65-F5344CB8AC3E}">
        <p14:creationId xmlns:p14="http://schemas.microsoft.com/office/powerpoint/2010/main" val="155998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11D8BD-28DD-473F-B794-E7EAAD82A13A}"/>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29029B37-B2A2-4EE6-A146-E42582B782E2}"/>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灯片编号占位符 3">
            <a:extLst>
              <a:ext uri="{FF2B5EF4-FFF2-40B4-BE49-F238E27FC236}">
                <a16:creationId xmlns:a16="http://schemas.microsoft.com/office/drawing/2014/main" xmlns="" id="{FFFA2D9D-84D6-4A59-A048-8E0E8CB069E1}"/>
              </a:ext>
            </a:extLst>
          </p:cNvPr>
          <p:cNvSpPr>
            <a:spLocks noGrp="1"/>
          </p:cNvSpPr>
          <p:nvPr>
            <p:ph type="sldNum" sz="quarter" idx="10"/>
          </p:nvPr>
        </p:nvSpPr>
        <p:spPr/>
        <p:txBody>
          <a:bodyPr/>
          <a:lstStyle>
            <a:lvl1pPr>
              <a:defRPr/>
            </a:lvl1pPr>
          </a:lstStyle>
          <a:p>
            <a:fld id="{71FF2BC1-0B62-4D9A-95DB-B5B95F7028B3}" type="slidenum">
              <a:rPr lang="en-US" altLang="zh-CN"/>
              <a:pPr/>
              <a:t>‹#›</a:t>
            </a:fld>
            <a:endParaRPr lang="en-US" altLang="zh-CN"/>
          </a:p>
        </p:txBody>
      </p:sp>
    </p:spTree>
    <p:extLst>
      <p:ext uri="{BB962C8B-B14F-4D97-AF65-F5344CB8AC3E}">
        <p14:creationId xmlns:p14="http://schemas.microsoft.com/office/powerpoint/2010/main" val="18447581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87298-91F2-424F-8637-E8033CE01541}" type="slidenum">
              <a:rPr lang="en-US" altLang="zh-CN" smtClean="0"/>
              <a:pPr/>
              <a:t>‹#›</a:t>
            </a:fld>
            <a:endParaRPr lang="en-US" altLang="zh-CN"/>
          </a:p>
        </p:txBody>
      </p:sp>
    </p:spTree>
    <p:extLst>
      <p:ext uri="{BB962C8B-B14F-4D97-AF65-F5344CB8AC3E}">
        <p14:creationId xmlns:p14="http://schemas.microsoft.com/office/powerpoint/2010/main" val="36653475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FF0E8-E73E-4468-9485-889322F1A94E}" type="slidenum">
              <a:rPr lang="en-US" altLang="zh-CN" smtClean="0"/>
              <a:pPr/>
              <a:t>‹#›</a:t>
            </a:fld>
            <a:endParaRPr lang="en-US" altLang="zh-CN"/>
          </a:p>
        </p:txBody>
      </p:sp>
    </p:spTree>
    <p:extLst>
      <p:ext uri="{BB962C8B-B14F-4D97-AF65-F5344CB8AC3E}">
        <p14:creationId xmlns:p14="http://schemas.microsoft.com/office/powerpoint/2010/main" val="6258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B5EF2D-C710-4BE2-9410-CBFC89E6DAB9}" type="slidenum">
              <a:rPr lang="en-US" altLang="zh-CN" smtClean="0"/>
              <a:pPr/>
              <a:t>‹#›</a:t>
            </a:fld>
            <a:endParaRPr lang="en-US" altLang="zh-CN"/>
          </a:p>
        </p:txBody>
      </p:sp>
    </p:spTree>
    <p:extLst>
      <p:ext uri="{BB962C8B-B14F-4D97-AF65-F5344CB8AC3E}">
        <p14:creationId xmlns:p14="http://schemas.microsoft.com/office/powerpoint/2010/main" val="20524586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AA14D4-CE50-4631-87AD-2395A141D934}" type="slidenum">
              <a:rPr lang="en-US" altLang="zh-CN" smtClean="0"/>
              <a:pPr/>
              <a:t>‹#›</a:t>
            </a:fld>
            <a:endParaRPr lang="en-US" altLang="zh-CN"/>
          </a:p>
        </p:txBody>
      </p:sp>
    </p:spTree>
    <p:extLst>
      <p:ext uri="{BB962C8B-B14F-4D97-AF65-F5344CB8AC3E}">
        <p14:creationId xmlns:p14="http://schemas.microsoft.com/office/powerpoint/2010/main" val="155554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255DBA-3952-43FB-87B9-5CF769332BE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3738403-D5CF-42CE-B22B-B74E27759B09}"/>
              </a:ext>
            </a:extLst>
          </p:cNvPr>
          <p:cNvSpPr>
            <a:spLocks noGrp="1"/>
          </p:cNvSpPr>
          <p:nvPr>
            <p:ph sz="half" idx="1"/>
          </p:nvPr>
        </p:nvSpPr>
        <p:spPr>
          <a:xfrm>
            <a:off x="8382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A4E4E05B-ED6F-4919-AAAD-D1A1AF95E252}"/>
              </a:ext>
            </a:extLst>
          </p:cNvPr>
          <p:cNvSpPr>
            <a:spLocks noGrp="1"/>
          </p:cNvSpPr>
          <p:nvPr>
            <p:ph sz="half" idx="2"/>
          </p:nvPr>
        </p:nvSpPr>
        <p:spPr>
          <a:xfrm>
            <a:off x="61976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xmlns="" id="{D0E849F2-DAC7-4ADA-9B92-BCA53E7D7DEE}"/>
              </a:ext>
            </a:extLst>
          </p:cNvPr>
          <p:cNvSpPr>
            <a:spLocks noGrp="1"/>
          </p:cNvSpPr>
          <p:nvPr>
            <p:ph type="sldNum" sz="quarter" idx="10"/>
          </p:nvPr>
        </p:nvSpPr>
        <p:spPr/>
        <p:txBody>
          <a:bodyPr/>
          <a:lstStyle>
            <a:lvl1pPr>
              <a:defRPr/>
            </a:lvl1pPr>
          </a:lstStyle>
          <a:p>
            <a:fld id="{051F1386-E99F-43CC-B5DE-A2D77046DEE3}" type="slidenum">
              <a:rPr lang="en-US" altLang="zh-CN"/>
              <a:pPr/>
              <a:t>‹#›</a:t>
            </a:fld>
            <a:endParaRPr lang="en-US" altLang="zh-CN"/>
          </a:p>
        </p:txBody>
      </p:sp>
    </p:spTree>
    <p:extLst>
      <p:ext uri="{BB962C8B-B14F-4D97-AF65-F5344CB8AC3E}">
        <p14:creationId xmlns:p14="http://schemas.microsoft.com/office/powerpoint/2010/main" val="93862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1A7933-DAE8-48DF-BEC7-8A490AF2F146}"/>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1322BEA-8F6C-44EE-8C2A-5D7991908C77}"/>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77081CC9-93C3-49F7-B9FB-9D299CDA4D8D}"/>
              </a:ext>
            </a:extLst>
          </p:cNvPr>
          <p:cNvSpPr>
            <a:spLocks noGrp="1"/>
          </p:cNvSpPr>
          <p:nvPr>
            <p:ph sz="half" idx="2"/>
          </p:nvPr>
        </p:nvSpPr>
        <p:spPr>
          <a:xfrm>
            <a:off x="840318" y="2505075"/>
            <a:ext cx="5158316"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7250E382-D549-437F-B186-98EF498EFBC6}"/>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C6E0BB5-8FDD-43CD-895A-AA572C10A434}"/>
              </a:ext>
            </a:extLst>
          </p:cNvPr>
          <p:cNvSpPr>
            <a:spLocks noGrp="1"/>
          </p:cNvSpPr>
          <p:nvPr>
            <p:ph sz="quarter" idx="4"/>
          </p:nvPr>
        </p:nvSpPr>
        <p:spPr>
          <a:xfrm>
            <a:off x="6172200" y="2505075"/>
            <a:ext cx="518371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xmlns="" id="{539A2846-874D-4679-8F53-1E5F98B57A77}"/>
              </a:ext>
            </a:extLst>
          </p:cNvPr>
          <p:cNvSpPr>
            <a:spLocks noGrp="1"/>
          </p:cNvSpPr>
          <p:nvPr>
            <p:ph type="sldNum" sz="quarter" idx="10"/>
          </p:nvPr>
        </p:nvSpPr>
        <p:spPr/>
        <p:txBody>
          <a:bodyPr/>
          <a:lstStyle>
            <a:lvl1pPr>
              <a:defRPr/>
            </a:lvl1pPr>
          </a:lstStyle>
          <a:p>
            <a:fld id="{CF7D1CCA-1788-4FAF-BDC0-6D3AA6769AB1}" type="slidenum">
              <a:rPr lang="en-US" altLang="zh-CN"/>
              <a:pPr/>
              <a:t>‹#›</a:t>
            </a:fld>
            <a:endParaRPr lang="en-US" altLang="zh-CN"/>
          </a:p>
        </p:txBody>
      </p:sp>
    </p:spTree>
    <p:extLst>
      <p:ext uri="{BB962C8B-B14F-4D97-AF65-F5344CB8AC3E}">
        <p14:creationId xmlns:p14="http://schemas.microsoft.com/office/powerpoint/2010/main" val="207432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9521A0-DC42-40A9-8F8D-2DFB7F23A0F2}"/>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xmlns="" id="{EF7D6CF4-3E48-4753-B420-82A21E97D75B}"/>
              </a:ext>
            </a:extLst>
          </p:cNvPr>
          <p:cNvSpPr>
            <a:spLocks noGrp="1"/>
          </p:cNvSpPr>
          <p:nvPr>
            <p:ph type="sldNum" sz="quarter" idx="10"/>
          </p:nvPr>
        </p:nvSpPr>
        <p:spPr/>
        <p:txBody>
          <a:bodyPr/>
          <a:lstStyle>
            <a:lvl1pPr>
              <a:defRPr/>
            </a:lvl1pPr>
          </a:lstStyle>
          <a:p>
            <a:fld id="{5E50C362-A458-49D1-A2DD-0BD89A203BA9}" type="slidenum">
              <a:rPr lang="en-US" altLang="zh-CN"/>
              <a:pPr/>
              <a:t>‹#›</a:t>
            </a:fld>
            <a:endParaRPr lang="en-US" altLang="zh-CN"/>
          </a:p>
        </p:txBody>
      </p:sp>
    </p:spTree>
    <p:extLst>
      <p:ext uri="{BB962C8B-B14F-4D97-AF65-F5344CB8AC3E}">
        <p14:creationId xmlns:p14="http://schemas.microsoft.com/office/powerpoint/2010/main" val="280062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2ED11847-AAD5-42A3-8E30-FBFFDC01A81D}"/>
              </a:ext>
            </a:extLst>
          </p:cNvPr>
          <p:cNvSpPr>
            <a:spLocks noGrp="1"/>
          </p:cNvSpPr>
          <p:nvPr>
            <p:ph type="sldNum" sz="quarter" idx="10"/>
          </p:nvPr>
        </p:nvSpPr>
        <p:spPr/>
        <p:txBody>
          <a:bodyPr/>
          <a:lstStyle>
            <a:lvl1pPr>
              <a:defRPr/>
            </a:lvl1pPr>
          </a:lstStyle>
          <a:p>
            <a:fld id="{B0363271-F7BE-49A1-BCE2-4894B8663BBE}" type="slidenum">
              <a:rPr lang="en-US" altLang="zh-CN"/>
              <a:pPr/>
              <a:t>‹#›</a:t>
            </a:fld>
            <a:endParaRPr lang="en-US" altLang="zh-CN"/>
          </a:p>
        </p:txBody>
      </p:sp>
    </p:spTree>
    <p:extLst>
      <p:ext uri="{BB962C8B-B14F-4D97-AF65-F5344CB8AC3E}">
        <p14:creationId xmlns:p14="http://schemas.microsoft.com/office/powerpoint/2010/main" val="323170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E62F9C-1119-4C5C-8D0B-C1C5067D751B}"/>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53FB829-D45B-4D9E-A2B6-4940F087B004}"/>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BEA5D7E2-A274-4CF5-AACB-C7238AF6CA3F}"/>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灯片编号占位符 4">
            <a:extLst>
              <a:ext uri="{FF2B5EF4-FFF2-40B4-BE49-F238E27FC236}">
                <a16:creationId xmlns:a16="http://schemas.microsoft.com/office/drawing/2014/main" xmlns="" id="{CA8A20D5-6F24-46E5-83D4-63E6A8158F67}"/>
              </a:ext>
            </a:extLst>
          </p:cNvPr>
          <p:cNvSpPr>
            <a:spLocks noGrp="1"/>
          </p:cNvSpPr>
          <p:nvPr>
            <p:ph type="sldNum" sz="quarter" idx="10"/>
          </p:nvPr>
        </p:nvSpPr>
        <p:spPr/>
        <p:txBody>
          <a:bodyPr/>
          <a:lstStyle>
            <a:lvl1pPr>
              <a:defRPr/>
            </a:lvl1pPr>
          </a:lstStyle>
          <a:p>
            <a:fld id="{16787298-91F2-424F-8637-E8033CE01541}" type="slidenum">
              <a:rPr lang="en-US" altLang="zh-CN"/>
              <a:pPr/>
              <a:t>‹#›</a:t>
            </a:fld>
            <a:endParaRPr lang="en-US" altLang="zh-CN"/>
          </a:p>
        </p:txBody>
      </p:sp>
    </p:spTree>
    <p:extLst>
      <p:ext uri="{BB962C8B-B14F-4D97-AF65-F5344CB8AC3E}">
        <p14:creationId xmlns:p14="http://schemas.microsoft.com/office/powerpoint/2010/main" val="96140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DEB395-4150-4B81-904D-560CE059B633}"/>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9F36383-E8B5-4E05-A0F9-3B3086BE07C7}"/>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4AE8B43-FBC1-48AC-BB58-05018517EA72}"/>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灯片编号占位符 4">
            <a:extLst>
              <a:ext uri="{FF2B5EF4-FFF2-40B4-BE49-F238E27FC236}">
                <a16:creationId xmlns:a16="http://schemas.microsoft.com/office/drawing/2014/main" xmlns="" id="{A59CEF4A-D5E7-4E3D-9ACD-34F8F64764AD}"/>
              </a:ext>
            </a:extLst>
          </p:cNvPr>
          <p:cNvSpPr>
            <a:spLocks noGrp="1"/>
          </p:cNvSpPr>
          <p:nvPr>
            <p:ph type="sldNum" sz="quarter" idx="10"/>
          </p:nvPr>
        </p:nvSpPr>
        <p:spPr/>
        <p:txBody>
          <a:bodyPr/>
          <a:lstStyle>
            <a:lvl1pPr>
              <a:defRPr/>
            </a:lvl1pPr>
          </a:lstStyle>
          <a:p>
            <a:fld id="{62CFF0E8-E73E-4468-9485-889322F1A94E}" type="slidenum">
              <a:rPr lang="en-US" altLang="zh-CN"/>
              <a:pPr/>
              <a:t>‹#›</a:t>
            </a:fld>
            <a:endParaRPr lang="en-US" altLang="zh-CN"/>
          </a:p>
        </p:txBody>
      </p:sp>
    </p:spTree>
    <p:extLst>
      <p:ext uri="{BB962C8B-B14F-4D97-AF65-F5344CB8AC3E}">
        <p14:creationId xmlns:p14="http://schemas.microsoft.com/office/powerpoint/2010/main" val="95339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hyperlink" Target="../&#24635;&#30446;&#24405;.ppt#3. &#24187;&#28783;&#29255; 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hyperlink" Target="../&#24635;&#30446;&#24405;.ppt#3. &#24187;&#28783;&#29255; 3" TargetMode="Externa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hyperlink" Target="../&#24635;&#30446;&#24405;.ppt#3. &#24187;&#28783;&#29255; 3" TargetMode="Externa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22A9F731-0175-4209-8474-57AA83E67DA6}"/>
              </a:ext>
            </a:extLst>
          </p:cNvPr>
          <p:cNvSpPr>
            <a:spLocks noGrp="1" noChangeArrowheads="1"/>
          </p:cNvSpPr>
          <p:nvPr>
            <p:ph type="sldNum" sz="quarter" idx="4"/>
          </p:nvPr>
        </p:nvSpPr>
        <p:spPr bwMode="auto">
          <a:xfrm>
            <a:off x="8913284" y="6440488"/>
            <a:ext cx="28448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B56F26D-F6F5-4D66-B71C-364FF62A87E4}" type="slidenum">
              <a:rPr lang="en-US" altLang="zh-CN"/>
              <a:pPr/>
              <a:t>‹#›</a:t>
            </a:fld>
            <a:endParaRPr lang="en-US" altLang="zh-CN"/>
          </a:p>
        </p:txBody>
      </p:sp>
      <p:sp>
        <p:nvSpPr>
          <p:cNvPr id="57347" name="Rectangle 3">
            <a:extLst>
              <a:ext uri="{FF2B5EF4-FFF2-40B4-BE49-F238E27FC236}">
                <a16:creationId xmlns:a16="http://schemas.microsoft.com/office/drawing/2014/main" xmlns="" id="{7E2C419C-D834-4E64-916E-07A819A2E5F9}"/>
              </a:ext>
            </a:extLst>
          </p:cNvPr>
          <p:cNvSpPr>
            <a:spLocks noChangeArrowheads="1"/>
          </p:cNvSpPr>
          <p:nvPr/>
        </p:nvSpPr>
        <p:spPr bwMode="auto">
          <a:xfrm>
            <a:off x="4368800" y="6400800"/>
            <a:ext cx="38608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000066"/>
                </a:solidFill>
                <a:ea typeface="楷体_GB2312" pitchFamily="49" charset="-122"/>
              </a:rPr>
              <a:t>第十一章  光学</a:t>
            </a:r>
          </a:p>
        </p:txBody>
      </p:sp>
      <p:grpSp>
        <p:nvGrpSpPr>
          <p:cNvPr id="57348" name="Group 4">
            <a:extLst>
              <a:ext uri="{FF2B5EF4-FFF2-40B4-BE49-F238E27FC236}">
                <a16:creationId xmlns:a16="http://schemas.microsoft.com/office/drawing/2014/main" xmlns="" id="{30CDF29A-F669-4B75-849A-19683D754A63}"/>
              </a:ext>
            </a:extLst>
          </p:cNvPr>
          <p:cNvGrpSpPr>
            <a:grpSpLocks/>
          </p:cNvGrpSpPr>
          <p:nvPr userDrawn="1"/>
        </p:nvGrpSpPr>
        <p:grpSpPr bwMode="auto">
          <a:xfrm>
            <a:off x="0" y="0"/>
            <a:ext cx="1390651" cy="6858000"/>
            <a:chOff x="0" y="0"/>
            <a:chExt cx="657" cy="4320"/>
          </a:xfrm>
        </p:grpSpPr>
        <p:pic>
          <p:nvPicPr>
            <p:cNvPr id="57349" name="Picture 5" descr="moban-2-3">
              <a:extLst>
                <a:ext uri="{FF2B5EF4-FFF2-40B4-BE49-F238E27FC236}">
                  <a16:creationId xmlns:a16="http://schemas.microsoft.com/office/drawing/2014/main" xmlns="" id="{F6288007-998C-48BB-821A-3A2457B52DC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extLst>
              <a:ext uri="{909E8E84-426E-40DD-AFC4-6F175D3DCCD1}">
                <a14:hiddenFill xmlns:a14="http://schemas.microsoft.com/office/drawing/2010/main">
                  <a:solidFill>
                    <a:srgbClr val="FFFFFF"/>
                  </a:solidFill>
                </a14:hiddenFill>
              </a:ext>
            </a:extLst>
          </p:spPr>
        </p:pic>
        <p:pic>
          <p:nvPicPr>
            <p:cNvPr id="57350" name="Picture 6" descr="moban-1-11">
              <a:extLst>
                <a:ext uri="{FF2B5EF4-FFF2-40B4-BE49-F238E27FC236}">
                  <a16:creationId xmlns:a16="http://schemas.microsoft.com/office/drawing/2014/main" xmlns="" id="{DEBA88B3-96B1-47C5-9960-A3EB1C7A010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extLst>
              <a:ext uri="{909E8E84-426E-40DD-AFC4-6F175D3DCCD1}">
                <a14:hiddenFill xmlns:a14="http://schemas.microsoft.com/office/drawing/2010/main">
                  <a:solidFill>
                    <a:srgbClr val="FFFFFF"/>
                  </a:solidFill>
                </a14:hiddenFill>
              </a:ext>
            </a:extLst>
          </p:spPr>
        </p:pic>
      </p:grpSp>
      <p:sp>
        <p:nvSpPr>
          <p:cNvPr id="57352" name="Oval 8">
            <a:extLst>
              <a:ext uri="{FF2B5EF4-FFF2-40B4-BE49-F238E27FC236}">
                <a16:creationId xmlns:a16="http://schemas.microsoft.com/office/drawing/2014/main" xmlns="" id="{D1D55560-93D0-4829-96A9-5F8661E51075}"/>
              </a:ext>
            </a:extLst>
          </p:cNvPr>
          <p:cNvSpPr>
            <a:spLocks noChangeArrowheads="1"/>
          </p:cNvSpPr>
          <p:nvPr userDrawn="1"/>
        </p:nvSpPr>
        <p:spPr bwMode="auto">
          <a:xfrm>
            <a:off x="3685118" y="6324600"/>
            <a:ext cx="5099049" cy="76200"/>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7355" name="Picture 11" descr="BOOK05">
            <a:hlinkClick r:id="" action="ppaction://hlinkshowjump?jump=nextslide"/>
            <a:extLst>
              <a:ext uri="{FF2B5EF4-FFF2-40B4-BE49-F238E27FC236}">
                <a16:creationId xmlns:a16="http://schemas.microsoft.com/office/drawing/2014/main" xmlns="" id="{EAEB6E41-7684-4ABB-90CA-1B06DC6E023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277600" y="5867400"/>
            <a:ext cx="711200" cy="533400"/>
          </a:xfrm>
          <a:prstGeom prst="rect">
            <a:avLst/>
          </a:prstGeom>
          <a:noFill/>
          <a:extLst>
            <a:ext uri="{909E8E84-426E-40DD-AFC4-6F175D3DCCD1}">
              <a14:hiddenFill xmlns:a14="http://schemas.microsoft.com/office/drawing/2010/main">
                <a:solidFill>
                  <a:srgbClr val="FFFFFF"/>
                </a:solidFill>
              </a14:hiddenFill>
            </a:ext>
          </a:extLst>
        </p:spPr>
      </p:pic>
      <p:sp>
        <p:nvSpPr>
          <p:cNvPr id="57356" name="Text Box 12">
            <a:hlinkClick r:id="rId16"/>
            <a:extLst>
              <a:ext uri="{FF2B5EF4-FFF2-40B4-BE49-F238E27FC236}">
                <a16:creationId xmlns:a16="http://schemas.microsoft.com/office/drawing/2014/main" xmlns="" id="{76C60057-275C-43D6-A861-F2B4DB246B6B}"/>
              </a:ext>
            </a:extLst>
          </p:cNvPr>
          <p:cNvSpPr txBox="1">
            <a:spLocks noChangeArrowheads="1"/>
          </p:cNvSpPr>
          <p:nvPr userDrawn="1"/>
        </p:nvSpPr>
        <p:spPr bwMode="auto">
          <a:xfrm>
            <a:off x="-101600" y="87314"/>
            <a:ext cx="1200151"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zh-CN" altLang="en-US" sz="1600" b="1">
                <a:solidFill>
                  <a:schemeClr val="bg1"/>
                </a:solidFill>
                <a:ea typeface="楷体_GB2312" pitchFamily="49" charset="-122"/>
              </a:rPr>
              <a:t>物理学</a:t>
            </a:r>
          </a:p>
          <a:p>
            <a:pPr algn="ctr">
              <a:lnSpc>
                <a:spcPct val="120000"/>
              </a:lnSpc>
            </a:pPr>
            <a:r>
              <a:rPr lang="zh-CN" altLang="en-US" sz="1200" b="1">
                <a:solidFill>
                  <a:schemeClr val="bg1"/>
                </a:solidFill>
                <a:ea typeface="楷体_GB2312" pitchFamily="49" charset="-122"/>
              </a:rPr>
              <a:t>第五版</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F6EA-DE9E-4F71-88E2-7D83B5DB0F52}" type="slidenum">
              <a:rPr lang="en-US" altLang="zh-CN" smtClean="0"/>
              <a:pPr/>
              <a:t>‹#›</a:t>
            </a:fld>
            <a:endParaRPr lang="en-US" altLang="zh-CN"/>
          </a:p>
        </p:txBody>
      </p:sp>
      <p:grpSp>
        <p:nvGrpSpPr>
          <p:cNvPr id="7" name="Group 17">
            <a:extLst>
              <a:ext uri="{FF2B5EF4-FFF2-40B4-BE49-F238E27FC236}">
                <a16:creationId xmlns:a16="http://schemas.microsoft.com/office/drawing/2014/main" xmlns="" id="{2743B47D-D5FE-4EE2-ACA3-45B3159EB694}"/>
              </a:ext>
            </a:extLst>
          </p:cNvPr>
          <p:cNvGrpSpPr>
            <a:grpSpLocks/>
          </p:cNvGrpSpPr>
          <p:nvPr userDrawn="1"/>
        </p:nvGrpSpPr>
        <p:grpSpPr bwMode="auto">
          <a:xfrm>
            <a:off x="0" y="0"/>
            <a:ext cx="1390651" cy="6858000"/>
            <a:chOff x="0" y="0"/>
            <a:chExt cx="657" cy="4320"/>
          </a:xfrm>
        </p:grpSpPr>
        <p:pic>
          <p:nvPicPr>
            <p:cNvPr id="8" name="Picture 18" descr="moban-2-3">
              <a:extLst>
                <a:ext uri="{FF2B5EF4-FFF2-40B4-BE49-F238E27FC236}">
                  <a16:creationId xmlns:a16="http://schemas.microsoft.com/office/drawing/2014/main" xmlns="" id="{5D4580CD-438F-4994-A398-F3D2907AE4D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9" descr="moban-1-11">
              <a:extLst>
                <a:ext uri="{FF2B5EF4-FFF2-40B4-BE49-F238E27FC236}">
                  <a16:creationId xmlns:a16="http://schemas.microsoft.com/office/drawing/2014/main" xmlns="" id="{90746BB8-1826-46C1-9077-D48B2C02EBF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Oval 20">
            <a:extLst>
              <a:ext uri="{FF2B5EF4-FFF2-40B4-BE49-F238E27FC236}">
                <a16:creationId xmlns:a16="http://schemas.microsoft.com/office/drawing/2014/main" xmlns="" id="{77655DC4-4BDA-4EA2-997C-2421E1E6BB60}"/>
              </a:ext>
            </a:extLst>
          </p:cNvPr>
          <p:cNvSpPr>
            <a:spLocks noChangeArrowheads="1"/>
          </p:cNvSpPr>
          <p:nvPr userDrawn="1"/>
        </p:nvSpPr>
        <p:spPr bwMode="auto">
          <a:xfrm>
            <a:off x="6604000" y="609600"/>
            <a:ext cx="5156200" cy="82550"/>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1">
            <a:extLst>
              <a:ext uri="{FF2B5EF4-FFF2-40B4-BE49-F238E27FC236}">
                <a16:creationId xmlns:a16="http://schemas.microsoft.com/office/drawing/2014/main" xmlns="" id="{ED8DFED8-C6BE-4ABD-871D-B6E05C0066F2}"/>
              </a:ext>
            </a:extLst>
          </p:cNvPr>
          <p:cNvSpPr>
            <a:spLocks noChangeArrowheads="1"/>
          </p:cNvSpPr>
          <p:nvPr userDrawn="1"/>
        </p:nvSpPr>
        <p:spPr bwMode="auto">
          <a:xfrm>
            <a:off x="3685118" y="6324600"/>
            <a:ext cx="5099049" cy="76200"/>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3">
            <a:extLst>
              <a:ext uri="{FF2B5EF4-FFF2-40B4-BE49-F238E27FC236}">
                <a16:creationId xmlns:a16="http://schemas.microsoft.com/office/drawing/2014/main" xmlns="" id="{2157308E-1B7C-4452-B031-95C9D8E14589}"/>
              </a:ext>
            </a:extLst>
          </p:cNvPr>
          <p:cNvSpPr>
            <a:spLocks noChangeArrowheads="1"/>
          </p:cNvSpPr>
          <p:nvPr userDrawn="1"/>
        </p:nvSpPr>
        <p:spPr bwMode="auto">
          <a:xfrm>
            <a:off x="8026400" y="65088"/>
            <a:ext cx="416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b="1">
                <a:solidFill>
                  <a:srgbClr val="000066"/>
                </a:solidFill>
                <a:latin typeface="楷体_GB2312" pitchFamily="49" charset="-122"/>
                <a:ea typeface="楷体_GB2312" pitchFamily="49" charset="-122"/>
              </a:rPr>
              <a:t>11-7 </a:t>
            </a:r>
            <a:r>
              <a:rPr kumimoji="1" lang="zh-CN" altLang="en-US" sz="2800" b="1">
                <a:solidFill>
                  <a:srgbClr val="000066"/>
                </a:solidFill>
                <a:latin typeface="楷体_GB2312" pitchFamily="49" charset="-122"/>
                <a:ea typeface="楷体_GB2312" pitchFamily="49" charset="-122"/>
              </a:rPr>
              <a:t>单缝衍射</a:t>
            </a:r>
          </a:p>
        </p:txBody>
      </p:sp>
      <p:pic>
        <p:nvPicPr>
          <p:cNvPr id="13" name="Picture 26" descr="BOOK05">
            <a:hlinkClick r:id="" action="ppaction://hlinkshowjump?jump=nextslide"/>
            <a:extLst>
              <a:ext uri="{FF2B5EF4-FFF2-40B4-BE49-F238E27FC236}">
                <a16:creationId xmlns:a16="http://schemas.microsoft.com/office/drawing/2014/main" xmlns="" id="{32926F79-4EFE-4DE6-B13C-886DC8D13ED4}"/>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277600" y="5867400"/>
            <a:ext cx="711200" cy="5334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27">
            <a:hlinkClick r:id="rId16"/>
            <a:extLst>
              <a:ext uri="{FF2B5EF4-FFF2-40B4-BE49-F238E27FC236}">
                <a16:creationId xmlns:a16="http://schemas.microsoft.com/office/drawing/2014/main" xmlns="" id="{868A183D-668F-4366-B720-BFB024824352}"/>
              </a:ext>
            </a:extLst>
          </p:cNvPr>
          <p:cNvSpPr txBox="1">
            <a:spLocks noChangeArrowheads="1"/>
          </p:cNvSpPr>
          <p:nvPr userDrawn="1"/>
        </p:nvSpPr>
        <p:spPr bwMode="auto">
          <a:xfrm>
            <a:off x="-101600" y="87314"/>
            <a:ext cx="1200151"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zh-CN" altLang="en-US" sz="1600" b="1">
                <a:solidFill>
                  <a:schemeClr val="bg1"/>
                </a:solidFill>
                <a:ea typeface="楷体_GB2312" pitchFamily="49" charset="-122"/>
              </a:rPr>
              <a:t>物理学</a:t>
            </a:r>
          </a:p>
          <a:p>
            <a:pPr algn="ctr">
              <a:lnSpc>
                <a:spcPct val="120000"/>
              </a:lnSpc>
            </a:pPr>
            <a:r>
              <a:rPr lang="zh-CN" altLang="en-US" sz="1200" b="1">
                <a:solidFill>
                  <a:schemeClr val="bg1"/>
                </a:solidFill>
                <a:ea typeface="楷体_GB2312" pitchFamily="49" charset="-122"/>
              </a:rPr>
              <a:t>第五版</a:t>
            </a:r>
          </a:p>
        </p:txBody>
      </p:sp>
    </p:spTree>
    <p:extLst>
      <p:ext uri="{BB962C8B-B14F-4D97-AF65-F5344CB8AC3E}">
        <p14:creationId xmlns:p14="http://schemas.microsoft.com/office/powerpoint/2010/main" val="2500218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6F26D-F6F5-4D66-B71C-364FF62A87E4}" type="slidenum">
              <a:rPr lang="en-US" altLang="zh-CN" smtClean="0"/>
              <a:pPr/>
              <a:t>‹#›</a:t>
            </a:fld>
            <a:endParaRPr lang="en-US" altLang="zh-CN"/>
          </a:p>
        </p:txBody>
      </p:sp>
      <p:grpSp>
        <p:nvGrpSpPr>
          <p:cNvPr id="7" name="Group 4">
            <a:extLst>
              <a:ext uri="{FF2B5EF4-FFF2-40B4-BE49-F238E27FC236}">
                <a16:creationId xmlns:a16="http://schemas.microsoft.com/office/drawing/2014/main" xmlns="" id="{531D86E4-4EB8-4ED0-943B-888B76BEFCA8}"/>
              </a:ext>
            </a:extLst>
          </p:cNvPr>
          <p:cNvGrpSpPr>
            <a:grpSpLocks/>
          </p:cNvGrpSpPr>
          <p:nvPr userDrawn="1"/>
        </p:nvGrpSpPr>
        <p:grpSpPr bwMode="auto">
          <a:xfrm>
            <a:off x="0" y="0"/>
            <a:ext cx="1390651" cy="6858000"/>
            <a:chOff x="0" y="0"/>
            <a:chExt cx="657" cy="4320"/>
          </a:xfrm>
        </p:grpSpPr>
        <p:pic>
          <p:nvPicPr>
            <p:cNvPr id="8" name="Picture 5" descr="moban-2-3">
              <a:extLst>
                <a:ext uri="{FF2B5EF4-FFF2-40B4-BE49-F238E27FC236}">
                  <a16:creationId xmlns:a16="http://schemas.microsoft.com/office/drawing/2014/main" xmlns="" id="{51EC5CB6-2040-4A85-82D4-E68F0EE5E5F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moban-1-11">
              <a:extLst>
                <a:ext uri="{FF2B5EF4-FFF2-40B4-BE49-F238E27FC236}">
                  <a16:creationId xmlns:a16="http://schemas.microsoft.com/office/drawing/2014/main" xmlns="" id="{224E60EF-05BD-4AB4-8E33-0D4A2CC3653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Oval 8">
            <a:extLst>
              <a:ext uri="{FF2B5EF4-FFF2-40B4-BE49-F238E27FC236}">
                <a16:creationId xmlns:a16="http://schemas.microsoft.com/office/drawing/2014/main" xmlns="" id="{9D072078-3275-4F8B-AF15-A8E200F99D77}"/>
              </a:ext>
            </a:extLst>
          </p:cNvPr>
          <p:cNvSpPr>
            <a:spLocks noChangeArrowheads="1"/>
          </p:cNvSpPr>
          <p:nvPr userDrawn="1"/>
        </p:nvSpPr>
        <p:spPr bwMode="auto">
          <a:xfrm>
            <a:off x="3685118" y="6324600"/>
            <a:ext cx="5099049" cy="76200"/>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 name="Picture 11" descr="BOOK05">
            <a:hlinkClick r:id="" action="ppaction://hlinkshowjump?jump=nextslide"/>
            <a:extLst>
              <a:ext uri="{FF2B5EF4-FFF2-40B4-BE49-F238E27FC236}">
                <a16:creationId xmlns:a16="http://schemas.microsoft.com/office/drawing/2014/main" xmlns="" id="{BF20B9F6-F39C-4616-92A1-53E77156B66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277600" y="5867400"/>
            <a:ext cx="711200" cy="533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2">
            <a:hlinkClick r:id="rId16"/>
            <a:extLst>
              <a:ext uri="{FF2B5EF4-FFF2-40B4-BE49-F238E27FC236}">
                <a16:creationId xmlns:a16="http://schemas.microsoft.com/office/drawing/2014/main" xmlns="" id="{C0AFCFD9-1FB6-4E84-A8CC-ED1DF02AD603}"/>
              </a:ext>
            </a:extLst>
          </p:cNvPr>
          <p:cNvSpPr txBox="1">
            <a:spLocks noChangeArrowheads="1"/>
          </p:cNvSpPr>
          <p:nvPr userDrawn="1"/>
        </p:nvSpPr>
        <p:spPr bwMode="auto">
          <a:xfrm>
            <a:off x="-101600" y="87314"/>
            <a:ext cx="1200151"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zh-CN" altLang="en-US" sz="1600" b="1">
                <a:solidFill>
                  <a:schemeClr val="bg1"/>
                </a:solidFill>
                <a:ea typeface="楷体_GB2312" pitchFamily="49" charset="-122"/>
              </a:rPr>
              <a:t>物理学</a:t>
            </a:r>
          </a:p>
          <a:p>
            <a:pPr algn="ctr">
              <a:lnSpc>
                <a:spcPct val="120000"/>
              </a:lnSpc>
            </a:pPr>
            <a:r>
              <a:rPr lang="zh-CN" altLang="en-US" sz="1200" b="1">
                <a:solidFill>
                  <a:schemeClr val="bg1"/>
                </a:solidFill>
                <a:ea typeface="楷体_GB2312" pitchFamily="49" charset="-122"/>
              </a:rPr>
              <a:t>第五版</a:t>
            </a:r>
          </a:p>
        </p:txBody>
      </p:sp>
    </p:spTree>
    <p:extLst>
      <p:ext uri="{BB962C8B-B14F-4D97-AF65-F5344CB8AC3E}">
        <p14:creationId xmlns:p14="http://schemas.microsoft.com/office/powerpoint/2010/main" val="31086177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image" Target="../media/image12.emf"/><Relationship Id="rId34" Type="http://schemas.openxmlformats.org/officeDocument/2006/relationships/customXml" Target="../ink/ink1.xml"/><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image" Target="../media/image19.jpeg"/><Relationship Id="rId25" Type="http://schemas.openxmlformats.org/officeDocument/2006/relationships/image" Target="../media/image14.emf"/><Relationship Id="rId33" Type="http://schemas.openxmlformats.org/officeDocument/2006/relationships/image" Target="../media/image18.emf"/><Relationship Id="rId2" Type="http://schemas.openxmlformats.org/officeDocument/2006/relationships/slideLayout" Target="../slideLayouts/slideLayout18.xml"/><Relationship Id="rId16" Type="http://schemas.openxmlformats.org/officeDocument/2006/relationships/image" Target="../media/image10.wmf"/><Relationship Id="rId20" Type="http://schemas.openxmlformats.org/officeDocument/2006/relationships/oleObject" Target="../embeddings/oleObject9.bin"/><Relationship Id="rId29" Type="http://schemas.openxmlformats.org/officeDocument/2006/relationships/image" Target="../media/image16.e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24" Type="http://schemas.openxmlformats.org/officeDocument/2006/relationships/oleObject" Target="../embeddings/oleObject11.bin"/><Relationship Id="rId32" Type="http://schemas.openxmlformats.org/officeDocument/2006/relationships/oleObject" Target="../embeddings/oleObject15.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3.emf"/><Relationship Id="rId28" Type="http://schemas.openxmlformats.org/officeDocument/2006/relationships/oleObject" Target="../embeddings/oleObject13.bin"/><Relationship Id="rId10" Type="http://schemas.openxmlformats.org/officeDocument/2006/relationships/image" Target="../media/image7.wmf"/><Relationship Id="rId19" Type="http://schemas.openxmlformats.org/officeDocument/2006/relationships/image" Target="../media/image11.wmf"/><Relationship Id="rId31" Type="http://schemas.openxmlformats.org/officeDocument/2006/relationships/image" Target="../media/image1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oleObject" Target="../embeddings/oleObject10.bin"/><Relationship Id="rId27" Type="http://schemas.openxmlformats.org/officeDocument/2006/relationships/image" Target="../media/image15.wmf"/><Relationship Id="rId30" Type="http://schemas.openxmlformats.org/officeDocument/2006/relationships/oleObject" Target="../embeddings/oleObject14.bin"/><Relationship Id="rId35" Type="http://schemas.openxmlformats.org/officeDocument/2006/relationships/image" Target="../media/image20.e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1.xml"/><Relationship Id="rId1" Type="http://schemas.openxmlformats.org/officeDocument/2006/relationships/vmlDrawing" Target="../drawings/vmlDrawing9.vml"/><Relationship Id="rId5" Type="http://schemas.openxmlformats.org/officeDocument/2006/relationships/image" Target="../media/image114.png"/><Relationship Id="rId4" Type="http://schemas.openxmlformats.org/officeDocument/2006/relationships/image" Target="../media/image108.png"/></Relationships>
</file>

<file path=ppt/slides/_rels/slide11.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slideLayout" Target="../slideLayouts/slideLayout18.xml"/><Relationship Id="rId7" Type="http://schemas.openxmlformats.org/officeDocument/2006/relationships/oleObject" Target="../embeddings/oleObject132.bin"/><Relationship Id="rId2" Type="http://schemas.openxmlformats.org/officeDocument/2006/relationships/control" Target="../activeX/activeX2.xml"/><Relationship Id="rId1" Type="http://schemas.openxmlformats.org/officeDocument/2006/relationships/vmlDrawing" Target="../drawings/vmlDrawing10.vml"/><Relationship Id="rId6" Type="http://schemas.openxmlformats.org/officeDocument/2006/relationships/image" Target="../media/image103.wmf"/><Relationship Id="rId5" Type="http://schemas.openxmlformats.org/officeDocument/2006/relationships/oleObject" Target="../embeddings/oleObject131.bin"/><Relationship Id="rId4" Type="http://schemas.openxmlformats.org/officeDocument/2006/relationships/image" Target="../media/image108.png"/><Relationship Id="rId9" Type="http://schemas.openxmlformats.org/officeDocument/2006/relationships/image" Target="../media/image116.png"/></Relationships>
</file>

<file path=ppt/slides/_rels/slide12.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75.wmf"/><Relationship Id="rId5" Type="http://schemas.openxmlformats.org/officeDocument/2006/relationships/oleObject" Target="../embeddings/oleObject134.bin"/><Relationship Id="rId4" Type="http://schemas.openxmlformats.org/officeDocument/2006/relationships/image" Target="../media/image117.wmf"/></Relationships>
</file>

<file path=ppt/slides/_rels/slide13.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8.wmf"/><Relationship Id="rId5" Type="http://schemas.openxmlformats.org/officeDocument/2006/relationships/oleObject" Target="../embeddings/oleObject137.bin"/><Relationship Id="rId4" Type="http://schemas.openxmlformats.org/officeDocument/2006/relationships/image" Target="../media/image118.wmf"/><Relationship Id="rId9" Type="http://schemas.openxmlformats.org/officeDocument/2006/relationships/image" Target="../media/image108.png"/></Relationships>
</file>

<file path=ppt/slides/_rels/slide14.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44.bin"/><Relationship Id="rId18" Type="http://schemas.openxmlformats.org/officeDocument/2006/relationships/image" Target="../media/image126.e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23.emf"/><Relationship Id="rId17" Type="http://schemas.openxmlformats.org/officeDocument/2006/relationships/oleObject" Target="../embeddings/oleObject146.bin"/><Relationship Id="rId2" Type="http://schemas.openxmlformats.org/officeDocument/2006/relationships/slideLayout" Target="../slideLayouts/slideLayout18.xml"/><Relationship Id="rId16" Type="http://schemas.openxmlformats.org/officeDocument/2006/relationships/image" Target="../media/image125.wmf"/><Relationship Id="rId20" Type="http://schemas.openxmlformats.org/officeDocument/2006/relationships/image" Target="../media/image127.emf"/><Relationship Id="rId1" Type="http://schemas.openxmlformats.org/officeDocument/2006/relationships/vmlDrawing" Target="../drawings/vmlDrawing13.vml"/><Relationship Id="rId6" Type="http://schemas.openxmlformats.org/officeDocument/2006/relationships/image" Target="../media/image120.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22.wmf"/><Relationship Id="rId19" Type="http://schemas.openxmlformats.org/officeDocument/2006/relationships/oleObject" Target="../embeddings/oleObject147.bin"/><Relationship Id="rId4" Type="http://schemas.openxmlformats.org/officeDocument/2006/relationships/image" Target="../media/image38.wmf"/><Relationship Id="rId9" Type="http://schemas.openxmlformats.org/officeDocument/2006/relationships/oleObject" Target="../embeddings/oleObject142.bin"/><Relationship Id="rId14" Type="http://schemas.openxmlformats.org/officeDocument/2006/relationships/image" Target="../media/image124.emf"/></Relationships>
</file>

<file path=ppt/slides/_rels/slide15.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153.bin"/><Relationship Id="rId18" Type="http://schemas.openxmlformats.org/officeDocument/2006/relationships/image" Target="../media/image134.e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31.wmf"/><Relationship Id="rId17" Type="http://schemas.openxmlformats.org/officeDocument/2006/relationships/oleObject" Target="../embeddings/oleObject155.bin"/><Relationship Id="rId2" Type="http://schemas.openxmlformats.org/officeDocument/2006/relationships/slideLayout" Target="../slideLayouts/slideLayout18.xml"/><Relationship Id="rId16" Type="http://schemas.openxmlformats.org/officeDocument/2006/relationships/image" Target="../media/image133.emf"/><Relationship Id="rId20" Type="http://schemas.openxmlformats.org/officeDocument/2006/relationships/image" Target="../media/image135.emf"/><Relationship Id="rId1" Type="http://schemas.openxmlformats.org/officeDocument/2006/relationships/vmlDrawing" Target="../drawings/vmlDrawing14.vml"/><Relationship Id="rId6" Type="http://schemas.openxmlformats.org/officeDocument/2006/relationships/image" Target="../media/image129.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30.wmf"/><Relationship Id="rId19" Type="http://schemas.openxmlformats.org/officeDocument/2006/relationships/oleObject" Target="../embeddings/oleObject156.bin"/><Relationship Id="rId4" Type="http://schemas.openxmlformats.org/officeDocument/2006/relationships/image" Target="../media/image128.wmf"/><Relationship Id="rId9" Type="http://schemas.openxmlformats.org/officeDocument/2006/relationships/oleObject" Target="../embeddings/oleObject151.bin"/><Relationship Id="rId14" Type="http://schemas.openxmlformats.org/officeDocument/2006/relationships/image" Target="../media/image13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image" Target="../media/image137.wmf"/><Relationship Id="rId5" Type="http://schemas.openxmlformats.org/officeDocument/2006/relationships/oleObject" Target="../embeddings/oleObject158.bin"/><Relationship Id="rId4" Type="http://schemas.openxmlformats.org/officeDocument/2006/relationships/image" Target="../media/image13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oleObject" Target="../embeddings/oleObject159.bin"/><Relationship Id="rId7" Type="http://schemas.openxmlformats.org/officeDocument/2006/relationships/image" Target="../media/image142.jpeg"/><Relationship Id="rId12" Type="http://schemas.openxmlformats.org/officeDocument/2006/relationships/image" Target="../media/image141.emf"/><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139.wmf"/><Relationship Id="rId11" Type="http://schemas.openxmlformats.org/officeDocument/2006/relationships/oleObject" Target="../embeddings/oleObject163.bin"/><Relationship Id="rId5" Type="http://schemas.openxmlformats.org/officeDocument/2006/relationships/oleObject" Target="../embeddings/oleObject160.bin"/><Relationship Id="rId10" Type="http://schemas.openxmlformats.org/officeDocument/2006/relationships/oleObject" Target="../embeddings/oleObject162.bin"/><Relationship Id="rId4" Type="http://schemas.openxmlformats.org/officeDocument/2006/relationships/image" Target="../media/image138.wmf"/><Relationship Id="rId9" Type="http://schemas.openxmlformats.org/officeDocument/2006/relationships/image" Target="../media/image140.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image" Target="../media/image142.jpeg"/><Relationship Id="rId7" Type="http://schemas.openxmlformats.org/officeDocument/2006/relationships/image" Target="../media/image139.wmf"/><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oleObject" Target="../embeddings/oleObject165.bin"/><Relationship Id="rId5" Type="http://schemas.openxmlformats.org/officeDocument/2006/relationships/image" Target="../media/image143.wmf"/><Relationship Id="rId4" Type="http://schemas.openxmlformats.org/officeDocument/2006/relationships/oleObject" Target="../embeddings/oleObject164.bin"/><Relationship Id="rId9" Type="http://schemas.openxmlformats.org/officeDocument/2006/relationships/image" Target="../media/image144.emf"/></Relationships>
</file>

<file path=ppt/slides/_rels/slide2.xml.rels><?xml version="1.0" encoding="UTF-8" standalone="yes"?>
<Relationships xmlns="http://schemas.openxmlformats.org/package/2006/relationships"><Relationship Id="rId13" Type="http://schemas.openxmlformats.org/officeDocument/2006/relationships/oleObject" Target="../embeddings/oleObject21.bin"/><Relationship Id="rId18" Type="http://schemas.openxmlformats.org/officeDocument/2006/relationships/image" Target="../media/image28.emf"/><Relationship Id="rId26" Type="http://schemas.openxmlformats.org/officeDocument/2006/relationships/image" Target="../media/image32.wmf"/><Relationship Id="rId39" Type="http://schemas.openxmlformats.org/officeDocument/2006/relationships/oleObject" Target="../embeddings/oleObject34.bin"/><Relationship Id="rId21" Type="http://schemas.openxmlformats.org/officeDocument/2006/relationships/oleObject" Target="../embeddings/oleObject25.bin"/><Relationship Id="rId34" Type="http://schemas.openxmlformats.org/officeDocument/2006/relationships/image" Target="../media/image36.emf"/><Relationship Id="rId42" Type="http://schemas.openxmlformats.org/officeDocument/2006/relationships/image" Target="../media/image40.emf"/><Relationship Id="rId47" Type="http://schemas.openxmlformats.org/officeDocument/2006/relationships/image" Target="../media/image42.emf"/><Relationship Id="rId50" Type="http://schemas.openxmlformats.org/officeDocument/2006/relationships/oleObject" Target="../embeddings/oleObject40.bin"/><Relationship Id="rId55" Type="http://schemas.openxmlformats.org/officeDocument/2006/relationships/image" Target="../media/image45.emf"/><Relationship Id="rId63" Type="http://schemas.openxmlformats.org/officeDocument/2006/relationships/image" Target="../media/image49.wmf"/><Relationship Id="rId7" Type="http://schemas.openxmlformats.org/officeDocument/2006/relationships/oleObject" Target="../embeddings/oleObject18.bin"/><Relationship Id="rId2" Type="http://schemas.openxmlformats.org/officeDocument/2006/relationships/slideLayout" Target="../slideLayouts/slideLayout18.xml"/><Relationship Id="rId16" Type="http://schemas.openxmlformats.org/officeDocument/2006/relationships/image" Target="../media/image27.wmf"/><Relationship Id="rId20" Type="http://schemas.openxmlformats.org/officeDocument/2006/relationships/image" Target="../media/image29.emf"/><Relationship Id="rId29" Type="http://schemas.openxmlformats.org/officeDocument/2006/relationships/oleObject" Target="../embeddings/oleObject29.bin"/><Relationship Id="rId41" Type="http://schemas.openxmlformats.org/officeDocument/2006/relationships/oleObject" Target="../embeddings/oleObject35.bin"/><Relationship Id="rId54" Type="http://schemas.openxmlformats.org/officeDocument/2006/relationships/oleObject" Target="../embeddings/oleObject43.bin"/><Relationship Id="rId62" Type="http://schemas.openxmlformats.org/officeDocument/2006/relationships/oleObject" Target="../embeddings/oleObject47.bin"/><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20.bin"/><Relationship Id="rId24" Type="http://schemas.openxmlformats.org/officeDocument/2006/relationships/image" Target="../media/image31.wmf"/><Relationship Id="rId32" Type="http://schemas.openxmlformats.org/officeDocument/2006/relationships/image" Target="../media/image35.emf"/><Relationship Id="rId37" Type="http://schemas.openxmlformats.org/officeDocument/2006/relationships/oleObject" Target="../embeddings/oleObject33.bin"/><Relationship Id="rId40" Type="http://schemas.openxmlformats.org/officeDocument/2006/relationships/image" Target="../media/image39.emf"/><Relationship Id="rId45" Type="http://schemas.openxmlformats.org/officeDocument/2006/relationships/image" Target="../media/image41.emf"/><Relationship Id="rId53" Type="http://schemas.openxmlformats.org/officeDocument/2006/relationships/image" Target="../media/image44.emf"/><Relationship Id="rId58" Type="http://schemas.openxmlformats.org/officeDocument/2006/relationships/oleObject" Target="../embeddings/oleObject45.bin"/><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28" Type="http://schemas.openxmlformats.org/officeDocument/2006/relationships/image" Target="../media/image33.wmf"/><Relationship Id="rId36" Type="http://schemas.openxmlformats.org/officeDocument/2006/relationships/image" Target="../media/image37.emf"/><Relationship Id="rId49" Type="http://schemas.openxmlformats.org/officeDocument/2006/relationships/image" Target="../media/image43.wmf"/><Relationship Id="rId57" Type="http://schemas.openxmlformats.org/officeDocument/2006/relationships/image" Target="../media/image46.wmf"/><Relationship Id="rId61" Type="http://schemas.openxmlformats.org/officeDocument/2006/relationships/image" Target="../media/image48.wmf"/><Relationship Id="rId10" Type="http://schemas.openxmlformats.org/officeDocument/2006/relationships/image" Target="../media/image24.emf"/><Relationship Id="rId19" Type="http://schemas.openxmlformats.org/officeDocument/2006/relationships/oleObject" Target="../embeddings/oleObject24.bin"/><Relationship Id="rId31" Type="http://schemas.openxmlformats.org/officeDocument/2006/relationships/oleObject" Target="../embeddings/oleObject30.bin"/><Relationship Id="rId44" Type="http://schemas.openxmlformats.org/officeDocument/2006/relationships/oleObject" Target="../embeddings/oleObject37.bin"/><Relationship Id="rId52" Type="http://schemas.openxmlformats.org/officeDocument/2006/relationships/oleObject" Target="../embeddings/oleObject42.bin"/><Relationship Id="rId60" Type="http://schemas.openxmlformats.org/officeDocument/2006/relationships/oleObject" Target="../embeddings/oleObject46.bin"/><Relationship Id="rId65" Type="http://schemas.openxmlformats.org/officeDocument/2006/relationships/image" Target="../media/image50.emf"/><Relationship Id="rId4" Type="http://schemas.openxmlformats.org/officeDocument/2006/relationships/image" Target="../media/image21.wmf"/><Relationship Id="rId9" Type="http://schemas.openxmlformats.org/officeDocument/2006/relationships/oleObject" Target="../embeddings/oleObject19.bin"/><Relationship Id="rId14" Type="http://schemas.openxmlformats.org/officeDocument/2006/relationships/image" Target="../media/image26.wmf"/><Relationship Id="rId22" Type="http://schemas.openxmlformats.org/officeDocument/2006/relationships/image" Target="../media/image30.emf"/><Relationship Id="rId27" Type="http://schemas.openxmlformats.org/officeDocument/2006/relationships/oleObject" Target="../embeddings/oleObject28.bin"/><Relationship Id="rId30" Type="http://schemas.openxmlformats.org/officeDocument/2006/relationships/image" Target="../media/image34.emf"/><Relationship Id="rId35" Type="http://schemas.openxmlformats.org/officeDocument/2006/relationships/oleObject" Target="../embeddings/oleObject32.bin"/><Relationship Id="rId43" Type="http://schemas.openxmlformats.org/officeDocument/2006/relationships/oleObject" Target="../embeddings/oleObject36.bin"/><Relationship Id="rId48" Type="http://schemas.openxmlformats.org/officeDocument/2006/relationships/oleObject" Target="../embeddings/oleObject39.bin"/><Relationship Id="rId56" Type="http://schemas.openxmlformats.org/officeDocument/2006/relationships/oleObject" Target="../embeddings/oleObject44.bin"/><Relationship Id="rId64" Type="http://schemas.openxmlformats.org/officeDocument/2006/relationships/customXml" Target="../ink/ink2.xml"/><Relationship Id="rId8" Type="http://schemas.openxmlformats.org/officeDocument/2006/relationships/image" Target="../media/image23.wmf"/><Relationship Id="rId51" Type="http://schemas.openxmlformats.org/officeDocument/2006/relationships/oleObject" Target="../embeddings/oleObject41.bin"/><Relationship Id="rId3" Type="http://schemas.openxmlformats.org/officeDocument/2006/relationships/oleObject" Target="../embeddings/oleObject16.bin"/><Relationship Id="rId12" Type="http://schemas.openxmlformats.org/officeDocument/2006/relationships/image" Target="../media/image25.emf"/><Relationship Id="rId17" Type="http://schemas.openxmlformats.org/officeDocument/2006/relationships/oleObject" Target="../embeddings/oleObject23.bin"/><Relationship Id="rId25" Type="http://schemas.openxmlformats.org/officeDocument/2006/relationships/oleObject" Target="../embeddings/oleObject27.bin"/><Relationship Id="rId33" Type="http://schemas.openxmlformats.org/officeDocument/2006/relationships/oleObject" Target="../embeddings/oleObject31.bin"/><Relationship Id="rId38" Type="http://schemas.openxmlformats.org/officeDocument/2006/relationships/image" Target="../media/image38.wmf"/><Relationship Id="rId46" Type="http://schemas.openxmlformats.org/officeDocument/2006/relationships/oleObject" Target="../embeddings/oleObject38.bin"/><Relationship Id="rId59" Type="http://schemas.openxmlformats.org/officeDocument/2006/relationships/image" Target="../media/image47.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69.bin"/><Relationship Id="rId13" Type="http://schemas.openxmlformats.org/officeDocument/2006/relationships/image" Target="../media/image148.wmf"/><Relationship Id="rId18" Type="http://schemas.openxmlformats.org/officeDocument/2006/relationships/oleObject" Target="../embeddings/oleObject174.bin"/><Relationship Id="rId26" Type="http://schemas.openxmlformats.org/officeDocument/2006/relationships/oleObject" Target="../embeddings/oleObject178.bin"/><Relationship Id="rId3" Type="http://schemas.openxmlformats.org/officeDocument/2006/relationships/image" Target="../media/image142.jpeg"/><Relationship Id="rId21" Type="http://schemas.openxmlformats.org/officeDocument/2006/relationships/image" Target="../media/image152.wmf"/><Relationship Id="rId7" Type="http://schemas.openxmlformats.org/officeDocument/2006/relationships/image" Target="../media/image145.wmf"/><Relationship Id="rId12" Type="http://schemas.openxmlformats.org/officeDocument/2006/relationships/oleObject" Target="../embeddings/oleObject171.bin"/><Relationship Id="rId17" Type="http://schemas.openxmlformats.org/officeDocument/2006/relationships/image" Target="../media/image150.wmf"/><Relationship Id="rId25" Type="http://schemas.openxmlformats.org/officeDocument/2006/relationships/image" Target="../media/image154.wmf"/><Relationship Id="rId33" Type="http://schemas.openxmlformats.org/officeDocument/2006/relationships/image" Target="../media/image158.emf"/><Relationship Id="rId2" Type="http://schemas.openxmlformats.org/officeDocument/2006/relationships/slideLayout" Target="../slideLayouts/slideLayout18.xml"/><Relationship Id="rId16" Type="http://schemas.openxmlformats.org/officeDocument/2006/relationships/oleObject" Target="../embeddings/oleObject173.bin"/><Relationship Id="rId20" Type="http://schemas.openxmlformats.org/officeDocument/2006/relationships/oleObject" Target="../embeddings/oleObject175.bin"/><Relationship Id="rId29" Type="http://schemas.openxmlformats.org/officeDocument/2006/relationships/image" Target="../media/image156.wmf"/><Relationship Id="rId1" Type="http://schemas.openxmlformats.org/officeDocument/2006/relationships/vmlDrawing" Target="../drawings/vmlDrawing18.vml"/><Relationship Id="rId6" Type="http://schemas.openxmlformats.org/officeDocument/2006/relationships/oleObject" Target="../embeddings/oleObject168.bin"/><Relationship Id="rId11" Type="http://schemas.openxmlformats.org/officeDocument/2006/relationships/image" Target="../media/image147.wmf"/><Relationship Id="rId24" Type="http://schemas.openxmlformats.org/officeDocument/2006/relationships/oleObject" Target="../embeddings/oleObject177.bin"/><Relationship Id="rId32" Type="http://schemas.openxmlformats.org/officeDocument/2006/relationships/oleObject" Target="../embeddings/oleObject181.bin"/><Relationship Id="rId5" Type="http://schemas.openxmlformats.org/officeDocument/2006/relationships/image" Target="../media/image139.wmf"/><Relationship Id="rId15" Type="http://schemas.openxmlformats.org/officeDocument/2006/relationships/image" Target="../media/image149.wmf"/><Relationship Id="rId23" Type="http://schemas.openxmlformats.org/officeDocument/2006/relationships/image" Target="../media/image153.wmf"/><Relationship Id="rId28" Type="http://schemas.openxmlformats.org/officeDocument/2006/relationships/oleObject" Target="../embeddings/oleObject179.bin"/><Relationship Id="rId10" Type="http://schemas.openxmlformats.org/officeDocument/2006/relationships/oleObject" Target="../embeddings/oleObject170.bin"/><Relationship Id="rId19" Type="http://schemas.openxmlformats.org/officeDocument/2006/relationships/image" Target="../media/image151.wmf"/><Relationship Id="rId31" Type="http://schemas.openxmlformats.org/officeDocument/2006/relationships/image" Target="../media/image157.emf"/><Relationship Id="rId4" Type="http://schemas.openxmlformats.org/officeDocument/2006/relationships/oleObject" Target="../embeddings/oleObject167.bin"/><Relationship Id="rId9" Type="http://schemas.openxmlformats.org/officeDocument/2006/relationships/image" Target="../media/image146.emf"/><Relationship Id="rId14" Type="http://schemas.openxmlformats.org/officeDocument/2006/relationships/oleObject" Target="../embeddings/oleObject172.bin"/><Relationship Id="rId22" Type="http://schemas.openxmlformats.org/officeDocument/2006/relationships/oleObject" Target="../embeddings/oleObject176.bin"/><Relationship Id="rId27" Type="http://schemas.openxmlformats.org/officeDocument/2006/relationships/image" Target="../media/image155.wmf"/><Relationship Id="rId30" Type="http://schemas.openxmlformats.org/officeDocument/2006/relationships/oleObject" Target="../embeddings/oleObject180.bin"/></Relationships>
</file>

<file path=ppt/slides/_rels/slide21.xml.rels><?xml version="1.0" encoding="UTF-8" standalone="yes"?>
<Relationships xmlns="http://schemas.openxmlformats.org/package/2006/relationships"><Relationship Id="rId8" Type="http://schemas.openxmlformats.org/officeDocument/2006/relationships/hyperlink" Target="11-0&#25945;&#23398;&#22522;&#26412;&#35201;&#27714;.ppt#2. &#24187;&#28783;&#29255; 2" TargetMode="External"/><Relationship Id="rId3" Type="http://schemas.openxmlformats.org/officeDocument/2006/relationships/hyperlink" Target="11-7&#21333;&#32541;&#34893;&#23556;.ppt" TargetMode="External"/><Relationship Id="rId7" Type="http://schemas.openxmlformats.org/officeDocument/2006/relationships/hyperlink" Target="11-11&#21453;&#23556;&#20809;&#21644;&#25240;&#23556;&#20809;&#30340;&#20559;&#25391;.ppt" TargetMode="External"/><Relationship Id="rId2" Type="http://schemas.openxmlformats.org/officeDocument/2006/relationships/hyperlink" Target="11-6&#20809;&#30340;&#34893;&#23556;.ppt" TargetMode="External"/><Relationship Id="rId1" Type="http://schemas.openxmlformats.org/officeDocument/2006/relationships/slideLayout" Target="../slideLayouts/slideLayout29.xml"/><Relationship Id="rId6" Type="http://schemas.openxmlformats.org/officeDocument/2006/relationships/hyperlink" Target="11-10&#20809;&#30340;&#20559;&#25391;&#24615;%20&#39532;&#21525;&#26031;&#23450;&#24459;.ppt" TargetMode="External"/><Relationship Id="rId5" Type="http://schemas.openxmlformats.org/officeDocument/2006/relationships/hyperlink" Target="11-8&#22278;&#23380;&#34893;&#23556;%20&#20809;&#23398;&#20202;&#22120;&#30340;&#20998;&#36776;&#29575;.ppt" TargetMode="External"/><Relationship Id="rId4" Type="http://schemas.openxmlformats.org/officeDocument/2006/relationships/hyperlink" Target="11-9&#34893;&#23556;&#20809;&#26629;.pp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customXml" Target="../ink/ink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3.bin"/><Relationship Id="rId18" Type="http://schemas.openxmlformats.org/officeDocument/2006/relationships/image" Target="../media/image21.wmf"/><Relationship Id="rId26" Type="http://schemas.openxmlformats.org/officeDocument/2006/relationships/image" Target="../media/image62.wmf"/><Relationship Id="rId3" Type="http://schemas.openxmlformats.org/officeDocument/2006/relationships/oleObject" Target="../embeddings/oleObject48.bin"/><Relationship Id="rId21" Type="http://schemas.openxmlformats.org/officeDocument/2006/relationships/oleObject" Target="../embeddings/oleObject57.bin"/><Relationship Id="rId34" Type="http://schemas.openxmlformats.org/officeDocument/2006/relationships/image" Target="../media/image65.emf"/><Relationship Id="rId7" Type="http://schemas.openxmlformats.org/officeDocument/2006/relationships/oleObject" Target="../embeddings/oleObject50.bin"/><Relationship Id="rId12" Type="http://schemas.openxmlformats.org/officeDocument/2006/relationships/image" Target="../media/image56.emf"/><Relationship Id="rId17" Type="http://schemas.openxmlformats.org/officeDocument/2006/relationships/oleObject" Target="../embeddings/oleObject55.bin"/><Relationship Id="rId25" Type="http://schemas.openxmlformats.org/officeDocument/2006/relationships/oleObject" Target="../embeddings/oleObject59.bin"/><Relationship Id="rId33" Type="http://schemas.openxmlformats.org/officeDocument/2006/relationships/customXml" Target="../ink/ink4.xml"/><Relationship Id="rId2" Type="http://schemas.openxmlformats.org/officeDocument/2006/relationships/slideLayout" Target="../slideLayouts/slideLayout18.xml"/><Relationship Id="rId16" Type="http://schemas.openxmlformats.org/officeDocument/2006/relationships/image" Target="../media/image58.emf"/><Relationship Id="rId20" Type="http://schemas.openxmlformats.org/officeDocument/2006/relationships/image" Target="../media/image59.wmf"/><Relationship Id="rId29" Type="http://schemas.openxmlformats.org/officeDocument/2006/relationships/oleObject" Target="../embeddings/oleObject61.bin"/><Relationship Id="rId1" Type="http://schemas.openxmlformats.org/officeDocument/2006/relationships/vmlDrawing" Target="../drawings/vmlDrawing3.vml"/><Relationship Id="rId6" Type="http://schemas.openxmlformats.org/officeDocument/2006/relationships/image" Target="../media/image53.wmf"/><Relationship Id="rId11" Type="http://schemas.openxmlformats.org/officeDocument/2006/relationships/oleObject" Target="../embeddings/oleObject52.bin"/><Relationship Id="rId24" Type="http://schemas.openxmlformats.org/officeDocument/2006/relationships/image" Target="../media/image61.emf"/><Relationship Id="rId32" Type="http://schemas.openxmlformats.org/officeDocument/2006/relationships/image" Target="../media/image4.w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63.wmf"/><Relationship Id="rId10" Type="http://schemas.openxmlformats.org/officeDocument/2006/relationships/image" Target="../media/image55.emf"/><Relationship Id="rId19" Type="http://schemas.openxmlformats.org/officeDocument/2006/relationships/oleObject" Target="../embeddings/oleObject56.bin"/><Relationship Id="rId31" Type="http://schemas.openxmlformats.org/officeDocument/2006/relationships/oleObject" Target="../embeddings/oleObject62.bin"/><Relationship Id="rId4" Type="http://schemas.openxmlformats.org/officeDocument/2006/relationships/image" Target="../media/image52.wmf"/><Relationship Id="rId9" Type="http://schemas.openxmlformats.org/officeDocument/2006/relationships/oleObject" Target="../embeddings/oleObject51.bin"/><Relationship Id="rId14" Type="http://schemas.openxmlformats.org/officeDocument/2006/relationships/image" Target="../media/image57.emf"/><Relationship Id="rId22" Type="http://schemas.openxmlformats.org/officeDocument/2006/relationships/image" Target="../media/image60.emf"/><Relationship Id="rId27" Type="http://schemas.openxmlformats.org/officeDocument/2006/relationships/oleObject" Target="../embeddings/oleObject60.bin"/><Relationship Id="rId30" Type="http://schemas.openxmlformats.org/officeDocument/2006/relationships/image" Target="../media/image64.wmf"/></Relationships>
</file>

<file path=ppt/slides/_rels/slide5.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8.bin"/><Relationship Id="rId18" Type="http://schemas.openxmlformats.org/officeDocument/2006/relationships/image" Target="../media/image73.wmf"/><Relationship Id="rId26" Type="http://schemas.openxmlformats.org/officeDocument/2006/relationships/image" Target="../media/image77.emf"/><Relationship Id="rId3" Type="http://schemas.openxmlformats.org/officeDocument/2006/relationships/oleObject" Target="../embeddings/oleObject63.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70.wmf"/><Relationship Id="rId17" Type="http://schemas.openxmlformats.org/officeDocument/2006/relationships/oleObject" Target="../embeddings/oleObject70.bin"/><Relationship Id="rId25" Type="http://schemas.openxmlformats.org/officeDocument/2006/relationships/customXml" Target="../ink/ink5.xml"/><Relationship Id="rId2" Type="http://schemas.openxmlformats.org/officeDocument/2006/relationships/slideLayout" Target="../slideLayouts/slideLayout18.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4.vml"/><Relationship Id="rId6" Type="http://schemas.openxmlformats.org/officeDocument/2006/relationships/image" Target="../media/image67.wmf"/><Relationship Id="rId11" Type="http://schemas.openxmlformats.org/officeDocument/2006/relationships/oleObject" Target="../embeddings/oleObject67.bin"/><Relationship Id="rId24" Type="http://schemas.openxmlformats.org/officeDocument/2006/relationships/image" Target="../media/image76.wmf"/><Relationship Id="rId5" Type="http://schemas.openxmlformats.org/officeDocument/2006/relationships/oleObject" Target="../embeddings/oleObject64.bin"/><Relationship Id="rId15" Type="http://schemas.openxmlformats.org/officeDocument/2006/relationships/oleObject" Target="../embeddings/oleObject69.bin"/><Relationship Id="rId23" Type="http://schemas.openxmlformats.org/officeDocument/2006/relationships/oleObject" Target="../embeddings/oleObject73.bin"/><Relationship Id="rId10" Type="http://schemas.openxmlformats.org/officeDocument/2006/relationships/image" Target="../media/image69.wmf"/><Relationship Id="rId19" Type="http://schemas.openxmlformats.org/officeDocument/2006/relationships/oleObject" Target="../embeddings/oleObject71.bin"/><Relationship Id="rId4" Type="http://schemas.openxmlformats.org/officeDocument/2006/relationships/image" Target="../media/image66.wmf"/><Relationship Id="rId9" Type="http://schemas.openxmlformats.org/officeDocument/2006/relationships/oleObject" Target="../embeddings/oleObject66.bin"/><Relationship Id="rId14" Type="http://schemas.openxmlformats.org/officeDocument/2006/relationships/image" Target="../media/image71.wmf"/><Relationship Id="rId22" Type="http://schemas.openxmlformats.org/officeDocument/2006/relationships/image" Target="../media/image75.wmf"/></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79.bin"/><Relationship Id="rId18" Type="http://schemas.openxmlformats.org/officeDocument/2006/relationships/image" Target="../media/image73.wmf"/><Relationship Id="rId26" Type="http://schemas.openxmlformats.org/officeDocument/2006/relationships/image" Target="../media/image8.wmf"/><Relationship Id="rId39" Type="http://schemas.openxmlformats.org/officeDocument/2006/relationships/oleObject" Target="../embeddings/oleObject92.bin"/><Relationship Id="rId21" Type="http://schemas.openxmlformats.org/officeDocument/2006/relationships/oleObject" Target="../embeddings/oleObject83.bin"/><Relationship Id="rId34" Type="http://schemas.openxmlformats.org/officeDocument/2006/relationships/image" Target="../media/image84.wmf"/><Relationship Id="rId42" Type="http://schemas.openxmlformats.org/officeDocument/2006/relationships/image" Target="../media/image88.wmf"/><Relationship Id="rId47" Type="http://schemas.openxmlformats.org/officeDocument/2006/relationships/image" Target="../media/image90.wmf"/><Relationship Id="rId50" Type="http://schemas.openxmlformats.org/officeDocument/2006/relationships/oleObject" Target="../embeddings/oleObject98.bin"/><Relationship Id="rId55" Type="http://schemas.openxmlformats.org/officeDocument/2006/relationships/image" Target="../media/image94.wmf"/><Relationship Id="rId7" Type="http://schemas.openxmlformats.org/officeDocument/2006/relationships/oleObject" Target="../embeddings/oleObject76.bin"/><Relationship Id="rId2" Type="http://schemas.openxmlformats.org/officeDocument/2006/relationships/slideLayout" Target="../slideLayouts/slideLayout18.xml"/><Relationship Id="rId16" Type="http://schemas.openxmlformats.org/officeDocument/2006/relationships/image" Target="../media/image72.wmf"/><Relationship Id="rId20" Type="http://schemas.openxmlformats.org/officeDocument/2006/relationships/image" Target="../media/image74.wmf"/><Relationship Id="rId29" Type="http://schemas.openxmlformats.org/officeDocument/2006/relationships/oleObject" Target="../embeddings/oleObject87.bin"/><Relationship Id="rId41" Type="http://schemas.openxmlformats.org/officeDocument/2006/relationships/oleObject" Target="../embeddings/oleObject93.bin"/><Relationship Id="rId54" Type="http://schemas.openxmlformats.org/officeDocument/2006/relationships/oleObject" Target="../embeddings/oleObject100.bin"/><Relationship Id="rId62" Type="http://schemas.openxmlformats.org/officeDocument/2006/relationships/oleObject" Target="../embeddings/oleObject104.bin"/><Relationship Id="rId1" Type="http://schemas.openxmlformats.org/officeDocument/2006/relationships/vmlDrawing" Target="../drawings/vmlDrawing5.vml"/><Relationship Id="rId6" Type="http://schemas.openxmlformats.org/officeDocument/2006/relationships/image" Target="../media/image67.wmf"/><Relationship Id="rId11" Type="http://schemas.openxmlformats.org/officeDocument/2006/relationships/oleObject" Target="../embeddings/oleObject78.bin"/><Relationship Id="rId24" Type="http://schemas.openxmlformats.org/officeDocument/2006/relationships/image" Target="../media/image80.wmf"/><Relationship Id="rId32" Type="http://schemas.openxmlformats.org/officeDocument/2006/relationships/image" Target="../media/image83.wmf"/><Relationship Id="rId37" Type="http://schemas.openxmlformats.org/officeDocument/2006/relationships/oleObject" Target="../embeddings/oleObject91.bin"/><Relationship Id="rId40" Type="http://schemas.openxmlformats.org/officeDocument/2006/relationships/image" Target="../media/image87.wmf"/><Relationship Id="rId45" Type="http://schemas.openxmlformats.org/officeDocument/2006/relationships/oleObject" Target="../embeddings/oleObject95.bin"/><Relationship Id="rId53" Type="http://schemas.openxmlformats.org/officeDocument/2006/relationships/image" Target="../media/image93.wmf"/><Relationship Id="rId58" Type="http://schemas.openxmlformats.org/officeDocument/2006/relationships/oleObject" Target="../embeddings/oleObject102.bin"/><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81.wmf"/><Relationship Id="rId36" Type="http://schemas.openxmlformats.org/officeDocument/2006/relationships/image" Target="../media/image85.emf"/><Relationship Id="rId49" Type="http://schemas.openxmlformats.org/officeDocument/2006/relationships/image" Target="../media/image91.wmf"/><Relationship Id="rId57" Type="http://schemas.openxmlformats.org/officeDocument/2006/relationships/image" Target="../media/image95.wmf"/><Relationship Id="rId61" Type="http://schemas.openxmlformats.org/officeDocument/2006/relationships/image" Target="../media/image17.wmf"/><Relationship Id="rId10" Type="http://schemas.openxmlformats.org/officeDocument/2006/relationships/image" Target="../media/image69.wmf"/><Relationship Id="rId19" Type="http://schemas.openxmlformats.org/officeDocument/2006/relationships/oleObject" Target="../embeddings/oleObject82.bin"/><Relationship Id="rId31" Type="http://schemas.openxmlformats.org/officeDocument/2006/relationships/oleObject" Target="../embeddings/oleObject88.bin"/><Relationship Id="rId44" Type="http://schemas.openxmlformats.org/officeDocument/2006/relationships/image" Target="../media/image89.wmf"/><Relationship Id="rId52" Type="http://schemas.openxmlformats.org/officeDocument/2006/relationships/oleObject" Target="../embeddings/oleObject99.bin"/><Relationship Id="rId60" Type="http://schemas.openxmlformats.org/officeDocument/2006/relationships/oleObject" Target="../embeddings/oleObject103.bin"/><Relationship Id="rId4" Type="http://schemas.openxmlformats.org/officeDocument/2006/relationships/image" Target="../media/image66.wmf"/><Relationship Id="rId9" Type="http://schemas.openxmlformats.org/officeDocument/2006/relationships/oleObject" Target="../embeddings/oleObject77.bin"/><Relationship Id="rId14" Type="http://schemas.openxmlformats.org/officeDocument/2006/relationships/image" Target="../media/image71.wmf"/><Relationship Id="rId22" Type="http://schemas.openxmlformats.org/officeDocument/2006/relationships/image" Target="../media/image79.wmf"/><Relationship Id="rId27" Type="http://schemas.openxmlformats.org/officeDocument/2006/relationships/oleObject" Target="../embeddings/oleObject86.bin"/><Relationship Id="rId30" Type="http://schemas.openxmlformats.org/officeDocument/2006/relationships/image" Target="../media/image82.wmf"/><Relationship Id="rId35" Type="http://schemas.openxmlformats.org/officeDocument/2006/relationships/oleObject" Target="../embeddings/oleObject90.bin"/><Relationship Id="rId43" Type="http://schemas.openxmlformats.org/officeDocument/2006/relationships/oleObject" Target="../embeddings/oleObject94.bin"/><Relationship Id="rId48" Type="http://schemas.openxmlformats.org/officeDocument/2006/relationships/oleObject" Target="../embeddings/oleObject97.bin"/><Relationship Id="rId56" Type="http://schemas.openxmlformats.org/officeDocument/2006/relationships/oleObject" Target="../embeddings/oleObject101.bin"/><Relationship Id="rId8" Type="http://schemas.openxmlformats.org/officeDocument/2006/relationships/image" Target="../media/image68.wmf"/><Relationship Id="rId51" Type="http://schemas.openxmlformats.org/officeDocument/2006/relationships/image" Target="../media/image92.wmf"/><Relationship Id="rId3" Type="http://schemas.openxmlformats.org/officeDocument/2006/relationships/oleObject" Target="../embeddings/oleObject74.bin"/><Relationship Id="rId12" Type="http://schemas.openxmlformats.org/officeDocument/2006/relationships/image" Target="../media/image78.wmf"/><Relationship Id="rId17" Type="http://schemas.openxmlformats.org/officeDocument/2006/relationships/oleObject" Target="../embeddings/oleObject81.bin"/><Relationship Id="rId25" Type="http://schemas.openxmlformats.org/officeDocument/2006/relationships/oleObject" Target="../embeddings/oleObject85.bin"/><Relationship Id="rId33" Type="http://schemas.openxmlformats.org/officeDocument/2006/relationships/oleObject" Target="../embeddings/oleObject89.bin"/><Relationship Id="rId38" Type="http://schemas.openxmlformats.org/officeDocument/2006/relationships/image" Target="../media/image86.wmf"/><Relationship Id="rId46" Type="http://schemas.openxmlformats.org/officeDocument/2006/relationships/oleObject" Target="../embeddings/oleObject96.bin"/><Relationship Id="rId59"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110.bin"/><Relationship Id="rId18" Type="http://schemas.openxmlformats.org/officeDocument/2006/relationships/image" Target="../media/image102.wmf"/><Relationship Id="rId3" Type="http://schemas.openxmlformats.org/officeDocument/2006/relationships/oleObject" Target="../embeddings/oleObject105.bin"/><Relationship Id="rId21" Type="http://schemas.openxmlformats.org/officeDocument/2006/relationships/oleObject" Target="../embeddings/oleObject114.bin"/><Relationship Id="rId7" Type="http://schemas.openxmlformats.org/officeDocument/2006/relationships/oleObject" Target="../embeddings/oleObject107.bin"/><Relationship Id="rId12" Type="http://schemas.openxmlformats.org/officeDocument/2006/relationships/image" Target="../media/image99.wmf"/><Relationship Id="rId17" Type="http://schemas.openxmlformats.org/officeDocument/2006/relationships/oleObject" Target="../embeddings/oleObject112.bin"/><Relationship Id="rId2" Type="http://schemas.openxmlformats.org/officeDocument/2006/relationships/slideLayout" Target="../slideLayouts/slideLayout18.xml"/><Relationship Id="rId16" Type="http://schemas.openxmlformats.org/officeDocument/2006/relationships/image" Target="../media/image101.wmf"/><Relationship Id="rId20" Type="http://schemas.openxmlformats.org/officeDocument/2006/relationships/image" Target="../media/image8.wmf"/><Relationship Id="rId1" Type="http://schemas.openxmlformats.org/officeDocument/2006/relationships/vmlDrawing" Target="../drawings/vmlDrawing6.vml"/><Relationship Id="rId6" Type="http://schemas.openxmlformats.org/officeDocument/2006/relationships/image" Target="../media/image97.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23" Type="http://schemas.openxmlformats.org/officeDocument/2006/relationships/oleObject" Target="../embeddings/oleObject115.bin"/><Relationship Id="rId10" Type="http://schemas.openxmlformats.org/officeDocument/2006/relationships/image" Target="../media/image98.wmf"/><Relationship Id="rId19" Type="http://schemas.openxmlformats.org/officeDocument/2006/relationships/oleObject" Target="../embeddings/oleObject113.bin"/><Relationship Id="rId4" Type="http://schemas.openxmlformats.org/officeDocument/2006/relationships/image" Target="../media/image96.wmf"/><Relationship Id="rId9" Type="http://schemas.openxmlformats.org/officeDocument/2006/relationships/oleObject" Target="../embeddings/oleObject108.bin"/><Relationship Id="rId14" Type="http://schemas.openxmlformats.org/officeDocument/2006/relationships/image" Target="../media/image100.wmf"/><Relationship Id="rId22" Type="http://schemas.openxmlformats.org/officeDocument/2006/relationships/image" Target="../media/image8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06.wmf"/><Relationship Id="rId18" Type="http://schemas.openxmlformats.org/officeDocument/2006/relationships/oleObject" Target="../embeddings/oleObject125.bin"/><Relationship Id="rId3" Type="http://schemas.openxmlformats.org/officeDocument/2006/relationships/image" Target="../media/image108.png"/><Relationship Id="rId21" Type="http://schemas.openxmlformats.org/officeDocument/2006/relationships/image" Target="../media/image97.wmf"/><Relationship Id="rId7" Type="http://schemas.openxmlformats.org/officeDocument/2006/relationships/image" Target="../media/image103.wmf"/><Relationship Id="rId12" Type="http://schemas.openxmlformats.org/officeDocument/2006/relationships/oleObject" Target="../embeddings/oleObject120.bin"/><Relationship Id="rId17" Type="http://schemas.openxmlformats.org/officeDocument/2006/relationships/oleObject" Target="../embeddings/oleObject124.bin"/><Relationship Id="rId2" Type="http://schemas.openxmlformats.org/officeDocument/2006/relationships/slideLayout" Target="../slideLayouts/slideLayout18.xml"/><Relationship Id="rId16" Type="http://schemas.openxmlformats.org/officeDocument/2006/relationships/oleObject" Target="../embeddings/oleObject123.bin"/><Relationship Id="rId20" Type="http://schemas.openxmlformats.org/officeDocument/2006/relationships/oleObject" Target="../embeddings/oleObject126.bin"/><Relationship Id="rId1" Type="http://schemas.openxmlformats.org/officeDocument/2006/relationships/vmlDrawing" Target="../drawings/vmlDrawing7.vml"/><Relationship Id="rId6" Type="http://schemas.openxmlformats.org/officeDocument/2006/relationships/oleObject" Target="../embeddings/oleObject117.bin"/><Relationship Id="rId11" Type="http://schemas.openxmlformats.org/officeDocument/2006/relationships/image" Target="../media/image105.wmf"/><Relationship Id="rId5" Type="http://schemas.openxmlformats.org/officeDocument/2006/relationships/image" Target="../media/image38.wmf"/><Relationship Id="rId15" Type="http://schemas.openxmlformats.org/officeDocument/2006/relationships/oleObject" Target="../embeddings/oleObject122.bin"/><Relationship Id="rId10" Type="http://schemas.openxmlformats.org/officeDocument/2006/relationships/oleObject" Target="../embeddings/oleObject119.bin"/><Relationship Id="rId19" Type="http://schemas.openxmlformats.org/officeDocument/2006/relationships/image" Target="../media/image107.wmf"/><Relationship Id="rId4" Type="http://schemas.openxmlformats.org/officeDocument/2006/relationships/oleObject" Target="../embeddings/oleObject116.bin"/><Relationship Id="rId9" Type="http://schemas.openxmlformats.org/officeDocument/2006/relationships/image" Target="../media/image104.wmf"/><Relationship Id="rId14" Type="http://schemas.openxmlformats.org/officeDocument/2006/relationships/oleObject" Target="../embeddings/oleObject121.bin"/></Relationships>
</file>

<file path=ppt/slides/_rels/slide9.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110.wmf"/><Relationship Id="rId5" Type="http://schemas.openxmlformats.org/officeDocument/2006/relationships/oleObject" Target="../embeddings/oleObject128.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1">
            <a:extLst>
              <a:ext uri="{FF2B5EF4-FFF2-40B4-BE49-F238E27FC236}">
                <a16:creationId xmlns:a16="http://schemas.microsoft.com/office/drawing/2014/main" xmlns="" id="{05C092DC-563D-46AE-841D-628A2952ADF5}"/>
              </a:ext>
            </a:extLst>
          </p:cNvPr>
          <p:cNvSpPr>
            <a:spLocks noGrp="1"/>
          </p:cNvSpPr>
          <p:nvPr>
            <p:ph type="sldNum" sz="quarter" idx="12"/>
          </p:nvPr>
        </p:nvSpPr>
        <p:spPr/>
        <p:txBody>
          <a:bodyPr/>
          <a:lstStyle/>
          <a:p>
            <a:fld id="{776D73AF-DBD9-409F-B92B-A046EE4F5F1E}" type="slidenum">
              <a:rPr lang="en-US" altLang="zh-CN"/>
              <a:pPr/>
              <a:t>1</a:t>
            </a:fld>
            <a:endParaRPr lang="en-US" altLang="zh-CN"/>
          </a:p>
        </p:txBody>
      </p:sp>
      <p:grpSp>
        <p:nvGrpSpPr>
          <p:cNvPr id="34818" name="Group 2">
            <a:extLst>
              <a:ext uri="{FF2B5EF4-FFF2-40B4-BE49-F238E27FC236}">
                <a16:creationId xmlns:a16="http://schemas.microsoft.com/office/drawing/2014/main" xmlns="" id="{C9DCD98E-9853-42F2-A438-CBEBFB5C33FE}"/>
              </a:ext>
            </a:extLst>
          </p:cNvPr>
          <p:cNvGrpSpPr>
            <a:grpSpLocks/>
          </p:cNvGrpSpPr>
          <p:nvPr/>
        </p:nvGrpSpPr>
        <p:grpSpPr bwMode="auto">
          <a:xfrm>
            <a:off x="2339618" y="990601"/>
            <a:ext cx="7580670" cy="4303713"/>
            <a:chOff x="188" y="480"/>
            <a:chExt cx="5380" cy="2976"/>
          </a:xfrm>
        </p:grpSpPr>
        <p:sp>
          <p:nvSpPr>
            <p:cNvPr id="34819" name="Rectangle 3">
              <a:extLst>
                <a:ext uri="{FF2B5EF4-FFF2-40B4-BE49-F238E27FC236}">
                  <a16:creationId xmlns:a16="http://schemas.microsoft.com/office/drawing/2014/main" xmlns="" id="{BB5932EC-7292-46BF-9BBB-FE14128BDF6A}"/>
                </a:ext>
              </a:extLst>
            </p:cNvPr>
            <p:cNvSpPr>
              <a:spLocks noChangeArrowheads="1"/>
            </p:cNvSpPr>
            <p:nvPr/>
          </p:nvSpPr>
          <p:spPr bwMode="auto">
            <a:xfrm>
              <a:off x="240" y="480"/>
              <a:ext cx="5328" cy="2976"/>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0" name="Text Box 4">
              <a:extLst>
                <a:ext uri="{FF2B5EF4-FFF2-40B4-BE49-F238E27FC236}">
                  <a16:creationId xmlns:a16="http://schemas.microsoft.com/office/drawing/2014/main" xmlns="" id="{E5AE62CA-9C73-4E27-A95D-A8704A2AF148}"/>
                </a:ext>
              </a:extLst>
            </p:cNvPr>
            <p:cNvSpPr txBox="1">
              <a:spLocks noChangeArrowheads="1"/>
            </p:cNvSpPr>
            <p:nvPr/>
          </p:nvSpPr>
          <p:spPr bwMode="auto">
            <a:xfrm>
              <a:off x="188" y="480"/>
              <a:ext cx="481" cy="2976"/>
            </a:xfrm>
            <a:prstGeom prst="rect">
              <a:avLst/>
            </a:prstGeom>
            <a:gradFill rotWithShape="0">
              <a:gsLst>
                <a:gs pos="0">
                  <a:schemeClr val="accent1"/>
                </a:gs>
                <a:gs pos="50000">
                  <a:srgbClr val="FFFFFF"/>
                </a:gs>
                <a:gs pos="100000">
                  <a:schemeClr val="accent1"/>
                </a:gs>
              </a:gsLst>
              <a:lin ang="0" scaled="1"/>
            </a:gra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r>
                <a:rPr lang="zh-CN" altLang="en-US" sz="3200" b="1">
                  <a:solidFill>
                    <a:srgbClr val="000000"/>
                  </a:solidFill>
                  <a:latin typeface="Times New Roman" panose="02020603050405020304" pitchFamily="18" charset="0"/>
                </a:rPr>
                <a:t>夫 琅 禾 费 单 缝 衍 射</a:t>
              </a:r>
              <a:endParaRPr lang="zh-CN" altLang="en-US" sz="3200" b="1">
                <a:solidFill>
                  <a:srgbClr val="000000"/>
                </a:solidFill>
              </a:endParaRPr>
            </a:p>
          </p:txBody>
        </p:sp>
      </p:grpSp>
      <p:grpSp>
        <p:nvGrpSpPr>
          <p:cNvPr id="34821" name="Group 5">
            <a:extLst>
              <a:ext uri="{FF2B5EF4-FFF2-40B4-BE49-F238E27FC236}">
                <a16:creationId xmlns:a16="http://schemas.microsoft.com/office/drawing/2014/main" xmlns="" id="{49DE0CED-2F64-4428-9C2D-383F92987C95}"/>
              </a:ext>
            </a:extLst>
          </p:cNvPr>
          <p:cNvGrpSpPr>
            <a:grpSpLocks/>
          </p:cNvGrpSpPr>
          <p:nvPr/>
        </p:nvGrpSpPr>
        <p:grpSpPr bwMode="auto">
          <a:xfrm>
            <a:off x="3562350" y="2587626"/>
            <a:ext cx="3449638" cy="1109663"/>
            <a:chOff x="768" y="2112"/>
            <a:chExt cx="2448" cy="768"/>
          </a:xfrm>
        </p:grpSpPr>
        <p:sp>
          <p:nvSpPr>
            <p:cNvPr id="34822" name="Line 6">
              <a:extLst>
                <a:ext uri="{FF2B5EF4-FFF2-40B4-BE49-F238E27FC236}">
                  <a16:creationId xmlns:a16="http://schemas.microsoft.com/office/drawing/2014/main" xmlns="" id="{1E712C4F-A16F-4AEC-9486-C2FEC5465365}"/>
                </a:ext>
              </a:extLst>
            </p:cNvPr>
            <p:cNvSpPr>
              <a:spLocks noChangeShapeType="1"/>
            </p:cNvSpPr>
            <p:nvPr/>
          </p:nvSpPr>
          <p:spPr bwMode="auto">
            <a:xfrm flipV="1">
              <a:off x="1056" y="2112"/>
              <a:ext cx="2112"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3" name="Line 7">
              <a:extLst>
                <a:ext uri="{FF2B5EF4-FFF2-40B4-BE49-F238E27FC236}">
                  <a16:creationId xmlns:a16="http://schemas.microsoft.com/office/drawing/2014/main" xmlns="" id="{A2536442-ECDD-4103-92CA-EED05FF2374E}"/>
                </a:ext>
              </a:extLst>
            </p:cNvPr>
            <p:cNvSpPr>
              <a:spLocks noChangeShapeType="1"/>
            </p:cNvSpPr>
            <p:nvPr/>
          </p:nvSpPr>
          <p:spPr bwMode="auto">
            <a:xfrm flipV="1">
              <a:off x="1008" y="2304"/>
              <a:ext cx="220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4" name="Line 8">
              <a:extLst>
                <a:ext uri="{FF2B5EF4-FFF2-40B4-BE49-F238E27FC236}">
                  <a16:creationId xmlns:a16="http://schemas.microsoft.com/office/drawing/2014/main" xmlns="" id="{6719A569-37A3-408A-BA71-E96D840A8B52}"/>
                </a:ext>
              </a:extLst>
            </p:cNvPr>
            <p:cNvSpPr>
              <a:spLocks noChangeShapeType="1"/>
            </p:cNvSpPr>
            <p:nvPr/>
          </p:nvSpPr>
          <p:spPr bwMode="auto">
            <a:xfrm>
              <a:off x="1008" y="2496"/>
              <a:ext cx="220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5" name="Line 9">
              <a:extLst>
                <a:ext uri="{FF2B5EF4-FFF2-40B4-BE49-F238E27FC236}">
                  <a16:creationId xmlns:a16="http://schemas.microsoft.com/office/drawing/2014/main" xmlns="" id="{CAE0F7E5-C86F-4557-B6C6-6AB7FE4CAD95}"/>
                </a:ext>
              </a:extLst>
            </p:cNvPr>
            <p:cNvSpPr>
              <a:spLocks noChangeShapeType="1"/>
            </p:cNvSpPr>
            <p:nvPr/>
          </p:nvSpPr>
          <p:spPr bwMode="auto">
            <a:xfrm flipV="1">
              <a:off x="1008" y="2688"/>
              <a:ext cx="220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6" name="Line 10">
              <a:extLst>
                <a:ext uri="{FF2B5EF4-FFF2-40B4-BE49-F238E27FC236}">
                  <a16:creationId xmlns:a16="http://schemas.microsoft.com/office/drawing/2014/main" xmlns="" id="{BE93EBF1-8716-4B14-B89A-FBAB529CB1AD}"/>
                </a:ext>
              </a:extLst>
            </p:cNvPr>
            <p:cNvSpPr>
              <a:spLocks noChangeShapeType="1"/>
            </p:cNvSpPr>
            <p:nvPr/>
          </p:nvSpPr>
          <p:spPr bwMode="auto">
            <a:xfrm>
              <a:off x="1056" y="2880"/>
              <a:ext cx="2160"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Line 11">
              <a:extLst>
                <a:ext uri="{FF2B5EF4-FFF2-40B4-BE49-F238E27FC236}">
                  <a16:creationId xmlns:a16="http://schemas.microsoft.com/office/drawing/2014/main" xmlns="" id="{B8597D8B-ECEC-4CB1-814C-01D44E7130B8}"/>
                </a:ext>
              </a:extLst>
            </p:cNvPr>
            <p:cNvSpPr>
              <a:spLocks noChangeShapeType="1"/>
            </p:cNvSpPr>
            <p:nvPr/>
          </p:nvSpPr>
          <p:spPr bwMode="auto">
            <a:xfrm flipH="1">
              <a:off x="768" y="2112"/>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8" name="Line 12">
              <a:extLst>
                <a:ext uri="{FF2B5EF4-FFF2-40B4-BE49-F238E27FC236}">
                  <a16:creationId xmlns:a16="http://schemas.microsoft.com/office/drawing/2014/main" xmlns="" id="{A1F3DAA6-2C22-4D7A-A24C-D869EE106CBA}"/>
                </a:ext>
              </a:extLst>
            </p:cNvPr>
            <p:cNvSpPr>
              <a:spLocks noChangeShapeType="1"/>
            </p:cNvSpPr>
            <p:nvPr/>
          </p:nvSpPr>
          <p:spPr bwMode="auto">
            <a:xfrm flipH="1">
              <a:off x="768" y="2304"/>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9" name="Line 13">
              <a:extLst>
                <a:ext uri="{FF2B5EF4-FFF2-40B4-BE49-F238E27FC236}">
                  <a16:creationId xmlns:a16="http://schemas.microsoft.com/office/drawing/2014/main" xmlns="" id="{1EBD85CA-4B39-4622-B4CB-980E66747CBA}"/>
                </a:ext>
              </a:extLst>
            </p:cNvPr>
            <p:cNvSpPr>
              <a:spLocks noChangeShapeType="1"/>
            </p:cNvSpPr>
            <p:nvPr/>
          </p:nvSpPr>
          <p:spPr bwMode="auto">
            <a:xfrm flipH="1">
              <a:off x="768" y="2496"/>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Line 14">
              <a:extLst>
                <a:ext uri="{FF2B5EF4-FFF2-40B4-BE49-F238E27FC236}">
                  <a16:creationId xmlns:a16="http://schemas.microsoft.com/office/drawing/2014/main" xmlns="" id="{E9E6BC1C-2DD7-4BB9-B0FC-DE9B1CB84EAE}"/>
                </a:ext>
              </a:extLst>
            </p:cNvPr>
            <p:cNvSpPr>
              <a:spLocks noChangeShapeType="1"/>
            </p:cNvSpPr>
            <p:nvPr/>
          </p:nvSpPr>
          <p:spPr bwMode="auto">
            <a:xfrm flipH="1">
              <a:off x="768" y="2688"/>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Line 15">
              <a:extLst>
                <a:ext uri="{FF2B5EF4-FFF2-40B4-BE49-F238E27FC236}">
                  <a16:creationId xmlns:a16="http://schemas.microsoft.com/office/drawing/2014/main" xmlns="" id="{ECC3DB39-C10F-408B-B8B8-8864F9149503}"/>
                </a:ext>
              </a:extLst>
            </p:cNvPr>
            <p:cNvSpPr>
              <a:spLocks noChangeShapeType="1"/>
            </p:cNvSpPr>
            <p:nvPr/>
          </p:nvSpPr>
          <p:spPr bwMode="auto">
            <a:xfrm flipH="1">
              <a:off x="768" y="2880"/>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32" name="Group 16">
            <a:extLst>
              <a:ext uri="{FF2B5EF4-FFF2-40B4-BE49-F238E27FC236}">
                <a16:creationId xmlns:a16="http://schemas.microsoft.com/office/drawing/2014/main" xmlns="" id="{407EBE89-CD71-4755-8A7C-000803CB38F6}"/>
              </a:ext>
            </a:extLst>
          </p:cNvPr>
          <p:cNvGrpSpPr>
            <a:grpSpLocks/>
          </p:cNvGrpSpPr>
          <p:nvPr/>
        </p:nvGrpSpPr>
        <p:grpSpPr bwMode="auto">
          <a:xfrm>
            <a:off x="6945314" y="2587626"/>
            <a:ext cx="2097087" cy="1109663"/>
            <a:chOff x="3168" y="2112"/>
            <a:chExt cx="1488" cy="768"/>
          </a:xfrm>
        </p:grpSpPr>
        <p:sp>
          <p:nvSpPr>
            <p:cNvPr id="34833" name="Line 17">
              <a:extLst>
                <a:ext uri="{FF2B5EF4-FFF2-40B4-BE49-F238E27FC236}">
                  <a16:creationId xmlns:a16="http://schemas.microsoft.com/office/drawing/2014/main" xmlns="" id="{E24BA89B-8FF7-41DC-A1D0-5B05666DD8B1}"/>
                </a:ext>
              </a:extLst>
            </p:cNvPr>
            <p:cNvSpPr>
              <a:spLocks noChangeShapeType="1"/>
            </p:cNvSpPr>
            <p:nvPr/>
          </p:nvSpPr>
          <p:spPr bwMode="auto">
            <a:xfrm flipV="1">
              <a:off x="3168" y="2496"/>
              <a:ext cx="1488" cy="384"/>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4" name="Line 18">
              <a:extLst>
                <a:ext uri="{FF2B5EF4-FFF2-40B4-BE49-F238E27FC236}">
                  <a16:creationId xmlns:a16="http://schemas.microsoft.com/office/drawing/2014/main" xmlns="" id="{00DAF244-B4DC-4BEA-BF5C-87173556990E}"/>
                </a:ext>
              </a:extLst>
            </p:cNvPr>
            <p:cNvSpPr>
              <a:spLocks noChangeShapeType="1"/>
            </p:cNvSpPr>
            <p:nvPr/>
          </p:nvSpPr>
          <p:spPr bwMode="auto">
            <a:xfrm flipV="1">
              <a:off x="3168" y="2496"/>
              <a:ext cx="1488" cy="192"/>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5" name="Line 19">
              <a:extLst>
                <a:ext uri="{FF2B5EF4-FFF2-40B4-BE49-F238E27FC236}">
                  <a16:creationId xmlns:a16="http://schemas.microsoft.com/office/drawing/2014/main" xmlns="" id="{EFDB9A6E-6BDE-427E-A4D0-0943164D9B89}"/>
                </a:ext>
              </a:extLst>
            </p:cNvPr>
            <p:cNvSpPr>
              <a:spLocks noChangeShapeType="1"/>
            </p:cNvSpPr>
            <p:nvPr/>
          </p:nvSpPr>
          <p:spPr bwMode="auto">
            <a:xfrm>
              <a:off x="3216" y="2304"/>
              <a:ext cx="1440" cy="192"/>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6" name="Line 20">
              <a:extLst>
                <a:ext uri="{FF2B5EF4-FFF2-40B4-BE49-F238E27FC236}">
                  <a16:creationId xmlns:a16="http://schemas.microsoft.com/office/drawing/2014/main" xmlns="" id="{62B27688-13E2-4AFA-B7A5-09C5339CAA22}"/>
                </a:ext>
              </a:extLst>
            </p:cNvPr>
            <p:cNvSpPr>
              <a:spLocks noChangeShapeType="1"/>
            </p:cNvSpPr>
            <p:nvPr/>
          </p:nvSpPr>
          <p:spPr bwMode="auto">
            <a:xfrm>
              <a:off x="3168" y="2112"/>
              <a:ext cx="1488" cy="384"/>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Line 21">
              <a:extLst>
                <a:ext uri="{FF2B5EF4-FFF2-40B4-BE49-F238E27FC236}">
                  <a16:creationId xmlns:a16="http://schemas.microsoft.com/office/drawing/2014/main" xmlns="" id="{6AA5A2DD-4C0C-4CC7-A90C-0C5E084CA28D}"/>
                </a:ext>
              </a:extLst>
            </p:cNvPr>
            <p:cNvSpPr>
              <a:spLocks noChangeShapeType="1"/>
            </p:cNvSpPr>
            <p:nvPr/>
          </p:nvSpPr>
          <p:spPr bwMode="auto">
            <a:xfrm>
              <a:off x="3216" y="2496"/>
              <a:ext cx="1440"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38" name="Group 22">
            <a:extLst>
              <a:ext uri="{FF2B5EF4-FFF2-40B4-BE49-F238E27FC236}">
                <a16:creationId xmlns:a16="http://schemas.microsoft.com/office/drawing/2014/main" xmlns="" id="{729C44B2-BF47-4AA0-A6A6-E0AA9F71846A}"/>
              </a:ext>
            </a:extLst>
          </p:cNvPr>
          <p:cNvGrpSpPr>
            <a:grpSpLocks/>
          </p:cNvGrpSpPr>
          <p:nvPr/>
        </p:nvGrpSpPr>
        <p:grpSpPr bwMode="auto">
          <a:xfrm>
            <a:off x="4848225" y="2032000"/>
            <a:ext cx="4210050" cy="1690688"/>
            <a:chOff x="1668" y="1744"/>
            <a:chExt cx="2988" cy="1169"/>
          </a:xfrm>
        </p:grpSpPr>
        <p:sp>
          <p:nvSpPr>
            <p:cNvPr id="34839" name="Line 23">
              <a:extLst>
                <a:ext uri="{FF2B5EF4-FFF2-40B4-BE49-F238E27FC236}">
                  <a16:creationId xmlns:a16="http://schemas.microsoft.com/office/drawing/2014/main" xmlns="" id="{D36461A2-FE0F-4C90-99C0-6D3E9020572C}"/>
                </a:ext>
              </a:extLst>
            </p:cNvPr>
            <p:cNvSpPr>
              <a:spLocks noChangeShapeType="1"/>
            </p:cNvSpPr>
            <p:nvPr/>
          </p:nvSpPr>
          <p:spPr bwMode="auto">
            <a:xfrm flipV="1">
              <a:off x="1668" y="1744"/>
              <a:ext cx="1420" cy="390"/>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0" name="Line 24">
              <a:extLst>
                <a:ext uri="{FF2B5EF4-FFF2-40B4-BE49-F238E27FC236}">
                  <a16:creationId xmlns:a16="http://schemas.microsoft.com/office/drawing/2014/main" xmlns="" id="{6C9ACD59-918F-4536-A879-5C4B19FB55F3}"/>
                </a:ext>
              </a:extLst>
            </p:cNvPr>
            <p:cNvSpPr>
              <a:spLocks noChangeShapeType="1"/>
            </p:cNvSpPr>
            <p:nvPr/>
          </p:nvSpPr>
          <p:spPr bwMode="auto">
            <a:xfrm flipV="1">
              <a:off x="1668" y="1939"/>
              <a:ext cx="1420" cy="390"/>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1" name="Line 25">
              <a:extLst>
                <a:ext uri="{FF2B5EF4-FFF2-40B4-BE49-F238E27FC236}">
                  <a16:creationId xmlns:a16="http://schemas.microsoft.com/office/drawing/2014/main" xmlns="" id="{81DF26B5-F814-4C4F-87A5-D8A80A65C1D3}"/>
                </a:ext>
              </a:extLst>
            </p:cNvPr>
            <p:cNvSpPr>
              <a:spLocks noChangeShapeType="1"/>
            </p:cNvSpPr>
            <p:nvPr/>
          </p:nvSpPr>
          <p:spPr bwMode="auto">
            <a:xfrm flipV="1">
              <a:off x="1668" y="2134"/>
              <a:ext cx="1420" cy="389"/>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2" name="Line 26">
              <a:extLst>
                <a:ext uri="{FF2B5EF4-FFF2-40B4-BE49-F238E27FC236}">
                  <a16:creationId xmlns:a16="http://schemas.microsoft.com/office/drawing/2014/main" xmlns="" id="{6F1A681A-58DF-439B-A824-B0441E32684F}"/>
                </a:ext>
              </a:extLst>
            </p:cNvPr>
            <p:cNvSpPr>
              <a:spLocks noChangeShapeType="1"/>
            </p:cNvSpPr>
            <p:nvPr/>
          </p:nvSpPr>
          <p:spPr bwMode="auto">
            <a:xfrm flipV="1">
              <a:off x="1668" y="2329"/>
              <a:ext cx="1420" cy="389"/>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3" name="Line 27">
              <a:extLst>
                <a:ext uri="{FF2B5EF4-FFF2-40B4-BE49-F238E27FC236}">
                  <a16:creationId xmlns:a16="http://schemas.microsoft.com/office/drawing/2014/main" xmlns="" id="{863B365B-F81D-462A-AB57-88CFCD9BD197}"/>
                </a:ext>
              </a:extLst>
            </p:cNvPr>
            <p:cNvSpPr>
              <a:spLocks noChangeShapeType="1"/>
            </p:cNvSpPr>
            <p:nvPr/>
          </p:nvSpPr>
          <p:spPr bwMode="auto">
            <a:xfrm flipV="1">
              <a:off x="1668" y="2134"/>
              <a:ext cx="2953" cy="779"/>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844" name="Group 28">
              <a:extLst>
                <a:ext uri="{FF2B5EF4-FFF2-40B4-BE49-F238E27FC236}">
                  <a16:creationId xmlns:a16="http://schemas.microsoft.com/office/drawing/2014/main" xmlns="" id="{3A46FDF1-5806-450E-84C0-5F14541046B0}"/>
                </a:ext>
              </a:extLst>
            </p:cNvPr>
            <p:cNvGrpSpPr>
              <a:grpSpLocks/>
            </p:cNvGrpSpPr>
            <p:nvPr/>
          </p:nvGrpSpPr>
          <p:grpSpPr bwMode="auto">
            <a:xfrm>
              <a:off x="3088" y="1744"/>
              <a:ext cx="1568" cy="585"/>
              <a:chOff x="3088" y="1744"/>
              <a:chExt cx="1533" cy="585"/>
            </a:xfrm>
          </p:grpSpPr>
          <p:sp>
            <p:nvSpPr>
              <p:cNvPr id="34845" name="Line 29">
                <a:extLst>
                  <a:ext uri="{FF2B5EF4-FFF2-40B4-BE49-F238E27FC236}">
                    <a16:creationId xmlns:a16="http://schemas.microsoft.com/office/drawing/2014/main" xmlns="" id="{93CF7C15-2A37-4253-B075-5BD0F1F34658}"/>
                  </a:ext>
                </a:extLst>
              </p:cNvPr>
              <p:cNvSpPr>
                <a:spLocks noChangeShapeType="1"/>
              </p:cNvSpPr>
              <p:nvPr/>
            </p:nvSpPr>
            <p:spPr bwMode="auto">
              <a:xfrm flipV="1">
                <a:off x="3088" y="2134"/>
                <a:ext cx="1533" cy="195"/>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6" name="Line 30">
                <a:extLst>
                  <a:ext uri="{FF2B5EF4-FFF2-40B4-BE49-F238E27FC236}">
                    <a16:creationId xmlns:a16="http://schemas.microsoft.com/office/drawing/2014/main" xmlns="" id="{51819DAB-3426-484A-A701-3B2952505C5D}"/>
                  </a:ext>
                </a:extLst>
              </p:cNvPr>
              <p:cNvSpPr>
                <a:spLocks noChangeShapeType="1"/>
              </p:cNvSpPr>
              <p:nvPr/>
            </p:nvSpPr>
            <p:spPr bwMode="auto">
              <a:xfrm>
                <a:off x="3088" y="2134"/>
                <a:ext cx="1533" cy="0"/>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7" name="Line 31">
                <a:extLst>
                  <a:ext uri="{FF2B5EF4-FFF2-40B4-BE49-F238E27FC236}">
                    <a16:creationId xmlns:a16="http://schemas.microsoft.com/office/drawing/2014/main" xmlns="" id="{CDFADEED-130F-40C6-B6B0-DFC77A897A66}"/>
                  </a:ext>
                </a:extLst>
              </p:cNvPr>
              <p:cNvSpPr>
                <a:spLocks noChangeShapeType="1"/>
              </p:cNvSpPr>
              <p:nvPr/>
            </p:nvSpPr>
            <p:spPr bwMode="auto">
              <a:xfrm>
                <a:off x="3088" y="1939"/>
                <a:ext cx="1533" cy="195"/>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8" name="Line 32">
                <a:extLst>
                  <a:ext uri="{FF2B5EF4-FFF2-40B4-BE49-F238E27FC236}">
                    <a16:creationId xmlns:a16="http://schemas.microsoft.com/office/drawing/2014/main" xmlns="" id="{4B6B090D-5339-486F-9B8C-A69607B70DF3}"/>
                  </a:ext>
                </a:extLst>
              </p:cNvPr>
              <p:cNvSpPr>
                <a:spLocks noChangeShapeType="1"/>
              </p:cNvSpPr>
              <p:nvPr/>
            </p:nvSpPr>
            <p:spPr bwMode="auto">
              <a:xfrm>
                <a:off x="3088" y="1744"/>
                <a:ext cx="1533" cy="390"/>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4887" name="Group 71">
            <a:extLst>
              <a:ext uri="{FF2B5EF4-FFF2-40B4-BE49-F238E27FC236}">
                <a16:creationId xmlns:a16="http://schemas.microsoft.com/office/drawing/2014/main" xmlns="" id="{8D6B020E-9659-45F1-94A4-179C34307480}"/>
              </a:ext>
            </a:extLst>
          </p:cNvPr>
          <p:cNvGrpSpPr>
            <a:grpSpLocks/>
          </p:cNvGrpSpPr>
          <p:nvPr/>
        </p:nvGrpSpPr>
        <p:grpSpPr bwMode="auto">
          <a:xfrm>
            <a:off x="3429000" y="4808538"/>
            <a:ext cx="6248400" cy="519112"/>
            <a:chOff x="1332" y="3029"/>
            <a:chExt cx="3792" cy="327"/>
          </a:xfrm>
        </p:grpSpPr>
        <p:sp>
          <p:nvSpPr>
            <p:cNvPr id="34854" name="Rectangle 38">
              <a:extLst>
                <a:ext uri="{FF2B5EF4-FFF2-40B4-BE49-F238E27FC236}">
                  <a16:creationId xmlns:a16="http://schemas.microsoft.com/office/drawing/2014/main" xmlns="" id="{1E53AE1B-AF23-4ACA-B915-097EFF68F715}"/>
                </a:ext>
              </a:extLst>
            </p:cNvPr>
            <p:cNvSpPr>
              <a:spLocks noChangeArrowheads="1"/>
            </p:cNvSpPr>
            <p:nvPr/>
          </p:nvSpPr>
          <p:spPr bwMode="auto">
            <a:xfrm>
              <a:off x="1332" y="3029"/>
              <a:ext cx="37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宋体" panose="02010600030101010101" pitchFamily="2" charset="-122"/>
                </a:rPr>
                <a:t>（衍射角  ：向上为正，向下为负）</a:t>
              </a:r>
            </a:p>
          </p:txBody>
        </p:sp>
        <p:graphicFrame>
          <p:nvGraphicFramePr>
            <p:cNvPr id="34855" name="Object 39">
              <a:extLst>
                <a:ext uri="{FF2B5EF4-FFF2-40B4-BE49-F238E27FC236}">
                  <a16:creationId xmlns:a16="http://schemas.microsoft.com/office/drawing/2014/main" xmlns="" id="{60ED3FF0-D63E-4627-A43E-013C87797293}"/>
                </a:ext>
              </a:extLst>
            </p:cNvPr>
            <p:cNvGraphicFramePr>
              <a:graphicFrameLocks noChangeAspect="1"/>
            </p:cNvGraphicFramePr>
            <p:nvPr/>
          </p:nvGraphicFramePr>
          <p:xfrm>
            <a:off x="2356" y="3073"/>
            <a:ext cx="188" cy="262"/>
          </p:xfrm>
          <a:graphic>
            <a:graphicData uri="http://schemas.openxmlformats.org/presentationml/2006/ole">
              <mc:AlternateContent xmlns:mc="http://schemas.openxmlformats.org/markup-compatibility/2006">
                <mc:Choice xmlns:v="urn:schemas-microsoft-com:vml" Requires="v">
                  <p:oleObj spid="_x0000_s34963" name="公式" r:id="rId3" imgW="177480" imgH="241200" progId="Equation.3">
                    <p:embed/>
                  </p:oleObj>
                </mc:Choice>
                <mc:Fallback>
                  <p:oleObj name="公式" r:id="rId3" imgW="177480" imgH="241200" progId="Equation.3">
                    <p:embed/>
                    <p:pic>
                      <p:nvPicPr>
                        <p:cNvPr id="0" name="Object 3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6" y="3073"/>
                          <a:ext cx="18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859" name="Object 43">
            <a:extLst>
              <a:ext uri="{FF2B5EF4-FFF2-40B4-BE49-F238E27FC236}">
                <a16:creationId xmlns:a16="http://schemas.microsoft.com/office/drawing/2014/main" xmlns="" id="{B990194D-8222-40E8-87E9-79D6F924BEBE}"/>
              </a:ext>
            </a:extLst>
          </p:cNvPr>
          <p:cNvGraphicFramePr>
            <a:graphicFrameLocks noChangeAspect="1"/>
          </p:cNvGraphicFramePr>
          <p:nvPr/>
        </p:nvGraphicFramePr>
        <p:xfrm>
          <a:off x="4572001" y="5588000"/>
          <a:ext cx="1908175" cy="469900"/>
        </p:xfrm>
        <a:graphic>
          <a:graphicData uri="http://schemas.openxmlformats.org/presentationml/2006/ole">
            <mc:AlternateContent xmlns:mc="http://schemas.openxmlformats.org/markup-compatibility/2006">
              <mc:Choice xmlns:v="urn:schemas-microsoft-com:vml" Requires="v">
                <p:oleObj spid="_x0000_s34964" name="Equation" r:id="rId5" imgW="787320" imgH="177480" progId="Equation.3">
                  <p:embed/>
                </p:oleObj>
              </mc:Choice>
              <mc:Fallback>
                <p:oleObj name="Equation" r:id="rId5" imgW="787320" imgH="177480" progId="Equation.3">
                  <p:embed/>
                  <p:pic>
                    <p:nvPicPr>
                      <p:cNvPr id="0" name="Object 4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5588000"/>
                        <a:ext cx="190817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60" name="Object 44">
            <a:extLst>
              <a:ext uri="{FF2B5EF4-FFF2-40B4-BE49-F238E27FC236}">
                <a16:creationId xmlns:a16="http://schemas.microsoft.com/office/drawing/2014/main" xmlns="" id="{7787DA84-CCA5-4A4B-B562-AD82DB80E436}"/>
              </a:ext>
            </a:extLst>
          </p:cNvPr>
          <p:cNvGraphicFramePr>
            <a:graphicFrameLocks noChangeAspect="1"/>
          </p:cNvGraphicFramePr>
          <p:nvPr/>
        </p:nvGraphicFramePr>
        <p:xfrm>
          <a:off x="6438900" y="5364164"/>
          <a:ext cx="3657600" cy="960437"/>
        </p:xfrm>
        <a:graphic>
          <a:graphicData uri="http://schemas.openxmlformats.org/presentationml/2006/ole">
            <mc:AlternateContent xmlns:mc="http://schemas.openxmlformats.org/markup-compatibility/2006">
              <mc:Choice xmlns:v="urn:schemas-microsoft-com:vml" Requires="v">
                <p:oleObj spid="_x0000_s34965" name="Equation" r:id="rId7" imgW="2641320" imgH="723600" progId="Equation.3">
                  <p:embed/>
                </p:oleObj>
              </mc:Choice>
              <mc:Fallback>
                <p:oleObj name="Equation" r:id="rId7" imgW="2641320" imgH="723600" progId="Equation.3">
                  <p:embed/>
                  <p:pic>
                    <p:nvPicPr>
                      <p:cNvPr id="0" name="Object 44"/>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8900" y="5364164"/>
                        <a:ext cx="36576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61" name="Group 45">
            <a:extLst>
              <a:ext uri="{FF2B5EF4-FFF2-40B4-BE49-F238E27FC236}">
                <a16:creationId xmlns:a16="http://schemas.microsoft.com/office/drawing/2014/main" xmlns="" id="{9610C204-3960-4313-AFDD-5DF94C204565}"/>
              </a:ext>
            </a:extLst>
          </p:cNvPr>
          <p:cNvGrpSpPr>
            <a:grpSpLocks/>
          </p:cNvGrpSpPr>
          <p:nvPr/>
        </p:nvGrpSpPr>
        <p:grpSpPr bwMode="auto">
          <a:xfrm>
            <a:off x="3224213" y="3141664"/>
            <a:ext cx="6426200" cy="333375"/>
            <a:chOff x="816" y="1968"/>
            <a:chExt cx="4560" cy="230"/>
          </a:xfrm>
        </p:grpSpPr>
        <p:sp>
          <p:nvSpPr>
            <p:cNvPr id="34862" name="Line 46">
              <a:extLst>
                <a:ext uri="{FF2B5EF4-FFF2-40B4-BE49-F238E27FC236}">
                  <a16:creationId xmlns:a16="http://schemas.microsoft.com/office/drawing/2014/main" xmlns="" id="{5E9FB558-3F5F-495A-B7A9-22C0743D4F3A}"/>
                </a:ext>
              </a:extLst>
            </p:cNvPr>
            <p:cNvSpPr>
              <a:spLocks noChangeShapeType="1"/>
            </p:cNvSpPr>
            <p:nvPr/>
          </p:nvSpPr>
          <p:spPr bwMode="auto">
            <a:xfrm>
              <a:off x="816" y="1968"/>
              <a:ext cx="4560" cy="0"/>
            </a:xfrm>
            <a:prstGeom prst="line">
              <a:avLst/>
            </a:prstGeom>
            <a:noFill/>
            <a:ln w="1905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63" name="Object 47">
              <a:extLst>
                <a:ext uri="{FF2B5EF4-FFF2-40B4-BE49-F238E27FC236}">
                  <a16:creationId xmlns:a16="http://schemas.microsoft.com/office/drawing/2014/main" xmlns="" id="{B7F226CE-8EFF-4D22-AD73-2D77B73FBCE3}"/>
                </a:ext>
              </a:extLst>
            </p:cNvPr>
            <p:cNvGraphicFramePr>
              <a:graphicFrameLocks noChangeAspect="1"/>
            </p:cNvGraphicFramePr>
            <p:nvPr/>
          </p:nvGraphicFramePr>
          <p:xfrm>
            <a:off x="5079" y="2025"/>
            <a:ext cx="153" cy="173"/>
          </p:xfrm>
          <a:graphic>
            <a:graphicData uri="http://schemas.openxmlformats.org/presentationml/2006/ole">
              <mc:AlternateContent xmlns:mc="http://schemas.openxmlformats.org/markup-compatibility/2006">
                <mc:Choice xmlns:v="urn:schemas-microsoft-com:vml" Requires="v">
                  <p:oleObj spid="_x0000_s34966" name="公式" r:id="rId9" imgW="101520" imgH="114120" progId="Equation.3">
                    <p:embed/>
                  </p:oleObj>
                </mc:Choice>
                <mc:Fallback>
                  <p:oleObj name="公式" r:id="rId9" imgW="101520" imgH="114120" progId="Equation.3">
                    <p:embed/>
                    <p:pic>
                      <p:nvPicPr>
                        <p:cNvPr id="0" name="Object 47"/>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9" y="2025"/>
                          <a:ext cx="15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64" name="Group 48">
            <a:extLst>
              <a:ext uri="{FF2B5EF4-FFF2-40B4-BE49-F238E27FC236}">
                <a16:creationId xmlns:a16="http://schemas.microsoft.com/office/drawing/2014/main" xmlns="" id="{CC941427-012F-4A4B-AF8E-308643760225}"/>
              </a:ext>
            </a:extLst>
          </p:cNvPr>
          <p:cNvGrpSpPr>
            <a:grpSpLocks/>
          </p:cNvGrpSpPr>
          <p:nvPr/>
        </p:nvGrpSpPr>
        <p:grpSpPr bwMode="auto">
          <a:xfrm>
            <a:off x="4486275" y="1193800"/>
            <a:ext cx="4622800" cy="3475038"/>
            <a:chOff x="1711" y="621"/>
            <a:chExt cx="3281" cy="2403"/>
          </a:xfrm>
        </p:grpSpPr>
        <p:sp>
          <p:nvSpPr>
            <p:cNvPr id="34865" name="Line 49">
              <a:extLst>
                <a:ext uri="{FF2B5EF4-FFF2-40B4-BE49-F238E27FC236}">
                  <a16:creationId xmlns:a16="http://schemas.microsoft.com/office/drawing/2014/main" xmlns="" id="{D4BD4F9A-A003-4ECB-92AB-6D790B829D89}"/>
                </a:ext>
              </a:extLst>
            </p:cNvPr>
            <p:cNvSpPr>
              <a:spLocks noChangeShapeType="1"/>
            </p:cNvSpPr>
            <p:nvPr/>
          </p:nvSpPr>
          <p:spPr bwMode="auto">
            <a:xfrm>
              <a:off x="3456" y="1104"/>
              <a:ext cx="1536" cy="0"/>
            </a:xfrm>
            <a:prstGeom prst="line">
              <a:avLst/>
            </a:prstGeom>
            <a:noFill/>
            <a:ln w="19050">
              <a:solidFill>
                <a:schemeClr val="tx1"/>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66" name="Object 50">
              <a:extLst>
                <a:ext uri="{FF2B5EF4-FFF2-40B4-BE49-F238E27FC236}">
                  <a16:creationId xmlns:a16="http://schemas.microsoft.com/office/drawing/2014/main" xmlns="" id="{3E921B5C-84D6-43C0-BD69-8B8F665ABFF5}"/>
                </a:ext>
              </a:extLst>
            </p:cNvPr>
            <p:cNvGraphicFramePr>
              <a:graphicFrameLocks noChangeAspect="1"/>
            </p:cNvGraphicFramePr>
            <p:nvPr/>
          </p:nvGraphicFramePr>
          <p:xfrm>
            <a:off x="4063" y="768"/>
            <a:ext cx="305" cy="336"/>
          </p:xfrm>
          <a:graphic>
            <a:graphicData uri="http://schemas.openxmlformats.org/presentationml/2006/ole">
              <mc:AlternateContent xmlns:mc="http://schemas.openxmlformats.org/markup-compatibility/2006">
                <mc:Choice xmlns:v="urn:schemas-microsoft-com:vml" Requires="v">
                  <p:oleObj spid="_x0000_s34967" name="公式" r:id="rId11" imgW="215640" imgH="304560" progId="Equation.3">
                    <p:embed/>
                  </p:oleObj>
                </mc:Choice>
                <mc:Fallback>
                  <p:oleObj name="公式" r:id="rId11" imgW="215640" imgH="304560" progId="Equation.3">
                    <p:embed/>
                    <p:pic>
                      <p:nvPicPr>
                        <p:cNvPr id="0" name="Object 50"/>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3" y="768"/>
                          <a:ext cx="30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67" name="Object 51">
              <a:extLst>
                <a:ext uri="{FF2B5EF4-FFF2-40B4-BE49-F238E27FC236}">
                  <a16:creationId xmlns:a16="http://schemas.microsoft.com/office/drawing/2014/main" xmlns="" id="{808B6726-AD0F-4091-AB6B-E807372131F4}"/>
                </a:ext>
              </a:extLst>
            </p:cNvPr>
            <p:cNvGraphicFramePr>
              <a:graphicFrameLocks noChangeAspect="1"/>
            </p:cNvGraphicFramePr>
            <p:nvPr/>
          </p:nvGraphicFramePr>
          <p:xfrm>
            <a:off x="3260" y="710"/>
            <a:ext cx="263" cy="259"/>
          </p:xfrm>
          <a:graphic>
            <a:graphicData uri="http://schemas.openxmlformats.org/presentationml/2006/ole">
              <mc:AlternateContent xmlns:mc="http://schemas.openxmlformats.org/markup-compatibility/2006">
                <mc:Choice xmlns:v="urn:schemas-microsoft-com:vml" Requires="v">
                  <p:oleObj spid="_x0000_s34968" name="公式" r:id="rId13" imgW="114120" imgH="126720" progId="Equation.3">
                    <p:embed/>
                  </p:oleObj>
                </mc:Choice>
                <mc:Fallback>
                  <p:oleObj name="公式" r:id="rId13" imgW="114120" imgH="126720" progId="Equation.3">
                    <p:embed/>
                    <p:pic>
                      <p:nvPicPr>
                        <p:cNvPr id="0" name="Object 51"/>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60" y="710"/>
                          <a:ext cx="263"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8" name="Oval 52">
              <a:extLst>
                <a:ext uri="{FF2B5EF4-FFF2-40B4-BE49-F238E27FC236}">
                  <a16:creationId xmlns:a16="http://schemas.microsoft.com/office/drawing/2014/main" xmlns="" id="{53FB7E81-70B6-466A-882F-F2F87F8114A8}"/>
                </a:ext>
              </a:extLst>
            </p:cNvPr>
            <p:cNvSpPr>
              <a:spLocks noChangeArrowheads="1"/>
            </p:cNvSpPr>
            <p:nvPr/>
          </p:nvSpPr>
          <p:spPr bwMode="auto">
            <a:xfrm>
              <a:off x="3319" y="1022"/>
              <a:ext cx="170" cy="1947"/>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9" name="Rectangle 53">
              <a:extLst>
                <a:ext uri="{FF2B5EF4-FFF2-40B4-BE49-F238E27FC236}">
                  <a16:creationId xmlns:a16="http://schemas.microsoft.com/office/drawing/2014/main" xmlns="" id="{F7E64223-9C3A-402D-ABCC-DF6F56E0957B}"/>
                </a:ext>
              </a:extLst>
            </p:cNvPr>
            <p:cNvSpPr>
              <a:spLocks noChangeArrowheads="1"/>
            </p:cNvSpPr>
            <p:nvPr/>
          </p:nvSpPr>
          <p:spPr bwMode="auto">
            <a:xfrm>
              <a:off x="4944" y="816"/>
              <a:ext cx="48" cy="2208"/>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70" name="Object 54">
              <a:extLst>
                <a:ext uri="{FF2B5EF4-FFF2-40B4-BE49-F238E27FC236}">
                  <a16:creationId xmlns:a16="http://schemas.microsoft.com/office/drawing/2014/main" xmlns="" id="{2E28F796-3866-4840-BB5C-7B4590D04225}"/>
                </a:ext>
              </a:extLst>
            </p:cNvPr>
            <p:cNvGraphicFramePr>
              <a:graphicFrameLocks noChangeAspect="1"/>
            </p:cNvGraphicFramePr>
            <p:nvPr/>
          </p:nvGraphicFramePr>
          <p:xfrm>
            <a:off x="4652" y="621"/>
            <a:ext cx="269" cy="298"/>
          </p:xfrm>
          <a:graphic>
            <a:graphicData uri="http://schemas.openxmlformats.org/presentationml/2006/ole">
              <mc:AlternateContent xmlns:mc="http://schemas.openxmlformats.org/markup-compatibility/2006">
                <mc:Choice xmlns:v="urn:schemas-microsoft-com:vml" Requires="v">
                  <p:oleObj spid="_x0000_s34969" name="公式" r:id="rId15" imgW="114120" imgH="126720" progId="Equation.3">
                    <p:embed/>
                  </p:oleObj>
                </mc:Choice>
                <mc:Fallback>
                  <p:oleObj name="公式" r:id="rId15" imgW="114120" imgH="126720" progId="Equation.3">
                    <p:embed/>
                    <p:pic>
                      <p:nvPicPr>
                        <p:cNvPr id="0"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2" y="621"/>
                          <a:ext cx="26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71" name="Rectangle 55" descr="栎木">
              <a:extLst>
                <a:ext uri="{FF2B5EF4-FFF2-40B4-BE49-F238E27FC236}">
                  <a16:creationId xmlns:a16="http://schemas.microsoft.com/office/drawing/2014/main" xmlns="" id="{0445781D-5613-4475-AD3A-6394E26BA408}"/>
                </a:ext>
              </a:extLst>
            </p:cNvPr>
            <p:cNvSpPr>
              <a:spLocks noChangeArrowheads="1"/>
            </p:cNvSpPr>
            <p:nvPr/>
          </p:nvSpPr>
          <p:spPr bwMode="auto">
            <a:xfrm>
              <a:off x="1956" y="1056"/>
              <a:ext cx="60" cy="528"/>
            </a:xfrm>
            <a:prstGeom prst="rect">
              <a:avLst/>
            </a:prstGeom>
            <a:blipFill dpi="0" rotWithShape="0">
              <a:blip r:embed="rId17"/>
              <a:srcRect/>
              <a:tile tx="0" ty="0" sx="100000" sy="100000" flip="none" algn="tl"/>
            </a:bli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2" name="Rectangle 56" descr="栎木">
              <a:extLst>
                <a:ext uri="{FF2B5EF4-FFF2-40B4-BE49-F238E27FC236}">
                  <a16:creationId xmlns:a16="http://schemas.microsoft.com/office/drawing/2014/main" xmlns="" id="{4FC193B4-FDA8-4143-9FE6-5E979EB11E58}"/>
                </a:ext>
              </a:extLst>
            </p:cNvPr>
            <p:cNvSpPr>
              <a:spLocks noChangeArrowheads="1"/>
            </p:cNvSpPr>
            <p:nvPr/>
          </p:nvSpPr>
          <p:spPr bwMode="auto">
            <a:xfrm>
              <a:off x="1968" y="2352"/>
              <a:ext cx="48" cy="576"/>
            </a:xfrm>
            <a:prstGeom prst="rect">
              <a:avLst/>
            </a:prstGeom>
            <a:blipFill dpi="0" rotWithShape="0">
              <a:blip r:embed="rId17"/>
              <a:srcRect/>
              <a:tile tx="0" ty="0" sx="100000" sy="100000" flip="none" algn="tl"/>
            </a:bli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73" name="Object 57">
              <a:extLst>
                <a:ext uri="{FF2B5EF4-FFF2-40B4-BE49-F238E27FC236}">
                  <a16:creationId xmlns:a16="http://schemas.microsoft.com/office/drawing/2014/main" xmlns="" id="{22A17C4F-9436-46B6-B3D3-09A8041A4402}"/>
                </a:ext>
              </a:extLst>
            </p:cNvPr>
            <p:cNvGraphicFramePr>
              <a:graphicFrameLocks noChangeAspect="1"/>
            </p:cNvGraphicFramePr>
            <p:nvPr/>
          </p:nvGraphicFramePr>
          <p:xfrm>
            <a:off x="1711" y="711"/>
            <a:ext cx="265" cy="265"/>
          </p:xfrm>
          <a:graphic>
            <a:graphicData uri="http://schemas.openxmlformats.org/presentationml/2006/ole">
              <mc:AlternateContent xmlns:mc="http://schemas.openxmlformats.org/markup-compatibility/2006">
                <mc:Choice xmlns:v="urn:schemas-microsoft-com:vml" Requires="v">
                  <p:oleObj spid="_x0000_s34970" name="公式" r:id="rId18" imgW="126720" imgH="126720" progId="Equation.3">
                    <p:embed/>
                  </p:oleObj>
                </mc:Choice>
                <mc:Fallback>
                  <p:oleObj name="公式" r:id="rId18" imgW="126720" imgH="126720" progId="Equation.3">
                    <p:embed/>
                    <p:pic>
                      <p:nvPicPr>
                        <p:cNvPr id="0" name="Object 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11" y="711"/>
                          <a:ext cx="26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902" name="Group 86">
            <a:extLst>
              <a:ext uri="{FF2B5EF4-FFF2-40B4-BE49-F238E27FC236}">
                <a16:creationId xmlns:a16="http://schemas.microsoft.com/office/drawing/2014/main" xmlns="" id="{FB63D6E9-ACE5-4482-971A-1FED479FDE56}"/>
              </a:ext>
            </a:extLst>
          </p:cNvPr>
          <p:cNvGrpSpPr>
            <a:grpSpLocks/>
          </p:cNvGrpSpPr>
          <p:nvPr/>
        </p:nvGrpSpPr>
        <p:grpSpPr bwMode="auto">
          <a:xfrm>
            <a:off x="4525964" y="2286001"/>
            <a:ext cx="998537" cy="2227263"/>
            <a:chOff x="1939" y="1440"/>
            <a:chExt cx="629" cy="1403"/>
          </a:xfrm>
        </p:grpSpPr>
        <p:sp>
          <p:nvSpPr>
            <p:cNvPr id="34875" name="Line 59">
              <a:extLst>
                <a:ext uri="{FF2B5EF4-FFF2-40B4-BE49-F238E27FC236}">
                  <a16:creationId xmlns:a16="http://schemas.microsoft.com/office/drawing/2014/main" xmlns="" id="{AD7DC8E9-9CAF-4D58-B6DD-6C4023AFF523}"/>
                </a:ext>
              </a:extLst>
            </p:cNvPr>
            <p:cNvSpPr>
              <a:spLocks noChangeShapeType="1"/>
            </p:cNvSpPr>
            <p:nvPr/>
          </p:nvSpPr>
          <p:spPr bwMode="auto">
            <a:xfrm>
              <a:off x="2142" y="1629"/>
              <a:ext cx="426" cy="1137"/>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6" name="Freeform 60">
              <a:extLst>
                <a:ext uri="{FF2B5EF4-FFF2-40B4-BE49-F238E27FC236}">
                  <a16:creationId xmlns:a16="http://schemas.microsoft.com/office/drawing/2014/main" xmlns="" id="{6BE8C745-04E0-4C5E-8E3C-5D1A71E37181}"/>
                </a:ext>
              </a:extLst>
            </p:cNvPr>
            <p:cNvSpPr>
              <a:spLocks/>
            </p:cNvSpPr>
            <p:nvPr/>
          </p:nvSpPr>
          <p:spPr bwMode="auto">
            <a:xfrm>
              <a:off x="2185" y="2329"/>
              <a:ext cx="191" cy="514"/>
            </a:xfrm>
            <a:custGeom>
              <a:avLst/>
              <a:gdLst>
                <a:gd name="T0" fmla="*/ 0 w 216"/>
                <a:gd name="T1" fmla="*/ 0 h 564"/>
                <a:gd name="T2" fmla="*/ 216 w 216"/>
                <a:gd name="T3" fmla="*/ 564 h 564"/>
              </a:gdLst>
              <a:ahLst/>
              <a:cxnLst>
                <a:cxn ang="0">
                  <a:pos x="T0" y="T1"/>
                </a:cxn>
                <a:cxn ang="0">
                  <a:pos x="T2" y="T3"/>
                </a:cxn>
              </a:cxnLst>
              <a:rect l="0" t="0" r="r" b="b"/>
              <a:pathLst>
                <a:path w="216" h="564">
                  <a:moveTo>
                    <a:pt x="0" y="0"/>
                  </a:moveTo>
                  <a:lnTo>
                    <a:pt x="216" y="564"/>
                  </a:lnTo>
                </a:path>
              </a:pathLst>
            </a:custGeom>
            <a:noFill/>
            <a:ln w="19050" cmpd="sng">
              <a:solidFill>
                <a:schemeClr val="tx1"/>
              </a:solidFill>
              <a:prstDash val="dash"/>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77" name="Object 61">
              <a:extLst>
                <a:ext uri="{FF2B5EF4-FFF2-40B4-BE49-F238E27FC236}">
                  <a16:creationId xmlns:a16="http://schemas.microsoft.com/office/drawing/2014/main" xmlns="" id="{93D8757D-4483-4BA7-91B5-86C7CAD106C4}"/>
                </a:ext>
              </a:extLst>
            </p:cNvPr>
            <p:cNvGraphicFramePr>
              <a:graphicFrameLocks noChangeAspect="1"/>
            </p:cNvGraphicFramePr>
            <p:nvPr/>
          </p:nvGraphicFramePr>
          <p:xfrm>
            <a:off x="1943" y="1440"/>
            <a:ext cx="174" cy="192"/>
          </p:xfrm>
          <a:graphic>
            <a:graphicData uri="http://schemas.openxmlformats.org/presentationml/2006/ole">
              <mc:AlternateContent xmlns:mc="http://schemas.openxmlformats.org/markup-compatibility/2006">
                <mc:Choice xmlns:v="urn:schemas-microsoft-com:vml" Requires="v">
                  <p:oleObj spid="_x0000_s34971" name="Equation" r:id="rId20" imgW="152280" imgH="164880" progId="Equation.3">
                    <p:embed/>
                  </p:oleObj>
                </mc:Choice>
                <mc:Fallback>
                  <p:oleObj name="Equation" r:id="rId20" imgW="152280" imgH="164880" progId="Equation.3">
                    <p:embed/>
                    <p:pic>
                      <p:nvPicPr>
                        <p:cNvPr id="0" name="Object 6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43" y="1440"/>
                          <a:ext cx="17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78" name="Object 62">
              <a:extLst>
                <a:ext uri="{FF2B5EF4-FFF2-40B4-BE49-F238E27FC236}">
                  <a16:creationId xmlns:a16="http://schemas.microsoft.com/office/drawing/2014/main" xmlns="" id="{21FF8105-0FCF-4338-BD6F-C78FF739187F}"/>
                </a:ext>
              </a:extLst>
            </p:cNvPr>
            <p:cNvGraphicFramePr>
              <a:graphicFrameLocks noChangeAspect="1"/>
            </p:cNvGraphicFramePr>
            <p:nvPr/>
          </p:nvGraphicFramePr>
          <p:xfrm>
            <a:off x="1939" y="2352"/>
            <a:ext cx="173" cy="192"/>
          </p:xfrm>
          <a:graphic>
            <a:graphicData uri="http://schemas.openxmlformats.org/presentationml/2006/ole">
              <mc:AlternateContent xmlns:mc="http://schemas.openxmlformats.org/markup-compatibility/2006">
                <mc:Choice xmlns:v="urn:schemas-microsoft-com:vml" Requires="v">
                  <p:oleObj spid="_x0000_s34972" name="Equation" r:id="rId22" imgW="152280" imgH="164880" progId="Equation.3">
                    <p:embed/>
                  </p:oleObj>
                </mc:Choice>
                <mc:Fallback>
                  <p:oleObj name="Equation" r:id="rId22" imgW="152280" imgH="164880" progId="Equation.3">
                    <p:embed/>
                    <p:pic>
                      <p:nvPicPr>
                        <p:cNvPr id="0" name="Object 6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39" y="2352"/>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79" name="Group 63">
            <a:extLst>
              <a:ext uri="{FF2B5EF4-FFF2-40B4-BE49-F238E27FC236}">
                <a16:creationId xmlns:a16="http://schemas.microsoft.com/office/drawing/2014/main" xmlns="" id="{778E0A22-1A33-435B-B79C-9BB836A8860E}"/>
              </a:ext>
            </a:extLst>
          </p:cNvPr>
          <p:cNvGrpSpPr>
            <a:grpSpLocks/>
          </p:cNvGrpSpPr>
          <p:nvPr/>
        </p:nvGrpSpPr>
        <p:grpSpPr bwMode="auto">
          <a:xfrm>
            <a:off x="4645026" y="3943351"/>
            <a:ext cx="2028825" cy="587375"/>
            <a:chOff x="1824" y="2522"/>
            <a:chExt cx="1440" cy="406"/>
          </a:xfrm>
        </p:grpSpPr>
        <p:graphicFrame>
          <p:nvGraphicFramePr>
            <p:cNvPr id="34880" name="Object 64">
              <a:extLst>
                <a:ext uri="{FF2B5EF4-FFF2-40B4-BE49-F238E27FC236}">
                  <a16:creationId xmlns:a16="http://schemas.microsoft.com/office/drawing/2014/main" xmlns="" id="{12E03C6E-9076-41ED-B7B9-8BAFCEA6CE88}"/>
                </a:ext>
              </a:extLst>
            </p:cNvPr>
            <p:cNvGraphicFramePr>
              <a:graphicFrameLocks noChangeAspect="1"/>
            </p:cNvGraphicFramePr>
            <p:nvPr/>
          </p:nvGraphicFramePr>
          <p:xfrm>
            <a:off x="2448" y="2617"/>
            <a:ext cx="816" cy="311"/>
          </p:xfrm>
          <a:graphic>
            <a:graphicData uri="http://schemas.openxmlformats.org/presentationml/2006/ole">
              <mc:AlternateContent xmlns:mc="http://schemas.openxmlformats.org/markup-compatibility/2006">
                <mc:Choice xmlns:v="urn:schemas-microsoft-com:vml" Requires="v">
                  <p:oleObj spid="_x0000_s34973" name="公式" r:id="rId24" imgW="660240" imgH="253800" progId="Equation.3">
                    <p:embed/>
                  </p:oleObj>
                </mc:Choice>
                <mc:Fallback>
                  <p:oleObj name="公式" r:id="rId24" imgW="660240" imgH="253800" progId="Equation.3">
                    <p:embed/>
                    <p:pic>
                      <p:nvPicPr>
                        <p:cNvPr id="0" name="Object 64"/>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48" y="2617"/>
                          <a:ext cx="816"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81" name="Line 65">
              <a:extLst>
                <a:ext uri="{FF2B5EF4-FFF2-40B4-BE49-F238E27FC236}">
                  <a16:creationId xmlns:a16="http://schemas.microsoft.com/office/drawing/2014/main" xmlns="" id="{8F0218C8-4F7F-48F5-B28B-BA86EB842ADE}"/>
                </a:ext>
              </a:extLst>
            </p:cNvPr>
            <p:cNvSpPr>
              <a:spLocks noChangeShapeType="1"/>
            </p:cNvSpPr>
            <p:nvPr/>
          </p:nvSpPr>
          <p:spPr bwMode="auto">
            <a:xfrm flipV="1">
              <a:off x="1824" y="2688"/>
              <a:ext cx="336" cy="144"/>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82" name="Line 66">
              <a:extLst>
                <a:ext uri="{FF2B5EF4-FFF2-40B4-BE49-F238E27FC236}">
                  <a16:creationId xmlns:a16="http://schemas.microsoft.com/office/drawing/2014/main" xmlns="" id="{ED7EC1A8-B708-4074-91F4-23134FB9B74D}"/>
                </a:ext>
              </a:extLst>
            </p:cNvPr>
            <p:cNvSpPr>
              <a:spLocks noChangeShapeType="1"/>
            </p:cNvSpPr>
            <p:nvPr/>
          </p:nvSpPr>
          <p:spPr bwMode="auto">
            <a:xfrm flipH="1">
              <a:off x="2352" y="2522"/>
              <a:ext cx="288" cy="96"/>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34883" name="Object 67">
            <a:extLst>
              <a:ext uri="{FF2B5EF4-FFF2-40B4-BE49-F238E27FC236}">
                <a16:creationId xmlns:a16="http://schemas.microsoft.com/office/drawing/2014/main" xmlns="" id="{9C7B9EE7-B463-40AB-B915-C67AC8672662}"/>
              </a:ext>
            </a:extLst>
          </p:cNvPr>
          <p:cNvGraphicFramePr>
            <a:graphicFrameLocks noChangeAspect="1"/>
          </p:cNvGraphicFramePr>
          <p:nvPr/>
        </p:nvGraphicFramePr>
        <p:xfrm>
          <a:off x="9159875" y="2378076"/>
          <a:ext cx="336550" cy="417513"/>
        </p:xfrm>
        <a:graphic>
          <a:graphicData uri="http://schemas.openxmlformats.org/presentationml/2006/ole">
            <mc:AlternateContent xmlns:mc="http://schemas.openxmlformats.org/markup-compatibility/2006">
              <mc:Choice xmlns:v="urn:schemas-microsoft-com:vml" Requires="v">
                <p:oleObj spid="_x0000_s34974" name="公式" r:id="rId26" imgW="126720" imgH="152280" progId="Equation.3">
                  <p:embed/>
                </p:oleObj>
              </mc:Choice>
              <mc:Fallback>
                <p:oleObj name="公式" r:id="rId26" imgW="126720" imgH="152280" progId="Equation.3">
                  <p:embed/>
                  <p:pic>
                    <p:nvPicPr>
                      <p:cNvPr id="0" name="Object 6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59875" y="2378076"/>
                        <a:ext cx="33655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4" name="Object 68">
            <a:extLst>
              <a:ext uri="{FF2B5EF4-FFF2-40B4-BE49-F238E27FC236}">
                <a16:creationId xmlns:a16="http://schemas.microsoft.com/office/drawing/2014/main" xmlns="" id="{D8CBA4F8-467B-45EF-A651-3C2FDDC88F3F}"/>
              </a:ext>
            </a:extLst>
          </p:cNvPr>
          <p:cNvGraphicFramePr>
            <a:graphicFrameLocks noChangeAspect="1"/>
          </p:cNvGraphicFramePr>
          <p:nvPr/>
        </p:nvGraphicFramePr>
        <p:xfrm>
          <a:off x="5005388" y="3714750"/>
          <a:ext cx="271462" cy="323850"/>
        </p:xfrm>
        <a:graphic>
          <a:graphicData uri="http://schemas.openxmlformats.org/presentationml/2006/ole">
            <mc:AlternateContent xmlns:mc="http://schemas.openxmlformats.org/markup-compatibility/2006">
              <mc:Choice xmlns:v="urn:schemas-microsoft-com:vml" Requires="v">
                <p:oleObj spid="_x0000_s34975" name="Equation" r:id="rId28" imgW="152280" imgH="177480" progId="Equation.3">
                  <p:embed/>
                </p:oleObj>
              </mc:Choice>
              <mc:Fallback>
                <p:oleObj name="Equation" r:id="rId28" imgW="152280" imgH="177480" progId="Equation.3">
                  <p:embed/>
                  <p:pic>
                    <p:nvPicPr>
                      <p:cNvPr id="0" name="Object 6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05388" y="3714750"/>
                        <a:ext cx="27146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85" name="Text Box 69">
            <a:extLst>
              <a:ext uri="{FF2B5EF4-FFF2-40B4-BE49-F238E27FC236}">
                <a16:creationId xmlns:a16="http://schemas.microsoft.com/office/drawing/2014/main" xmlns="" id="{07103FE4-665F-4578-90F2-3539A751A2EE}"/>
              </a:ext>
            </a:extLst>
          </p:cNvPr>
          <p:cNvSpPr txBox="1">
            <a:spLocks noChangeArrowheads="1"/>
          </p:cNvSpPr>
          <p:nvPr/>
        </p:nvSpPr>
        <p:spPr bwMode="auto">
          <a:xfrm>
            <a:off x="2133396" y="5570935"/>
            <a:ext cx="2366963" cy="523220"/>
          </a:xfrm>
          <a:prstGeom prst="rect">
            <a:avLst/>
          </a:prstGeom>
          <a:gradFill rotWithShape="0">
            <a:gsLst>
              <a:gs pos="0">
                <a:srgbClr val="FFE7FF"/>
              </a:gs>
              <a:gs pos="50000">
                <a:srgbClr val="FFFFFF"/>
              </a:gs>
              <a:gs pos="100000">
                <a:srgbClr val="FFE7FF"/>
              </a:gs>
            </a:gsLst>
            <a:lin ang="5400000" scaled="1"/>
          </a:gradFill>
          <a:ln w="9525">
            <a:solidFill>
              <a:srgbClr val="CC00CC"/>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000000"/>
                </a:solidFill>
              </a:rPr>
              <a:t>最大光程差</a:t>
            </a:r>
            <a:r>
              <a:rPr lang="en-US" altLang="zh-CN" sz="2800" b="1" dirty="0">
                <a:solidFill>
                  <a:srgbClr val="000000"/>
                </a:solidFill>
              </a:rPr>
              <a:t>Δ</a:t>
            </a:r>
            <a:endParaRPr lang="zh-CN" altLang="en-US" sz="2800" b="1" dirty="0">
              <a:solidFill>
                <a:srgbClr val="000000"/>
              </a:solidFill>
            </a:endParaRPr>
          </a:p>
        </p:txBody>
      </p:sp>
      <p:grpSp>
        <p:nvGrpSpPr>
          <p:cNvPr id="34893" name="Group 77">
            <a:extLst>
              <a:ext uri="{FF2B5EF4-FFF2-40B4-BE49-F238E27FC236}">
                <a16:creationId xmlns:a16="http://schemas.microsoft.com/office/drawing/2014/main" xmlns="" id="{A53F27BC-6AD8-475A-8B1C-719374705514}"/>
              </a:ext>
            </a:extLst>
          </p:cNvPr>
          <p:cNvGrpSpPr>
            <a:grpSpLocks/>
          </p:cNvGrpSpPr>
          <p:nvPr/>
        </p:nvGrpSpPr>
        <p:grpSpPr bwMode="auto">
          <a:xfrm>
            <a:off x="3581400" y="1676400"/>
            <a:ext cx="661988" cy="2020888"/>
            <a:chOff x="1344" y="1056"/>
            <a:chExt cx="417" cy="1273"/>
          </a:xfrm>
        </p:grpSpPr>
        <p:sp>
          <p:nvSpPr>
            <p:cNvPr id="34857" name="Freeform 41">
              <a:extLst>
                <a:ext uri="{FF2B5EF4-FFF2-40B4-BE49-F238E27FC236}">
                  <a16:creationId xmlns:a16="http://schemas.microsoft.com/office/drawing/2014/main" xmlns="" id="{7D9EFB08-BD44-42E9-953F-9897A09A3E40}"/>
                </a:ext>
              </a:extLst>
            </p:cNvPr>
            <p:cNvSpPr>
              <a:spLocks/>
            </p:cNvSpPr>
            <p:nvPr/>
          </p:nvSpPr>
          <p:spPr bwMode="auto">
            <a:xfrm>
              <a:off x="1759" y="1624"/>
              <a:ext cx="2" cy="705"/>
            </a:xfrm>
            <a:custGeom>
              <a:avLst/>
              <a:gdLst>
                <a:gd name="T0" fmla="*/ 2 w 2"/>
                <a:gd name="T1" fmla="*/ 0 h 774"/>
                <a:gd name="T2" fmla="*/ 0 w 2"/>
                <a:gd name="T3" fmla="*/ 774 h 774"/>
              </a:gdLst>
              <a:ahLst/>
              <a:cxnLst>
                <a:cxn ang="0">
                  <a:pos x="T0" y="T1"/>
                </a:cxn>
                <a:cxn ang="0">
                  <a:pos x="T2" y="T3"/>
                </a:cxn>
              </a:cxnLst>
              <a:rect l="0" t="0" r="r" b="b"/>
              <a:pathLst>
                <a:path w="2" h="774">
                  <a:moveTo>
                    <a:pt x="2" y="0"/>
                  </a:moveTo>
                  <a:lnTo>
                    <a:pt x="0" y="774"/>
                  </a:lnTo>
                </a:path>
              </a:pathLst>
            </a:custGeom>
            <a:noFill/>
            <a:ln w="19050">
              <a:solidFill>
                <a:schemeClr val="tx1"/>
              </a:solidFill>
              <a:prstDash val="dash"/>
              <a:round/>
              <a:headEnd type="triangl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9" name="AutoShape 73">
              <a:extLst>
                <a:ext uri="{FF2B5EF4-FFF2-40B4-BE49-F238E27FC236}">
                  <a16:creationId xmlns:a16="http://schemas.microsoft.com/office/drawing/2014/main" xmlns="" id="{610368EA-9067-44D2-AF7C-608B4269E800}"/>
                </a:ext>
              </a:extLst>
            </p:cNvPr>
            <p:cNvSpPr>
              <a:spLocks noChangeArrowheads="1"/>
            </p:cNvSpPr>
            <p:nvPr/>
          </p:nvSpPr>
          <p:spPr bwMode="auto">
            <a:xfrm>
              <a:off x="1344" y="1056"/>
              <a:ext cx="273" cy="289"/>
            </a:xfrm>
            <a:prstGeom prst="wedgeRoundRectCallout">
              <a:avLst>
                <a:gd name="adj1" fmla="val 101282"/>
                <a:gd name="adj2" fmla="val 250347"/>
                <a:gd name="adj3" fmla="val 16667"/>
              </a:avLst>
            </a:prstGeom>
            <a:solidFill>
              <a:srgbClr val="D3EBE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b="1">
                <a:solidFill>
                  <a:srgbClr val="1C1C1C"/>
                </a:solidFill>
                <a:latin typeface="Times New Roman" panose="02020603050405020304" pitchFamily="18" charset="0"/>
              </a:endParaRPr>
            </a:p>
          </p:txBody>
        </p:sp>
        <p:graphicFrame>
          <p:nvGraphicFramePr>
            <p:cNvPr id="34858" name="Object 42">
              <a:extLst>
                <a:ext uri="{FF2B5EF4-FFF2-40B4-BE49-F238E27FC236}">
                  <a16:creationId xmlns:a16="http://schemas.microsoft.com/office/drawing/2014/main" xmlns="" id="{146C3F1D-CAD3-4DCF-9105-5480C8C71701}"/>
                </a:ext>
              </a:extLst>
            </p:cNvPr>
            <p:cNvGraphicFramePr>
              <a:graphicFrameLocks noChangeAspect="1"/>
            </p:cNvGraphicFramePr>
            <p:nvPr/>
          </p:nvGraphicFramePr>
          <p:xfrm>
            <a:off x="1392" y="1056"/>
            <a:ext cx="182" cy="288"/>
          </p:xfrm>
          <a:graphic>
            <a:graphicData uri="http://schemas.openxmlformats.org/presentationml/2006/ole">
              <mc:AlternateContent xmlns:mc="http://schemas.openxmlformats.org/markup-compatibility/2006">
                <mc:Choice xmlns:v="urn:schemas-microsoft-com:vml" Requires="v">
                  <p:oleObj spid="_x0000_s34976" name="Equation" r:id="rId30" imgW="164880" imgH="253800" progId="Equation.3">
                    <p:embed/>
                  </p:oleObj>
                </mc:Choice>
                <mc:Fallback>
                  <p:oleObj name="Equation" r:id="rId30" imgW="164880" imgH="253800" progId="Equation.3">
                    <p:embed/>
                    <p:pic>
                      <p:nvPicPr>
                        <p:cNvPr id="0" name="Object 42"/>
                        <p:cNvPicPr preferRelativeResize="0">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92" y="1056"/>
                          <a:ext cx="1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901" name="Group 85">
            <a:extLst>
              <a:ext uri="{FF2B5EF4-FFF2-40B4-BE49-F238E27FC236}">
                <a16:creationId xmlns:a16="http://schemas.microsoft.com/office/drawing/2014/main" xmlns="" id="{CE818779-3445-42B7-9DA0-EDFA52081419}"/>
              </a:ext>
            </a:extLst>
          </p:cNvPr>
          <p:cNvGrpSpPr>
            <a:grpSpLocks/>
          </p:cNvGrpSpPr>
          <p:nvPr/>
        </p:nvGrpSpPr>
        <p:grpSpPr bwMode="auto">
          <a:xfrm>
            <a:off x="5029200" y="1636713"/>
            <a:ext cx="1487488" cy="950912"/>
            <a:chOff x="2256" y="1031"/>
            <a:chExt cx="937" cy="599"/>
          </a:xfrm>
        </p:grpSpPr>
        <p:sp>
          <p:nvSpPr>
            <p:cNvPr id="34851" name="Arc 35">
              <a:extLst>
                <a:ext uri="{FF2B5EF4-FFF2-40B4-BE49-F238E27FC236}">
                  <a16:creationId xmlns:a16="http://schemas.microsoft.com/office/drawing/2014/main" xmlns="" id="{8B18717E-0475-493E-8838-9BD609081616}"/>
                </a:ext>
              </a:extLst>
            </p:cNvPr>
            <p:cNvSpPr>
              <a:spLocks/>
            </p:cNvSpPr>
            <p:nvPr/>
          </p:nvSpPr>
          <p:spPr bwMode="auto">
            <a:xfrm>
              <a:off x="2605" y="1498"/>
              <a:ext cx="42" cy="1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900" name="Group 84">
              <a:extLst>
                <a:ext uri="{FF2B5EF4-FFF2-40B4-BE49-F238E27FC236}">
                  <a16:creationId xmlns:a16="http://schemas.microsoft.com/office/drawing/2014/main" xmlns="" id="{257637F2-1399-4317-9DF4-BC8D4628AEDA}"/>
                </a:ext>
              </a:extLst>
            </p:cNvPr>
            <p:cNvGrpSpPr>
              <a:grpSpLocks/>
            </p:cNvGrpSpPr>
            <p:nvPr/>
          </p:nvGrpSpPr>
          <p:grpSpPr bwMode="auto">
            <a:xfrm>
              <a:off x="2256" y="1031"/>
              <a:ext cx="937" cy="265"/>
              <a:chOff x="2304" y="1007"/>
              <a:chExt cx="937" cy="265"/>
            </a:xfrm>
          </p:grpSpPr>
          <p:sp>
            <p:nvSpPr>
              <p:cNvPr id="34898" name="AutoShape 82">
                <a:extLst>
                  <a:ext uri="{FF2B5EF4-FFF2-40B4-BE49-F238E27FC236}">
                    <a16:creationId xmlns:a16="http://schemas.microsoft.com/office/drawing/2014/main" xmlns="" id="{12771A74-F7BC-4072-B173-AA35404404C6}"/>
                  </a:ext>
                </a:extLst>
              </p:cNvPr>
              <p:cNvSpPr>
                <a:spLocks noChangeArrowheads="1"/>
              </p:cNvSpPr>
              <p:nvPr/>
            </p:nvSpPr>
            <p:spPr bwMode="auto">
              <a:xfrm>
                <a:off x="2304" y="1008"/>
                <a:ext cx="816" cy="264"/>
              </a:xfrm>
              <a:prstGeom prst="wedgeRoundRectCallout">
                <a:avLst>
                  <a:gd name="adj1" fmla="val 4532"/>
                  <a:gd name="adj2" fmla="val 143181"/>
                  <a:gd name="adj3" fmla="val 16667"/>
                </a:avLst>
              </a:prstGeom>
              <a:solidFill>
                <a:srgbClr val="D3EBE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b="1">
                  <a:solidFill>
                    <a:srgbClr val="1C1C1C"/>
                  </a:solidFill>
                  <a:latin typeface="Times New Roman" panose="02020603050405020304" pitchFamily="18" charset="0"/>
                </a:endParaRPr>
              </a:p>
            </p:txBody>
          </p:sp>
          <p:grpSp>
            <p:nvGrpSpPr>
              <p:cNvPr id="34895" name="Group 79">
                <a:extLst>
                  <a:ext uri="{FF2B5EF4-FFF2-40B4-BE49-F238E27FC236}">
                    <a16:creationId xmlns:a16="http://schemas.microsoft.com/office/drawing/2014/main" xmlns="" id="{B0D85AB8-351B-4085-B35F-905F1BD3AA54}"/>
                  </a:ext>
                </a:extLst>
              </p:cNvPr>
              <p:cNvGrpSpPr>
                <a:grpSpLocks/>
              </p:cNvGrpSpPr>
              <p:nvPr/>
            </p:nvGrpSpPr>
            <p:grpSpPr bwMode="auto">
              <a:xfrm>
                <a:off x="2337" y="1007"/>
                <a:ext cx="904" cy="250"/>
                <a:chOff x="2312" y="1056"/>
                <a:chExt cx="904" cy="250"/>
              </a:xfrm>
            </p:grpSpPr>
            <p:graphicFrame>
              <p:nvGraphicFramePr>
                <p:cNvPr id="34850" name="Object 34">
                  <a:extLst>
                    <a:ext uri="{FF2B5EF4-FFF2-40B4-BE49-F238E27FC236}">
                      <a16:creationId xmlns:a16="http://schemas.microsoft.com/office/drawing/2014/main" xmlns="" id="{4648BB30-9FDA-48BA-992E-19F7621E89D0}"/>
                    </a:ext>
                  </a:extLst>
                </p:cNvPr>
                <p:cNvGraphicFramePr>
                  <a:graphicFrameLocks noChangeAspect="1"/>
                </p:cNvGraphicFramePr>
                <p:nvPr/>
              </p:nvGraphicFramePr>
              <p:xfrm>
                <a:off x="2851" y="1089"/>
                <a:ext cx="153" cy="217"/>
              </p:xfrm>
              <a:graphic>
                <a:graphicData uri="http://schemas.openxmlformats.org/presentationml/2006/ole">
                  <mc:AlternateContent xmlns:mc="http://schemas.openxmlformats.org/markup-compatibility/2006">
                    <mc:Choice xmlns:v="urn:schemas-microsoft-com:vml" Requires="v">
                      <p:oleObj spid="_x0000_s34977" name="公式" r:id="rId32" imgW="177480" imgH="241200" progId="Equation.3">
                        <p:embed/>
                      </p:oleObj>
                    </mc:Choice>
                    <mc:Fallback>
                      <p:oleObj name="公式" r:id="rId32" imgW="177480" imgH="241200" progId="Equation.3">
                        <p:embed/>
                        <p:pic>
                          <p:nvPicPr>
                            <p:cNvPr id="0" name="Object 34"/>
                            <p:cNvPicPr preferRelativeResize="0">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851" y="1089"/>
                              <a:ext cx="153"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52" name="Text Box 36">
                  <a:extLst>
                    <a:ext uri="{FF2B5EF4-FFF2-40B4-BE49-F238E27FC236}">
                      <a16:creationId xmlns:a16="http://schemas.microsoft.com/office/drawing/2014/main" xmlns="" id="{0D550F23-6D4E-4106-A7D1-B9DCAEB94E20}"/>
                    </a:ext>
                  </a:extLst>
                </p:cNvPr>
                <p:cNvSpPr txBox="1">
                  <a:spLocks noChangeArrowheads="1"/>
                </p:cNvSpPr>
                <p:nvPr/>
              </p:nvSpPr>
              <p:spPr bwMode="auto">
                <a:xfrm>
                  <a:off x="2312" y="1056"/>
                  <a:ext cx="904"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Times New Roman" panose="02020603050405020304" pitchFamily="18" charset="0"/>
                    </a:rPr>
                    <a:t>衍射角</a:t>
                  </a:r>
                  <a:endParaRPr lang="zh-CN" altLang="en-US" sz="2000" b="1">
                    <a:latin typeface="Times New Roman" panose="02020603050405020304" pitchFamily="18" charset="0"/>
                  </a:endParaRPr>
                </a:p>
              </p:txBody>
            </p:sp>
          </p:grpSp>
        </p:grpSp>
      </p:grpSp>
      <mc:AlternateContent xmlns:mc="http://schemas.openxmlformats.org/markup-compatibility/2006">
        <mc:Choice xmlns:p14="http://schemas.microsoft.com/office/powerpoint/2010/main" Requires="p14">
          <p:contentPart p14:bwMode="auto" r:id="rId34">
            <p14:nvContentPartPr>
              <p14:cNvPr id="2" name="墨迹 1"/>
              <p14:cNvContentPartPr/>
              <p14:nvPr/>
            </p14:nvContentPartPr>
            <p14:xfrm>
              <a:off x="3378960" y="77400"/>
              <a:ext cx="5736960" cy="6447600"/>
            </p14:xfrm>
          </p:contentPart>
        </mc:Choice>
        <mc:Fallback>
          <p:pic>
            <p:nvPicPr>
              <p:cNvPr id="2" name="墨迹 1"/>
              <p:cNvPicPr/>
              <p:nvPr/>
            </p:nvPicPr>
            <p:blipFill>
              <a:blip r:embed="rId35"/>
              <a:stretch>
                <a:fillRect/>
              </a:stretch>
            </p:blipFill>
            <p:spPr>
              <a:xfrm>
                <a:off x="3370680" y="70200"/>
                <a:ext cx="5748120" cy="6464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4864"/>
                                        </p:tgtEl>
                                        <p:attrNameLst>
                                          <p:attrName>style.visibility</p:attrName>
                                        </p:attrNameLst>
                                      </p:cBhvr>
                                      <p:to>
                                        <p:strVal val="visible"/>
                                      </p:to>
                                    </p:set>
                                    <p:animEffect transition="in" filter="box(out)">
                                      <p:cBhvr>
                                        <p:cTn id="7" dur="500"/>
                                        <p:tgtEl>
                                          <p:spTgt spid="34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4861"/>
                                        </p:tgtEl>
                                        <p:attrNameLst>
                                          <p:attrName>style.visibility</p:attrName>
                                        </p:attrNameLst>
                                      </p:cBhvr>
                                      <p:to>
                                        <p:strVal val="visible"/>
                                      </p:to>
                                    </p:set>
                                    <p:animEffect transition="in" filter="barn(outVertical)">
                                      <p:cBhvr>
                                        <p:cTn id="12" dur="500"/>
                                        <p:tgtEl>
                                          <p:spTgt spid="34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 calcmode="lin" valueType="num">
                                      <p:cBhvr>
                                        <p:cTn id="17" dur="500" fill="hold"/>
                                        <p:tgtEl>
                                          <p:spTgt spid="34821"/>
                                        </p:tgtEl>
                                        <p:attrNameLst>
                                          <p:attrName>ppt_x</p:attrName>
                                        </p:attrNameLst>
                                      </p:cBhvr>
                                      <p:tavLst>
                                        <p:tav tm="0">
                                          <p:val>
                                            <p:strVal val="#ppt_x-#ppt_w/2"/>
                                          </p:val>
                                        </p:tav>
                                        <p:tav tm="100000">
                                          <p:val>
                                            <p:strVal val="#ppt_x"/>
                                          </p:val>
                                        </p:tav>
                                      </p:tavLst>
                                    </p:anim>
                                    <p:anim calcmode="lin" valueType="num">
                                      <p:cBhvr>
                                        <p:cTn id="18" dur="500" fill="hold"/>
                                        <p:tgtEl>
                                          <p:spTgt spid="34821"/>
                                        </p:tgtEl>
                                        <p:attrNameLst>
                                          <p:attrName>ppt_y</p:attrName>
                                        </p:attrNameLst>
                                      </p:cBhvr>
                                      <p:tavLst>
                                        <p:tav tm="0">
                                          <p:val>
                                            <p:strVal val="#ppt_y"/>
                                          </p:val>
                                        </p:tav>
                                        <p:tav tm="100000">
                                          <p:val>
                                            <p:strVal val="#ppt_y"/>
                                          </p:val>
                                        </p:tav>
                                      </p:tavLst>
                                    </p:anim>
                                    <p:anim calcmode="lin" valueType="num">
                                      <p:cBhvr>
                                        <p:cTn id="19" dur="500" fill="hold"/>
                                        <p:tgtEl>
                                          <p:spTgt spid="34821"/>
                                        </p:tgtEl>
                                        <p:attrNameLst>
                                          <p:attrName>ppt_w</p:attrName>
                                        </p:attrNameLst>
                                      </p:cBhvr>
                                      <p:tavLst>
                                        <p:tav tm="0">
                                          <p:val>
                                            <p:fltVal val="0"/>
                                          </p:val>
                                        </p:tav>
                                        <p:tav tm="100000">
                                          <p:val>
                                            <p:strVal val="#ppt_w"/>
                                          </p:val>
                                        </p:tav>
                                      </p:tavLst>
                                    </p:anim>
                                    <p:anim calcmode="lin" valueType="num">
                                      <p:cBhvr>
                                        <p:cTn id="20" dur="500" fill="hold"/>
                                        <p:tgtEl>
                                          <p:spTgt spid="3482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34832"/>
                                        </p:tgtEl>
                                        <p:attrNameLst>
                                          <p:attrName>style.visibility</p:attrName>
                                        </p:attrNameLst>
                                      </p:cBhvr>
                                      <p:to>
                                        <p:strVal val="visible"/>
                                      </p:to>
                                    </p:set>
                                    <p:anim calcmode="lin" valueType="num">
                                      <p:cBhvr>
                                        <p:cTn id="25" dur="500" fill="hold"/>
                                        <p:tgtEl>
                                          <p:spTgt spid="34832"/>
                                        </p:tgtEl>
                                        <p:attrNameLst>
                                          <p:attrName>ppt_x</p:attrName>
                                        </p:attrNameLst>
                                      </p:cBhvr>
                                      <p:tavLst>
                                        <p:tav tm="0">
                                          <p:val>
                                            <p:strVal val="#ppt_x-#ppt_w/2"/>
                                          </p:val>
                                        </p:tav>
                                        <p:tav tm="100000">
                                          <p:val>
                                            <p:strVal val="#ppt_x"/>
                                          </p:val>
                                        </p:tav>
                                      </p:tavLst>
                                    </p:anim>
                                    <p:anim calcmode="lin" valueType="num">
                                      <p:cBhvr>
                                        <p:cTn id="26" dur="500" fill="hold"/>
                                        <p:tgtEl>
                                          <p:spTgt spid="34832"/>
                                        </p:tgtEl>
                                        <p:attrNameLst>
                                          <p:attrName>ppt_y</p:attrName>
                                        </p:attrNameLst>
                                      </p:cBhvr>
                                      <p:tavLst>
                                        <p:tav tm="0">
                                          <p:val>
                                            <p:strVal val="#ppt_y"/>
                                          </p:val>
                                        </p:tav>
                                        <p:tav tm="100000">
                                          <p:val>
                                            <p:strVal val="#ppt_y"/>
                                          </p:val>
                                        </p:tav>
                                      </p:tavLst>
                                    </p:anim>
                                    <p:anim calcmode="lin" valueType="num">
                                      <p:cBhvr>
                                        <p:cTn id="27" dur="500" fill="hold"/>
                                        <p:tgtEl>
                                          <p:spTgt spid="34832"/>
                                        </p:tgtEl>
                                        <p:attrNameLst>
                                          <p:attrName>ppt_w</p:attrName>
                                        </p:attrNameLst>
                                      </p:cBhvr>
                                      <p:tavLst>
                                        <p:tav tm="0">
                                          <p:val>
                                            <p:fltVal val="0"/>
                                          </p:val>
                                        </p:tav>
                                        <p:tav tm="100000">
                                          <p:val>
                                            <p:strVal val="#ppt_w"/>
                                          </p:val>
                                        </p:tav>
                                      </p:tavLst>
                                    </p:anim>
                                    <p:anim calcmode="lin" valueType="num">
                                      <p:cBhvr>
                                        <p:cTn id="28" dur="500" fill="hold"/>
                                        <p:tgtEl>
                                          <p:spTgt spid="3483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nodeType="clickEffect">
                                  <p:stCondLst>
                                    <p:cond delay="0"/>
                                  </p:stCondLst>
                                  <p:childTnLst>
                                    <p:set>
                                      <p:cBhvr>
                                        <p:cTn id="32" dur="1" fill="hold">
                                          <p:stCondLst>
                                            <p:cond delay="0"/>
                                          </p:stCondLst>
                                        </p:cTn>
                                        <p:tgtEl>
                                          <p:spTgt spid="34893"/>
                                        </p:tgtEl>
                                        <p:attrNameLst>
                                          <p:attrName>style.visibility</p:attrName>
                                        </p:attrNameLst>
                                      </p:cBhvr>
                                      <p:to>
                                        <p:strVal val="visible"/>
                                      </p:to>
                                    </p:set>
                                    <p:animEffect transition="in" filter="barn(outHorizontal)">
                                      <p:cBhvr>
                                        <p:cTn id="33" dur="500"/>
                                        <p:tgtEl>
                                          <p:spTgt spid="3489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nodeType="clickEffect">
                                  <p:stCondLst>
                                    <p:cond delay="0"/>
                                  </p:stCondLst>
                                  <p:childTnLst>
                                    <p:set>
                                      <p:cBhvr>
                                        <p:cTn id="37" dur="1" fill="hold">
                                          <p:stCondLst>
                                            <p:cond delay="0"/>
                                          </p:stCondLst>
                                        </p:cTn>
                                        <p:tgtEl>
                                          <p:spTgt spid="34838"/>
                                        </p:tgtEl>
                                        <p:attrNameLst>
                                          <p:attrName>style.visibility</p:attrName>
                                        </p:attrNameLst>
                                      </p:cBhvr>
                                      <p:to>
                                        <p:strVal val="visible"/>
                                      </p:to>
                                    </p:set>
                                    <p:animEffect transition="in" filter="strips(upRight)">
                                      <p:cBhvr>
                                        <p:cTn id="38" dur="500"/>
                                        <p:tgtEl>
                                          <p:spTgt spid="3483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4883"/>
                                        </p:tgtEl>
                                        <p:attrNameLst>
                                          <p:attrName>style.visibility</p:attrName>
                                        </p:attrNameLst>
                                      </p:cBhvr>
                                      <p:to>
                                        <p:strVal val="visible"/>
                                      </p:to>
                                    </p:set>
                                    <p:animEffect transition="in" filter="blinds(horizontal)">
                                      <p:cBhvr>
                                        <p:cTn id="43" dur="500"/>
                                        <p:tgtEl>
                                          <p:spTgt spid="348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12" fill="hold" nodeType="clickEffect">
                                  <p:stCondLst>
                                    <p:cond delay="0"/>
                                  </p:stCondLst>
                                  <p:childTnLst>
                                    <p:set>
                                      <p:cBhvr>
                                        <p:cTn id="47" dur="1" fill="hold">
                                          <p:stCondLst>
                                            <p:cond delay="0"/>
                                          </p:stCondLst>
                                        </p:cTn>
                                        <p:tgtEl>
                                          <p:spTgt spid="34901"/>
                                        </p:tgtEl>
                                        <p:attrNameLst>
                                          <p:attrName>style.visibility</p:attrName>
                                        </p:attrNameLst>
                                      </p:cBhvr>
                                      <p:to>
                                        <p:strVal val="visible"/>
                                      </p:to>
                                    </p:set>
                                    <p:animEffect transition="in" filter="strips(downLeft)">
                                      <p:cBhvr>
                                        <p:cTn id="48" dur="500"/>
                                        <p:tgtEl>
                                          <p:spTgt spid="3490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4885"/>
                                        </p:tgtEl>
                                        <p:attrNameLst>
                                          <p:attrName>style.visibility</p:attrName>
                                        </p:attrNameLst>
                                      </p:cBhvr>
                                      <p:to>
                                        <p:strVal val="visible"/>
                                      </p:to>
                                    </p:set>
                                    <p:animEffect transition="in" filter="blinds(horizontal)">
                                      <p:cBhvr>
                                        <p:cTn id="53" dur="500"/>
                                        <p:tgtEl>
                                          <p:spTgt spid="3488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42" fill="hold" nodeType="clickEffect">
                                  <p:stCondLst>
                                    <p:cond delay="0"/>
                                  </p:stCondLst>
                                  <p:childTnLst>
                                    <p:set>
                                      <p:cBhvr>
                                        <p:cTn id="57" dur="1" fill="hold">
                                          <p:stCondLst>
                                            <p:cond delay="0"/>
                                          </p:stCondLst>
                                        </p:cTn>
                                        <p:tgtEl>
                                          <p:spTgt spid="34902"/>
                                        </p:tgtEl>
                                        <p:attrNameLst>
                                          <p:attrName>style.visibility</p:attrName>
                                        </p:attrNameLst>
                                      </p:cBhvr>
                                      <p:to>
                                        <p:strVal val="visible"/>
                                      </p:to>
                                    </p:set>
                                    <p:animEffect transition="in" filter="barn(outHorizontal)">
                                      <p:cBhvr>
                                        <p:cTn id="58" dur="500"/>
                                        <p:tgtEl>
                                          <p:spTgt spid="3490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34884"/>
                                        </p:tgtEl>
                                        <p:attrNameLst>
                                          <p:attrName>style.visibility</p:attrName>
                                        </p:attrNameLst>
                                      </p:cBhvr>
                                      <p:to>
                                        <p:strVal val="visible"/>
                                      </p:to>
                                    </p:set>
                                    <p:animEffect transition="in" filter="blinds(horizontal)">
                                      <p:cBhvr>
                                        <p:cTn id="63" dur="500"/>
                                        <p:tgtEl>
                                          <p:spTgt spid="3488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34879"/>
                                        </p:tgtEl>
                                        <p:attrNameLst>
                                          <p:attrName>style.visibility</p:attrName>
                                        </p:attrNameLst>
                                      </p:cBhvr>
                                      <p:to>
                                        <p:strVal val="visible"/>
                                      </p:to>
                                    </p:set>
                                    <p:animEffect transition="in" filter="box(in)">
                                      <p:cBhvr>
                                        <p:cTn id="68" dur="500"/>
                                        <p:tgtEl>
                                          <p:spTgt spid="3487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34887"/>
                                        </p:tgtEl>
                                        <p:attrNameLst>
                                          <p:attrName>style.visibility</p:attrName>
                                        </p:attrNameLst>
                                      </p:cBhvr>
                                      <p:to>
                                        <p:strVal val="visible"/>
                                      </p:to>
                                    </p:set>
                                    <p:animEffect transition="in" filter="blinds(horizontal)">
                                      <p:cBhvr>
                                        <p:cTn id="73" dur="500"/>
                                        <p:tgtEl>
                                          <p:spTgt spid="3488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34859"/>
                                        </p:tgtEl>
                                        <p:attrNameLst>
                                          <p:attrName>style.visibility</p:attrName>
                                        </p:attrNameLst>
                                      </p:cBhvr>
                                      <p:to>
                                        <p:strVal val="visible"/>
                                      </p:to>
                                    </p:set>
                                    <p:animEffect transition="in" filter="blinds(horizontal)">
                                      <p:cBhvr>
                                        <p:cTn id="78" dur="500"/>
                                        <p:tgtEl>
                                          <p:spTgt spid="3485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34860"/>
                                        </p:tgtEl>
                                        <p:attrNameLst>
                                          <p:attrName>style.visibility</p:attrName>
                                        </p:attrNameLst>
                                      </p:cBhvr>
                                      <p:to>
                                        <p:strVal val="visible"/>
                                      </p:to>
                                    </p:set>
                                    <p:animEffect transition="in" filter="blinds(horizontal)">
                                      <p:cBhvr>
                                        <p:cTn id="83" dur="500"/>
                                        <p:tgtEl>
                                          <p:spTgt spid="34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8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xmlns="" id="{2292688A-3AFB-4BE0-9D64-1578F8D1601C}"/>
              </a:ext>
            </a:extLst>
          </p:cNvPr>
          <p:cNvSpPr>
            <a:spLocks noGrp="1"/>
          </p:cNvSpPr>
          <p:nvPr>
            <p:ph type="sldNum" sz="quarter" idx="12"/>
          </p:nvPr>
        </p:nvSpPr>
        <p:spPr/>
        <p:txBody>
          <a:bodyPr/>
          <a:lstStyle/>
          <a:p>
            <a:fld id="{79B5CFC8-6DDA-49FD-B00B-A635C824C5A1}" type="slidenum">
              <a:rPr lang="en-US" altLang="zh-CN"/>
              <a:pPr/>
              <a:t>10</a:t>
            </a:fld>
            <a:endParaRPr lang="en-US" altLang="zh-CN"/>
          </a:p>
        </p:txBody>
      </p:sp>
      <p:sp>
        <p:nvSpPr>
          <p:cNvPr id="41987" name="Rectangle 3">
            <a:extLst>
              <a:ext uri="{FF2B5EF4-FFF2-40B4-BE49-F238E27FC236}">
                <a16:creationId xmlns:a16="http://schemas.microsoft.com/office/drawing/2014/main" xmlns="" id="{8CAD84C7-6380-43CA-861E-0F239242795D}"/>
              </a:ext>
            </a:extLst>
          </p:cNvPr>
          <p:cNvSpPr>
            <a:spLocks noChangeArrowheads="1"/>
          </p:cNvSpPr>
          <p:nvPr/>
        </p:nvSpPr>
        <p:spPr bwMode="auto">
          <a:xfrm>
            <a:off x="2133600" y="914400"/>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4"/>
              </a:buBlip>
            </a:pPr>
            <a:r>
              <a:rPr lang="en-US" altLang="zh-CN" sz="3200" b="1">
                <a:latin typeface="宋体" panose="02010600030101010101" pitchFamily="2" charset="-122"/>
              </a:rPr>
              <a:t> </a:t>
            </a:r>
            <a:r>
              <a:rPr lang="zh-CN" altLang="en-US" sz="3200" b="1">
                <a:latin typeface="宋体" panose="02010600030101010101" pitchFamily="2" charset="-122"/>
              </a:rPr>
              <a:t>单缝宽度变化，中央明纹宽度如何变化？</a:t>
            </a:r>
          </a:p>
        </p:txBody>
      </p:sp>
    </p:spTree>
    <p:controls>
      <mc:AlternateContent xmlns:mc="http://schemas.openxmlformats.org/markup-compatibility/2006">
        <mc:Choice xmlns:v="urn:schemas-microsoft-com:vml" Requires="v">
          <p:control spid="41993" name="ShockwaveFlash2" r:id="rId2" imgW="6004766" imgH="4535733"/>
        </mc:Choice>
        <mc:Fallback>
          <p:control name="ShockwaveFlash2" r:id="rId2" imgW="6004766" imgH="4535733">
            <p:pic>
              <p:nvPicPr>
                <p:cNvPr id="0" name="ShockwaveFlash2"/>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176588" y="1606550"/>
                  <a:ext cx="6003925" cy="45354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xmlns="" id="{329B6ED9-0C58-46D1-9D5B-3C512D80FF9E}"/>
              </a:ext>
            </a:extLst>
          </p:cNvPr>
          <p:cNvSpPr>
            <a:spLocks noGrp="1"/>
          </p:cNvSpPr>
          <p:nvPr>
            <p:ph type="sldNum" sz="quarter" idx="12"/>
          </p:nvPr>
        </p:nvSpPr>
        <p:spPr/>
        <p:txBody>
          <a:bodyPr/>
          <a:lstStyle/>
          <a:p>
            <a:fld id="{E2571D04-C35B-4075-AC72-2399D6D6614F}" type="slidenum">
              <a:rPr lang="en-US" altLang="zh-CN"/>
              <a:pPr/>
              <a:t>11</a:t>
            </a:fld>
            <a:endParaRPr lang="en-US" altLang="zh-CN"/>
          </a:p>
        </p:txBody>
      </p:sp>
      <p:sp>
        <p:nvSpPr>
          <p:cNvPr id="43015" name="Rectangle 7">
            <a:extLst>
              <a:ext uri="{FF2B5EF4-FFF2-40B4-BE49-F238E27FC236}">
                <a16:creationId xmlns:a16="http://schemas.microsoft.com/office/drawing/2014/main" xmlns="" id="{42B64069-88E8-4B2A-852C-2EEFB6C351BB}"/>
              </a:ext>
            </a:extLst>
          </p:cNvPr>
          <p:cNvSpPr>
            <a:spLocks noChangeArrowheads="1"/>
          </p:cNvSpPr>
          <p:nvPr/>
        </p:nvSpPr>
        <p:spPr bwMode="auto">
          <a:xfrm>
            <a:off x="2286001" y="944564"/>
            <a:ext cx="7927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4"/>
              </a:buBlip>
            </a:pPr>
            <a:r>
              <a:rPr lang="en-US" altLang="zh-CN" sz="3200" b="1">
                <a:latin typeface="宋体" panose="02010600030101010101" pitchFamily="2" charset="-122"/>
              </a:rPr>
              <a:t>  </a:t>
            </a:r>
            <a:r>
              <a:rPr lang="zh-CN" altLang="en-US" sz="3200" b="1">
                <a:latin typeface="宋体" panose="02010600030101010101" pitchFamily="2" charset="-122"/>
              </a:rPr>
              <a:t>入射波长变化，衍射效应如何变化？</a:t>
            </a:r>
          </a:p>
        </p:txBody>
      </p:sp>
      <p:grpSp>
        <p:nvGrpSpPr>
          <p:cNvPr id="43017" name="Group 9">
            <a:extLst>
              <a:ext uri="{FF2B5EF4-FFF2-40B4-BE49-F238E27FC236}">
                <a16:creationId xmlns:a16="http://schemas.microsoft.com/office/drawing/2014/main" xmlns="" id="{4AAA0BF1-AB7E-405C-91D5-67DFAB5AAB27}"/>
              </a:ext>
            </a:extLst>
          </p:cNvPr>
          <p:cNvGrpSpPr>
            <a:grpSpLocks/>
          </p:cNvGrpSpPr>
          <p:nvPr/>
        </p:nvGrpSpPr>
        <p:grpSpPr bwMode="auto">
          <a:xfrm>
            <a:off x="2514600" y="1582739"/>
            <a:ext cx="6934200" cy="4595323"/>
            <a:chOff x="624" y="864"/>
            <a:chExt cx="4416" cy="3136"/>
          </a:xfrm>
        </p:grpSpPr>
        <p:grpSp>
          <p:nvGrpSpPr>
            <p:cNvPr id="43018" name="Group 10">
              <a:extLst>
                <a:ext uri="{FF2B5EF4-FFF2-40B4-BE49-F238E27FC236}">
                  <a16:creationId xmlns:a16="http://schemas.microsoft.com/office/drawing/2014/main" xmlns="" id="{D83E51CE-3EA9-48F3-87C7-A4863FE6F7AB}"/>
                </a:ext>
              </a:extLst>
            </p:cNvPr>
            <p:cNvGrpSpPr>
              <a:grpSpLocks/>
            </p:cNvGrpSpPr>
            <p:nvPr/>
          </p:nvGrpSpPr>
          <p:grpSpPr bwMode="auto">
            <a:xfrm>
              <a:off x="960" y="3600"/>
              <a:ext cx="4032" cy="400"/>
              <a:chOff x="1728" y="768"/>
              <a:chExt cx="4032" cy="400"/>
            </a:xfrm>
          </p:grpSpPr>
          <p:sp>
            <p:nvSpPr>
              <p:cNvPr id="43019" name="Text Box 11">
                <a:extLst>
                  <a:ext uri="{FF2B5EF4-FFF2-40B4-BE49-F238E27FC236}">
                    <a16:creationId xmlns:a16="http://schemas.microsoft.com/office/drawing/2014/main" xmlns="" id="{A86EC53A-9683-4F4A-ABB7-D465F8728469}"/>
                  </a:ext>
                </a:extLst>
              </p:cNvPr>
              <p:cNvSpPr txBox="1">
                <a:spLocks noChangeArrowheads="1"/>
              </p:cNvSpPr>
              <p:nvPr/>
            </p:nvSpPr>
            <p:spPr bwMode="auto">
              <a:xfrm>
                <a:off x="1906" y="769"/>
                <a:ext cx="3854" cy="3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rPr>
                  <a:t>越大，  越大，衍射效应越明显</a:t>
                </a:r>
                <a:r>
                  <a:rPr lang="en-US" altLang="zh-CN" sz="3200" b="1">
                    <a:latin typeface="宋体" panose="02010600030101010101" pitchFamily="2" charset="-122"/>
                  </a:rPr>
                  <a:t>.</a:t>
                </a:r>
              </a:p>
            </p:txBody>
          </p:sp>
          <p:graphicFrame>
            <p:nvGraphicFramePr>
              <p:cNvPr id="43020" name="Object 12">
                <a:extLst>
                  <a:ext uri="{FF2B5EF4-FFF2-40B4-BE49-F238E27FC236}">
                    <a16:creationId xmlns:a16="http://schemas.microsoft.com/office/drawing/2014/main" xmlns="" id="{CC3491FF-F58A-447D-8E68-45753739AF09}"/>
                  </a:ext>
                </a:extLst>
              </p:cNvPr>
              <p:cNvGraphicFramePr>
                <a:graphicFrameLocks noChangeAspect="1"/>
              </p:cNvGraphicFramePr>
              <p:nvPr/>
            </p:nvGraphicFramePr>
            <p:xfrm>
              <a:off x="1728" y="799"/>
              <a:ext cx="243" cy="305"/>
            </p:xfrm>
            <a:graphic>
              <a:graphicData uri="http://schemas.openxmlformats.org/presentationml/2006/ole">
                <mc:AlternateContent xmlns:mc="http://schemas.openxmlformats.org/markup-compatibility/2006">
                  <mc:Choice xmlns:v="urn:schemas-microsoft-com:vml" Requires="v">
                    <p:oleObj spid="_x0000_s43035" name="公式" r:id="rId5" imgW="190440" imgH="241200" progId="Equation.3">
                      <p:embed/>
                    </p:oleObj>
                  </mc:Choice>
                  <mc:Fallback>
                    <p:oleObj name="公式" r:id="rId5" imgW="190440" imgH="241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99"/>
                            <a:ext cx="24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3">
                <a:extLst>
                  <a:ext uri="{FF2B5EF4-FFF2-40B4-BE49-F238E27FC236}">
                    <a16:creationId xmlns:a16="http://schemas.microsoft.com/office/drawing/2014/main" xmlns="" id="{BB30FB54-20AB-4F90-97EB-B9CA8C836876}"/>
                  </a:ext>
                </a:extLst>
              </p:cNvPr>
              <p:cNvGraphicFramePr>
                <a:graphicFrameLocks noChangeAspect="1"/>
              </p:cNvGraphicFramePr>
              <p:nvPr/>
            </p:nvGraphicFramePr>
            <p:xfrm>
              <a:off x="2640" y="768"/>
              <a:ext cx="261" cy="384"/>
            </p:xfrm>
            <a:graphic>
              <a:graphicData uri="http://schemas.openxmlformats.org/presentationml/2006/ole">
                <mc:AlternateContent xmlns:mc="http://schemas.openxmlformats.org/markup-compatibility/2006">
                  <mc:Choice xmlns:v="urn:schemas-microsoft-com:vml" Requires="v">
                    <p:oleObj spid="_x0000_s43036" name="公式" r:id="rId7" imgW="215640" imgH="317160" progId="Equation.3">
                      <p:embed/>
                    </p:oleObj>
                  </mc:Choice>
                  <mc:Fallback>
                    <p:oleObj name="公式" r:id="rId7" imgW="215640" imgH="31716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768"/>
                            <a:ext cx="26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pic>
        <p:nvPicPr>
          <p:cNvPr id="43031" name="Object"/>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574800"/>
            <a:ext cx="6934200" cy="3860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ontrols>
      <mc:AlternateContent xmlns:mc="http://schemas.openxmlformats.org/markup-compatibility/2006">
        <mc:Choice xmlns:v="urn:schemas-microsoft-com:vml" Requires="v">
          <p:control spid="43032" name="ShockwaveFlash2" r:id="rId2" imgW="6935168" imgH="3868714"/>
        </mc:Choice>
        <mc:Fallback>
          <p:control name="ShockwaveFlash2" r:id="rId2" imgW="6935168" imgH="3868714">
            <p:pic>
              <p:nvPicPr>
                <p:cNvPr id="0" name="ShockwaveFlash2"/>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0" y="1588"/>
                  <a:ext cx="4763" cy="15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a:extLst>
              <a:ext uri="{FF2B5EF4-FFF2-40B4-BE49-F238E27FC236}">
                <a16:creationId xmlns:a16="http://schemas.microsoft.com/office/drawing/2014/main" xmlns="" id="{AA600239-EC3E-408B-8514-F79430E11363}"/>
              </a:ext>
            </a:extLst>
          </p:cNvPr>
          <p:cNvSpPr>
            <a:spLocks noGrp="1"/>
          </p:cNvSpPr>
          <p:nvPr>
            <p:ph type="sldNum" sz="quarter" idx="12"/>
          </p:nvPr>
        </p:nvSpPr>
        <p:spPr/>
        <p:txBody>
          <a:bodyPr/>
          <a:lstStyle/>
          <a:p>
            <a:fld id="{826F72B5-EB44-4FEA-88E1-0CFC0A126C22}" type="slidenum">
              <a:rPr lang="en-US" altLang="zh-CN"/>
              <a:pPr/>
              <a:t>12</a:t>
            </a:fld>
            <a:endParaRPr lang="en-US" altLang="zh-CN"/>
          </a:p>
        </p:txBody>
      </p:sp>
      <p:sp>
        <p:nvSpPr>
          <p:cNvPr id="44034" name="Text Box 2">
            <a:extLst>
              <a:ext uri="{FF2B5EF4-FFF2-40B4-BE49-F238E27FC236}">
                <a16:creationId xmlns:a16="http://schemas.microsoft.com/office/drawing/2014/main" xmlns="" id="{769B4853-8884-437F-96F7-FD8FDEB48FC1}"/>
              </a:ext>
            </a:extLst>
          </p:cNvPr>
          <p:cNvSpPr txBox="1">
            <a:spLocks noChangeArrowheads="1"/>
          </p:cNvSpPr>
          <p:nvPr/>
        </p:nvSpPr>
        <p:spPr bwMode="auto">
          <a:xfrm>
            <a:off x="2133600" y="868364"/>
            <a:ext cx="6096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CC0000"/>
                </a:solidFill>
                <a:latin typeface="宋体" panose="02010600030101010101" pitchFamily="2" charset="-122"/>
              </a:rPr>
              <a:t> (</a:t>
            </a:r>
            <a:r>
              <a:rPr lang="en-US" altLang="zh-CN" sz="3200" b="1">
                <a:solidFill>
                  <a:srgbClr val="CC0000"/>
                </a:solidFill>
                <a:latin typeface="Times New Roman" panose="02020603050405020304" pitchFamily="18" charset="0"/>
              </a:rPr>
              <a:t>3</a:t>
            </a:r>
            <a:r>
              <a:rPr lang="en-US" altLang="zh-CN" sz="3200" b="1">
                <a:solidFill>
                  <a:srgbClr val="CC0000"/>
                </a:solidFill>
                <a:latin typeface="宋体" panose="02010600030101010101" pitchFamily="2" charset="-122"/>
              </a:rPr>
              <a:t>)</a:t>
            </a:r>
            <a:r>
              <a:rPr lang="zh-CN" altLang="en-US" sz="3200" b="1"/>
              <a:t>条纹宽度（相邻条纹间距）</a:t>
            </a:r>
          </a:p>
        </p:txBody>
      </p:sp>
      <p:grpSp>
        <p:nvGrpSpPr>
          <p:cNvPr id="44054" name="Group 22">
            <a:extLst>
              <a:ext uri="{FF2B5EF4-FFF2-40B4-BE49-F238E27FC236}">
                <a16:creationId xmlns:a16="http://schemas.microsoft.com/office/drawing/2014/main" xmlns="" id="{30D1C962-6756-4549-A994-F46FE3EE2911}"/>
              </a:ext>
            </a:extLst>
          </p:cNvPr>
          <p:cNvGrpSpPr>
            <a:grpSpLocks/>
          </p:cNvGrpSpPr>
          <p:nvPr/>
        </p:nvGrpSpPr>
        <p:grpSpPr bwMode="auto">
          <a:xfrm>
            <a:off x="2617788" y="3670300"/>
            <a:ext cx="7440612" cy="1130300"/>
            <a:chOff x="497" y="2312"/>
            <a:chExt cx="4687" cy="712"/>
          </a:xfrm>
        </p:grpSpPr>
        <p:sp>
          <p:nvSpPr>
            <p:cNvPr id="44043" name="Rectangle 11">
              <a:extLst>
                <a:ext uri="{FF2B5EF4-FFF2-40B4-BE49-F238E27FC236}">
                  <a16:creationId xmlns:a16="http://schemas.microsoft.com/office/drawing/2014/main" xmlns="" id="{CDF4BCC9-070F-43B0-9015-2AE1C741C9D3}"/>
                </a:ext>
              </a:extLst>
            </p:cNvPr>
            <p:cNvSpPr>
              <a:spLocks noChangeArrowheads="1"/>
            </p:cNvSpPr>
            <p:nvPr/>
          </p:nvSpPr>
          <p:spPr bwMode="auto">
            <a:xfrm>
              <a:off x="497" y="2352"/>
              <a:ext cx="4639" cy="672"/>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44" name="Object 12">
              <a:extLst>
                <a:ext uri="{FF2B5EF4-FFF2-40B4-BE49-F238E27FC236}">
                  <a16:creationId xmlns:a16="http://schemas.microsoft.com/office/drawing/2014/main" xmlns="" id="{C974F775-38BB-432E-9787-C884D629F431}"/>
                </a:ext>
              </a:extLst>
            </p:cNvPr>
            <p:cNvGraphicFramePr>
              <a:graphicFrameLocks noChangeAspect="1"/>
            </p:cNvGraphicFramePr>
            <p:nvPr/>
          </p:nvGraphicFramePr>
          <p:xfrm>
            <a:off x="595" y="2353"/>
            <a:ext cx="2285" cy="655"/>
          </p:xfrm>
          <a:graphic>
            <a:graphicData uri="http://schemas.openxmlformats.org/presentationml/2006/ole">
              <mc:AlternateContent xmlns:mc="http://schemas.openxmlformats.org/markup-compatibility/2006">
                <mc:Choice xmlns:v="urn:schemas-microsoft-com:vml" Requires="v">
                  <p:oleObj spid="_x0000_s44067" name="Equation" r:id="rId3" imgW="1346040" imgH="393480" progId="Equation.3">
                    <p:embed/>
                  </p:oleObj>
                </mc:Choice>
                <mc:Fallback>
                  <p:oleObj name="Equation" r:id="rId3" imgW="1346040" imgH="39348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 y="2353"/>
                          <a:ext cx="2285" cy="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5" name="Text Box 13">
              <a:extLst>
                <a:ext uri="{FF2B5EF4-FFF2-40B4-BE49-F238E27FC236}">
                  <a16:creationId xmlns:a16="http://schemas.microsoft.com/office/drawing/2014/main" xmlns="" id="{B6898447-C4C2-43FE-975F-A4DE157B3325}"/>
                </a:ext>
              </a:extLst>
            </p:cNvPr>
            <p:cNvSpPr txBox="1">
              <a:spLocks noChangeArrowheads="1"/>
            </p:cNvSpPr>
            <p:nvPr/>
          </p:nvSpPr>
          <p:spPr bwMode="auto">
            <a:xfrm>
              <a:off x="3181" y="2312"/>
              <a:ext cx="2003"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除了中央明纹外其它明纹的宽度</a:t>
              </a:r>
            </a:p>
          </p:txBody>
        </p:sp>
      </p:grpSp>
      <p:grpSp>
        <p:nvGrpSpPr>
          <p:cNvPr id="44048" name="Group 16">
            <a:extLst>
              <a:ext uri="{FF2B5EF4-FFF2-40B4-BE49-F238E27FC236}">
                <a16:creationId xmlns:a16="http://schemas.microsoft.com/office/drawing/2014/main" xmlns="" id="{7BD16709-BFE2-458E-905F-9BCC43946AC8}"/>
              </a:ext>
            </a:extLst>
          </p:cNvPr>
          <p:cNvGrpSpPr>
            <a:grpSpLocks/>
          </p:cNvGrpSpPr>
          <p:nvPr/>
        </p:nvGrpSpPr>
        <p:grpSpPr bwMode="auto">
          <a:xfrm>
            <a:off x="2590800" y="1730375"/>
            <a:ext cx="7772400" cy="1720850"/>
            <a:chOff x="768" y="1090"/>
            <a:chExt cx="4896" cy="1084"/>
          </a:xfrm>
        </p:grpSpPr>
        <p:graphicFrame>
          <p:nvGraphicFramePr>
            <p:cNvPr id="44049" name="Object 17">
              <a:extLst>
                <a:ext uri="{FF2B5EF4-FFF2-40B4-BE49-F238E27FC236}">
                  <a16:creationId xmlns:a16="http://schemas.microsoft.com/office/drawing/2014/main" xmlns="" id="{E832F544-58F3-4E3E-B650-1085CA5FD689}"/>
                </a:ext>
              </a:extLst>
            </p:cNvPr>
            <p:cNvGraphicFramePr>
              <a:graphicFrameLocks noChangeAspect="1"/>
            </p:cNvGraphicFramePr>
            <p:nvPr/>
          </p:nvGraphicFramePr>
          <p:xfrm>
            <a:off x="1008" y="1090"/>
            <a:ext cx="2352" cy="609"/>
          </p:xfrm>
          <a:graphic>
            <a:graphicData uri="http://schemas.openxmlformats.org/presentationml/2006/ole">
              <mc:AlternateContent xmlns:mc="http://schemas.openxmlformats.org/markup-compatibility/2006">
                <mc:Choice xmlns:v="urn:schemas-microsoft-com:vml" Requires="v">
                  <p:oleObj spid="_x0000_s44068" name="公式" r:id="rId5" imgW="2209680" imgH="609480" progId="Equation.3">
                    <p:embed/>
                  </p:oleObj>
                </mc:Choice>
                <mc:Fallback>
                  <p:oleObj name="公式" r:id="rId5" imgW="2209680" imgH="60948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090"/>
                          <a:ext cx="2352" cy="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0" name="Text Box 18">
              <a:extLst>
                <a:ext uri="{FF2B5EF4-FFF2-40B4-BE49-F238E27FC236}">
                  <a16:creationId xmlns:a16="http://schemas.microsoft.com/office/drawing/2014/main" xmlns="" id="{32C8CDFE-4024-41D4-A1D6-4C078C87C6AC}"/>
                </a:ext>
              </a:extLst>
            </p:cNvPr>
            <p:cNvSpPr txBox="1">
              <a:spLocks noChangeArrowheads="1"/>
            </p:cNvSpPr>
            <p:nvPr/>
          </p:nvSpPr>
          <p:spPr bwMode="auto">
            <a:xfrm>
              <a:off x="3312" y="1186"/>
              <a:ext cx="23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latin typeface="Times New Roman" panose="02020603050405020304" pitchFamily="18" charset="0"/>
                </a:rPr>
                <a:t>干涉相消（</a:t>
              </a:r>
              <a:r>
                <a:rPr lang="zh-CN" altLang="en-US" sz="3200" b="1">
                  <a:solidFill>
                    <a:srgbClr val="0000CC"/>
                  </a:solidFill>
                  <a:effectLst>
                    <a:outerShdw blurRad="38100" dist="38100" dir="2700000" algn="tl">
                      <a:srgbClr val="C0C0C0"/>
                    </a:outerShdw>
                  </a:effectLst>
                  <a:latin typeface="Times New Roman" panose="02020603050405020304" pitchFamily="18" charset="0"/>
                </a:rPr>
                <a:t>暗纹</a:t>
              </a:r>
              <a:r>
                <a:rPr lang="zh-CN" altLang="en-US" sz="3200" b="1">
                  <a:solidFill>
                    <a:srgbClr val="0000CC"/>
                  </a:solidFill>
                  <a:latin typeface="Times New Roman" panose="02020603050405020304" pitchFamily="18" charset="0"/>
                </a:rPr>
                <a:t>）</a:t>
              </a:r>
              <a:endParaRPr lang="zh-CN" altLang="en-US" sz="3200" b="1">
                <a:solidFill>
                  <a:srgbClr val="0000FF"/>
                </a:solidFill>
                <a:latin typeface="Times New Roman" panose="02020603050405020304" pitchFamily="18" charset="0"/>
              </a:endParaRPr>
            </a:p>
          </p:txBody>
        </p:sp>
        <p:graphicFrame>
          <p:nvGraphicFramePr>
            <p:cNvPr id="44051" name="Object 19">
              <a:extLst>
                <a:ext uri="{FF2B5EF4-FFF2-40B4-BE49-F238E27FC236}">
                  <a16:creationId xmlns:a16="http://schemas.microsoft.com/office/drawing/2014/main" xmlns="" id="{0B990E9E-6C9E-4CA4-890A-28F02ECB1228}"/>
                </a:ext>
              </a:extLst>
            </p:cNvPr>
            <p:cNvGraphicFramePr>
              <a:graphicFrameLocks noChangeAspect="1"/>
            </p:cNvGraphicFramePr>
            <p:nvPr/>
          </p:nvGraphicFramePr>
          <p:xfrm>
            <a:off x="1008" y="1570"/>
            <a:ext cx="2016" cy="604"/>
          </p:xfrm>
          <a:graphic>
            <a:graphicData uri="http://schemas.openxmlformats.org/presentationml/2006/ole">
              <mc:AlternateContent xmlns:mc="http://schemas.openxmlformats.org/markup-compatibility/2006">
                <mc:Choice xmlns:v="urn:schemas-microsoft-com:vml" Requires="v">
                  <p:oleObj spid="_x0000_s44069" name="公式" r:id="rId7" imgW="2019240" imgH="609480" progId="Equation.3">
                    <p:embed/>
                  </p:oleObj>
                </mc:Choice>
                <mc:Fallback>
                  <p:oleObj name="公式" r:id="rId7" imgW="2019240" imgH="60948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70"/>
                          <a:ext cx="2016"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2" name="Text Box 20">
              <a:extLst>
                <a:ext uri="{FF2B5EF4-FFF2-40B4-BE49-F238E27FC236}">
                  <a16:creationId xmlns:a16="http://schemas.microsoft.com/office/drawing/2014/main" xmlns="" id="{62568450-72DE-454E-A469-31221B247C2D}"/>
                </a:ext>
              </a:extLst>
            </p:cNvPr>
            <p:cNvSpPr txBox="1">
              <a:spLocks noChangeArrowheads="1"/>
            </p:cNvSpPr>
            <p:nvPr/>
          </p:nvSpPr>
          <p:spPr bwMode="auto">
            <a:xfrm>
              <a:off x="3312" y="1714"/>
              <a:ext cx="2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latin typeface="Times New Roman" panose="02020603050405020304" pitchFamily="18" charset="0"/>
                </a:rPr>
                <a:t>干涉加强（</a:t>
              </a:r>
              <a:r>
                <a:rPr lang="zh-CN" altLang="en-US" sz="3200" b="1">
                  <a:solidFill>
                    <a:srgbClr val="CC0000"/>
                  </a:solidFill>
                  <a:effectLst>
                    <a:outerShdw blurRad="38100" dist="38100" dir="2700000" algn="tl">
                      <a:srgbClr val="C0C0C0"/>
                    </a:outerShdw>
                  </a:effectLst>
                  <a:latin typeface="Times New Roman" panose="02020603050405020304" pitchFamily="18" charset="0"/>
                </a:rPr>
                <a:t>明纹</a:t>
              </a:r>
              <a:r>
                <a:rPr lang="zh-CN" altLang="en-US" sz="3200" b="1">
                  <a:solidFill>
                    <a:srgbClr val="CC0000"/>
                  </a:solidFill>
                  <a:latin typeface="Times New Roman" panose="02020603050405020304" pitchFamily="18" charset="0"/>
                </a:rPr>
                <a:t>）</a:t>
              </a:r>
            </a:p>
          </p:txBody>
        </p:sp>
        <p:sp>
          <p:nvSpPr>
            <p:cNvPr id="44053" name="AutoShape 21">
              <a:extLst>
                <a:ext uri="{FF2B5EF4-FFF2-40B4-BE49-F238E27FC236}">
                  <a16:creationId xmlns:a16="http://schemas.microsoft.com/office/drawing/2014/main" xmlns="" id="{306270DA-F52E-4283-9658-B0D81EF90D58}"/>
                </a:ext>
              </a:extLst>
            </p:cNvPr>
            <p:cNvSpPr>
              <a:spLocks/>
            </p:cNvSpPr>
            <p:nvPr/>
          </p:nvSpPr>
          <p:spPr bwMode="auto">
            <a:xfrm>
              <a:off x="768" y="1282"/>
              <a:ext cx="192" cy="672"/>
            </a:xfrm>
            <a:prstGeom prst="leftBrace">
              <a:avLst>
                <a:gd name="adj1" fmla="val 291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48"/>
                                        </p:tgtEl>
                                        <p:attrNameLst>
                                          <p:attrName>style.visibility</p:attrName>
                                        </p:attrNameLst>
                                      </p:cBhvr>
                                      <p:to>
                                        <p:strVal val="visible"/>
                                      </p:to>
                                    </p:set>
                                    <p:animEffect transition="in" filter="blinds(horizontal)">
                                      <p:cBhvr>
                                        <p:cTn id="7" dur="500"/>
                                        <p:tgtEl>
                                          <p:spTgt spid="44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54"/>
                                        </p:tgtEl>
                                        <p:attrNameLst>
                                          <p:attrName>style.visibility</p:attrName>
                                        </p:attrNameLst>
                                      </p:cBhvr>
                                      <p:to>
                                        <p:strVal val="visible"/>
                                      </p:to>
                                    </p:set>
                                    <p:animEffect transition="in" filter="blinds(horizontal)">
                                      <p:cBhvr>
                                        <p:cTn id="12" dur="500"/>
                                        <p:tgtEl>
                                          <p:spTgt spid="4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a:extLst>
              <a:ext uri="{FF2B5EF4-FFF2-40B4-BE49-F238E27FC236}">
                <a16:creationId xmlns:a16="http://schemas.microsoft.com/office/drawing/2014/main" xmlns="" id="{E74C6DBC-8DED-4D33-B638-A084180C8A48}"/>
              </a:ext>
            </a:extLst>
          </p:cNvPr>
          <p:cNvSpPr>
            <a:spLocks noGrp="1"/>
          </p:cNvSpPr>
          <p:nvPr>
            <p:ph type="sldNum" sz="quarter" idx="12"/>
          </p:nvPr>
        </p:nvSpPr>
        <p:spPr/>
        <p:txBody>
          <a:bodyPr/>
          <a:lstStyle/>
          <a:p>
            <a:fld id="{07CDF09E-8558-41DF-AB64-6AECAB417B55}" type="slidenum">
              <a:rPr lang="en-US" altLang="zh-CN"/>
              <a:pPr/>
              <a:t>13</a:t>
            </a:fld>
            <a:endParaRPr lang="en-US" altLang="zh-CN"/>
          </a:p>
        </p:txBody>
      </p:sp>
      <p:grpSp>
        <p:nvGrpSpPr>
          <p:cNvPr id="45082" name="Group 26">
            <a:extLst>
              <a:ext uri="{FF2B5EF4-FFF2-40B4-BE49-F238E27FC236}">
                <a16:creationId xmlns:a16="http://schemas.microsoft.com/office/drawing/2014/main" xmlns="" id="{CFDB0F9E-B3BE-433C-86B6-900AA5F70CDE}"/>
              </a:ext>
            </a:extLst>
          </p:cNvPr>
          <p:cNvGrpSpPr>
            <a:grpSpLocks/>
          </p:cNvGrpSpPr>
          <p:nvPr/>
        </p:nvGrpSpPr>
        <p:grpSpPr bwMode="auto">
          <a:xfrm>
            <a:off x="2133600" y="3124200"/>
            <a:ext cx="8077200" cy="1752600"/>
            <a:chOff x="384" y="1968"/>
            <a:chExt cx="5088" cy="1104"/>
          </a:xfrm>
        </p:grpSpPr>
        <p:sp>
          <p:nvSpPr>
            <p:cNvPr id="45059" name="Rectangle 3">
              <a:extLst>
                <a:ext uri="{FF2B5EF4-FFF2-40B4-BE49-F238E27FC236}">
                  <a16:creationId xmlns:a16="http://schemas.microsoft.com/office/drawing/2014/main" xmlns="" id="{D2D5D78C-C90D-423B-87E1-52A1861BE741}"/>
                </a:ext>
              </a:extLst>
            </p:cNvPr>
            <p:cNvSpPr>
              <a:spLocks noChangeArrowheads="1"/>
            </p:cNvSpPr>
            <p:nvPr/>
          </p:nvSpPr>
          <p:spPr bwMode="auto">
            <a:xfrm>
              <a:off x="384" y="1968"/>
              <a:ext cx="5088" cy="110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0" name="Line 4">
              <a:extLst>
                <a:ext uri="{FF2B5EF4-FFF2-40B4-BE49-F238E27FC236}">
                  <a16:creationId xmlns:a16="http://schemas.microsoft.com/office/drawing/2014/main" xmlns="" id="{9F18E18D-DA18-4BF8-8971-4E5A1A9E5021}"/>
                </a:ext>
              </a:extLst>
            </p:cNvPr>
            <p:cNvSpPr>
              <a:spLocks noChangeShapeType="1"/>
            </p:cNvSpPr>
            <p:nvPr/>
          </p:nvSpPr>
          <p:spPr bwMode="auto">
            <a:xfrm>
              <a:off x="480" y="2549"/>
              <a:ext cx="2640" cy="0"/>
            </a:xfrm>
            <a:prstGeom prst="line">
              <a:avLst/>
            </a:prstGeom>
            <a:noFill/>
            <a:ln w="1270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4" name="Line 8">
              <a:extLst>
                <a:ext uri="{FF2B5EF4-FFF2-40B4-BE49-F238E27FC236}">
                  <a16:creationId xmlns:a16="http://schemas.microsoft.com/office/drawing/2014/main" xmlns="" id="{4D19F647-2A88-474D-9E0D-028568FBF8FF}"/>
                </a:ext>
              </a:extLst>
            </p:cNvPr>
            <p:cNvSpPr>
              <a:spLocks noChangeShapeType="1"/>
            </p:cNvSpPr>
            <p:nvPr/>
          </p:nvSpPr>
          <p:spPr bwMode="auto">
            <a:xfrm flipH="1">
              <a:off x="628" y="2405"/>
              <a:ext cx="121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5" name="Line 9">
              <a:extLst>
                <a:ext uri="{FF2B5EF4-FFF2-40B4-BE49-F238E27FC236}">
                  <a16:creationId xmlns:a16="http://schemas.microsoft.com/office/drawing/2014/main" xmlns="" id="{D26A1FD6-AA69-4978-8EA7-35371321B74F}"/>
                </a:ext>
              </a:extLst>
            </p:cNvPr>
            <p:cNvSpPr>
              <a:spLocks noChangeShapeType="1"/>
            </p:cNvSpPr>
            <p:nvPr/>
          </p:nvSpPr>
          <p:spPr bwMode="auto">
            <a:xfrm flipH="1">
              <a:off x="624" y="2549"/>
              <a:ext cx="121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6" name="Line 10">
              <a:extLst>
                <a:ext uri="{FF2B5EF4-FFF2-40B4-BE49-F238E27FC236}">
                  <a16:creationId xmlns:a16="http://schemas.microsoft.com/office/drawing/2014/main" xmlns="" id="{E467345E-FF32-4CD6-AB3F-85BDB92F0AC7}"/>
                </a:ext>
              </a:extLst>
            </p:cNvPr>
            <p:cNvSpPr>
              <a:spLocks noChangeShapeType="1"/>
            </p:cNvSpPr>
            <p:nvPr/>
          </p:nvSpPr>
          <p:spPr bwMode="auto">
            <a:xfrm>
              <a:off x="1846" y="2405"/>
              <a:ext cx="986" cy="1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1">
              <a:extLst>
                <a:ext uri="{FF2B5EF4-FFF2-40B4-BE49-F238E27FC236}">
                  <a16:creationId xmlns:a16="http://schemas.microsoft.com/office/drawing/2014/main" xmlns="" id="{3E8598C8-2637-499C-B992-075C90700E00}"/>
                </a:ext>
              </a:extLst>
            </p:cNvPr>
            <p:cNvSpPr>
              <a:spLocks noChangeShapeType="1"/>
            </p:cNvSpPr>
            <p:nvPr/>
          </p:nvSpPr>
          <p:spPr bwMode="auto">
            <a:xfrm flipV="1">
              <a:off x="1824" y="2549"/>
              <a:ext cx="98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8" name="Oval 12">
              <a:extLst>
                <a:ext uri="{FF2B5EF4-FFF2-40B4-BE49-F238E27FC236}">
                  <a16:creationId xmlns:a16="http://schemas.microsoft.com/office/drawing/2014/main" xmlns="" id="{C8009053-5C28-435F-8989-C8C0AAAC2A9B}"/>
                </a:ext>
              </a:extLst>
            </p:cNvPr>
            <p:cNvSpPr>
              <a:spLocks noChangeArrowheads="1"/>
            </p:cNvSpPr>
            <p:nvPr/>
          </p:nvSpPr>
          <p:spPr bwMode="auto">
            <a:xfrm>
              <a:off x="1728" y="2233"/>
              <a:ext cx="118" cy="689"/>
            </a:xfrm>
            <a:prstGeom prst="ellipse">
              <a:avLst/>
            </a:prstGeom>
            <a:solidFill>
              <a:srgbClr val="00FF99">
                <a:alpha val="50000"/>
              </a:srgb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69" name="Object 13">
              <a:extLst>
                <a:ext uri="{FF2B5EF4-FFF2-40B4-BE49-F238E27FC236}">
                  <a16:creationId xmlns:a16="http://schemas.microsoft.com/office/drawing/2014/main" xmlns="" id="{3BE4C634-CF90-4D79-A694-4EB261CBDE59}"/>
                </a:ext>
              </a:extLst>
            </p:cNvPr>
            <p:cNvGraphicFramePr>
              <a:graphicFrameLocks noChangeAspect="1"/>
            </p:cNvGraphicFramePr>
            <p:nvPr/>
          </p:nvGraphicFramePr>
          <p:xfrm>
            <a:off x="2976" y="2618"/>
            <a:ext cx="154" cy="210"/>
          </p:xfrm>
          <a:graphic>
            <a:graphicData uri="http://schemas.openxmlformats.org/presentationml/2006/ole">
              <mc:AlternateContent xmlns:mc="http://schemas.openxmlformats.org/markup-compatibility/2006">
                <mc:Choice xmlns:v="urn:schemas-microsoft-com:vml" Requires="v">
                  <p:oleObj spid="_x0000_s73740" name="公式" r:id="rId3" imgW="101520" imgH="114120" progId="Equation.3">
                    <p:embed/>
                  </p:oleObj>
                </mc:Choice>
                <mc:Fallback>
                  <p:oleObj name="公式" r:id="rId3" imgW="101520" imgH="11412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2618"/>
                          <a:ext cx="15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4" name="Rectangle 18">
              <a:extLst>
                <a:ext uri="{FF2B5EF4-FFF2-40B4-BE49-F238E27FC236}">
                  <a16:creationId xmlns:a16="http://schemas.microsoft.com/office/drawing/2014/main" xmlns="" id="{B6DB2525-130C-405D-8997-44DB6C11D07C}"/>
                </a:ext>
              </a:extLst>
            </p:cNvPr>
            <p:cNvSpPr>
              <a:spLocks noChangeArrowheads="1"/>
            </p:cNvSpPr>
            <p:nvPr/>
          </p:nvSpPr>
          <p:spPr bwMode="auto">
            <a:xfrm>
              <a:off x="2832" y="2084"/>
              <a:ext cx="48" cy="930"/>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5" name="Line 19">
              <a:extLst>
                <a:ext uri="{FF2B5EF4-FFF2-40B4-BE49-F238E27FC236}">
                  <a16:creationId xmlns:a16="http://schemas.microsoft.com/office/drawing/2014/main" xmlns="" id="{9010C4E3-011F-468F-9DBA-EE380731B0AD}"/>
                </a:ext>
              </a:extLst>
            </p:cNvPr>
            <p:cNvSpPr>
              <a:spLocks noChangeShapeType="1"/>
            </p:cNvSpPr>
            <p:nvPr/>
          </p:nvSpPr>
          <p:spPr bwMode="auto">
            <a:xfrm flipV="1">
              <a:off x="1776" y="2898"/>
              <a:ext cx="1056" cy="0"/>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76" name="Object 20">
              <a:extLst>
                <a:ext uri="{FF2B5EF4-FFF2-40B4-BE49-F238E27FC236}">
                  <a16:creationId xmlns:a16="http://schemas.microsoft.com/office/drawing/2014/main" xmlns="" id="{EAD5EC26-2654-477B-8569-A2AAD8F4D5A3}"/>
                </a:ext>
              </a:extLst>
            </p:cNvPr>
            <p:cNvGraphicFramePr>
              <a:graphicFrameLocks noChangeAspect="1"/>
            </p:cNvGraphicFramePr>
            <p:nvPr/>
          </p:nvGraphicFramePr>
          <p:xfrm>
            <a:off x="2208" y="2584"/>
            <a:ext cx="336" cy="366"/>
          </p:xfrm>
          <a:graphic>
            <a:graphicData uri="http://schemas.openxmlformats.org/presentationml/2006/ole">
              <mc:AlternateContent xmlns:mc="http://schemas.openxmlformats.org/markup-compatibility/2006">
                <mc:Choice xmlns:v="urn:schemas-microsoft-com:vml" Requires="v">
                  <p:oleObj spid="_x0000_s73741" name="公式" r:id="rId5" imgW="215640" imgH="304560" progId="Equation.3">
                    <p:embed/>
                  </p:oleObj>
                </mc:Choice>
                <mc:Fallback>
                  <p:oleObj name="公式" r:id="rId5" imgW="215640" imgH="304560" progId="Equation.3">
                    <p:embed/>
                    <p:pic>
                      <p:nvPicPr>
                        <p:cNvPr id="0" name="Object 2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2584"/>
                          <a:ext cx="33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73" name="Object 17">
            <a:extLst>
              <a:ext uri="{FF2B5EF4-FFF2-40B4-BE49-F238E27FC236}">
                <a16:creationId xmlns:a16="http://schemas.microsoft.com/office/drawing/2014/main" xmlns="" id="{73B07FD0-26E8-44DB-B64C-67A71ECB9548}"/>
              </a:ext>
            </a:extLst>
          </p:cNvPr>
          <p:cNvGraphicFramePr>
            <a:graphicFrameLocks noChangeAspect="1"/>
          </p:cNvGraphicFramePr>
          <p:nvPr/>
        </p:nvGraphicFramePr>
        <p:xfrm>
          <a:off x="3227388" y="3321050"/>
          <a:ext cx="241300" cy="292100"/>
        </p:xfrm>
        <a:graphic>
          <a:graphicData uri="http://schemas.openxmlformats.org/presentationml/2006/ole">
            <mc:AlternateContent xmlns:mc="http://schemas.openxmlformats.org/markup-compatibility/2006">
              <mc:Choice xmlns:v="urn:schemas-microsoft-com:vml" Requires="v">
                <p:oleObj spid="_x0000_s73742" name="公式" r:id="rId7" imgW="126720" imgH="126720" progId="Equation.3">
                  <p:embed/>
                </p:oleObj>
              </mc:Choice>
              <mc:Fallback>
                <p:oleObj name="公式" r:id="rId7" imgW="126720" imgH="12672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7388" y="3321050"/>
                        <a:ext cx="2413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81" name="Group 25">
            <a:extLst>
              <a:ext uri="{FF2B5EF4-FFF2-40B4-BE49-F238E27FC236}">
                <a16:creationId xmlns:a16="http://schemas.microsoft.com/office/drawing/2014/main" xmlns="" id="{BA54A5B8-30A5-4CD2-9D0E-98582E6FF2EB}"/>
              </a:ext>
            </a:extLst>
          </p:cNvPr>
          <p:cNvGrpSpPr>
            <a:grpSpLocks/>
          </p:cNvGrpSpPr>
          <p:nvPr/>
        </p:nvGrpSpPr>
        <p:grpSpPr bwMode="auto">
          <a:xfrm>
            <a:off x="3517900" y="3314700"/>
            <a:ext cx="63500" cy="1244600"/>
            <a:chOff x="1256" y="2096"/>
            <a:chExt cx="40" cy="784"/>
          </a:xfrm>
        </p:grpSpPr>
        <p:sp>
          <p:nvSpPr>
            <p:cNvPr id="45062" name="Rectangle 6">
              <a:extLst>
                <a:ext uri="{FF2B5EF4-FFF2-40B4-BE49-F238E27FC236}">
                  <a16:creationId xmlns:a16="http://schemas.microsoft.com/office/drawing/2014/main" xmlns="" id="{F9D882F5-5F42-4209-BDE1-E7751E4C3BB5}"/>
                </a:ext>
              </a:extLst>
            </p:cNvPr>
            <p:cNvSpPr>
              <a:spLocks noChangeArrowheads="1"/>
            </p:cNvSpPr>
            <p:nvPr/>
          </p:nvSpPr>
          <p:spPr bwMode="auto">
            <a:xfrm>
              <a:off x="1256" y="2192"/>
              <a:ext cx="40" cy="189"/>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3" name="Rectangle 7">
              <a:extLst>
                <a:ext uri="{FF2B5EF4-FFF2-40B4-BE49-F238E27FC236}">
                  <a16:creationId xmlns:a16="http://schemas.microsoft.com/office/drawing/2014/main" xmlns="" id="{21B6D6E0-B42D-4EAD-977A-E0BE9C6102F0}"/>
                </a:ext>
              </a:extLst>
            </p:cNvPr>
            <p:cNvSpPr>
              <a:spLocks noChangeArrowheads="1"/>
            </p:cNvSpPr>
            <p:nvPr/>
          </p:nvSpPr>
          <p:spPr bwMode="auto">
            <a:xfrm>
              <a:off x="1256" y="2691"/>
              <a:ext cx="40" cy="189"/>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Rectangle 15">
              <a:extLst>
                <a:ext uri="{FF2B5EF4-FFF2-40B4-BE49-F238E27FC236}">
                  <a16:creationId xmlns:a16="http://schemas.microsoft.com/office/drawing/2014/main" xmlns="" id="{A665A282-2E98-4565-9F6A-1DAB2A9D8E4C}"/>
                </a:ext>
              </a:extLst>
            </p:cNvPr>
            <p:cNvSpPr>
              <a:spLocks noChangeArrowheads="1"/>
            </p:cNvSpPr>
            <p:nvPr/>
          </p:nvSpPr>
          <p:spPr bwMode="auto">
            <a:xfrm>
              <a:off x="1256" y="2096"/>
              <a:ext cx="40" cy="189"/>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2" name="Rectangle 16">
              <a:extLst>
                <a:ext uri="{FF2B5EF4-FFF2-40B4-BE49-F238E27FC236}">
                  <a16:creationId xmlns:a16="http://schemas.microsoft.com/office/drawing/2014/main" xmlns="" id="{E9D92257-27C7-4660-86EF-0F3DFD3211D9}"/>
                </a:ext>
              </a:extLst>
            </p:cNvPr>
            <p:cNvSpPr>
              <a:spLocks noChangeArrowheads="1"/>
            </p:cNvSpPr>
            <p:nvPr/>
          </p:nvSpPr>
          <p:spPr bwMode="auto">
            <a:xfrm>
              <a:off x="1256" y="2595"/>
              <a:ext cx="40" cy="189"/>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77" name="Text Box 21">
            <a:extLst>
              <a:ext uri="{FF2B5EF4-FFF2-40B4-BE49-F238E27FC236}">
                <a16:creationId xmlns:a16="http://schemas.microsoft.com/office/drawing/2014/main" xmlns="" id="{787972F0-7A37-46A6-9962-2F7BBB0479F4}"/>
              </a:ext>
            </a:extLst>
          </p:cNvPr>
          <p:cNvSpPr txBox="1">
            <a:spLocks noChangeArrowheads="1"/>
          </p:cNvSpPr>
          <p:nvPr/>
        </p:nvSpPr>
        <p:spPr bwMode="auto">
          <a:xfrm>
            <a:off x="2438400" y="838200"/>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4</a:t>
            </a:r>
            <a:r>
              <a:rPr lang="en-US" altLang="zh-CN" sz="3200" b="1">
                <a:solidFill>
                  <a:srgbClr val="CC0000"/>
                </a:solidFill>
                <a:latin typeface="宋体" panose="02010600030101010101" pitchFamily="2" charset="-122"/>
              </a:rPr>
              <a:t>)</a:t>
            </a:r>
            <a:r>
              <a:rPr lang="zh-CN" altLang="en-US" sz="3200" b="1">
                <a:latin typeface="宋体" panose="02010600030101010101" pitchFamily="2" charset="-122"/>
              </a:rPr>
              <a:t>单缝衍射的动态变化</a:t>
            </a:r>
          </a:p>
        </p:txBody>
      </p:sp>
      <p:sp>
        <p:nvSpPr>
          <p:cNvPr id="45078" name="Text Box 22">
            <a:extLst>
              <a:ext uri="{FF2B5EF4-FFF2-40B4-BE49-F238E27FC236}">
                <a16:creationId xmlns:a16="http://schemas.microsoft.com/office/drawing/2014/main" xmlns="" id="{FB2E44C6-9999-4A73-92AB-2FB15AECA98B}"/>
              </a:ext>
            </a:extLst>
          </p:cNvPr>
          <p:cNvSpPr txBox="1">
            <a:spLocks noChangeArrowheads="1"/>
          </p:cNvSpPr>
          <p:nvPr/>
        </p:nvSpPr>
        <p:spPr bwMode="auto">
          <a:xfrm>
            <a:off x="6934200" y="3246438"/>
            <a:ext cx="3352800" cy="156966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rPr>
              <a:t>单缝上移，零级明纹仍在透镜光轴上</a:t>
            </a:r>
            <a:r>
              <a:rPr lang="en-US" altLang="zh-CN" sz="3200" b="1">
                <a:latin typeface="Times New Roman" panose="02020603050405020304" pitchFamily="18" charset="0"/>
              </a:rPr>
              <a:t>.</a:t>
            </a:r>
          </a:p>
        </p:txBody>
      </p:sp>
      <p:sp>
        <p:nvSpPr>
          <p:cNvPr id="45079" name="Rectangle 23">
            <a:extLst>
              <a:ext uri="{FF2B5EF4-FFF2-40B4-BE49-F238E27FC236}">
                <a16:creationId xmlns:a16="http://schemas.microsoft.com/office/drawing/2014/main" xmlns="" id="{70255BAE-3024-4ED1-AD77-11E81F62EE79}"/>
              </a:ext>
            </a:extLst>
          </p:cNvPr>
          <p:cNvSpPr>
            <a:spLocks noChangeArrowheads="1"/>
          </p:cNvSpPr>
          <p:nvPr/>
        </p:nvSpPr>
        <p:spPr bwMode="auto">
          <a:xfrm>
            <a:off x="2130426" y="1600200"/>
            <a:ext cx="80803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9"/>
              </a:buBlip>
            </a:pPr>
            <a:r>
              <a:rPr lang="en-US" altLang="zh-CN" sz="3200" b="1">
                <a:latin typeface="宋体" panose="02010600030101010101" pitchFamily="2" charset="-122"/>
              </a:rPr>
              <a:t> </a:t>
            </a:r>
            <a:r>
              <a:rPr lang="zh-CN" altLang="en-US" sz="3200" b="1">
                <a:latin typeface="宋体" panose="02010600030101010101" pitchFamily="2" charset="-122"/>
              </a:rPr>
              <a:t>单缝</a:t>
            </a:r>
            <a:r>
              <a:rPr lang="zh-CN" altLang="en-US" sz="3200" b="1">
                <a:solidFill>
                  <a:srgbClr val="CC0000"/>
                </a:solidFill>
                <a:latin typeface="宋体" panose="02010600030101010101" pitchFamily="2" charset="-122"/>
              </a:rPr>
              <a:t>上下</a:t>
            </a:r>
            <a:r>
              <a:rPr lang="zh-CN" altLang="en-US" sz="3200" b="1">
                <a:latin typeface="宋体" panose="02010600030101010101" pitchFamily="2" charset="-122"/>
              </a:rPr>
              <a:t>微小移动，根据透镜成像原理衍射图</a:t>
            </a:r>
            <a:r>
              <a:rPr lang="zh-CN" altLang="en-US" sz="3200" b="1">
                <a:solidFill>
                  <a:srgbClr val="CC0000"/>
                </a:solidFill>
                <a:latin typeface="宋体" panose="02010600030101010101" pitchFamily="2" charset="-122"/>
              </a:rPr>
              <a:t>不</a:t>
            </a:r>
            <a:r>
              <a:rPr lang="zh-CN" altLang="en-US" sz="3200" b="1">
                <a:latin typeface="宋体" panose="02010600030101010101" pitchFamily="2" charset="-122"/>
              </a:rPr>
              <a:t>变 </a:t>
            </a:r>
            <a:r>
              <a:rPr lang="en-US" altLang="zh-CN" sz="32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77"/>
                                        </p:tgtEl>
                                        <p:attrNameLst>
                                          <p:attrName>style.visibility</p:attrName>
                                        </p:attrNameLst>
                                      </p:cBhvr>
                                      <p:to>
                                        <p:strVal val="visible"/>
                                      </p:to>
                                    </p:set>
                                    <p:animEffect transition="in" filter="blinds(horizontal)">
                                      <p:cBhvr>
                                        <p:cTn id="7" dur="500"/>
                                        <p:tgtEl>
                                          <p:spTgt spid="45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79"/>
                                        </p:tgtEl>
                                        <p:attrNameLst>
                                          <p:attrName>style.visibility</p:attrName>
                                        </p:attrNameLst>
                                      </p:cBhvr>
                                      <p:to>
                                        <p:strVal val="visible"/>
                                      </p:to>
                                    </p:set>
                                    <p:animEffect transition="in" filter="blinds(horizontal)">
                                      <p:cBhvr>
                                        <p:cTn id="12" dur="500"/>
                                        <p:tgtEl>
                                          <p:spTgt spid="45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78"/>
                                        </p:tgtEl>
                                        <p:attrNameLst>
                                          <p:attrName>style.visibility</p:attrName>
                                        </p:attrNameLst>
                                      </p:cBhvr>
                                      <p:to>
                                        <p:strVal val="visible"/>
                                      </p:to>
                                    </p:set>
                                    <p:animEffect transition="in" filter="blinds(horizontal)">
                                      <p:cBhvr>
                                        <p:cTn id="17" dur="500"/>
                                        <p:tgtEl>
                                          <p:spTgt spid="4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7" grpId="0" autoUpdateAnimBg="0"/>
      <p:bldP spid="45078" grpId="0" autoUpdateAnimBg="0"/>
      <p:bldP spid="4507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a:extLst>
              <a:ext uri="{FF2B5EF4-FFF2-40B4-BE49-F238E27FC236}">
                <a16:creationId xmlns:a16="http://schemas.microsoft.com/office/drawing/2014/main" xmlns="" id="{DA0240AC-C34A-46BD-9D36-8944D5338CB8}"/>
              </a:ext>
            </a:extLst>
          </p:cNvPr>
          <p:cNvSpPr>
            <a:spLocks noGrp="1"/>
          </p:cNvSpPr>
          <p:nvPr>
            <p:ph type="sldNum" sz="quarter" idx="12"/>
          </p:nvPr>
        </p:nvSpPr>
        <p:spPr/>
        <p:txBody>
          <a:bodyPr/>
          <a:lstStyle/>
          <a:p>
            <a:fld id="{B9730B89-62D3-4E1A-A335-FF8CF99D005F}" type="slidenum">
              <a:rPr lang="en-US" altLang="zh-CN"/>
              <a:pPr/>
              <a:t>14</a:t>
            </a:fld>
            <a:endParaRPr lang="en-US" altLang="zh-CN"/>
          </a:p>
        </p:txBody>
      </p:sp>
      <p:grpSp>
        <p:nvGrpSpPr>
          <p:cNvPr id="46113" name="Group 33">
            <a:extLst>
              <a:ext uri="{FF2B5EF4-FFF2-40B4-BE49-F238E27FC236}">
                <a16:creationId xmlns:a16="http://schemas.microsoft.com/office/drawing/2014/main" xmlns="" id="{16B0676F-99C4-4CCB-A567-E8EC1889B21A}"/>
              </a:ext>
            </a:extLst>
          </p:cNvPr>
          <p:cNvGrpSpPr>
            <a:grpSpLocks/>
          </p:cNvGrpSpPr>
          <p:nvPr/>
        </p:nvGrpSpPr>
        <p:grpSpPr bwMode="auto">
          <a:xfrm>
            <a:off x="6172200" y="1905000"/>
            <a:ext cx="3886200" cy="2514600"/>
            <a:chOff x="2928" y="1200"/>
            <a:chExt cx="2448" cy="1584"/>
          </a:xfrm>
        </p:grpSpPr>
        <p:sp>
          <p:nvSpPr>
            <p:cNvPr id="46083" name="Rectangle 3">
              <a:extLst>
                <a:ext uri="{FF2B5EF4-FFF2-40B4-BE49-F238E27FC236}">
                  <a16:creationId xmlns:a16="http://schemas.microsoft.com/office/drawing/2014/main" xmlns="" id="{D80CE793-7183-42DD-AE8A-AEE229A53A89}"/>
                </a:ext>
              </a:extLst>
            </p:cNvPr>
            <p:cNvSpPr>
              <a:spLocks noChangeArrowheads="1"/>
            </p:cNvSpPr>
            <p:nvPr/>
          </p:nvSpPr>
          <p:spPr bwMode="auto">
            <a:xfrm>
              <a:off x="2928" y="1200"/>
              <a:ext cx="2448" cy="158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4" name="Rectangle 4">
              <a:extLst>
                <a:ext uri="{FF2B5EF4-FFF2-40B4-BE49-F238E27FC236}">
                  <a16:creationId xmlns:a16="http://schemas.microsoft.com/office/drawing/2014/main" xmlns="" id="{2AD509D8-5DAE-4C33-AA5A-5854E2F76FF8}"/>
                </a:ext>
              </a:extLst>
            </p:cNvPr>
            <p:cNvSpPr>
              <a:spLocks noChangeArrowheads="1"/>
            </p:cNvSpPr>
            <p:nvPr/>
          </p:nvSpPr>
          <p:spPr bwMode="auto">
            <a:xfrm>
              <a:off x="4128" y="1344"/>
              <a:ext cx="48" cy="384"/>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5" name="Rectangle 5">
              <a:extLst>
                <a:ext uri="{FF2B5EF4-FFF2-40B4-BE49-F238E27FC236}">
                  <a16:creationId xmlns:a16="http://schemas.microsoft.com/office/drawing/2014/main" xmlns="" id="{6CCCE5C8-2370-4F3F-BB31-EBC8E9E7B694}"/>
                </a:ext>
              </a:extLst>
            </p:cNvPr>
            <p:cNvSpPr>
              <a:spLocks noChangeArrowheads="1"/>
            </p:cNvSpPr>
            <p:nvPr/>
          </p:nvSpPr>
          <p:spPr bwMode="auto">
            <a:xfrm>
              <a:off x="4128" y="2304"/>
              <a:ext cx="48" cy="384"/>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6" name="Line 6">
              <a:extLst>
                <a:ext uri="{FF2B5EF4-FFF2-40B4-BE49-F238E27FC236}">
                  <a16:creationId xmlns:a16="http://schemas.microsoft.com/office/drawing/2014/main" xmlns="" id="{23BD8E16-2F6B-46FE-B4BF-98B9624BF0E2}"/>
                </a:ext>
              </a:extLst>
            </p:cNvPr>
            <p:cNvSpPr>
              <a:spLocks noChangeShapeType="1"/>
            </p:cNvSpPr>
            <p:nvPr/>
          </p:nvSpPr>
          <p:spPr bwMode="auto">
            <a:xfrm>
              <a:off x="3120" y="1728"/>
              <a:ext cx="2112"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087" name="Object 7">
              <a:extLst>
                <a:ext uri="{FF2B5EF4-FFF2-40B4-BE49-F238E27FC236}">
                  <a16:creationId xmlns:a16="http://schemas.microsoft.com/office/drawing/2014/main" xmlns="" id="{EFED3188-3D58-46EC-AEB2-2450977ADF80}"/>
                </a:ext>
              </a:extLst>
            </p:cNvPr>
            <p:cNvGraphicFramePr>
              <a:graphicFrameLocks noChangeAspect="1"/>
            </p:cNvGraphicFramePr>
            <p:nvPr/>
          </p:nvGraphicFramePr>
          <p:xfrm>
            <a:off x="3120" y="1776"/>
            <a:ext cx="183" cy="281"/>
          </p:xfrm>
          <a:graphic>
            <a:graphicData uri="http://schemas.openxmlformats.org/presentationml/2006/ole">
              <mc:AlternateContent xmlns:mc="http://schemas.openxmlformats.org/markup-compatibility/2006">
                <mc:Choice xmlns:v="urn:schemas-microsoft-com:vml" Requires="v">
                  <p:oleObj spid="_x0000_s74788" name="公式" r:id="rId3" imgW="164880" imgH="253800" progId="Equation.3">
                    <p:embed/>
                  </p:oleObj>
                </mc:Choice>
                <mc:Fallback>
                  <p:oleObj name="公式" r:id="rId3" imgW="164880" imgH="253800" progId="Equation.3">
                    <p:embed/>
                    <p:pic>
                      <p:nvPicPr>
                        <p:cNvPr id="0" name="Object 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1776"/>
                          <a:ext cx="183"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8" name="Line 8">
              <a:extLst>
                <a:ext uri="{FF2B5EF4-FFF2-40B4-BE49-F238E27FC236}">
                  <a16:creationId xmlns:a16="http://schemas.microsoft.com/office/drawing/2014/main" xmlns="" id="{35B4FF2C-4E44-4B24-87D9-E68485ED6890}"/>
                </a:ext>
              </a:extLst>
            </p:cNvPr>
            <p:cNvSpPr>
              <a:spLocks noChangeShapeType="1"/>
            </p:cNvSpPr>
            <p:nvPr/>
          </p:nvSpPr>
          <p:spPr bwMode="auto">
            <a:xfrm flipV="1">
              <a:off x="3360" y="1728"/>
              <a:ext cx="0" cy="576"/>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Line 9">
              <a:extLst>
                <a:ext uri="{FF2B5EF4-FFF2-40B4-BE49-F238E27FC236}">
                  <a16:creationId xmlns:a16="http://schemas.microsoft.com/office/drawing/2014/main" xmlns="" id="{697F7A98-7ECA-4CC9-B5C0-F5CDA42B8613}"/>
                </a:ext>
              </a:extLst>
            </p:cNvPr>
            <p:cNvSpPr>
              <a:spLocks noChangeShapeType="1"/>
            </p:cNvSpPr>
            <p:nvPr/>
          </p:nvSpPr>
          <p:spPr bwMode="auto">
            <a:xfrm>
              <a:off x="3120" y="2304"/>
              <a:ext cx="2112"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090" name="Object 10">
              <a:extLst>
                <a:ext uri="{FF2B5EF4-FFF2-40B4-BE49-F238E27FC236}">
                  <a16:creationId xmlns:a16="http://schemas.microsoft.com/office/drawing/2014/main" xmlns="" id="{77181D43-EC7B-4CC7-8682-38067F7C4466}"/>
                </a:ext>
              </a:extLst>
            </p:cNvPr>
            <p:cNvGraphicFramePr>
              <a:graphicFrameLocks noChangeAspect="1"/>
            </p:cNvGraphicFramePr>
            <p:nvPr/>
          </p:nvGraphicFramePr>
          <p:xfrm>
            <a:off x="4209" y="1425"/>
            <a:ext cx="200" cy="221"/>
          </p:xfrm>
          <a:graphic>
            <a:graphicData uri="http://schemas.openxmlformats.org/presentationml/2006/ole">
              <mc:AlternateContent xmlns:mc="http://schemas.openxmlformats.org/markup-compatibility/2006">
                <mc:Choice xmlns:v="urn:schemas-microsoft-com:vml" Requires="v">
                  <p:oleObj spid="_x0000_s74789" name="公式" r:id="rId5" imgW="114120" imgH="126720" progId="Equation.3">
                    <p:embed/>
                  </p:oleObj>
                </mc:Choice>
                <mc:Fallback>
                  <p:oleObj name="公式" r:id="rId5" imgW="114120" imgH="12672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9" y="1425"/>
                          <a:ext cx="200"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11">
              <a:extLst>
                <a:ext uri="{FF2B5EF4-FFF2-40B4-BE49-F238E27FC236}">
                  <a16:creationId xmlns:a16="http://schemas.microsoft.com/office/drawing/2014/main" xmlns="" id="{D7EF3F28-CA67-4B1C-8966-FB0052C766DB}"/>
                </a:ext>
              </a:extLst>
            </p:cNvPr>
            <p:cNvGraphicFramePr>
              <a:graphicFrameLocks noChangeAspect="1"/>
            </p:cNvGraphicFramePr>
            <p:nvPr/>
          </p:nvGraphicFramePr>
          <p:xfrm>
            <a:off x="3873" y="2385"/>
            <a:ext cx="200" cy="222"/>
          </p:xfrm>
          <a:graphic>
            <a:graphicData uri="http://schemas.openxmlformats.org/presentationml/2006/ole">
              <mc:AlternateContent xmlns:mc="http://schemas.openxmlformats.org/markup-compatibility/2006">
                <mc:Choice xmlns:v="urn:schemas-microsoft-com:vml" Requires="v">
                  <p:oleObj spid="_x0000_s74790" name="公式" r:id="rId7" imgW="114120" imgH="126720" progId="Equation.3">
                    <p:embed/>
                  </p:oleObj>
                </mc:Choice>
                <mc:Fallback>
                  <p:oleObj name="公式" r:id="rId7" imgW="114120" imgH="12672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 y="2385"/>
                          <a:ext cx="200"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2" name="Line 32">
              <a:extLst>
                <a:ext uri="{FF2B5EF4-FFF2-40B4-BE49-F238E27FC236}">
                  <a16:creationId xmlns:a16="http://schemas.microsoft.com/office/drawing/2014/main" xmlns="" id="{546192FD-4981-44A5-8236-C8C3F2AF6DB0}"/>
                </a:ext>
              </a:extLst>
            </p:cNvPr>
            <p:cNvSpPr>
              <a:spLocks noChangeShapeType="1"/>
            </p:cNvSpPr>
            <p:nvPr/>
          </p:nvSpPr>
          <p:spPr bwMode="auto">
            <a:xfrm>
              <a:off x="4152" y="1752"/>
              <a:ext cx="0" cy="528"/>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092" name="Text Box 12">
            <a:extLst>
              <a:ext uri="{FF2B5EF4-FFF2-40B4-BE49-F238E27FC236}">
                <a16:creationId xmlns:a16="http://schemas.microsoft.com/office/drawing/2014/main" xmlns="" id="{6BA08C80-D09B-478C-B301-726D1264D540}"/>
              </a:ext>
            </a:extLst>
          </p:cNvPr>
          <p:cNvSpPr txBox="1">
            <a:spLocks noChangeArrowheads="1"/>
          </p:cNvSpPr>
          <p:nvPr/>
        </p:nvSpPr>
        <p:spPr bwMode="auto">
          <a:xfrm>
            <a:off x="1775520" y="944564"/>
            <a:ext cx="78256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rgbClr val="CC0000"/>
                </a:solidFill>
                <a:latin typeface="宋体" panose="02010600030101010101" pitchFamily="2" charset="-122"/>
              </a:rPr>
              <a:t>  </a:t>
            </a:r>
            <a:r>
              <a:rPr lang="zh-CN" altLang="en-US" sz="3200" b="1" dirty="0">
                <a:solidFill>
                  <a:srgbClr val="CC0000"/>
                </a:solidFill>
                <a:latin typeface="宋体" panose="02010600030101010101" pitchFamily="2" charset="-122"/>
              </a:rPr>
              <a:t>*</a:t>
            </a:r>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5</a:t>
            </a:r>
            <a:r>
              <a:rPr lang="en-US" altLang="zh-CN" sz="3200" b="1" dirty="0">
                <a:solidFill>
                  <a:srgbClr val="CC0000"/>
                </a:solidFill>
                <a:latin typeface="宋体" panose="02010600030101010101" pitchFamily="2" charset="-122"/>
              </a:rPr>
              <a:t>)</a:t>
            </a:r>
            <a:r>
              <a:rPr lang="zh-CN" altLang="en-US" sz="3200" b="1" dirty="0">
                <a:solidFill>
                  <a:srgbClr val="000000"/>
                </a:solidFill>
                <a:latin typeface="宋体" panose="02010600030101010101" pitchFamily="2" charset="-122"/>
              </a:rPr>
              <a:t>入射光非垂直入射时光程差的计算</a:t>
            </a:r>
          </a:p>
        </p:txBody>
      </p:sp>
      <p:graphicFrame>
        <p:nvGraphicFramePr>
          <p:cNvPr id="46093" name="Object 13">
            <a:extLst>
              <a:ext uri="{FF2B5EF4-FFF2-40B4-BE49-F238E27FC236}">
                <a16:creationId xmlns:a16="http://schemas.microsoft.com/office/drawing/2014/main" xmlns="" id="{F741137B-8B7A-47E0-BAD6-0FE136F4E1E7}"/>
              </a:ext>
            </a:extLst>
          </p:cNvPr>
          <p:cNvGraphicFramePr>
            <a:graphicFrameLocks noChangeAspect="1"/>
          </p:cNvGraphicFramePr>
          <p:nvPr/>
        </p:nvGraphicFramePr>
        <p:xfrm>
          <a:off x="3048000" y="2971800"/>
          <a:ext cx="2743200" cy="484188"/>
        </p:xfrm>
        <a:graphic>
          <a:graphicData uri="http://schemas.openxmlformats.org/presentationml/2006/ole">
            <mc:AlternateContent xmlns:mc="http://schemas.openxmlformats.org/markup-compatibility/2006">
              <mc:Choice xmlns:v="urn:schemas-microsoft-com:vml" Requires="v">
                <p:oleObj spid="_x0000_s74791" name="公式" r:id="rId9" imgW="1726920" imgH="304560" progId="Equation.3">
                  <p:embed/>
                </p:oleObj>
              </mc:Choice>
              <mc:Fallback>
                <p:oleObj name="公式" r:id="rId9" imgW="1726920" imgH="3045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2971800"/>
                        <a:ext cx="27432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94" name="Group 14">
            <a:extLst>
              <a:ext uri="{FF2B5EF4-FFF2-40B4-BE49-F238E27FC236}">
                <a16:creationId xmlns:a16="http://schemas.microsoft.com/office/drawing/2014/main" xmlns="" id="{574B6016-08A0-473E-9CE3-B35D62004E3F}"/>
              </a:ext>
            </a:extLst>
          </p:cNvPr>
          <p:cNvGrpSpPr>
            <a:grpSpLocks/>
          </p:cNvGrpSpPr>
          <p:nvPr/>
        </p:nvGrpSpPr>
        <p:grpSpPr bwMode="auto">
          <a:xfrm>
            <a:off x="8153400" y="2286000"/>
            <a:ext cx="1447800" cy="1371600"/>
            <a:chOff x="4176" y="1008"/>
            <a:chExt cx="912" cy="864"/>
          </a:xfrm>
        </p:grpSpPr>
        <p:sp>
          <p:nvSpPr>
            <p:cNvPr id="46095" name="Line 15">
              <a:extLst>
                <a:ext uri="{FF2B5EF4-FFF2-40B4-BE49-F238E27FC236}">
                  <a16:creationId xmlns:a16="http://schemas.microsoft.com/office/drawing/2014/main" xmlns="" id="{C7FA9386-CFD6-4054-992F-8B70E70C415E}"/>
                </a:ext>
              </a:extLst>
            </p:cNvPr>
            <p:cNvSpPr>
              <a:spLocks noChangeShapeType="1"/>
            </p:cNvSpPr>
            <p:nvPr/>
          </p:nvSpPr>
          <p:spPr bwMode="auto">
            <a:xfrm flipV="1">
              <a:off x="4176" y="1008"/>
              <a:ext cx="912" cy="288"/>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16">
              <a:extLst>
                <a:ext uri="{FF2B5EF4-FFF2-40B4-BE49-F238E27FC236}">
                  <a16:creationId xmlns:a16="http://schemas.microsoft.com/office/drawing/2014/main" xmlns="" id="{3C92193E-CD17-4043-8530-EA1323DCFBA2}"/>
                </a:ext>
              </a:extLst>
            </p:cNvPr>
            <p:cNvSpPr>
              <a:spLocks noChangeShapeType="1"/>
            </p:cNvSpPr>
            <p:nvPr/>
          </p:nvSpPr>
          <p:spPr bwMode="auto">
            <a:xfrm flipV="1">
              <a:off x="4176" y="1584"/>
              <a:ext cx="912" cy="288"/>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Arc 17">
              <a:extLst>
                <a:ext uri="{FF2B5EF4-FFF2-40B4-BE49-F238E27FC236}">
                  <a16:creationId xmlns:a16="http://schemas.microsoft.com/office/drawing/2014/main" xmlns="" id="{55EF53F9-400C-472D-A2EF-BDB6FF216ABE}"/>
                </a:ext>
              </a:extLst>
            </p:cNvPr>
            <p:cNvSpPr>
              <a:spLocks/>
            </p:cNvSpPr>
            <p:nvPr/>
          </p:nvSpPr>
          <p:spPr bwMode="auto">
            <a:xfrm>
              <a:off x="4608" y="1152"/>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098" name="Object 18">
              <a:extLst>
                <a:ext uri="{FF2B5EF4-FFF2-40B4-BE49-F238E27FC236}">
                  <a16:creationId xmlns:a16="http://schemas.microsoft.com/office/drawing/2014/main" xmlns="" id="{2B8B02CD-7E80-4C89-AFA7-832E2E54F030}"/>
                </a:ext>
              </a:extLst>
            </p:cNvPr>
            <p:cNvGraphicFramePr>
              <a:graphicFrameLocks noChangeAspect="1"/>
            </p:cNvGraphicFramePr>
            <p:nvPr/>
          </p:nvGraphicFramePr>
          <p:xfrm>
            <a:off x="4795" y="1056"/>
            <a:ext cx="197" cy="267"/>
          </p:xfrm>
          <a:graphic>
            <a:graphicData uri="http://schemas.openxmlformats.org/presentationml/2006/ole">
              <mc:AlternateContent xmlns:mc="http://schemas.openxmlformats.org/markup-compatibility/2006">
                <mc:Choice xmlns:v="urn:schemas-microsoft-com:vml" Requires="v">
                  <p:oleObj spid="_x0000_s74792" name="公式" r:id="rId11" imgW="177480" imgH="241200" progId="Equation.3">
                    <p:embed/>
                  </p:oleObj>
                </mc:Choice>
                <mc:Fallback>
                  <p:oleObj name="公式" r:id="rId11" imgW="177480" imgH="241200" progId="Equation.3">
                    <p:embed/>
                    <p:pic>
                      <p:nvPicPr>
                        <p:cNvPr id="0" name="Object 18"/>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5" y="1056"/>
                          <a:ext cx="197"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099" name="Group 19">
            <a:extLst>
              <a:ext uri="{FF2B5EF4-FFF2-40B4-BE49-F238E27FC236}">
                <a16:creationId xmlns:a16="http://schemas.microsoft.com/office/drawing/2014/main" xmlns="" id="{063B818A-7CA4-4BA5-A5B8-70F5089256BF}"/>
              </a:ext>
            </a:extLst>
          </p:cNvPr>
          <p:cNvGrpSpPr>
            <a:grpSpLocks/>
          </p:cNvGrpSpPr>
          <p:nvPr/>
        </p:nvGrpSpPr>
        <p:grpSpPr bwMode="auto">
          <a:xfrm>
            <a:off x="7010400" y="2209800"/>
            <a:ext cx="1066800" cy="1447800"/>
            <a:chOff x="3456" y="960"/>
            <a:chExt cx="672" cy="912"/>
          </a:xfrm>
        </p:grpSpPr>
        <p:sp>
          <p:nvSpPr>
            <p:cNvPr id="46100" name="Line 20">
              <a:extLst>
                <a:ext uri="{FF2B5EF4-FFF2-40B4-BE49-F238E27FC236}">
                  <a16:creationId xmlns:a16="http://schemas.microsoft.com/office/drawing/2014/main" xmlns="" id="{37795E10-C4D7-4D4B-B5A2-73800BCA1918}"/>
                </a:ext>
              </a:extLst>
            </p:cNvPr>
            <p:cNvSpPr>
              <a:spLocks noChangeShapeType="1"/>
            </p:cNvSpPr>
            <p:nvPr/>
          </p:nvSpPr>
          <p:spPr bwMode="auto">
            <a:xfrm>
              <a:off x="3456" y="960"/>
              <a:ext cx="672" cy="336"/>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Line 21">
              <a:extLst>
                <a:ext uri="{FF2B5EF4-FFF2-40B4-BE49-F238E27FC236}">
                  <a16:creationId xmlns:a16="http://schemas.microsoft.com/office/drawing/2014/main" xmlns="" id="{5B1D1EFD-85FA-4648-A77E-F49791604811}"/>
                </a:ext>
              </a:extLst>
            </p:cNvPr>
            <p:cNvSpPr>
              <a:spLocks noChangeShapeType="1"/>
            </p:cNvSpPr>
            <p:nvPr/>
          </p:nvSpPr>
          <p:spPr bwMode="auto">
            <a:xfrm>
              <a:off x="3456" y="1536"/>
              <a:ext cx="672" cy="336"/>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2" name="Arc 22">
              <a:extLst>
                <a:ext uri="{FF2B5EF4-FFF2-40B4-BE49-F238E27FC236}">
                  <a16:creationId xmlns:a16="http://schemas.microsoft.com/office/drawing/2014/main" xmlns="" id="{F1A2669F-1735-4908-A205-929E4581859F}"/>
                </a:ext>
              </a:extLst>
            </p:cNvPr>
            <p:cNvSpPr>
              <a:spLocks/>
            </p:cNvSpPr>
            <p:nvPr/>
          </p:nvSpPr>
          <p:spPr bwMode="auto">
            <a:xfrm flipH="1">
              <a:off x="3792" y="1152"/>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03" name="Object 23">
              <a:extLst>
                <a:ext uri="{FF2B5EF4-FFF2-40B4-BE49-F238E27FC236}">
                  <a16:creationId xmlns:a16="http://schemas.microsoft.com/office/drawing/2014/main" xmlns="" id="{6C52B3BF-16D0-4FD9-A406-925A5704CB94}"/>
                </a:ext>
              </a:extLst>
            </p:cNvPr>
            <p:cNvGraphicFramePr>
              <a:graphicFrameLocks noChangeAspect="1"/>
            </p:cNvGraphicFramePr>
            <p:nvPr/>
          </p:nvGraphicFramePr>
          <p:xfrm>
            <a:off x="3504" y="1056"/>
            <a:ext cx="226" cy="267"/>
          </p:xfrm>
          <a:graphic>
            <a:graphicData uri="http://schemas.openxmlformats.org/presentationml/2006/ole">
              <mc:AlternateContent xmlns:mc="http://schemas.openxmlformats.org/markup-compatibility/2006">
                <mc:Choice xmlns:v="urn:schemas-microsoft-com:vml" Requires="v">
                  <p:oleObj spid="_x0000_s74793" name="公式" r:id="rId13" imgW="203040" imgH="241200" progId="Equation.3">
                    <p:embed/>
                  </p:oleObj>
                </mc:Choice>
                <mc:Fallback>
                  <p:oleObj name="公式" r:id="rId13" imgW="203040" imgH="241200" progId="Equation.3">
                    <p:embed/>
                    <p:pic>
                      <p:nvPicPr>
                        <p:cNvPr id="0" name="Object 23"/>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4" y="1056"/>
                          <a:ext cx="22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104" name="Object 24">
            <a:extLst>
              <a:ext uri="{FF2B5EF4-FFF2-40B4-BE49-F238E27FC236}">
                <a16:creationId xmlns:a16="http://schemas.microsoft.com/office/drawing/2014/main" xmlns="" id="{881BD5BA-61E5-433E-83A9-AAE99D3A3249}"/>
              </a:ext>
            </a:extLst>
          </p:cNvPr>
          <p:cNvGraphicFramePr>
            <a:graphicFrameLocks noChangeAspect="1"/>
          </p:cNvGraphicFramePr>
          <p:nvPr/>
        </p:nvGraphicFramePr>
        <p:xfrm>
          <a:off x="2667000" y="2057400"/>
          <a:ext cx="2209800" cy="369888"/>
        </p:xfrm>
        <a:graphic>
          <a:graphicData uri="http://schemas.openxmlformats.org/presentationml/2006/ole">
            <mc:AlternateContent xmlns:mc="http://schemas.openxmlformats.org/markup-compatibility/2006">
              <mc:Choice xmlns:v="urn:schemas-microsoft-com:vml" Requires="v">
                <p:oleObj spid="_x0000_s74794" name="Equation" r:id="rId15" imgW="1650960" imgH="279360" progId="Equation.3">
                  <p:embed/>
                </p:oleObj>
              </mc:Choice>
              <mc:Fallback>
                <p:oleObj name="Equation" r:id="rId15" imgW="1650960" imgH="27936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0" y="2057400"/>
                        <a:ext cx="22098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5" name="Text Box 25">
            <a:extLst>
              <a:ext uri="{FF2B5EF4-FFF2-40B4-BE49-F238E27FC236}">
                <a16:creationId xmlns:a16="http://schemas.microsoft.com/office/drawing/2014/main" xmlns="" id="{89C28A58-D4D2-4A31-BFAD-2C1263255EAF}"/>
              </a:ext>
            </a:extLst>
          </p:cNvPr>
          <p:cNvSpPr txBox="1">
            <a:spLocks noChangeArrowheads="1"/>
          </p:cNvSpPr>
          <p:nvPr/>
        </p:nvSpPr>
        <p:spPr bwMode="auto">
          <a:xfrm>
            <a:off x="3962400" y="4572000"/>
            <a:ext cx="464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00"/>
                </a:solidFill>
                <a:latin typeface="Times New Roman" panose="02020603050405020304" pitchFamily="18" charset="0"/>
              </a:rPr>
              <a:t>（中央明纹</a:t>
            </a:r>
            <a:r>
              <a:rPr lang="zh-CN" altLang="en-US" sz="3200" b="1">
                <a:solidFill>
                  <a:srgbClr val="CC0000"/>
                </a:solidFill>
                <a:latin typeface="Times New Roman" panose="02020603050405020304" pitchFamily="18" charset="0"/>
              </a:rPr>
              <a:t>向下</a:t>
            </a:r>
            <a:r>
              <a:rPr lang="zh-CN" altLang="en-US" sz="3200" b="1">
                <a:solidFill>
                  <a:srgbClr val="000000"/>
                </a:solidFill>
                <a:latin typeface="Times New Roman" panose="02020603050405020304" pitchFamily="18" charset="0"/>
              </a:rPr>
              <a:t>移动）</a:t>
            </a:r>
          </a:p>
        </p:txBody>
      </p:sp>
      <p:grpSp>
        <p:nvGrpSpPr>
          <p:cNvPr id="46106" name="Group 26">
            <a:extLst>
              <a:ext uri="{FF2B5EF4-FFF2-40B4-BE49-F238E27FC236}">
                <a16:creationId xmlns:a16="http://schemas.microsoft.com/office/drawing/2014/main" xmlns="" id="{FEE8DBF2-ABB4-42B3-8211-1B3FA8F4F75B}"/>
              </a:ext>
            </a:extLst>
          </p:cNvPr>
          <p:cNvGrpSpPr>
            <a:grpSpLocks/>
          </p:cNvGrpSpPr>
          <p:nvPr/>
        </p:nvGrpSpPr>
        <p:grpSpPr bwMode="auto">
          <a:xfrm>
            <a:off x="7359651" y="2733675"/>
            <a:ext cx="746125" cy="1030288"/>
            <a:chOff x="3676" y="1290"/>
            <a:chExt cx="470" cy="649"/>
          </a:xfrm>
        </p:grpSpPr>
        <p:sp>
          <p:nvSpPr>
            <p:cNvPr id="46107" name="Freeform 27">
              <a:extLst>
                <a:ext uri="{FF2B5EF4-FFF2-40B4-BE49-F238E27FC236}">
                  <a16:creationId xmlns:a16="http://schemas.microsoft.com/office/drawing/2014/main" xmlns="" id="{89BB87D7-0054-47A1-AF8A-21716EE5A799}"/>
                </a:ext>
              </a:extLst>
            </p:cNvPr>
            <p:cNvSpPr>
              <a:spLocks/>
            </p:cNvSpPr>
            <p:nvPr/>
          </p:nvSpPr>
          <p:spPr bwMode="auto">
            <a:xfrm>
              <a:off x="3888" y="1290"/>
              <a:ext cx="258" cy="438"/>
            </a:xfrm>
            <a:custGeom>
              <a:avLst/>
              <a:gdLst>
                <a:gd name="T0" fmla="*/ 186 w 186"/>
                <a:gd name="T1" fmla="*/ 0 h 294"/>
                <a:gd name="T2" fmla="*/ 0 w 186"/>
                <a:gd name="T3" fmla="*/ 294 h 294"/>
              </a:gdLst>
              <a:ahLst/>
              <a:cxnLst>
                <a:cxn ang="0">
                  <a:pos x="T0" y="T1"/>
                </a:cxn>
                <a:cxn ang="0">
                  <a:pos x="T2" y="T3"/>
                </a:cxn>
              </a:cxnLst>
              <a:rect l="0" t="0" r="r" b="b"/>
              <a:pathLst>
                <a:path w="186" h="294">
                  <a:moveTo>
                    <a:pt x="186" y="0"/>
                  </a:moveTo>
                  <a:lnTo>
                    <a:pt x="0" y="294"/>
                  </a:lnTo>
                </a:path>
              </a:pathLst>
            </a:custGeom>
            <a:noFill/>
            <a:ln w="38100" cap="flat" cmpd="sng">
              <a:solidFill>
                <a:srgbClr val="FF0000"/>
              </a:solidFill>
              <a:prstDash val="sysDot"/>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08" name="Object 28">
              <a:extLst>
                <a:ext uri="{FF2B5EF4-FFF2-40B4-BE49-F238E27FC236}">
                  <a16:creationId xmlns:a16="http://schemas.microsoft.com/office/drawing/2014/main" xmlns="" id="{F5494BDC-5830-4F60-A220-4E497B62C661}"/>
                </a:ext>
              </a:extLst>
            </p:cNvPr>
            <p:cNvGraphicFramePr>
              <a:graphicFrameLocks noChangeAspect="1"/>
            </p:cNvGraphicFramePr>
            <p:nvPr/>
          </p:nvGraphicFramePr>
          <p:xfrm>
            <a:off x="3676" y="1748"/>
            <a:ext cx="191" cy="191"/>
          </p:xfrm>
          <a:graphic>
            <a:graphicData uri="http://schemas.openxmlformats.org/presentationml/2006/ole">
              <mc:AlternateContent xmlns:mc="http://schemas.openxmlformats.org/markup-compatibility/2006">
                <mc:Choice xmlns:v="urn:schemas-microsoft-com:vml" Requires="v">
                  <p:oleObj spid="_x0000_s74795" name="公式" r:id="rId17" imgW="126720" imgH="126720" progId="Equation.3">
                    <p:embed/>
                  </p:oleObj>
                </mc:Choice>
                <mc:Fallback>
                  <p:oleObj name="公式" r:id="rId17" imgW="126720" imgH="12672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76" y="1748"/>
                          <a:ext cx="191"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109" name="Group 29">
            <a:extLst>
              <a:ext uri="{FF2B5EF4-FFF2-40B4-BE49-F238E27FC236}">
                <a16:creationId xmlns:a16="http://schemas.microsoft.com/office/drawing/2014/main" xmlns="" id="{5F2C1A1D-2597-438E-9A14-5534741FEBCC}"/>
              </a:ext>
            </a:extLst>
          </p:cNvPr>
          <p:cNvGrpSpPr>
            <a:grpSpLocks/>
          </p:cNvGrpSpPr>
          <p:nvPr/>
        </p:nvGrpSpPr>
        <p:grpSpPr bwMode="auto">
          <a:xfrm>
            <a:off x="8115301" y="2743201"/>
            <a:ext cx="676275" cy="1216025"/>
            <a:chOff x="4152" y="1296"/>
            <a:chExt cx="426" cy="766"/>
          </a:xfrm>
        </p:grpSpPr>
        <p:sp>
          <p:nvSpPr>
            <p:cNvPr id="46110" name="Freeform 30">
              <a:extLst>
                <a:ext uri="{FF2B5EF4-FFF2-40B4-BE49-F238E27FC236}">
                  <a16:creationId xmlns:a16="http://schemas.microsoft.com/office/drawing/2014/main" xmlns="" id="{3E6C60B9-33EB-48FF-A88C-9D9F60800DC3}"/>
                </a:ext>
              </a:extLst>
            </p:cNvPr>
            <p:cNvSpPr>
              <a:spLocks/>
            </p:cNvSpPr>
            <p:nvPr/>
          </p:nvSpPr>
          <p:spPr bwMode="auto">
            <a:xfrm>
              <a:off x="4152" y="1296"/>
              <a:ext cx="216" cy="528"/>
            </a:xfrm>
            <a:custGeom>
              <a:avLst/>
              <a:gdLst>
                <a:gd name="T0" fmla="*/ 0 w 156"/>
                <a:gd name="T1" fmla="*/ 0 h 342"/>
                <a:gd name="T2" fmla="*/ 156 w 156"/>
                <a:gd name="T3" fmla="*/ 342 h 342"/>
              </a:gdLst>
              <a:ahLst/>
              <a:cxnLst>
                <a:cxn ang="0">
                  <a:pos x="T0" y="T1"/>
                </a:cxn>
                <a:cxn ang="0">
                  <a:pos x="T2" y="T3"/>
                </a:cxn>
              </a:cxnLst>
              <a:rect l="0" t="0" r="r" b="b"/>
              <a:pathLst>
                <a:path w="156" h="342">
                  <a:moveTo>
                    <a:pt x="0" y="0"/>
                  </a:moveTo>
                  <a:lnTo>
                    <a:pt x="156" y="342"/>
                  </a:lnTo>
                </a:path>
              </a:pathLst>
            </a:custGeom>
            <a:noFill/>
            <a:ln w="38100" cap="flat" cmpd="sng">
              <a:solidFill>
                <a:srgbClr val="FF0000"/>
              </a:solidFill>
              <a:prstDash val="sysDot"/>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11" name="Object 31">
              <a:extLst>
                <a:ext uri="{FF2B5EF4-FFF2-40B4-BE49-F238E27FC236}">
                  <a16:creationId xmlns:a16="http://schemas.microsoft.com/office/drawing/2014/main" xmlns="" id="{B35CBE58-288F-48E9-9D7F-B4DCE457C1BA}"/>
                </a:ext>
              </a:extLst>
            </p:cNvPr>
            <p:cNvGraphicFramePr>
              <a:graphicFrameLocks noChangeAspect="1"/>
            </p:cNvGraphicFramePr>
            <p:nvPr/>
          </p:nvGraphicFramePr>
          <p:xfrm>
            <a:off x="4387" y="1853"/>
            <a:ext cx="191" cy="209"/>
          </p:xfrm>
          <a:graphic>
            <a:graphicData uri="http://schemas.openxmlformats.org/presentationml/2006/ole">
              <mc:AlternateContent xmlns:mc="http://schemas.openxmlformats.org/markup-compatibility/2006">
                <mc:Choice xmlns:v="urn:schemas-microsoft-com:vml" Requires="v">
                  <p:oleObj spid="_x0000_s74796" name="公式" r:id="rId19" imgW="126720" imgH="139680" progId="Equation.3">
                    <p:embed/>
                  </p:oleObj>
                </mc:Choice>
                <mc:Fallback>
                  <p:oleObj name="公式" r:id="rId19" imgW="126720" imgH="139680"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87" y="1853"/>
                          <a:ext cx="19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6099"/>
                                        </p:tgtEl>
                                        <p:attrNameLst>
                                          <p:attrName>style.visibility</p:attrName>
                                        </p:attrNameLst>
                                      </p:cBhvr>
                                      <p:to>
                                        <p:strVal val="visible"/>
                                      </p:to>
                                    </p:set>
                                    <p:animEffect transition="in" filter="strips(downRight)">
                                      <p:cBhvr>
                                        <p:cTn id="7" dur="500"/>
                                        <p:tgtEl>
                                          <p:spTgt spid="46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6094"/>
                                        </p:tgtEl>
                                        <p:attrNameLst>
                                          <p:attrName>style.visibility</p:attrName>
                                        </p:attrNameLst>
                                      </p:cBhvr>
                                      <p:to>
                                        <p:strVal val="visible"/>
                                      </p:to>
                                    </p:set>
                                    <p:animEffect transition="in" filter="strips(upRight)">
                                      <p:cBhvr>
                                        <p:cTn id="12" dur="500"/>
                                        <p:tgtEl>
                                          <p:spTgt spid="460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6106"/>
                                        </p:tgtEl>
                                        <p:attrNameLst>
                                          <p:attrName>style.visibility</p:attrName>
                                        </p:attrNameLst>
                                      </p:cBhvr>
                                      <p:to>
                                        <p:strVal val="visible"/>
                                      </p:to>
                                    </p:set>
                                    <p:animEffect transition="in" filter="strips(downLeft)">
                                      <p:cBhvr>
                                        <p:cTn id="17" dur="500"/>
                                        <p:tgtEl>
                                          <p:spTgt spid="46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6109"/>
                                        </p:tgtEl>
                                        <p:attrNameLst>
                                          <p:attrName>style.visibility</p:attrName>
                                        </p:attrNameLst>
                                      </p:cBhvr>
                                      <p:to>
                                        <p:strVal val="visible"/>
                                      </p:to>
                                    </p:set>
                                    <p:animEffect transition="in" filter="strips(downRight)">
                                      <p:cBhvr>
                                        <p:cTn id="22" dur="500"/>
                                        <p:tgtEl>
                                          <p:spTgt spid="46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46104"/>
                                        </p:tgtEl>
                                        <p:attrNameLst>
                                          <p:attrName>style.visibility</p:attrName>
                                        </p:attrNameLst>
                                      </p:cBhvr>
                                      <p:to>
                                        <p:strVal val="visible"/>
                                      </p:to>
                                    </p:set>
                                    <p:animEffect transition="in" filter="blinds(vertical)">
                                      <p:cBhvr>
                                        <p:cTn id="27" dur="500"/>
                                        <p:tgtEl>
                                          <p:spTgt spid="461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46093"/>
                                        </p:tgtEl>
                                        <p:attrNameLst>
                                          <p:attrName>style.visibility</p:attrName>
                                        </p:attrNameLst>
                                      </p:cBhvr>
                                      <p:to>
                                        <p:strVal val="visible"/>
                                      </p:to>
                                    </p:set>
                                    <p:animEffect transition="in" filter="blinds(vertical)">
                                      <p:cBhvr>
                                        <p:cTn id="32" dur="500"/>
                                        <p:tgtEl>
                                          <p:spTgt spid="460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46105"/>
                                        </p:tgtEl>
                                        <p:attrNameLst>
                                          <p:attrName>style.visibility</p:attrName>
                                        </p:attrNameLst>
                                      </p:cBhvr>
                                      <p:to>
                                        <p:strVal val="visible"/>
                                      </p:to>
                                    </p:set>
                                    <p:animEffect transition="in" filter="blinds(vertical)">
                                      <p:cBhvr>
                                        <p:cTn id="37" dur="500"/>
                                        <p:tgtEl>
                                          <p:spTgt spid="46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1">
            <a:extLst>
              <a:ext uri="{FF2B5EF4-FFF2-40B4-BE49-F238E27FC236}">
                <a16:creationId xmlns:a16="http://schemas.microsoft.com/office/drawing/2014/main" xmlns="" id="{971BD837-02C2-45AF-A677-3AEF7F23CDC9}"/>
              </a:ext>
            </a:extLst>
          </p:cNvPr>
          <p:cNvSpPr>
            <a:spLocks noGrp="1"/>
          </p:cNvSpPr>
          <p:nvPr>
            <p:ph type="sldNum" sz="quarter" idx="12"/>
          </p:nvPr>
        </p:nvSpPr>
        <p:spPr/>
        <p:txBody>
          <a:bodyPr/>
          <a:lstStyle/>
          <a:p>
            <a:fld id="{F79B32EC-8D27-4623-849A-CCDBC7764AF5}" type="slidenum">
              <a:rPr lang="en-US" altLang="zh-CN"/>
              <a:pPr/>
              <a:t>15</a:t>
            </a:fld>
            <a:endParaRPr lang="en-US" altLang="zh-CN"/>
          </a:p>
        </p:txBody>
      </p:sp>
      <p:grpSp>
        <p:nvGrpSpPr>
          <p:cNvPr id="47136" name="Group 32">
            <a:extLst>
              <a:ext uri="{FF2B5EF4-FFF2-40B4-BE49-F238E27FC236}">
                <a16:creationId xmlns:a16="http://schemas.microsoft.com/office/drawing/2014/main" xmlns="" id="{08C675E1-1F44-49CB-A6C1-522D1DB6606A}"/>
              </a:ext>
            </a:extLst>
          </p:cNvPr>
          <p:cNvGrpSpPr>
            <a:grpSpLocks/>
          </p:cNvGrpSpPr>
          <p:nvPr/>
        </p:nvGrpSpPr>
        <p:grpSpPr bwMode="auto">
          <a:xfrm>
            <a:off x="6172200" y="1066800"/>
            <a:ext cx="3886200" cy="2590800"/>
            <a:chOff x="2928" y="672"/>
            <a:chExt cx="2448" cy="1632"/>
          </a:xfrm>
        </p:grpSpPr>
        <p:grpSp>
          <p:nvGrpSpPr>
            <p:cNvPr id="47135" name="Group 31">
              <a:extLst>
                <a:ext uri="{FF2B5EF4-FFF2-40B4-BE49-F238E27FC236}">
                  <a16:creationId xmlns:a16="http://schemas.microsoft.com/office/drawing/2014/main" xmlns="" id="{A4A0EE3C-30FE-40D8-BAEA-D93F2ACBE8DB}"/>
                </a:ext>
              </a:extLst>
            </p:cNvPr>
            <p:cNvGrpSpPr>
              <a:grpSpLocks/>
            </p:cNvGrpSpPr>
            <p:nvPr/>
          </p:nvGrpSpPr>
          <p:grpSpPr bwMode="auto">
            <a:xfrm>
              <a:off x="2928" y="672"/>
              <a:ext cx="2448" cy="1632"/>
              <a:chOff x="2928" y="672"/>
              <a:chExt cx="2448" cy="1632"/>
            </a:xfrm>
          </p:grpSpPr>
          <p:sp>
            <p:nvSpPr>
              <p:cNvPr id="47107" name="Rectangle 3">
                <a:extLst>
                  <a:ext uri="{FF2B5EF4-FFF2-40B4-BE49-F238E27FC236}">
                    <a16:creationId xmlns:a16="http://schemas.microsoft.com/office/drawing/2014/main" xmlns="" id="{D83EDF57-6676-4C9C-BC95-A9FE089AD411}"/>
                  </a:ext>
                </a:extLst>
              </p:cNvPr>
              <p:cNvSpPr>
                <a:spLocks noChangeArrowheads="1"/>
              </p:cNvSpPr>
              <p:nvPr/>
            </p:nvSpPr>
            <p:spPr bwMode="auto">
              <a:xfrm>
                <a:off x="2928" y="672"/>
                <a:ext cx="2448" cy="1632"/>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8" name="Rectangle 4">
                <a:extLst>
                  <a:ext uri="{FF2B5EF4-FFF2-40B4-BE49-F238E27FC236}">
                    <a16:creationId xmlns:a16="http://schemas.microsoft.com/office/drawing/2014/main" xmlns="" id="{C4DE241D-9383-44B7-8A5B-A4F218D7F2DF}"/>
                  </a:ext>
                </a:extLst>
              </p:cNvPr>
              <p:cNvSpPr>
                <a:spLocks noChangeArrowheads="1"/>
              </p:cNvSpPr>
              <p:nvPr/>
            </p:nvSpPr>
            <p:spPr bwMode="auto">
              <a:xfrm>
                <a:off x="4128" y="864"/>
                <a:ext cx="48" cy="384"/>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9" name="Rectangle 5">
                <a:extLst>
                  <a:ext uri="{FF2B5EF4-FFF2-40B4-BE49-F238E27FC236}">
                    <a16:creationId xmlns:a16="http://schemas.microsoft.com/office/drawing/2014/main" xmlns="" id="{12A14C5B-31CD-4665-ADD4-2EEBB146834B}"/>
                  </a:ext>
                </a:extLst>
              </p:cNvPr>
              <p:cNvSpPr>
                <a:spLocks noChangeArrowheads="1"/>
              </p:cNvSpPr>
              <p:nvPr/>
            </p:nvSpPr>
            <p:spPr bwMode="auto">
              <a:xfrm>
                <a:off x="4128" y="1824"/>
                <a:ext cx="48" cy="384"/>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1" name="Line 7">
                <a:extLst>
                  <a:ext uri="{FF2B5EF4-FFF2-40B4-BE49-F238E27FC236}">
                    <a16:creationId xmlns:a16="http://schemas.microsoft.com/office/drawing/2014/main" xmlns="" id="{E1FCC564-0D7C-474B-B9FC-B54BF7C76EA3}"/>
                  </a:ext>
                </a:extLst>
              </p:cNvPr>
              <p:cNvSpPr>
                <a:spLocks noChangeShapeType="1"/>
              </p:cNvSpPr>
              <p:nvPr/>
            </p:nvSpPr>
            <p:spPr bwMode="auto">
              <a:xfrm flipV="1">
                <a:off x="3408" y="1248"/>
                <a:ext cx="0" cy="57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12" name="Object 8">
                <a:extLst>
                  <a:ext uri="{FF2B5EF4-FFF2-40B4-BE49-F238E27FC236}">
                    <a16:creationId xmlns:a16="http://schemas.microsoft.com/office/drawing/2014/main" xmlns="" id="{4A85F73C-F956-4E56-8169-F87380019F52}"/>
                  </a:ext>
                </a:extLst>
              </p:cNvPr>
              <p:cNvGraphicFramePr>
                <a:graphicFrameLocks noChangeAspect="1"/>
              </p:cNvGraphicFramePr>
              <p:nvPr/>
            </p:nvGraphicFramePr>
            <p:xfrm>
              <a:off x="4209" y="897"/>
              <a:ext cx="200" cy="221"/>
            </p:xfrm>
            <a:graphic>
              <a:graphicData uri="http://schemas.openxmlformats.org/presentationml/2006/ole">
                <mc:AlternateContent xmlns:mc="http://schemas.openxmlformats.org/markup-compatibility/2006">
                  <mc:Choice xmlns:v="urn:schemas-microsoft-com:vml" Requires="v">
                    <p:oleObj spid="_x0000_s47176" name="公式" r:id="rId3" imgW="114120" imgH="126720" progId="Equation.3">
                      <p:embed/>
                    </p:oleObj>
                  </mc:Choice>
                  <mc:Fallback>
                    <p:oleObj name="公式" r:id="rId3" imgW="114120" imgH="1267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 y="897"/>
                            <a:ext cx="200"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9">
                <a:extLst>
                  <a:ext uri="{FF2B5EF4-FFF2-40B4-BE49-F238E27FC236}">
                    <a16:creationId xmlns:a16="http://schemas.microsoft.com/office/drawing/2014/main" xmlns="" id="{51780984-43E2-4E74-81F0-83996940268B}"/>
                  </a:ext>
                </a:extLst>
              </p:cNvPr>
              <p:cNvGraphicFramePr>
                <a:graphicFrameLocks noChangeAspect="1"/>
              </p:cNvGraphicFramePr>
              <p:nvPr/>
            </p:nvGraphicFramePr>
            <p:xfrm>
              <a:off x="3895" y="1905"/>
              <a:ext cx="199" cy="222"/>
            </p:xfrm>
            <a:graphic>
              <a:graphicData uri="http://schemas.openxmlformats.org/presentationml/2006/ole">
                <mc:AlternateContent xmlns:mc="http://schemas.openxmlformats.org/markup-compatibility/2006">
                  <mc:Choice xmlns:v="urn:schemas-microsoft-com:vml" Requires="v">
                    <p:oleObj spid="_x0000_s47177" name="公式" r:id="rId5" imgW="114120" imgH="126720" progId="Equation.3">
                      <p:embed/>
                    </p:oleObj>
                  </mc:Choice>
                  <mc:Fallback>
                    <p:oleObj name="公式" r:id="rId5" imgW="114120" imgH="12672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5" y="1905"/>
                            <a:ext cx="199"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Line 10">
                <a:extLst>
                  <a:ext uri="{FF2B5EF4-FFF2-40B4-BE49-F238E27FC236}">
                    <a16:creationId xmlns:a16="http://schemas.microsoft.com/office/drawing/2014/main" xmlns="" id="{E2AC78EF-BFA7-407D-B8FC-9ACCB7C23DA1}"/>
                  </a:ext>
                </a:extLst>
              </p:cNvPr>
              <p:cNvSpPr>
                <a:spLocks noChangeShapeType="1"/>
              </p:cNvSpPr>
              <p:nvPr/>
            </p:nvSpPr>
            <p:spPr bwMode="auto">
              <a:xfrm>
                <a:off x="3072" y="1248"/>
                <a:ext cx="2208"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5" name="Line 11">
                <a:extLst>
                  <a:ext uri="{FF2B5EF4-FFF2-40B4-BE49-F238E27FC236}">
                    <a16:creationId xmlns:a16="http://schemas.microsoft.com/office/drawing/2014/main" xmlns="" id="{BE46221C-1038-4A47-8E5C-4FC122E502F4}"/>
                  </a:ext>
                </a:extLst>
              </p:cNvPr>
              <p:cNvSpPr>
                <a:spLocks noChangeShapeType="1"/>
              </p:cNvSpPr>
              <p:nvPr/>
            </p:nvSpPr>
            <p:spPr bwMode="auto">
              <a:xfrm>
                <a:off x="3072" y="1824"/>
                <a:ext cx="2208"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7110" name="Object 6">
              <a:extLst>
                <a:ext uri="{FF2B5EF4-FFF2-40B4-BE49-F238E27FC236}">
                  <a16:creationId xmlns:a16="http://schemas.microsoft.com/office/drawing/2014/main" xmlns="" id="{9AA356E4-55F4-4C1D-AE34-0A56F6ADB769}"/>
                </a:ext>
              </a:extLst>
            </p:cNvPr>
            <p:cNvGraphicFramePr>
              <a:graphicFrameLocks noChangeAspect="1"/>
            </p:cNvGraphicFramePr>
            <p:nvPr/>
          </p:nvGraphicFramePr>
          <p:xfrm>
            <a:off x="3216" y="1495"/>
            <a:ext cx="183" cy="281"/>
          </p:xfrm>
          <a:graphic>
            <a:graphicData uri="http://schemas.openxmlformats.org/presentationml/2006/ole">
              <mc:AlternateContent xmlns:mc="http://schemas.openxmlformats.org/markup-compatibility/2006">
                <mc:Choice xmlns:v="urn:schemas-microsoft-com:vml" Requires="v">
                  <p:oleObj spid="_x0000_s47178" name="公式" r:id="rId7" imgW="164880" imgH="253800" progId="Equation.3">
                    <p:embed/>
                  </p:oleObj>
                </mc:Choice>
                <mc:Fallback>
                  <p:oleObj name="公式" r:id="rId7" imgW="164880" imgH="253800" progId="Equation.3">
                    <p:embed/>
                    <p:pic>
                      <p:nvPicPr>
                        <p:cNvPr id="0" name="Object 6"/>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495"/>
                          <a:ext cx="183"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116" name="Object 12">
            <a:extLst>
              <a:ext uri="{FF2B5EF4-FFF2-40B4-BE49-F238E27FC236}">
                <a16:creationId xmlns:a16="http://schemas.microsoft.com/office/drawing/2014/main" xmlns="" id="{3211F77B-D6EA-40B7-8910-B122CF2646E0}"/>
              </a:ext>
            </a:extLst>
          </p:cNvPr>
          <p:cNvGraphicFramePr>
            <a:graphicFrameLocks noChangeAspect="1"/>
          </p:cNvGraphicFramePr>
          <p:nvPr/>
        </p:nvGraphicFramePr>
        <p:xfrm>
          <a:off x="2725738" y="1743076"/>
          <a:ext cx="2227262" cy="468313"/>
        </p:xfrm>
        <a:graphic>
          <a:graphicData uri="http://schemas.openxmlformats.org/presentationml/2006/ole">
            <mc:AlternateContent xmlns:mc="http://schemas.openxmlformats.org/markup-compatibility/2006">
              <mc:Choice xmlns:v="urn:schemas-microsoft-com:vml" Requires="v">
                <p:oleObj spid="_x0000_s47179" name="Equation" r:id="rId9" imgW="838080" imgH="177480" progId="Equation.3">
                  <p:embed/>
                </p:oleObj>
              </mc:Choice>
              <mc:Fallback>
                <p:oleObj name="Equation" r:id="rId9" imgW="838080" imgH="177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5738" y="1743076"/>
                        <a:ext cx="2227262"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7" name="Object 13">
            <a:extLst>
              <a:ext uri="{FF2B5EF4-FFF2-40B4-BE49-F238E27FC236}">
                <a16:creationId xmlns:a16="http://schemas.microsoft.com/office/drawing/2014/main" xmlns="" id="{2BC1BC39-F421-40F0-8CD4-0D4E1FDBCF00}"/>
              </a:ext>
            </a:extLst>
          </p:cNvPr>
          <p:cNvGraphicFramePr>
            <a:graphicFrameLocks noChangeAspect="1"/>
          </p:cNvGraphicFramePr>
          <p:nvPr/>
        </p:nvGraphicFramePr>
        <p:xfrm>
          <a:off x="3111500" y="2438401"/>
          <a:ext cx="2743200" cy="479425"/>
        </p:xfrm>
        <a:graphic>
          <a:graphicData uri="http://schemas.openxmlformats.org/presentationml/2006/ole">
            <mc:AlternateContent xmlns:mc="http://schemas.openxmlformats.org/markup-compatibility/2006">
              <mc:Choice xmlns:v="urn:schemas-microsoft-com:vml" Requires="v">
                <p:oleObj spid="_x0000_s47180" name="公式" r:id="rId11" imgW="1726920" imgH="304560" progId="Equation.3">
                  <p:embed/>
                </p:oleObj>
              </mc:Choice>
              <mc:Fallback>
                <p:oleObj name="公式" r:id="rId11" imgW="1726920" imgH="3045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1500" y="2438401"/>
                        <a:ext cx="27432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8" name="Rectangle 14">
            <a:extLst>
              <a:ext uri="{FF2B5EF4-FFF2-40B4-BE49-F238E27FC236}">
                <a16:creationId xmlns:a16="http://schemas.microsoft.com/office/drawing/2014/main" xmlns="" id="{57228BB7-F2C8-4C61-B59B-DB7E1C2C0202}"/>
              </a:ext>
            </a:extLst>
          </p:cNvPr>
          <p:cNvSpPr>
            <a:spLocks noChangeArrowheads="1"/>
          </p:cNvSpPr>
          <p:nvPr/>
        </p:nvSpPr>
        <p:spPr bwMode="auto">
          <a:xfrm>
            <a:off x="3886200" y="4114800"/>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latin typeface="Times New Roman" panose="02020603050405020304" pitchFamily="18" charset="0"/>
              </a:rPr>
              <a:t>（中央明纹</a:t>
            </a:r>
            <a:r>
              <a:rPr lang="zh-CN" altLang="en-US" sz="3200" b="1">
                <a:solidFill>
                  <a:srgbClr val="CC0000"/>
                </a:solidFill>
                <a:latin typeface="Times New Roman" panose="02020603050405020304" pitchFamily="18" charset="0"/>
              </a:rPr>
              <a:t>向上</a:t>
            </a:r>
            <a:r>
              <a:rPr lang="zh-CN" altLang="en-US" sz="3200" b="1">
                <a:solidFill>
                  <a:srgbClr val="000000"/>
                </a:solidFill>
                <a:latin typeface="Times New Roman" panose="02020603050405020304" pitchFamily="18" charset="0"/>
              </a:rPr>
              <a:t>移动）</a:t>
            </a:r>
          </a:p>
        </p:txBody>
      </p:sp>
      <p:grpSp>
        <p:nvGrpSpPr>
          <p:cNvPr id="47119" name="Group 15">
            <a:extLst>
              <a:ext uri="{FF2B5EF4-FFF2-40B4-BE49-F238E27FC236}">
                <a16:creationId xmlns:a16="http://schemas.microsoft.com/office/drawing/2014/main" xmlns="" id="{D167761E-ADA2-47F9-8B14-29CD4C8E26A1}"/>
              </a:ext>
            </a:extLst>
          </p:cNvPr>
          <p:cNvGrpSpPr>
            <a:grpSpLocks/>
          </p:cNvGrpSpPr>
          <p:nvPr/>
        </p:nvGrpSpPr>
        <p:grpSpPr bwMode="auto">
          <a:xfrm>
            <a:off x="7423150" y="1784350"/>
            <a:ext cx="654050" cy="1111250"/>
            <a:chOff x="3716" y="2900"/>
            <a:chExt cx="412" cy="700"/>
          </a:xfrm>
        </p:grpSpPr>
        <p:sp>
          <p:nvSpPr>
            <p:cNvPr id="47120" name="Freeform 16">
              <a:extLst>
                <a:ext uri="{FF2B5EF4-FFF2-40B4-BE49-F238E27FC236}">
                  <a16:creationId xmlns:a16="http://schemas.microsoft.com/office/drawing/2014/main" xmlns="" id="{8E3F14F1-23E2-49F5-A753-51A597FEDF4E}"/>
                </a:ext>
              </a:extLst>
            </p:cNvPr>
            <p:cNvSpPr>
              <a:spLocks/>
            </p:cNvSpPr>
            <p:nvPr/>
          </p:nvSpPr>
          <p:spPr bwMode="auto">
            <a:xfrm>
              <a:off x="3966" y="3072"/>
              <a:ext cx="162" cy="528"/>
            </a:xfrm>
            <a:custGeom>
              <a:avLst/>
              <a:gdLst>
                <a:gd name="T0" fmla="*/ 162 w 162"/>
                <a:gd name="T1" fmla="*/ 528 h 528"/>
                <a:gd name="T2" fmla="*/ 0 w 162"/>
                <a:gd name="T3" fmla="*/ 0 h 528"/>
              </a:gdLst>
              <a:ahLst/>
              <a:cxnLst>
                <a:cxn ang="0">
                  <a:pos x="T0" y="T1"/>
                </a:cxn>
                <a:cxn ang="0">
                  <a:pos x="T2" y="T3"/>
                </a:cxn>
              </a:cxnLst>
              <a:rect l="0" t="0" r="r" b="b"/>
              <a:pathLst>
                <a:path w="162" h="528">
                  <a:moveTo>
                    <a:pt x="162" y="528"/>
                  </a:moveTo>
                  <a:lnTo>
                    <a:pt x="0" y="0"/>
                  </a:lnTo>
                </a:path>
              </a:pathLst>
            </a:custGeom>
            <a:noFill/>
            <a:ln w="38100" cap="flat" cmpd="sng">
              <a:solidFill>
                <a:srgbClr val="FF0000"/>
              </a:solidFill>
              <a:prstDash val="sysDot"/>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1" name="Object 17">
              <a:extLst>
                <a:ext uri="{FF2B5EF4-FFF2-40B4-BE49-F238E27FC236}">
                  <a16:creationId xmlns:a16="http://schemas.microsoft.com/office/drawing/2014/main" xmlns="" id="{C12E6373-8E4B-48A2-8B0A-2BF35630E2AD}"/>
                </a:ext>
              </a:extLst>
            </p:cNvPr>
            <p:cNvGraphicFramePr>
              <a:graphicFrameLocks noChangeAspect="1"/>
            </p:cNvGraphicFramePr>
            <p:nvPr/>
          </p:nvGraphicFramePr>
          <p:xfrm>
            <a:off x="3716" y="2900"/>
            <a:ext cx="191" cy="191"/>
          </p:xfrm>
          <a:graphic>
            <a:graphicData uri="http://schemas.openxmlformats.org/presentationml/2006/ole">
              <mc:AlternateContent xmlns:mc="http://schemas.openxmlformats.org/markup-compatibility/2006">
                <mc:Choice xmlns:v="urn:schemas-microsoft-com:vml" Requires="v">
                  <p:oleObj spid="_x0000_s47181" name="公式" r:id="rId13" imgW="126720" imgH="126720" progId="Equation.3">
                    <p:embed/>
                  </p:oleObj>
                </mc:Choice>
                <mc:Fallback>
                  <p:oleObj name="公式" r:id="rId13" imgW="126720" imgH="12672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6" y="2900"/>
                          <a:ext cx="191"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22" name="Group 18">
            <a:extLst>
              <a:ext uri="{FF2B5EF4-FFF2-40B4-BE49-F238E27FC236}">
                <a16:creationId xmlns:a16="http://schemas.microsoft.com/office/drawing/2014/main" xmlns="" id="{38894029-56A7-483B-B17D-1EB4421BE17B}"/>
              </a:ext>
            </a:extLst>
          </p:cNvPr>
          <p:cNvGrpSpPr>
            <a:grpSpLocks/>
          </p:cNvGrpSpPr>
          <p:nvPr/>
        </p:nvGrpSpPr>
        <p:grpSpPr bwMode="auto">
          <a:xfrm>
            <a:off x="8153400" y="1981201"/>
            <a:ext cx="655638" cy="1063625"/>
            <a:chOff x="4176" y="3024"/>
            <a:chExt cx="413" cy="670"/>
          </a:xfrm>
        </p:grpSpPr>
        <p:sp>
          <p:nvSpPr>
            <p:cNvPr id="47123" name="Freeform 19">
              <a:extLst>
                <a:ext uri="{FF2B5EF4-FFF2-40B4-BE49-F238E27FC236}">
                  <a16:creationId xmlns:a16="http://schemas.microsoft.com/office/drawing/2014/main" xmlns="" id="{1B5E7B2D-195F-4BD2-9E40-6BF92EA2B5BB}"/>
                </a:ext>
              </a:extLst>
            </p:cNvPr>
            <p:cNvSpPr>
              <a:spLocks/>
            </p:cNvSpPr>
            <p:nvPr/>
          </p:nvSpPr>
          <p:spPr bwMode="auto">
            <a:xfrm>
              <a:off x="4176" y="3024"/>
              <a:ext cx="216" cy="456"/>
            </a:xfrm>
            <a:custGeom>
              <a:avLst/>
              <a:gdLst>
                <a:gd name="T0" fmla="*/ 0 w 216"/>
                <a:gd name="T1" fmla="*/ 0 h 456"/>
                <a:gd name="T2" fmla="*/ 216 w 216"/>
                <a:gd name="T3" fmla="*/ 456 h 456"/>
              </a:gdLst>
              <a:ahLst/>
              <a:cxnLst>
                <a:cxn ang="0">
                  <a:pos x="T0" y="T1"/>
                </a:cxn>
                <a:cxn ang="0">
                  <a:pos x="T2" y="T3"/>
                </a:cxn>
              </a:cxnLst>
              <a:rect l="0" t="0" r="r" b="b"/>
              <a:pathLst>
                <a:path w="216" h="456">
                  <a:moveTo>
                    <a:pt x="0" y="0"/>
                  </a:moveTo>
                  <a:lnTo>
                    <a:pt x="216" y="456"/>
                  </a:lnTo>
                </a:path>
              </a:pathLst>
            </a:custGeom>
            <a:noFill/>
            <a:ln w="38100" cap="flat" cmpd="sng">
              <a:solidFill>
                <a:srgbClr val="FF0000"/>
              </a:solidFill>
              <a:prstDash val="sysDot"/>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4" name="Object 20">
              <a:extLst>
                <a:ext uri="{FF2B5EF4-FFF2-40B4-BE49-F238E27FC236}">
                  <a16:creationId xmlns:a16="http://schemas.microsoft.com/office/drawing/2014/main" xmlns="" id="{20E719F2-6561-40D2-A45C-17595AD2FEA7}"/>
                </a:ext>
              </a:extLst>
            </p:cNvPr>
            <p:cNvGraphicFramePr>
              <a:graphicFrameLocks noChangeAspect="1"/>
            </p:cNvGraphicFramePr>
            <p:nvPr/>
          </p:nvGraphicFramePr>
          <p:xfrm>
            <a:off x="4398" y="3484"/>
            <a:ext cx="191" cy="210"/>
          </p:xfrm>
          <a:graphic>
            <a:graphicData uri="http://schemas.openxmlformats.org/presentationml/2006/ole">
              <mc:AlternateContent xmlns:mc="http://schemas.openxmlformats.org/markup-compatibility/2006">
                <mc:Choice xmlns:v="urn:schemas-microsoft-com:vml" Requires="v">
                  <p:oleObj spid="_x0000_s47182" name="公式" r:id="rId15" imgW="126720" imgH="139680" progId="Equation.3">
                    <p:embed/>
                  </p:oleObj>
                </mc:Choice>
                <mc:Fallback>
                  <p:oleObj name="公式" r:id="rId15" imgW="126720" imgH="13968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98" y="3484"/>
                          <a:ext cx="191"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38" name="Group 34">
            <a:extLst>
              <a:ext uri="{FF2B5EF4-FFF2-40B4-BE49-F238E27FC236}">
                <a16:creationId xmlns:a16="http://schemas.microsoft.com/office/drawing/2014/main" xmlns="" id="{1C5EB5AA-1D95-47CC-A507-6263275AD93F}"/>
              </a:ext>
            </a:extLst>
          </p:cNvPr>
          <p:cNvGrpSpPr>
            <a:grpSpLocks/>
          </p:cNvGrpSpPr>
          <p:nvPr/>
        </p:nvGrpSpPr>
        <p:grpSpPr bwMode="auto">
          <a:xfrm>
            <a:off x="6400800" y="1981200"/>
            <a:ext cx="1676400" cy="1371600"/>
            <a:chOff x="3072" y="1248"/>
            <a:chExt cx="1056" cy="864"/>
          </a:xfrm>
        </p:grpSpPr>
        <p:grpSp>
          <p:nvGrpSpPr>
            <p:cNvPr id="47137" name="Group 33">
              <a:extLst>
                <a:ext uri="{FF2B5EF4-FFF2-40B4-BE49-F238E27FC236}">
                  <a16:creationId xmlns:a16="http://schemas.microsoft.com/office/drawing/2014/main" xmlns="" id="{0B69A0C2-D682-4DCA-95BB-05569139496C}"/>
                </a:ext>
              </a:extLst>
            </p:cNvPr>
            <p:cNvGrpSpPr>
              <a:grpSpLocks/>
            </p:cNvGrpSpPr>
            <p:nvPr/>
          </p:nvGrpSpPr>
          <p:grpSpPr bwMode="auto">
            <a:xfrm>
              <a:off x="3072" y="1248"/>
              <a:ext cx="1056" cy="864"/>
              <a:chOff x="3072" y="1248"/>
              <a:chExt cx="1056" cy="864"/>
            </a:xfrm>
          </p:grpSpPr>
          <p:sp>
            <p:nvSpPr>
              <p:cNvPr id="47126" name="Line 22">
                <a:extLst>
                  <a:ext uri="{FF2B5EF4-FFF2-40B4-BE49-F238E27FC236}">
                    <a16:creationId xmlns:a16="http://schemas.microsoft.com/office/drawing/2014/main" xmlns="" id="{863EE82D-A0BF-4051-B0AD-E853AB533F72}"/>
                  </a:ext>
                </a:extLst>
              </p:cNvPr>
              <p:cNvSpPr>
                <a:spLocks noChangeShapeType="1"/>
              </p:cNvSpPr>
              <p:nvPr/>
            </p:nvSpPr>
            <p:spPr bwMode="auto">
              <a:xfrm flipV="1">
                <a:off x="3072" y="1248"/>
                <a:ext cx="1056" cy="240"/>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7" name="Line 23">
                <a:extLst>
                  <a:ext uri="{FF2B5EF4-FFF2-40B4-BE49-F238E27FC236}">
                    <a16:creationId xmlns:a16="http://schemas.microsoft.com/office/drawing/2014/main" xmlns="" id="{2272E638-EE80-4777-87E4-0B0B31111B83}"/>
                  </a:ext>
                </a:extLst>
              </p:cNvPr>
              <p:cNvSpPr>
                <a:spLocks noChangeShapeType="1"/>
              </p:cNvSpPr>
              <p:nvPr/>
            </p:nvSpPr>
            <p:spPr bwMode="auto">
              <a:xfrm flipV="1">
                <a:off x="3120" y="1824"/>
                <a:ext cx="1008" cy="288"/>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8" name="Arc 24">
                <a:extLst>
                  <a:ext uri="{FF2B5EF4-FFF2-40B4-BE49-F238E27FC236}">
                    <a16:creationId xmlns:a16="http://schemas.microsoft.com/office/drawing/2014/main" xmlns="" id="{7F662188-1F14-4307-8E7D-D09E2CD9BC82}"/>
                  </a:ext>
                </a:extLst>
              </p:cNvPr>
              <p:cNvSpPr>
                <a:spLocks/>
              </p:cNvSpPr>
              <p:nvPr/>
            </p:nvSpPr>
            <p:spPr bwMode="auto">
              <a:xfrm rot="21113913" flipH="1">
                <a:off x="3648" y="1824"/>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7129" name="Object 25">
              <a:extLst>
                <a:ext uri="{FF2B5EF4-FFF2-40B4-BE49-F238E27FC236}">
                  <a16:creationId xmlns:a16="http://schemas.microsoft.com/office/drawing/2014/main" xmlns="" id="{B75CC1E5-A44F-44E1-937F-D840FA8D7A44}"/>
                </a:ext>
              </a:extLst>
            </p:cNvPr>
            <p:cNvGraphicFramePr>
              <a:graphicFrameLocks noChangeAspect="1"/>
            </p:cNvGraphicFramePr>
            <p:nvPr/>
          </p:nvGraphicFramePr>
          <p:xfrm>
            <a:off x="3319" y="1824"/>
            <a:ext cx="185" cy="219"/>
          </p:xfrm>
          <a:graphic>
            <a:graphicData uri="http://schemas.openxmlformats.org/presentationml/2006/ole">
              <mc:AlternateContent xmlns:mc="http://schemas.openxmlformats.org/markup-compatibility/2006">
                <mc:Choice xmlns:v="urn:schemas-microsoft-com:vml" Requires="v">
                  <p:oleObj spid="_x0000_s47183" name="公式" r:id="rId17" imgW="203040" imgH="241200" progId="Equation.3">
                    <p:embed/>
                  </p:oleObj>
                </mc:Choice>
                <mc:Fallback>
                  <p:oleObj name="公式" r:id="rId17" imgW="203040" imgH="241200" progId="Equation.3">
                    <p:embed/>
                    <p:pic>
                      <p:nvPicPr>
                        <p:cNvPr id="0" name="Object 25"/>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9" y="1824"/>
                          <a:ext cx="185"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30" name="Group 26">
            <a:extLst>
              <a:ext uri="{FF2B5EF4-FFF2-40B4-BE49-F238E27FC236}">
                <a16:creationId xmlns:a16="http://schemas.microsoft.com/office/drawing/2014/main" xmlns="" id="{F28AAD8B-ADF2-4B7B-82A0-1E793371E515}"/>
              </a:ext>
            </a:extLst>
          </p:cNvPr>
          <p:cNvGrpSpPr>
            <a:grpSpLocks/>
          </p:cNvGrpSpPr>
          <p:nvPr/>
        </p:nvGrpSpPr>
        <p:grpSpPr bwMode="auto">
          <a:xfrm>
            <a:off x="8077200" y="1295400"/>
            <a:ext cx="1447800" cy="1600200"/>
            <a:chOff x="4128" y="2592"/>
            <a:chExt cx="912" cy="1008"/>
          </a:xfrm>
        </p:grpSpPr>
        <p:sp>
          <p:nvSpPr>
            <p:cNvPr id="47131" name="Line 27">
              <a:extLst>
                <a:ext uri="{FF2B5EF4-FFF2-40B4-BE49-F238E27FC236}">
                  <a16:creationId xmlns:a16="http://schemas.microsoft.com/office/drawing/2014/main" xmlns="" id="{B49CBCA4-ED44-42B8-BA18-F1B2016C8C7A}"/>
                </a:ext>
              </a:extLst>
            </p:cNvPr>
            <p:cNvSpPr>
              <a:spLocks noChangeShapeType="1"/>
            </p:cNvSpPr>
            <p:nvPr/>
          </p:nvSpPr>
          <p:spPr bwMode="auto">
            <a:xfrm flipV="1">
              <a:off x="4128" y="2592"/>
              <a:ext cx="912" cy="432"/>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2" name="Line 28">
              <a:extLst>
                <a:ext uri="{FF2B5EF4-FFF2-40B4-BE49-F238E27FC236}">
                  <a16:creationId xmlns:a16="http://schemas.microsoft.com/office/drawing/2014/main" xmlns="" id="{B48D9AF5-261B-460E-A4A2-B265E2D0A5F0}"/>
                </a:ext>
              </a:extLst>
            </p:cNvPr>
            <p:cNvSpPr>
              <a:spLocks noChangeShapeType="1"/>
            </p:cNvSpPr>
            <p:nvPr/>
          </p:nvSpPr>
          <p:spPr bwMode="auto">
            <a:xfrm flipV="1">
              <a:off x="4128" y="3168"/>
              <a:ext cx="912" cy="432"/>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3" name="Arc 29">
              <a:extLst>
                <a:ext uri="{FF2B5EF4-FFF2-40B4-BE49-F238E27FC236}">
                  <a16:creationId xmlns:a16="http://schemas.microsoft.com/office/drawing/2014/main" xmlns="" id="{5243A7E2-81CD-4F1A-973A-2228918798CE}"/>
                </a:ext>
              </a:extLst>
            </p:cNvPr>
            <p:cNvSpPr>
              <a:spLocks/>
            </p:cNvSpPr>
            <p:nvPr/>
          </p:nvSpPr>
          <p:spPr bwMode="auto">
            <a:xfrm>
              <a:off x="4560" y="2832"/>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34" name="Object 30">
              <a:extLst>
                <a:ext uri="{FF2B5EF4-FFF2-40B4-BE49-F238E27FC236}">
                  <a16:creationId xmlns:a16="http://schemas.microsoft.com/office/drawing/2014/main" xmlns="" id="{AAE92626-124A-426F-8DDB-9484A0F3214E}"/>
                </a:ext>
              </a:extLst>
            </p:cNvPr>
            <p:cNvGraphicFramePr>
              <a:graphicFrameLocks noChangeAspect="1"/>
            </p:cNvGraphicFramePr>
            <p:nvPr/>
          </p:nvGraphicFramePr>
          <p:xfrm>
            <a:off x="4704" y="2757"/>
            <a:ext cx="197" cy="267"/>
          </p:xfrm>
          <a:graphic>
            <a:graphicData uri="http://schemas.openxmlformats.org/presentationml/2006/ole">
              <mc:AlternateContent xmlns:mc="http://schemas.openxmlformats.org/markup-compatibility/2006">
                <mc:Choice xmlns:v="urn:schemas-microsoft-com:vml" Requires="v">
                  <p:oleObj spid="_x0000_s47184" name="公式" r:id="rId19" imgW="177480" imgH="241200" progId="Equation.3">
                    <p:embed/>
                  </p:oleObj>
                </mc:Choice>
                <mc:Fallback>
                  <p:oleObj name="公式" r:id="rId19" imgW="177480" imgH="241200" progId="Equation.3">
                    <p:embed/>
                    <p:pic>
                      <p:nvPicPr>
                        <p:cNvPr id="0" name="Object 30"/>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4" y="2757"/>
                          <a:ext cx="197"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39" name="Line 35">
            <a:extLst>
              <a:ext uri="{FF2B5EF4-FFF2-40B4-BE49-F238E27FC236}">
                <a16:creationId xmlns:a16="http://schemas.microsoft.com/office/drawing/2014/main" xmlns="" id="{37F2DF2F-8095-4D0A-A9A1-DD630036F6F3}"/>
              </a:ext>
            </a:extLst>
          </p:cNvPr>
          <p:cNvSpPr>
            <a:spLocks noChangeShapeType="1"/>
          </p:cNvSpPr>
          <p:nvPr/>
        </p:nvSpPr>
        <p:spPr bwMode="auto">
          <a:xfrm>
            <a:off x="8115300" y="1981200"/>
            <a:ext cx="0" cy="914400"/>
          </a:xfrm>
          <a:prstGeom prst="line">
            <a:avLst/>
          </a:prstGeom>
          <a:noFill/>
          <a:ln w="317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7138"/>
                                        </p:tgtEl>
                                        <p:attrNameLst>
                                          <p:attrName>style.visibility</p:attrName>
                                        </p:attrNameLst>
                                      </p:cBhvr>
                                      <p:to>
                                        <p:strVal val="visible"/>
                                      </p:to>
                                    </p:set>
                                    <p:animEffect transition="in" filter="barn(outVertical)">
                                      <p:cBhvr>
                                        <p:cTn id="7" dur="500"/>
                                        <p:tgtEl>
                                          <p:spTgt spid="47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7130"/>
                                        </p:tgtEl>
                                        <p:attrNameLst>
                                          <p:attrName>style.visibility</p:attrName>
                                        </p:attrNameLst>
                                      </p:cBhvr>
                                      <p:to>
                                        <p:strVal val="visible"/>
                                      </p:to>
                                    </p:set>
                                    <p:animEffect transition="in" filter="strips(upRight)">
                                      <p:cBhvr>
                                        <p:cTn id="12" dur="500"/>
                                        <p:tgtEl>
                                          <p:spTgt spid="47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47119"/>
                                        </p:tgtEl>
                                        <p:attrNameLst>
                                          <p:attrName>style.visibility</p:attrName>
                                        </p:attrNameLst>
                                      </p:cBhvr>
                                      <p:to>
                                        <p:strVal val="visible"/>
                                      </p:to>
                                    </p:set>
                                    <p:animEffect transition="in" filter="strips(upLeft)">
                                      <p:cBhvr>
                                        <p:cTn id="17" dur="500"/>
                                        <p:tgtEl>
                                          <p:spTgt spid="47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7122"/>
                                        </p:tgtEl>
                                        <p:attrNameLst>
                                          <p:attrName>style.visibility</p:attrName>
                                        </p:attrNameLst>
                                      </p:cBhvr>
                                      <p:to>
                                        <p:strVal val="visible"/>
                                      </p:to>
                                    </p:set>
                                    <p:animEffect transition="in" filter="strips(downRight)">
                                      <p:cBhvr>
                                        <p:cTn id="22" dur="500"/>
                                        <p:tgtEl>
                                          <p:spTgt spid="471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7116"/>
                                        </p:tgtEl>
                                        <p:attrNameLst>
                                          <p:attrName>style.visibility</p:attrName>
                                        </p:attrNameLst>
                                      </p:cBhvr>
                                      <p:to>
                                        <p:strVal val="visible"/>
                                      </p:to>
                                    </p:set>
                                    <p:animEffect transition="in" filter="blinds(horizontal)">
                                      <p:cBhvr>
                                        <p:cTn id="27" dur="500"/>
                                        <p:tgtEl>
                                          <p:spTgt spid="471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7117"/>
                                        </p:tgtEl>
                                        <p:attrNameLst>
                                          <p:attrName>style.visibility</p:attrName>
                                        </p:attrNameLst>
                                      </p:cBhvr>
                                      <p:to>
                                        <p:strVal val="visible"/>
                                      </p:to>
                                    </p:set>
                                    <p:animEffect transition="in" filter="blinds(horizontal)">
                                      <p:cBhvr>
                                        <p:cTn id="32" dur="500"/>
                                        <p:tgtEl>
                                          <p:spTgt spid="47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118"/>
                                        </p:tgtEl>
                                        <p:attrNameLst>
                                          <p:attrName>style.visibility</p:attrName>
                                        </p:attrNameLst>
                                      </p:cBhvr>
                                      <p:to>
                                        <p:strVal val="visible"/>
                                      </p:to>
                                    </p:set>
                                    <p:animEffect transition="in" filter="blinds(horizontal)">
                                      <p:cBhvr>
                                        <p:cTn id="37" dur="500"/>
                                        <p:tgtEl>
                                          <p:spTgt spid="4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xmlns="" id="{7A2605B5-5D85-4E02-9CE8-6CE412B6AD4A}"/>
              </a:ext>
            </a:extLst>
          </p:cNvPr>
          <p:cNvSpPr>
            <a:spLocks noGrp="1"/>
          </p:cNvSpPr>
          <p:nvPr>
            <p:ph type="sldNum" sz="quarter" idx="12"/>
          </p:nvPr>
        </p:nvSpPr>
        <p:spPr/>
        <p:txBody>
          <a:bodyPr/>
          <a:lstStyle/>
          <a:p>
            <a:fld id="{6F3D412D-0D02-41D9-AA84-C53410ED1013}" type="slidenum">
              <a:rPr lang="en-US" altLang="zh-CN"/>
              <a:pPr/>
              <a:t>16</a:t>
            </a:fld>
            <a:endParaRPr lang="en-US" altLang="zh-CN"/>
          </a:p>
        </p:txBody>
      </p:sp>
      <p:sp>
        <p:nvSpPr>
          <p:cNvPr id="48130" name="Text Box 2">
            <a:extLst>
              <a:ext uri="{FF2B5EF4-FFF2-40B4-BE49-F238E27FC236}">
                <a16:creationId xmlns:a16="http://schemas.microsoft.com/office/drawing/2014/main" xmlns="" id="{26612D8A-797B-4F71-8A9B-81ABCD71E355}"/>
              </a:ext>
            </a:extLst>
          </p:cNvPr>
          <p:cNvSpPr txBox="1">
            <a:spLocks noChangeArrowheads="1"/>
          </p:cNvSpPr>
          <p:nvPr/>
        </p:nvSpPr>
        <p:spPr bwMode="auto">
          <a:xfrm>
            <a:off x="1981200" y="822326"/>
            <a:ext cx="86106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3200" b="1"/>
              <a:t>       </a:t>
            </a:r>
            <a:r>
              <a:rPr lang="zh-CN" altLang="en-US" sz="3200" b="1">
                <a:solidFill>
                  <a:srgbClr val="CC0000"/>
                </a:solidFill>
              </a:rPr>
              <a:t>例</a:t>
            </a:r>
            <a:r>
              <a:rPr lang="en-US" altLang="zh-CN" sz="3200" b="1">
                <a:solidFill>
                  <a:srgbClr val="CC0000"/>
                </a:solidFill>
              </a:rPr>
              <a:t>1</a:t>
            </a:r>
            <a:r>
              <a:rPr lang="en-US" altLang="zh-CN" sz="3200" b="1"/>
              <a:t>  </a:t>
            </a:r>
            <a:r>
              <a:rPr lang="zh-CN" altLang="en-US" sz="3200" b="1"/>
              <a:t>一单缝，宽为</a:t>
            </a:r>
            <a:r>
              <a:rPr lang="en-US" altLang="zh-CN" sz="3200" i="1">
                <a:latin typeface="Times New Roman" panose="02020603050405020304" pitchFamily="18" charset="0"/>
              </a:rPr>
              <a:t>b</a:t>
            </a:r>
            <a:r>
              <a:rPr lang="en-US" altLang="zh-CN" sz="3200">
                <a:latin typeface="Times New Roman" panose="02020603050405020304" pitchFamily="18" charset="0"/>
              </a:rPr>
              <a:t>=0.1 mm</a:t>
            </a:r>
            <a:r>
              <a:rPr lang="zh-CN" altLang="en-US" sz="3200" b="1"/>
              <a:t>，缝后放有一焦距为</a:t>
            </a:r>
            <a:r>
              <a:rPr lang="en-US" altLang="zh-CN" sz="3200">
                <a:latin typeface="Times New Roman" panose="02020603050405020304" pitchFamily="18" charset="0"/>
              </a:rPr>
              <a:t>50 cm</a:t>
            </a:r>
            <a:r>
              <a:rPr lang="zh-CN" altLang="en-US" sz="3200" b="1"/>
              <a:t>的会聚透镜，用波长</a:t>
            </a:r>
            <a:r>
              <a:rPr lang="zh-CN" altLang="en-US" sz="3200" i="1">
                <a:latin typeface="Times New Roman" panose="02020603050405020304" pitchFamily="18" charset="0"/>
                <a:sym typeface="Symbol" panose="05050102010706020507" pitchFamily="18" charset="2"/>
              </a:rPr>
              <a:t></a:t>
            </a:r>
            <a:r>
              <a:rPr lang="en-US" altLang="zh-CN" sz="3200">
                <a:latin typeface="Times New Roman" panose="02020603050405020304" pitchFamily="18" charset="0"/>
                <a:sym typeface="Symbol" panose="05050102010706020507" pitchFamily="18" charset="2"/>
              </a:rPr>
              <a:t>=546.1 nm</a:t>
            </a:r>
            <a:r>
              <a:rPr lang="zh-CN" altLang="en-US" sz="3200" b="1">
                <a:latin typeface="Times New Roman" panose="02020603050405020304" pitchFamily="18" charset="0"/>
                <a:sym typeface="Symbol" panose="05050102010706020507" pitchFamily="18" charset="2"/>
              </a:rPr>
              <a:t>的平行光垂直照射单缝，试求位于透镜焦平面处的屏幕上中央明纹的宽度和中央明纹两侧任意两相邻暗纹中心之间的距离．如将单缝位置作上下小距离移动，屏上衍射条纹有何变化？</a:t>
            </a:r>
            <a:endParaRPr lang="zh-CN" altLang="en-US" sz="3200" b="1">
              <a:solidFill>
                <a:srgbClr val="000000"/>
              </a:solidFill>
            </a:endParaRPr>
          </a:p>
        </p:txBody>
      </p:sp>
      <p:sp>
        <p:nvSpPr>
          <p:cNvPr id="48131" name="Text Box 3">
            <a:extLst>
              <a:ext uri="{FF2B5EF4-FFF2-40B4-BE49-F238E27FC236}">
                <a16:creationId xmlns:a16="http://schemas.microsoft.com/office/drawing/2014/main" xmlns="" id="{2BF7E63D-F5A8-4FA2-A12B-C5017A2274EA}"/>
              </a:ext>
            </a:extLst>
          </p:cNvPr>
          <p:cNvSpPr txBox="1">
            <a:spLocks noChangeArrowheads="1"/>
          </p:cNvSpPr>
          <p:nvPr/>
        </p:nvSpPr>
        <p:spPr bwMode="auto">
          <a:xfrm>
            <a:off x="2667000" y="4678364"/>
            <a:ext cx="68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rPr>
              <a:t>解</a:t>
            </a:r>
          </a:p>
        </p:txBody>
      </p:sp>
      <p:graphicFrame>
        <p:nvGraphicFramePr>
          <p:cNvPr id="48132" name="Object 4">
            <a:extLst>
              <a:ext uri="{FF2B5EF4-FFF2-40B4-BE49-F238E27FC236}">
                <a16:creationId xmlns:a16="http://schemas.microsoft.com/office/drawing/2014/main" xmlns="" id="{C4DDEE3D-4B90-4D29-A318-DD8BEB8D0E6F}"/>
              </a:ext>
            </a:extLst>
          </p:cNvPr>
          <p:cNvGraphicFramePr>
            <a:graphicFrameLocks noChangeAspect="1"/>
          </p:cNvGraphicFramePr>
          <p:nvPr/>
        </p:nvGraphicFramePr>
        <p:xfrm>
          <a:off x="6305550" y="4419600"/>
          <a:ext cx="4057650" cy="1055688"/>
        </p:xfrm>
        <a:graphic>
          <a:graphicData uri="http://schemas.openxmlformats.org/presentationml/2006/ole">
            <mc:AlternateContent xmlns:mc="http://schemas.openxmlformats.org/markup-compatibility/2006">
              <mc:Choice xmlns:v="urn:schemas-microsoft-com:vml" Requires="v">
                <p:oleObj spid="_x0000_s48144" name="Equation" r:id="rId3" imgW="1333440" imgH="393480" progId="Equation.3">
                  <p:embed/>
                </p:oleObj>
              </mc:Choice>
              <mc:Fallback>
                <p:oleObj name="Equation" r:id="rId3" imgW="133344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4419600"/>
                        <a:ext cx="4057650" cy="10556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Text Box 5">
            <a:extLst>
              <a:ext uri="{FF2B5EF4-FFF2-40B4-BE49-F238E27FC236}">
                <a16:creationId xmlns:a16="http://schemas.microsoft.com/office/drawing/2014/main" xmlns="" id="{3BC603C2-D137-451D-9BA3-FBB0090C959E}"/>
              </a:ext>
            </a:extLst>
          </p:cNvPr>
          <p:cNvSpPr txBox="1">
            <a:spLocks noChangeArrowheads="1"/>
          </p:cNvSpPr>
          <p:nvPr/>
        </p:nvSpPr>
        <p:spPr bwMode="auto">
          <a:xfrm>
            <a:off x="3352800" y="4648200"/>
            <a:ext cx="281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中央明纹宽度</a:t>
            </a:r>
          </a:p>
        </p:txBody>
      </p:sp>
      <p:sp>
        <p:nvSpPr>
          <p:cNvPr id="48134" name="Text Box 6">
            <a:extLst>
              <a:ext uri="{FF2B5EF4-FFF2-40B4-BE49-F238E27FC236}">
                <a16:creationId xmlns:a16="http://schemas.microsoft.com/office/drawing/2014/main" xmlns="" id="{936D8CF1-19BA-4C4E-9D28-371ACFE2722E}"/>
              </a:ext>
            </a:extLst>
          </p:cNvPr>
          <p:cNvSpPr txBox="1">
            <a:spLocks noChangeArrowheads="1"/>
          </p:cNvSpPr>
          <p:nvPr/>
        </p:nvSpPr>
        <p:spPr bwMode="auto">
          <a:xfrm>
            <a:off x="3352800" y="5364164"/>
            <a:ext cx="2819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其它明纹宽度</a:t>
            </a:r>
          </a:p>
        </p:txBody>
      </p:sp>
      <p:graphicFrame>
        <p:nvGraphicFramePr>
          <p:cNvPr id="48135" name="Object 7">
            <a:extLst>
              <a:ext uri="{FF2B5EF4-FFF2-40B4-BE49-F238E27FC236}">
                <a16:creationId xmlns:a16="http://schemas.microsoft.com/office/drawing/2014/main" xmlns="" id="{5728AEDA-B7F1-4C29-A133-9B01D420B2EA}"/>
              </a:ext>
            </a:extLst>
          </p:cNvPr>
          <p:cNvGraphicFramePr>
            <a:graphicFrameLocks noChangeAspect="1"/>
          </p:cNvGraphicFramePr>
          <p:nvPr/>
        </p:nvGraphicFramePr>
        <p:xfrm>
          <a:off x="6261100" y="5338764"/>
          <a:ext cx="3759200" cy="1062037"/>
        </p:xfrm>
        <a:graphic>
          <a:graphicData uri="http://schemas.openxmlformats.org/presentationml/2006/ole">
            <mc:AlternateContent xmlns:mc="http://schemas.openxmlformats.org/markup-compatibility/2006">
              <mc:Choice xmlns:v="urn:schemas-microsoft-com:vml" Requires="v">
                <p:oleObj spid="_x0000_s48145" name="公式" r:id="rId5" imgW="1231560" imgH="393480" progId="Equation.3">
                  <p:embed/>
                </p:oleObj>
              </mc:Choice>
              <mc:Fallback>
                <p:oleObj name="公式" r:id="rId5" imgW="123156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1100" y="5338764"/>
                        <a:ext cx="3759200" cy="10620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blinds(horizontal)">
                                      <p:cBhvr>
                                        <p:cTn id="7" dur="500"/>
                                        <p:tgtEl>
                                          <p:spTgt spid="48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linds(horizontal)">
                                      <p:cBhvr>
                                        <p:cTn id="12" dur="500"/>
                                        <p:tgtEl>
                                          <p:spTgt spid="48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blinds(horizontal)">
                                      <p:cBhvr>
                                        <p:cTn id="17" dur="500"/>
                                        <p:tgtEl>
                                          <p:spTgt spid="48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blinds(horizontal)">
                                      <p:cBhvr>
                                        <p:cTn id="2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utoUpdateAnimBg="0"/>
      <p:bldP spid="4813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xmlns="" id="{D1B2F25A-2F4C-439F-8992-605D3D5764AB}"/>
              </a:ext>
            </a:extLst>
          </p:cNvPr>
          <p:cNvSpPr>
            <a:spLocks noGrp="1"/>
          </p:cNvSpPr>
          <p:nvPr>
            <p:ph type="sldNum" sz="quarter" idx="12"/>
          </p:nvPr>
        </p:nvSpPr>
        <p:spPr/>
        <p:txBody>
          <a:bodyPr/>
          <a:lstStyle/>
          <a:p>
            <a:fld id="{1B64C3A0-A075-4A9E-A994-A5A9C0FEFE3E}" type="slidenum">
              <a:rPr lang="en-US" altLang="zh-CN"/>
              <a:pPr/>
              <a:t>17</a:t>
            </a:fld>
            <a:endParaRPr lang="en-US" altLang="zh-CN"/>
          </a:p>
        </p:txBody>
      </p:sp>
      <p:sp>
        <p:nvSpPr>
          <p:cNvPr id="49154" name="Text Box 2">
            <a:extLst>
              <a:ext uri="{FF2B5EF4-FFF2-40B4-BE49-F238E27FC236}">
                <a16:creationId xmlns:a16="http://schemas.microsoft.com/office/drawing/2014/main" xmlns="" id="{38619AA7-2B72-4CCB-A904-D7D3E27C1937}"/>
              </a:ext>
            </a:extLst>
          </p:cNvPr>
          <p:cNvSpPr txBox="1">
            <a:spLocks noChangeArrowheads="1"/>
          </p:cNvSpPr>
          <p:nvPr/>
        </p:nvSpPr>
        <p:spPr bwMode="auto">
          <a:xfrm>
            <a:off x="2590800" y="1254126"/>
            <a:ext cx="74676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3200" b="1"/>
              <a:t>　　如将单缝位置作上下小距离移动，屏上衍射条纹不变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1">
            <a:extLst>
              <a:ext uri="{FF2B5EF4-FFF2-40B4-BE49-F238E27FC236}">
                <a16:creationId xmlns:a16="http://schemas.microsoft.com/office/drawing/2014/main" xmlns="" id="{F7820842-9734-48AC-8426-55FAD3638733}"/>
              </a:ext>
            </a:extLst>
          </p:cNvPr>
          <p:cNvSpPr>
            <a:spLocks noGrp="1"/>
          </p:cNvSpPr>
          <p:nvPr>
            <p:ph type="sldNum" sz="quarter" idx="12"/>
          </p:nvPr>
        </p:nvSpPr>
        <p:spPr/>
        <p:txBody>
          <a:bodyPr/>
          <a:lstStyle/>
          <a:p>
            <a:fld id="{CEBB53CD-3377-4A4F-A979-72FC4C04987C}" type="slidenum">
              <a:rPr lang="en-US" altLang="zh-CN"/>
              <a:pPr/>
              <a:t>18</a:t>
            </a:fld>
            <a:endParaRPr lang="en-US" altLang="zh-CN"/>
          </a:p>
        </p:txBody>
      </p:sp>
      <p:grpSp>
        <p:nvGrpSpPr>
          <p:cNvPr id="50224" name="Group 48">
            <a:extLst>
              <a:ext uri="{FF2B5EF4-FFF2-40B4-BE49-F238E27FC236}">
                <a16:creationId xmlns:a16="http://schemas.microsoft.com/office/drawing/2014/main" xmlns="" id="{DBF3A39B-7658-468F-A0D2-5EC5572687A7}"/>
              </a:ext>
            </a:extLst>
          </p:cNvPr>
          <p:cNvGrpSpPr>
            <a:grpSpLocks/>
          </p:cNvGrpSpPr>
          <p:nvPr/>
        </p:nvGrpSpPr>
        <p:grpSpPr bwMode="auto">
          <a:xfrm>
            <a:off x="2209800" y="609601"/>
            <a:ext cx="8153400" cy="2428875"/>
            <a:chOff x="432" y="384"/>
            <a:chExt cx="5136" cy="1530"/>
          </a:xfrm>
        </p:grpSpPr>
        <p:sp>
          <p:nvSpPr>
            <p:cNvPr id="50190" name="Text Box 14">
              <a:extLst>
                <a:ext uri="{FF2B5EF4-FFF2-40B4-BE49-F238E27FC236}">
                  <a16:creationId xmlns:a16="http://schemas.microsoft.com/office/drawing/2014/main" xmlns="" id="{8C879A96-F26B-4D2D-BDCC-24D852A359BE}"/>
                </a:ext>
              </a:extLst>
            </p:cNvPr>
            <p:cNvSpPr txBox="1">
              <a:spLocks noChangeArrowheads="1"/>
            </p:cNvSpPr>
            <p:nvPr/>
          </p:nvSpPr>
          <p:spPr bwMode="auto">
            <a:xfrm>
              <a:off x="432" y="384"/>
              <a:ext cx="5136" cy="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3200" b="1"/>
                <a:t>        </a:t>
              </a:r>
              <a:r>
                <a:rPr lang="zh-CN" altLang="en-US" sz="3200" b="1">
                  <a:solidFill>
                    <a:srgbClr val="CC0000"/>
                  </a:solidFill>
                </a:rPr>
                <a:t>例</a:t>
              </a:r>
              <a:r>
                <a:rPr lang="en-US" altLang="zh-CN" sz="3200" b="1">
                  <a:solidFill>
                    <a:srgbClr val="CC0000"/>
                  </a:solidFill>
                  <a:latin typeface="宋体" panose="02010600030101010101" pitchFamily="2" charset="-122"/>
                </a:rPr>
                <a:t>2</a:t>
              </a:r>
              <a:r>
                <a:rPr lang="en-US" altLang="zh-CN" sz="3200" b="1"/>
                <a:t>  </a:t>
              </a:r>
              <a:r>
                <a:rPr lang="zh-CN" altLang="en-US" sz="3200" b="1"/>
                <a:t>如图，一雷达位于路边 </a:t>
              </a:r>
              <a:r>
                <a:rPr lang="en-US" altLang="zh-CN" sz="3200">
                  <a:latin typeface="Times New Roman" panose="02020603050405020304" pitchFamily="18" charset="0"/>
                </a:rPr>
                <a:t>15 m</a:t>
              </a:r>
              <a:r>
                <a:rPr lang="en-US" altLang="zh-CN" sz="3200"/>
                <a:t> </a:t>
              </a:r>
              <a:r>
                <a:rPr lang="zh-CN" altLang="en-US" sz="3200" b="1"/>
                <a:t>处，它的射束与公路成      角</a:t>
              </a:r>
              <a:r>
                <a:rPr lang="en-US" altLang="zh-CN" sz="3200" b="1">
                  <a:latin typeface="Times New Roman" panose="02020603050405020304" pitchFamily="18" charset="0"/>
                </a:rPr>
                <a:t>.</a:t>
              </a:r>
              <a:r>
                <a:rPr lang="en-US" altLang="zh-CN" sz="3200" b="1"/>
                <a:t>  </a:t>
              </a:r>
              <a:r>
                <a:rPr lang="zh-CN" altLang="en-US" sz="3200" b="1"/>
                <a:t>假如发射天线的输出口宽度                 ，发射的微波波长是</a:t>
              </a:r>
              <a:r>
                <a:rPr lang="en-US" altLang="zh-CN" sz="3200">
                  <a:latin typeface="Times New Roman" panose="02020603050405020304" pitchFamily="18" charset="0"/>
                </a:rPr>
                <a:t>18 mm</a:t>
              </a:r>
              <a:r>
                <a:rPr lang="en-US" altLang="zh-CN" sz="3200"/>
                <a:t> </a:t>
              </a:r>
              <a:r>
                <a:rPr lang="zh-CN" altLang="en-US" sz="3200" b="1"/>
                <a:t>，则在它监视范围内公路长度约是多少？</a:t>
              </a:r>
            </a:p>
          </p:txBody>
        </p:sp>
        <p:graphicFrame>
          <p:nvGraphicFramePr>
            <p:cNvPr id="50192" name="Object 16">
              <a:extLst>
                <a:ext uri="{FF2B5EF4-FFF2-40B4-BE49-F238E27FC236}">
                  <a16:creationId xmlns:a16="http://schemas.microsoft.com/office/drawing/2014/main" xmlns="" id="{6CA45562-2B15-4B25-A072-35D0E2D5490F}"/>
                </a:ext>
              </a:extLst>
            </p:cNvPr>
            <p:cNvGraphicFramePr>
              <a:graphicFrameLocks noChangeAspect="1"/>
            </p:cNvGraphicFramePr>
            <p:nvPr/>
          </p:nvGraphicFramePr>
          <p:xfrm>
            <a:off x="1536" y="1200"/>
            <a:ext cx="1171" cy="322"/>
          </p:xfrm>
          <a:graphic>
            <a:graphicData uri="http://schemas.openxmlformats.org/presentationml/2006/ole">
              <mc:AlternateContent xmlns:mc="http://schemas.openxmlformats.org/markup-compatibility/2006">
                <mc:Choice xmlns:v="urn:schemas-microsoft-com:vml" Requires="v">
                  <p:oleObj spid="_x0000_s50245" name="公式" r:id="rId3" imgW="685800" imgH="177480" progId="Equation.3">
                    <p:embed/>
                  </p:oleObj>
                </mc:Choice>
                <mc:Fallback>
                  <p:oleObj name="公式" r:id="rId3" imgW="685800" imgH="17748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200"/>
                          <a:ext cx="1171"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a:extLst>
                <a:ext uri="{FF2B5EF4-FFF2-40B4-BE49-F238E27FC236}">
                  <a16:creationId xmlns:a16="http://schemas.microsoft.com/office/drawing/2014/main" xmlns="" id="{62C1C8E1-1182-4BDD-B0ED-5EC86814CD50}"/>
                </a:ext>
              </a:extLst>
            </p:cNvPr>
            <p:cNvGraphicFramePr>
              <a:graphicFrameLocks noChangeAspect="1"/>
            </p:cNvGraphicFramePr>
            <p:nvPr/>
          </p:nvGraphicFramePr>
          <p:xfrm>
            <a:off x="2592" y="768"/>
            <a:ext cx="406" cy="384"/>
          </p:xfrm>
          <a:graphic>
            <a:graphicData uri="http://schemas.openxmlformats.org/presentationml/2006/ole">
              <mc:AlternateContent xmlns:mc="http://schemas.openxmlformats.org/markup-compatibility/2006">
                <mc:Choice xmlns:v="urn:schemas-microsoft-com:vml" Requires="v">
                  <p:oleObj spid="_x0000_s50246" name="Equation" r:id="rId5" imgW="228600" imgH="203040" progId="Equation.3">
                    <p:embed/>
                  </p:oleObj>
                </mc:Choice>
                <mc:Fallback>
                  <p:oleObj name="Equation" r:id="rId5" imgW="228600" imgH="20304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768"/>
                          <a:ext cx="40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223" name="Group 47">
            <a:extLst>
              <a:ext uri="{FF2B5EF4-FFF2-40B4-BE49-F238E27FC236}">
                <a16:creationId xmlns:a16="http://schemas.microsoft.com/office/drawing/2014/main" xmlns="" id="{44145DD8-EC1E-41EA-803C-89BC6FEB3C5C}"/>
              </a:ext>
            </a:extLst>
          </p:cNvPr>
          <p:cNvGrpSpPr>
            <a:grpSpLocks/>
          </p:cNvGrpSpPr>
          <p:nvPr/>
        </p:nvGrpSpPr>
        <p:grpSpPr bwMode="auto">
          <a:xfrm>
            <a:off x="2311400" y="3048000"/>
            <a:ext cx="7924800" cy="2743200"/>
            <a:chOff x="496" y="1920"/>
            <a:chExt cx="4992" cy="1728"/>
          </a:xfrm>
        </p:grpSpPr>
        <p:sp>
          <p:nvSpPr>
            <p:cNvPr id="50179" name="Rectangle 3">
              <a:extLst>
                <a:ext uri="{FF2B5EF4-FFF2-40B4-BE49-F238E27FC236}">
                  <a16:creationId xmlns:a16="http://schemas.microsoft.com/office/drawing/2014/main" xmlns="" id="{E78B1AFD-9387-4811-96F9-C7A0848D1305}"/>
                </a:ext>
              </a:extLst>
            </p:cNvPr>
            <p:cNvSpPr>
              <a:spLocks noChangeArrowheads="1"/>
            </p:cNvSpPr>
            <p:nvPr/>
          </p:nvSpPr>
          <p:spPr bwMode="auto">
            <a:xfrm>
              <a:off x="496" y="1920"/>
              <a:ext cx="4992" cy="1728"/>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1" name="Rectangle 5" descr="新闻纸">
              <a:extLst>
                <a:ext uri="{FF2B5EF4-FFF2-40B4-BE49-F238E27FC236}">
                  <a16:creationId xmlns:a16="http://schemas.microsoft.com/office/drawing/2014/main" xmlns="" id="{5936AD51-4401-45E7-A82B-90E4A8E68350}"/>
                </a:ext>
              </a:extLst>
            </p:cNvPr>
            <p:cNvSpPr>
              <a:spLocks noChangeArrowheads="1"/>
            </p:cNvSpPr>
            <p:nvPr/>
          </p:nvSpPr>
          <p:spPr bwMode="auto">
            <a:xfrm>
              <a:off x="661" y="2112"/>
              <a:ext cx="4726" cy="336"/>
            </a:xfrm>
            <a:prstGeom prst="rect">
              <a:avLst/>
            </a:prstGeom>
            <a:blipFill dpi="0" rotWithShape="0">
              <a:blip r:embed="rId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2" name="Line 6">
              <a:extLst>
                <a:ext uri="{FF2B5EF4-FFF2-40B4-BE49-F238E27FC236}">
                  <a16:creationId xmlns:a16="http://schemas.microsoft.com/office/drawing/2014/main" xmlns="" id="{A991BD9B-35D7-41EA-A74D-F3D6B92B628E}"/>
                </a:ext>
              </a:extLst>
            </p:cNvPr>
            <p:cNvSpPr>
              <a:spLocks noChangeShapeType="1"/>
            </p:cNvSpPr>
            <p:nvPr/>
          </p:nvSpPr>
          <p:spPr bwMode="auto">
            <a:xfrm>
              <a:off x="661" y="2112"/>
              <a:ext cx="4726"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3" name="Line 7">
              <a:extLst>
                <a:ext uri="{FF2B5EF4-FFF2-40B4-BE49-F238E27FC236}">
                  <a16:creationId xmlns:a16="http://schemas.microsoft.com/office/drawing/2014/main" xmlns="" id="{9BAD8A52-ACB8-4866-9115-09A75A796D4A}"/>
                </a:ext>
              </a:extLst>
            </p:cNvPr>
            <p:cNvSpPr>
              <a:spLocks noChangeShapeType="1"/>
            </p:cNvSpPr>
            <p:nvPr/>
          </p:nvSpPr>
          <p:spPr bwMode="auto">
            <a:xfrm>
              <a:off x="661" y="2448"/>
              <a:ext cx="4726"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6" name="Freeform 30">
              <a:extLst>
                <a:ext uri="{FF2B5EF4-FFF2-40B4-BE49-F238E27FC236}">
                  <a16:creationId xmlns:a16="http://schemas.microsoft.com/office/drawing/2014/main" xmlns="" id="{277C26FB-1106-442C-BFFF-34B0B1B3522F}"/>
                </a:ext>
              </a:extLst>
            </p:cNvPr>
            <p:cNvSpPr>
              <a:spLocks/>
            </p:cNvSpPr>
            <p:nvPr/>
          </p:nvSpPr>
          <p:spPr bwMode="auto">
            <a:xfrm>
              <a:off x="3642" y="2448"/>
              <a:ext cx="52" cy="144"/>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0203" name="Object 27">
              <a:extLst>
                <a:ext uri="{FF2B5EF4-FFF2-40B4-BE49-F238E27FC236}">
                  <a16:creationId xmlns:a16="http://schemas.microsoft.com/office/drawing/2014/main" xmlns="" id="{A9CCAD1F-8D6C-4D06-99D2-2CBEB6510FAE}"/>
                </a:ext>
              </a:extLst>
            </p:cNvPr>
            <p:cNvGraphicFramePr>
              <a:graphicFrameLocks noChangeAspect="1"/>
            </p:cNvGraphicFramePr>
            <p:nvPr/>
          </p:nvGraphicFramePr>
          <p:xfrm>
            <a:off x="761" y="2688"/>
            <a:ext cx="877" cy="297"/>
          </p:xfrm>
          <a:graphic>
            <a:graphicData uri="http://schemas.openxmlformats.org/presentationml/2006/ole">
              <mc:AlternateContent xmlns:mc="http://schemas.openxmlformats.org/markup-compatibility/2006">
                <mc:Choice xmlns:v="urn:schemas-microsoft-com:vml" Requires="v">
                  <p:oleObj spid="_x0000_s50247" name="公式" r:id="rId8" imgW="571320" imgH="177480" progId="Equation.3">
                    <p:embed/>
                  </p:oleObj>
                </mc:Choice>
                <mc:Fallback>
                  <p:oleObj name="公式" r:id="rId8" imgW="571320" imgH="17748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 y="2688"/>
                          <a:ext cx="877"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0" name="Line 24">
              <a:extLst>
                <a:ext uri="{FF2B5EF4-FFF2-40B4-BE49-F238E27FC236}">
                  <a16:creationId xmlns:a16="http://schemas.microsoft.com/office/drawing/2014/main" xmlns="" id="{C0629654-FA6F-48BE-AD78-D988E3740B1E}"/>
                </a:ext>
              </a:extLst>
            </p:cNvPr>
            <p:cNvSpPr>
              <a:spLocks noChangeShapeType="1"/>
            </p:cNvSpPr>
            <p:nvPr/>
          </p:nvSpPr>
          <p:spPr bwMode="auto">
            <a:xfrm>
              <a:off x="1619" y="2418"/>
              <a:ext cx="0" cy="798"/>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1" name="Line 25">
              <a:extLst>
                <a:ext uri="{FF2B5EF4-FFF2-40B4-BE49-F238E27FC236}">
                  <a16:creationId xmlns:a16="http://schemas.microsoft.com/office/drawing/2014/main" xmlns="" id="{0BCCB823-FD4F-4762-9C66-CAAB6BF06224}"/>
                </a:ext>
              </a:extLst>
            </p:cNvPr>
            <p:cNvSpPr>
              <a:spLocks noChangeShapeType="1"/>
            </p:cNvSpPr>
            <p:nvPr/>
          </p:nvSpPr>
          <p:spPr bwMode="auto">
            <a:xfrm>
              <a:off x="824" y="3264"/>
              <a:ext cx="751" cy="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2" name="Line 26">
              <a:extLst>
                <a:ext uri="{FF2B5EF4-FFF2-40B4-BE49-F238E27FC236}">
                  <a16:creationId xmlns:a16="http://schemas.microsoft.com/office/drawing/2014/main" xmlns="" id="{00B7C1EB-5364-42B6-AAE9-7CC49CBEF191}"/>
                </a:ext>
              </a:extLst>
            </p:cNvPr>
            <p:cNvSpPr>
              <a:spLocks noChangeShapeType="1"/>
            </p:cNvSpPr>
            <p:nvPr/>
          </p:nvSpPr>
          <p:spPr bwMode="auto">
            <a:xfrm flipH="1">
              <a:off x="1222" y="2448"/>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4" name="Line 28">
              <a:extLst>
                <a:ext uri="{FF2B5EF4-FFF2-40B4-BE49-F238E27FC236}">
                  <a16:creationId xmlns:a16="http://schemas.microsoft.com/office/drawing/2014/main" xmlns="" id="{C3E78A5B-4DB8-44E2-B8AF-F96422CD4A16}"/>
                </a:ext>
              </a:extLst>
            </p:cNvPr>
            <p:cNvSpPr>
              <a:spLocks noChangeShapeType="1"/>
            </p:cNvSpPr>
            <p:nvPr/>
          </p:nvSpPr>
          <p:spPr bwMode="auto">
            <a:xfrm flipH="1" flipV="1">
              <a:off x="1222" y="2976"/>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5" name="AutoShape 9">
              <a:extLst>
                <a:ext uri="{FF2B5EF4-FFF2-40B4-BE49-F238E27FC236}">
                  <a16:creationId xmlns:a16="http://schemas.microsoft.com/office/drawing/2014/main" xmlns="" id="{979BB3B9-E881-44E8-9602-D5097D5060FA}"/>
                </a:ext>
              </a:extLst>
            </p:cNvPr>
            <p:cNvSpPr>
              <a:spLocks noChangeArrowheads="1"/>
            </p:cNvSpPr>
            <p:nvPr/>
          </p:nvSpPr>
          <p:spPr bwMode="auto">
            <a:xfrm rot="-22645157">
              <a:off x="1513" y="3104"/>
              <a:ext cx="175" cy="366"/>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6" name="AutoShape 10">
              <a:extLst>
                <a:ext uri="{FF2B5EF4-FFF2-40B4-BE49-F238E27FC236}">
                  <a16:creationId xmlns:a16="http://schemas.microsoft.com/office/drawing/2014/main" xmlns="" id="{1C478E40-A516-4914-A93E-A9CE6409242B}"/>
                </a:ext>
              </a:extLst>
            </p:cNvPr>
            <p:cNvSpPr>
              <a:spLocks noChangeArrowheads="1"/>
            </p:cNvSpPr>
            <p:nvPr/>
          </p:nvSpPr>
          <p:spPr bwMode="auto">
            <a:xfrm rot="3106539">
              <a:off x="1445" y="3300"/>
              <a:ext cx="96" cy="88"/>
            </a:xfrm>
            <a:prstGeom prst="triangle">
              <a:avLst>
                <a:gd name="adj" fmla="val 50000"/>
              </a:avLst>
            </a:prstGeom>
            <a:solidFill>
              <a:srgbClr val="808080"/>
            </a:solidFill>
            <a:ln w="9525">
              <a:solidFill>
                <a:schemeClr val="tx1"/>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7" name="Freeform 11">
              <a:extLst>
                <a:ext uri="{FF2B5EF4-FFF2-40B4-BE49-F238E27FC236}">
                  <a16:creationId xmlns:a16="http://schemas.microsoft.com/office/drawing/2014/main" xmlns="" id="{D1B423BE-F00B-446E-A94F-49BE85D05241}"/>
                </a:ext>
              </a:extLst>
            </p:cNvPr>
            <p:cNvSpPr>
              <a:spLocks/>
            </p:cNvSpPr>
            <p:nvPr/>
          </p:nvSpPr>
          <p:spPr bwMode="auto">
            <a:xfrm>
              <a:off x="1408" y="3298"/>
              <a:ext cx="103" cy="152"/>
            </a:xfrm>
            <a:custGeom>
              <a:avLst/>
              <a:gdLst>
                <a:gd name="T0" fmla="*/ 0 w 112"/>
                <a:gd name="T1" fmla="*/ 0 h 152"/>
                <a:gd name="T2" fmla="*/ 112 w 112"/>
                <a:gd name="T3" fmla="*/ 152 h 152"/>
              </a:gdLst>
              <a:ahLst/>
              <a:cxnLst>
                <a:cxn ang="0">
                  <a:pos x="T0" y="T1"/>
                </a:cxn>
                <a:cxn ang="0">
                  <a:pos x="T2" y="T3"/>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8" name="Rectangle 12" descr="深色横线">
              <a:extLst>
                <a:ext uri="{FF2B5EF4-FFF2-40B4-BE49-F238E27FC236}">
                  <a16:creationId xmlns:a16="http://schemas.microsoft.com/office/drawing/2014/main" xmlns="" id="{F6E9BBC1-96CD-4C5C-9C8E-DE23999BD06F}"/>
                </a:ext>
              </a:extLst>
            </p:cNvPr>
            <p:cNvSpPr>
              <a:spLocks noChangeArrowheads="1"/>
            </p:cNvSpPr>
            <p:nvPr/>
          </p:nvSpPr>
          <p:spPr bwMode="auto">
            <a:xfrm rot="-2254633">
              <a:off x="1423" y="3306"/>
              <a:ext cx="44" cy="192"/>
            </a:xfrm>
            <a:prstGeom prst="rect">
              <a:avLst/>
            </a:prstGeom>
            <a:pattFill prst="dkHorz">
              <a:fgClr>
                <a:schemeClr val="tx1"/>
              </a:fgClr>
              <a:bgClr>
                <a:schemeClr val="bg1"/>
              </a:bgClr>
            </a:patt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194" name="Group 18">
              <a:extLst>
                <a:ext uri="{FF2B5EF4-FFF2-40B4-BE49-F238E27FC236}">
                  <a16:creationId xmlns:a16="http://schemas.microsoft.com/office/drawing/2014/main" xmlns="" id="{3777DC40-A9EF-4C47-8A76-C96627FA5206}"/>
                </a:ext>
              </a:extLst>
            </p:cNvPr>
            <p:cNvGrpSpPr>
              <a:grpSpLocks/>
            </p:cNvGrpSpPr>
            <p:nvPr/>
          </p:nvGrpSpPr>
          <p:grpSpPr bwMode="auto">
            <a:xfrm rot="400739">
              <a:off x="1577" y="3024"/>
              <a:ext cx="471" cy="372"/>
              <a:chOff x="1744" y="3372"/>
              <a:chExt cx="512" cy="372"/>
            </a:xfrm>
          </p:grpSpPr>
          <p:sp>
            <p:nvSpPr>
              <p:cNvPr id="50195" name="Freeform 19">
                <a:extLst>
                  <a:ext uri="{FF2B5EF4-FFF2-40B4-BE49-F238E27FC236}">
                    <a16:creationId xmlns:a16="http://schemas.microsoft.com/office/drawing/2014/main" xmlns="" id="{362F98FA-9644-42B1-A737-4F74329C02B3}"/>
                  </a:ext>
                </a:extLst>
              </p:cNvPr>
              <p:cNvSpPr>
                <a:spLocks/>
              </p:cNvSpPr>
              <p:nvPr/>
            </p:nvSpPr>
            <p:spPr bwMode="auto">
              <a:xfrm>
                <a:off x="1744" y="3380"/>
                <a:ext cx="512" cy="364"/>
              </a:xfrm>
              <a:custGeom>
                <a:avLst/>
                <a:gdLst>
                  <a:gd name="T0" fmla="*/ 0 w 512"/>
                  <a:gd name="T1" fmla="*/ 200 h 364"/>
                  <a:gd name="T2" fmla="*/ 428 w 512"/>
                  <a:gd name="T3" fmla="*/ 0 h 364"/>
                  <a:gd name="T4" fmla="*/ 512 w 512"/>
                  <a:gd name="T5" fmla="*/ 172 h 364"/>
                  <a:gd name="T6" fmla="*/ 80 w 512"/>
                  <a:gd name="T7" fmla="*/ 364 h 364"/>
                  <a:gd name="T8" fmla="*/ 0 w 512"/>
                  <a:gd name="T9" fmla="*/ 200 h 364"/>
                </a:gdLst>
                <a:ahLst/>
                <a:cxnLst>
                  <a:cxn ang="0">
                    <a:pos x="T0" y="T1"/>
                  </a:cxn>
                  <a:cxn ang="0">
                    <a:pos x="T2" y="T3"/>
                  </a:cxn>
                  <a:cxn ang="0">
                    <a:pos x="T4" y="T5"/>
                  </a:cxn>
                  <a:cxn ang="0">
                    <a:pos x="T6" y="T7"/>
                  </a:cxn>
                  <a:cxn ang="0">
                    <a:pos x="T8" y="T9"/>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6" name="Freeform 20">
                <a:extLst>
                  <a:ext uri="{FF2B5EF4-FFF2-40B4-BE49-F238E27FC236}">
                    <a16:creationId xmlns:a16="http://schemas.microsoft.com/office/drawing/2014/main" xmlns="" id="{8A22594F-6F3B-4B6E-9B83-52A6E9C5D3EF}"/>
                  </a:ext>
                </a:extLst>
              </p:cNvPr>
              <p:cNvSpPr>
                <a:spLocks/>
              </p:cNvSpPr>
              <p:nvPr/>
            </p:nvSpPr>
            <p:spPr bwMode="auto">
              <a:xfrm>
                <a:off x="1756" y="3372"/>
                <a:ext cx="407" cy="198"/>
              </a:xfrm>
              <a:custGeom>
                <a:avLst/>
                <a:gdLst>
                  <a:gd name="T0" fmla="*/ 0 w 407"/>
                  <a:gd name="T1" fmla="*/ 198 h 198"/>
                  <a:gd name="T2" fmla="*/ 407 w 407"/>
                  <a:gd name="T3" fmla="*/ 0 h 198"/>
                </a:gdLst>
                <a:ahLst/>
                <a:cxnLst>
                  <a:cxn ang="0">
                    <a:pos x="T0" y="T1"/>
                  </a:cxn>
                  <a:cxn ang="0">
                    <a:pos x="T2" y="T3"/>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7" name="Freeform 21">
                <a:extLst>
                  <a:ext uri="{FF2B5EF4-FFF2-40B4-BE49-F238E27FC236}">
                    <a16:creationId xmlns:a16="http://schemas.microsoft.com/office/drawing/2014/main" xmlns="" id="{3BE451C0-26F5-4F1A-8777-4E07A044467E}"/>
                  </a:ext>
                </a:extLst>
              </p:cNvPr>
              <p:cNvSpPr>
                <a:spLocks/>
              </p:cNvSpPr>
              <p:nvPr/>
            </p:nvSpPr>
            <p:spPr bwMode="auto">
              <a:xfrm>
                <a:off x="1824" y="3552"/>
                <a:ext cx="414" cy="192"/>
              </a:xfrm>
              <a:custGeom>
                <a:avLst/>
                <a:gdLst>
                  <a:gd name="T0" fmla="*/ 0 w 414"/>
                  <a:gd name="T1" fmla="*/ 192 h 192"/>
                  <a:gd name="T2" fmla="*/ 414 w 414"/>
                  <a:gd name="T3" fmla="*/ 0 h 192"/>
                </a:gdLst>
                <a:ahLst/>
                <a:cxnLst>
                  <a:cxn ang="0">
                    <a:pos x="T0" y="T1"/>
                  </a:cxn>
                  <a:cxn ang="0">
                    <a:pos x="T2" y="T3"/>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198" name="Freeform 22">
              <a:extLst>
                <a:ext uri="{FF2B5EF4-FFF2-40B4-BE49-F238E27FC236}">
                  <a16:creationId xmlns:a16="http://schemas.microsoft.com/office/drawing/2014/main" xmlns="" id="{72AF0E47-783C-425F-8573-C63CFC8A5C4C}"/>
                </a:ext>
              </a:extLst>
            </p:cNvPr>
            <p:cNvSpPr>
              <a:spLocks/>
            </p:cNvSpPr>
            <p:nvPr/>
          </p:nvSpPr>
          <p:spPr bwMode="auto">
            <a:xfrm>
              <a:off x="1636" y="2448"/>
              <a:ext cx="2444" cy="808"/>
            </a:xfrm>
            <a:custGeom>
              <a:avLst/>
              <a:gdLst>
                <a:gd name="T0" fmla="*/ 0 w 2656"/>
                <a:gd name="T1" fmla="*/ 808 h 808"/>
                <a:gd name="T2" fmla="*/ 2656 w 2656"/>
                <a:gd name="T3" fmla="*/ 0 h 808"/>
              </a:gdLst>
              <a:ahLst/>
              <a:cxnLst>
                <a:cxn ang="0">
                  <a:pos x="T0" y="T1"/>
                </a:cxn>
                <a:cxn ang="0">
                  <a:pos x="T2" y="T3"/>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0207" name="Object 31">
              <a:extLst>
                <a:ext uri="{FF2B5EF4-FFF2-40B4-BE49-F238E27FC236}">
                  <a16:creationId xmlns:a16="http://schemas.microsoft.com/office/drawing/2014/main" xmlns="" id="{8C8965F1-6F2B-4ECD-A65A-2C48B29CD929}"/>
                </a:ext>
              </a:extLst>
            </p:cNvPr>
            <p:cNvGraphicFramePr>
              <a:graphicFrameLocks noChangeAspect="1"/>
            </p:cNvGraphicFramePr>
            <p:nvPr/>
          </p:nvGraphicFramePr>
          <p:xfrm>
            <a:off x="3241" y="2358"/>
            <a:ext cx="397" cy="383"/>
          </p:xfrm>
          <a:graphic>
            <a:graphicData uri="http://schemas.openxmlformats.org/presentationml/2006/ole">
              <mc:AlternateContent xmlns:mc="http://schemas.openxmlformats.org/markup-compatibility/2006">
                <mc:Choice xmlns:v="urn:schemas-microsoft-com:vml" Requires="v">
                  <p:oleObj spid="_x0000_s50248" name="Equation" r:id="rId10" imgW="228600" imgH="203040" progId="Equation.3">
                    <p:embed/>
                  </p:oleObj>
                </mc:Choice>
                <mc:Fallback>
                  <p:oleObj name="Equation" r:id="rId10" imgW="228600" imgH="20304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1" y="2358"/>
                          <a:ext cx="397"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9" name="Freeform 33">
              <a:extLst>
                <a:ext uri="{FF2B5EF4-FFF2-40B4-BE49-F238E27FC236}">
                  <a16:creationId xmlns:a16="http://schemas.microsoft.com/office/drawing/2014/main" xmlns="" id="{F51EEFA6-5812-4106-96FC-CD826BE4DAB9}"/>
                </a:ext>
              </a:extLst>
            </p:cNvPr>
            <p:cNvSpPr>
              <a:spLocks/>
            </p:cNvSpPr>
            <p:nvPr/>
          </p:nvSpPr>
          <p:spPr bwMode="auto">
            <a:xfrm>
              <a:off x="1501" y="2928"/>
              <a:ext cx="95" cy="266"/>
            </a:xfrm>
            <a:custGeom>
              <a:avLst/>
              <a:gdLst>
                <a:gd name="T0" fmla="*/ 102 w 102"/>
                <a:gd name="T1" fmla="*/ 282 h 282"/>
                <a:gd name="T2" fmla="*/ 0 w 102"/>
                <a:gd name="T3" fmla="*/ 0 h 282"/>
              </a:gdLst>
              <a:ahLst/>
              <a:cxnLst>
                <a:cxn ang="0">
                  <a:pos x="T0" y="T1"/>
                </a:cxn>
                <a:cxn ang="0">
                  <a:pos x="T2" y="T3"/>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0" name="Freeform 34">
              <a:extLst>
                <a:ext uri="{FF2B5EF4-FFF2-40B4-BE49-F238E27FC236}">
                  <a16:creationId xmlns:a16="http://schemas.microsoft.com/office/drawing/2014/main" xmlns="" id="{C291D69D-57BC-4080-8EC7-5241894783BA}"/>
                </a:ext>
              </a:extLst>
            </p:cNvPr>
            <p:cNvSpPr>
              <a:spLocks/>
            </p:cNvSpPr>
            <p:nvPr/>
          </p:nvSpPr>
          <p:spPr bwMode="auto">
            <a:xfrm>
              <a:off x="1658" y="3358"/>
              <a:ext cx="79" cy="210"/>
            </a:xfrm>
            <a:custGeom>
              <a:avLst/>
              <a:gdLst>
                <a:gd name="T0" fmla="*/ 0 w 108"/>
                <a:gd name="T1" fmla="*/ 0 h 294"/>
                <a:gd name="T2" fmla="*/ 108 w 108"/>
                <a:gd name="T3" fmla="*/ 294 h 294"/>
              </a:gdLst>
              <a:ahLst/>
              <a:cxnLst>
                <a:cxn ang="0">
                  <a:pos x="T0" y="T1"/>
                </a:cxn>
                <a:cxn ang="0">
                  <a:pos x="T2" y="T3"/>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0211" name="Object 35">
              <a:extLst>
                <a:ext uri="{FF2B5EF4-FFF2-40B4-BE49-F238E27FC236}">
                  <a16:creationId xmlns:a16="http://schemas.microsoft.com/office/drawing/2014/main" xmlns="" id="{3D3CC067-0CC8-4F3B-BE25-E1C6D4A36703}"/>
                </a:ext>
              </a:extLst>
            </p:cNvPr>
            <p:cNvGraphicFramePr>
              <a:graphicFrameLocks noChangeAspect="1"/>
            </p:cNvGraphicFramePr>
            <p:nvPr/>
          </p:nvGraphicFramePr>
          <p:xfrm>
            <a:off x="1750" y="3296"/>
            <a:ext cx="1188" cy="304"/>
          </p:xfrm>
          <a:graphic>
            <a:graphicData uri="http://schemas.openxmlformats.org/presentationml/2006/ole">
              <mc:AlternateContent xmlns:mc="http://schemas.openxmlformats.org/markup-compatibility/2006">
                <mc:Choice xmlns:v="urn:schemas-microsoft-com:vml" Requires="v">
                  <p:oleObj spid="_x0000_s50249" name="Equation" r:id="rId11" imgW="698400" imgH="177480" progId="Equation.3">
                    <p:embed/>
                  </p:oleObj>
                </mc:Choice>
                <mc:Fallback>
                  <p:oleObj name="Equation" r:id="rId11" imgW="698400" imgH="17748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0" y="3296"/>
                          <a:ext cx="118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1">
            <a:extLst>
              <a:ext uri="{FF2B5EF4-FFF2-40B4-BE49-F238E27FC236}">
                <a16:creationId xmlns:a16="http://schemas.microsoft.com/office/drawing/2014/main" xmlns="" id="{F9778667-FE12-4FF7-A809-3198031E7206}"/>
              </a:ext>
            </a:extLst>
          </p:cNvPr>
          <p:cNvSpPr>
            <a:spLocks noGrp="1"/>
          </p:cNvSpPr>
          <p:nvPr>
            <p:ph type="sldNum" sz="quarter" idx="12"/>
          </p:nvPr>
        </p:nvSpPr>
        <p:spPr/>
        <p:txBody>
          <a:bodyPr/>
          <a:lstStyle/>
          <a:p>
            <a:fld id="{5B84BF39-F7FE-4A68-B0D3-1C77FBDEB245}" type="slidenum">
              <a:rPr lang="en-US" altLang="zh-CN"/>
              <a:pPr/>
              <a:t>19</a:t>
            </a:fld>
            <a:endParaRPr lang="en-US" altLang="zh-CN"/>
          </a:p>
        </p:txBody>
      </p:sp>
      <p:sp>
        <p:nvSpPr>
          <p:cNvPr id="51232" name="Text Box 32">
            <a:extLst>
              <a:ext uri="{FF2B5EF4-FFF2-40B4-BE49-F238E27FC236}">
                <a16:creationId xmlns:a16="http://schemas.microsoft.com/office/drawing/2014/main" xmlns="" id="{AA936B84-D8DA-4391-AEC0-0B786368B732}"/>
              </a:ext>
            </a:extLst>
          </p:cNvPr>
          <p:cNvSpPr txBox="1">
            <a:spLocks noChangeArrowheads="1"/>
          </p:cNvSpPr>
          <p:nvPr/>
        </p:nvSpPr>
        <p:spPr bwMode="auto">
          <a:xfrm>
            <a:off x="2057400" y="1066801"/>
            <a:ext cx="8153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3200" b="1">
                <a:solidFill>
                  <a:srgbClr val="CC0000"/>
                </a:solidFill>
              </a:rPr>
              <a:t>        </a:t>
            </a:r>
            <a:r>
              <a:rPr lang="zh-CN" altLang="en-US" sz="3200" b="1">
                <a:solidFill>
                  <a:srgbClr val="CC0000"/>
                </a:solidFill>
              </a:rPr>
              <a:t>解   </a:t>
            </a:r>
            <a:r>
              <a:rPr lang="zh-CN" altLang="en-US" sz="3200" b="1"/>
              <a:t>将雷达天线输出口看成是发出衍射波的单缝，衍射波能量主要集中在中央明纹范围内</a:t>
            </a:r>
            <a:r>
              <a:rPr lang="en-US" altLang="zh-CN" sz="3200" b="1">
                <a:latin typeface="Times New Roman" panose="02020603050405020304" pitchFamily="18" charset="0"/>
              </a:rPr>
              <a:t>.</a:t>
            </a:r>
          </a:p>
        </p:txBody>
      </p:sp>
      <p:grpSp>
        <p:nvGrpSpPr>
          <p:cNvPr id="51235" name="Group 35">
            <a:extLst>
              <a:ext uri="{FF2B5EF4-FFF2-40B4-BE49-F238E27FC236}">
                <a16:creationId xmlns:a16="http://schemas.microsoft.com/office/drawing/2014/main" xmlns="" id="{B61C17EF-1955-40B6-AAA3-C0E98482035D}"/>
              </a:ext>
            </a:extLst>
          </p:cNvPr>
          <p:cNvGrpSpPr>
            <a:grpSpLocks/>
          </p:cNvGrpSpPr>
          <p:nvPr/>
        </p:nvGrpSpPr>
        <p:grpSpPr bwMode="auto">
          <a:xfrm>
            <a:off x="2311400" y="3048000"/>
            <a:ext cx="7924800" cy="2743200"/>
            <a:chOff x="496" y="1920"/>
            <a:chExt cx="4992" cy="1728"/>
          </a:xfrm>
        </p:grpSpPr>
        <p:sp>
          <p:nvSpPr>
            <p:cNvPr id="51236" name="Rectangle 36">
              <a:extLst>
                <a:ext uri="{FF2B5EF4-FFF2-40B4-BE49-F238E27FC236}">
                  <a16:creationId xmlns:a16="http://schemas.microsoft.com/office/drawing/2014/main" xmlns="" id="{D683AE89-75F6-4E5A-841B-FC8DA09E6C1C}"/>
                </a:ext>
              </a:extLst>
            </p:cNvPr>
            <p:cNvSpPr>
              <a:spLocks noChangeArrowheads="1"/>
            </p:cNvSpPr>
            <p:nvPr/>
          </p:nvSpPr>
          <p:spPr bwMode="auto">
            <a:xfrm>
              <a:off x="496" y="1920"/>
              <a:ext cx="4992" cy="1728"/>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Rectangle 37" descr="新闻纸">
              <a:extLst>
                <a:ext uri="{FF2B5EF4-FFF2-40B4-BE49-F238E27FC236}">
                  <a16:creationId xmlns:a16="http://schemas.microsoft.com/office/drawing/2014/main" xmlns="" id="{A315985A-6DCB-430C-A905-A339524B7DD2}"/>
                </a:ext>
              </a:extLst>
            </p:cNvPr>
            <p:cNvSpPr>
              <a:spLocks noChangeArrowheads="1"/>
            </p:cNvSpPr>
            <p:nvPr/>
          </p:nvSpPr>
          <p:spPr bwMode="auto">
            <a:xfrm>
              <a:off x="661" y="2112"/>
              <a:ext cx="4726" cy="336"/>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8" name="Line 38">
              <a:extLst>
                <a:ext uri="{FF2B5EF4-FFF2-40B4-BE49-F238E27FC236}">
                  <a16:creationId xmlns:a16="http://schemas.microsoft.com/office/drawing/2014/main" xmlns="" id="{EAD2A92A-551D-4692-8E3F-0B41C989A320}"/>
                </a:ext>
              </a:extLst>
            </p:cNvPr>
            <p:cNvSpPr>
              <a:spLocks noChangeShapeType="1"/>
            </p:cNvSpPr>
            <p:nvPr/>
          </p:nvSpPr>
          <p:spPr bwMode="auto">
            <a:xfrm>
              <a:off x="661" y="2112"/>
              <a:ext cx="4726"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39" name="Line 39">
              <a:extLst>
                <a:ext uri="{FF2B5EF4-FFF2-40B4-BE49-F238E27FC236}">
                  <a16:creationId xmlns:a16="http://schemas.microsoft.com/office/drawing/2014/main" xmlns="" id="{5735644B-9774-451D-A1B5-D7C871054B13}"/>
                </a:ext>
              </a:extLst>
            </p:cNvPr>
            <p:cNvSpPr>
              <a:spLocks noChangeShapeType="1"/>
            </p:cNvSpPr>
            <p:nvPr/>
          </p:nvSpPr>
          <p:spPr bwMode="auto">
            <a:xfrm>
              <a:off x="661" y="2448"/>
              <a:ext cx="4726"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0" name="Freeform 40">
              <a:extLst>
                <a:ext uri="{FF2B5EF4-FFF2-40B4-BE49-F238E27FC236}">
                  <a16:creationId xmlns:a16="http://schemas.microsoft.com/office/drawing/2014/main" xmlns="" id="{C7583408-30E8-4AEB-AFE5-F6E5625C14EF}"/>
                </a:ext>
              </a:extLst>
            </p:cNvPr>
            <p:cNvSpPr>
              <a:spLocks/>
            </p:cNvSpPr>
            <p:nvPr/>
          </p:nvSpPr>
          <p:spPr bwMode="auto">
            <a:xfrm>
              <a:off x="3642" y="2448"/>
              <a:ext cx="52" cy="144"/>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1241" name="Object 41">
              <a:extLst>
                <a:ext uri="{FF2B5EF4-FFF2-40B4-BE49-F238E27FC236}">
                  <a16:creationId xmlns:a16="http://schemas.microsoft.com/office/drawing/2014/main" xmlns="" id="{04F20B40-4BED-43B7-98C6-DA324C41FC14}"/>
                </a:ext>
              </a:extLst>
            </p:cNvPr>
            <p:cNvGraphicFramePr>
              <a:graphicFrameLocks noChangeAspect="1"/>
            </p:cNvGraphicFramePr>
            <p:nvPr/>
          </p:nvGraphicFramePr>
          <p:xfrm>
            <a:off x="761" y="2688"/>
            <a:ext cx="877" cy="297"/>
          </p:xfrm>
          <a:graphic>
            <a:graphicData uri="http://schemas.openxmlformats.org/presentationml/2006/ole">
              <mc:AlternateContent xmlns:mc="http://schemas.openxmlformats.org/markup-compatibility/2006">
                <mc:Choice xmlns:v="urn:schemas-microsoft-com:vml" Requires="v">
                  <p:oleObj spid="_x0000_s51271" name="公式" r:id="rId4" imgW="571320" imgH="177480" progId="Equation.3">
                    <p:embed/>
                  </p:oleObj>
                </mc:Choice>
                <mc:Fallback>
                  <p:oleObj name="公式" r:id="rId4" imgW="571320" imgH="177480"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 y="2688"/>
                          <a:ext cx="877"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2" name="Line 42">
              <a:extLst>
                <a:ext uri="{FF2B5EF4-FFF2-40B4-BE49-F238E27FC236}">
                  <a16:creationId xmlns:a16="http://schemas.microsoft.com/office/drawing/2014/main" xmlns="" id="{99809C23-2C65-48E8-B882-DC4F58E25DC3}"/>
                </a:ext>
              </a:extLst>
            </p:cNvPr>
            <p:cNvSpPr>
              <a:spLocks noChangeShapeType="1"/>
            </p:cNvSpPr>
            <p:nvPr/>
          </p:nvSpPr>
          <p:spPr bwMode="auto">
            <a:xfrm>
              <a:off x="1619" y="2418"/>
              <a:ext cx="0" cy="798"/>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3" name="Line 43">
              <a:extLst>
                <a:ext uri="{FF2B5EF4-FFF2-40B4-BE49-F238E27FC236}">
                  <a16:creationId xmlns:a16="http://schemas.microsoft.com/office/drawing/2014/main" xmlns="" id="{34602BF9-5736-422F-B5D3-BB2DF53613AB}"/>
                </a:ext>
              </a:extLst>
            </p:cNvPr>
            <p:cNvSpPr>
              <a:spLocks noChangeShapeType="1"/>
            </p:cNvSpPr>
            <p:nvPr/>
          </p:nvSpPr>
          <p:spPr bwMode="auto">
            <a:xfrm>
              <a:off x="824" y="3264"/>
              <a:ext cx="751" cy="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4" name="Line 44">
              <a:extLst>
                <a:ext uri="{FF2B5EF4-FFF2-40B4-BE49-F238E27FC236}">
                  <a16:creationId xmlns:a16="http://schemas.microsoft.com/office/drawing/2014/main" xmlns="" id="{F91881F9-9AFC-4A9B-8BA5-1110823927A7}"/>
                </a:ext>
              </a:extLst>
            </p:cNvPr>
            <p:cNvSpPr>
              <a:spLocks noChangeShapeType="1"/>
            </p:cNvSpPr>
            <p:nvPr/>
          </p:nvSpPr>
          <p:spPr bwMode="auto">
            <a:xfrm flipH="1">
              <a:off x="1222" y="2448"/>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5" name="Line 45">
              <a:extLst>
                <a:ext uri="{FF2B5EF4-FFF2-40B4-BE49-F238E27FC236}">
                  <a16:creationId xmlns:a16="http://schemas.microsoft.com/office/drawing/2014/main" xmlns="" id="{3B06231D-A14B-4AE7-B5F2-D299E8A640A1}"/>
                </a:ext>
              </a:extLst>
            </p:cNvPr>
            <p:cNvSpPr>
              <a:spLocks noChangeShapeType="1"/>
            </p:cNvSpPr>
            <p:nvPr/>
          </p:nvSpPr>
          <p:spPr bwMode="auto">
            <a:xfrm flipH="1" flipV="1">
              <a:off x="1222" y="2976"/>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6" name="AutoShape 46">
              <a:extLst>
                <a:ext uri="{FF2B5EF4-FFF2-40B4-BE49-F238E27FC236}">
                  <a16:creationId xmlns:a16="http://schemas.microsoft.com/office/drawing/2014/main" xmlns="" id="{0FC2EBBB-9F20-417F-B904-CD9800675631}"/>
                </a:ext>
              </a:extLst>
            </p:cNvPr>
            <p:cNvSpPr>
              <a:spLocks noChangeArrowheads="1"/>
            </p:cNvSpPr>
            <p:nvPr/>
          </p:nvSpPr>
          <p:spPr bwMode="auto">
            <a:xfrm rot="-22645157">
              <a:off x="1513" y="3104"/>
              <a:ext cx="175" cy="366"/>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AutoShape 47">
              <a:extLst>
                <a:ext uri="{FF2B5EF4-FFF2-40B4-BE49-F238E27FC236}">
                  <a16:creationId xmlns:a16="http://schemas.microsoft.com/office/drawing/2014/main" xmlns="" id="{7F945B75-0193-4F53-AFD3-318E59BA4576}"/>
                </a:ext>
              </a:extLst>
            </p:cNvPr>
            <p:cNvSpPr>
              <a:spLocks noChangeArrowheads="1"/>
            </p:cNvSpPr>
            <p:nvPr/>
          </p:nvSpPr>
          <p:spPr bwMode="auto">
            <a:xfrm rot="3106539">
              <a:off x="1445" y="3300"/>
              <a:ext cx="96" cy="88"/>
            </a:xfrm>
            <a:prstGeom prst="triangle">
              <a:avLst>
                <a:gd name="adj" fmla="val 50000"/>
              </a:avLst>
            </a:prstGeom>
            <a:solidFill>
              <a:srgbClr val="808080"/>
            </a:solidFill>
            <a:ln w="9525">
              <a:solidFill>
                <a:schemeClr val="tx1"/>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8" name="Freeform 48">
              <a:extLst>
                <a:ext uri="{FF2B5EF4-FFF2-40B4-BE49-F238E27FC236}">
                  <a16:creationId xmlns:a16="http://schemas.microsoft.com/office/drawing/2014/main" xmlns="" id="{D4E1B4BE-5051-4B73-BA7E-BB50AC663C93}"/>
                </a:ext>
              </a:extLst>
            </p:cNvPr>
            <p:cNvSpPr>
              <a:spLocks/>
            </p:cNvSpPr>
            <p:nvPr/>
          </p:nvSpPr>
          <p:spPr bwMode="auto">
            <a:xfrm>
              <a:off x="1408" y="3298"/>
              <a:ext cx="103" cy="152"/>
            </a:xfrm>
            <a:custGeom>
              <a:avLst/>
              <a:gdLst>
                <a:gd name="T0" fmla="*/ 0 w 112"/>
                <a:gd name="T1" fmla="*/ 0 h 152"/>
                <a:gd name="T2" fmla="*/ 112 w 112"/>
                <a:gd name="T3" fmla="*/ 152 h 152"/>
              </a:gdLst>
              <a:ahLst/>
              <a:cxnLst>
                <a:cxn ang="0">
                  <a:pos x="T0" y="T1"/>
                </a:cxn>
                <a:cxn ang="0">
                  <a:pos x="T2" y="T3"/>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9" name="Rectangle 49" descr="深色横线">
              <a:extLst>
                <a:ext uri="{FF2B5EF4-FFF2-40B4-BE49-F238E27FC236}">
                  <a16:creationId xmlns:a16="http://schemas.microsoft.com/office/drawing/2014/main" xmlns="" id="{DCA9A7CC-E1E6-4658-AAC6-CAD1DF1FAD06}"/>
                </a:ext>
              </a:extLst>
            </p:cNvPr>
            <p:cNvSpPr>
              <a:spLocks noChangeArrowheads="1"/>
            </p:cNvSpPr>
            <p:nvPr/>
          </p:nvSpPr>
          <p:spPr bwMode="auto">
            <a:xfrm rot="-2254633">
              <a:off x="1423" y="3306"/>
              <a:ext cx="44" cy="192"/>
            </a:xfrm>
            <a:prstGeom prst="rect">
              <a:avLst/>
            </a:prstGeom>
            <a:pattFill prst="dkHorz">
              <a:fgClr>
                <a:schemeClr val="tx1"/>
              </a:fgClr>
              <a:bgClr>
                <a:schemeClr val="bg1"/>
              </a:bgClr>
            </a:patt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50" name="Group 50">
              <a:extLst>
                <a:ext uri="{FF2B5EF4-FFF2-40B4-BE49-F238E27FC236}">
                  <a16:creationId xmlns:a16="http://schemas.microsoft.com/office/drawing/2014/main" xmlns="" id="{AC4A5753-5A4F-46C3-BD24-A22B2574897D}"/>
                </a:ext>
              </a:extLst>
            </p:cNvPr>
            <p:cNvGrpSpPr>
              <a:grpSpLocks/>
            </p:cNvGrpSpPr>
            <p:nvPr/>
          </p:nvGrpSpPr>
          <p:grpSpPr bwMode="auto">
            <a:xfrm rot="400739">
              <a:off x="1577" y="3024"/>
              <a:ext cx="471" cy="372"/>
              <a:chOff x="1744" y="3372"/>
              <a:chExt cx="512" cy="372"/>
            </a:xfrm>
          </p:grpSpPr>
          <p:sp>
            <p:nvSpPr>
              <p:cNvPr id="51251" name="Freeform 51">
                <a:extLst>
                  <a:ext uri="{FF2B5EF4-FFF2-40B4-BE49-F238E27FC236}">
                    <a16:creationId xmlns:a16="http://schemas.microsoft.com/office/drawing/2014/main" xmlns="" id="{EB836663-DCAA-402B-BA38-48AE868AE2EC}"/>
                  </a:ext>
                </a:extLst>
              </p:cNvPr>
              <p:cNvSpPr>
                <a:spLocks/>
              </p:cNvSpPr>
              <p:nvPr/>
            </p:nvSpPr>
            <p:spPr bwMode="auto">
              <a:xfrm>
                <a:off x="1744" y="3380"/>
                <a:ext cx="512" cy="364"/>
              </a:xfrm>
              <a:custGeom>
                <a:avLst/>
                <a:gdLst>
                  <a:gd name="T0" fmla="*/ 0 w 512"/>
                  <a:gd name="T1" fmla="*/ 200 h 364"/>
                  <a:gd name="T2" fmla="*/ 428 w 512"/>
                  <a:gd name="T3" fmla="*/ 0 h 364"/>
                  <a:gd name="T4" fmla="*/ 512 w 512"/>
                  <a:gd name="T5" fmla="*/ 172 h 364"/>
                  <a:gd name="T6" fmla="*/ 80 w 512"/>
                  <a:gd name="T7" fmla="*/ 364 h 364"/>
                  <a:gd name="T8" fmla="*/ 0 w 512"/>
                  <a:gd name="T9" fmla="*/ 200 h 364"/>
                </a:gdLst>
                <a:ahLst/>
                <a:cxnLst>
                  <a:cxn ang="0">
                    <a:pos x="T0" y="T1"/>
                  </a:cxn>
                  <a:cxn ang="0">
                    <a:pos x="T2" y="T3"/>
                  </a:cxn>
                  <a:cxn ang="0">
                    <a:pos x="T4" y="T5"/>
                  </a:cxn>
                  <a:cxn ang="0">
                    <a:pos x="T6" y="T7"/>
                  </a:cxn>
                  <a:cxn ang="0">
                    <a:pos x="T8" y="T9"/>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52" name="Freeform 52">
                <a:extLst>
                  <a:ext uri="{FF2B5EF4-FFF2-40B4-BE49-F238E27FC236}">
                    <a16:creationId xmlns:a16="http://schemas.microsoft.com/office/drawing/2014/main" xmlns="" id="{185326BC-4A3A-4081-9EE5-C937A384480D}"/>
                  </a:ext>
                </a:extLst>
              </p:cNvPr>
              <p:cNvSpPr>
                <a:spLocks/>
              </p:cNvSpPr>
              <p:nvPr/>
            </p:nvSpPr>
            <p:spPr bwMode="auto">
              <a:xfrm>
                <a:off x="1756" y="3372"/>
                <a:ext cx="407" cy="198"/>
              </a:xfrm>
              <a:custGeom>
                <a:avLst/>
                <a:gdLst>
                  <a:gd name="T0" fmla="*/ 0 w 407"/>
                  <a:gd name="T1" fmla="*/ 198 h 198"/>
                  <a:gd name="T2" fmla="*/ 407 w 407"/>
                  <a:gd name="T3" fmla="*/ 0 h 198"/>
                </a:gdLst>
                <a:ahLst/>
                <a:cxnLst>
                  <a:cxn ang="0">
                    <a:pos x="T0" y="T1"/>
                  </a:cxn>
                  <a:cxn ang="0">
                    <a:pos x="T2" y="T3"/>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53" name="Freeform 53">
                <a:extLst>
                  <a:ext uri="{FF2B5EF4-FFF2-40B4-BE49-F238E27FC236}">
                    <a16:creationId xmlns:a16="http://schemas.microsoft.com/office/drawing/2014/main" xmlns="" id="{AA5F4823-21BC-423C-A4A4-A484DCEF54E0}"/>
                  </a:ext>
                </a:extLst>
              </p:cNvPr>
              <p:cNvSpPr>
                <a:spLocks/>
              </p:cNvSpPr>
              <p:nvPr/>
            </p:nvSpPr>
            <p:spPr bwMode="auto">
              <a:xfrm>
                <a:off x="1824" y="3552"/>
                <a:ext cx="414" cy="192"/>
              </a:xfrm>
              <a:custGeom>
                <a:avLst/>
                <a:gdLst>
                  <a:gd name="T0" fmla="*/ 0 w 414"/>
                  <a:gd name="T1" fmla="*/ 192 h 192"/>
                  <a:gd name="T2" fmla="*/ 414 w 414"/>
                  <a:gd name="T3" fmla="*/ 0 h 192"/>
                </a:gdLst>
                <a:ahLst/>
                <a:cxnLst>
                  <a:cxn ang="0">
                    <a:pos x="T0" y="T1"/>
                  </a:cxn>
                  <a:cxn ang="0">
                    <a:pos x="T2" y="T3"/>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54" name="Freeform 54">
              <a:extLst>
                <a:ext uri="{FF2B5EF4-FFF2-40B4-BE49-F238E27FC236}">
                  <a16:creationId xmlns:a16="http://schemas.microsoft.com/office/drawing/2014/main" xmlns="" id="{E794C80D-A9FF-4CED-A6FF-CD584951A03B}"/>
                </a:ext>
              </a:extLst>
            </p:cNvPr>
            <p:cNvSpPr>
              <a:spLocks/>
            </p:cNvSpPr>
            <p:nvPr/>
          </p:nvSpPr>
          <p:spPr bwMode="auto">
            <a:xfrm>
              <a:off x="1636" y="2448"/>
              <a:ext cx="2444" cy="808"/>
            </a:xfrm>
            <a:custGeom>
              <a:avLst/>
              <a:gdLst>
                <a:gd name="T0" fmla="*/ 0 w 2656"/>
                <a:gd name="T1" fmla="*/ 808 h 808"/>
                <a:gd name="T2" fmla="*/ 2656 w 2656"/>
                <a:gd name="T3" fmla="*/ 0 h 808"/>
              </a:gdLst>
              <a:ahLst/>
              <a:cxnLst>
                <a:cxn ang="0">
                  <a:pos x="T0" y="T1"/>
                </a:cxn>
                <a:cxn ang="0">
                  <a:pos x="T2" y="T3"/>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1255" name="Object 55">
              <a:extLst>
                <a:ext uri="{FF2B5EF4-FFF2-40B4-BE49-F238E27FC236}">
                  <a16:creationId xmlns:a16="http://schemas.microsoft.com/office/drawing/2014/main" xmlns="" id="{B7EE8671-DE0F-4822-A06F-C36887D65EF3}"/>
                </a:ext>
              </a:extLst>
            </p:cNvPr>
            <p:cNvGraphicFramePr>
              <a:graphicFrameLocks noChangeAspect="1"/>
            </p:cNvGraphicFramePr>
            <p:nvPr/>
          </p:nvGraphicFramePr>
          <p:xfrm>
            <a:off x="3241" y="2358"/>
            <a:ext cx="397" cy="383"/>
          </p:xfrm>
          <a:graphic>
            <a:graphicData uri="http://schemas.openxmlformats.org/presentationml/2006/ole">
              <mc:AlternateContent xmlns:mc="http://schemas.openxmlformats.org/markup-compatibility/2006">
                <mc:Choice xmlns:v="urn:schemas-microsoft-com:vml" Requires="v">
                  <p:oleObj spid="_x0000_s51272" name="Equation" r:id="rId6" imgW="228600" imgH="203040" progId="Equation.3">
                    <p:embed/>
                  </p:oleObj>
                </mc:Choice>
                <mc:Fallback>
                  <p:oleObj name="Equation" r:id="rId6" imgW="228600" imgH="203040"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1" y="2358"/>
                          <a:ext cx="397"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6" name="Freeform 56">
              <a:extLst>
                <a:ext uri="{FF2B5EF4-FFF2-40B4-BE49-F238E27FC236}">
                  <a16:creationId xmlns:a16="http://schemas.microsoft.com/office/drawing/2014/main" xmlns="" id="{C8B9D9C2-AD0E-4082-8CDB-4E88596B50AF}"/>
                </a:ext>
              </a:extLst>
            </p:cNvPr>
            <p:cNvSpPr>
              <a:spLocks/>
            </p:cNvSpPr>
            <p:nvPr/>
          </p:nvSpPr>
          <p:spPr bwMode="auto">
            <a:xfrm>
              <a:off x="1501" y="2928"/>
              <a:ext cx="95" cy="266"/>
            </a:xfrm>
            <a:custGeom>
              <a:avLst/>
              <a:gdLst>
                <a:gd name="T0" fmla="*/ 102 w 102"/>
                <a:gd name="T1" fmla="*/ 282 h 282"/>
                <a:gd name="T2" fmla="*/ 0 w 102"/>
                <a:gd name="T3" fmla="*/ 0 h 282"/>
              </a:gdLst>
              <a:ahLst/>
              <a:cxnLst>
                <a:cxn ang="0">
                  <a:pos x="T0" y="T1"/>
                </a:cxn>
                <a:cxn ang="0">
                  <a:pos x="T2" y="T3"/>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57" name="Freeform 57">
              <a:extLst>
                <a:ext uri="{FF2B5EF4-FFF2-40B4-BE49-F238E27FC236}">
                  <a16:creationId xmlns:a16="http://schemas.microsoft.com/office/drawing/2014/main" xmlns="" id="{EA79433C-3DAF-4D98-920A-EBFD86E9A7A5}"/>
                </a:ext>
              </a:extLst>
            </p:cNvPr>
            <p:cNvSpPr>
              <a:spLocks/>
            </p:cNvSpPr>
            <p:nvPr/>
          </p:nvSpPr>
          <p:spPr bwMode="auto">
            <a:xfrm>
              <a:off x="1658" y="3358"/>
              <a:ext cx="79" cy="210"/>
            </a:xfrm>
            <a:custGeom>
              <a:avLst/>
              <a:gdLst>
                <a:gd name="T0" fmla="*/ 0 w 108"/>
                <a:gd name="T1" fmla="*/ 0 h 294"/>
                <a:gd name="T2" fmla="*/ 108 w 108"/>
                <a:gd name="T3" fmla="*/ 294 h 294"/>
              </a:gdLst>
              <a:ahLst/>
              <a:cxnLst>
                <a:cxn ang="0">
                  <a:pos x="T0" y="T1"/>
                </a:cxn>
                <a:cxn ang="0">
                  <a:pos x="T2" y="T3"/>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1258" name="Object 58">
              <a:extLst>
                <a:ext uri="{FF2B5EF4-FFF2-40B4-BE49-F238E27FC236}">
                  <a16:creationId xmlns:a16="http://schemas.microsoft.com/office/drawing/2014/main" xmlns="" id="{12DA2097-EA04-42F0-8F34-7FC9A9A18739}"/>
                </a:ext>
              </a:extLst>
            </p:cNvPr>
            <p:cNvGraphicFramePr>
              <a:graphicFrameLocks noChangeAspect="1"/>
            </p:cNvGraphicFramePr>
            <p:nvPr/>
          </p:nvGraphicFramePr>
          <p:xfrm>
            <a:off x="1750" y="3296"/>
            <a:ext cx="1188" cy="304"/>
          </p:xfrm>
          <a:graphic>
            <a:graphicData uri="http://schemas.openxmlformats.org/presentationml/2006/ole">
              <mc:AlternateContent xmlns:mc="http://schemas.openxmlformats.org/markup-compatibility/2006">
                <mc:Choice xmlns:v="urn:schemas-microsoft-com:vml" Requires="v">
                  <p:oleObj spid="_x0000_s51273" name="Equation" r:id="rId8" imgW="698400" imgH="177480" progId="Equation.3">
                    <p:embed/>
                  </p:oleObj>
                </mc:Choice>
                <mc:Fallback>
                  <p:oleObj name="Equation" r:id="rId8" imgW="698400" imgH="177480" progId="Equation.3">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0" y="3296"/>
                          <a:ext cx="118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1">
            <a:extLst>
              <a:ext uri="{FF2B5EF4-FFF2-40B4-BE49-F238E27FC236}">
                <a16:creationId xmlns:a16="http://schemas.microsoft.com/office/drawing/2014/main" xmlns="" id="{5DD4E0B1-3AA6-4119-97E7-61805DE5C9A2}"/>
              </a:ext>
            </a:extLst>
          </p:cNvPr>
          <p:cNvSpPr>
            <a:spLocks noGrp="1"/>
          </p:cNvSpPr>
          <p:nvPr>
            <p:ph type="sldNum" sz="quarter" idx="12"/>
          </p:nvPr>
        </p:nvSpPr>
        <p:spPr/>
        <p:txBody>
          <a:bodyPr/>
          <a:lstStyle/>
          <a:p>
            <a:fld id="{39C35424-A5AB-4D8B-8587-F5690D135D76}" type="slidenum">
              <a:rPr lang="en-US" altLang="zh-CN"/>
              <a:pPr/>
              <a:t>2</a:t>
            </a:fld>
            <a:endParaRPr lang="en-US" altLang="zh-CN"/>
          </a:p>
        </p:txBody>
      </p:sp>
      <p:grpSp>
        <p:nvGrpSpPr>
          <p:cNvPr id="35842" name="Group 2">
            <a:extLst>
              <a:ext uri="{FF2B5EF4-FFF2-40B4-BE49-F238E27FC236}">
                <a16:creationId xmlns:a16="http://schemas.microsoft.com/office/drawing/2014/main" xmlns="" id="{2D4A9331-61B8-42EF-95E4-77561A86851C}"/>
              </a:ext>
            </a:extLst>
          </p:cNvPr>
          <p:cNvGrpSpPr>
            <a:grpSpLocks/>
          </p:cNvGrpSpPr>
          <p:nvPr/>
        </p:nvGrpSpPr>
        <p:grpSpPr bwMode="auto">
          <a:xfrm>
            <a:off x="5265739" y="958850"/>
            <a:ext cx="4784725" cy="5137150"/>
            <a:chOff x="2400" y="384"/>
            <a:chExt cx="3216" cy="3744"/>
          </a:xfrm>
        </p:grpSpPr>
        <p:grpSp>
          <p:nvGrpSpPr>
            <p:cNvPr id="35843" name="Group 3">
              <a:extLst>
                <a:ext uri="{FF2B5EF4-FFF2-40B4-BE49-F238E27FC236}">
                  <a16:creationId xmlns:a16="http://schemas.microsoft.com/office/drawing/2014/main" xmlns="" id="{266DC079-6E56-448F-81E7-6B009448FD63}"/>
                </a:ext>
              </a:extLst>
            </p:cNvPr>
            <p:cNvGrpSpPr>
              <a:grpSpLocks/>
            </p:cNvGrpSpPr>
            <p:nvPr/>
          </p:nvGrpSpPr>
          <p:grpSpPr bwMode="auto">
            <a:xfrm>
              <a:off x="2400" y="384"/>
              <a:ext cx="3216" cy="3744"/>
              <a:chOff x="2400" y="384"/>
              <a:chExt cx="3216" cy="3744"/>
            </a:xfrm>
          </p:grpSpPr>
          <p:grpSp>
            <p:nvGrpSpPr>
              <p:cNvPr id="35844" name="Group 4">
                <a:extLst>
                  <a:ext uri="{FF2B5EF4-FFF2-40B4-BE49-F238E27FC236}">
                    <a16:creationId xmlns:a16="http://schemas.microsoft.com/office/drawing/2014/main" xmlns="" id="{5D888C05-F30B-45CB-8FB0-A59F9FF0CA3F}"/>
                  </a:ext>
                </a:extLst>
              </p:cNvPr>
              <p:cNvGrpSpPr>
                <a:grpSpLocks/>
              </p:cNvGrpSpPr>
              <p:nvPr/>
            </p:nvGrpSpPr>
            <p:grpSpPr bwMode="auto">
              <a:xfrm>
                <a:off x="2400" y="384"/>
                <a:ext cx="3216" cy="3744"/>
                <a:chOff x="2400" y="384"/>
                <a:chExt cx="3216" cy="3744"/>
              </a:xfrm>
            </p:grpSpPr>
            <p:grpSp>
              <p:nvGrpSpPr>
                <p:cNvPr id="35845" name="Group 5">
                  <a:extLst>
                    <a:ext uri="{FF2B5EF4-FFF2-40B4-BE49-F238E27FC236}">
                      <a16:creationId xmlns:a16="http://schemas.microsoft.com/office/drawing/2014/main" xmlns="" id="{4E72D69D-40FE-4354-8958-F244278A8F81}"/>
                    </a:ext>
                  </a:extLst>
                </p:cNvPr>
                <p:cNvGrpSpPr>
                  <a:grpSpLocks/>
                </p:cNvGrpSpPr>
                <p:nvPr/>
              </p:nvGrpSpPr>
              <p:grpSpPr bwMode="auto">
                <a:xfrm>
                  <a:off x="2400" y="384"/>
                  <a:ext cx="3216" cy="3744"/>
                  <a:chOff x="2400" y="384"/>
                  <a:chExt cx="3216" cy="3744"/>
                </a:xfrm>
              </p:grpSpPr>
              <p:sp>
                <p:nvSpPr>
                  <p:cNvPr id="35846" name="Rectangle 6">
                    <a:extLst>
                      <a:ext uri="{FF2B5EF4-FFF2-40B4-BE49-F238E27FC236}">
                        <a16:creationId xmlns:a16="http://schemas.microsoft.com/office/drawing/2014/main" xmlns="" id="{E0C16988-A11C-49F3-A7AE-FE0B338988CF}"/>
                      </a:ext>
                    </a:extLst>
                  </p:cNvPr>
                  <p:cNvSpPr>
                    <a:spLocks noChangeArrowheads="1"/>
                  </p:cNvSpPr>
                  <p:nvPr/>
                </p:nvSpPr>
                <p:spPr bwMode="auto">
                  <a:xfrm>
                    <a:off x="2400" y="384"/>
                    <a:ext cx="3216" cy="374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7" name="Line 7">
                    <a:extLst>
                      <a:ext uri="{FF2B5EF4-FFF2-40B4-BE49-F238E27FC236}">
                        <a16:creationId xmlns:a16="http://schemas.microsoft.com/office/drawing/2014/main" xmlns="" id="{0869C729-6D04-4BB6-B375-1201DD827663}"/>
                      </a:ext>
                    </a:extLst>
                  </p:cNvPr>
                  <p:cNvSpPr>
                    <a:spLocks noChangeShapeType="1"/>
                  </p:cNvSpPr>
                  <p:nvPr/>
                </p:nvSpPr>
                <p:spPr bwMode="auto">
                  <a:xfrm>
                    <a:off x="2544" y="1440"/>
                    <a:ext cx="3024" cy="0"/>
                  </a:xfrm>
                  <a:prstGeom prst="line">
                    <a:avLst/>
                  </a:prstGeom>
                  <a:noFill/>
                  <a:ln w="1905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8" name="Rectangle 8">
                    <a:extLst>
                      <a:ext uri="{FF2B5EF4-FFF2-40B4-BE49-F238E27FC236}">
                        <a16:creationId xmlns:a16="http://schemas.microsoft.com/office/drawing/2014/main" xmlns="" id="{49468306-0F9A-4F2F-82B2-34E951A7A4EF}"/>
                      </a:ext>
                    </a:extLst>
                  </p:cNvPr>
                  <p:cNvSpPr>
                    <a:spLocks noChangeArrowheads="1"/>
                  </p:cNvSpPr>
                  <p:nvPr/>
                </p:nvSpPr>
                <p:spPr bwMode="auto">
                  <a:xfrm>
                    <a:off x="5263" y="433"/>
                    <a:ext cx="34" cy="177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49" name="Object 9">
                    <a:extLst>
                      <a:ext uri="{FF2B5EF4-FFF2-40B4-BE49-F238E27FC236}">
                        <a16:creationId xmlns:a16="http://schemas.microsoft.com/office/drawing/2014/main" xmlns="" id="{A8D7E09B-BE58-4F53-B12A-9A3429521B6E}"/>
                      </a:ext>
                    </a:extLst>
                  </p:cNvPr>
                  <p:cNvGraphicFramePr>
                    <a:graphicFrameLocks noChangeAspect="1"/>
                  </p:cNvGraphicFramePr>
                  <p:nvPr/>
                </p:nvGraphicFramePr>
                <p:xfrm>
                  <a:off x="5344" y="1497"/>
                  <a:ext cx="176" cy="231"/>
                </p:xfrm>
                <a:graphic>
                  <a:graphicData uri="http://schemas.openxmlformats.org/presentationml/2006/ole">
                    <mc:AlternateContent xmlns:mc="http://schemas.openxmlformats.org/markup-compatibility/2006">
                      <mc:Choice xmlns:v="urn:schemas-microsoft-com:vml" Requires="v">
                        <p:oleObj spid="_x0000_s36121" name="Equation" r:id="rId3" imgW="164880" imgH="190440" progId="Equation.3">
                          <p:embed/>
                        </p:oleObj>
                      </mc:Choice>
                      <mc:Fallback>
                        <p:oleObj name="Equation" r:id="rId3" imgW="164880" imgH="190440" progId="Equation.3">
                          <p:embed/>
                          <p:pic>
                            <p:nvPicPr>
                              <p:cNvPr id="0" name="Object 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 y="1497"/>
                                <a:ext cx="17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a:extLst>
                      <a:ext uri="{FF2B5EF4-FFF2-40B4-BE49-F238E27FC236}">
                        <a16:creationId xmlns:a16="http://schemas.microsoft.com/office/drawing/2014/main" xmlns="" id="{C26A6CB7-7FC9-4460-AB9D-A98E7F19F83B}"/>
                      </a:ext>
                    </a:extLst>
                  </p:cNvPr>
                  <p:cNvGraphicFramePr>
                    <a:graphicFrameLocks noChangeAspect="1"/>
                  </p:cNvGraphicFramePr>
                  <p:nvPr/>
                </p:nvGraphicFramePr>
                <p:xfrm>
                  <a:off x="4975" y="444"/>
                  <a:ext cx="190" cy="240"/>
                </p:xfrm>
                <a:graphic>
                  <a:graphicData uri="http://schemas.openxmlformats.org/presentationml/2006/ole">
                    <mc:AlternateContent xmlns:mc="http://schemas.openxmlformats.org/markup-compatibility/2006">
                      <mc:Choice xmlns:v="urn:schemas-microsoft-com:vml" Requires="v">
                        <p:oleObj spid="_x0000_s36122" name="公式" r:id="rId5" imgW="114120" imgH="126720" progId="Equation.3">
                          <p:embed/>
                        </p:oleObj>
                      </mc:Choice>
                      <mc:Fallback>
                        <p:oleObj name="公式" r:id="rId5" imgW="114120" imgH="12672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 y="444"/>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1" name="Rectangle 11">
                    <a:extLst>
                      <a:ext uri="{FF2B5EF4-FFF2-40B4-BE49-F238E27FC236}">
                        <a16:creationId xmlns:a16="http://schemas.microsoft.com/office/drawing/2014/main" xmlns="" id="{627C92C4-CEFC-4490-A5BC-70BC80C643C7}"/>
                      </a:ext>
                    </a:extLst>
                  </p:cNvPr>
                  <p:cNvSpPr>
                    <a:spLocks noChangeArrowheads="1"/>
                  </p:cNvSpPr>
                  <p:nvPr/>
                </p:nvSpPr>
                <p:spPr bwMode="auto">
                  <a:xfrm>
                    <a:off x="3156" y="674"/>
                    <a:ext cx="60" cy="382"/>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52" name="Object 12">
                    <a:extLst>
                      <a:ext uri="{FF2B5EF4-FFF2-40B4-BE49-F238E27FC236}">
                        <a16:creationId xmlns:a16="http://schemas.microsoft.com/office/drawing/2014/main" xmlns="" id="{59C0031D-9620-47F5-8799-F6929D3B4F52}"/>
                      </a:ext>
                    </a:extLst>
                  </p:cNvPr>
                  <p:cNvGraphicFramePr>
                    <a:graphicFrameLocks noChangeAspect="1"/>
                  </p:cNvGraphicFramePr>
                  <p:nvPr/>
                </p:nvGraphicFramePr>
                <p:xfrm>
                  <a:off x="2925" y="436"/>
                  <a:ext cx="187" cy="213"/>
                </p:xfrm>
                <a:graphic>
                  <a:graphicData uri="http://schemas.openxmlformats.org/presentationml/2006/ole">
                    <mc:AlternateContent xmlns:mc="http://schemas.openxmlformats.org/markup-compatibility/2006">
                      <mc:Choice xmlns:v="urn:schemas-microsoft-com:vml" Requires="v">
                        <p:oleObj spid="_x0000_s36123" name="公式" r:id="rId7" imgW="126720" imgH="126720" progId="Equation.3">
                          <p:embed/>
                        </p:oleObj>
                      </mc:Choice>
                      <mc:Fallback>
                        <p:oleObj name="公式" r:id="rId7" imgW="126720" imgH="12672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5" y="436"/>
                                <a:ext cx="18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3" name="Line 13">
                    <a:extLst>
                      <a:ext uri="{FF2B5EF4-FFF2-40B4-BE49-F238E27FC236}">
                        <a16:creationId xmlns:a16="http://schemas.microsoft.com/office/drawing/2014/main" xmlns="" id="{CC50E544-DB15-4CFB-A4CE-55E02CE82772}"/>
                      </a:ext>
                    </a:extLst>
                  </p:cNvPr>
                  <p:cNvSpPr>
                    <a:spLocks noChangeShapeType="1"/>
                  </p:cNvSpPr>
                  <p:nvPr/>
                </p:nvSpPr>
                <p:spPr bwMode="auto">
                  <a:xfrm>
                    <a:off x="2695" y="1437"/>
                    <a:ext cx="521" cy="3"/>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4" name="Line 14">
                    <a:extLst>
                      <a:ext uri="{FF2B5EF4-FFF2-40B4-BE49-F238E27FC236}">
                        <a16:creationId xmlns:a16="http://schemas.microsoft.com/office/drawing/2014/main" xmlns="" id="{24E4CBF9-302F-423F-A5D8-8253E6C30C23}"/>
                      </a:ext>
                    </a:extLst>
                  </p:cNvPr>
                  <p:cNvSpPr>
                    <a:spLocks noChangeShapeType="1"/>
                  </p:cNvSpPr>
                  <p:nvPr/>
                </p:nvSpPr>
                <p:spPr bwMode="auto">
                  <a:xfrm flipH="1">
                    <a:off x="2525" y="1050"/>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5" name="Line 15">
                    <a:extLst>
                      <a:ext uri="{FF2B5EF4-FFF2-40B4-BE49-F238E27FC236}">
                        <a16:creationId xmlns:a16="http://schemas.microsoft.com/office/drawing/2014/main" xmlns="" id="{62AAA97A-87D5-4249-8303-B870B5113A6F}"/>
                      </a:ext>
                    </a:extLst>
                  </p:cNvPr>
                  <p:cNvSpPr>
                    <a:spLocks noChangeShapeType="1"/>
                  </p:cNvSpPr>
                  <p:nvPr/>
                </p:nvSpPr>
                <p:spPr bwMode="auto">
                  <a:xfrm flipH="1">
                    <a:off x="2525" y="1437"/>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6" name="Line 16">
                    <a:extLst>
                      <a:ext uri="{FF2B5EF4-FFF2-40B4-BE49-F238E27FC236}">
                        <a16:creationId xmlns:a16="http://schemas.microsoft.com/office/drawing/2014/main" xmlns="" id="{41F844D1-8DB1-4672-8703-58F838C3156E}"/>
                      </a:ext>
                    </a:extLst>
                  </p:cNvPr>
                  <p:cNvSpPr>
                    <a:spLocks noChangeShapeType="1"/>
                  </p:cNvSpPr>
                  <p:nvPr/>
                </p:nvSpPr>
                <p:spPr bwMode="auto">
                  <a:xfrm flipH="1">
                    <a:off x="2525" y="1824"/>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57" name="Object 17">
                    <a:extLst>
                      <a:ext uri="{FF2B5EF4-FFF2-40B4-BE49-F238E27FC236}">
                        <a16:creationId xmlns:a16="http://schemas.microsoft.com/office/drawing/2014/main" xmlns="" id="{50645F2B-53D8-4A76-97D5-91BD1A518BBB}"/>
                      </a:ext>
                    </a:extLst>
                  </p:cNvPr>
                  <p:cNvGraphicFramePr>
                    <a:graphicFrameLocks noChangeAspect="1"/>
                  </p:cNvGraphicFramePr>
                  <p:nvPr/>
                </p:nvGraphicFramePr>
                <p:xfrm>
                  <a:off x="2893" y="759"/>
                  <a:ext cx="236" cy="261"/>
                </p:xfrm>
                <a:graphic>
                  <a:graphicData uri="http://schemas.openxmlformats.org/presentationml/2006/ole">
                    <mc:AlternateContent xmlns:mc="http://schemas.openxmlformats.org/markup-compatibility/2006">
                      <mc:Choice xmlns:v="urn:schemas-microsoft-com:vml" Requires="v">
                        <p:oleObj spid="_x0000_s36124" name="公式" r:id="rId9" imgW="114120" imgH="126720" progId="Equation.3">
                          <p:embed/>
                        </p:oleObj>
                      </mc:Choice>
                      <mc:Fallback>
                        <p:oleObj name="公式" r:id="rId9" imgW="114120" imgH="12672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3" y="759"/>
                                <a:ext cx="236"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8" name="Object 18">
                    <a:extLst>
                      <a:ext uri="{FF2B5EF4-FFF2-40B4-BE49-F238E27FC236}">
                        <a16:creationId xmlns:a16="http://schemas.microsoft.com/office/drawing/2014/main" xmlns="" id="{F9761A16-A0D9-49A7-911C-316831AB579A}"/>
                      </a:ext>
                    </a:extLst>
                  </p:cNvPr>
                  <p:cNvGraphicFramePr>
                    <a:graphicFrameLocks noChangeAspect="1"/>
                  </p:cNvGraphicFramePr>
                  <p:nvPr/>
                </p:nvGraphicFramePr>
                <p:xfrm>
                  <a:off x="2893" y="1815"/>
                  <a:ext cx="236" cy="262"/>
                </p:xfrm>
                <a:graphic>
                  <a:graphicData uri="http://schemas.openxmlformats.org/presentationml/2006/ole">
                    <mc:AlternateContent xmlns:mc="http://schemas.openxmlformats.org/markup-compatibility/2006">
                      <mc:Choice xmlns:v="urn:schemas-microsoft-com:vml" Requires="v">
                        <p:oleObj spid="_x0000_s36125" name="公式" r:id="rId11" imgW="114120" imgH="126720" progId="Equation.3">
                          <p:embed/>
                        </p:oleObj>
                      </mc:Choice>
                      <mc:Fallback>
                        <p:oleObj name="公式" r:id="rId11" imgW="114120" imgH="12672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3" y="1815"/>
                                <a:ext cx="236"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9" name="Rectangle 19">
                    <a:extLst>
                      <a:ext uri="{FF2B5EF4-FFF2-40B4-BE49-F238E27FC236}">
                        <a16:creationId xmlns:a16="http://schemas.microsoft.com/office/drawing/2014/main" xmlns="" id="{39930623-FAF5-4A5C-8766-E817C49EACC5}"/>
                      </a:ext>
                    </a:extLst>
                  </p:cNvPr>
                  <p:cNvSpPr>
                    <a:spLocks noChangeArrowheads="1"/>
                  </p:cNvSpPr>
                  <p:nvPr/>
                </p:nvSpPr>
                <p:spPr bwMode="auto">
                  <a:xfrm>
                    <a:off x="3164" y="1824"/>
                    <a:ext cx="52" cy="355"/>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5860" name="Object 20">
                  <a:extLst>
                    <a:ext uri="{FF2B5EF4-FFF2-40B4-BE49-F238E27FC236}">
                      <a16:creationId xmlns:a16="http://schemas.microsoft.com/office/drawing/2014/main" xmlns="" id="{9D6D9037-0F94-4D33-AB26-F53237348D6F}"/>
                    </a:ext>
                  </a:extLst>
                </p:cNvPr>
                <p:cNvGraphicFramePr>
                  <a:graphicFrameLocks noChangeAspect="1"/>
                </p:cNvGraphicFramePr>
                <p:nvPr/>
              </p:nvGraphicFramePr>
              <p:xfrm>
                <a:off x="5280" y="864"/>
                <a:ext cx="288" cy="384"/>
              </p:xfrm>
              <a:graphic>
                <a:graphicData uri="http://schemas.openxmlformats.org/presentationml/2006/ole">
                  <mc:AlternateContent xmlns:mc="http://schemas.openxmlformats.org/markup-compatibility/2006">
                    <mc:Choice xmlns:v="urn:schemas-microsoft-com:vml" Requires="v">
                      <p:oleObj spid="_x0000_s36126" name="Equation" r:id="rId13" imgW="152280" imgH="203040" progId="Equation.3">
                        <p:embed/>
                      </p:oleObj>
                    </mc:Choice>
                    <mc:Fallback>
                      <p:oleObj name="Equation" r:id="rId13" imgW="152280" imgH="2030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0" y="864"/>
                              <a:ext cx="2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61" name="Group 21">
                <a:extLst>
                  <a:ext uri="{FF2B5EF4-FFF2-40B4-BE49-F238E27FC236}">
                    <a16:creationId xmlns:a16="http://schemas.microsoft.com/office/drawing/2014/main" xmlns="" id="{40D2B3DE-887E-45F0-B061-0B979C6606B2}"/>
                  </a:ext>
                </a:extLst>
              </p:cNvPr>
              <p:cNvGrpSpPr>
                <a:grpSpLocks/>
              </p:cNvGrpSpPr>
              <p:nvPr/>
            </p:nvGrpSpPr>
            <p:grpSpPr bwMode="auto">
              <a:xfrm>
                <a:off x="3456" y="528"/>
                <a:ext cx="288" cy="336"/>
                <a:chOff x="3456" y="528"/>
                <a:chExt cx="288" cy="336"/>
              </a:xfrm>
            </p:grpSpPr>
            <p:sp>
              <p:nvSpPr>
                <p:cNvPr id="35862" name="AutoShape 22">
                  <a:extLst>
                    <a:ext uri="{FF2B5EF4-FFF2-40B4-BE49-F238E27FC236}">
                      <a16:creationId xmlns:a16="http://schemas.microsoft.com/office/drawing/2014/main" xmlns="" id="{270A0671-2969-4AB4-A74D-5585D92196F2}"/>
                    </a:ext>
                  </a:extLst>
                </p:cNvPr>
                <p:cNvSpPr>
                  <a:spLocks noChangeArrowheads="1"/>
                </p:cNvSpPr>
                <p:nvPr/>
              </p:nvSpPr>
              <p:spPr bwMode="auto">
                <a:xfrm>
                  <a:off x="3456" y="528"/>
                  <a:ext cx="288" cy="336"/>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35863" name="Object 23">
                  <a:extLst>
                    <a:ext uri="{FF2B5EF4-FFF2-40B4-BE49-F238E27FC236}">
                      <a16:creationId xmlns:a16="http://schemas.microsoft.com/office/drawing/2014/main" xmlns="" id="{4AF2CF36-B3A3-4050-99A3-835F1C5FA9C6}"/>
                    </a:ext>
                  </a:extLst>
                </p:cNvPr>
                <p:cNvGraphicFramePr>
                  <a:graphicFrameLocks noChangeAspect="1"/>
                </p:cNvGraphicFramePr>
                <p:nvPr/>
              </p:nvGraphicFramePr>
              <p:xfrm>
                <a:off x="3534" y="613"/>
                <a:ext cx="152" cy="213"/>
              </p:xfrm>
              <a:graphic>
                <a:graphicData uri="http://schemas.openxmlformats.org/presentationml/2006/ole">
                  <mc:AlternateContent xmlns:mc="http://schemas.openxmlformats.org/markup-compatibility/2006">
                    <mc:Choice xmlns:v="urn:schemas-microsoft-com:vml" Requires="v">
                      <p:oleObj spid="_x0000_s36127" name="公式" r:id="rId15" imgW="126720" imgH="177480" progId="Equation.3">
                        <p:embed/>
                      </p:oleObj>
                    </mc:Choice>
                    <mc:Fallback>
                      <p:oleObj name="公式" r:id="rId15" imgW="126720" imgH="17748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34" y="613"/>
                              <a:ext cx="15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5864" name="Group 24">
              <a:extLst>
                <a:ext uri="{FF2B5EF4-FFF2-40B4-BE49-F238E27FC236}">
                  <a16:creationId xmlns:a16="http://schemas.microsoft.com/office/drawing/2014/main" xmlns="" id="{70040F40-CA28-460F-865E-1B147C8296F9}"/>
                </a:ext>
              </a:extLst>
            </p:cNvPr>
            <p:cNvGrpSpPr>
              <a:grpSpLocks/>
            </p:cNvGrpSpPr>
            <p:nvPr/>
          </p:nvGrpSpPr>
          <p:grpSpPr bwMode="auto">
            <a:xfrm>
              <a:off x="2705" y="1050"/>
              <a:ext cx="463" cy="774"/>
              <a:chOff x="2705" y="1050"/>
              <a:chExt cx="463" cy="774"/>
            </a:xfrm>
          </p:grpSpPr>
          <p:sp>
            <p:nvSpPr>
              <p:cNvPr id="35865" name="Line 25">
                <a:extLst>
                  <a:ext uri="{FF2B5EF4-FFF2-40B4-BE49-F238E27FC236}">
                    <a16:creationId xmlns:a16="http://schemas.microsoft.com/office/drawing/2014/main" xmlns="" id="{D463EA4A-1F3F-4721-AA11-0E309797EFC9}"/>
                  </a:ext>
                </a:extLst>
              </p:cNvPr>
              <p:cNvSpPr>
                <a:spLocks noChangeShapeType="1"/>
              </p:cNvSpPr>
              <p:nvPr/>
            </p:nvSpPr>
            <p:spPr bwMode="auto">
              <a:xfrm flipV="1">
                <a:off x="2705" y="1050"/>
                <a:ext cx="45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Line 26">
                <a:extLst>
                  <a:ext uri="{FF2B5EF4-FFF2-40B4-BE49-F238E27FC236}">
                    <a16:creationId xmlns:a16="http://schemas.microsoft.com/office/drawing/2014/main" xmlns="" id="{E141A3B4-BCAC-45C1-96B7-A62045169214}"/>
                  </a:ext>
                </a:extLst>
              </p:cNvPr>
              <p:cNvSpPr>
                <a:spLocks noChangeShapeType="1"/>
              </p:cNvSpPr>
              <p:nvPr/>
            </p:nvSpPr>
            <p:spPr bwMode="auto">
              <a:xfrm>
                <a:off x="2705" y="1824"/>
                <a:ext cx="46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986" name="Group 146">
            <a:extLst>
              <a:ext uri="{FF2B5EF4-FFF2-40B4-BE49-F238E27FC236}">
                <a16:creationId xmlns:a16="http://schemas.microsoft.com/office/drawing/2014/main" xmlns="" id="{556781EB-FF4C-497B-A7FC-5321289B67EF}"/>
              </a:ext>
            </a:extLst>
          </p:cNvPr>
          <p:cNvGrpSpPr>
            <a:grpSpLocks/>
          </p:cNvGrpSpPr>
          <p:nvPr/>
        </p:nvGrpSpPr>
        <p:grpSpPr bwMode="auto">
          <a:xfrm>
            <a:off x="6042026" y="1816100"/>
            <a:ext cx="1577975" cy="1671638"/>
            <a:chOff x="2894" y="1144"/>
            <a:chExt cx="994" cy="1053"/>
          </a:xfrm>
        </p:grpSpPr>
        <p:grpSp>
          <p:nvGrpSpPr>
            <p:cNvPr id="35978" name="Group 138">
              <a:extLst>
                <a:ext uri="{FF2B5EF4-FFF2-40B4-BE49-F238E27FC236}">
                  <a16:creationId xmlns:a16="http://schemas.microsoft.com/office/drawing/2014/main" xmlns="" id="{A1952EE4-1AF7-425C-A6D0-3EFA32E884C8}"/>
                </a:ext>
              </a:extLst>
            </p:cNvPr>
            <p:cNvGrpSpPr>
              <a:grpSpLocks/>
            </p:cNvGrpSpPr>
            <p:nvPr/>
          </p:nvGrpSpPr>
          <p:grpSpPr bwMode="auto">
            <a:xfrm>
              <a:off x="2894" y="1144"/>
              <a:ext cx="661" cy="1037"/>
              <a:chOff x="2894" y="1144"/>
              <a:chExt cx="661" cy="1037"/>
            </a:xfrm>
          </p:grpSpPr>
          <p:graphicFrame>
            <p:nvGraphicFramePr>
              <p:cNvPr id="35951" name="Object 111">
                <a:extLst>
                  <a:ext uri="{FF2B5EF4-FFF2-40B4-BE49-F238E27FC236}">
                    <a16:creationId xmlns:a16="http://schemas.microsoft.com/office/drawing/2014/main" xmlns="" id="{15846F16-EEDE-472F-AC46-959B9D96991C}"/>
                  </a:ext>
                </a:extLst>
              </p:cNvPr>
              <p:cNvGraphicFramePr>
                <a:graphicFrameLocks noChangeAspect="1"/>
              </p:cNvGraphicFramePr>
              <p:nvPr/>
            </p:nvGraphicFramePr>
            <p:xfrm>
              <a:off x="3362" y="1585"/>
              <a:ext cx="193" cy="196"/>
            </p:xfrm>
            <a:graphic>
              <a:graphicData uri="http://schemas.openxmlformats.org/presentationml/2006/ole">
                <mc:AlternateContent xmlns:mc="http://schemas.openxmlformats.org/markup-compatibility/2006">
                  <mc:Choice xmlns:v="urn:schemas-microsoft-com:vml" Requires="v">
                    <p:oleObj spid="_x0000_s36128" name="公式" r:id="rId17" imgW="126720" imgH="139680" progId="Equation.3">
                      <p:embed/>
                    </p:oleObj>
                  </mc:Choice>
                  <mc:Fallback>
                    <p:oleObj name="公式" r:id="rId17" imgW="126720" imgH="139680" progId="Equation.3">
                      <p:embed/>
                      <p:pic>
                        <p:nvPicPr>
                          <p:cNvPr id="0" name="Object 1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2" y="1585"/>
                            <a:ext cx="193"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53" name="Object 113">
                <a:extLst>
                  <a:ext uri="{FF2B5EF4-FFF2-40B4-BE49-F238E27FC236}">
                    <a16:creationId xmlns:a16="http://schemas.microsoft.com/office/drawing/2014/main" xmlns="" id="{FEB8AAC9-FE97-4772-ABAB-CDD2ACEB62AC}"/>
                  </a:ext>
                </a:extLst>
              </p:cNvPr>
              <p:cNvGraphicFramePr>
                <a:graphicFrameLocks noChangeAspect="1"/>
              </p:cNvGraphicFramePr>
              <p:nvPr/>
            </p:nvGraphicFramePr>
            <p:xfrm>
              <a:off x="2894" y="1266"/>
              <a:ext cx="282" cy="254"/>
            </p:xfrm>
            <a:graphic>
              <a:graphicData uri="http://schemas.openxmlformats.org/presentationml/2006/ole">
                <mc:AlternateContent xmlns:mc="http://schemas.openxmlformats.org/markup-compatibility/2006">
                  <mc:Choice xmlns:v="urn:schemas-microsoft-com:vml" Requires="v">
                    <p:oleObj spid="_x0000_s36129" name="公式" r:id="rId19" imgW="139680" imgH="164880" progId="Equation.3">
                      <p:embed/>
                    </p:oleObj>
                  </mc:Choice>
                  <mc:Fallback>
                    <p:oleObj name="公式" r:id="rId19" imgW="139680" imgH="164880" progId="Equation.3">
                      <p:embed/>
                      <p:pic>
                        <p:nvPicPr>
                          <p:cNvPr id="0" name="Object 1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4" y="1266"/>
                            <a:ext cx="28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56" name="Freeform 116" descr="浅色上对角线">
                <a:extLst>
                  <a:ext uri="{FF2B5EF4-FFF2-40B4-BE49-F238E27FC236}">
                    <a16:creationId xmlns:a16="http://schemas.microsoft.com/office/drawing/2014/main" xmlns="" id="{195DBCFC-9DFE-45A0-B7CA-C44788827C62}"/>
                  </a:ext>
                </a:extLst>
              </p:cNvPr>
              <p:cNvSpPr>
                <a:spLocks/>
              </p:cNvSpPr>
              <p:nvPr/>
            </p:nvSpPr>
            <p:spPr bwMode="auto">
              <a:xfrm>
                <a:off x="3160" y="1144"/>
                <a:ext cx="270" cy="1037"/>
              </a:xfrm>
              <a:custGeom>
                <a:avLst/>
                <a:gdLst>
                  <a:gd name="T0" fmla="*/ 0 w 288"/>
                  <a:gd name="T1" fmla="*/ 0 h 1200"/>
                  <a:gd name="T2" fmla="*/ 288 w 288"/>
                  <a:gd name="T3" fmla="*/ 1152 h 1200"/>
                  <a:gd name="T4" fmla="*/ 192 w 288"/>
                  <a:gd name="T5" fmla="*/ 1200 h 1200"/>
                  <a:gd name="T6" fmla="*/ 0 w 288"/>
                  <a:gd name="T7" fmla="*/ 432 h 1200"/>
                  <a:gd name="T8" fmla="*/ 0 w 288"/>
                  <a:gd name="T9" fmla="*/ 48 h 1200"/>
                </a:gdLst>
                <a:ahLst/>
                <a:cxnLst>
                  <a:cxn ang="0">
                    <a:pos x="T0" y="T1"/>
                  </a:cxn>
                  <a:cxn ang="0">
                    <a:pos x="T2" y="T3"/>
                  </a:cxn>
                  <a:cxn ang="0">
                    <a:pos x="T4" y="T5"/>
                  </a:cxn>
                  <a:cxn ang="0">
                    <a:pos x="T6" y="T7"/>
                  </a:cxn>
                  <a:cxn ang="0">
                    <a:pos x="T8" y="T9"/>
                  </a:cxn>
                </a:cxnLst>
                <a:rect l="0" t="0" r="r" b="b"/>
                <a:pathLst>
                  <a:path w="288" h="1200">
                    <a:moveTo>
                      <a:pt x="0" y="0"/>
                    </a:moveTo>
                    <a:lnTo>
                      <a:pt x="288" y="1152"/>
                    </a:lnTo>
                    <a:lnTo>
                      <a:pt x="192" y="1200"/>
                    </a:lnTo>
                    <a:lnTo>
                      <a:pt x="0" y="432"/>
                    </a:lnTo>
                    <a:lnTo>
                      <a:pt x="0" y="48"/>
                    </a:lnTo>
                  </a:path>
                </a:pathLst>
              </a:custGeom>
              <a:pattFill prst="ltUpDiag">
                <a:fgClr>
                  <a:schemeClr val="tx1"/>
                </a:fgClr>
                <a:bgClr>
                  <a:srgbClr val="FFDDFF"/>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triangl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57" name="Freeform 117" descr="浅色下对角线">
                <a:extLst>
                  <a:ext uri="{FF2B5EF4-FFF2-40B4-BE49-F238E27FC236}">
                    <a16:creationId xmlns:a16="http://schemas.microsoft.com/office/drawing/2014/main" xmlns="" id="{BB74EC75-23C2-401A-912B-3AA38411D496}"/>
                  </a:ext>
                </a:extLst>
              </p:cNvPr>
              <p:cNvSpPr>
                <a:spLocks/>
              </p:cNvSpPr>
              <p:nvPr/>
            </p:nvSpPr>
            <p:spPr bwMode="auto">
              <a:xfrm>
                <a:off x="3160" y="1517"/>
                <a:ext cx="180" cy="664"/>
              </a:xfrm>
              <a:custGeom>
                <a:avLst/>
                <a:gdLst>
                  <a:gd name="T0" fmla="*/ 192 w 192"/>
                  <a:gd name="T1" fmla="*/ 768 h 768"/>
                  <a:gd name="T2" fmla="*/ 0 w 192"/>
                  <a:gd name="T3" fmla="*/ 0 h 768"/>
                  <a:gd name="T4" fmla="*/ 0 w 192"/>
                  <a:gd name="T5" fmla="*/ 384 h 768"/>
                  <a:gd name="T6" fmla="*/ 96 w 192"/>
                  <a:gd name="T7" fmla="*/ 768 h 768"/>
                  <a:gd name="T8" fmla="*/ 192 w 192"/>
                  <a:gd name="T9" fmla="*/ 768 h 768"/>
                </a:gdLst>
                <a:ahLst/>
                <a:cxnLst>
                  <a:cxn ang="0">
                    <a:pos x="T0" y="T1"/>
                  </a:cxn>
                  <a:cxn ang="0">
                    <a:pos x="T2" y="T3"/>
                  </a:cxn>
                  <a:cxn ang="0">
                    <a:pos x="T4" y="T5"/>
                  </a:cxn>
                  <a:cxn ang="0">
                    <a:pos x="T6" y="T7"/>
                  </a:cxn>
                  <a:cxn ang="0">
                    <a:pos x="T8" y="T9"/>
                  </a:cxn>
                </a:cxnLst>
                <a:rect l="0" t="0" r="r" b="b"/>
                <a:pathLst>
                  <a:path w="192" h="768">
                    <a:moveTo>
                      <a:pt x="192" y="768"/>
                    </a:moveTo>
                    <a:lnTo>
                      <a:pt x="0" y="0"/>
                    </a:lnTo>
                    <a:lnTo>
                      <a:pt x="0" y="384"/>
                    </a:lnTo>
                    <a:lnTo>
                      <a:pt x="96" y="768"/>
                    </a:lnTo>
                    <a:lnTo>
                      <a:pt x="192" y="768"/>
                    </a:lnTo>
                    <a:close/>
                  </a:path>
                </a:pathLst>
              </a:custGeom>
              <a:pattFill prst="ltDnDiag">
                <a:fgClr>
                  <a:schemeClr val="tx1"/>
                </a:fgClr>
                <a:bgClr>
                  <a:srgbClr val="FFDDFF"/>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58" name="Line 118">
                <a:extLst>
                  <a:ext uri="{FF2B5EF4-FFF2-40B4-BE49-F238E27FC236}">
                    <a16:creationId xmlns:a16="http://schemas.microsoft.com/office/drawing/2014/main" xmlns="" id="{BFDCC04D-63C3-45CF-9BEE-3A9DA0C8C9C1}"/>
                  </a:ext>
                </a:extLst>
              </p:cNvPr>
              <p:cNvSpPr>
                <a:spLocks noChangeShapeType="1"/>
              </p:cNvSpPr>
              <p:nvPr/>
            </p:nvSpPr>
            <p:spPr bwMode="auto">
              <a:xfrm>
                <a:off x="3160" y="1185"/>
                <a:ext cx="270" cy="955"/>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59" name="Line 119">
                <a:extLst>
                  <a:ext uri="{FF2B5EF4-FFF2-40B4-BE49-F238E27FC236}">
                    <a16:creationId xmlns:a16="http://schemas.microsoft.com/office/drawing/2014/main" xmlns="" id="{FE02783E-15A2-45D2-851B-722ADCA35D4E}"/>
                  </a:ext>
                </a:extLst>
              </p:cNvPr>
              <p:cNvSpPr>
                <a:spLocks noChangeShapeType="1"/>
              </p:cNvSpPr>
              <p:nvPr/>
            </p:nvSpPr>
            <p:spPr bwMode="auto">
              <a:xfrm>
                <a:off x="3160" y="1517"/>
                <a:ext cx="180" cy="664"/>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60" name="Line 120">
                <a:extLst>
                  <a:ext uri="{FF2B5EF4-FFF2-40B4-BE49-F238E27FC236}">
                    <a16:creationId xmlns:a16="http://schemas.microsoft.com/office/drawing/2014/main" xmlns="" id="{6AD067CE-69C5-4CD8-94E2-152616B6EAAE}"/>
                  </a:ext>
                </a:extLst>
              </p:cNvPr>
              <p:cNvSpPr>
                <a:spLocks noChangeShapeType="1"/>
              </p:cNvSpPr>
              <p:nvPr/>
            </p:nvSpPr>
            <p:spPr bwMode="auto">
              <a:xfrm>
                <a:off x="3169" y="1849"/>
                <a:ext cx="90" cy="332"/>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985" name="Group 145">
              <a:extLst>
                <a:ext uri="{FF2B5EF4-FFF2-40B4-BE49-F238E27FC236}">
                  <a16:creationId xmlns:a16="http://schemas.microsoft.com/office/drawing/2014/main" xmlns="" id="{ECB1AF2C-EDD3-47DD-BB78-6E82DCB504D6}"/>
                </a:ext>
              </a:extLst>
            </p:cNvPr>
            <p:cNvGrpSpPr>
              <a:grpSpLocks/>
            </p:cNvGrpSpPr>
            <p:nvPr/>
          </p:nvGrpSpPr>
          <p:grpSpPr bwMode="auto">
            <a:xfrm>
              <a:off x="3075" y="1968"/>
              <a:ext cx="813" cy="229"/>
              <a:chOff x="3075" y="1968"/>
              <a:chExt cx="813" cy="229"/>
            </a:xfrm>
          </p:grpSpPr>
          <p:graphicFrame>
            <p:nvGraphicFramePr>
              <p:cNvPr id="35955" name="Object 115">
                <a:extLst>
                  <a:ext uri="{FF2B5EF4-FFF2-40B4-BE49-F238E27FC236}">
                    <a16:creationId xmlns:a16="http://schemas.microsoft.com/office/drawing/2014/main" xmlns="" id="{BEBC87FF-3B88-4B3F-9BBD-62FD89512A3C}"/>
                  </a:ext>
                </a:extLst>
              </p:cNvPr>
              <p:cNvGraphicFramePr>
                <a:graphicFrameLocks noChangeAspect="1"/>
              </p:cNvGraphicFramePr>
              <p:nvPr/>
            </p:nvGraphicFramePr>
            <p:xfrm>
              <a:off x="3456" y="2016"/>
              <a:ext cx="432" cy="181"/>
            </p:xfrm>
            <a:graphic>
              <a:graphicData uri="http://schemas.openxmlformats.org/presentationml/2006/ole">
                <mc:AlternateContent xmlns:mc="http://schemas.openxmlformats.org/markup-compatibility/2006">
                  <mc:Choice xmlns:v="urn:schemas-microsoft-com:vml" Requires="v">
                    <p:oleObj spid="_x0000_s36130" name="Equation" r:id="rId21" imgW="304560" imgH="177480" progId="Equation.3">
                      <p:embed/>
                    </p:oleObj>
                  </mc:Choice>
                  <mc:Fallback>
                    <p:oleObj name="Equation" r:id="rId21" imgW="304560" imgH="177480" progId="Equation.3">
                      <p:embed/>
                      <p:pic>
                        <p:nvPicPr>
                          <p:cNvPr id="0" name="Object 1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56" y="2016"/>
                            <a:ext cx="43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84" name="Group 144">
                <a:extLst>
                  <a:ext uri="{FF2B5EF4-FFF2-40B4-BE49-F238E27FC236}">
                    <a16:creationId xmlns:a16="http://schemas.microsoft.com/office/drawing/2014/main" xmlns="" id="{BBE88496-A382-4AF6-B590-8D9C95235D05}"/>
                  </a:ext>
                </a:extLst>
              </p:cNvPr>
              <p:cNvGrpSpPr>
                <a:grpSpLocks/>
              </p:cNvGrpSpPr>
              <p:nvPr/>
            </p:nvGrpSpPr>
            <p:grpSpPr bwMode="auto">
              <a:xfrm>
                <a:off x="3075" y="1968"/>
                <a:ext cx="528" cy="144"/>
                <a:chOff x="3120" y="1968"/>
                <a:chExt cx="535" cy="159"/>
              </a:xfrm>
            </p:grpSpPr>
            <p:sp>
              <p:nvSpPr>
                <p:cNvPr id="35961" name="Line 121">
                  <a:extLst>
                    <a:ext uri="{FF2B5EF4-FFF2-40B4-BE49-F238E27FC236}">
                      <a16:creationId xmlns:a16="http://schemas.microsoft.com/office/drawing/2014/main" xmlns="" id="{DE2E7261-DA70-452A-A11F-765E4DFF1343}"/>
                    </a:ext>
                  </a:extLst>
                </p:cNvPr>
                <p:cNvSpPr>
                  <a:spLocks noChangeShapeType="1"/>
                </p:cNvSpPr>
                <p:nvPr/>
              </p:nvSpPr>
              <p:spPr bwMode="auto">
                <a:xfrm flipV="1">
                  <a:off x="3120" y="2060"/>
                  <a:ext cx="223" cy="67"/>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77" name="Line 137">
                  <a:extLst>
                    <a:ext uri="{FF2B5EF4-FFF2-40B4-BE49-F238E27FC236}">
                      <a16:creationId xmlns:a16="http://schemas.microsoft.com/office/drawing/2014/main" xmlns="" id="{3823F48D-FD7F-496D-B427-F5CE245B19FA}"/>
                    </a:ext>
                  </a:extLst>
                </p:cNvPr>
                <p:cNvSpPr>
                  <a:spLocks noChangeShapeType="1"/>
                </p:cNvSpPr>
                <p:nvPr/>
              </p:nvSpPr>
              <p:spPr bwMode="auto">
                <a:xfrm flipH="1">
                  <a:off x="3418" y="1968"/>
                  <a:ext cx="237" cy="71"/>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aphicFrame>
        <p:nvGraphicFramePr>
          <p:cNvPr id="35867" name="Object 27">
            <a:extLst>
              <a:ext uri="{FF2B5EF4-FFF2-40B4-BE49-F238E27FC236}">
                <a16:creationId xmlns:a16="http://schemas.microsoft.com/office/drawing/2014/main" xmlns="" id="{115F7327-484A-47A8-81ED-47FEA03E0DEA}"/>
              </a:ext>
            </a:extLst>
          </p:cNvPr>
          <p:cNvGraphicFramePr>
            <a:graphicFrameLocks noChangeAspect="1"/>
          </p:cNvGraphicFramePr>
          <p:nvPr/>
        </p:nvGraphicFramePr>
        <p:xfrm>
          <a:off x="1828801" y="2994026"/>
          <a:ext cx="3128963" cy="815975"/>
        </p:xfrm>
        <a:graphic>
          <a:graphicData uri="http://schemas.openxmlformats.org/presentationml/2006/ole">
            <mc:AlternateContent xmlns:mc="http://schemas.openxmlformats.org/markup-compatibility/2006">
              <mc:Choice xmlns:v="urn:schemas-microsoft-com:vml" Requires="v">
                <p:oleObj spid="_x0000_s36131" name="Equation" r:id="rId23" imgW="1041120" imgH="304560" progId="Equation.3">
                  <p:embed/>
                </p:oleObj>
              </mc:Choice>
              <mc:Fallback>
                <p:oleObj name="Equation" r:id="rId23" imgW="1041120" imgH="30456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28801" y="2994026"/>
                        <a:ext cx="3128963"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8" name="Object 28">
            <a:extLst>
              <a:ext uri="{FF2B5EF4-FFF2-40B4-BE49-F238E27FC236}">
                <a16:creationId xmlns:a16="http://schemas.microsoft.com/office/drawing/2014/main" xmlns="" id="{BA62F5EE-80F8-4B31-AB22-CB531A52C26B}"/>
              </a:ext>
            </a:extLst>
          </p:cNvPr>
          <p:cNvGraphicFramePr>
            <a:graphicFrameLocks noChangeAspect="1"/>
          </p:cNvGraphicFramePr>
          <p:nvPr/>
        </p:nvGraphicFramePr>
        <p:xfrm>
          <a:off x="1828800" y="4953001"/>
          <a:ext cx="3505200" cy="809625"/>
        </p:xfrm>
        <a:graphic>
          <a:graphicData uri="http://schemas.openxmlformats.org/presentationml/2006/ole">
            <mc:AlternateContent xmlns:mc="http://schemas.openxmlformats.org/markup-compatibility/2006">
              <mc:Choice xmlns:v="urn:schemas-microsoft-com:vml" Requires="v">
                <p:oleObj spid="_x0000_s36132" name="Equation" r:id="rId25" imgW="1333440" imgH="304560" progId="Equation.3">
                  <p:embed/>
                </p:oleObj>
              </mc:Choice>
              <mc:Fallback>
                <p:oleObj name="Equation" r:id="rId25" imgW="1333440" imgH="304560"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28800" y="4953001"/>
                        <a:ext cx="35052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9" name="Text Box 29">
            <a:extLst>
              <a:ext uri="{FF2B5EF4-FFF2-40B4-BE49-F238E27FC236}">
                <a16:creationId xmlns:a16="http://schemas.microsoft.com/office/drawing/2014/main" xmlns="" id="{9249CEEB-A042-44D5-935A-8AA4080E7929}"/>
              </a:ext>
            </a:extLst>
          </p:cNvPr>
          <p:cNvSpPr txBox="1">
            <a:spLocks noChangeArrowheads="1"/>
          </p:cNvSpPr>
          <p:nvPr/>
        </p:nvSpPr>
        <p:spPr bwMode="auto">
          <a:xfrm>
            <a:off x="1981200" y="762000"/>
            <a:ext cx="32845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CC0000"/>
                </a:solidFill>
                <a:latin typeface="Times New Roman" panose="02020603050405020304" pitchFamily="18" charset="0"/>
              </a:rPr>
              <a:t>一   半波带法</a:t>
            </a:r>
          </a:p>
        </p:txBody>
      </p:sp>
      <p:graphicFrame>
        <p:nvGraphicFramePr>
          <p:cNvPr id="35870" name="Object 30">
            <a:extLst>
              <a:ext uri="{FF2B5EF4-FFF2-40B4-BE49-F238E27FC236}">
                <a16:creationId xmlns:a16="http://schemas.microsoft.com/office/drawing/2014/main" xmlns="" id="{1D426AEF-3B1C-42EB-B28B-447DEE7A46FB}"/>
              </a:ext>
            </a:extLst>
          </p:cNvPr>
          <p:cNvGraphicFramePr>
            <a:graphicFrameLocks noChangeAspect="1"/>
          </p:cNvGraphicFramePr>
          <p:nvPr/>
        </p:nvGraphicFramePr>
        <p:xfrm>
          <a:off x="2062164" y="5657850"/>
          <a:ext cx="2586037" cy="438150"/>
        </p:xfrm>
        <a:graphic>
          <a:graphicData uri="http://schemas.openxmlformats.org/presentationml/2006/ole">
            <mc:AlternateContent xmlns:mc="http://schemas.openxmlformats.org/markup-compatibility/2006">
              <mc:Choice xmlns:v="urn:schemas-microsoft-com:vml" Requires="v">
                <p:oleObj spid="_x0000_s36133" name="Equation" r:id="rId27" imgW="1396800" imgH="330120" progId="Equation.3">
                  <p:embed/>
                </p:oleObj>
              </mc:Choice>
              <mc:Fallback>
                <p:oleObj name="Equation" r:id="rId27" imgW="1396800" imgH="330120"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62164" y="5657850"/>
                        <a:ext cx="258603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82" name="Group 142">
            <a:extLst>
              <a:ext uri="{FF2B5EF4-FFF2-40B4-BE49-F238E27FC236}">
                <a16:creationId xmlns:a16="http://schemas.microsoft.com/office/drawing/2014/main" xmlns="" id="{936F399E-64A5-4DA7-8B2C-0FFA63A8355B}"/>
              </a:ext>
            </a:extLst>
          </p:cNvPr>
          <p:cNvGrpSpPr>
            <a:grpSpLocks/>
          </p:cNvGrpSpPr>
          <p:nvPr/>
        </p:nvGrpSpPr>
        <p:grpSpPr bwMode="auto">
          <a:xfrm>
            <a:off x="6108701" y="4383089"/>
            <a:ext cx="1635125" cy="1652587"/>
            <a:chOff x="2936" y="2761"/>
            <a:chExt cx="1030" cy="1041"/>
          </a:xfrm>
        </p:grpSpPr>
        <p:graphicFrame>
          <p:nvGraphicFramePr>
            <p:cNvPr id="35873" name="Object 33">
              <a:extLst>
                <a:ext uri="{FF2B5EF4-FFF2-40B4-BE49-F238E27FC236}">
                  <a16:creationId xmlns:a16="http://schemas.microsoft.com/office/drawing/2014/main" xmlns="" id="{3D25BB78-D3B5-4E49-8F14-4B518C2DE2BA}"/>
                </a:ext>
              </a:extLst>
            </p:cNvPr>
            <p:cNvGraphicFramePr>
              <a:graphicFrameLocks noChangeAspect="1"/>
            </p:cNvGraphicFramePr>
            <p:nvPr/>
          </p:nvGraphicFramePr>
          <p:xfrm>
            <a:off x="2952" y="2798"/>
            <a:ext cx="179" cy="195"/>
          </p:xfrm>
          <a:graphic>
            <a:graphicData uri="http://schemas.openxmlformats.org/presentationml/2006/ole">
              <mc:AlternateContent xmlns:mc="http://schemas.openxmlformats.org/markup-compatibility/2006">
                <mc:Choice xmlns:v="urn:schemas-microsoft-com:vml" Requires="v">
                  <p:oleObj spid="_x0000_s36134" name="公式" r:id="rId29" imgW="139680" imgH="164880" progId="Equation.3">
                    <p:embed/>
                  </p:oleObj>
                </mc:Choice>
                <mc:Fallback>
                  <p:oleObj name="公式" r:id="rId29" imgW="139680" imgH="164880" progId="Equation.3">
                    <p:embed/>
                    <p:pic>
                      <p:nvPicPr>
                        <p:cNvPr id="0" name="Object 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52" y="2798"/>
                          <a:ext cx="17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4" name="Object 34">
              <a:extLst>
                <a:ext uri="{FF2B5EF4-FFF2-40B4-BE49-F238E27FC236}">
                  <a16:creationId xmlns:a16="http://schemas.microsoft.com/office/drawing/2014/main" xmlns="" id="{86C93559-E629-4C53-9C17-3A86BCF4D1A9}"/>
                </a:ext>
              </a:extLst>
            </p:cNvPr>
            <p:cNvGraphicFramePr>
              <a:graphicFrameLocks noChangeAspect="1"/>
            </p:cNvGraphicFramePr>
            <p:nvPr/>
          </p:nvGraphicFramePr>
          <p:xfrm>
            <a:off x="2936" y="3200"/>
            <a:ext cx="181" cy="180"/>
          </p:xfrm>
          <a:graphic>
            <a:graphicData uri="http://schemas.openxmlformats.org/presentationml/2006/ole">
              <mc:AlternateContent xmlns:mc="http://schemas.openxmlformats.org/markup-compatibility/2006">
                <mc:Choice xmlns:v="urn:schemas-microsoft-com:vml" Requires="v">
                  <p:oleObj spid="_x0000_s36135" name="公式" r:id="rId31" imgW="152280" imgH="164880" progId="Equation.3">
                    <p:embed/>
                  </p:oleObj>
                </mc:Choice>
                <mc:Fallback>
                  <p:oleObj name="公式" r:id="rId31" imgW="152280" imgH="164880" progId="Equation.3">
                    <p:embed/>
                    <p:pic>
                      <p:nvPicPr>
                        <p:cNvPr id="0" name="Object 3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36" y="3200"/>
                          <a:ext cx="18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5" name="Object 35">
              <a:extLst>
                <a:ext uri="{FF2B5EF4-FFF2-40B4-BE49-F238E27FC236}">
                  <a16:creationId xmlns:a16="http://schemas.microsoft.com/office/drawing/2014/main" xmlns="" id="{5207349D-23E9-489A-BAFA-B4B24346343F}"/>
                </a:ext>
              </a:extLst>
            </p:cNvPr>
            <p:cNvGraphicFramePr>
              <a:graphicFrameLocks noChangeAspect="1"/>
            </p:cNvGraphicFramePr>
            <p:nvPr/>
          </p:nvGraphicFramePr>
          <p:xfrm>
            <a:off x="3429" y="3150"/>
            <a:ext cx="192" cy="195"/>
          </p:xfrm>
          <a:graphic>
            <a:graphicData uri="http://schemas.openxmlformats.org/presentationml/2006/ole">
              <mc:AlternateContent xmlns:mc="http://schemas.openxmlformats.org/markup-compatibility/2006">
                <mc:Choice xmlns:v="urn:schemas-microsoft-com:vml" Requires="v">
                  <p:oleObj spid="_x0000_s36136" name="公式" r:id="rId33" imgW="126720" imgH="139680" progId="Equation.3">
                    <p:embed/>
                  </p:oleObj>
                </mc:Choice>
                <mc:Fallback>
                  <p:oleObj name="公式" r:id="rId33" imgW="126720" imgH="139680" progId="Equation.3">
                    <p:embed/>
                    <p:pic>
                      <p:nvPicPr>
                        <p:cNvPr id="0"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29" y="3150"/>
                          <a:ext cx="19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81" name="Group 141">
              <a:extLst>
                <a:ext uri="{FF2B5EF4-FFF2-40B4-BE49-F238E27FC236}">
                  <a16:creationId xmlns:a16="http://schemas.microsoft.com/office/drawing/2014/main" xmlns="" id="{7206D1B4-6E4C-424F-A50C-76C30BAE891C}"/>
                </a:ext>
              </a:extLst>
            </p:cNvPr>
            <p:cNvGrpSpPr>
              <a:grpSpLocks/>
            </p:cNvGrpSpPr>
            <p:nvPr/>
          </p:nvGrpSpPr>
          <p:grpSpPr bwMode="auto">
            <a:xfrm>
              <a:off x="3170" y="2761"/>
              <a:ext cx="796" cy="1041"/>
              <a:chOff x="3170" y="2761"/>
              <a:chExt cx="796" cy="1041"/>
            </a:xfrm>
          </p:grpSpPr>
          <p:grpSp>
            <p:nvGrpSpPr>
              <p:cNvPr id="35877" name="Group 37">
                <a:extLst>
                  <a:ext uri="{FF2B5EF4-FFF2-40B4-BE49-F238E27FC236}">
                    <a16:creationId xmlns:a16="http://schemas.microsoft.com/office/drawing/2014/main" xmlns="" id="{3C9EBCFD-7518-4D62-9971-E3AD948CF387}"/>
                  </a:ext>
                </a:extLst>
              </p:cNvPr>
              <p:cNvGrpSpPr>
                <a:grpSpLocks/>
              </p:cNvGrpSpPr>
              <p:nvPr/>
            </p:nvGrpSpPr>
            <p:grpSpPr bwMode="auto">
              <a:xfrm>
                <a:off x="3170" y="2761"/>
                <a:ext cx="431" cy="1041"/>
                <a:chOff x="3216" y="2880"/>
                <a:chExt cx="460" cy="1204"/>
              </a:xfrm>
            </p:grpSpPr>
            <p:sp>
              <p:nvSpPr>
                <p:cNvPr id="35878" name="Freeform 38" descr="浅色上对角线">
                  <a:extLst>
                    <a:ext uri="{FF2B5EF4-FFF2-40B4-BE49-F238E27FC236}">
                      <a16:creationId xmlns:a16="http://schemas.microsoft.com/office/drawing/2014/main" xmlns="" id="{E240D340-6F7D-463D-B30C-6FACF2619D7D}"/>
                    </a:ext>
                  </a:extLst>
                </p:cNvPr>
                <p:cNvSpPr>
                  <a:spLocks/>
                </p:cNvSpPr>
                <p:nvPr/>
              </p:nvSpPr>
              <p:spPr bwMode="auto">
                <a:xfrm>
                  <a:off x="3230" y="3388"/>
                  <a:ext cx="280" cy="686"/>
                </a:xfrm>
                <a:custGeom>
                  <a:avLst/>
                  <a:gdLst>
                    <a:gd name="T0" fmla="*/ 0 w 280"/>
                    <a:gd name="T1" fmla="*/ 0 h 686"/>
                    <a:gd name="T2" fmla="*/ 280 w 280"/>
                    <a:gd name="T3" fmla="*/ 668 h 686"/>
                    <a:gd name="T4" fmla="*/ 200 w 280"/>
                    <a:gd name="T5" fmla="*/ 686 h 686"/>
                    <a:gd name="T6" fmla="*/ 20 w 280"/>
                    <a:gd name="T7" fmla="*/ 244 h 686"/>
                    <a:gd name="T8" fmla="*/ 0 w 280"/>
                    <a:gd name="T9" fmla="*/ 0 h 686"/>
                  </a:gdLst>
                  <a:ahLst/>
                  <a:cxnLst>
                    <a:cxn ang="0">
                      <a:pos x="T0" y="T1"/>
                    </a:cxn>
                    <a:cxn ang="0">
                      <a:pos x="T2" y="T3"/>
                    </a:cxn>
                    <a:cxn ang="0">
                      <a:pos x="T4" y="T5"/>
                    </a:cxn>
                    <a:cxn ang="0">
                      <a:pos x="T6" y="T7"/>
                    </a:cxn>
                    <a:cxn ang="0">
                      <a:pos x="T8" y="T9"/>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9" name="Freeform 39" descr="浅色上对角线">
                  <a:extLst>
                    <a:ext uri="{FF2B5EF4-FFF2-40B4-BE49-F238E27FC236}">
                      <a16:creationId xmlns:a16="http://schemas.microsoft.com/office/drawing/2014/main" xmlns="" id="{6885E673-B5D3-4D30-A2FF-BE1C6103C35B}"/>
                    </a:ext>
                  </a:extLst>
                </p:cNvPr>
                <p:cNvSpPr>
                  <a:spLocks/>
                </p:cNvSpPr>
                <p:nvPr/>
              </p:nvSpPr>
              <p:spPr bwMode="auto">
                <a:xfrm>
                  <a:off x="3216" y="2888"/>
                  <a:ext cx="460" cy="1124"/>
                </a:xfrm>
                <a:custGeom>
                  <a:avLst/>
                  <a:gdLst>
                    <a:gd name="T0" fmla="*/ 12 w 460"/>
                    <a:gd name="T1" fmla="*/ 0 h 1124"/>
                    <a:gd name="T2" fmla="*/ 460 w 460"/>
                    <a:gd name="T3" fmla="*/ 1084 h 1124"/>
                    <a:gd name="T4" fmla="*/ 380 w 460"/>
                    <a:gd name="T5" fmla="*/ 1124 h 1124"/>
                    <a:gd name="T6" fmla="*/ 0 w 460"/>
                    <a:gd name="T7" fmla="*/ 259 h 1124"/>
                    <a:gd name="T8" fmla="*/ 12 w 460"/>
                    <a:gd name="T9" fmla="*/ 0 h 1124"/>
                  </a:gdLst>
                  <a:ahLst/>
                  <a:cxnLst>
                    <a:cxn ang="0">
                      <a:pos x="T0" y="T1"/>
                    </a:cxn>
                    <a:cxn ang="0">
                      <a:pos x="T2" y="T3"/>
                    </a:cxn>
                    <a:cxn ang="0">
                      <a:pos x="T4" y="T5"/>
                    </a:cxn>
                    <a:cxn ang="0">
                      <a:pos x="T6" y="T7"/>
                    </a:cxn>
                    <a:cxn ang="0">
                      <a:pos x="T8" y="T9"/>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80" name="Freeform 40" descr="浅色横线">
                  <a:extLst>
                    <a:ext uri="{FF2B5EF4-FFF2-40B4-BE49-F238E27FC236}">
                      <a16:creationId xmlns:a16="http://schemas.microsoft.com/office/drawing/2014/main" xmlns="" id="{B9BD144F-676A-4E4A-8729-16573D920316}"/>
                    </a:ext>
                  </a:extLst>
                </p:cNvPr>
                <p:cNvSpPr>
                  <a:spLocks/>
                </p:cNvSpPr>
                <p:nvPr/>
              </p:nvSpPr>
              <p:spPr bwMode="auto">
                <a:xfrm>
                  <a:off x="3230" y="3152"/>
                  <a:ext cx="376" cy="892"/>
                </a:xfrm>
                <a:custGeom>
                  <a:avLst/>
                  <a:gdLst>
                    <a:gd name="T0" fmla="*/ 0 w 376"/>
                    <a:gd name="T1" fmla="*/ 0 h 892"/>
                    <a:gd name="T2" fmla="*/ 376 w 376"/>
                    <a:gd name="T3" fmla="*/ 864 h 892"/>
                    <a:gd name="T4" fmla="*/ 274 w 376"/>
                    <a:gd name="T5" fmla="*/ 892 h 892"/>
                    <a:gd name="T6" fmla="*/ 48 w 376"/>
                    <a:gd name="T7" fmla="*/ 344 h 892"/>
                    <a:gd name="T8" fmla="*/ 0 w 376"/>
                    <a:gd name="T9" fmla="*/ 240 h 892"/>
                    <a:gd name="T10" fmla="*/ 0 w 376"/>
                    <a:gd name="T11" fmla="*/ 0 h 892"/>
                  </a:gdLst>
                  <a:ahLst/>
                  <a:cxnLst>
                    <a:cxn ang="0">
                      <a:pos x="T0" y="T1"/>
                    </a:cxn>
                    <a:cxn ang="0">
                      <a:pos x="T2" y="T3"/>
                    </a:cxn>
                    <a:cxn ang="0">
                      <a:pos x="T4" y="T5"/>
                    </a:cxn>
                    <a:cxn ang="0">
                      <a:pos x="T6" y="T7"/>
                    </a:cxn>
                    <a:cxn ang="0">
                      <a:pos x="T8" y="T9"/>
                    </a:cxn>
                    <a:cxn ang="0">
                      <a:pos x="T10" y="T11"/>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881" name="Group 41">
                  <a:extLst>
                    <a:ext uri="{FF2B5EF4-FFF2-40B4-BE49-F238E27FC236}">
                      <a16:creationId xmlns:a16="http://schemas.microsoft.com/office/drawing/2014/main" xmlns="" id="{1CFCABEC-246B-4725-B300-CDCF4A3E5EF4}"/>
                    </a:ext>
                  </a:extLst>
                </p:cNvPr>
                <p:cNvGrpSpPr>
                  <a:grpSpLocks/>
                </p:cNvGrpSpPr>
                <p:nvPr/>
              </p:nvGrpSpPr>
              <p:grpSpPr bwMode="auto">
                <a:xfrm>
                  <a:off x="3216" y="2880"/>
                  <a:ext cx="460" cy="1204"/>
                  <a:chOff x="3236" y="2880"/>
                  <a:chExt cx="460" cy="1204"/>
                </a:xfrm>
              </p:grpSpPr>
              <p:sp>
                <p:nvSpPr>
                  <p:cNvPr id="35882" name="Freeform 42" descr="宽上对角线">
                    <a:extLst>
                      <a:ext uri="{FF2B5EF4-FFF2-40B4-BE49-F238E27FC236}">
                        <a16:creationId xmlns:a16="http://schemas.microsoft.com/office/drawing/2014/main" xmlns="" id="{94B31580-C2B5-4B6A-974D-1589134D14F2}"/>
                      </a:ext>
                    </a:extLst>
                  </p:cNvPr>
                  <p:cNvSpPr>
                    <a:spLocks/>
                  </p:cNvSpPr>
                  <p:nvPr/>
                </p:nvSpPr>
                <p:spPr bwMode="auto">
                  <a:xfrm>
                    <a:off x="3252" y="3624"/>
                    <a:ext cx="188" cy="460"/>
                  </a:xfrm>
                  <a:custGeom>
                    <a:avLst/>
                    <a:gdLst>
                      <a:gd name="T0" fmla="*/ 0 w 188"/>
                      <a:gd name="T1" fmla="*/ 0 h 460"/>
                      <a:gd name="T2" fmla="*/ 188 w 188"/>
                      <a:gd name="T3" fmla="*/ 460 h 460"/>
                    </a:gdLst>
                    <a:ahLst/>
                    <a:cxnLst>
                      <a:cxn ang="0">
                        <a:pos x="T0" y="T1"/>
                      </a:cxn>
                      <a:cxn ang="0">
                        <a:pos x="T2" y="T3"/>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3" name="Freeform 43" descr="宽上对角线">
                    <a:extLst>
                      <a:ext uri="{FF2B5EF4-FFF2-40B4-BE49-F238E27FC236}">
                        <a16:creationId xmlns:a16="http://schemas.microsoft.com/office/drawing/2014/main" xmlns="" id="{6826CD1A-3B96-4A9B-849F-38AB4A8D8905}"/>
                      </a:ext>
                    </a:extLst>
                  </p:cNvPr>
                  <p:cNvSpPr>
                    <a:spLocks/>
                  </p:cNvSpPr>
                  <p:nvPr/>
                </p:nvSpPr>
                <p:spPr bwMode="auto">
                  <a:xfrm>
                    <a:off x="3252" y="2880"/>
                    <a:ext cx="444" cy="1092"/>
                  </a:xfrm>
                  <a:custGeom>
                    <a:avLst/>
                    <a:gdLst>
                      <a:gd name="T0" fmla="*/ 0 w 444"/>
                      <a:gd name="T1" fmla="*/ 0 h 1092"/>
                      <a:gd name="T2" fmla="*/ 444 w 444"/>
                      <a:gd name="T3" fmla="*/ 1092 h 1092"/>
                    </a:gdLst>
                    <a:ahLst/>
                    <a:cxnLst>
                      <a:cxn ang="0">
                        <a:pos x="T0" y="T1"/>
                      </a:cxn>
                      <a:cxn ang="0">
                        <a:pos x="T2" y="T3"/>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4" name="Freeform 44" descr="宽上对角线">
                    <a:extLst>
                      <a:ext uri="{FF2B5EF4-FFF2-40B4-BE49-F238E27FC236}">
                        <a16:creationId xmlns:a16="http://schemas.microsoft.com/office/drawing/2014/main" xmlns="" id="{51087860-FB3B-4D1E-9C68-1E1E41782F93}"/>
                      </a:ext>
                    </a:extLst>
                  </p:cNvPr>
                  <p:cNvSpPr>
                    <a:spLocks/>
                  </p:cNvSpPr>
                  <p:nvPr/>
                </p:nvSpPr>
                <p:spPr bwMode="auto">
                  <a:xfrm>
                    <a:off x="3236" y="3122"/>
                    <a:ext cx="380" cy="890"/>
                  </a:xfrm>
                  <a:custGeom>
                    <a:avLst/>
                    <a:gdLst>
                      <a:gd name="T0" fmla="*/ 0 w 380"/>
                      <a:gd name="T1" fmla="*/ 0 h 890"/>
                      <a:gd name="T2" fmla="*/ 380 w 380"/>
                      <a:gd name="T3" fmla="*/ 890 h 890"/>
                    </a:gdLst>
                    <a:ahLst/>
                    <a:cxnLst>
                      <a:cxn ang="0">
                        <a:pos x="T0" y="T1"/>
                      </a:cxn>
                      <a:cxn ang="0">
                        <a:pos x="T2" y="T3"/>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5" name="Freeform 45" descr="宽上对角线">
                    <a:extLst>
                      <a:ext uri="{FF2B5EF4-FFF2-40B4-BE49-F238E27FC236}">
                        <a16:creationId xmlns:a16="http://schemas.microsoft.com/office/drawing/2014/main" xmlns="" id="{99E48260-9FDE-428D-823C-C9AECE74D148}"/>
                      </a:ext>
                    </a:extLst>
                  </p:cNvPr>
                  <p:cNvSpPr>
                    <a:spLocks/>
                  </p:cNvSpPr>
                  <p:nvPr/>
                </p:nvSpPr>
                <p:spPr bwMode="auto">
                  <a:xfrm>
                    <a:off x="3236" y="3374"/>
                    <a:ext cx="280" cy="676"/>
                  </a:xfrm>
                  <a:custGeom>
                    <a:avLst/>
                    <a:gdLst>
                      <a:gd name="T0" fmla="*/ 0 w 280"/>
                      <a:gd name="T1" fmla="*/ 0 h 676"/>
                      <a:gd name="T2" fmla="*/ 280 w 280"/>
                      <a:gd name="T3" fmla="*/ 676 h 676"/>
                    </a:gdLst>
                    <a:ahLst/>
                    <a:cxnLst>
                      <a:cxn ang="0">
                        <a:pos x="T0" y="T1"/>
                      </a:cxn>
                      <a:cxn ang="0">
                        <a:pos x="T2" y="T3"/>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980" name="Group 140">
                <a:extLst>
                  <a:ext uri="{FF2B5EF4-FFF2-40B4-BE49-F238E27FC236}">
                    <a16:creationId xmlns:a16="http://schemas.microsoft.com/office/drawing/2014/main" xmlns="" id="{67081CCF-3D4F-4E0A-82AD-0A0972408565}"/>
                  </a:ext>
                </a:extLst>
              </p:cNvPr>
              <p:cNvGrpSpPr>
                <a:grpSpLocks/>
              </p:cNvGrpSpPr>
              <p:nvPr/>
            </p:nvGrpSpPr>
            <p:grpSpPr bwMode="auto">
              <a:xfrm>
                <a:off x="3198" y="3504"/>
                <a:ext cx="594" cy="159"/>
                <a:chOff x="3198" y="3454"/>
                <a:chExt cx="594" cy="209"/>
              </a:xfrm>
            </p:grpSpPr>
            <p:sp>
              <p:nvSpPr>
                <p:cNvPr id="35887" name="Freeform 47">
                  <a:extLst>
                    <a:ext uri="{FF2B5EF4-FFF2-40B4-BE49-F238E27FC236}">
                      <a16:creationId xmlns:a16="http://schemas.microsoft.com/office/drawing/2014/main" xmlns="" id="{4E43DEBF-19DC-49AC-9112-5AFF3925ACCD}"/>
                    </a:ext>
                  </a:extLst>
                </p:cNvPr>
                <p:cNvSpPr>
                  <a:spLocks/>
                </p:cNvSpPr>
                <p:nvPr/>
              </p:nvSpPr>
              <p:spPr bwMode="auto">
                <a:xfrm>
                  <a:off x="3198" y="3567"/>
                  <a:ext cx="272" cy="96"/>
                </a:xfrm>
                <a:custGeom>
                  <a:avLst/>
                  <a:gdLst>
                    <a:gd name="T0" fmla="*/ 0 w 340"/>
                    <a:gd name="T1" fmla="*/ 132 h 132"/>
                    <a:gd name="T2" fmla="*/ 340 w 340"/>
                    <a:gd name="T3" fmla="*/ 0 h 132"/>
                  </a:gdLst>
                  <a:ahLst/>
                  <a:cxnLst>
                    <a:cxn ang="0">
                      <a:pos x="T0" y="T1"/>
                    </a:cxn>
                    <a:cxn ang="0">
                      <a:pos x="T2" y="T3"/>
                    </a:cxn>
                  </a:cxnLst>
                  <a:rect l="0" t="0" r="r" b="b"/>
                  <a:pathLst>
                    <a:path w="340" h="132">
                      <a:moveTo>
                        <a:pt x="0" y="132"/>
                      </a:moveTo>
                      <a:lnTo>
                        <a:pt x="340" y="0"/>
                      </a:lnTo>
                    </a:path>
                  </a:pathLst>
                </a:custGeom>
                <a:noFill/>
                <a:ln w="3810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8" name="Freeform 48">
                  <a:extLst>
                    <a:ext uri="{FF2B5EF4-FFF2-40B4-BE49-F238E27FC236}">
                      <a16:creationId xmlns:a16="http://schemas.microsoft.com/office/drawing/2014/main" xmlns="" id="{A730AFAE-760F-4A35-9F41-DAA10B8F4A60}"/>
                    </a:ext>
                  </a:extLst>
                </p:cNvPr>
                <p:cNvSpPr>
                  <a:spLocks/>
                </p:cNvSpPr>
                <p:nvPr/>
              </p:nvSpPr>
              <p:spPr bwMode="auto">
                <a:xfrm>
                  <a:off x="3519" y="3454"/>
                  <a:ext cx="273" cy="98"/>
                </a:xfrm>
                <a:custGeom>
                  <a:avLst/>
                  <a:gdLst>
                    <a:gd name="T0" fmla="*/ 308 w 308"/>
                    <a:gd name="T1" fmla="*/ 0 h 120"/>
                    <a:gd name="T2" fmla="*/ 0 w 308"/>
                    <a:gd name="T3" fmla="*/ 120 h 120"/>
                  </a:gdLst>
                  <a:ahLst/>
                  <a:cxnLst>
                    <a:cxn ang="0">
                      <a:pos x="T0" y="T1"/>
                    </a:cxn>
                    <a:cxn ang="0">
                      <a:pos x="T2" y="T3"/>
                    </a:cxn>
                  </a:cxnLst>
                  <a:rect l="0" t="0" r="r" b="b"/>
                  <a:pathLst>
                    <a:path w="308" h="120">
                      <a:moveTo>
                        <a:pt x="308" y="0"/>
                      </a:moveTo>
                      <a:lnTo>
                        <a:pt x="0" y="120"/>
                      </a:lnTo>
                    </a:path>
                  </a:pathLst>
                </a:custGeom>
                <a:noFill/>
                <a:ln w="3810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5889" name="Object 49">
                <a:extLst>
                  <a:ext uri="{FF2B5EF4-FFF2-40B4-BE49-F238E27FC236}">
                    <a16:creationId xmlns:a16="http://schemas.microsoft.com/office/drawing/2014/main" xmlns="" id="{F394702A-DCDF-455B-A6C4-041C0D18336A}"/>
                  </a:ext>
                </a:extLst>
              </p:cNvPr>
              <p:cNvGraphicFramePr>
                <a:graphicFrameLocks noChangeAspect="1"/>
              </p:cNvGraphicFramePr>
              <p:nvPr/>
            </p:nvGraphicFramePr>
            <p:xfrm>
              <a:off x="3600" y="3595"/>
              <a:ext cx="366" cy="197"/>
            </p:xfrm>
            <a:graphic>
              <a:graphicData uri="http://schemas.openxmlformats.org/presentationml/2006/ole">
                <mc:AlternateContent xmlns:mc="http://schemas.openxmlformats.org/markup-compatibility/2006">
                  <mc:Choice xmlns:v="urn:schemas-microsoft-com:vml" Requires="v">
                    <p:oleObj spid="_x0000_s36137" name="Equation" r:id="rId35" imgW="304560" imgH="177480" progId="Equation.3">
                      <p:embed/>
                    </p:oleObj>
                  </mc:Choice>
                  <mc:Fallback>
                    <p:oleObj name="Equation" r:id="rId35" imgW="304560" imgH="177480" progId="Equation.3">
                      <p:embed/>
                      <p:pic>
                        <p:nvPicPr>
                          <p:cNvPr id="0" name="Object 4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00" y="3595"/>
                            <a:ext cx="366"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5890" name="Group 50">
            <a:extLst>
              <a:ext uri="{FF2B5EF4-FFF2-40B4-BE49-F238E27FC236}">
                <a16:creationId xmlns:a16="http://schemas.microsoft.com/office/drawing/2014/main" xmlns="" id="{A7C6F0D2-9485-4644-B7D6-9F82E823FF38}"/>
              </a:ext>
            </a:extLst>
          </p:cNvPr>
          <p:cNvGrpSpPr>
            <a:grpSpLocks/>
          </p:cNvGrpSpPr>
          <p:nvPr/>
        </p:nvGrpSpPr>
        <p:grpSpPr bwMode="auto">
          <a:xfrm>
            <a:off x="2195513" y="3659188"/>
            <a:ext cx="2470150" cy="1382712"/>
            <a:chOff x="359" y="2400"/>
            <a:chExt cx="1660" cy="1008"/>
          </a:xfrm>
        </p:grpSpPr>
        <p:sp>
          <p:nvSpPr>
            <p:cNvPr id="35891" name="Rectangle 51" descr="浅色上对角线">
              <a:extLst>
                <a:ext uri="{FF2B5EF4-FFF2-40B4-BE49-F238E27FC236}">
                  <a16:creationId xmlns:a16="http://schemas.microsoft.com/office/drawing/2014/main" xmlns="" id="{E3789067-3C1B-490B-9315-2D75BB7B8BC4}"/>
                </a:ext>
              </a:extLst>
            </p:cNvPr>
            <p:cNvSpPr>
              <a:spLocks noChangeArrowheads="1"/>
            </p:cNvSpPr>
            <p:nvPr/>
          </p:nvSpPr>
          <p:spPr bwMode="auto">
            <a:xfrm>
              <a:off x="694" y="2544"/>
              <a:ext cx="1007" cy="256"/>
            </a:xfrm>
            <a:prstGeom prst="rect">
              <a:avLst/>
            </a:prstGeom>
            <a:pattFill prst="ltUpDiag">
              <a:fgClr>
                <a:srgbClr val="009900"/>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2" name="Rectangle 52" descr="浅色下对角线">
              <a:extLst>
                <a:ext uri="{FF2B5EF4-FFF2-40B4-BE49-F238E27FC236}">
                  <a16:creationId xmlns:a16="http://schemas.microsoft.com/office/drawing/2014/main" xmlns="" id="{7B7BE234-142A-427E-BFF2-91870B88607B}"/>
                </a:ext>
              </a:extLst>
            </p:cNvPr>
            <p:cNvSpPr>
              <a:spLocks noChangeArrowheads="1"/>
            </p:cNvSpPr>
            <p:nvPr/>
          </p:nvSpPr>
          <p:spPr bwMode="auto">
            <a:xfrm>
              <a:off x="694" y="2800"/>
              <a:ext cx="1007" cy="256"/>
            </a:xfrm>
            <a:prstGeom prst="rect">
              <a:avLst/>
            </a:prstGeom>
            <a:pattFill prst="ltDnDiag">
              <a:fgClr>
                <a:srgbClr val="009900"/>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3" name="Rectangle 53" descr="浅色上对角线">
              <a:extLst>
                <a:ext uri="{FF2B5EF4-FFF2-40B4-BE49-F238E27FC236}">
                  <a16:creationId xmlns:a16="http://schemas.microsoft.com/office/drawing/2014/main" xmlns="" id="{98228F50-DEE4-47F9-B663-D86074234114}"/>
                </a:ext>
              </a:extLst>
            </p:cNvPr>
            <p:cNvSpPr>
              <a:spLocks noChangeArrowheads="1"/>
            </p:cNvSpPr>
            <p:nvPr/>
          </p:nvSpPr>
          <p:spPr bwMode="auto">
            <a:xfrm>
              <a:off x="694" y="3056"/>
              <a:ext cx="1007" cy="256"/>
            </a:xfrm>
            <a:prstGeom prst="rect">
              <a:avLst/>
            </a:prstGeom>
            <a:pattFill prst="ltUpDiag">
              <a:fgClr>
                <a:srgbClr val="009900"/>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894" name="Group 54">
              <a:extLst>
                <a:ext uri="{FF2B5EF4-FFF2-40B4-BE49-F238E27FC236}">
                  <a16:creationId xmlns:a16="http://schemas.microsoft.com/office/drawing/2014/main" xmlns="" id="{0E026041-6403-452E-8B1B-D34221506F0D}"/>
                </a:ext>
              </a:extLst>
            </p:cNvPr>
            <p:cNvGrpSpPr>
              <a:grpSpLocks/>
            </p:cNvGrpSpPr>
            <p:nvPr/>
          </p:nvGrpSpPr>
          <p:grpSpPr bwMode="auto">
            <a:xfrm>
              <a:off x="359" y="2544"/>
              <a:ext cx="336" cy="768"/>
              <a:chOff x="359" y="2544"/>
              <a:chExt cx="336" cy="768"/>
            </a:xfrm>
          </p:grpSpPr>
          <p:sp>
            <p:nvSpPr>
              <p:cNvPr id="35895" name="Line 55">
                <a:extLst>
                  <a:ext uri="{FF2B5EF4-FFF2-40B4-BE49-F238E27FC236}">
                    <a16:creationId xmlns:a16="http://schemas.microsoft.com/office/drawing/2014/main" xmlns="" id="{222EFFAF-51C6-46C4-9D50-6DD099702F65}"/>
                  </a:ext>
                </a:extLst>
              </p:cNvPr>
              <p:cNvSpPr>
                <a:spLocks noChangeShapeType="1"/>
              </p:cNvSpPr>
              <p:nvPr/>
            </p:nvSpPr>
            <p:spPr bwMode="auto">
              <a:xfrm flipH="1">
                <a:off x="359" y="2544"/>
                <a:ext cx="336"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6" name="Line 56">
                <a:extLst>
                  <a:ext uri="{FF2B5EF4-FFF2-40B4-BE49-F238E27FC236}">
                    <a16:creationId xmlns:a16="http://schemas.microsoft.com/office/drawing/2014/main" xmlns="" id="{C1DCB780-797E-451D-85E7-9A9D03FBAB3A}"/>
                  </a:ext>
                </a:extLst>
              </p:cNvPr>
              <p:cNvSpPr>
                <a:spLocks noChangeShapeType="1"/>
              </p:cNvSpPr>
              <p:nvPr/>
            </p:nvSpPr>
            <p:spPr bwMode="auto">
              <a:xfrm flipH="1">
                <a:off x="359" y="3312"/>
                <a:ext cx="336"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7" name="Line 57">
                <a:extLst>
                  <a:ext uri="{FF2B5EF4-FFF2-40B4-BE49-F238E27FC236}">
                    <a16:creationId xmlns:a16="http://schemas.microsoft.com/office/drawing/2014/main" xmlns="" id="{A728518C-2DF1-45AF-A735-02771E2B4EAD}"/>
                  </a:ext>
                </a:extLst>
              </p:cNvPr>
              <p:cNvSpPr>
                <a:spLocks noChangeShapeType="1"/>
              </p:cNvSpPr>
              <p:nvPr/>
            </p:nvSpPr>
            <p:spPr bwMode="auto">
              <a:xfrm>
                <a:off x="455" y="2544"/>
                <a:ext cx="0" cy="768"/>
              </a:xfrm>
              <a:prstGeom prst="line">
                <a:avLst/>
              </a:prstGeom>
              <a:noFill/>
              <a:ln w="19050">
                <a:solidFill>
                  <a:schemeClr val="tx1"/>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98" name="Object 58">
                <a:extLst>
                  <a:ext uri="{FF2B5EF4-FFF2-40B4-BE49-F238E27FC236}">
                    <a16:creationId xmlns:a16="http://schemas.microsoft.com/office/drawing/2014/main" xmlns="" id="{2655C5E1-40C6-496B-88DA-4D719A0A1187}"/>
                  </a:ext>
                </a:extLst>
              </p:cNvPr>
              <p:cNvGraphicFramePr>
                <a:graphicFrameLocks noChangeAspect="1"/>
              </p:cNvGraphicFramePr>
              <p:nvPr/>
            </p:nvGraphicFramePr>
            <p:xfrm>
              <a:off x="445" y="2736"/>
              <a:ext cx="202" cy="314"/>
            </p:xfrm>
            <a:graphic>
              <a:graphicData uri="http://schemas.openxmlformats.org/presentationml/2006/ole">
                <mc:AlternateContent xmlns:mc="http://schemas.openxmlformats.org/markup-compatibility/2006">
                  <mc:Choice xmlns:v="urn:schemas-microsoft-com:vml" Requires="v">
                    <p:oleObj spid="_x0000_s36138" name="公式" r:id="rId37" imgW="164880" imgH="253800" progId="Equation.3">
                      <p:embed/>
                    </p:oleObj>
                  </mc:Choice>
                  <mc:Fallback>
                    <p:oleObj name="公式" r:id="rId37" imgW="164880" imgH="253800" progId="Equation.3">
                      <p:embed/>
                      <p:pic>
                        <p:nvPicPr>
                          <p:cNvPr id="0" name="Object 58"/>
                          <p:cNvPicPr preferRelativeResize="0">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5" y="2736"/>
                            <a:ext cx="20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99" name="Object 59">
              <a:extLst>
                <a:ext uri="{FF2B5EF4-FFF2-40B4-BE49-F238E27FC236}">
                  <a16:creationId xmlns:a16="http://schemas.microsoft.com/office/drawing/2014/main" xmlns="" id="{0358CC05-9490-45E1-BC01-E5D15ED8068C}"/>
                </a:ext>
              </a:extLst>
            </p:cNvPr>
            <p:cNvGraphicFramePr>
              <a:graphicFrameLocks noChangeAspect="1"/>
            </p:cNvGraphicFramePr>
            <p:nvPr/>
          </p:nvGraphicFramePr>
          <p:xfrm>
            <a:off x="1708" y="2400"/>
            <a:ext cx="311" cy="336"/>
          </p:xfrm>
          <a:graphic>
            <a:graphicData uri="http://schemas.openxmlformats.org/presentationml/2006/ole">
              <mc:AlternateContent xmlns:mc="http://schemas.openxmlformats.org/markup-compatibility/2006">
                <mc:Choice xmlns:v="urn:schemas-microsoft-com:vml" Requires="v">
                  <p:oleObj spid="_x0000_s36139" name="Equation" r:id="rId39" imgW="152280" imgH="164880" progId="Equation.3">
                    <p:embed/>
                  </p:oleObj>
                </mc:Choice>
                <mc:Fallback>
                  <p:oleObj name="Equation" r:id="rId39" imgW="152280" imgH="164880" progId="Equation.3">
                    <p:embed/>
                    <p:pic>
                      <p:nvPicPr>
                        <p:cNvPr id="0" name="Object 5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708" y="2400"/>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0" name="Object 60">
              <a:extLst>
                <a:ext uri="{FF2B5EF4-FFF2-40B4-BE49-F238E27FC236}">
                  <a16:creationId xmlns:a16="http://schemas.microsoft.com/office/drawing/2014/main" xmlns="" id="{CDF1934A-6D92-4AD7-BA1F-96650BD7CD17}"/>
                </a:ext>
              </a:extLst>
            </p:cNvPr>
            <p:cNvGraphicFramePr>
              <a:graphicFrameLocks noChangeAspect="1"/>
            </p:cNvGraphicFramePr>
            <p:nvPr/>
          </p:nvGraphicFramePr>
          <p:xfrm>
            <a:off x="1704" y="3120"/>
            <a:ext cx="267" cy="288"/>
          </p:xfrm>
          <a:graphic>
            <a:graphicData uri="http://schemas.openxmlformats.org/presentationml/2006/ole">
              <mc:AlternateContent xmlns:mc="http://schemas.openxmlformats.org/markup-compatibility/2006">
                <mc:Choice xmlns:v="urn:schemas-microsoft-com:vml" Requires="v">
                  <p:oleObj spid="_x0000_s36140" name="Equation" r:id="rId41" imgW="152280" imgH="164880" progId="Equation.3">
                    <p:embed/>
                  </p:oleObj>
                </mc:Choice>
                <mc:Fallback>
                  <p:oleObj name="Equation" r:id="rId41" imgW="152280" imgH="164880" progId="Equation.3">
                    <p:embed/>
                    <p:pic>
                      <p:nvPicPr>
                        <p:cNvPr id="0" name="Object 6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704" y="3120"/>
                          <a:ext cx="2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992" name="Group 152">
            <a:extLst>
              <a:ext uri="{FF2B5EF4-FFF2-40B4-BE49-F238E27FC236}">
                <a16:creationId xmlns:a16="http://schemas.microsoft.com/office/drawing/2014/main" xmlns="" id="{EF02D380-681F-4517-A737-3DC4EEFF51EE}"/>
              </a:ext>
            </a:extLst>
          </p:cNvPr>
          <p:cNvGrpSpPr>
            <a:grpSpLocks/>
          </p:cNvGrpSpPr>
          <p:nvPr/>
        </p:nvGrpSpPr>
        <p:grpSpPr bwMode="auto">
          <a:xfrm>
            <a:off x="6421439" y="1539876"/>
            <a:ext cx="3119437" cy="1393825"/>
            <a:chOff x="3085" y="970"/>
            <a:chExt cx="1965" cy="878"/>
          </a:xfrm>
        </p:grpSpPr>
        <p:sp>
          <p:nvSpPr>
            <p:cNvPr id="35964" name="Freeform 124">
              <a:extLst>
                <a:ext uri="{FF2B5EF4-FFF2-40B4-BE49-F238E27FC236}">
                  <a16:creationId xmlns:a16="http://schemas.microsoft.com/office/drawing/2014/main" xmlns="" id="{0ADE5081-AB58-4CA2-8348-B3CFD241B2A2}"/>
                </a:ext>
              </a:extLst>
            </p:cNvPr>
            <p:cNvSpPr>
              <a:spLocks/>
            </p:cNvSpPr>
            <p:nvPr/>
          </p:nvSpPr>
          <p:spPr bwMode="auto">
            <a:xfrm>
              <a:off x="3085" y="1008"/>
              <a:ext cx="995" cy="184"/>
            </a:xfrm>
            <a:custGeom>
              <a:avLst/>
              <a:gdLst>
                <a:gd name="T0" fmla="*/ 0 w 995"/>
                <a:gd name="T1" fmla="*/ 184 h 184"/>
                <a:gd name="T2" fmla="*/ 995 w 995"/>
                <a:gd name="T3" fmla="*/ 0 h 184"/>
              </a:gdLst>
              <a:ahLst/>
              <a:cxnLst>
                <a:cxn ang="0">
                  <a:pos x="T0" y="T1"/>
                </a:cxn>
                <a:cxn ang="0">
                  <a:pos x="T2" y="T3"/>
                </a:cxn>
              </a:cxnLst>
              <a:rect l="0" t="0" r="r" b="b"/>
              <a:pathLst>
                <a:path w="995" h="184">
                  <a:moveTo>
                    <a:pt x="0" y="184"/>
                  </a:moveTo>
                  <a:lnTo>
                    <a:pt x="995" y="0"/>
                  </a:lnTo>
                </a:path>
              </a:pathLst>
            </a:custGeom>
            <a:noFill/>
            <a:ln w="19050" cmpd="sng">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5" name="Freeform 125">
              <a:extLst>
                <a:ext uri="{FF2B5EF4-FFF2-40B4-BE49-F238E27FC236}">
                  <a16:creationId xmlns:a16="http://schemas.microsoft.com/office/drawing/2014/main" xmlns="" id="{BC61BCF3-EF56-4FA5-A43E-51C80E585734}"/>
                </a:ext>
              </a:extLst>
            </p:cNvPr>
            <p:cNvSpPr>
              <a:spLocks/>
            </p:cNvSpPr>
            <p:nvPr/>
          </p:nvSpPr>
          <p:spPr bwMode="auto">
            <a:xfrm>
              <a:off x="4096" y="1226"/>
              <a:ext cx="954" cy="454"/>
            </a:xfrm>
            <a:custGeom>
              <a:avLst/>
              <a:gdLst>
                <a:gd name="T0" fmla="*/ 0 w 954"/>
                <a:gd name="T1" fmla="*/ 454 h 454"/>
                <a:gd name="T2" fmla="*/ 954 w 954"/>
                <a:gd name="T3" fmla="*/ 0 h 454"/>
              </a:gdLst>
              <a:ahLst/>
              <a:cxnLst>
                <a:cxn ang="0">
                  <a:pos x="T0" y="T1"/>
                </a:cxn>
                <a:cxn ang="0">
                  <a:pos x="T2" y="T3"/>
                </a:cxn>
              </a:cxnLst>
              <a:rect l="0" t="0" r="r" b="b"/>
              <a:pathLst>
                <a:path w="954" h="454">
                  <a:moveTo>
                    <a:pt x="0" y="454"/>
                  </a:moveTo>
                  <a:lnTo>
                    <a:pt x="954" y="0"/>
                  </a:lnTo>
                </a:path>
              </a:pathLst>
            </a:custGeom>
            <a:noFill/>
            <a:ln w="19050">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6" name="Line 126">
              <a:extLst>
                <a:ext uri="{FF2B5EF4-FFF2-40B4-BE49-F238E27FC236}">
                  <a16:creationId xmlns:a16="http://schemas.microsoft.com/office/drawing/2014/main" xmlns="" id="{7A75B312-BBE6-41C7-883F-FCEAE32A4F19}"/>
                </a:ext>
              </a:extLst>
            </p:cNvPr>
            <p:cNvSpPr>
              <a:spLocks noChangeShapeType="1"/>
            </p:cNvSpPr>
            <p:nvPr/>
          </p:nvSpPr>
          <p:spPr bwMode="auto">
            <a:xfrm rot="-282648">
              <a:off x="4096" y="970"/>
              <a:ext cx="923" cy="295"/>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7" name="Freeform 127">
              <a:extLst>
                <a:ext uri="{FF2B5EF4-FFF2-40B4-BE49-F238E27FC236}">
                  <a16:creationId xmlns:a16="http://schemas.microsoft.com/office/drawing/2014/main" xmlns="" id="{45C771BE-8797-4708-9F21-607B0774234E}"/>
                </a:ext>
              </a:extLst>
            </p:cNvPr>
            <p:cNvSpPr>
              <a:spLocks/>
            </p:cNvSpPr>
            <p:nvPr/>
          </p:nvSpPr>
          <p:spPr bwMode="auto">
            <a:xfrm>
              <a:off x="3112" y="1336"/>
              <a:ext cx="1000" cy="176"/>
            </a:xfrm>
            <a:custGeom>
              <a:avLst/>
              <a:gdLst>
                <a:gd name="T0" fmla="*/ 0 w 1000"/>
                <a:gd name="T1" fmla="*/ 176 h 176"/>
                <a:gd name="T2" fmla="*/ 1000 w 1000"/>
                <a:gd name="T3" fmla="*/ 0 h 176"/>
              </a:gdLst>
              <a:ahLst/>
              <a:cxnLst>
                <a:cxn ang="0">
                  <a:pos x="T0" y="T1"/>
                </a:cxn>
                <a:cxn ang="0">
                  <a:pos x="T2" y="T3"/>
                </a:cxn>
              </a:cxnLst>
              <a:rect l="0" t="0" r="r" b="b"/>
              <a:pathLst>
                <a:path w="1000" h="176">
                  <a:moveTo>
                    <a:pt x="0" y="176"/>
                  </a:moveTo>
                  <a:lnTo>
                    <a:pt x="1000" y="0"/>
                  </a:lnTo>
                </a:path>
              </a:pathLst>
            </a:custGeom>
            <a:noFill/>
            <a:ln w="19050" cmpd="sng">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8" name="Freeform 128">
              <a:extLst>
                <a:ext uri="{FF2B5EF4-FFF2-40B4-BE49-F238E27FC236}">
                  <a16:creationId xmlns:a16="http://schemas.microsoft.com/office/drawing/2014/main" xmlns="" id="{1EDC956D-2BCD-42A3-89AE-1030D8B3F873}"/>
                </a:ext>
              </a:extLst>
            </p:cNvPr>
            <p:cNvSpPr>
              <a:spLocks/>
            </p:cNvSpPr>
            <p:nvPr/>
          </p:nvSpPr>
          <p:spPr bwMode="auto">
            <a:xfrm>
              <a:off x="3112" y="1684"/>
              <a:ext cx="984" cy="164"/>
            </a:xfrm>
            <a:custGeom>
              <a:avLst/>
              <a:gdLst>
                <a:gd name="T0" fmla="*/ 0 w 984"/>
                <a:gd name="T1" fmla="*/ 164 h 164"/>
                <a:gd name="T2" fmla="*/ 984 w 984"/>
                <a:gd name="T3" fmla="*/ 0 h 164"/>
              </a:gdLst>
              <a:ahLst/>
              <a:cxnLst>
                <a:cxn ang="0">
                  <a:pos x="T0" y="T1"/>
                </a:cxn>
                <a:cxn ang="0">
                  <a:pos x="T2" y="T3"/>
                </a:cxn>
              </a:cxnLst>
              <a:rect l="0" t="0" r="r" b="b"/>
              <a:pathLst>
                <a:path w="984" h="164">
                  <a:moveTo>
                    <a:pt x="0" y="164"/>
                  </a:moveTo>
                  <a:lnTo>
                    <a:pt x="984" y="0"/>
                  </a:lnTo>
                </a:path>
              </a:pathLst>
            </a:custGeom>
            <a:noFill/>
            <a:ln w="19050" cmpd="sng">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9" name="Freeform 129">
              <a:extLst>
                <a:ext uri="{FF2B5EF4-FFF2-40B4-BE49-F238E27FC236}">
                  <a16:creationId xmlns:a16="http://schemas.microsoft.com/office/drawing/2014/main" xmlns="" id="{BF0B921D-CAFA-4CEA-8EDC-428236F0EAB6}"/>
                </a:ext>
              </a:extLst>
            </p:cNvPr>
            <p:cNvSpPr>
              <a:spLocks/>
            </p:cNvSpPr>
            <p:nvPr/>
          </p:nvSpPr>
          <p:spPr bwMode="auto">
            <a:xfrm>
              <a:off x="4104" y="1228"/>
              <a:ext cx="913" cy="108"/>
            </a:xfrm>
            <a:custGeom>
              <a:avLst/>
              <a:gdLst>
                <a:gd name="T0" fmla="*/ 0 w 913"/>
                <a:gd name="T1" fmla="*/ 108 h 108"/>
                <a:gd name="T2" fmla="*/ 913 w 913"/>
                <a:gd name="T3" fmla="*/ 0 h 108"/>
              </a:gdLst>
              <a:ahLst/>
              <a:cxnLst>
                <a:cxn ang="0">
                  <a:pos x="T0" y="T1"/>
                </a:cxn>
                <a:cxn ang="0">
                  <a:pos x="T2" y="T3"/>
                </a:cxn>
              </a:cxnLst>
              <a:rect l="0" t="0" r="r" b="b"/>
              <a:pathLst>
                <a:path w="913" h="108">
                  <a:moveTo>
                    <a:pt x="0" y="108"/>
                  </a:moveTo>
                  <a:lnTo>
                    <a:pt x="913" y="0"/>
                  </a:lnTo>
                </a:path>
              </a:pathLst>
            </a:custGeom>
            <a:noFill/>
            <a:ln w="19050">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01" name="Group 61">
            <a:extLst>
              <a:ext uri="{FF2B5EF4-FFF2-40B4-BE49-F238E27FC236}">
                <a16:creationId xmlns:a16="http://schemas.microsoft.com/office/drawing/2014/main" xmlns="" id="{A4182C8C-3023-433E-AAE7-2F1ECE7AF0CD}"/>
              </a:ext>
            </a:extLst>
          </p:cNvPr>
          <p:cNvGrpSpPr>
            <a:grpSpLocks/>
          </p:cNvGrpSpPr>
          <p:nvPr/>
        </p:nvGrpSpPr>
        <p:grpSpPr bwMode="auto">
          <a:xfrm>
            <a:off x="2195513" y="1289050"/>
            <a:ext cx="2470150" cy="1900238"/>
            <a:chOff x="288" y="1152"/>
            <a:chExt cx="1660" cy="1385"/>
          </a:xfrm>
        </p:grpSpPr>
        <p:sp>
          <p:nvSpPr>
            <p:cNvPr id="35902" name="Rectangle 62" descr="浅色上对角线">
              <a:extLst>
                <a:ext uri="{FF2B5EF4-FFF2-40B4-BE49-F238E27FC236}">
                  <a16:creationId xmlns:a16="http://schemas.microsoft.com/office/drawing/2014/main" xmlns="" id="{577E4CF4-476D-4A02-9CA2-04973CC94B90}"/>
                </a:ext>
              </a:extLst>
            </p:cNvPr>
            <p:cNvSpPr>
              <a:spLocks noChangeArrowheads="1"/>
            </p:cNvSpPr>
            <p:nvPr/>
          </p:nvSpPr>
          <p:spPr bwMode="auto">
            <a:xfrm>
              <a:off x="624" y="1296"/>
              <a:ext cx="1008" cy="384"/>
            </a:xfrm>
            <a:prstGeom prst="rect">
              <a:avLst/>
            </a:prstGeom>
            <a:pattFill prst="ltUpDiag">
              <a:fgClr>
                <a:srgbClr val="CC00CC"/>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3" name="Line 63">
              <a:extLst>
                <a:ext uri="{FF2B5EF4-FFF2-40B4-BE49-F238E27FC236}">
                  <a16:creationId xmlns:a16="http://schemas.microsoft.com/office/drawing/2014/main" xmlns="" id="{A5B04316-608D-4C54-A019-899167650A0E}"/>
                </a:ext>
              </a:extLst>
            </p:cNvPr>
            <p:cNvSpPr>
              <a:spLocks noChangeShapeType="1"/>
            </p:cNvSpPr>
            <p:nvPr/>
          </p:nvSpPr>
          <p:spPr bwMode="auto">
            <a:xfrm flipH="1">
              <a:off x="288" y="1296"/>
              <a:ext cx="336"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4" name="Line 64">
              <a:extLst>
                <a:ext uri="{FF2B5EF4-FFF2-40B4-BE49-F238E27FC236}">
                  <a16:creationId xmlns:a16="http://schemas.microsoft.com/office/drawing/2014/main" xmlns="" id="{43BFF6EC-B3B6-4F4E-8CBA-5F2A10852CC0}"/>
                </a:ext>
              </a:extLst>
            </p:cNvPr>
            <p:cNvSpPr>
              <a:spLocks noChangeShapeType="1"/>
            </p:cNvSpPr>
            <p:nvPr/>
          </p:nvSpPr>
          <p:spPr bwMode="auto">
            <a:xfrm flipH="1">
              <a:off x="288" y="2064"/>
              <a:ext cx="336"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5" name="Line 65">
              <a:extLst>
                <a:ext uri="{FF2B5EF4-FFF2-40B4-BE49-F238E27FC236}">
                  <a16:creationId xmlns:a16="http://schemas.microsoft.com/office/drawing/2014/main" xmlns="" id="{6AD241FD-79EB-4FD8-9786-E7BE365242EE}"/>
                </a:ext>
              </a:extLst>
            </p:cNvPr>
            <p:cNvSpPr>
              <a:spLocks noChangeShapeType="1"/>
            </p:cNvSpPr>
            <p:nvPr/>
          </p:nvSpPr>
          <p:spPr bwMode="auto">
            <a:xfrm>
              <a:off x="384" y="1296"/>
              <a:ext cx="0" cy="768"/>
            </a:xfrm>
            <a:prstGeom prst="line">
              <a:avLst/>
            </a:prstGeom>
            <a:noFill/>
            <a:ln w="19050">
              <a:solidFill>
                <a:schemeClr val="tx1"/>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06" name="Object 66">
              <a:extLst>
                <a:ext uri="{FF2B5EF4-FFF2-40B4-BE49-F238E27FC236}">
                  <a16:creationId xmlns:a16="http://schemas.microsoft.com/office/drawing/2014/main" xmlns="" id="{09E9CC9D-A0A4-499C-A70D-C86471F6E3F6}"/>
                </a:ext>
              </a:extLst>
            </p:cNvPr>
            <p:cNvGraphicFramePr>
              <a:graphicFrameLocks noChangeAspect="1"/>
            </p:cNvGraphicFramePr>
            <p:nvPr/>
          </p:nvGraphicFramePr>
          <p:xfrm>
            <a:off x="374" y="1488"/>
            <a:ext cx="202" cy="314"/>
          </p:xfrm>
          <a:graphic>
            <a:graphicData uri="http://schemas.openxmlformats.org/presentationml/2006/ole">
              <mc:AlternateContent xmlns:mc="http://schemas.openxmlformats.org/markup-compatibility/2006">
                <mc:Choice xmlns:v="urn:schemas-microsoft-com:vml" Requires="v">
                  <p:oleObj spid="_x0000_s36141" name="公式" r:id="rId43" imgW="164880" imgH="253800" progId="Equation.3">
                    <p:embed/>
                  </p:oleObj>
                </mc:Choice>
                <mc:Fallback>
                  <p:oleObj name="公式" r:id="rId43" imgW="164880" imgH="253800" progId="Equation.3">
                    <p:embed/>
                    <p:pic>
                      <p:nvPicPr>
                        <p:cNvPr id="0" name="Object 66"/>
                        <p:cNvPicPr preferRelativeResize="0">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4" y="1488"/>
                          <a:ext cx="20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07" name="Line 67">
              <a:extLst>
                <a:ext uri="{FF2B5EF4-FFF2-40B4-BE49-F238E27FC236}">
                  <a16:creationId xmlns:a16="http://schemas.microsoft.com/office/drawing/2014/main" xmlns="" id="{546618E7-FF70-4B83-BF26-A79062D9B1F5}"/>
                </a:ext>
              </a:extLst>
            </p:cNvPr>
            <p:cNvSpPr>
              <a:spLocks noChangeShapeType="1"/>
            </p:cNvSpPr>
            <p:nvPr/>
          </p:nvSpPr>
          <p:spPr bwMode="auto">
            <a:xfrm>
              <a:off x="624" y="2208"/>
              <a:ext cx="1008" cy="0"/>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8" name="Text Box 68">
              <a:extLst>
                <a:ext uri="{FF2B5EF4-FFF2-40B4-BE49-F238E27FC236}">
                  <a16:creationId xmlns:a16="http://schemas.microsoft.com/office/drawing/2014/main" xmlns="" id="{5C134B9E-0494-4B93-8742-F9D4BEE31DCB}"/>
                </a:ext>
              </a:extLst>
            </p:cNvPr>
            <p:cNvSpPr txBox="1">
              <a:spLocks noChangeArrowheads="1"/>
            </p:cNvSpPr>
            <p:nvPr/>
          </p:nvSpPr>
          <p:spPr bwMode="auto">
            <a:xfrm>
              <a:off x="816" y="2159"/>
              <a:ext cx="60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solidFill>
                    <a:srgbClr val="000000"/>
                  </a:solidFill>
                  <a:latin typeface="Times New Roman" panose="02020603050405020304" pitchFamily="18" charset="0"/>
                </a:rPr>
                <a:t>缝长</a:t>
              </a:r>
            </a:p>
          </p:txBody>
        </p:sp>
        <p:graphicFrame>
          <p:nvGraphicFramePr>
            <p:cNvPr id="35909" name="Object 69">
              <a:extLst>
                <a:ext uri="{FF2B5EF4-FFF2-40B4-BE49-F238E27FC236}">
                  <a16:creationId xmlns:a16="http://schemas.microsoft.com/office/drawing/2014/main" xmlns="" id="{65350EED-7B41-4D6D-B169-11C2597610B8}"/>
                </a:ext>
              </a:extLst>
            </p:cNvPr>
            <p:cNvGraphicFramePr>
              <a:graphicFrameLocks noChangeAspect="1"/>
            </p:cNvGraphicFramePr>
            <p:nvPr/>
          </p:nvGraphicFramePr>
          <p:xfrm>
            <a:off x="1637" y="1152"/>
            <a:ext cx="311" cy="336"/>
          </p:xfrm>
          <a:graphic>
            <a:graphicData uri="http://schemas.openxmlformats.org/presentationml/2006/ole">
              <mc:AlternateContent xmlns:mc="http://schemas.openxmlformats.org/markup-compatibility/2006">
                <mc:Choice xmlns:v="urn:schemas-microsoft-com:vml" Requires="v">
                  <p:oleObj spid="_x0000_s36142" name="Equation" r:id="rId44" imgW="152280" imgH="164880" progId="Equation.3">
                    <p:embed/>
                  </p:oleObj>
                </mc:Choice>
                <mc:Fallback>
                  <p:oleObj name="Equation" r:id="rId44" imgW="152280" imgH="164880" progId="Equation.3">
                    <p:embed/>
                    <p:pic>
                      <p:nvPicPr>
                        <p:cNvPr id="0" name="Object 6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637" y="1152"/>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10" name="Object 70">
              <a:extLst>
                <a:ext uri="{FF2B5EF4-FFF2-40B4-BE49-F238E27FC236}">
                  <a16:creationId xmlns:a16="http://schemas.microsoft.com/office/drawing/2014/main" xmlns="" id="{15FBEDB1-157F-446E-83C8-1DD102B55650}"/>
                </a:ext>
              </a:extLst>
            </p:cNvPr>
            <p:cNvGraphicFramePr>
              <a:graphicFrameLocks noChangeAspect="1"/>
            </p:cNvGraphicFramePr>
            <p:nvPr/>
          </p:nvGraphicFramePr>
          <p:xfrm>
            <a:off x="1633" y="1872"/>
            <a:ext cx="267" cy="288"/>
          </p:xfrm>
          <a:graphic>
            <a:graphicData uri="http://schemas.openxmlformats.org/presentationml/2006/ole">
              <mc:AlternateContent xmlns:mc="http://schemas.openxmlformats.org/markup-compatibility/2006">
                <mc:Choice xmlns:v="urn:schemas-microsoft-com:vml" Requires="v">
                  <p:oleObj spid="_x0000_s36143" name="Equation" r:id="rId46" imgW="152280" imgH="164880" progId="Equation.3">
                    <p:embed/>
                  </p:oleObj>
                </mc:Choice>
                <mc:Fallback>
                  <p:oleObj name="Equation" r:id="rId46" imgW="152280" imgH="164880" progId="Equation.3">
                    <p:embed/>
                    <p:pic>
                      <p:nvPicPr>
                        <p:cNvPr id="0" name="Object 70"/>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633" y="1872"/>
                          <a:ext cx="2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11" name="Rectangle 71" descr="浅色下对角线">
              <a:extLst>
                <a:ext uri="{FF2B5EF4-FFF2-40B4-BE49-F238E27FC236}">
                  <a16:creationId xmlns:a16="http://schemas.microsoft.com/office/drawing/2014/main" xmlns="" id="{32870A57-F569-4102-A602-E7195F4C8CF4}"/>
                </a:ext>
              </a:extLst>
            </p:cNvPr>
            <p:cNvSpPr>
              <a:spLocks noChangeArrowheads="1"/>
            </p:cNvSpPr>
            <p:nvPr/>
          </p:nvSpPr>
          <p:spPr bwMode="auto">
            <a:xfrm>
              <a:off x="624" y="1680"/>
              <a:ext cx="1008" cy="384"/>
            </a:xfrm>
            <a:prstGeom prst="rect">
              <a:avLst/>
            </a:prstGeom>
            <a:pattFill prst="ltDnDiag">
              <a:fgClr>
                <a:srgbClr val="CC00CC"/>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2" name="Line 72">
              <a:extLst>
                <a:ext uri="{FF2B5EF4-FFF2-40B4-BE49-F238E27FC236}">
                  <a16:creationId xmlns:a16="http://schemas.microsoft.com/office/drawing/2014/main" xmlns="" id="{7305CAF5-219B-4279-95FE-8F8C8F42BD19}"/>
                </a:ext>
              </a:extLst>
            </p:cNvPr>
            <p:cNvSpPr>
              <a:spLocks noChangeShapeType="1"/>
            </p:cNvSpPr>
            <p:nvPr/>
          </p:nvSpPr>
          <p:spPr bwMode="auto">
            <a:xfrm>
              <a:off x="624" y="2064"/>
              <a:ext cx="0" cy="24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13" name="Line 73">
              <a:extLst>
                <a:ext uri="{FF2B5EF4-FFF2-40B4-BE49-F238E27FC236}">
                  <a16:creationId xmlns:a16="http://schemas.microsoft.com/office/drawing/2014/main" xmlns="" id="{5AF01901-9E1A-4060-A081-DD7B674DFEB3}"/>
                </a:ext>
              </a:extLst>
            </p:cNvPr>
            <p:cNvSpPr>
              <a:spLocks noChangeShapeType="1"/>
            </p:cNvSpPr>
            <p:nvPr/>
          </p:nvSpPr>
          <p:spPr bwMode="auto">
            <a:xfrm>
              <a:off x="1630" y="2064"/>
              <a:ext cx="2" cy="24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949" name="Line 109">
            <a:extLst>
              <a:ext uri="{FF2B5EF4-FFF2-40B4-BE49-F238E27FC236}">
                <a16:creationId xmlns:a16="http://schemas.microsoft.com/office/drawing/2014/main" xmlns="" id="{9825E214-A561-4187-BF90-B065CC6FCBCB}"/>
              </a:ext>
            </a:extLst>
          </p:cNvPr>
          <p:cNvSpPr>
            <a:spLocks noChangeShapeType="1"/>
          </p:cNvSpPr>
          <p:nvPr/>
        </p:nvSpPr>
        <p:spPr bwMode="auto">
          <a:xfrm>
            <a:off x="6480175" y="1881188"/>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970" name="Group 130">
            <a:extLst>
              <a:ext uri="{FF2B5EF4-FFF2-40B4-BE49-F238E27FC236}">
                <a16:creationId xmlns:a16="http://schemas.microsoft.com/office/drawing/2014/main" xmlns="" id="{76092565-43BB-4AA2-A12E-44CCCBAC4D05}"/>
              </a:ext>
            </a:extLst>
          </p:cNvPr>
          <p:cNvGrpSpPr>
            <a:grpSpLocks/>
          </p:cNvGrpSpPr>
          <p:nvPr/>
        </p:nvGrpSpPr>
        <p:grpSpPr bwMode="auto">
          <a:xfrm>
            <a:off x="7440613" y="1004889"/>
            <a:ext cx="627062" cy="2427287"/>
            <a:chOff x="3861" y="418"/>
            <a:chExt cx="422" cy="1768"/>
          </a:xfrm>
        </p:grpSpPr>
        <p:graphicFrame>
          <p:nvGraphicFramePr>
            <p:cNvPr id="35971" name="Object 131">
              <a:extLst>
                <a:ext uri="{FF2B5EF4-FFF2-40B4-BE49-F238E27FC236}">
                  <a16:creationId xmlns:a16="http://schemas.microsoft.com/office/drawing/2014/main" xmlns="" id="{71A035F4-9638-45DB-8159-D24916428A5B}"/>
                </a:ext>
              </a:extLst>
            </p:cNvPr>
            <p:cNvGraphicFramePr>
              <a:graphicFrameLocks noChangeAspect="1"/>
            </p:cNvGraphicFramePr>
            <p:nvPr/>
          </p:nvGraphicFramePr>
          <p:xfrm>
            <a:off x="3861" y="418"/>
            <a:ext cx="198" cy="220"/>
          </p:xfrm>
          <a:graphic>
            <a:graphicData uri="http://schemas.openxmlformats.org/presentationml/2006/ole">
              <mc:AlternateContent xmlns:mc="http://schemas.openxmlformats.org/markup-compatibility/2006">
                <mc:Choice xmlns:v="urn:schemas-microsoft-com:vml" Requires="v">
                  <p:oleObj spid="_x0000_s36144" name="公式" r:id="rId48" imgW="114120" imgH="126720" progId="Equation.3">
                    <p:embed/>
                  </p:oleObj>
                </mc:Choice>
                <mc:Fallback>
                  <p:oleObj name="公式" r:id="rId48" imgW="114120" imgH="126720" progId="Equation.3">
                    <p:embed/>
                    <p:pic>
                      <p:nvPicPr>
                        <p:cNvPr id="0" name="Object 131"/>
                        <p:cNvPicPr preferRelativeResize="0">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861" y="418"/>
                          <a:ext cx="19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72" name="Oval 132">
              <a:extLst>
                <a:ext uri="{FF2B5EF4-FFF2-40B4-BE49-F238E27FC236}">
                  <a16:creationId xmlns:a16="http://schemas.microsoft.com/office/drawing/2014/main" xmlns="" id="{6CFEFB33-6B07-4D06-BD70-907B706F1398}"/>
                </a:ext>
              </a:extLst>
            </p:cNvPr>
            <p:cNvSpPr>
              <a:spLocks noChangeArrowheads="1"/>
            </p:cNvSpPr>
            <p:nvPr/>
          </p:nvSpPr>
          <p:spPr bwMode="auto">
            <a:xfrm>
              <a:off x="4032" y="528"/>
              <a:ext cx="251" cy="1658"/>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89" name="Group 149">
            <a:extLst>
              <a:ext uri="{FF2B5EF4-FFF2-40B4-BE49-F238E27FC236}">
                <a16:creationId xmlns:a16="http://schemas.microsoft.com/office/drawing/2014/main" xmlns="" id="{C32F5C5B-5B18-4BF2-B0B3-B72828E1D2C1}"/>
              </a:ext>
            </a:extLst>
          </p:cNvPr>
          <p:cNvGrpSpPr>
            <a:grpSpLocks/>
          </p:cNvGrpSpPr>
          <p:nvPr/>
        </p:nvGrpSpPr>
        <p:grpSpPr bwMode="auto">
          <a:xfrm>
            <a:off x="5265738" y="3527425"/>
            <a:ext cx="4792662" cy="2503488"/>
            <a:chOff x="2405" y="2222"/>
            <a:chExt cx="3019" cy="1577"/>
          </a:xfrm>
        </p:grpSpPr>
        <p:sp>
          <p:nvSpPr>
            <p:cNvPr id="35915" name="Line 75">
              <a:extLst>
                <a:ext uri="{FF2B5EF4-FFF2-40B4-BE49-F238E27FC236}">
                  <a16:creationId xmlns:a16="http://schemas.microsoft.com/office/drawing/2014/main" xmlns="" id="{C2FB7B37-954A-49AF-B631-21D1689D1028}"/>
                </a:ext>
              </a:extLst>
            </p:cNvPr>
            <p:cNvSpPr>
              <a:spLocks noChangeShapeType="1"/>
            </p:cNvSpPr>
            <p:nvPr/>
          </p:nvSpPr>
          <p:spPr bwMode="auto">
            <a:xfrm>
              <a:off x="2405" y="2222"/>
              <a:ext cx="3019" cy="0"/>
            </a:xfrm>
            <a:prstGeom prst="line">
              <a:avLst/>
            </a:prstGeom>
            <a:noFill/>
            <a:ln w="952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916" name="Group 76">
              <a:extLst>
                <a:ext uri="{FF2B5EF4-FFF2-40B4-BE49-F238E27FC236}">
                  <a16:creationId xmlns:a16="http://schemas.microsoft.com/office/drawing/2014/main" xmlns="" id="{2B53FD49-777B-4F65-A941-6CC457D9C365}"/>
                </a:ext>
              </a:extLst>
            </p:cNvPr>
            <p:cNvGrpSpPr>
              <a:grpSpLocks/>
            </p:cNvGrpSpPr>
            <p:nvPr/>
          </p:nvGrpSpPr>
          <p:grpSpPr bwMode="auto">
            <a:xfrm rot="-83261">
              <a:off x="3124" y="2512"/>
              <a:ext cx="1036" cy="912"/>
              <a:chOff x="3120" y="2688"/>
              <a:chExt cx="912" cy="1008"/>
            </a:xfrm>
          </p:grpSpPr>
          <p:sp>
            <p:nvSpPr>
              <p:cNvPr id="35917" name="Line 77">
                <a:extLst>
                  <a:ext uri="{FF2B5EF4-FFF2-40B4-BE49-F238E27FC236}">
                    <a16:creationId xmlns:a16="http://schemas.microsoft.com/office/drawing/2014/main" xmlns="" id="{EE8FB939-3391-4707-B11A-5BA9CD2393BF}"/>
                  </a:ext>
                </a:extLst>
              </p:cNvPr>
              <p:cNvSpPr>
                <a:spLocks noChangeShapeType="1"/>
              </p:cNvSpPr>
              <p:nvPr/>
            </p:nvSpPr>
            <p:spPr bwMode="auto">
              <a:xfrm flipV="1">
                <a:off x="3120" y="2688"/>
                <a:ext cx="864" cy="2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8" name="Line 78">
                <a:extLst>
                  <a:ext uri="{FF2B5EF4-FFF2-40B4-BE49-F238E27FC236}">
                    <a16:creationId xmlns:a16="http://schemas.microsoft.com/office/drawing/2014/main" xmlns="" id="{FA752E05-467C-45BF-839D-7A599D5EBD26}"/>
                  </a:ext>
                </a:extLst>
              </p:cNvPr>
              <p:cNvSpPr>
                <a:spLocks noChangeShapeType="1"/>
              </p:cNvSpPr>
              <p:nvPr/>
            </p:nvSpPr>
            <p:spPr bwMode="auto">
              <a:xfrm flipV="1">
                <a:off x="3120" y="292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9" name="Line 79">
                <a:extLst>
                  <a:ext uri="{FF2B5EF4-FFF2-40B4-BE49-F238E27FC236}">
                    <a16:creationId xmlns:a16="http://schemas.microsoft.com/office/drawing/2014/main" xmlns="" id="{AE947A9F-D079-47F8-B2E7-8FC5D62211D1}"/>
                  </a:ext>
                </a:extLst>
              </p:cNvPr>
              <p:cNvSpPr>
                <a:spLocks noChangeShapeType="1"/>
              </p:cNvSpPr>
              <p:nvPr/>
            </p:nvSpPr>
            <p:spPr bwMode="auto">
              <a:xfrm flipV="1">
                <a:off x="3120" y="316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0" name="Line 80">
                <a:extLst>
                  <a:ext uri="{FF2B5EF4-FFF2-40B4-BE49-F238E27FC236}">
                    <a16:creationId xmlns:a16="http://schemas.microsoft.com/office/drawing/2014/main" xmlns="" id="{F52DE631-421C-4728-98C1-67095A58683A}"/>
                  </a:ext>
                </a:extLst>
              </p:cNvPr>
              <p:cNvSpPr>
                <a:spLocks noChangeShapeType="1"/>
              </p:cNvSpPr>
              <p:nvPr/>
            </p:nvSpPr>
            <p:spPr bwMode="auto">
              <a:xfrm flipV="1">
                <a:off x="3120" y="340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21" name="Group 81">
              <a:extLst>
                <a:ext uri="{FF2B5EF4-FFF2-40B4-BE49-F238E27FC236}">
                  <a16:creationId xmlns:a16="http://schemas.microsoft.com/office/drawing/2014/main" xmlns="" id="{D7DB38C4-1CE3-4C47-8EF2-91757AFC288A}"/>
                </a:ext>
              </a:extLst>
            </p:cNvPr>
            <p:cNvGrpSpPr>
              <a:grpSpLocks/>
            </p:cNvGrpSpPr>
            <p:nvPr/>
          </p:nvGrpSpPr>
          <p:grpSpPr bwMode="auto">
            <a:xfrm>
              <a:off x="4115" y="2513"/>
              <a:ext cx="989" cy="622"/>
              <a:chOff x="4224" y="2592"/>
              <a:chExt cx="1056" cy="720"/>
            </a:xfrm>
          </p:grpSpPr>
          <p:sp>
            <p:nvSpPr>
              <p:cNvPr id="35922" name="Line 82">
                <a:extLst>
                  <a:ext uri="{FF2B5EF4-FFF2-40B4-BE49-F238E27FC236}">
                    <a16:creationId xmlns:a16="http://schemas.microsoft.com/office/drawing/2014/main" xmlns="" id="{682B1F0B-A1E4-467E-BAAF-A9889D248E3C}"/>
                  </a:ext>
                </a:extLst>
              </p:cNvPr>
              <p:cNvSpPr>
                <a:spLocks noChangeShapeType="1"/>
              </p:cNvSpPr>
              <p:nvPr/>
            </p:nvSpPr>
            <p:spPr bwMode="auto">
              <a:xfrm>
                <a:off x="4272" y="2832"/>
                <a:ext cx="100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3" name="Line 83">
                <a:extLst>
                  <a:ext uri="{FF2B5EF4-FFF2-40B4-BE49-F238E27FC236}">
                    <a16:creationId xmlns:a16="http://schemas.microsoft.com/office/drawing/2014/main" xmlns="" id="{69FB84D1-42FD-4280-8B28-6775E707DC36}"/>
                  </a:ext>
                </a:extLst>
              </p:cNvPr>
              <p:cNvSpPr>
                <a:spLocks noChangeShapeType="1"/>
              </p:cNvSpPr>
              <p:nvPr/>
            </p:nvSpPr>
            <p:spPr bwMode="auto">
              <a:xfrm flipV="1">
                <a:off x="4272" y="2832"/>
                <a:ext cx="1008" cy="23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4" name="Line 84">
                <a:extLst>
                  <a:ext uri="{FF2B5EF4-FFF2-40B4-BE49-F238E27FC236}">
                    <a16:creationId xmlns:a16="http://schemas.microsoft.com/office/drawing/2014/main" xmlns="" id="{18F4070B-EB3B-4BBC-BFFC-0B3DC5A56F0E}"/>
                  </a:ext>
                </a:extLst>
              </p:cNvPr>
              <p:cNvSpPr>
                <a:spLocks noChangeShapeType="1"/>
              </p:cNvSpPr>
              <p:nvPr/>
            </p:nvSpPr>
            <p:spPr bwMode="auto">
              <a:xfrm>
                <a:off x="4224" y="2592"/>
                <a:ext cx="1056" cy="24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5" name="Line 85">
                <a:extLst>
                  <a:ext uri="{FF2B5EF4-FFF2-40B4-BE49-F238E27FC236}">
                    <a16:creationId xmlns:a16="http://schemas.microsoft.com/office/drawing/2014/main" xmlns="" id="{33A978D7-0B58-4E9F-977A-77DC093573AA}"/>
                  </a:ext>
                </a:extLst>
              </p:cNvPr>
              <p:cNvSpPr>
                <a:spLocks noChangeShapeType="1"/>
              </p:cNvSpPr>
              <p:nvPr/>
            </p:nvSpPr>
            <p:spPr bwMode="auto">
              <a:xfrm flipV="1">
                <a:off x="4272" y="2832"/>
                <a:ext cx="1008" cy="48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26" name="Line 86">
              <a:extLst>
                <a:ext uri="{FF2B5EF4-FFF2-40B4-BE49-F238E27FC236}">
                  <a16:creationId xmlns:a16="http://schemas.microsoft.com/office/drawing/2014/main" xmlns="" id="{68047707-36D2-40B7-BB05-09A6A34BD94D}"/>
                </a:ext>
              </a:extLst>
            </p:cNvPr>
            <p:cNvSpPr>
              <a:spLocks noChangeShapeType="1"/>
            </p:cNvSpPr>
            <p:nvPr/>
          </p:nvSpPr>
          <p:spPr bwMode="auto">
            <a:xfrm>
              <a:off x="2630" y="3094"/>
              <a:ext cx="2744" cy="0"/>
            </a:xfrm>
            <a:prstGeom prst="line">
              <a:avLst/>
            </a:prstGeom>
            <a:noFill/>
            <a:ln w="1905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7" name="Rectangle 87">
              <a:extLst>
                <a:ext uri="{FF2B5EF4-FFF2-40B4-BE49-F238E27FC236}">
                  <a16:creationId xmlns:a16="http://schemas.microsoft.com/office/drawing/2014/main" xmlns="" id="{1DA85A97-3A49-47DF-B27A-A0420F5058C5}"/>
                </a:ext>
              </a:extLst>
            </p:cNvPr>
            <p:cNvSpPr>
              <a:spLocks noChangeArrowheads="1"/>
            </p:cNvSpPr>
            <p:nvPr/>
          </p:nvSpPr>
          <p:spPr bwMode="auto">
            <a:xfrm>
              <a:off x="5088" y="2264"/>
              <a:ext cx="32" cy="153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28" name="Object 88">
              <a:extLst>
                <a:ext uri="{FF2B5EF4-FFF2-40B4-BE49-F238E27FC236}">
                  <a16:creationId xmlns:a16="http://schemas.microsoft.com/office/drawing/2014/main" xmlns="" id="{3FE0B5F7-0591-4743-B3BF-669B3C70C555}"/>
                </a:ext>
              </a:extLst>
            </p:cNvPr>
            <p:cNvGraphicFramePr>
              <a:graphicFrameLocks noChangeAspect="1"/>
            </p:cNvGraphicFramePr>
            <p:nvPr/>
          </p:nvGraphicFramePr>
          <p:xfrm>
            <a:off x="5164" y="3101"/>
            <a:ext cx="165" cy="200"/>
          </p:xfrm>
          <a:graphic>
            <a:graphicData uri="http://schemas.openxmlformats.org/presentationml/2006/ole">
              <mc:AlternateContent xmlns:mc="http://schemas.openxmlformats.org/markup-compatibility/2006">
                <mc:Choice xmlns:v="urn:schemas-microsoft-com:vml" Requires="v">
                  <p:oleObj spid="_x0000_s36145" name="Equation" r:id="rId50" imgW="164880" imgH="190440" progId="Equation.3">
                    <p:embed/>
                  </p:oleObj>
                </mc:Choice>
                <mc:Fallback>
                  <p:oleObj name="Equation" r:id="rId50" imgW="164880" imgH="190440" progId="Equation.3">
                    <p:embed/>
                    <p:pic>
                      <p:nvPicPr>
                        <p:cNvPr id="0" name="Object 88"/>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 y="3101"/>
                          <a:ext cx="16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29" name="Rectangle 89">
              <a:extLst>
                <a:ext uri="{FF2B5EF4-FFF2-40B4-BE49-F238E27FC236}">
                  <a16:creationId xmlns:a16="http://schemas.microsoft.com/office/drawing/2014/main" xmlns="" id="{C775FFAD-F0B7-40C0-8400-E4F6D6C7D18A}"/>
                </a:ext>
              </a:extLst>
            </p:cNvPr>
            <p:cNvSpPr>
              <a:spLocks noChangeArrowheads="1"/>
            </p:cNvSpPr>
            <p:nvPr/>
          </p:nvSpPr>
          <p:spPr bwMode="auto">
            <a:xfrm>
              <a:off x="3114" y="2431"/>
              <a:ext cx="56" cy="331"/>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0" name="Rectangle 90">
              <a:extLst>
                <a:ext uri="{FF2B5EF4-FFF2-40B4-BE49-F238E27FC236}">
                  <a16:creationId xmlns:a16="http://schemas.microsoft.com/office/drawing/2014/main" xmlns="" id="{1376E501-8737-4173-AAEA-89D36280F0AA}"/>
                </a:ext>
              </a:extLst>
            </p:cNvPr>
            <p:cNvSpPr>
              <a:spLocks noChangeArrowheads="1"/>
            </p:cNvSpPr>
            <p:nvPr/>
          </p:nvSpPr>
          <p:spPr bwMode="auto">
            <a:xfrm>
              <a:off x="3121" y="3426"/>
              <a:ext cx="49" cy="306"/>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31" name="Object 91">
              <a:extLst>
                <a:ext uri="{FF2B5EF4-FFF2-40B4-BE49-F238E27FC236}">
                  <a16:creationId xmlns:a16="http://schemas.microsoft.com/office/drawing/2014/main" xmlns="" id="{DDA36000-AFF1-4CE5-B36E-98B3B0FD36D1}"/>
                </a:ext>
              </a:extLst>
            </p:cNvPr>
            <p:cNvGraphicFramePr>
              <a:graphicFrameLocks noChangeAspect="1"/>
            </p:cNvGraphicFramePr>
            <p:nvPr/>
          </p:nvGraphicFramePr>
          <p:xfrm>
            <a:off x="5104" y="2471"/>
            <a:ext cx="270" cy="332"/>
          </p:xfrm>
          <a:graphic>
            <a:graphicData uri="http://schemas.openxmlformats.org/presentationml/2006/ole">
              <mc:AlternateContent xmlns:mc="http://schemas.openxmlformats.org/markup-compatibility/2006">
                <mc:Choice xmlns:v="urn:schemas-microsoft-com:vml" Requires="v">
                  <p:oleObj spid="_x0000_s36146" name="Equation" r:id="rId51" imgW="152280" imgH="203040" progId="Equation.3">
                    <p:embed/>
                  </p:oleObj>
                </mc:Choice>
                <mc:Fallback>
                  <p:oleObj name="Equation" r:id="rId51" imgW="152280" imgH="203040" progId="Equation.3">
                    <p:embed/>
                    <p:pic>
                      <p:nvPicPr>
                        <p:cNvPr id="0" name="Object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4" y="2471"/>
                          <a:ext cx="270"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32" name="Object 92">
              <a:extLst>
                <a:ext uri="{FF2B5EF4-FFF2-40B4-BE49-F238E27FC236}">
                  <a16:creationId xmlns:a16="http://schemas.microsoft.com/office/drawing/2014/main" xmlns="" id="{6DEEC54E-F78C-4E33-B439-462291BDD5CA}"/>
                </a:ext>
              </a:extLst>
            </p:cNvPr>
            <p:cNvGraphicFramePr>
              <a:graphicFrameLocks noChangeAspect="1"/>
            </p:cNvGraphicFramePr>
            <p:nvPr/>
          </p:nvGraphicFramePr>
          <p:xfrm>
            <a:off x="2869" y="2504"/>
            <a:ext cx="219" cy="224"/>
          </p:xfrm>
          <a:graphic>
            <a:graphicData uri="http://schemas.openxmlformats.org/presentationml/2006/ole">
              <mc:AlternateContent xmlns:mc="http://schemas.openxmlformats.org/markup-compatibility/2006">
                <mc:Choice xmlns:v="urn:schemas-microsoft-com:vml" Requires="v">
                  <p:oleObj spid="_x0000_s36147" name="公式" r:id="rId52" imgW="114120" imgH="126720" progId="Equation.3">
                    <p:embed/>
                  </p:oleObj>
                </mc:Choice>
                <mc:Fallback>
                  <p:oleObj name="公式" r:id="rId52" imgW="114120" imgH="126720" progId="Equation.3">
                    <p:embed/>
                    <p:pic>
                      <p:nvPicPr>
                        <p:cNvPr id="0" name="Object 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869" y="2504"/>
                          <a:ext cx="21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33" name="Object 93">
              <a:extLst>
                <a:ext uri="{FF2B5EF4-FFF2-40B4-BE49-F238E27FC236}">
                  <a16:creationId xmlns:a16="http://schemas.microsoft.com/office/drawing/2014/main" xmlns="" id="{9F5500B5-D94D-49E1-A0E2-B05CF432C879}"/>
                </a:ext>
              </a:extLst>
            </p:cNvPr>
            <p:cNvGraphicFramePr>
              <a:graphicFrameLocks noChangeAspect="1"/>
            </p:cNvGraphicFramePr>
            <p:nvPr/>
          </p:nvGraphicFramePr>
          <p:xfrm>
            <a:off x="2847" y="3418"/>
            <a:ext cx="221" cy="226"/>
          </p:xfrm>
          <a:graphic>
            <a:graphicData uri="http://schemas.openxmlformats.org/presentationml/2006/ole">
              <mc:AlternateContent xmlns:mc="http://schemas.openxmlformats.org/markup-compatibility/2006">
                <mc:Choice xmlns:v="urn:schemas-microsoft-com:vml" Requires="v">
                  <p:oleObj spid="_x0000_s36148" name="公式" r:id="rId54" imgW="114120" imgH="126720" progId="Equation.3">
                    <p:embed/>
                  </p:oleObj>
                </mc:Choice>
                <mc:Fallback>
                  <p:oleObj name="公式" r:id="rId54" imgW="114120" imgH="126720" progId="Equation.3">
                    <p:embed/>
                    <p:pic>
                      <p:nvPicPr>
                        <p:cNvPr id="0" name="Object 93"/>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2847" y="3418"/>
                          <a:ext cx="221"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34" name="Line 94">
              <a:extLst>
                <a:ext uri="{FF2B5EF4-FFF2-40B4-BE49-F238E27FC236}">
                  <a16:creationId xmlns:a16="http://schemas.microsoft.com/office/drawing/2014/main" xmlns="" id="{EB94209E-4156-457A-AB6D-A2D3A4BDDB91}"/>
                </a:ext>
              </a:extLst>
            </p:cNvPr>
            <p:cNvSpPr>
              <a:spLocks noChangeShapeType="1"/>
            </p:cNvSpPr>
            <p:nvPr/>
          </p:nvSpPr>
          <p:spPr bwMode="auto">
            <a:xfrm>
              <a:off x="3170" y="2762"/>
              <a:ext cx="6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936" name="Group 96">
              <a:extLst>
                <a:ext uri="{FF2B5EF4-FFF2-40B4-BE49-F238E27FC236}">
                  <a16:creationId xmlns:a16="http://schemas.microsoft.com/office/drawing/2014/main" xmlns="" id="{F9549149-3766-4F72-9DBA-BD091A226C7E}"/>
                </a:ext>
              </a:extLst>
            </p:cNvPr>
            <p:cNvGrpSpPr>
              <a:grpSpLocks/>
            </p:cNvGrpSpPr>
            <p:nvPr/>
          </p:nvGrpSpPr>
          <p:grpSpPr bwMode="auto">
            <a:xfrm>
              <a:off x="2540" y="2762"/>
              <a:ext cx="603" cy="664"/>
              <a:chOff x="2592" y="2880"/>
              <a:chExt cx="643" cy="768"/>
            </a:xfrm>
          </p:grpSpPr>
          <p:sp>
            <p:nvSpPr>
              <p:cNvPr id="35937" name="Line 97">
                <a:extLst>
                  <a:ext uri="{FF2B5EF4-FFF2-40B4-BE49-F238E27FC236}">
                    <a16:creationId xmlns:a16="http://schemas.microsoft.com/office/drawing/2014/main" xmlns="" id="{B32D2D54-C2CD-44E1-92FB-118C2D159D23}"/>
                  </a:ext>
                </a:extLst>
              </p:cNvPr>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8" name="Line 98">
                <a:extLst>
                  <a:ext uri="{FF2B5EF4-FFF2-40B4-BE49-F238E27FC236}">
                    <a16:creationId xmlns:a16="http://schemas.microsoft.com/office/drawing/2014/main" xmlns="" id="{1B8FACEA-6193-4384-9BED-ADBE13DB453B}"/>
                  </a:ext>
                </a:extLst>
              </p:cNvPr>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9" name="Line 99">
                <a:extLst>
                  <a:ext uri="{FF2B5EF4-FFF2-40B4-BE49-F238E27FC236}">
                    <a16:creationId xmlns:a16="http://schemas.microsoft.com/office/drawing/2014/main" xmlns="" id="{C7E30DB4-1002-4D0C-B479-A19FDA79B769}"/>
                  </a:ext>
                </a:extLst>
              </p:cNvPr>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0" name="Line 100">
                <a:extLst>
                  <a:ext uri="{FF2B5EF4-FFF2-40B4-BE49-F238E27FC236}">
                    <a16:creationId xmlns:a16="http://schemas.microsoft.com/office/drawing/2014/main" xmlns="" id="{84DEBFC5-4821-4C80-A87E-7303796ABF0E}"/>
                  </a:ext>
                </a:extLst>
              </p:cNvPr>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1" name="Line 101">
                <a:extLst>
                  <a:ext uri="{FF2B5EF4-FFF2-40B4-BE49-F238E27FC236}">
                    <a16:creationId xmlns:a16="http://schemas.microsoft.com/office/drawing/2014/main" xmlns="" id="{209A909D-967B-41B0-878B-29581BBAE9DE}"/>
                  </a:ext>
                </a:extLst>
              </p:cNvPr>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2" name="Line 102">
                <a:extLst>
                  <a:ext uri="{FF2B5EF4-FFF2-40B4-BE49-F238E27FC236}">
                    <a16:creationId xmlns:a16="http://schemas.microsoft.com/office/drawing/2014/main" xmlns="" id="{173F4391-E75D-4C80-9F8B-B2ED5605126D}"/>
                  </a:ext>
                </a:extLst>
              </p:cNvPr>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 name="Line 103">
                <a:extLst>
                  <a:ext uri="{FF2B5EF4-FFF2-40B4-BE49-F238E27FC236}">
                    <a16:creationId xmlns:a16="http://schemas.microsoft.com/office/drawing/2014/main" xmlns="" id="{757C4F4F-3B5A-44DA-8FAD-2CFD78D3A5F9}"/>
                  </a:ext>
                </a:extLst>
              </p:cNvPr>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 name="Line 104">
                <a:extLst>
                  <a:ext uri="{FF2B5EF4-FFF2-40B4-BE49-F238E27FC236}">
                    <a16:creationId xmlns:a16="http://schemas.microsoft.com/office/drawing/2014/main" xmlns="" id="{39C1D8A1-0D9D-4D18-B0BD-F1D58BC9A3D2}"/>
                  </a:ext>
                </a:extLst>
              </p:cNvPr>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5945" name="Object 105">
              <a:extLst>
                <a:ext uri="{FF2B5EF4-FFF2-40B4-BE49-F238E27FC236}">
                  <a16:creationId xmlns:a16="http://schemas.microsoft.com/office/drawing/2014/main" xmlns="" id="{3B5F5915-6C3B-4D57-9B4F-F6447DC1E5D8}"/>
                </a:ext>
              </a:extLst>
            </p:cNvPr>
            <p:cNvGraphicFramePr>
              <a:graphicFrameLocks noChangeAspect="1"/>
            </p:cNvGraphicFramePr>
            <p:nvPr/>
          </p:nvGraphicFramePr>
          <p:xfrm>
            <a:off x="2923" y="2300"/>
            <a:ext cx="175" cy="185"/>
          </p:xfrm>
          <a:graphic>
            <a:graphicData uri="http://schemas.openxmlformats.org/presentationml/2006/ole">
              <mc:AlternateContent xmlns:mc="http://schemas.openxmlformats.org/markup-compatibility/2006">
                <mc:Choice xmlns:v="urn:schemas-microsoft-com:vml" Requires="v">
                  <p:oleObj spid="_x0000_s36149" name="公式" r:id="rId56" imgW="126720" imgH="126720" progId="Equation.3">
                    <p:embed/>
                  </p:oleObj>
                </mc:Choice>
                <mc:Fallback>
                  <p:oleObj name="公式" r:id="rId56" imgW="126720" imgH="126720" progId="Equation.3">
                    <p:embed/>
                    <p:pic>
                      <p:nvPicPr>
                        <p:cNvPr id="0" name="Object 105"/>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923" y="2300"/>
                          <a:ext cx="175"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46" name="Object 106">
              <a:extLst>
                <a:ext uri="{FF2B5EF4-FFF2-40B4-BE49-F238E27FC236}">
                  <a16:creationId xmlns:a16="http://schemas.microsoft.com/office/drawing/2014/main" xmlns="" id="{44F40C28-5969-4201-9371-A9841C8B2457}"/>
                </a:ext>
              </a:extLst>
            </p:cNvPr>
            <p:cNvGraphicFramePr>
              <a:graphicFrameLocks noChangeAspect="1"/>
            </p:cNvGraphicFramePr>
            <p:nvPr/>
          </p:nvGraphicFramePr>
          <p:xfrm>
            <a:off x="3730" y="2333"/>
            <a:ext cx="185" cy="192"/>
          </p:xfrm>
          <a:graphic>
            <a:graphicData uri="http://schemas.openxmlformats.org/presentationml/2006/ole">
              <mc:AlternateContent xmlns:mc="http://schemas.openxmlformats.org/markup-compatibility/2006">
                <mc:Choice xmlns:v="urn:schemas-microsoft-com:vml" Requires="v">
                  <p:oleObj spid="_x0000_s36150" name="公式" r:id="rId58" imgW="114120" imgH="126720" progId="Equation.3">
                    <p:embed/>
                  </p:oleObj>
                </mc:Choice>
                <mc:Fallback>
                  <p:oleObj name="公式" r:id="rId58" imgW="114120" imgH="126720" progId="Equation.3">
                    <p:embed/>
                    <p:pic>
                      <p:nvPicPr>
                        <p:cNvPr id="0" name="Object 106"/>
                        <p:cNvPicPr preferRelativeResize="0">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730" y="2333"/>
                          <a:ext cx="18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47" name="Object 107">
              <a:extLst>
                <a:ext uri="{FF2B5EF4-FFF2-40B4-BE49-F238E27FC236}">
                  <a16:creationId xmlns:a16="http://schemas.microsoft.com/office/drawing/2014/main" xmlns="" id="{E3528F7B-FA0A-49E2-9AE3-D48AC3AEF693}"/>
                </a:ext>
              </a:extLst>
            </p:cNvPr>
            <p:cNvGraphicFramePr>
              <a:graphicFrameLocks noChangeAspect="1"/>
            </p:cNvGraphicFramePr>
            <p:nvPr/>
          </p:nvGraphicFramePr>
          <p:xfrm>
            <a:off x="4809" y="2315"/>
            <a:ext cx="178" cy="208"/>
          </p:xfrm>
          <a:graphic>
            <a:graphicData uri="http://schemas.openxmlformats.org/presentationml/2006/ole">
              <mc:AlternateContent xmlns:mc="http://schemas.openxmlformats.org/markup-compatibility/2006">
                <mc:Choice xmlns:v="urn:schemas-microsoft-com:vml" Requires="v">
                  <p:oleObj spid="_x0000_s36151" name="公式" r:id="rId60" imgW="114120" imgH="126720" progId="Equation.3">
                    <p:embed/>
                  </p:oleObj>
                </mc:Choice>
                <mc:Fallback>
                  <p:oleObj name="公式" r:id="rId60" imgW="114120" imgH="126720" progId="Equation.3">
                    <p:embed/>
                    <p:pic>
                      <p:nvPicPr>
                        <p:cNvPr id="0" name="Object 107"/>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4809" y="2315"/>
                          <a:ext cx="17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48" name="Oval 108">
              <a:extLst>
                <a:ext uri="{FF2B5EF4-FFF2-40B4-BE49-F238E27FC236}">
                  <a16:creationId xmlns:a16="http://schemas.microsoft.com/office/drawing/2014/main" xmlns="" id="{5B1F83CC-0569-4E9D-AEAA-75098ACF630C}"/>
                </a:ext>
              </a:extLst>
            </p:cNvPr>
            <p:cNvSpPr>
              <a:spLocks noChangeArrowheads="1"/>
            </p:cNvSpPr>
            <p:nvPr/>
          </p:nvSpPr>
          <p:spPr bwMode="auto">
            <a:xfrm>
              <a:off x="3924" y="2305"/>
              <a:ext cx="236" cy="1433"/>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87" name="AutoShape 147">
              <a:extLst>
                <a:ext uri="{FF2B5EF4-FFF2-40B4-BE49-F238E27FC236}">
                  <a16:creationId xmlns:a16="http://schemas.microsoft.com/office/drawing/2014/main" xmlns="" id="{528A0EC0-0C08-4BEB-B257-A4C73DEBBB41}"/>
                </a:ext>
              </a:extLst>
            </p:cNvPr>
            <p:cNvSpPr>
              <a:spLocks noChangeArrowheads="1"/>
            </p:cNvSpPr>
            <p:nvPr/>
          </p:nvSpPr>
          <p:spPr bwMode="auto">
            <a:xfrm>
              <a:off x="3380" y="2286"/>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35988" name="Object 148">
              <a:extLst>
                <a:ext uri="{FF2B5EF4-FFF2-40B4-BE49-F238E27FC236}">
                  <a16:creationId xmlns:a16="http://schemas.microsoft.com/office/drawing/2014/main" xmlns="" id="{42CAF16C-7216-421A-868B-0CF9A73F9B70}"/>
                </a:ext>
              </a:extLst>
            </p:cNvPr>
            <p:cNvGraphicFramePr>
              <a:graphicFrameLocks noChangeAspect="1"/>
            </p:cNvGraphicFramePr>
            <p:nvPr/>
          </p:nvGraphicFramePr>
          <p:xfrm>
            <a:off x="3453" y="2360"/>
            <a:ext cx="142" cy="184"/>
          </p:xfrm>
          <a:graphic>
            <a:graphicData uri="http://schemas.openxmlformats.org/presentationml/2006/ole">
              <mc:AlternateContent xmlns:mc="http://schemas.openxmlformats.org/markup-compatibility/2006">
                <mc:Choice xmlns:v="urn:schemas-microsoft-com:vml" Requires="v">
                  <p:oleObj spid="_x0000_s36152" name="公式" r:id="rId62" imgW="126720" imgH="177480" progId="Equation.3">
                    <p:embed/>
                  </p:oleObj>
                </mc:Choice>
                <mc:Fallback>
                  <p:oleObj name="公式" r:id="rId62" imgW="126720" imgH="177480" progId="Equation.3">
                    <p:embed/>
                    <p:pic>
                      <p:nvPicPr>
                        <p:cNvPr id="0" name="Object 148"/>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453" y="2360"/>
                          <a:ext cx="14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mc:Choice xmlns:p14="http://schemas.microsoft.com/office/powerpoint/2010/main" Requires="p14">
          <p:contentPart p14:bwMode="auto" r:id="rId64">
            <p14:nvContentPartPr>
              <p14:cNvPr id="2" name="墨迹 1"/>
              <p14:cNvContentPartPr/>
              <p14:nvPr/>
            </p14:nvContentPartPr>
            <p14:xfrm>
              <a:off x="2634120" y="1387080"/>
              <a:ext cx="8219880" cy="3580200"/>
            </p14:xfrm>
          </p:contentPart>
        </mc:Choice>
        <mc:Fallback>
          <p:pic>
            <p:nvPicPr>
              <p:cNvPr id="2" name="墨迹 1"/>
              <p:cNvPicPr/>
              <p:nvPr/>
            </p:nvPicPr>
            <p:blipFill>
              <a:blip r:embed="rId65"/>
              <a:stretch>
                <a:fillRect/>
              </a:stretch>
            </p:blipFill>
            <p:spPr>
              <a:xfrm>
                <a:off x="2625480" y="1380960"/>
                <a:ext cx="8236080" cy="3590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5986"/>
                                        </p:tgtEl>
                                        <p:attrNameLst>
                                          <p:attrName>style.visibility</p:attrName>
                                        </p:attrNameLst>
                                      </p:cBhvr>
                                      <p:to>
                                        <p:strVal val="visible"/>
                                      </p:to>
                                    </p:set>
                                    <p:animEffect transition="in" filter="barn(outHorizontal)">
                                      <p:cBhvr>
                                        <p:cTn id="7" dur="500"/>
                                        <p:tgtEl>
                                          <p:spTgt spid="35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01"/>
                                        </p:tgtEl>
                                        <p:attrNameLst>
                                          <p:attrName>style.visibility</p:attrName>
                                        </p:attrNameLst>
                                      </p:cBhvr>
                                      <p:to>
                                        <p:strVal val="visible"/>
                                      </p:to>
                                    </p:set>
                                    <p:animEffect transition="in" filter="blinds(horizontal)">
                                      <p:cBhvr>
                                        <p:cTn id="12" dur="500"/>
                                        <p:tgtEl>
                                          <p:spTgt spid="359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67"/>
                                        </p:tgtEl>
                                        <p:attrNameLst>
                                          <p:attrName>style.visibility</p:attrName>
                                        </p:attrNameLst>
                                      </p:cBhvr>
                                      <p:to>
                                        <p:strVal val="visible"/>
                                      </p:to>
                                    </p:set>
                                    <p:animEffect transition="in" filter="blinds(horizontal)">
                                      <p:cBhvr>
                                        <p:cTn id="17" dur="500"/>
                                        <p:tgtEl>
                                          <p:spTgt spid="358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5989"/>
                                        </p:tgtEl>
                                        <p:attrNameLst>
                                          <p:attrName>style.visibility</p:attrName>
                                        </p:attrNameLst>
                                      </p:cBhvr>
                                      <p:to>
                                        <p:strVal val="visible"/>
                                      </p:to>
                                    </p:set>
                                    <p:animEffect transition="in" filter="barn(outHorizontal)">
                                      <p:cBhvr>
                                        <p:cTn id="22" dur="500"/>
                                        <p:tgtEl>
                                          <p:spTgt spid="35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35982"/>
                                        </p:tgtEl>
                                        <p:attrNameLst>
                                          <p:attrName>style.visibility</p:attrName>
                                        </p:attrNameLst>
                                      </p:cBhvr>
                                      <p:to>
                                        <p:strVal val="visible"/>
                                      </p:to>
                                    </p:set>
                                    <p:animEffect transition="in" filter="barn(outVertical)">
                                      <p:cBhvr>
                                        <p:cTn id="27" dur="500"/>
                                        <p:tgtEl>
                                          <p:spTgt spid="35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35890"/>
                                        </p:tgtEl>
                                        <p:attrNameLst>
                                          <p:attrName>style.visibility</p:attrName>
                                        </p:attrNameLst>
                                      </p:cBhvr>
                                      <p:to>
                                        <p:strVal val="visible"/>
                                      </p:to>
                                    </p:set>
                                    <p:animEffect transition="in" filter="barn(outHorizontal)">
                                      <p:cBhvr>
                                        <p:cTn id="32" dur="500"/>
                                        <p:tgtEl>
                                          <p:spTgt spid="358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868"/>
                                        </p:tgtEl>
                                        <p:attrNameLst>
                                          <p:attrName>style.visibility</p:attrName>
                                        </p:attrNameLst>
                                      </p:cBhvr>
                                      <p:to>
                                        <p:strVal val="visible"/>
                                      </p:to>
                                    </p:set>
                                    <p:animEffect transition="in" filter="blinds(horizontal)">
                                      <p:cBhvr>
                                        <p:cTn id="37" dur="500"/>
                                        <p:tgtEl>
                                          <p:spTgt spid="358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870"/>
                                        </p:tgtEl>
                                        <p:attrNameLst>
                                          <p:attrName>style.visibility</p:attrName>
                                        </p:attrNameLst>
                                      </p:cBhvr>
                                      <p:to>
                                        <p:strVal val="visible"/>
                                      </p:to>
                                    </p:set>
                                    <p:animEffect transition="in" filter="blinds(horizontal)">
                                      <p:cBhvr>
                                        <p:cTn id="42" dur="500"/>
                                        <p:tgtEl>
                                          <p:spTgt spid="35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1">
            <a:extLst>
              <a:ext uri="{FF2B5EF4-FFF2-40B4-BE49-F238E27FC236}">
                <a16:creationId xmlns:a16="http://schemas.microsoft.com/office/drawing/2014/main" xmlns="" id="{DB9CEF9D-5EF5-4A9F-A1E4-573A66146859}"/>
              </a:ext>
            </a:extLst>
          </p:cNvPr>
          <p:cNvSpPr>
            <a:spLocks noGrp="1"/>
          </p:cNvSpPr>
          <p:nvPr>
            <p:ph type="sldNum" sz="quarter" idx="12"/>
          </p:nvPr>
        </p:nvSpPr>
        <p:spPr/>
        <p:txBody>
          <a:bodyPr/>
          <a:lstStyle/>
          <a:p>
            <a:fld id="{7252C786-14E7-4834-BFE6-D0B8BB34332B}" type="slidenum">
              <a:rPr lang="en-US" altLang="zh-CN"/>
              <a:pPr/>
              <a:t>20</a:t>
            </a:fld>
            <a:endParaRPr lang="en-US" altLang="zh-CN"/>
          </a:p>
        </p:txBody>
      </p:sp>
      <p:grpSp>
        <p:nvGrpSpPr>
          <p:cNvPr id="52300" name="Group 76">
            <a:extLst>
              <a:ext uri="{FF2B5EF4-FFF2-40B4-BE49-F238E27FC236}">
                <a16:creationId xmlns:a16="http://schemas.microsoft.com/office/drawing/2014/main" xmlns="" id="{B9ABA8E2-4CE1-48A9-A9F0-53C8F0D3D5C4}"/>
              </a:ext>
            </a:extLst>
          </p:cNvPr>
          <p:cNvGrpSpPr>
            <a:grpSpLocks/>
          </p:cNvGrpSpPr>
          <p:nvPr/>
        </p:nvGrpSpPr>
        <p:grpSpPr bwMode="auto">
          <a:xfrm>
            <a:off x="2209800" y="990600"/>
            <a:ext cx="7924800" cy="2895600"/>
            <a:chOff x="432" y="624"/>
            <a:chExt cx="4992" cy="1824"/>
          </a:xfrm>
        </p:grpSpPr>
        <p:grpSp>
          <p:nvGrpSpPr>
            <p:cNvPr id="52299" name="Group 75">
              <a:extLst>
                <a:ext uri="{FF2B5EF4-FFF2-40B4-BE49-F238E27FC236}">
                  <a16:creationId xmlns:a16="http://schemas.microsoft.com/office/drawing/2014/main" xmlns="" id="{7714A1FE-8657-4FDC-AE70-12636558B7B8}"/>
                </a:ext>
              </a:extLst>
            </p:cNvPr>
            <p:cNvGrpSpPr>
              <a:grpSpLocks/>
            </p:cNvGrpSpPr>
            <p:nvPr/>
          </p:nvGrpSpPr>
          <p:grpSpPr bwMode="auto">
            <a:xfrm>
              <a:off x="432" y="624"/>
              <a:ext cx="4992" cy="1824"/>
              <a:chOff x="432" y="624"/>
              <a:chExt cx="4992" cy="1824"/>
            </a:xfrm>
          </p:grpSpPr>
          <p:sp>
            <p:nvSpPr>
              <p:cNvPr id="52228" name="Rectangle 4">
                <a:extLst>
                  <a:ext uri="{FF2B5EF4-FFF2-40B4-BE49-F238E27FC236}">
                    <a16:creationId xmlns:a16="http://schemas.microsoft.com/office/drawing/2014/main" xmlns="" id="{EE890D4F-D678-4115-B7FB-8A8D383BF519}"/>
                  </a:ext>
                </a:extLst>
              </p:cNvPr>
              <p:cNvSpPr>
                <a:spLocks noChangeArrowheads="1"/>
              </p:cNvSpPr>
              <p:nvPr/>
            </p:nvSpPr>
            <p:spPr bwMode="auto">
              <a:xfrm>
                <a:off x="432" y="624"/>
                <a:ext cx="4992" cy="182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9" name="Line 5">
                <a:extLst>
                  <a:ext uri="{FF2B5EF4-FFF2-40B4-BE49-F238E27FC236}">
                    <a16:creationId xmlns:a16="http://schemas.microsoft.com/office/drawing/2014/main" xmlns="" id="{A1E13246-5ABC-4462-8A8D-E4E2DBB202FC}"/>
                  </a:ext>
                </a:extLst>
              </p:cNvPr>
              <p:cNvSpPr>
                <a:spLocks noChangeShapeType="1"/>
              </p:cNvSpPr>
              <p:nvPr/>
            </p:nvSpPr>
            <p:spPr bwMode="auto">
              <a:xfrm>
                <a:off x="1360" y="1175"/>
                <a:ext cx="0" cy="976"/>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0" name="AutoShape 6">
                <a:extLst>
                  <a:ext uri="{FF2B5EF4-FFF2-40B4-BE49-F238E27FC236}">
                    <a16:creationId xmlns:a16="http://schemas.microsoft.com/office/drawing/2014/main" xmlns="" id="{DCDEC84B-C592-4F67-BC69-7A67FE99D35F}"/>
                  </a:ext>
                </a:extLst>
              </p:cNvPr>
              <p:cNvSpPr>
                <a:spLocks noChangeArrowheads="1"/>
              </p:cNvSpPr>
              <p:nvPr/>
            </p:nvSpPr>
            <p:spPr bwMode="auto">
              <a:xfrm rot="-22645157">
                <a:off x="1273" y="2024"/>
                <a:ext cx="175" cy="323"/>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31" name="Group 7">
                <a:extLst>
                  <a:ext uri="{FF2B5EF4-FFF2-40B4-BE49-F238E27FC236}">
                    <a16:creationId xmlns:a16="http://schemas.microsoft.com/office/drawing/2014/main" xmlns="" id="{36CD14E3-DBD0-4A68-81DF-704B957BBBAF}"/>
                  </a:ext>
                </a:extLst>
              </p:cNvPr>
              <p:cNvGrpSpPr>
                <a:grpSpLocks/>
              </p:cNvGrpSpPr>
              <p:nvPr/>
            </p:nvGrpSpPr>
            <p:grpSpPr bwMode="auto">
              <a:xfrm>
                <a:off x="565" y="1175"/>
                <a:ext cx="4726" cy="297"/>
                <a:chOff x="768" y="2016"/>
                <a:chExt cx="3408" cy="336"/>
              </a:xfrm>
            </p:grpSpPr>
            <p:sp>
              <p:nvSpPr>
                <p:cNvPr id="52232" name="Rectangle 8" descr="新闻纸">
                  <a:extLst>
                    <a:ext uri="{FF2B5EF4-FFF2-40B4-BE49-F238E27FC236}">
                      <a16:creationId xmlns:a16="http://schemas.microsoft.com/office/drawing/2014/main" xmlns="" id="{E0E99B6F-A80E-4E85-9871-3C3BD262CE04}"/>
                    </a:ext>
                  </a:extLst>
                </p:cNvPr>
                <p:cNvSpPr>
                  <a:spLocks noChangeArrowheads="1"/>
                </p:cNvSpPr>
                <p:nvPr/>
              </p:nvSpPr>
              <p:spPr bwMode="auto">
                <a:xfrm>
                  <a:off x="768" y="2016"/>
                  <a:ext cx="3408" cy="336"/>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3" name="Line 9">
                  <a:extLst>
                    <a:ext uri="{FF2B5EF4-FFF2-40B4-BE49-F238E27FC236}">
                      <a16:creationId xmlns:a16="http://schemas.microsoft.com/office/drawing/2014/main" xmlns="" id="{A8512C89-97E5-4DCE-B7C3-5C54BAE8D24A}"/>
                    </a:ext>
                  </a:extLst>
                </p:cNvPr>
                <p:cNvSpPr>
                  <a:spLocks noChangeShapeType="1"/>
                </p:cNvSpPr>
                <p:nvPr/>
              </p:nvSpPr>
              <p:spPr bwMode="auto">
                <a:xfrm>
                  <a:off x="768" y="2016"/>
                  <a:ext cx="3408"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4" name="Line 10">
                  <a:extLst>
                    <a:ext uri="{FF2B5EF4-FFF2-40B4-BE49-F238E27FC236}">
                      <a16:creationId xmlns:a16="http://schemas.microsoft.com/office/drawing/2014/main" xmlns="" id="{D24C53B2-09F6-4F98-8502-074E045A7DDD}"/>
                    </a:ext>
                  </a:extLst>
                </p:cNvPr>
                <p:cNvSpPr>
                  <a:spLocks noChangeShapeType="1"/>
                </p:cNvSpPr>
                <p:nvPr/>
              </p:nvSpPr>
              <p:spPr bwMode="auto">
                <a:xfrm>
                  <a:off x="768" y="2352"/>
                  <a:ext cx="3408"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35" name="AutoShape 11">
                <a:extLst>
                  <a:ext uri="{FF2B5EF4-FFF2-40B4-BE49-F238E27FC236}">
                    <a16:creationId xmlns:a16="http://schemas.microsoft.com/office/drawing/2014/main" xmlns="" id="{CCA8FF02-70CD-4CC7-BEBA-0E327ABE01F4}"/>
                  </a:ext>
                </a:extLst>
              </p:cNvPr>
              <p:cNvSpPr>
                <a:spLocks noChangeArrowheads="1"/>
              </p:cNvSpPr>
              <p:nvPr/>
            </p:nvSpPr>
            <p:spPr bwMode="auto">
              <a:xfrm rot="3106539">
                <a:off x="1210" y="2192"/>
                <a:ext cx="85" cy="88"/>
              </a:xfrm>
              <a:prstGeom prst="triangle">
                <a:avLst>
                  <a:gd name="adj" fmla="val 50000"/>
                </a:avLst>
              </a:prstGeom>
              <a:solidFill>
                <a:srgbClr val="808080"/>
              </a:solidFill>
              <a:ln w="9525">
                <a:solidFill>
                  <a:schemeClr val="tx1"/>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Freeform 12">
                <a:extLst>
                  <a:ext uri="{FF2B5EF4-FFF2-40B4-BE49-F238E27FC236}">
                    <a16:creationId xmlns:a16="http://schemas.microsoft.com/office/drawing/2014/main" xmlns="" id="{99833CC7-B0A7-43B7-A83A-08DC42E3DB56}"/>
                  </a:ext>
                </a:extLst>
              </p:cNvPr>
              <p:cNvSpPr>
                <a:spLocks/>
              </p:cNvSpPr>
              <p:nvPr/>
            </p:nvSpPr>
            <p:spPr bwMode="auto">
              <a:xfrm>
                <a:off x="1168" y="2195"/>
                <a:ext cx="103" cy="135"/>
              </a:xfrm>
              <a:custGeom>
                <a:avLst/>
                <a:gdLst>
                  <a:gd name="T0" fmla="*/ 0 w 112"/>
                  <a:gd name="T1" fmla="*/ 0 h 152"/>
                  <a:gd name="T2" fmla="*/ 112 w 112"/>
                  <a:gd name="T3" fmla="*/ 152 h 152"/>
                </a:gdLst>
                <a:ahLst/>
                <a:cxnLst>
                  <a:cxn ang="0">
                    <a:pos x="T0" y="T1"/>
                  </a:cxn>
                  <a:cxn ang="0">
                    <a:pos x="T2" y="T3"/>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7" name="Rectangle 13" descr="深色横线">
                <a:extLst>
                  <a:ext uri="{FF2B5EF4-FFF2-40B4-BE49-F238E27FC236}">
                    <a16:creationId xmlns:a16="http://schemas.microsoft.com/office/drawing/2014/main" xmlns="" id="{63D2F113-38F7-45D8-A35D-C06F634E4DF5}"/>
                  </a:ext>
                </a:extLst>
              </p:cNvPr>
              <p:cNvSpPr>
                <a:spLocks noChangeArrowheads="1"/>
              </p:cNvSpPr>
              <p:nvPr/>
            </p:nvSpPr>
            <p:spPr bwMode="auto">
              <a:xfrm rot="-2254633">
                <a:off x="1183" y="2202"/>
                <a:ext cx="44" cy="170"/>
              </a:xfrm>
              <a:prstGeom prst="rect">
                <a:avLst/>
              </a:prstGeom>
              <a:pattFill prst="dkHorz">
                <a:fgClr>
                  <a:schemeClr val="tx1"/>
                </a:fgClr>
                <a:bgClr>
                  <a:schemeClr val="bg1"/>
                </a:bgClr>
              </a:patt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Line 14">
                <a:extLst>
                  <a:ext uri="{FF2B5EF4-FFF2-40B4-BE49-F238E27FC236}">
                    <a16:creationId xmlns:a16="http://schemas.microsoft.com/office/drawing/2014/main" xmlns="" id="{F0D38EB8-C87A-4A42-831A-6100AA9DFF2C}"/>
                  </a:ext>
                </a:extLst>
              </p:cNvPr>
              <p:cNvSpPr>
                <a:spLocks noChangeShapeType="1"/>
              </p:cNvSpPr>
              <p:nvPr/>
            </p:nvSpPr>
            <p:spPr bwMode="auto">
              <a:xfrm>
                <a:off x="565" y="2193"/>
                <a:ext cx="751" cy="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9" name="Line 15">
                <a:extLst>
                  <a:ext uri="{FF2B5EF4-FFF2-40B4-BE49-F238E27FC236}">
                    <a16:creationId xmlns:a16="http://schemas.microsoft.com/office/drawing/2014/main" xmlns="" id="{12279151-B236-446F-949F-4C14B54985F4}"/>
                  </a:ext>
                </a:extLst>
              </p:cNvPr>
              <p:cNvSpPr>
                <a:spLocks noChangeShapeType="1"/>
              </p:cNvSpPr>
              <p:nvPr/>
            </p:nvSpPr>
            <p:spPr bwMode="auto">
              <a:xfrm flipH="1">
                <a:off x="962" y="1472"/>
                <a:ext cx="0" cy="255"/>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1" name="Line 17">
                <a:extLst>
                  <a:ext uri="{FF2B5EF4-FFF2-40B4-BE49-F238E27FC236}">
                    <a16:creationId xmlns:a16="http://schemas.microsoft.com/office/drawing/2014/main" xmlns="" id="{16E7CC2E-DAB2-4B31-B1BB-16010E953EEF}"/>
                  </a:ext>
                </a:extLst>
              </p:cNvPr>
              <p:cNvSpPr>
                <a:spLocks noChangeShapeType="1"/>
              </p:cNvSpPr>
              <p:nvPr/>
            </p:nvSpPr>
            <p:spPr bwMode="auto">
              <a:xfrm flipH="1" flipV="1">
                <a:off x="962" y="1939"/>
                <a:ext cx="0" cy="254"/>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2243" name="Group 19">
                <a:extLst>
                  <a:ext uri="{FF2B5EF4-FFF2-40B4-BE49-F238E27FC236}">
                    <a16:creationId xmlns:a16="http://schemas.microsoft.com/office/drawing/2014/main" xmlns="" id="{55B54050-4959-40EF-87DD-E778FBD4FE39}"/>
                  </a:ext>
                </a:extLst>
              </p:cNvPr>
              <p:cNvGrpSpPr>
                <a:grpSpLocks/>
              </p:cNvGrpSpPr>
              <p:nvPr/>
            </p:nvGrpSpPr>
            <p:grpSpPr bwMode="auto">
              <a:xfrm rot="400739">
                <a:off x="1286" y="1981"/>
                <a:ext cx="471" cy="329"/>
                <a:chOff x="1744" y="3372"/>
                <a:chExt cx="512" cy="372"/>
              </a:xfrm>
            </p:grpSpPr>
            <p:sp>
              <p:nvSpPr>
                <p:cNvPr id="52244" name="Freeform 20">
                  <a:extLst>
                    <a:ext uri="{FF2B5EF4-FFF2-40B4-BE49-F238E27FC236}">
                      <a16:creationId xmlns:a16="http://schemas.microsoft.com/office/drawing/2014/main" xmlns="" id="{1B69E4D5-5284-4440-A861-10A89F21E854}"/>
                    </a:ext>
                  </a:extLst>
                </p:cNvPr>
                <p:cNvSpPr>
                  <a:spLocks/>
                </p:cNvSpPr>
                <p:nvPr/>
              </p:nvSpPr>
              <p:spPr bwMode="auto">
                <a:xfrm>
                  <a:off x="1744" y="3380"/>
                  <a:ext cx="512" cy="364"/>
                </a:xfrm>
                <a:custGeom>
                  <a:avLst/>
                  <a:gdLst>
                    <a:gd name="T0" fmla="*/ 0 w 512"/>
                    <a:gd name="T1" fmla="*/ 200 h 364"/>
                    <a:gd name="T2" fmla="*/ 428 w 512"/>
                    <a:gd name="T3" fmla="*/ 0 h 364"/>
                    <a:gd name="T4" fmla="*/ 512 w 512"/>
                    <a:gd name="T5" fmla="*/ 172 h 364"/>
                    <a:gd name="T6" fmla="*/ 80 w 512"/>
                    <a:gd name="T7" fmla="*/ 364 h 364"/>
                    <a:gd name="T8" fmla="*/ 0 w 512"/>
                    <a:gd name="T9" fmla="*/ 200 h 364"/>
                  </a:gdLst>
                  <a:ahLst/>
                  <a:cxnLst>
                    <a:cxn ang="0">
                      <a:pos x="T0" y="T1"/>
                    </a:cxn>
                    <a:cxn ang="0">
                      <a:pos x="T2" y="T3"/>
                    </a:cxn>
                    <a:cxn ang="0">
                      <a:pos x="T4" y="T5"/>
                    </a:cxn>
                    <a:cxn ang="0">
                      <a:pos x="T6" y="T7"/>
                    </a:cxn>
                    <a:cxn ang="0">
                      <a:pos x="T8" y="T9"/>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5" name="Freeform 21">
                  <a:extLst>
                    <a:ext uri="{FF2B5EF4-FFF2-40B4-BE49-F238E27FC236}">
                      <a16:creationId xmlns:a16="http://schemas.microsoft.com/office/drawing/2014/main" xmlns="" id="{7DE57544-C8A9-427E-A7BF-F3F0780A3967}"/>
                    </a:ext>
                  </a:extLst>
                </p:cNvPr>
                <p:cNvSpPr>
                  <a:spLocks/>
                </p:cNvSpPr>
                <p:nvPr/>
              </p:nvSpPr>
              <p:spPr bwMode="auto">
                <a:xfrm>
                  <a:off x="1756" y="3372"/>
                  <a:ext cx="407" cy="198"/>
                </a:xfrm>
                <a:custGeom>
                  <a:avLst/>
                  <a:gdLst>
                    <a:gd name="T0" fmla="*/ 0 w 407"/>
                    <a:gd name="T1" fmla="*/ 198 h 198"/>
                    <a:gd name="T2" fmla="*/ 407 w 407"/>
                    <a:gd name="T3" fmla="*/ 0 h 198"/>
                  </a:gdLst>
                  <a:ahLst/>
                  <a:cxnLst>
                    <a:cxn ang="0">
                      <a:pos x="T0" y="T1"/>
                    </a:cxn>
                    <a:cxn ang="0">
                      <a:pos x="T2" y="T3"/>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6" name="Freeform 22">
                  <a:extLst>
                    <a:ext uri="{FF2B5EF4-FFF2-40B4-BE49-F238E27FC236}">
                      <a16:creationId xmlns:a16="http://schemas.microsoft.com/office/drawing/2014/main" xmlns="" id="{B1BA91E1-71BF-4063-BDB5-3D277368BBE1}"/>
                    </a:ext>
                  </a:extLst>
                </p:cNvPr>
                <p:cNvSpPr>
                  <a:spLocks/>
                </p:cNvSpPr>
                <p:nvPr/>
              </p:nvSpPr>
              <p:spPr bwMode="auto">
                <a:xfrm>
                  <a:off x="1824" y="3552"/>
                  <a:ext cx="414" cy="192"/>
                </a:xfrm>
                <a:custGeom>
                  <a:avLst/>
                  <a:gdLst>
                    <a:gd name="T0" fmla="*/ 0 w 414"/>
                    <a:gd name="T1" fmla="*/ 192 h 192"/>
                    <a:gd name="T2" fmla="*/ 414 w 414"/>
                    <a:gd name="T3" fmla="*/ 0 h 192"/>
                  </a:gdLst>
                  <a:ahLst/>
                  <a:cxnLst>
                    <a:cxn ang="0">
                      <a:pos x="T0" y="T1"/>
                    </a:cxn>
                    <a:cxn ang="0">
                      <a:pos x="T2" y="T3"/>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47" name="Freeform 23">
                <a:extLst>
                  <a:ext uri="{FF2B5EF4-FFF2-40B4-BE49-F238E27FC236}">
                    <a16:creationId xmlns:a16="http://schemas.microsoft.com/office/drawing/2014/main" xmlns="" id="{4945A64C-78E6-4B72-91C6-48AE9C8A49EA}"/>
                  </a:ext>
                </a:extLst>
              </p:cNvPr>
              <p:cNvSpPr>
                <a:spLocks/>
              </p:cNvSpPr>
              <p:nvPr/>
            </p:nvSpPr>
            <p:spPr bwMode="auto">
              <a:xfrm>
                <a:off x="1345" y="1473"/>
                <a:ext cx="2444" cy="713"/>
              </a:xfrm>
              <a:custGeom>
                <a:avLst/>
                <a:gdLst>
                  <a:gd name="T0" fmla="*/ 0 w 2656"/>
                  <a:gd name="T1" fmla="*/ 808 h 808"/>
                  <a:gd name="T2" fmla="*/ 2656 w 2656"/>
                  <a:gd name="T3" fmla="*/ 0 h 808"/>
                </a:gdLst>
                <a:ahLst/>
                <a:cxnLst>
                  <a:cxn ang="0">
                    <a:pos x="T0" y="T1"/>
                  </a:cxn>
                  <a:cxn ang="0">
                    <a:pos x="T2" y="T3"/>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8" name="Freeform 24">
                <a:extLst>
                  <a:ext uri="{FF2B5EF4-FFF2-40B4-BE49-F238E27FC236}">
                    <a16:creationId xmlns:a16="http://schemas.microsoft.com/office/drawing/2014/main" xmlns="" id="{4E520BAA-FECD-491A-81D2-FAF39B617F4D}"/>
                  </a:ext>
                </a:extLst>
              </p:cNvPr>
              <p:cNvSpPr>
                <a:spLocks/>
              </p:cNvSpPr>
              <p:nvPr/>
            </p:nvSpPr>
            <p:spPr bwMode="auto">
              <a:xfrm>
                <a:off x="3340" y="1473"/>
                <a:ext cx="51" cy="127"/>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49" name="Object 25">
                <a:extLst>
                  <a:ext uri="{FF2B5EF4-FFF2-40B4-BE49-F238E27FC236}">
                    <a16:creationId xmlns:a16="http://schemas.microsoft.com/office/drawing/2014/main" xmlns="" id="{DCAF0B29-D22E-42C8-8611-C2021FAD796D}"/>
                  </a:ext>
                </a:extLst>
              </p:cNvPr>
              <p:cNvGraphicFramePr>
                <a:graphicFrameLocks noChangeAspect="1"/>
              </p:cNvGraphicFramePr>
              <p:nvPr/>
            </p:nvGraphicFramePr>
            <p:xfrm>
              <a:off x="2861" y="1393"/>
              <a:ext cx="398" cy="338"/>
            </p:xfrm>
            <a:graphic>
              <a:graphicData uri="http://schemas.openxmlformats.org/presentationml/2006/ole">
                <mc:AlternateContent xmlns:mc="http://schemas.openxmlformats.org/markup-compatibility/2006">
                  <mc:Choice xmlns:v="urn:schemas-microsoft-com:vml" Requires="v">
                    <p:oleObj spid="_x0000_s52361" name="Equation" r:id="rId4" imgW="228600" imgH="203040" progId="Equation.3">
                      <p:embed/>
                    </p:oleObj>
                  </mc:Choice>
                  <mc:Fallback>
                    <p:oleObj name="Equation" r:id="rId4" imgW="228600" imgH="20304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1" y="1393"/>
                            <a:ext cx="39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1" name="Freeform 27">
                <a:extLst>
                  <a:ext uri="{FF2B5EF4-FFF2-40B4-BE49-F238E27FC236}">
                    <a16:creationId xmlns:a16="http://schemas.microsoft.com/office/drawing/2014/main" xmlns="" id="{04C03582-28C6-4021-824B-57FF07E28F9D}"/>
                  </a:ext>
                </a:extLst>
              </p:cNvPr>
              <p:cNvSpPr>
                <a:spLocks/>
              </p:cNvSpPr>
              <p:nvPr/>
            </p:nvSpPr>
            <p:spPr bwMode="auto">
              <a:xfrm>
                <a:off x="1437" y="1806"/>
                <a:ext cx="94" cy="250"/>
              </a:xfrm>
              <a:custGeom>
                <a:avLst/>
                <a:gdLst>
                  <a:gd name="T0" fmla="*/ 102 w 102"/>
                  <a:gd name="T1" fmla="*/ 282 h 282"/>
                  <a:gd name="T2" fmla="*/ 0 w 102"/>
                  <a:gd name="T3" fmla="*/ 0 h 282"/>
                </a:gdLst>
                <a:ahLst/>
                <a:cxnLst>
                  <a:cxn ang="0">
                    <a:pos x="T0" y="T1"/>
                  </a:cxn>
                  <a:cxn ang="0">
                    <a:pos x="T2" y="T3"/>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52" name="Freeform 28">
                <a:extLst>
                  <a:ext uri="{FF2B5EF4-FFF2-40B4-BE49-F238E27FC236}">
                    <a16:creationId xmlns:a16="http://schemas.microsoft.com/office/drawing/2014/main" xmlns="" id="{56ED4D07-E402-43C9-9373-7CC1506204D4}"/>
                  </a:ext>
                </a:extLst>
              </p:cNvPr>
              <p:cNvSpPr>
                <a:spLocks/>
              </p:cNvSpPr>
              <p:nvPr/>
            </p:nvSpPr>
            <p:spPr bwMode="auto">
              <a:xfrm>
                <a:off x="1592" y="2209"/>
                <a:ext cx="77" cy="197"/>
              </a:xfrm>
              <a:custGeom>
                <a:avLst/>
                <a:gdLst>
                  <a:gd name="T0" fmla="*/ 0 w 108"/>
                  <a:gd name="T1" fmla="*/ 0 h 294"/>
                  <a:gd name="T2" fmla="*/ 108 w 108"/>
                  <a:gd name="T3" fmla="*/ 294 h 294"/>
                </a:gdLst>
                <a:ahLst/>
                <a:cxnLst>
                  <a:cxn ang="0">
                    <a:pos x="T0" y="T1"/>
                  </a:cxn>
                  <a:cxn ang="0">
                    <a:pos x="T2" y="T3"/>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2240" name="Object 16">
              <a:extLst>
                <a:ext uri="{FF2B5EF4-FFF2-40B4-BE49-F238E27FC236}">
                  <a16:creationId xmlns:a16="http://schemas.microsoft.com/office/drawing/2014/main" xmlns="" id="{ED3EB11B-3F0F-4CBA-B6B1-23D01075EB95}"/>
                </a:ext>
              </a:extLst>
            </p:cNvPr>
            <p:cNvGraphicFramePr>
              <a:graphicFrameLocks noChangeAspect="1"/>
            </p:cNvGraphicFramePr>
            <p:nvPr/>
          </p:nvGraphicFramePr>
          <p:xfrm>
            <a:off x="500" y="1684"/>
            <a:ext cx="880" cy="263"/>
          </p:xfrm>
          <a:graphic>
            <a:graphicData uri="http://schemas.openxmlformats.org/presentationml/2006/ole">
              <mc:AlternateContent xmlns:mc="http://schemas.openxmlformats.org/markup-compatibility/2006">
                <mc:Choice xmlns:v="urn:schemas-microsoft-com:vml" Requires="v">
                  <p:oleObj spid="_x0000_s52362" name="公式" r:id="rId6" imgW="571320" imgH="177480" progId="Equation.3">
                    <p:embed/>
                  </p:oleObj>
                </mc:Choice>
                <mc:Fallback>
                  <p:oleObj name="公式" r:id="rId6" imgW="571320" imgH="17748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 y="1684"/>
                          <a:ext cx="88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3" name="Object 29">
              <a:extLst>
                <a:ext uri="{FF2B5EF4-FFF2-40B4-BE49-F238E27FC236}">
                  <a16:creationId xmlns:a16="http://schemas.microsoft.com/office/drawing/2014/main" xmlns="" id="{E78821BF-8FF4-4553-B4DB-8AB31AC207C2}"/>
                </a:ext>
              </a:extLst>
            </p:cNvPr>
            <p:cNvGraphicFramePr>
              <a:graphicFrameLocks noChangeAspect="1"/>
            </p:cNvGraphicFramePr>
            <p:nvPr/>
          </p:nvGraphicFramePr>
          <p:xfrm>
            <a:off x="1691" y="2151"/>
            <a:ext cx="1148" cy="285"/>
          </p:xfrm>
          <a:graphic>
            <a:graphicData uri="http://schemas.openxmlformats.org/presentationml/2006/ole">
              <mc:AlternateContent xmlns:mc="http://schemas.openxmlformats.org/markup-compatibility/2006">
                <mc:Choice xmlns:v="urn:schemas-microsoft-com:vml" Requires="v">
                  <p:oleObj spid="_x0000_s52363" name="公式" r:id="rId8" imgW="685800" imgH="177480" progId="Equation.3">
                    <p:embed/>
                  </p:oleObj>
                </mc:Choice>
                <mc:Fallback>
                  <p:oleObj name="公式" r:id="rId8" imgW="685800" imgH="17748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 y="2151"/>
                          <a:ext cx="114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54" name="Group 30">
            <a:extLst>
              <a:ext uri="{FF2B5EF4-FFF2-40B4-BE49-F238E27FC236}">
                <a16:creationId xmlns:a16="http://schemas.microsoft.com/office/drawing/2014/main" xmlns="" id="{B8A6DE2B-D41B-4054-8D9C-AB820B09E4E3}"/>
              </a:ext>
            </a:extLst>
          </p:cNvPr>
          <p:cNvGrpSpPr>
            <a:grpSpLocks/>
          </p:cNvGrpSpPr>
          <p:nvPr/>
        </p:nvGrpSpPr>
        <p:grpSpPr bwMode="auto">
          <a:xfrm>
            <a:off x="4813300" y="2135189"/>
            <a:ext cx="3860800" cy="606425"/>
            <a:chOff x="1974" y="1200"/>
            <a:chExt cx="2642" cy="432"/>
          </a:xfrm>
        </p:grpSpPr>
        <p:sp>
          <p:nvSpPr>
            <p:cNvPr id="52255" name="Freeform 31">
              <a:extLst>
                <a:ext uri="{FF2B5EF4-FFF2-40B4-BE49-F238E27FC236}">
                  <a16:creationId xmlns:a16="http://schemas.microsoft.com/office/drawing/2014/main" xmlns="" id="{24E88DDC-57AA-4620-B025-B053D3CDF33F}"/>
                </a:ext>
              </a:extLst>
            </p:cNvPr>
            <p:cNvSpPr>
              <a:spLocks/>
            </p:cNvSpPr>
            <p:nvPr/>
          </p:nvSpPr>
          <p:spPr bwMode="auto">
            <a:xfrm>
              <a:off x="2400" y="1344"/>
              <a:ext cx="96" cy="192"/>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56" name="Object 32">
              <a:extLst>
                <a:ext uri="{FF2B5EF4-FFF2-40B4-BE49-F238E27FC236}">
                  <a16:creationId xmlns:a16="http://schemas.microsoft.com/office/drawing/2014/main" xmlns="" id="{3DF6D0E5-F554-4B84-9617-019B6CFE9C62}"/>
                </a:ext>
              </a:extLst>
            </p:cNvPr>
            <p:cNvGraphicFramePr>
              <a:graphicFrameLocks noChangeAspect="1"/>
            </p:cNvGraphicFramePr>
            <p:nvPr/>
          </p:nvGraphicFramePr>
          <p:xfrm>
            <a:off x="1974" y="1200"/>
            <a:ext cx="330" cy="432"/>
          </p:xfrm>
          <a:graphic>
            <a:graphicData uri="http://schemas.openxmlformats.org/presentationml/2006/ole">
              <mc:AlternateContent xmlns:mc="http://schemas.openxmlformats.org/markup-compatibility/2006">
                <mc:Choice xmlns:v="urn:schemas-microsoft-com:vml" Requires="v">
                  <p:oleObj spid="_x0000_s52364" name="Equation" r:id="rId10" imgW="164880" imgH="215640" progId="Equation.3">
                    <p:embed/>
                  </p:oleObj>
                </mc:Choice>
                <mc:Fallback>
                  <p:oleObj name="Equation" r:id="rId10" imgW="164880" imgH="215640" progId="Equation.3">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4" y="1200"/>
                          <a:ext cx="33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7" name="Freeform 33">
              <a:extLst>
                <a:ext uri="{FF2B5EF4-FFF2-40B4-BE49-F238E27FC236}">
                  <a16:creationId xmlns:a16="http://schemas.microsoft.com/office/drawing/2014/main" xmlns="" id="{2FC11246-13D4-41DF-8885-F194EE2D1080}"/>
                </a:ext>
              </a:extLst>
            </p:cNvPr>
            <p:cNvSpPr>
              <a:spLocks/>
            </p:cNvSpPr>
            <p:nvPr/>
          </p:nvSpPr>
          <p:spPr bwMode="auto">
            <a:xfrm>
              <a:off x="4560" y="1344"/>
              <a:ext cx="56" cy="144"/>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58" name="Object 34">
              <a:extLst>
                <a:ext uri="{FF2B5EF4-FFF2-40B4-BE49-F238E27FC236}">
                  <a16:creationId xmlns:a16="http://schemas.microsoft.com/office/drawing/2014/main" xmlns="" id="{D11CC524-D06B-4788-B33D-AA003946CF04}"/>
                </a:ext>
              </a:extLst>
            </p:cNvPr>
            <p:cNvGraphicFramePr>
              <a:graphicFrameLocks noChangeAspect="1"/>
            </p:cNvGraphicFramePr>
            <p:nvPr/>
          </p:nvGraphicFramePr>
          <p:xfrm>
            <a:off x="4083" y="1200"/>
            <a:ext cx="381" cy="432"/>
          </p:xfrm>
          <a:graphic>
            <a:graphicData uri="http://schemas.openxmlformats.org/presentationml/2006/ole">
              <mc:AlternateContent xmlns:mc="http://schemas.openxmlformats.org/markup-compatibility/2006">
                <mc:Choice xmlns:v="urn:schemas-microsoft-com:vml" Requires="v">
                  <p:oleObj spid="_x0000_s52365" name="Equation" r:id="rId12" imgW="190440" imgH="215640" progId="Equation.3">
                    <p:embed/>
                  </p:oleObj>
                </mc:Choice>
                <mc:Fallback>
                  <p:oleObj name="Equation" r:id="rId12" imgW="190440" imgH="215640" progId="Equation.3">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3" y="1200"/>
                          <a:ext cx="38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67" name="Group 43">
            <a:extLst>
              <a:ext uri="{FF2B5EF4-FFF2-40B4-BE49-F238E27FC236}">
                <a16:creationId xmlns:a16="http://schemas.microsoft.com/office/drawing/2014/main" xmlns="" id="{80D4E935-D429-40DB-BD68-32328EDD6F75}"/>
              </a:ext>
            </a:extLst>
          </p:cNvPr>
          <p:cNvGrpSpPr>
            <a:grpSpLocks/>
          </p:cNvGrpSpPr>
          <p:nvPr/>
        </p:nvGrpSpPr>
        <p:grpSpPr bwMode="auto">
          <a:xfrm>
            <a:off x="3681413" y="1125539"/>
            <a:ext cx="6102350" cy="739775"/>
            <a:chOff x="1199" y="576"/>
            <a:chExt cx="4177" cy="528"/>
          </a:xfrm>
        </p:grpSpPr>
        <p:sp>
          <p:nvSpPr>
            <p:cNvPr id="52268" name="Line 44">
              <a:extLst>
                <a:ext uri="{FF2B5EF4-FFF2-40B4-BE49-F238E27FC236}">
                  <a16:creationId xmlns:a16="http://schemas.microsoft.com/office/drawing/2014/main" xmlns="" id="{A4FD0246-878E-4F31-860B-8B199EE1C530}"/>
                </a:ext>
              </a:extLst>
            </p:cNvPr>
            <p:cNvSpPr>
              <a:spLocks noChangeShapeType="1"/>
            </p:cNvSpPr>
            <p:nvPr/>
          </p:nvSpPr>
          <p:spPr bwMode="auto">
            <a:xfrm flipV="1">
              <a:off x="1200" y="576"/>
              <a:ext cx="0" cy="528"/>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9" name="Line 45">
              <a:extLst>
                <a:ext uri="{FF2B5EF4-FFF2-40B4-BE49-F238E27FC236}">
                  <a16:creationId xmlns:a16="http://schemas.microsoft.com/office/drawing/2014/main" xmlns="" id="{37A28140-21AB-44A1-AC3E-71B21A859F72}"/>
                </a:ext>
              </a:extLst>
            </p:cNvPr>
            <p:cNvSpPr>
              <a:spLocks noChangeShapeType="1"/>
            </p:cNvSpPr>
            <p:nvPr/>
          </p:nvSpPr>
          <p:spPr bwMode="auto">
            <a:xfrm flipV="1">
              <a:off x="5376" y="576"/>
              <a:ext cx="0" cy="528"/>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0" name="Line 46">
              <a:extLst>
                <a:ext uri="{FF2B5EF4-FFF2-40B4-BE49-F238E27FC236}">
                  <a16:creationId xmlns:a16="http://schemas.microsoft.com/office/drawing/2014/main" xmlns="" id="{8B163190-1F04-4B2E-B03C-D3F2036EB232}"/>
                </a:ext>
              </a:extLst>
            </p:cNvPr>
            <p:cNvSpPr>
              <a:spLocks noChangeShapeType="1"/>
            </p:cNvSpPr>
            <p:nvPr/>
          </p:nvSpPr>
          <p:spPr bwMode="auto">
            <a:xfrm flipV="1">
              <a:off x="2880" y="816"/>
              <a:ext cx="0" cy="288"/>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2271" name="Group 47">
              <a:extLst>
                <a:ext uri="{FF2B5EF4-FFF2-40B4-BE49-F238E27FC236}">
                  <a16:creationId xmlns:a16="http://schemas.microsoft.com/office/drawing/2014/main" xmlns="" id="{B5EC903B-6B77-4400-92AD-758FD37E6E75}"/>
                </a:ext>
              </a:extLst>
            </p:cNvPr>
            <p:cNvGrpSpPr>
              <a:grpSpLocks/>
            </p:cNvGrpSpPr>
            <p:nvPr/>
          </p:nvGrpSpPr>
          <p:grpSpPr bwMode="auto">
            <a:xfrm rot="5400000" flipV="1">
              <a:off x="2016" y="144"/>
              <a:ext cx="48" cy="1680"/>
              <a:chOff x="1248" y="1968"/>
              <a:chExt cx="0" cy="816"/>
            </a:xfrm>
          </p:grpSpPr>
          <p:sp>
            <p:nvSpPr>
              <p:cNvPr id="52272" name="Line 48">
                <a:extLst>
                  <a:ext uri="{FF2B5EF4-FFF2-40B4-BE49-F238E27FC236}">
                    <a16:creationId xmlns:a16="http://schemas.microsoft.com/office/drawing/2014/main" xmlns="" id="{9B8D9DE5-A3CB-4FC6-A9A8-429D197046C3}"/>
                  </a:ext>
                </a:extLst>
              </p:cNvPr>
              <p:cNvSpPr>
                <a:spLocks noChangeShapeType="1"/>
              </p:cNvSpPr>
              <p:nvPr/>
            </p:nvSpPr>
            <p:spPr bwMode="auto">
              <a:xfrm flipH="1">
                <a:off x="1248" y="1968"/>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3" name="Line 49">
                <a:extLst>
                  <a:ext uri="{FF2B5EF4-FFF2-40B4-BE49-F238E27FC236}">
                    <a16:creationId xmlns:a16="http://schemas.microsoft.com/office/drawing/2014/main" xmlns="" id="{35A13B69-F604-4B2D-A8FD-F64A57F0A945}"/>
                  </a:ext>
                </a:extLst>
              </p:cNvPr>
              <p:cNvSpPr>
                <a:spLocks noChangeShapeType="1"/>
              </p:cNvSpPr>
              <p:nvPr/>
            </p:nvSpPr>
            <p:spPr bwMode="auto">
              <a:xfrm flipH="1" flipV="1">
                <a:off x="1248" y="2496"/>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74" name="Line 50">
              <a:extLst>
                <a:ext uri="{FF2B5EF4-FFF2-40B4-BE49-F238E27FC236}">
                  <a16:creationId xmlns:a16="http://schemas.microsoft.com/office/drawing/2014/main" xmlns="" id="{6B12360D-64F3-44B5-907F-2A01DEF08014}"/>
                </a:ext>
              </a:extLst>
            </p:cNvPr>
            <p:cNvSpPr>
              <a:spLocks noChangeShapeType="1"/>
            </p:cNvSpPr>
            <p:nvPr/>
          </p:nvSpPr>
          <p:spPr bwMode="auto">
            <a:xfrm rot="16200000" flipH="1">
              <a:off x="3358" y="479"/>
              <a:ext cx="1" cy="962"/>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5" name="Line 51">
              <a:extLst>
                <a:ext uri="{FF2B5EF4-FFF2-40B4-BE49-F238E27FC236}">
                  <a16:creationId xmlns:a16="http://schemas.microsoft.com/office/drawing/2014/main" xmlns="" id="{8FC6D8B9-3EE6-4146-A197-DAC4BBE74F06}"/>
                </a:ext>
              </a:extLst>
            </p:cNvPr>
            <p:cNvSpPr>
              <a:spLocks noChangeShapeType="1"/>
            </p:cNvSpPr>
            <p:nvPr/>
          </p:nvSpPr>
          <p:spPr bwMode="auto">
            <a:xfrm rot="-5400000" flipH="1" flipV="1">
              <a:off x="4894" y="481"/>
              <a:ext cx="1" cy="95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76" name="Object 52">
              <a:extLst>
                <a:ext uri="{FF2B5EF4-FFF2-40B4-BE49-F238E27FC236}">
                  <a16:creationId xmlns:a16="http://schemas.microsoft.com/office/drawing/2014/main" xmlns="" id="{38A822DF-1568-411D-A2BE-9B4C97CC5B50}"/>
                </a:ext>
              </a:extLst>
            </p:cNvPr>
            <p:cNvGraphicFramePr>
              <a:graphicFrameLocks noChangeAspect="1"/>
            </p:cNvGraphicFramePr>
            <p:nvPr/>
          </p:nvGraphicFramePr>
          <p:xfrm>
            <a:off x="1920" y="576"/>
            <a:ext cx="341" cy="528"/>
          </p:xfrm>
          <a:graphic>
            <a:graphicData uri="http://schemas.openxmlformats.org/presentationml/2006/ole">
              <mc:AlternateContent xmlns:mc="http://schemas.openxmlformats.org/markup-compatibility/2006">
                <mc:Choice xmlns:v="urn:schemas-microsoft-com:vml" Requires="v">
                  <p:oleObj spid="_x0000_s52366" name="Equation" r:id="rId14" imgW="139680" imgH="215640" progId="Equation.3">
                    <p:embed/>
                  </p:oleObj>
                </mc:Choice>
                <mc:Fallback>
                  <p:oleObj name="Equation" r:id="rId14" imgW="139680" imgH="215640" progId="Equation.3">
                    <p:embed/>
                    <p:pic>
                      <p:nvPicPr>
                        <p:cNvPr id="0" name="Object 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0" y="576"/>
                          <a:ext cx="34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7" name="Object 53">
              <a:extLst>
                <a:ext uri="{FF2B5EF4-FFF2-40B4-BE49-F238E27FC236}">
                  <a16:creationId xmlns:a16="http://schemas.microsoft.com/office/drawing/2014/main" xmlns="" id="{E08E461C-ABCA-4BD6-8028-7DEF2DD1899C}"/>
                </a:ext>
              </a:extLst>
            </p:cNvPr>
            <p:cNvGraphicFramePr>
              <a:graphicFrameLocks noChangeAspect="1"/>
            </p:cNvGraphicFramePr>
            <p:nvPr/>
          </p:nvGraphicFramePr>
          <p:xfrm>
            <a:off x="3971" y="576"/>
            <a:ext cx="373" cy="528"/>
          </p:xfrm>
          <a:graphic>
            <a:graphicData uri="http://schemas.openxmlformats.org/presentationml/2006/ole">
              <mc:AlternateContent xmlns:mc="http://schemas.openxmlformats.org/markup-compatibility/2006">
                <mc:Choice xmlns:v="urn:schemas-microsoft-com:vml" Requires="v">
                  <p:oleObj spid="_x0000_s52367" name="Equation" r:id="rId16" imgW="152280" imgH="215640" progId="Equation.3">
                    <p:embed/>
                  </p:oleObj>
                </mc:Choice>
                <mc:Fallback>
                  <p:oleObj name="Equation" r:id="rId16" imgW="152280" imgH="215640" progId="Equation.3">
                    <p:embed/>
                    <p:pic>
                      <p:nvPicPr>
                        <p:cNvPr id="0"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71" y="576"/>
                          <a:ext cx="373"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8" name="Line 54">
              <a:extLst>
                <a:ext uri="{FF2B5EF4-FFF2-40B4-BE49-F238E27FC236}">
                  <a16:creationId xmlns:a16="http://schemas.microsoft.com/office/drawing/2014/main" xmlns="" id="{A0AD89EA-FB82-4894-AC18-48242D810A23}"/>
                </a:ext>
              </a:extLst>
            </p:cNvPr>
            <p:cNvSpPr>
              <a:spLocks noChangeShapeType="1"/>
            </p:cNvSpPr>
            <p:nvPr/>
          </p:nvSpPr>
          <p:spPr bwMode="auto">
            <a:xfrm rot="16200000" flipH="1">
              <a:off x="2159" y="-288"/>
              <a:ext cx="1" cy="1921"/>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9" name="Line 55">
              <a:extLst>
                <a:ext uri="{FF2B5EF4-FFF2-40B4-BE49-F238E27FC236}">
                  <a16:creationId xmlns:a16="http://schemas.microsoft.com/office/drawing/2014/main" xmlns="" id="{B2D403A9-65B5-422B-853F-C0E453458579}"/>
                </a:ext>
              </a:extLst>
            </p:cNvPr>
            <p:cNvSpPr>
              <a:spLocks noChangeShapeType="1"/>
            </p:cNvSpPr>
            <p:nvPr/>
          </p:nvSpPr>
          <p:spPr bwMode="auto">
            <a:xfrm rot="-5400000" flipH="1" flipV="1">
              <a:off x="4415" y="-287"/>
              <a:ext cx="1" cy="1919"/>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80" name="Object 56">
              <a:extLst>
                <a:ext uri="{FF2B5EF4-FFF2-40B4-BE49-F238E27FC236}">
                  <a16:creationId xmlns:a16="http://schemas.microsoft.com/office/drawing/2014/main" xmlns="" id="{CEAC7F1F-77A8-4258-BA0F-FC5EB9CFB544}"/>
                </a:ext>
              </a:extLst>
            </p:cNvPr>
            <p:cNvGraphicFramePr>
              <a:graphicFrameLocks noChangeAspect="1"/>
            </p:cNvGraphicFramePr>
            <p:nvPr/>
          </p:nvGraphicFramePr>
          <p:xfrm>
            <a:off x="3133" y="576"/>
            <a:ext cx="314" cy="384"/>
          </p:xfrm>
          <a:graphic>
            <a:graphicData uri="http://schemas.openxmlformats.org/presentationml/2006/ole">
              <mc:AlternateContent xmlns:mc="http://schemas.openxmlformats.org/markup-compatibility/2006">
                <mc:Choice xmlns:v="urn:schemas-microsoft-com:vml" Requires="v">
                  <p:oleObj spid="_x0000_s52368" name="Equation" r:id="rId18" imgW="114120" imgH="139680" progId="Equation.3">
                    <p:embed/>
                  </p:oleObj>
                </mc:Choice>
                <mc:Fallback>
                  <p:oleObj name="Equation" r:id="rId18" imgW="114120" imgH="139680" progId="Equation.3">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3" y="576"/>
                          <a:ext cx="31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95" name="Group 71">
            <a:extLst>
              <a:ext uri="{FF2B5EF4-FFF2-40B4-BE49-F238E27FC236}">
                <a16:creationId xmlns:a16="http://schemas.microsoft.com/office/drawing/2014/main" xmlns="" id="{987B34E5-5BA8-412C-A14A-EF84A196E611}"/>
              </a:ext>
            </a:extLst>
          </p:cNvPr>
          <p:cNvGrpSpPr>
            <a:grpSpLocks/>
          </p:cNvGrpSpPr>
          <p:nvPr/>
        </p:nvGrpSpPr>
        <p:grpSpPr bwMode="auto">
          <a:xfrm>
            <a:off x="2057400" y="4114800"/>
            <a:ext cx="4724400" cy="609600"/>
            <a:chOff x="336" y="2592"/>
            <a:chExt cx="2976" cy="384"/>
          </a:xfrm>
        </p:grpSpPr>
        <p:sp>
          <p:nvSpPr>
            <p:cNvPr id="52282" name="Text Box 58">
              <a:extLst>
                <a:ext uri="{FF2B5EF4-FFF2-40B4-BE49-F238E27FC236}">
                  <a16:creationId xmlns:a16="http://schemas.microsoft.com/office/drawing/2014/main" xmlns="" id="{4B3B03E6-41DF-4423-A83B-72AAF3A65AAC}"/>
                </a:ext>
              </a:extLst>
            </p:cNvPr>
            <p:cNvSpPr txBox="1">
              <a:spLocks noChangeArrowheads="1"/>
            </p:cNvSpPr>
            <p:nvPr/>
          </p:nvSpPr>
          <p:spPr bwMode="auto">
            <a:xfrm>
              <a:off x="336" y="2592"/>
              <a:ext cx="28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根据暗纹条件</a:t>
              </a:r>
            </a:p>
          </p:txBody>
        </p:sp>
        <p:graphicFrame>
          <p:nvGraphicFramePr>
            <p:cNvPr id="52283" name="Object 59">
              <a:extLst>
                <a:ext uri="{FF2B5EF4-FFF2-40B4-BE49-F238E27FC236}">
                  <a16:creationId xmlns:a16="http://schemas.microsoft.com/office/drawing/2014/main" xmlns="" id="{76D86FC8-E462-4442-B576-395FCF5CAEAF}"/>
                </a:ext>
              </a:extLst>
            </p:cNvPr>
            <p:cNvGraphicFramePr>
              <a:graphicFrameLocks noChangeAspect="1"/>
            </p:cNvGraphicFramePr>
            <p:nvPr/>
          </p:nvGraphicFramePr>
          <p:xfrm>
            <a:off x="1918" y="2634"/>
            <a:ext cx="1394" cy="342"/>
          </p:xfrm>
          <a:graphic>
            <a:graphicData uri="http://schemas.openxmlformats.org/presentationml/2006/ole">
              <mc:AlternateContent xmlns:mc="http://schemas.openxmlformats.org/markup-compatibility/2006">
                <mc:Choice xmlns:v="urn:schemas-microsoft-com:vml" Requires="v">
                  <p:oleObj spid="_x0000_s52369" name="Equation" r:id="rId20" imgW="711000" imgH="203040" progId="Equation.3">
                    <p:embed/>
                  </p:oleObj>
                </mc:Choice>
                <mc:Fallback>
                  <p:oleObj name="Equation" r:id="rId20" imgW="711000" imgH="203040" progId="Equation.3">
                    <p:embed/>
                    <p:pic>
                      <p:nvPicPr>
                        <p:cNvPr id="0" name="Object 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18" y="2634"/>
                          <a:ext cx="139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2284" name="Object 60">
            <a:extLst>
              <a:ext uri="{FF2B5EF4-FFF2-40B4-BE49-F238E27FC236}">
                <a16:creationId xmlns:a16="http://schemas.microsoft.com/office/drawing/2014/main" xmlns="" id="{FC16834A-1F1E-4752-BD18-676E7E29B723}"/>
              </a:ext>
            </a:extLst>
          </p:cNvPr>
          <p:cNvGraphicFramePr>
            <a:graphicFrameLocks noChangeAspect="1"/>
          </p:cNvGraphicFramePr>
          <p:nvPr/>
        </p:nvGraphicFramePr>
        <p:xfrm>
          <a:off x="6781800" y="3886201"/>
          <a:ext cx="3581400" cy="1077913"/>
        </p:xfrm>
        <a:graphic>
          <a:graphicData uri="http://schemas.openxmlformats.org/presentationml/2006/ole">
            <mc:AlternateContent xmlns:mc="http://schemas.openxmlformats.org/markup-compatibility/2006">
              <mc:Choice xmlns:v="urn:schemas-microsoft-com:vml" Requires="v">
                <p:oleObj spid="_x0000_s52370" name="Equation" r:id="rId22" imgW="1307880" imgH="393480" progId="Equation.3">
                  <p:embed/>
                </p:oleObj>
              </mc:Choice>
              <mc:Fallback>
                <p:oleObj name="Equation" r:id="rId22" imgW="1307880" imgH="393480" progId="Equation.3">
                  <p:embed/>
                  <p:pic>
                    <p:nvPicPr>
                      <p:cNvPr id="0" name="Object 6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81800" y="3886201"/>
                        <a:ext cx="35814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5" name="Object 61">
            <a:extLst>
              <a:ext uri="{FF2B5EF4-FFF2-40B4-BE49-F238E27FC236}">
                <a16:creationId xmlns:a16="http://schemas.microsoft.com/office/drawing/2014/main" xmlns="" id="{A8332903-ACA5-4C82-98BB-EC7F87DBA25B}"/>
              </a:ext>
            </a:extLst>
          </p:cNvPr>
          <p:cNvGraphicFramePr>
            <a:graphicFrameLocks noChangeAspect="1"/>
          </p:cNvGraphicFramePr>
          <p:nvPr/>
        </p:nvGraphicFramePr>
        <p:xfrm>
          <a:off x="2209800" y="4800600"/>
          <a:ext cx="4876800" cy="573088"/>
        </p:xfrm>
        <a:graphic>
          <a:graphicData uri="http://schemas.openxmlformats.org/presentationml/2006/ole">
            <mc:AlternateContent xmlns:mc="http://schemas.openxmlformats.org/markup-compatibility/2006">
              <mc:Choice xmlns:v="urn:schemas-microsoft-com:vml" Requires="v">
                <p:oleObj spid="_x0000_s52371" name="Equation" r:id="rId24" imgW="1828800" imgH="215640" progId="Equation.3">
                  <p:embed/>
                </p:oleObj>
              </mc:Choice>
              <mc:Fallback>
                <p:oleObj name="Equation" r:id="rId24" imgW="1828800" imgH="215640" progId="Equation.3">
                  <p:embed/>
                  <p:pic>
                    <p:nvPicPr>
                      <p:cNvPr id="0" name="Object 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09800" y="4800600"/>
                        <a:ext cx="48768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6" name="Object 62">
            <a:extLst>
              <a:ext uri="{FF2B5EF4-FFF2-40B4-BE49-F238E27FC236}">
                <a16:creationId xmlns:a16="http://schemas.microsoft.com/office/drawing/2014/main" xmlns="" id="{E0CA2750-A553-4D1E-913F-608CD71B2E40}"/>
              </a:ext>
            </a:extLst>
          </p:cNvPr>
          <p:cNvGraphicFramePr>
            <a:graphicFrameLocks noChangeAspect="1"/>
          </p:cNvGraphicFramePr>
          <p:nvPr/>
        </p:nvGraphicFramePr>
        <p:xfrm>
          <a:off x="2667000" y="5486400"/>
          <a:ext cx="5029200" cy="611188"/>
        </p:xfrm>
        <a:graphic>
          <a:graphicData uri="http://schemas.openxmlformats.org/presentationml/2006/ole">
            <mc:AlternateContent xmlns:mc="http://schemas.openxmlformats.org/markup-compatibility/2006">
              <mc:Choice xmlns:v="urn:schemas-microsoft-com:vml" Requires="v">
                <p:oleObj spid="_x0000_s52372" name="Equation" r:id="rId26" imgW="1879560" imgH="228600" progId="Equation.3">
                  <p:embed/>
                </p:oleObj>
              </mc:Choice>
              <mc:Fallback>
                <p:oleObj name="Equation" r:id="rId26" imgW="1879560" imgH="228600" progId="Equation.3">
                  <p:embed/>
                  <p:pic>
                    <p:nvPicPr>
                      <p:cNvPr id="0" name="Object 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67000" y="5486400"/>
                        <a:ext cx="50292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7" name="Object 63">
            <a:extLst>
              <a:ext uri="{FF2B5EF4-FFF2-40B4-BE49-F238E27FC236}">
                <a16:creationId xmlns:a16="http://schemas.microsoft.com/office/drawing/2014/main" xmlns="" id="{95C982EA-0515-4A9D-8105-ED1BA314E93E}"/>
              </a:ext>
            </a:extLst>
          </p:cNvPr>
          <p:cNvGraphicFramePr>
            <a:graphicFrameLocks noChangeAspect="1"/>
          </p:cNvGraphicFramePr>
          <p:nvPr/>
        </p:nvGraphicFramePr>
        <p:xfrm>
          <a:off x="7586664" y="5562601"/>
          <a:ext cx="1362075" cy="466725"/>
        </p:xfrm>
        <a:graphic>
          <a:graphicData uri="http://schemas.openxmlformats.org/presentationml/2006/ole">
            <mc:AlternateContent xmlns:mc="http://schemas.openxmlformats.org/markup-compatibility/2006">
              <mc:Choice xmlns:v="urn:schemas-microsoft-com:vml" Requires="v">
                <p:oleObj spid="_x0000_s52373" name="公式" r:id="rId28" imgW="520560" imgH="177480" progId="Equation.3">
                  <p:embed/>
                </p:oleObj>
              </mc:Choice>
              <mc:Fallback>
                <p:oleObj name="公式" r:id="rId28" imgW="520560" imgH="177480" progId="Equation.3">
                  <p:embed/>
                  <p:pic>
                    <p:nvPicPr>
                      <p:cNvPr id="0" name="Object 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586664" y="5562601"/>
                        <a:ext cx="13620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94" name="Group 70">
            <a:extLst>
              <a:ext uri="{FF2B5EF4-FFF2-40B4-BE49-F238E27FC236}">
                <a16:creationId xmlns:a16="http://schemas.microsoft.com/office/drawing/2014/main" xmlns="" id="{8C1FA35D-A42D-4DB0-A2F1-41E73E78ECFC}"/>
              </a:ext>
            </a:extLst>
          </p:cNvPr>
          <p:cNvGrpSpPr>
            <a:grpSpLocks/>
          </p:cNvGrpSpPr>
          <p:nvPr/>
        </p:nvGrpSpPr>
        <p:grpSpPr bwMode="auto">
          <a:xfrm>
            <a:off x="3648075" y="2336800"/>
            <a:ext cx="6135688" cy="1244600"/>
            <a:chOff x="1338" y="1472"/>
            <a:chExt cx="3865" cy="784"/>
          </a:xfrm>
        </p:grpSpPr>
        <p:grpSp>
          <p:nvGrpSpPr>
            <p:cNvPr id="52289" name="Group 65">
              <a:extLst>
                <a:ext uri="{FF2B5EF4-FFF2-40B4-BE49-F238E27FC236}">
                  <a16:creationId xmlns:a16="http://schemas.microsoft.com/office/drawing/2014/main" xmlns="" id="{6B0BF5F1-8E13-4197-A471-0845AA20F1E2}"/>
                </a:ext>
              </a:extLst>
            </p:cNvPr>
            <p:cNvGrpSpPr>
              <a:grpSpLocks/>
            </p:cNvGrpSpPr>
            <p:nvPr/>
          </p:nvGrpSpPr>
          <p:grpSpPr bwMode="auto">
            <a:xfrm>
              <a:off x="1338" y="1472"/>
              <a:ext cx="3865" cy="718"/>
              <a:chOff x="1338" y="1472"/>
              <a:chExt cx="3865" cy="718"/>
            </a:xfrm>
          </p:grpSpPr>
          <p:sp>
            <p:nvSpPr>
              <p:cNvPr id="52260" name="Freeform 36">
                <a:extLst>
                  <a:ext uri="{FF2B5EF4-FFF2-40B4-BE49-F238E27FC236}">
                    <a16:creationId xmlns:a16="http://schemas.microsoft.com/office/drawing/2014/main" xmlns="" id="{F795AE5B-B260-4661-9B86-2C794757BD65}"/>
                  </a:ext>
                </a:extLst>
              </p:cNvPr>
              <p:cNvSpPr>
                <a:spLocks/>
              </p:cNvSpPr>
              <p:nvPr/>
            </p:nvSpPr>
            <p:spPr bwMode="auto">
              <a:xfrm>
                <a:off x="1338" y="1472"/>
                <a:ext cx="1568" cy="714"/>
              </a:xfrm>
              <a:custGeom>
                <a:avLst/>
                <a:gdLst>
                  <a:gd name="T0" fmla="*/ 0 w 1704"/>
                  <a:gd name="T1" fmla="*/ 808 h 808"/>
                  <a:gd name="T2" fmla="*/ 1704 w 1704"/>
                  <a:gd name="T3" fmla="*/ 0 h 808"/>
                </a:gdLst>
                <a:ahLst/>
                <a:cxnLst>
                  <a:cxn ang="0">
                    <a:pos x="T0" y="T1"/>
                  </a:cxn>
                  <a:cxn ang="0">
                    <a:pos x="T2" y="T3"/>
                  </a:cxn>
                </a:cxnLst>
                <a:rect l="0" t="0" r="r" b="b"/>
                <a:pathLst>
                  <a:path w="1704" h="808">
                    <a:moveTo>
                      <a:pt x="0" y="808"/>
                    </a:moveTo>
                    <a:lnTo>
                      <a:pt x="1704"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1" name="Freeform 37">
                <a:extLst>
                  <a:ext uri="{FF2B5EF4-FFF2-40B4-BE49-F238E27FC236}">
                    <a16:creationId xmlns:a16="http://schemas.microsoft.com/office/drawing/2014/main" xmlns="" id="{D2CC00A5-C75A-4A6B-A186-D507E874EBF1}"/>
                  </a:ext>
                </a:extLst>
              </p:cNvPr>
              <p:cNvSpPr>
                <a:spLocks/>
              </p:cNvSpPr>
              <p:nvPr/>
            </p:nvSpPr>
            <p:spPr bwMode="auto">
              <a:xfrm>
                <a:off x="1338" y="1472"/>
                <a:ext cx="3865" cy="718"/>
              </a:xfrm>
              <a:custGeom>
                <a:avLst/>
                <a:gdLst>
                  <a:gd name="T0" fmla="*/ 0 w 4200"/>
                  <a:gd name="T1" fmla="*/ 812 h 812"/>
                  <a:gd name="T2" fmla="*/ 4200 w 4200"/>
                  <a:gd name="T3" fmla="*/ 0 h 812"/>
                </a:gdLst>
                <a:ahLst/>
                <a:cxnLst>
                  <a:cxn ang="0">
                    <a:pos x="T0" y="T1"/>
                  </a:cxn>
                  <a:cxn ang="0">
                    <a:pos x="T2" y="T3"/>
                  </a:cxn>
                </a:cxnLst>
                <a:rect l="0" t="0" r="r" b="b"/>
                <a:pathLst>
                  <a:path w="4200" h="812">
                    <a:moveTo>
                      <a:pt x="0" y="812"/>
                    </a:moveTo>
                    <a:lnTo>
                      <a:pt x="4200"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3" name="Freeform 39">
                <a:extLst>
                  <a:ext uri="{FF2B5EF4-FFF2-40B4-BE49-F238E27FC236}">
                    <a16:creationId xmlns:a16="http://schemas.microsoft.com/office/drawing/2014/main" xmlns="" id="{EDE7909B-9D51-49E9-8012-393EBC8C868D}"/>
                  </a:ext>
                </a:extLst>
              </p:cNvPr>
              <p:cNvSpPr>
                <a:spLocks/>
              </p:cNvSpPr>
              <p:nvPr/>
            </p:nvSpPr>
            <p:spPr bwMode="auto">
              <a:xfrm>
                <a:off x="2195" y="1801"/>
                <a:ext cx="45" cy="120"/>
              </a:xfrm>
              <a:custGeom>
                <a:avLst/>
                <a:gdLst>
                  <a:gd name="T0" fmla="*/ 0 w 49"/>
                  <a:gd name="T1" fmla="*/ 0 h 136"/>
                  <a:gd name="T2" fmla="*/ 44 w 49"/>
                  <a:gd name="T3" fmla="*/ 64 h 136"/>
                  <a:gd name="T4" fmla="*/ 32 w 49"/>
                  <a:gd name="T5" fmla="*/ 136 h 136"/>
                </a:gdLst>
                <a:ahLst/>
                <a:cxnLst>
                  <a:cxn ang="0">
                    <a:pos x="T0" y="T1"/>
                  </a:cxn>
                  <a:cxn ang="0">
                    <a:pos x="T2" y="T3"/>
                  </a:cxn>
                  <a:cxn ang="0">
                    <a:pos x="T4" y="T5"/>
                  </a:cxn>
                </a:cxnLst>
                <a:rect l="0" t="0" r="r" b="b"/>
                <a:pathLst>
                  <a:path w="49" h="136">
                    <a:moveTo>
                      <a:pt x="0" y="0"/>
                    </a:moveTo>
                    <a:cubicBezTo>
                      <a:pt x="8" y="11"/>
                      <a:pt x="39" y="41"/>
                      <a:pt x="44" y="64"/>
                    </a:cubicBezTo>
                    <a:cubicBezTo>
                      <a:pt x="49" y="87"/>
                      <a:pt x="34" y="121"/>
                      <a:pt x="32" y="136"/>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4" name="Freeform 40">
                <a:extLst>
                  <a:ext uri="{FF2B5EF4-FFF2-40B4-BE49-F238E27FC236}">
                    <a16:creationId xmlns:a16="http://schemas.microsoft.com/office/drawing/2014/main" xmlns="" id="{C42A0002-583D-4147-B5CD-61BD0DEFB288}"/>
                  </a:ext>
                </a:extLst>
              </p:cNvPr>
              <p:cNvSpPr>
                <a:spLocks/>
              </p:cNvSpPr>
              <p:nvPr/>
            </p:nvSpPr>
            <p:spPr bwMode="auto">
              <a:xfrm>
                <a:off x="2463" y="1854"/>
                <a:ext cx="45" cy="120"/>
              </a:xfrm>
              <a:custGeom>
                <a:avLst/>
                <a:gdLst>
                  <a:gd name="T0" fmla="*/ 0 w 49"/>
                  <a:gd name="T1" fmla="*/ 0 h 136"/>
                  <a:gd name="T2" fmla="*/ 44 w 49"/>
                  <a:gd name="T3" fmla="*/ 64 h 136"/>
                  <a:gd name="T4" fmla="*/ 32 w 49"/>
                  <a:gd name="T5" fmla="*/ 136 h 136"/>
                </a:gdLst>
                <a:ahLst/>
                <a:cxnLst>
                  <a:cxn ang="0">
                    <a:pos x="T0" y="T1"/>
                  </a:cxn>
                  <a:cxn ang="0">
                    <a:pos x="T2" y="T3"/>
                  </a:cxn>
                  <a:cxn ang="0">
                    <a:pos x="T4" y="T5"/>
                  </a:cxn>
                </a:cxnLst>
                <a:rect l="0" t="0" r="r" b="b"/>
                <a:pathLst>
                  <a:path w="49" h="136">
                    <a:moveTo>
                      <a:pt x="0" y="0"/>
                    </a:moveTo>
                    <a:cubicBezTo>
                      <a:pt x="8" y="11"/>
                      <a:pt x="39" y="41"/>
                      <a:pt x="44" y="64"/>
                    </a:cubicBezTo>
                    <a:cubicBezTo>
                      <a:pt x="49" y="87"/>
                      <a:pt x="34" y="121"/>
                      <a:pt x="32" y="136"/>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90" name="AutoShape 66">
              <a:extLst>
                <a:ext uri="{FF2B5EF4-FFF2-40B4-BE49-F238E27FC236}">
                  <a16:creationId xmlns:a16="http://schemas.microsoft.com/office/drawing/2014/main" xmlns="" id="{991B3AF6-3B5A-463D-8718-1CF2234C40E7}"/>
                </a:ext>
              </a:extLst>
            </p:cNvPr>
            <p:cNvSpPr>
              <a:spLocks noChangeArrowheads="1"/>
            </p:cNvSpPr>
            <p:nvPr/>
          </p:nvSpPr>
          <p:spPr bwMode="auto">
            <a:xfrm>
              <a:off x="1824" y="1534"/>
              <a:ext cx="207" cy="240"/>
            </a:xfrm>
            <a:prstGeom prst="wedgeRoundRectCallout">
              <a:avLst>
                <a:gd name="adj1" fmla="val 2176"/>
                <a:gd name="adj2" fmla="val 132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52265" name="Object 41">
              <a:extLst>
                <a:ext uri="{FF2B5EF4-FFF2-40B4-BE49-F238E27FC236}">
                  <a16:creationId xmlns:a16="http://schemas.microsoft.com/office/drawing/2014/main" xmlns="" id="{370D3EB3-E508-416D-8098-EC6698ED5DCF}"/>
                </a:ext>
              </a:extLst>
            </p:cNvPr>
            <p:cNvGraphicFramePr>
              <a:graphicFrameLocks noChangeAspect="1"/>
            </p:cNvGraphicFramePr>
            <p:nvPr/>
          </p:nvGraphicFramePr>
          <p:xfrm>
            <a:off x="1824" y="1518"/>
            <a:ext cx="226" cy="304"/>
          </p:xfrm>
          <a:graphic>
            <a:graphicData uri="http://schemas.openxmlformats.org/presentationml/2006/ole">
              <mc:AlternateContent xmlns:mc="http://schemas.openxmlformats.org/markup-compatibility/2006">
                <mc:Choice xmlns:v="urn:schemas-microsoft-com:vml" Requires="v">
                  <p:oleObj spid="_x0000_s52374" name="Equation" r:id="rId30" imgW="126720" imgH="177480" progId="Equation.3">
                    <p:embed/>
                  </p:oleObj>
                </mc:Choice>
                <mc:Fallback>
                  <p:oleObj name="Equation" r:id="rId30" imgW="126720" imgH="177480" progId="Equation.3">
                    <p:embed/>
                    <p:pic>
                      <p:nvPicPr>
                        <p:cNvPr id="0" name="Object 4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824" y="1518"/>
                          <a:ext cx="22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93" name="Group 69">
              <a:extLst>
                <a:ext uri="{FF2B5EF4-FFF2-40B4-BE49-F238E27FC236}">
                  <a16:creationId xmlns:a16="http://schemas.microsoft.com/office/drawing/2014/main" xmlns="" id="{5230DAE4-E54D-4E83-B2DE-3CF54519DFF3}"/>
                </a:ext>
              </a:extLst>
            </p:cNvPr>
            <p:cNvGrpSpPr>
              <a:grpSpLocks/>
            </p:cNvGrpSpPr>
            <p:nvPr/>
          </p:nvGrpSpPr>
          <p:grpSpPr bwMode="auto">
            <a:xfrm>
              <a:off x="2736" y="1952"/>
              <a:ext cx="240" cy="304"/>
              <a:chOff x="2736" y="1889"/>
              <a:chExt cx="240" cy="304"/>
            </a:xfrm>
          </p:grpSpPr>
          <p:sp>
            <p:nvSpPr>
              <p:cNvPr id="52291" name="AutoShape 67">
                <a:extLst>
                  <a:ext uri="{FF2B5EF4-FFF2-40B4-BE49-F238E27FC236}">
                    <a16:creationId xmlns:a16="http://schemas.microsoft.com/office/drawing/2014/main" xmlns="" id="{B94C4B73-569E-442F-89D5-B71A272532DA}"/>
                  </a:ext>
                </a:extLst>
              </p:cNvPr>
              <p:cNvSpPr>
                <a:spLocks noChangeArrowheads="1"/>
              </p:cNvSpPr>
              <p:nvPr/>
            </p:nvSpPr>
            <p:spPr bwMode="auto">
              <a:xfrm>
                <a:off x="2736" y="1920"/>
                <a:ext cx="240" cy="240"/>
              </a:xfrm>
              <a:prstGeom prst="wedgeRoundRectCallout">
                <a:avLst>
                  <a:gd name="adj1" fmla="val -130417"/>
                  <a:gd name="adj2" fmla="val -87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52292" name="Object 68">
                <a:extLst>
                  <a:ext uri="{FF2B5EF4-FFF2-40B4-BE49-F238E27FC236}">
                    <a16:creationId xmlns:a16="http://schemas.microsoft.com/office/drawing/2014/main" xmlns="" id="{28ACF32A-350B-4399-9A0E-F3D78409B7DB}"/>
                  </a:ext>
                </a:extLst>
              </p:cNvPr>
              <p:cNvGraphicFramePr>
                <a:graphicFrameLocks noChangeAspect="1"/>
              </p:cNvGraphicFramePr>
              <p:nvPr/>
            </p:nvGraphicFramePr>
            <p:xfrm>
              <a:off x="2736" y="1889"/>
              <a:ext cx="226" cy="304"/>
            </p:xfrm>
            <a:graphic>
              <a:graphicData uri="http://schemas.openxmlformats.org/presentationml/2006/ole">
                <mc:AlternateContent xmlns:mc="http://schemas.openxmlformats.org/markup-compatibility/2006">
                  <mc:Choice xmlns:v="urn:schemas-microsoft-com:vml" Requires="v">
                    <p:oleObj spid="_x0000_s52375" name="Equation" r:id="rId32" imgW="126720" imgH="177480" progId="Equation.3">
                      <p:embed/>
                    </p:oleObj>
                  </mc:Choice>
                  <mc:Fallback>
                    <p:oleObj name="Equation" r:id="rId32" imgW="126720" imgH="177480" progId="Equation.3">
                      <p:embed/>
                      <p:pic>
                        <p:nvPicPr>
                          <p:cNvPr id="0" name="Object 6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736" y="1889"/>
                            <a:ext cx="22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42" fill="hold" nodeType="clickEffect">
                                  <p:stCondLst>
                                    <p:cond delay="0"/>
                                  </p:stCondLst>
                                  <p:childTnLst>
                                    <p:set>
                                      <p:cBhvr>
                                        <p:cTn id="10" dur="1" fill="hold">
                                          <p:stCondLst>
                                            <p:cond delay="0"/>
                                          </p:stCondLst>
                                        </p:cTn>
                                        <p:tgtEl>
                                          <p:spTgt spid="52294"/>
                                        </p:tgtEl>
                                        <p:attrNameLst>
                                          <p:attrName>style.visibility</p:attrName>
                                        </p:attrNameLst>
                                      </p:cBhvr>
                                      <p:to>
                                        <p:strVal val="visible"/>
                                      </p:to>
                                    </p:set>
                                    <p:animEffect transition="in" filter="barn(outHorizontal)">
                                      <p:cBhvr>
                                        <p:cTn id="11" dur="500"/>
                                        <p:tgtEl>
                                          <p:spTgt spid="522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2254"/>
                                        </p:tgtEl>
                                        <p:attrNameLst>
                                          <p:attrName>style.visibility</p:attrName>
                                        </p:attrNameLst>
                                      </p:cBhvr>
                                      <p:to>
                                        <p:strVal val="visible"/>
                                      </p:to>
                                    </p:set>
                                    <p:animEffect transition="in" filter="blinds(horizontal)">
                                      <p:cBhvr>
                                        <p:cTn id="16" dur="500"/>
                                        <p:tgtEl>
                                          <p:spTgt spid="522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nodeType="clickEffect">
                                  <p:stCondLst>
                                    <p:cond delay="0"/>
                                  </p:stCondLst>
                                  <p:childTnLst>
                                    <p:set>
                                      <p:cBhvr>
                                        <p:cTn id="20" dur="1" fill="hold">
                                          <p:stCondLst>
                                            <p:cond delay="0"/>
                                          </p:stCondLst>
                                        </p:cTn>
                                        <p:tgtEl>
                                          <p:spTgt spid="52267"/>
                                        </p:tgtEl>
                                        <p:attrNameLst>
                                          <p:attrName>style.visibility</p:attrName>
                                        </p:attrNameLst>
                                      </p:cBhvr>
                                      <p:to>
                                        <p:strVal val="visible"/>
                                      </p:to>
                                    </p:set>
                                    <p:animEffect transition="in" filter="barn(outVertical)">
                                      <p:cBhvr>
                                        <p:cTn id="21" dur="500"/>
                                        <p:tgtEl>
                                          <p:spTgt spid="522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2295"/>
                                        </p:tgtEl>
                                        <p:attrNameLst>
                                          <p:attrName>style.visibility</p:attrName>
                                        </p:attrNameLst>
                                      </p:cBhvr>
                                      <p:to>
                                        <p:strVal val="visible"/>
                                      </p:to>
                                    </p:set>
                                    <p:animEffect transition="in" filter="blinds(horizontal)">
                                      <p:cBhvr>
                                        <p:cTn id="26" dur="500"/>
                                        <p:tgtEl>
                                          <p:spTgt spid="522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2284"/>
                                        </p:tgtEl>
                                        <p:attrNameLst>
                                          <p:attrName>style.visibility</p:attrName>
                                        </p:attrNameLst>
                                      </p:cBhvr>
                                      <p:to>
                                        <p:strVal val="visible"/>
                                      </p:to>
                                    </p:set>
                                    <p:animEffect transition="in" filter="blinds(horizontal)">
                                      <p:cBhvr>
                                        <p:cTn id="31" dur="500"/>
                                        <p:tgtEl>
                                          <p:spTgt spid="5228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2285"/>
                                        </p:tgtEl>
                                        <p:attrNameLst>
                                          <p:attrName>style.visibility</p:attrName>
                                        </p:attrNameLst>
                                      </p:cBhvr>
                                      <p:to>
                                        <p:strVal val="visible"/>
                                      </p:to>
                                    </p:set>
                                    <p:animEffect transition="in" filter="blinds(horizontal)">
                                      <p:cBhvr>
                                        <p:cTn id="36" dur="500"/>
                                        <p:tgtEl>
                                          <p:spTgt spid="5228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2286"/>
                                        </p:tgtEl>
                                        <p:attrNameLst>
                                          <p:attrName>style.visibility</p:attrName>
                                        </p:attrNameLst>
                                      </p:cBhvr>
                                      <p:to>
                                        <p:strVal val="visible"/>
                                      </p:to>
                                    </p:set>
                                    <p:animEffect transition="in" filter="blinds(horizontal)">
                                      <p:cBhvr>
                                        <p:cTn id="41" dur="500"/>
                                        <p:tgtEl>
                                          <p:spTgt spid="5228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2287"/>
                                        </p:tgtEl>
                                        <p:attrNameLst>
                                          <p:attrName>style.visibility</p:attrName>
                                        </p:attrNameLst>
                                      </p:cBhvr>
                                      <p:to>
                                        <p:strVal val="visible"/>
                                      </p:to>
                                    </p:set>
                                    <p:animEffect transition="in" filter="blinds(horizontal)">
                                      <p:cBhvr>
                                        <p:cTn id="46" dur="500"/>
                                        <p:tgtEl>
                                          <p:spTgt spid="52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a:extLst>
              <a:ext uri="{FF2B5EF4-FFF2-40B4-BE49-F238E27FC236}">
                <a16:creationId xmlns:a16="http://schemas.microsoft.com/office/drawing/2014/main" xmlns="" id="{F519AAC4-416C-4702-A662-878DA1A241CF}"/>
              </a:ext>
            </a:extLst>
          </p:cNvPr>
          <p:cNvSpPr>
            <a:spLocks noGrp="1"/>
          </p:cNvSpPr>
          <p:nvPr>
            <p:ph type="sldNum" sz="quarter" idx="12"/>
          </p:nvPr>
        </p:nvSpPr>
        <p:spPr/>
        <p:txBody>
          <a:bodyPr/>
          <a:lstStyle/>
          <a:p>
            <a:fld id="{6126743A-1078-4264-926D-8ED68BB1EA20}" type="slidenum">
              <a:rPr lang="en-US" altLang="zh-CN"/>
              <a:pPr/>
              <a:t>21</a:t>
            </a:fld>
            <a:endParaRPr lang="en-US" altLang="zh-CN"/>
          </a:p>
        </p:txBody>
      </p:sp>
      <p:sp>
        <p:nvSpPr>
          <p:cNvPr id="60418" name="Rectangle 2">
            <a:extLst>
              <a:ext uri="{FF2B5EF4-FFF2-40B4-BE49-F238E27FC236}">
                <a16:creationId xmlns:a16="http://schemas.microsoft.com/office/drawing/2014/main" xmlns="" id="{B3317B7C-D79A-4510-9607-1B1F30518AB9}"/>
              </a:ext>
            </a:extLst>
          </p:cNvPr>
          <p:cNvSpPr>
            <a:spLocks noChangeArrowheads="1"/>
          </p:cNvSpPr>
          <p:nvPr/>
        </p:nvSpPr>
        <p:spPr bwMode="auto">
          <a:xfrm>
            <a:off x="7872414" y="101601"/>
            <a:ext cx="2255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000066"/>
                </a:solidFill>
                <a:latin typeface="楷体_GB2312" pitchFamily="49" charset="-122"/>
                <a:ea typeface="楷体_GB2312" pitchFamily="49" charset="-122"/>
              </a:rPr>
              <a:t>本章目录</a:t>
            </a:r>
          </a:p>
        </p:txBody>
      </p:sp>
      <p:sp>
        <p:nvSpPr>
          <p:cNvPr id="60419" name="Oval 3">
            <a:extLst>
              <a:ext uri="{FF2B5EF4-FFF2-40B4-BE49-F238E27FC236}">
                <a16:creationId xmlns:a16="http://schemas.microsoft.com/office/drawing/2014/main" xmlns="" id="{59C19DFD-5CDD-4F11-97F3-5DC23A69177A}"/>
              </a:ext>
            </a:extLst>
          </p:cNvPr>
          <p:cNvSpPr>
            <a:spLocks noChangeArrowheads="1"/>
          </p:cNvSpPr>
          <p:nvPr/>
        </p:nvSpPr>
        <p:spPr bwMode="auto">
          <a:xfrm>
            <a:off x="6480175" y="584200"/>
            <a:ext cx="3824288"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2" name="Text Box 6">
            <a:extLst>
              <a:ext uri="{FF2B5EF4-FFF2-40B4-BE49-F238E27FC236}">
                <a16:creationId xmlns:a16="http://schemas.microsoft.com/office/drawing/2014/main" xmlns="" id="{1571A8CF-9169-47D9-9EF2-03E9E68F102F}"/>
              </a:ext>
            </a:extLst>
          </p:cNvPr>
          <p:cNvSpPr txBox="1">
            <a:spLocks noChangeArrowheads="1"/>
          </p:cNvSpPr>
          <p:nvPr/>
        </p:nvSpPr>
        <p:spPr bwMode="auto">
          <a:xfrm>
            <a:off x="2495550" y="750888"/>
            <a:ext cx="4103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rgbClr val="000066"/>
                </a:solidFill>
                <a:ea typeface="楷体_GB2312" pitchFamily="49" charset="-122"/>
              </a:rPr>
              <a:t>选择进入下一节：</a:t>
            </a:r>
          </a:p>
        </p:txBody>
      </p:sp>
      <p:sp>
        <p:nvSpPr>
          <p:cNvPr id="60423" name="Rectangle 7">
            <a:hlinkClick r:id="rId2"/>
            <a:extLst>
              <a:ext uri="{FF2B5EF4-FFF2-40B4-BE49-F238E27FC236}">
                <a16:creationId xmlns:a16="http://schemas.microsoft.com/office/drawing/2014/main" xmlns="" id="{0B1F00AC-1B45-4B74-8DB4-90681F6F5A32}"/>
              </a:ext>
            </a:extLst>
          </p:cNvPr>
          <p:cNvSpPr>
            <a:spLocks noChangeArrowheads="1"/>
          </p:cNvSpPr>
          <p:nvPr/>
        </p:nvSpPr>
        <p:spPr bwMode="auto">
          <a:xfrm>
            <a:off x="3216276" y="1773238"/>
            <a:ext cx="44037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3200" b="1">
                <a:solidFill>
                  <a:srgbClr val="000066"/>
                </a:solidFill>
                <a:latin typeface="楷体_GB2312" pitchFamily="49" charset="-122"/>
                <a:ea typeface="楷体_GB2312" pitchFamily="49" charset="-122"/>
              </a:rPr>
              <a:t> 11-6  </a:t>
            </a:r>
            <a:r>
              <a:rPr kumimoji="1" lang="zh-CN" altLang="en-US" sz="3200" b="1">
                <a:solidFill>
                  <a:srgbClr val="000066"/>
                </a:solidFill>
                <a:latin typeface="楷体_GB2312" pitchFamily="49" charset="-122"/>
                <a:ea typeface="楷体_GB2312" pitchFamily="49" charset="-122"/>
              </a:rPr>
              <a:t>光的衍射</a:t>
            </a:r>
          </a:p>
        </p:txBody>
      </p:sp>
      <p:sp>
        <p:nvSpPr>
          <p:cNvPr id="60424" name="Rectangle 8">
            <a:hlinkClick r:id="rId3"/>
            <a:extLst>
              <a:ext uri="{FF2B5EF4-FFF2-40B4-BE49-F238E27FC236}">
                <a16:creationId xmlns:a16="http://schemas.microsoft.com/office/drawing/2014/main" xmlns="" id="{0C98324F-F6B1-43F5-8BFA-7A176708523F}"/>
              </a:ext>
            </a:extLst>
          </p:cNvPr>
          <p:cNvSpPr>
            <a:spLocks noChangeArrowheads="1"/>
          </p:cNvSpPr>
          <p:nvPr/>
        </p:nvSpPr>
        <p:spPr bwMode="auto">
          <a:xfrm>
            <a:off x="3432175" y="2525713"/>
            <a:ext cx="3200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kumimoji="1" lang="en-US" altLang="zh-CN" sz="3200" b="1">
                <a:solidFill>
                  <a:srgbClr val="000066"/>
                </a:solidFill>
                <a:latin typeface="楷体_GB2312" pitchFamily="49" charset="-122"/>
                <a:ea typeface="楷体_GB2312" pitchFamily="49" charset="-122"/>
              </a:rPr>
              <a:t>11</a:t>
            </a:r>
            <a:r>
              <a:rPr kumimoji="1" lang="en-US" altLang="zh-CN" sz="3200" b="1">
                <a:solidFill>
                  <a:srgbClr val="000066"/>
                </a:solidFill>
                <a:latin typeface="Times New Roman" panose="02020603050405020304" pitchFamily="18" charset="0"/>
                <a:ea typeface="楷体_GB2312" pitchFamily="49" charset="-122"/>
              </a:rPr>
              <a:t>–</a:t>
            </a:r>
            <a:r>
              <a:rPr kumimoji="1" lang="en-US" altLang="zh-CN" sz="3200" b="1">
                <a:solidFill>
                  <a:srgbClr val="000066"/>
                </a:solidFill>
                <a:latin typeface="楷体_GB2312" pitchFamily="49" charset="-122"/>
                <a:ea typeface="楷体_GB2312" pitchFamily="49" charset="-122"/>
              </a:rPr>
              <a:t>7  </a:t>
            </a:r>
            <a:r>
              <a:rPr kumimoji="1" lang="zh-CN" altLang="en-US" sz="3200" b="1">
                <a:solidFill>
                  <a:srgbClr val="000066"/>
                </a:solidFill>
                <a:latin typeface="楷体_GB2312" pitchFamily="49" charset="-122"/>
                <a:ea typeface="楷体_GB2312" pitchFamily="49" charset="-122"/>
              </a:rPr>
              <a:t>单缝衍射</a:t>
            </a:r>
          </a:p>
        </p:txBody>
      </p:sp>
      <p:sp>
        <p:nvSpPr>
          <p:cNvPr id="60425" name="Rectangle 9">
            <a:hlinkClick r:id="rId4"/>
            <a:extLst>
              <a:ext uri="{FF2B5EF4-FFF2-40B4-BE49-F238E27FC236}">
                <a16:creationId xmlns:a16="http://schemas.microsoft.com/office/drawing/2014/main" xmlns="" id="{53491AA1-C933-4A23-A9D4-9C4745708B84}"/>
              </a:ext>
            </a:extLst>
          </p:cNvPr>
          <p:cNvSpPr>
            <a:spLocks noChangeArrowheads="1"/>
          </p:cNvSpPr>
          <p:nvPr/>
        </p:nvSpPr>
        <p:spPr bwMode="auto">
          <a:xfrm>
            <a:off x="3419476" y="3894138"/>
            <a:ext cx="36750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kumimoji="1" lang="en-US" altLang="zh-CN" sz="3200" b="1">
                <a:solidFill>
                  <a:srgbClr val="000066"/>
                </a:solidFill>
                <a:latin typeface="楷体_GB2312" pitchFamily="49" charset="-122"/>
                <a:ea typeface="楷体_GB2312" pitchFamily="49" charset="-122"/>
              </a:rPr>
              <a:t>11-9  </a:t>
            </a:r>
            <a:r>
              <a:rPr kumimoji="1" lang="zh-CN" altLang="en-US" sz="3200" b="1">
                <a:solidFill>
                  <a:srgbClr val="000066"/>
                </a:solidFill>
                <a:latin typeface="楷体_GB2312" pitchFamily="49" charset="-122"/>
                <a:ea typeface="楷体_GB2312" pitchFamily="49" charset="-122"/>
              </a:rPr>
              <a:t>衍射光栅 </a:t>
            </a:r>
          </a:p>
        </p:txBody>
      </p:sp>
      <p:sp>
        <p:nvSpPr>
          <p:cNvPr id="60426" name="Rectangle 10">
            <a:hlinkClick r:id="rId5"/>
            <a:extLst>
              <a:ext uri="{FF2B5EF4-FFF2-40B4-BE49-F238E27FC236}">
                <a16:creationId xmlns:a16="http://schemas.microsoft.com/office/drawing/2014/main" xmlns="" id="{09B6FADE-282E-43A2-8B5C-3258A5F83A36}"/>
              </a:ext>
            </a:extLst>
          </p:cNvPr>
          <p:cNvSpPr>
            <a:spLocks noChangeArrowheads="1"/>
          </p:cNvSpPr>
          <p:nvPr/>
        </p:nvSpPr>
        <p:spPr bwMode="auto">
          <a:xfrm>
            <a:off x="3419476" y="3208338"/>
            <a:ext cx="72564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kumimoji="1" lang="en-US" altLang="zh-CN" sz="3200" b="1">
                <a:solidFill>
                  <a:srgbClr val="000066"/>
                </a:solidFill>
                <a:latin typeface="楷体_GB2312" pitchFamily="49" charset="-122"/>
                <a:ea typeface="楷体_GB2312" pitchFamily="49" charset="-122"/>
              </a:rPr>
              <a:t>11-8  </a:t>
            </a:r>
            <a:r>
              <a:rPr kumimoji="1" lang="zh-CN" altLang="en-US" sz="3200" b="1">
                <a:solidFill>
                  <a:srgbClr val="000066"/>
                </a:solidFill>
                <a:latin typeface="楷体_GB2312" pitchFamily="49" charset="-122"/>
                <a:ea typeface="楷体_GB2312" pitchFamily="49" charset="-122"/>
              </a:rPr>
              <a:t>圆孔衍射 光学仪器的分辨本领</a:t>
            </a:r>
          </a:p>
        </p:txBody>
      </p:sp>
      <p:sp>
        <p:nvSpPr>
          <p:cNvPr id="60427" name="Rectangle 11">
            <a:hlinkClick r:id="rId6"/>
            <a:extLst>
              <a:ext uri="{FF2B5EF4-FFF2-40B4-BE49-F238E27FC236}">
                <a16:creationId xmlns:a16="http://schemas.microsoft.com/office/drawing/2014/main" xmlns="" id="{FE3B9683-DC59-4A62-BFA2-6E0CDC278C67}"/>
              </a:ext>
            </a:extLst>
          </p:cNvPr>
          <p:cNvSpPr>
            <a:spLocks noChangeArrowheads="1"/>
          </p:cNvSpPr>
          <p:nvPr/>
        </p:nvSpPr>
        <p:spPr bwMode="auto">
          <a:xfrm>
            <a:off x="3411538" y="4613275"/>
            <a:ext cx="601821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kumimoji="1" lang="en-US" altLang="zh-CN" sz="3200" b="1">
                <a:solidFill>
                  <a:srgbClr val="000066"/>
                </a:solidFill>
                <a:latin typeface="楷体_GB2312" pitchFamily="49" charset="-122"/>
                <a:ea typeface="楷体_GB2312" pitchFamily="49" charset="-122"/>
              </a:rPr>
              <a:t>11-10 </a:t>
            </a:r>
            <a:r>
              <a:rPr kumimoji="1" lang="zh-CN" altLang="en-US" sz="3200" b="1">
                <a:solidFill>
                  <a:srgbClr val="000066"/>
                </a:solidFill>
                <a:latin typeface="楷体_GB2312" pitchFamily="49" charset="-122"/>
                <a:ea typeface="楷体_GB2312" pitchFamily="49" charset="-122"/>
              </a:rPr>
              <a:t>光的偏振性 马吕斯定律</a:t>
            </a:r>
          </a:p>
        </p:txBody>
      </p:sp>
      <p:sp>
        <p:nvSpPr>
          <p:cNvPr id="60428" name="Rectangle 12">
            <a:hlinkClick r:id="rId7"/>
            <a:extLst>
              <a:ext uri="{FF2B5EF4-FFF2-40B4-BE49-F238E27FC236}">
                <a16:creationId xmlns:a16="http://schemas.microsoft.com/office/drawing/2014/main" xmlns="" id="{F2AE12E9-EBBB-47B8-90EA-F00012DE8D32}"/>
              </a:ext>
            </a:extLst>
          </p:cNvPr>
          <p:cNvSpPr>
            <a:spLocks noChangeArrowheads="1"/>
          </p:cNvSpPr>
          <p:nvPr/>
        </p:nvSpPr>
        <p:spPr bwMode="auto">
          <a:xfrm>
            <a:off x="3430588" y="5322888"/>
            <a:ext cx="580866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kumimoji="1" lang="en-US" altLang="zh-CN" sz="3200" b="1">
                <a:solidFill>
                  <a:srgbClr val="000066"/>
                </a:solidFill>
                <a:latin typeface="楷体_GB2312" pitchFamily="49" charset="-122"/>
                <a:ea typeface="楷体_GB2312" pitchFamily="49" charset="-122"/>
              </a:rPr>
              <a:t>11-11 </a:t>
            </a:r>
            <a:r>
              <a:rPr kumimoji="1" lang="zh-CN" altLang="en-US" sz="3200" b="1">
                <a:solidFill>
                  <a:srgbClr val="000066"/>
                </a:solidFill>
                <a:latin typeface="楷体_GB2312" pitchFamily="49" charset="-122"/>
                <a:ea typeface="楷体_GB2312" pitchFamily="49" charset="-122"/>
              </a:rPr>
              <a:t>反射光和折射光的偏振</a:t>
            </a:r>
          </a:p>
        </p:txBody>
      </p:sp>
      <p:sp>
        <p:nvSpPr>
          <p:cNvPr id="60429" name="WordArt 13">
            <a:hlinkClick r:id="rId8"/>
            <a:extLst>
              <a:ext uri="{FF2B5EF4-FFF2-40B4-BE49-F238E27FC236}">
                <a16:creationId xmlns:a16="http://schemas.microsoft.com/office/drawing/2014/main" xmlns="" id="{1F027DEC-13E0-4423-9EF6-F4E13B9A0137}"/>
              </a:ext>
            </a:extLst>
          </p:cNvPr>
          <p:cNvSpPr>
            <a:spLocks noChangeArrowheads="1" noChangeShapeType="1" noTextEdit="1"/>
          </p:cNvSpPr>
          <p:nvPr/>
        </p:nvSpPr>
        <p:spPr bwMode="auto">
          <a:xfrm>
            <a:off x="10126664"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panose="02010600030101010101" pitchFamily="2" charset="-122"/>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247ECDDF-059B-44DD-8B5A-B18DC7A24E8B}"/>
              </a:ext>
            </a:extLst>
          </p:cNvPr>
          <p:cNvSpPr>
            <a:spLocks noGrp="1"/>
          </p:cNvSpPr>
          <p:nvPr>
            <p:ph type="sldNum" sz="quarter" idx="12"/>
          </p:nvPr>
        </p:nvSpPr>
        <p:spPr/>
        <p:txBody>
          <a:bodyPr/>
          <a:lstStyle/>
          <a:p>
            <a:fld id="{212236D8-93F2-4DE0-B97E-1A268620779A}" type="slidenum">
              <a:rPr lang="en-US" altLang="zh-CN" smtClean="0"/>
              <a:pPr/>
              <a:t>3</a:t>
            </a:fld>
            <a:endParaRPr lang="en-US" altLang="zh-CN"/>
          </a:p>
        </p:txBody>
      </p:sp>
      <p:sp>
        <p:nvSpPr>
          <p:cNvPr id="3" name="文本框 2">
            <a:extLst>
              <a:ext uri="{FF2B5EF4-FFF2-40B4-BE49-F238E27FC236}">
                <a16:creationId xmlns:a16="http://schemas.microsoft.com/office/drawing/2014/main" xmlns="" id="{192012C1-07EB-4AB0-8FA4-38BCE1448BA3}"/>
              </a:ext>
            </a:extLst>
          </p:cNvPr>
          <p:cNvSpPr txBox="1"/>
          <p:nvPr/>
        </p:nvSpPr>
        <p:spPr>
          <a:xfrm>
            <a:off x="1487488" y="260648"/>
            <a:ext cx="5184576" cy="523220"/>
          </a:xfrm>
          <a:prstGeom prst="rect">
            <a:avLst/>
          </a:prstGeom>
          <a:noFill/>
        </p:spPr>
        <p:txBody>
          <a:bodyPr wrap="square" rtlCol="0">
            <a:spAutoFit/>
          </a:bodyPr>
          <a:lstStyle/>
          <a:p>
            <a:r>
              <a:rPr lang="zh-CN" altLang="en-US" sz="2800" dirty="0"/>
              <a:t>半波带的定义及含义</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070640" y="790560"/>
              <a:ext cx="8772480" cy="3204720"/>
            </p14:xfrm>
          </p:contentPart>
        </mc:Choice>
        <mc:Fallback>
          <p:pic>
            <p:nvPicPr>
              <p:cNvPr id="4" name="墨迹 3"/>
              <p:cNvPicPr/>
              <p:nvPr/>
            </p:nvPicPr>
            <p:blipFill>
              <a:blip r:embed="rId3"/>
              <a:stretch>
                <a:fillRect/>
              </a:stretch>
            </p:blipFill>
            <p:spPr>
              <a:xfrm>
                <a:off x="1059840" y="780840"/>
                <a:ext cx="8791200" cy="3225240"/>
              </a:xfrm>
              <a:prstGeom prst="rect">
                <a:avLst/>
              </a:prstGeom>
            </p:spPr>
          </p:pic>
        </mc:Fallback>
      </mc:AlternateContent>
    </p:spTree>
    <p:extLst>
      <p:ext uri="{BB962C8B-B14F-4D97-AF65-F5344CB8AC3E}">
        <p14:creationId xmlns:p14="http://schemas.microsoft.com/office/powerpoint/2010/main" val="3474556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1">
            <a:extLst>
              <a:ext uri="{FF2B5EF4-FFF2-40B4-BE49-F238E27FC236}">
                <a16:creationId xmlns:a16="http://schemas.microsoft.com/office/drawing/2014/main" xmlns="" id="{D8DA75E5-3741-4F47-A8D4-7D4A8B1B1985}"/>
              </a:ext>
            </a:extLst>
          </p:cNvPr>
          <p:cNvSpPr>
            <a:spLocks noGrp="1"/>
          </p:cNvSpPr>
          <p:nvPr>
            <p:ph type="sldNum" sz="quarter" idx="12"/>
          </p:nvPr>
        </p:nvSpPr>
        <p:spPr/>
        <p:txBody>
          <a:bodyPr/>
          <a:lstStyle/>
          <a:p>
            <a:fld id="{6A415B2E-C5AA-4092-B739-4F2E4B64EA58}" type="slidenum">
              <a:rPr lang="en-US" altLang="zh-CN"/>
              <a:pPr/>
              <a:t>4</a:t>
            </a:fld>
            <a:endParaRPr lang="en-US" altLang="zh-CN"/>
          </a:p>
        </p:txBody>
      </p:sp>
      <p:sp>
        <p:nvSpPr>
          <p:cNvPr id="36866" name="AutoShape 2">
            <a:extLst>
              <a:ext uri="{FF2B5EF4-FFF2-40B4-BE49-F238E27FC236}">
                <a16:creationId xmlns:a16="http://schemas.microsoft.com/office/drawing/2014/main" xmlns="" id="{729FD38A-06C1-4592-BEF7-7086D08949D2}"/>
              </a:ext>
            </a:extLst>
          </p:cNvPr>
          <p:cNvSpPr>
            <a:spLocks/>
          </p:cNvSpPr>
          <p:nvPr/>
        </p:nvSpPr>
        <p:spPr bwMode="auto">
          <a:xfrm>
            <a:off x="1415480" y="2847257"/>
            <a:ext cx="432048" cy="3874218"/>
          </a:xfrm>
          <a:prstGeom prst="leftBrace">
            <a:avLst>
              <a:gd name="adj1" fmla="val 6506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004" name="Group 140">
            <a:extLst>
              <a:ext uri="{FF2B5EF4-FFF2-40B4-BE49-F238E27FC236}">
                <a16:creationId xmlns:a16="http://schemas.microsoft.com/office/drawing/2014/main" xmlns="" id="{786A6EB3-635C-4D0A-9B1B-206934628BBC}"/>
              </a:ext>
            </a:extLst>
          </p:cNvPr>
          <p:cNvGrpSpPr>
            <a:grpSpLocks/>
          </p:cNvGrpSpPr>
          <p:nvPr/>
        </p:nvGrpSpPr>
        <p:grpSpPr bwMode="auto">
          <a:xfrm>
            <a:off x="1775520" y="136525"/>
            <a:ext cx="7578725" cy="2514600"/>
            <a:chOff x="554" y="576"/>
            <a:chExt cx="4774" cy="1584"/>
          </a:xfrm>
        </p:grpSpPr>
        <p:sp>
          <p:nvSpPr>
            <p:cNvPr id="36878" name="Rectangle 14">
              <a:extLst>
                <a:ext uri="{FF2B5EF4-FFF2-40B4-BE49-F238E27FC236}">
                  <a16:creationId xmlns:a16="http://schemas.microsoft.com/office/drawing/2014/main" xmlns="" id="{BF0584C8-7E5F-4B96-89E5-48DAB6FC2E41}"/>
                </a:ext>
              </a:extLst>
            </p:cNvPr>
            <p:cNvSpPr>
              <a:spLocks noChangeArrowheads="1"/>
            </p:cNvSpPr>
            <p:nvPr/>
          </p:nvSpPr>
          <p:spPr bwMode="auto">
            <a:xfrm>
              <a:off x="554" y="576"/>
              <a:ext cx="4774" cy="158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927" name="Object 63">
              <a:extLst>
                <a:ext uri="{FF2B5EF4-FFF2-40B4-BE49-F238E27FC236}">
                  <a16:creationId xmlns:a16="http://schemas.microsoft.com/office/drawing/2014/main" xmlns="" id="{9637A9C9-B3E8-412C-A0F8-14EC91A52492}"/>
                </a:ext>
              </a:extLst>
            </p:cNvPr>
            <p:cNvGraphicFramePr>
              <a:graphicFrameLocks noChangeAspect="1"/>
            </p:cNvGraphicFramePr>
            <p:nvPr/>
          </p:nvGraphicFramePr>
          <p:xfrm>
            <a:off x="3662" y="720"/>
            <a:ext cx="1371" cy="320"/>
          </p:xfrm>
          <a:graphic>
            <a:graphicData uri="http://schemas.openxmlformats.org/presentationml/2006/ole">
              <mc:AlternateContent xmlns:mc="http://schemas.openxmlformats.org/markup-compatibility/2006">
                <mc:Choice xmlns:v="urn:schemas-microsoft-com:vml" Requires="v">
                  <p:oleObj spid="_x0000_s37072" name="Equation" r:id="rId3" imgW="787320" imgH="177480" progId="Equation.3">
                    <p:embed/>
                  </p:oleObj>
                </mc:Choice>
                <mc:Fallback>
                  <p:oleObj name="Equation" r:id="rId3" imgW="787320" imgH="177480" progId="Equation.3">
                    <p:embed/>
                    <p:pic>
                      <p:nvPicPr>
                        <p:cNvPr id="0" name="Object 6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 y="720"/>
                          <a:ext cx="1371"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8" name="Object 64">
              <a:extLst>
                <a:ext uri="{FF2B5EF4-FFF2-40B4-BE49-F238E27FC236}">
                  <a16:creationId xmlns:a16="http://schemas.microsoft.com/office/drawing/2014/main" xmlns="" id="{868D67CB-F596-432A-BC4E-EA8776C85A26}"/>
                </a:ext>
              </a:extLst>
            </p:cNvPr>
            <p:cNvGraphicFramePr>
              <a:graphicFrameLocks noChangeAspect="1"/>
            </p:cNvGraphicFramePr>
            <p:nvPr/>
          </p:nvGraphicFramePr>
          <p:xfrm>
            <a:off x="4102" y="1013"/>
            <a:ext cx="754" cy="616"/>
          </p:xfrm>
          <a:graphic>
            <a:graphicData uri="http://schemas.openxmlformats.org/presentationml/2006/ole">
              <mc:AlternateContent xmlns:mc="http://schemas.openxmlformats.org/markup-compatibility/2006">
                <mc:Choice xmlns:v="urn:schemas-microsoft-com:vml" Requires="v">
                  <p:oleObj spid="_x0000_s37073" name="Equation" r:id="rId5" imgW="863280" imgH="723600" progId="Equation.3">
                    <p:embed/>
                  </p:oleObj>
                </mc:Choice>
                <mc:Fallback>
                  <p:oleObj name="Equation" r:id="rId5" imgW="863280" imgH="723600" progId="Equation.3">
                    <p:embed/>
                    <p:pic>
                      <p:nvPicPr>
                        <p:cNvPr id="0" name="Object 64"/>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 y="1013"/>
                          <a:ext cx="75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929" name="Group 65">
              <a:extLst>
                <a:ext uri="{FF2B5EF4-FFF2-40B4-BE49-F238E27FC236}">
                  <a16:creationId xmlns:a16="http://schemas.microsoft.com/office/drawing/2014/main" xmlns="" id="{04554436-8F4B-4BB0-97F3-BD92B4B90F18}"/>
                </a:ext>
              </a:extLst>
            </p:cNvPr>
            <p:cNvGrpSpPr>
              <a:grpSpLocks/>
            </p:cNvGrpSpPr>
            <p:nvPr/>
          </p:nvGrpSpPr>
          <p:grpSpPr bwMode="auto">
            <a:xfrm>
              <a:off x="3481" y="1703"/>
              <a:ext cx="1774" cy="327"/>
              <a:chOff x="3648" y="1728"/>
              <a:chExt cx="1920" cy="363"/>
            </a:xfrm>
          </p:grpSpPr>
          <p:sp>
            <p:nvSpPr>
              <p:cNvPr id="36930" name="Text Box 66">
                <a:extLst>
                  <a:ext uri="{FF2B5EF4-FFF2-40B4-BE49-F238E27FC236}">
                    <a16:creationId xmlns:a16="http://schemas.microsoft.com/office/drawing/2014/main" xmlns="" id="{5D68C63E-CE7A-45A8-AB6E-4300B2F40545}"/>
                  </a:ext>
                </a:extLst>
              </p:cNvPr>
              <p:cNvSpPr txBox="1">
                <a:spLocks noChangeArrowheads="1"/>
              </p:cNvSpPr>
              <p:nvPr/>
            </p:nvSpPr>
            <p:spPr bwMode="auto">
              <a:xfrm>
                <a:off x="3648" y="1728"/>
                <a:ext cx="192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     个半波带）</a:t>
                </a:r>
              </a:p>
            </p:txBody>
          </p:sp>
          <p:graphicFrame>
            <p:nvGraphicFramePr>
              <p:cNvPr id="36931" name="Object 67">
                <a:extLst>
                  <a:ext uri="{FF2B5EF4-FFF2-40B4-BE49-F238E27FC236}">
                    <a16:creationId xmlns:a16="http://schemas.microsoft.com/office/drawing/2014/main" xmlns="" id="{C0090FED-CA92-4F31-8570-080D08A3D69A}"/>
                  </a:ext>
                </a:extLst>
              </p:cNvPr>
              <p:cNvGraphicFramePr>
                <a:graphicFrameLocks noChangeAspect="1"/>
              </p:cNvGraphicFramePr>
              <p:nvPr/>
            </p:nvGraphicFramePr>
            <p:xfrm>
              <a:off x="3984" y="1728"/>
              <a:ext cx="210" cy="288"/>
            </p:xfrm>
            <a:graphic>
              <a:graphicData uri="http://schemas.openxmlformats.org/presentationml/2006/ole">
                <mc:AlternateContent xmlns:mc="http://schemas.openxmlformats.org/markup-compatibility/2006">
                  <mc:Choice xmlns:v="urn:schemas-microsoft-com:vml" Requires="v">
                    <p:oleObj spid="_x0000_s37074" name="Equation" r:id="rId7" imgW="203040" imgH="279360" progId="Equation.3">
                      <p:embed/>
                    </p:oleObj>
                  </mc:Choice>
                  <mc:Fallback>
                    <p:oleObj name="Equation" r:id="rId7" imgW="203040" imgH="279360" progId="Equation.3">
                      <p:embed/>
                      <p:pic>
                        <p:nvPicPr>
                          <p:cNvPr id="0" name="Object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728"/>
                            <a:ext cx="2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947" name="Object 83">
              <a:extLst>
                <a:ext uri="{FF2B5EF4-FFF2-40B4-BE49-F238E27FC236}">
                  <a16:creationId xmlns:a16="http://schemas.microsoft.com/office/drawing/2014/main" xmlns="" id="{A6BAE2E4-D39A-4ABA-BE31-CF047083F3E3}"/>
                </a:ext>
              </a:extLst>
            </p:cNvPr>
            <p:cNvGraphicFramePr>
              <a:graphicFrameLocks noChangeAspect="1"/>
            </p:cNvGraphicFramePr>
            <p:nvPr/>
          </p:nvGraphicFramePr>
          <p:xfrm>
            <a:off x="1082" y="1118"/>
            <a:ext cx="179" cy="196"/>
          </p:xfrm>
          <a:graphic>
            <a:graphicData uri="http://schemas.openxmlformats.org/presentationml/2006/ole">
              <mc:AlternateContent xmlns:mc="http://schemas.openxmlformats.org/markup-compatibility/2006">
                <mc:Choice xmlns:v="urn:schemas-microsoft-com:vml" Requires="v">
                  <p:oleObj spid="_x0000_s37075" name="公式" r:id="rId9" imgW="139680" imgH="164880" progId="Equation.3">
                    <p:embed/>
                  </p:oleObj>
                </mc:Choice>
                <mc:Fallback>
                  <p:oleObj name="公式" r:id="rId9" imgW="139680" imgH="164880" progId="Equation.3">
                    <p:embed/>
                    <p:pic>
                      <p:nvPicPr>
                        <p:cNvPr id="0" name="Object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 y="1118"/>
                          <a:ext cx="179"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48" name="Object 84">
              <a:extLst>
                <a:ext uri="{FF2B5EF4-FFF2-40B4-BE49-F238E27FC236}">
                  <a16:creationId xmlns:a16="http://schemas.microsoft.com/office/drawing/2014/main" xmlns="" id="{3F34111C-8531-40CD-B932-E0B14EB39A08}"/>
                </a:ext>
              </a:extLst>
            </p:cNvPr>
            <p:cNvGraphicFramePr>
              <a:graphicFrameLocks noChangeAspect="1"/>
            </p:cNvGraphicFramePr>
            <p:nvPr/>
          </p:nvGraphicFramePr>
          <p:xfrm>
            <a:off x="1066" y="1520"/>
            <a:ext cx="181" cy="180"/>
          </p:xfrm>
          <a:graphic>
            <a:graphicData uri="http://schemas.openxmlformats.org/presentationml/2006/ole">
              <mc:AlternateContent xmlns:mc="http://schemas.openxmlformats.org/markup-compatibility/2006">
                <mc:Choice xmlns:v="urn:schemas-microsoft-com:vml" Requires="v">
                  <p:oleObj spid="_x0000_s37076" name="公式" r:id="rId11" imgW="152280" imgH="164880" progId="Equation.3">
                    <p:embed/>
                  </p:oleObj>
                </mc:Choice>
                <mc:Fallback>
                  <p:oleObj name="公式" r:id="rId11" imgW="152280" imgH="164880" progId="Equation.3">
                    <p:embed/>
                    <p:pic>
                      <p:nvPicPr>
                        <p:cNvPr id="0" name="Object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1520"/>
                          <a:ext cx="18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49" name="Object 85">
              <a:extLst>
                <a:ext uri="{FF2B5EF4-FFF2-40B4-BE49-F238E27FC236}">
                  <a16:creationId xmlns:a16="http://schemas.microsoft.com/office/drawing/2014/main" xmlns="" id="{56F94EDA-C6A6-46A8-9C9A-1BC94812239C}"/>
                </a:ext>
              </a:extLst>
            </p:cNvPr>
            <p:cNvGraphicFramePr>
              <a:graphicFrameLocks noChangeAspect="1"/>
            </p:cNvGraphicFramePr>
            <p:nvPr/>
          </p:nvGraphicFramePr>
          <p:xfrm>
            <a:off x="1559" y="1470"/>
            <a:ext cx="193" cy="195"/>
          </p:xfrm>
          <a:graphic>
            <a:graphicData uri="http://schemas.openxmlformats.org/presentationml/2006/ole">
              <mc:AlternateContent xmlns:mc="http://schemas.openxmlformats.org/markup-compatibility/2006">
                <mc:Choice xmlns:v="urn:schemas-microsoft-com:vml" Requires="v">
                  <p:oleObj spid="_x0000_s37077" name="公式" r:id="rId13" imgW="126720" imgH="139680" progId="Equation.3">
                    <p:embed/>
                  </p:oleObj>
                </mc:Choice>
                <mc:Fallback>
                  <p:oleObj name="公式" r:id="rId13" imgW="126720" imgH="139680" progId="Equation.3">
                    <p:embed/>
                    <p:pic>
                      <p:nvPicPr>
                        <p:cNvPr id="0" name="Object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9" y="1470"/>
                          <a:ext cx="19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950" name="Group 86">
              <a:extLst>
                <a:ext uri="{FF2B5EF4-FFF2-40B4-BE49-F238E27FC236}">
                  <a16:creationId xmlns:a16="http://schemas.microsoft.com/office/drawing/2014/main" xmlns="" id="{0968AD22-104D-42C4-B134-C0C7A959A787}"/>
                </a:ext>
              </a:extLst>
            </p:cNvPr>
            <p:cNvGrpSpPr>
              <a:grpSpLocks/>
            </p:cNvGrpSpPr>
            <p:nvPr/>
          </p:nvGrpSpPr>
          <p:grpSpPr bwMode="auto">
            <a:xfrm>
              <a:off x="1300" y="1081"/>
              <a:ext cx="796" cy="1041"/>
              <a:chOff x="3170" y="2761"/>
              <a:chExt cx="796" cy="1041"/>
            </a:xfrm>
          </p:grpSpPr>
          <p:grpSp>
            <p:nvGrpSpPr>
              <p:cNvPr id="36951" name="Group 87">
                <a:extLst>
                  <a:ext uri="{FF2B5EF4-FFF2-40B4-BE49-F238E27FC236}">
                    <a16:creationId xmlns:a16="http://schemas.microsoft.com/office/drawing/2014/main" xmlns="" id="{A7FAB275-98C1-4993-9372-23BB1E44775C}"/>
                  </a:ext>
                </a:extLst>
              </p:cNvPr>
              <p:cNvGrpSpPr>
                <a:grpSpLocks/>
              </p:cNvGrpSpPr>
              <p:nvPr/>
            </p:nvGrpSpPr>
            <p:grpSpPr bwMode="auto">
              <a:xfrm>
                <a:off x="3170" y="2761"/>
                <a:ext cx="431" cy="1041"/>
                <a:chOff x="3216" y="2880"/>
                <a:chExt cx="460" cy="1204"/>
              </a:xfrm>
            </p:grpSpPr>
            <p:sp>
              <p:nvSpPr>
                <p:cNvPr id="36952" name="Freeform 88" descr="浅色上对角线">
                  <a:extLst>
                    <a:ext uri="{FF2B5EF4-FFF2-40B4-BE49-F238E27FC236}">
                      <a16:creationId xmlns:a16="http://schemas.microsoft.com/office/drawing/2014/main" xmlns="" id="{28A43820-FF29-4B25-B61B-9BF87925BB9D}"/>
                    </a:ext>
                  </a:extLst>
                </p:cNvPr>
                <p:cNvSpPr>
                  <a:spLocks/>
                </p:cNvSpPr>
                <p:nvPr/>
              </p:nvSpPr>
              <p:spPr bwMode="auto">
                <a:xfrm>
                  <a:off x="3230" y="3388"/>
                  <a:ext cx="280" cy="686"/>
                </a:xfrm>
                <a:custGeom>
                  <a:avLst/>
                  <a:gdLst>
                    <a:gd name="T0" fmla="*/ 0 w 280"/>
                    <a:gd name="T1" fmla="*/ 0 h 686"/>
                    <a:gd name="T2" fmla="*/ 280 w 280"/>
                    <a:gd name="T3" fmla="*/ 668 h 686"/>
                    <a:gd name="T4" fmla="*/ 200 w 280"/>
                    <a:gd name="T5" fmla="*/ 686 h 686"/>
                    <a:gd name="T6" fmla="*/ 20 w 280"/>
                    <a:gd name="T7" fmla="*/ 244 h 686"/>
                    <a:gd name="T8" fmla="*/ 0 w 280"/>
                    <a:gd name="T9" fmla="*/ 0 h 686"/>
                  </a:gdLst>
                  <a:ahLst/>
                  <a:cxnLst>
                    <a:cxn ang="0">
                      <a:pos x="T0" y="T1"/>
                    </a:cxn>
                    <a:cxn ang="0">
                      <a:pos x="T2" y="T3"/>
                    </a:cxn>
                    <a:cxn ang="0">
                      <a:pos x="T4" y="T5"/>
                    </a:cxn>
                    <a:cxn ang="0">
                      <a:pos x="T6" y="T7"/>
                    </a:cxn>
                    <a:cxn ang="0">
                      <a:pos x="T8" y="T9"/>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53" name="Freeform 89" descr="浅色上对角线">
                  <a:extLst>
                    <a:ext uri="{FF2B5EF4-FFF2-40B4-BE49-F238E27FC236}">
                      <a16:creationId xmlns:a16="http://schemas.microsoft.com/office/drawing/2014/main" xmlns="" id="{BACC238E-989F-4D65-A70B-E93A6D79A398}"/>
                    </a:ext>
                  </a:extLst>
                </p:cNvPr>
                <p:cNvSpPr>
                  <a:spLocks/>
                </p:cNvSpPr>
                <p:nvPr/>
              </p:nvSpPr>
              <p:spPr bwMode="auto">
                <a:xfrm>
                  <a:off x="3216" y="2888"/>
                  <a:ext cx="460" cy="1124"/>
                </a:xfrm>
                <a:custGeom>
                  <a:avLst/>
                  <a:gdLst>
                    <a:gd name="T0" fmla="*/ 12 w 460"/>
                    <a:gd name="T1" fmla="*/ 0 h 1124"/>
                    <a:gd name="T2" fmla="*/ 460 w 460"/>
                    <a:gd name="T3" fmla="*/ 1084 h 1124"/>
                    <a:gd name="T4" fmla="*/ 380 w 460"/>
                    <a:gd name="T5" fmla="*/ 1124 h 1124"/>
                    <a:gd name="T6" fmla="*/ 0 w 460"/>
                    <a:gd name="T7" fmla="*/ 259 h 1124"/>
                    <a:gd name="T8" fmla="*/ 12 w 460"/>
                    <a:gd name="T9" fmla="*/ 0 h 1124"/>
                  </a:gdLst>
                  <a:ahLst/>
                  <a:cxnLst>
                    <a:cxn ang="0">
                      <a:pos x="T0" y="T1"/>
                    </a:cxn>
                    <a:cxn ang="0">
                      <a:pos x="T2" y="T3"/>
                    </a:cxn>
                    <a:cxn ang="0">
                      <a:pos x="T4" y="T5"/>
                    </a:cxn>
                    <a:cxn ang="0">
                      <a:pos x="T6" y="T7"/>
                    </a:cxn>
                    <a:cxn ang="0">
                      <a:pos x="T8" y="T9"/>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54" name="Freeform 90" descr="浅色横线">
                  <a:extLst>
                    <a:ext uri="{FF2B5EF4-FFF2-40B4-BE49-F238E27FC236}">
                      <a16:creationId xmlns:a16="http://schemas.microsoft.com/office/drawing/2014/main" xmlns="" id="{4B65B3F8-D9DE-49EB-9580-FC2BFEEFA942}"/>
                    </a:ext>
                  </a:extLst>
                </p:cNvPr>
                <p:cNvSpPr>
                  <a:spLocks/>
                </p:cNvSpPr>
                <p:nvPr/>
              </p:nvSpPr>
              <p:spPr bwMode="auto">
                <a:xfrm>
                  <a:off x="3230" y="3152"/>
                  <a:ext cx="376" cy="892"/>
                </a:xfrm>
                <a:custGeom>
                  <a:avLst/>
                  <a:gdLst>
                    <a:gd name="T0" fmla="*/ 0 w 376"/>
                    <a:gd name="T1" fmla="*/ 0 h 892"/>
                    <a:gd name="T2" fmla="*/ 376 w 376"/>
                    <a:gd name="T3" fmla="*/ 864 h 892"/>
                    <a:gd name="T4" fmla="*/ 274 w 376"/>
                    <a:gd name="T5" fmla="*/ 892 h 892"/>
                    <a:gd name="T6" fmla="*/ 48 w 376"/>
                    <a:gd name="T7" fmla="*/ 344 h 892"/>
                    <a:gd name="T8" fmla="*/ 0 w 376"/>
                    <a:gd name="T9" fmla="*/ 240 h 892"/>
                    <a:gd name="T10" fmla="*/ 0 w 376"/>
                    <a:gd name="T11" fmla="*/ 0 h 892"/>
                  </a:gdLst>
                  <a:ahLst/>
                  <a:cxnLst>
                    <a:cxn ang="0">
                      <a:pos x="T0" y="T1"/>
                    </a:cxn>
                    <a:cxn ang="0">
                      <a:pos x="T2" y="T3"/>
                    </a:cxn>
                    <a:cxn ang="0">
                      <a:pos x="T4" y="T5"/>
                    </a:cxn>
                    <a:cxn ang="0">
                      <a:pos x="T6" y="T7"/>
                    </a:cxn>
                    <a:cxn ang="0">
                      <a:pos x="T8" y="T9"/>
                    </a:cxn>
                    <a:cxn ang="0">
                      <a:pos x="T10" y="T11"/>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6955" name="Group 91">
                  <a:extLst>
                    <a:ext uri="{FF2B5EF4-FFF2-40B4-BE49-F238E27FC236}">
                      <a16:creationId xmlns:a16="http://schemas.microsoft.com/office/drawing/2014/main" xmlns="" id="{8562ACF5-F76D-4019-98C4-07DC05E11797}"/>
                    </a:ext>
                  </a:extLst>
                </p:cNvPr>
                <p:cNvGrpSpPr>
                  <a:grpSpLocks/>
                </p:cNvGrpSpPr>
                <p:nvPr/>
              </p:nvGrpSpPr>
              <p:grpSpPr bwMode="auto">
                <a:xfrm>
                  <a:off x="3216" y="2880"/>
                  <a:ext cx="460" cy="1204"/>
                  <a:chOff x="3236" y="2880"/>
                  <a:chExt cx="460" cy="1204"/>
                </a:xfrm>
              </p:grpSpPr>
              <p:sp>
                <p:nvSpPr>
                  <p:cNvPr id="36956" name="Freeform 92" descr="宽上对角线">
                    <a:extLst>
                      <a:ext uri="{FF2B5EF4-FFF2-40B4-BE49-F238E27FC236}">
                        <a16:creationId xmlns:a16="http://schemas.microsoft.com/office/drawing/2014/main" xmlns="" id="{E1955573-F77E-41C3-96D1-0B40527B4BA6}"/>
                      </a:ext>
                    </a:extLst>
                  </p:cNvPr>
                  <p:cNvSpPr>
                    <a:spLocks/>
                  </p:cNvSpPr>
                  <p:nvPr/>
                </p:nvSpPr>
                <p:spPr bwMode="auto">
                  <a:xfrm>
                    <a:off x="3252" y="3624"/>
                    <a:ext cx="188" cy="460"/>
                  </a:xfrm>
                  <a:custGeom>
                    <a:avLst/>
                    <a:gdLst>
                      <a:gd name="T0" fmla="*/ 0 w 188"/>
                      <a:gd name="T1" fmla="*/ 0 h 460"/>
                      <a:gd name="T2" fmla="*/ 188 w 188"/>
                      <a:gd name="T3" fmla="*/ 460 h 460"/>
                    </a:gdLst>
                    <a:ahLst/>
                    <a:cxnLst>
                      <a:cxn ang="0">
                        <a:pos x="T0" y="T1"/>
                      </a:cxn>
                      <a:cxn ang="0">
                        <a:pos x="T2" y="T3"/>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7" name="Freeform 93" descr="宽上对角线">
                    <a:extLst>
                      <a:ext uri="{FF2B5EF4-FFF2-40B4-BE49-F238E27FC236}">
                        <a16:creationId xmlns:a16="http://schemas.microsoft.com/office/drawing/2014/main" xmlns="" id="{C3B7D745-C151-49F7-8988-1D3D413F8B4D}"/>
                      </a:ext>
                    </a:extLst>
                  </p:cNvPr>
                  <p:cNvSpPr>
                    <a:spLocks/>
                  </p:cNvSpPr>
                  <p:nvPr/>
                </p:nvSpPr>
                <p:spPr bwMode="auto">
                  <a:xfrm>
                    <a:off x="3252" y="2880"/>
                    <a:ext cx="444" cy="1092"/>
                  </a:xfrm>
                  <a:custGeom>
                    <a:avLst/>
                    <a:gdLst>
                      <a:gd name="T0" fmla="*/ 0 w 444"/>
                      <a:gd name="T1" fmla="*/ 0 h 1092"/>
                      <a:gd name="T2" fmla="*/ 444 w 444"/>
                      <a:gd name="T3" fmla="*/ 1092 h 1092"/>
                    </a:gdLst>
                    <a:ahLst/>
                    <a:cxnLst>
                      <a:cxn ang="0">
                        <a:pos x="T0" y="T1"/>
                      </a:cxn>
                      <a:cxn ang="0">
                        <a:pos x="T2" y="T3"/>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Freeform 94" descr="宽上对角线">
                    <a:extLst>
                      <a:ext uri="{FF2B5EF4-FFF2-40B4-BE49-F238E27FC236}">
                        <a16:creationId xmlns:a16="http://schemas.microsoft.com/office/drawing/2014/main" xmlns="" id="{3232692B-A31B-494C-A30F-98232732719F}"/>
                      </a:ext>
                    </a:extLst>
                  </p:cNvPr>
                  <p:cNvSpPr>
                    <a:spLocks/>
                  </p:cNvSpPr>
                  <p:nvPr/>
                </p:nvSpPr>
                <p:spPr bwMode="auto">
                  <a:xfrm>
                    <a:off x="3236" y="3122"/>
                    <a:ext cx="380" cy="890"/>
                  </a:xfrm>
                  <a:custGeom>
                    <a:avLst/>
                    <a:gdLst>
                      <a:gd name="T0" fmla="*/ 0 w 380"/>
                      <a:gd name="T1" fmla="*/ 0 h 890"/>
                      <a:gd name="T2" fmla="*/ 380 w 380"/>
                      <a:gd name="T3" fmla="*/ 890 h 890"/>
                    </a:gdLst>
                    <a:ahLst/>
                    <a:cxnLst>
                      <a:cxn ang="0">
                        <a:pos x="T0" y="T1"/>
                      </a:cxn>
                      <a:cxn ang="0">
                        <a:pos x="T2" y="T3"/>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Freeform 95" descr="宽上对角线">
                    <a:extLst>
                      <a:ext uri="{FF2B5EF4-FFF2-40B4-BE49-F238E27FC236}">
                        <a16:creationId xmlns:a16="http://schemas.microsoft.com/office/drawing/2014/main" xmlns="" id="{4C5E9E86-AA48-4CBE-8220-3F7EE6DC34D8}"/>
                      </a:ext>
                    </a:extLst>
                  </p:cNvPr>
                  <p:cNvSpPr>
                    <a:spLocks/>
                  </p:cNvSpPr>
                  <p:nvPr/>
                </p:nvSpPr>
                <p:spPr bwMode="auto">
                  <a:xfrm>
                    <a:off x="3236" y="3374"/>
                    <a:ext cx="280" cy="676"/>
                  </a:xfrm>
                  <a:custGeom>
                    <a:avLst/>
                    <a:gdLst>
                      <a:gd name="T0" fmla="*/ 0 w 280"/>
                      <a:gd name="T1" fmla="*/ 0 h 676"/>
                      <a:gd name="T2" fmla="*/ 280 w 280"/>
                      <a:gd name="T3" fmla="*/ 676 h 676"/>
                    </a:gdLst>
                    <a:ahLst/>
                    <a:cxnLst>
                      <a:cxn ang="0">
                        <a:pos x="T0" y="T1"/>
                      </a:cxn>
                      <a:cxn ang="0">
                        <a:pos x="T2" y="T3"/>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6960" name="Group 96">
                <a:extLst>
                  <a:ext uri="{FF2B5EF4-FFF2-40B4-BE49-F238E27FC236}">
                    <a16:creationId xmlns:a16="http://schemas.microsoft.com/office/drawing/2014/main" xmlns="" id="{88E652A0-9DD9-4872-A047-065564C55858}"/>
                  </a:ext>
                </a:extLst>
              </p:cNvPr>
              <p:cNvGrpSpPr>
                <a:grpSpLocks/>
              </p:cNvGrpSpPr>
              <p:nvPr/>
            </p:nvGrpSpPr>
            <p:grpSpPr bwMode="auto">
              <a:xfrm>
                <a:off x="3198" y="3504"/>
                <a:ext cx="594" cy="159"/>
                <a:chOff x="3198" y="3454"/>
                <a:chExt cx="594" cy="209"/>
              </a:xfrm>
            </p:grpSpPr>
            <p:sp>
              <p:nvSpPr>
                <p:cNvPr id="36961" name="Freeform 97">
                  <a:extLst>
                    <a:ext uri="{FF2B5EF4-FFF2-40B4-BE49-F238E27FC236}">
                      <a16:creationId xmlns:a16="http://schemas.microsoft.com/office/drawing/2014/main" xmlns="" id="{463AA6DD-E2D1-4FCD-9D00-A7E09FE8AE65}"/>
                    </a:ext>
                  </a:extLst>
                </p:cNvPr>
                <p:cNvSpPr>
                  <a:spLocks/>
                </p:cNvSpPr>
                <p:nvPr/>
              </p:nvSpPr>
              <p:spPr bwMode="auto">
                <a:xfrm>
                  <a:off x="3198" y="3567"/>
                  <a:ext cx="272" cy="96"/>
                </a:xfrm>
                <a:custGeom>
                  <a:avLst/>
                  <a:gdLst>
                    <a:gd name="T0" fmla="*/ 0 w 340"/>
                    <a:gd name="T1" fmla="*/ 132 h 132"/>
                    <a:gd name="T2" fmla="*/ 340 w 340"/>
                    <a:gd name="T3" fmla="*/ 0 h 132"/>
                  </a:gdLst>
                  <a:ahLst/>
                  <a:cxnLst>
                    <a:cxn ang="0">
                      <a:pos x="T0" y="T1"/>
                    </a:cxn>
                    <a:cxn ang="0">
                      <a:pos x="T2" y="T3"/>
                    </a:cxn>
                  </a:cxnLst>
                  <a:rect l="0" t="0" r="r" b="b"/>
                  <a:pathLst>
                    <a:path w="340" h="132">
                      <a:moveTo>
                        <a:pt x="0" y="132"/>
                      </a:moveTo>
                      <a:lnTo>
                        <a:pt x="340" y="0"/>
                      </a:lnTo>
                    </a:path>
                  </a:pathLst>
                </a:custGeom>
                <a:noFill/>
                <a:ln w="3810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2" name="Freeform 98">
                  <a:extLst>
                    <a:ext uri="{FF2B5EF4-FFF2-40B4-BE49-F238E27FC236}">
                      <a16:creationId xmlns:a16="http://schemas.microsoft.com/office/drawing/2014/main" xmlns="" id="{890105F3-3B25-46B3-BAF5-1F5A92A0FF9C}"/>
                    </a:ext>
                  </a:extLst>
                </p:cNvPr>
                <p:cNvSpPr>
                  <a:spLocks/>
                </p:cNvSpPr>
                <p:nvPr/>
              </p:nvSpPr>
              <p:spPr bwMode="auto">
                <a:xfrm>
                  <a:off x="3519" y="3454"/>
                  <a:ext cx="273" cy="98"/>
                </a:xfrm>
                <a:custGeom>
                  <a:avLst/>
                  <a:gdLst>
                    <a:gd name="T0" fmla="*/ 308 w 308"/>
                    <a:gd name="T1" fmla="*/ 0 h 120"/>
                    <a:gd name="T2" fmla="*/ 0 w 308"/>
                    <a:gd name="T3" fmla="*/ 120 h 120"/>
                  </a:gdLst>
                  <a:ahLst/>
                  <a:cxnLst>
                    <a:cxn ang="0">
                      <a:pos x="T0" y="T1"/>
                    </a:cxn>
                    <a:cxn ang="0">
                      <a:pos x="T2" y="T3"/>
                    </a:cxn>
                  </a:cxnLst>
                  <a:rect l="0" t="0" r="r" b="b"/>
                  <a:pathLst>
                    <a:path w="308" h="120">
                      <a:moveTo>
                        <a:pt x="308" y="0"/>
                      </a:moveTo>
                      <a:lnTo>
                        <a:pt x="0" y="120"/>
                      </a:lnTo>
                    </a:path>
                  </a:pathLst>
                </a:custGeom>
                <a:noFill/>
                <a:ln w="3810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6963" name="Object 99">
                <a:extLst>
                  <a:ext uri="{FF2B5EF4-FFF2-40B4-BE49-F238E27FC236}">
                    <a16:creationId xmlns:a16="http://schemas.microsoft.com/office/drawing/2014/main" xmlns="" id="{40585194-BFA9-422E-BE09-27525B4520E7}"/>
                  </a:ext>
                </a:extLst>
              </p:cNvPr>
              <p:cNvGraphicFramePr>
                <a:graphicFrameLocks noChangeAspect="1"/>
              </p:cNvGraphicFramePr>
              <p:nvPr/>
            </p:nvGraphicFramePr>
            <p:xfrm>
              <a:off x="3600" y="3595"/>
              <a:ext cx="366" cy="197"/>
            </p:xfrm>
            <a:graphic>
              <a:graphicData uri="http://schemas.openxmlformats.org/presentationml/2006/ole">
                <mc:AlternateContent xmlns:mc="http://schemas.openxmlformats.org/markup-compatibility/2006">
                  <mc:Choice xmlns:v="urn:schemas-microsoft-com:vml" Requires="v">
                    <p:oleObj spid="_x0000_s37078" name="Equation" r:id="rId15" imgW="304560" imgH="177480" progId="Equation.3">
                      <p:embed/>
                    </p:oleObj>
                  </mc:Choice>
                  <mc:Fallback>
                    <p:oleObj name="Equation" r:id="rId15" imgW="304560" imgH="177480" progId="Equation.3">
                      <p:embed/>
                      <p:pic>
                        <p:nvPicPr>
                          <p:cNvPr id="0" name="Object 9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0" y="3595"/>
                            <a:ext cx="366"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964" name="Group 100">
              <a:extLst>
                <a:ext uri="{FF2B5EF4-FFF2-40B4-BE49-F238E27FC236}">
                  <a16:creationId xmlns:a16="http://schemas.microsoft.com/office/drawing/2014/main" xmlns="" id="{9F9639A8-0047-4B0F-B215-CD813DDF01CD}"/>
                </a:ext>
              </a:extLst>
            </p:cNvPr>
            <p:cNvGrpSpPr>
              <a:grpSpLocks/>
            </p:cNvGrpSpPr>
            <p:nvPr/>
          </p:nvGrpSpPr>
          <p:grpSpPr bwMode="auto">
            <a:xfrm rot="-83261">
              <a:off x="1254" y="832"/>
              <a:ext cx="1036" cy="912"/>
              <a:chOff x="3120" y="2688"/>
              <a:chExt cx="912" cy="1008"/>
            </a:xfrm>
          </p:grpSpPr>
          <p:sp>
            <p:nvSpPr>
              <p:cNvPr id="36965" name="Line 101">
                <a:extLst>
                  <a:ext uri="{FF2B5EF4-FFF2-40B4-BE49-F238E27FC236}">
                    <a16:creationId xmlns:a16="http://schemas.microsoft.com/office/drawing/2014/main" xmlns="" id="{8252C7ED-7452-4D69-9284-3CC10BDEA91F}"/>
                  </a:ext>
                </a:extLst>
              </p:cNvPr>
              <p:cNvSpPr>
                <a:spLocks noChangeShapeType="1"/>
              </p:cNvSpPr>
              <p:nvPr/>
            </p:nvSpPr>
            <p:spPr bwMode="auto">
              <a:xfrm flipV="1">
                <a:off x="3120" y="2688"/>
                <a:ext cx="864" cy="2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Line 102">
                <a:extLst>
                  <a:ext uri="{FF2B5EF4-FFF2-40B4-BE49-F238E27FC236}">
                    <a16:creationId xmlns:a16="http://schemas.microsoft.com/office/drawing/2014/main" xmlns="" id="{7B62F8A3-B020-4AE8-A135-53E88D823877}"/>
                  </a:ext>
                </a:extLst>
              </p:cNvPr>
              <p:cNvSpPr>
                <a:spLocks noChangeShapeType="1"/>
              </p:cNvSpPr>
              <p:nvPr/>
            </p:nvSpPr>
            <p:spPr bwMode="auto">
              <a:xfrm flipV="1">
                <a:off x="3120" y="292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 name="Line 103">
                <a:extLst>
                  <a:ext uri="{FF2B5EF4-FFF2-40B4-BE49-F238E27FC236}">
                    <a16:creationId xmlns:a16="http://schemas.microsoft.com/office/drawing/2014/main" xmlns="" id="{FCBCA493-4C62-44D9-99FD-932D37F0F5ED}"/>
                  </a:ext>
                </a:extLst>
              </p:cNvPr>
              <p:cNvSpPr>
                <a:spLocks noChangeShapeType="1"/>
              </p:cNvSpPr>
              <p:nvPr/>
            </p:nvSpPr>
            <p:spPr bwMode="auto">
              <a:xfrm flipV="1">
                <a:off x="3120" y="316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104">
                <a:extLst>
                  <a:ext uri="{FF2B5EF4-FFF2-40B4-BE49-F238E27FC236}">
                    <a16:creationId xmlns:a16="http://schemas.microsoft.com/office/drawing/2014/main" xmlns="" id="{18F413C2-471E-4183-90E4-127EC4FABC07}"/>
                  </a:ext>
                </a:extLst>
              </p:cNvPr>
              <p:cNvSpPr>
                <a:spLocks noChangeShapeType="1"/>
              </p:cNvSpPr>
              <p:nvPr/>
            </p:nvSpPr>
            <p:spPr bwMode="auto">
              <a:xfrm flipV="1">
                <a:off x="3120" y="340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969" name="Group 105">
              <a:extLst>
                <a:ext uri="{FF2B5EF4-FFF2-40B4-BE49-F238E27FC236}">
                  <a16:creationId xmlns:a16="http://schemas.microsoft.com/office/drawing/2014/main" xmlns="" id="{BD28020A-5C27-46A5-A991-AE9FB90BCCFB}"/>
                </a:ext>
              </a:extLst>
            </p:cNvPr>
            <p:cNvGrpSpPr>
              <a:grpSpLocks/>
            </p:cNvGrpSpPr>
            <p:nvPr/>
          </p:nvGrpSpPr>
          <p:grpSpPr bwMode="auto">
            <a:xfrm>
              <a:off x="2245" y="833"/>
              <a:ext cx="989" cy="622"/>
              <a:chOff x="4224" y="2592"/>
              <a:chExt cx="1056" cy="720"/>
            </a:xfrm>
          </p:grpSpPr>
          <p:sp>
            <p:nvSpPr>
              <p:cNvPr id="36970" name="Line 106">
                <a:extLst>
                  <a:ext uri="{FF2B5EF4-FFF2-40B4-BE49-F238E27FC236}">
                    <a16:creationId xmlns:a16="http://schemas.microsoft.com/office/drawing/2014/main" xmlns="" id="{A5A5B31D-973D-406F-888E-FE1E21AB4E8A}"/>
                  </a:ext>
                </a:extLst>
              </p:cNvPr>
              <p:cNvSpPr>
                <a:spLocks noChangeShapeType="1"/>
              </p:cNvSpPr>
              <p:nvPr/>
            </p:nvSpPr>
            <p:spPr bwMode="auto">
              <a:xfrm>
                <a:off x="4272" y="2832"/>
                <a:ext cx="100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1" name="Line 107">
                <a:extLst>
                  <a:ext uri="{FF2B5EF4-FFF2-40B4-BE49-F238E27FC236}">
                    <a16:creationId xmlns:a16="http://schemas.microsoft.com/office/drawing/2014/main" xmlns="" id="{A9425AB4-2460-48CD-900E-C3BB3AA7ADBB}"/>
                  </a:ext>
                </a:extLst>
              </p:cNvPr>
              <p:cNvSpPr>
                <a:spLocks noChangeShapeType="1"/>
              </p:cNvSpPr>
              <p:nvPr/>
            </p:nvSpPr>
            <p:spPr bwMode="auto">
              <a:xfrm flipV="1">
                <a:off x="4272" y="2832"/>
                <a:ext cx="1008" cy="23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2" name="Line 108">
                <a:extLst>
                  <a:ext uri="{FF2B5EF4-FFF2-40B4-BE49-F238E27FC236}">
                    <a16:creationId xmlns:a16="http://schemas.microsoft.com/office/drawing/2014/main" xmlns="" id="{F7086372-5040-42F0-A00D-42BF3C7A919B}"/>
                  </a:ext>
                </a:extLst>
              </p:cNvPr>
              <p:cNvSpPr>
                <a:spLocks noChangeShapeType="1"/>
              </p:cNvSpPr>
              <p:nvPr/>
            </p:nvSpPr>
            <p:spPr bwMode="auto">
              <a:xfrm>
                <a:off x="4224" y="2592"/>
                <a:ext cx="1056" cy="24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 name="Line 109">
                <a:extLst>
                  <a:ext uri="{FF2B5EF4-FFF2-40B4-BE49-F238E27FC236}">
                    <a16:creationId xmlns:a16="http://schemas.microsoft.com/office/drawing/2014/main" xmlns="" id="{D70B7EB7-CA38-4DBB-9EBE-DF397AAB56B0}"/>
                  </a:ext>
                </a:extLst>
              </p:cNvPr>
              <p:cNvSpPr>
                <a:spLocks noChangeShapeType="1"/>
              </p:cNvSpPr>
              <p:nvPr/>
            </p:nvSpPr>
            <p:spPr bwMode="auto">
              <a:xfrm flipV="1">
                <a:off x="4272" y="2832"/>
                <a:ext cx="1008" cy="48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74" name="Line 110">
              <a:extLst>
                <a:ext uri="{FF2B5EF4-FFF2-40B4-BE49-F238E27FC236}">
                  <a16:creationId xmlns:a16="http://schemas.microsoft.com/office/drawing/2014/main" xmlns="" id="{364D3BA2-DF15-4439-A485-CFC844323B20}"/>
                </a:ext>
              </a:extLst>
            </p:cNvPr>
            <p:cNvSpPr>
              <a:spLocks noChangeShapeType="1"/>
            </p:cNvSpPr>
            <p:nvPr/>
          </p:nvSpPr>
          <p:spPr bwMode="auto">
            <a:xfrm>
              <a:off x="760" y="1414"/>
              <a:ext cx="2744" cy="0"/>
            </a:xfrm>
            <a:prstGeom prst="line">
              <a:avLst/>
            </a:prstGeom>
            <a:noFill/>
            <a:ln w="1905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5" name="Rectangle 111">
              <a:extLst>
                <a:ext uri="{FF2B5EF4-FFF2-40B4-BE49-F238E27FC236}">
                  <a16:creationId xmlns:a16="http://schemas.microsoft.com/office/drawing/2014/main" xmlns="" id="{E631A43F-FE82-4714-BAD1-2E646A3903CC}"/>
                </a:ext>
              </a:extLst>
            </p:cNvPr>
            <p:cNvSpPr>
              <a:spLocks noChangeArrowheads="1"/>
            </p:cNvSpPr>
            <p:nvPr/>
          </p:nvSpPr>
          <p:spPr bwMode="auto">
            <a:xfrm>
              <a:off x="3218" y="584"/>
              <a:ext cx="32" cy="153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976" name="Object 112">
              <a:extLst>
                <a:ext uri="{FF2B5EF4-FFF2-40B4-BE49-F238E27FC236}">
                  <a16:creationId xmlns:a16="http://schemas.microsoft.com/office/drawing/2014/main" xmlns="" id="{63B82884-DB74-48C9-BBF4-2D6335CD7AD6}"/>
                </a:ext>
              </a:extLst>
            </p:cNvPr>
            <p:cNvGraphicFramePr>
              <a:graphicFrameLocks noChangeAspect="1"/>
            </p:cNvGraphicFramePr>
            <p:nvPr/>
          </p:nvGraphicFramePr>
          <p:xfrm>
            <a:off x="3294" y="1421"/>
            <a:ext cx="165" cy="200"/>
          </p:xfrm>
          <a:graphic>
            <a:graphicData uri="http://schemas.openxmlformats.org/presentationml/2006/ole">
              <mc:AlternateContent xmlns:mc="http://schemas.openxmlformats.org/markup-compatibility/2006">
                <mc:Choice xmlns:v="urn:schemas-microsoft-com:vml" Requires="v">
                  <p:oleObj spid="_x0000_s37079" name="Equation" r:id="rId17" imgW="164880" imgH="190440" progId="Equation.3">
                    <p:embed/>
                  </p:oleObj>
                </mc:Choice>
                <mc:Fallback>
                  <p:oleObj name="Equation" r:id="rId17" imgW="164880" imgH="190440" progId="Equation.3">
                    <p:embed/>
                    <p:pic>
                      <p:nvPicPr>
                        <p:cNvPr id="0" name="Object 112"/>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94" y="1421"/>
                          <a:ext cx="16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77" name="Rectangle 113">
              <a:extLst>
                <a:ext uri="{FF2B5EF4-FFF2-40B4-BE49-F238E27FC236}">
                  <a16:creationId xmlns:a16="http://schemas.microsoft.com/office/drawing/2014/main" xmlns="" id="{899E8E88-4D3B-48D2-8CF0-D49B63DBB79F}"/>
                </a:ext>
              </a:extLst>
            </p:cNvPr>
            <p:cNvSpPr>
              <a:spLocks noChangeArrowheads="1"/>
            </p:cNvSpPr>
            <p:nvPr/>
          </p:nvSpPr>
          <p:spPr bwMode="auto">
            <a:xfrm>
              <a:off x="1244" y="751"/>
              <a:ext cx="56" cy="331"/>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8" name="Rectangle 114">
              <a:extLst>
                <a:ext uri="{FF2B5EF4-FFF2-40B4-BE49-F238E27FC236}">
                  <a16:creationId xmlns:a16="http://schemas.microsoft.com/office/drawing/2014/main" xmlns="" id="{53FBA324-2317-4175-95CD-E3FE1E79AF5D}"/>
                </a:ext>
              </a:extLst>
            </p:cNvPr>
            <p:cNvSpPr>
              <a:spLocks noChangeArrowheads="1"/>
            </p:cNvSpPr>
            <p:nvPr/>
          </p:nvSpPr>
          <p:spPr bwMode="auto">
            <a:xfrm>
              <a:off x="1251" y="1746"/>
              <a:ext cx="49" cy="306"/>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979" name="Object 115">
              <a:extLst>
                <a:ext uri="{FF2B5EF4-FFF2-40B4-BE49-F238E27FC236}">
                  <a16:creationId xmlns:a16="http://schemas.microsoft.com/office/drawing/2014/main" xmlns="" id="{A0478B67-C46F-442E-9394-150D0747B8A0}"/>
                </a:ext>
              </a:extLst>
            </p:cNvPr>
            <p:cNvGraphicFramePr>
              <a:graphicFrameLocks noChangeAspect="1"/>
            </p:cNvGraphicFramePr>
            <p:nvPr/>
          </p:nvGraphicFramePr>
          <p:xfrm>
            <a:off x="3256" y="832"/>
            <a:ext cx="225" cy="249"/>
          </p:xfrm>
          <a:graphic>
            <a:graphicData uri="http://schemas.openxmlformats.org/presentationml/2006/ole">
              <mc:AlternateContent xmlns:mc="http://schemas.openxmlformats.org/markup-compatibility/2006">
                <mc:Choice xmlns:v="urn:schemas-microsoft-com:vml" Requires="v">
                  <p:oleObj spid="_x0000_s37080" name="公式" r:id="rId19" imgW="126720" imgH="152280" progId="Equation.3">
                    <p:embed/>
                  </p:oleObj>
                </mc:Choice>
                <mc:Fallback>
                  <p:oleObj name="公式" r:id="rId19" imgW="126720" imgH="152280" progId="Equation.3">
                    <p:embed/>
                    <p:pic>
                      <p:nvPicPr>
                        <p:cNvPr id="0" name="Object 1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56" y="832"/>
                          <a:ext cx="22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80" name="Object 116">
              <a:extLst>
                <a:ext uri="{FF2B5EF4-FFF2-40B4-BE49-F238E27FC236}">
                  <a16:creationId xmlns:a16="http://schemas.microsoft.com/office/drawing/2014/main" xmlns="" id="{81142974-B90C-4719-B4BB-08126E92DEA3}"/>
                </a:ext>
              </a:extLst>
            </p:cNvPr>
            <p:cNvGraphicFramePr>
              <a:graphicFrameLocks noChangeAspect="1"/>
            </p:cNvGraphicFramePr>
            <p:nvPr/>
          </p:nvGraphicFramePr>
          <p:xfrm>
            <a:off x="999" y="824"/>
            <a:ext cx="219" cy="224"/>
          </p:xfrm>
          <a:graphic>
            <a:graphicData uri="http://schemas.openxmlformats.org/presentationml/2006/ole">
              <mc:AlternateContent xmlns:mc="http://schemas.openxmlformats.org/markup-compatibility/2006">
                <mc:Choice xmlns:v="urn:schemas-microsoft-com:vml" Requires="v">
                  <p:oleObj spid="_x0000_s37081" name="公式" r:id="rId21" imgW="114120" imgH="126720" progId="Equation.3">
                    <p:embed/>
                  </p:oleObj>
                </mc:Choice>
                <mc:Fallback>
                  <p:oleObj name="公式" r:id="rId21" imgW="114120" imgH="126720" progId="Equation.3">
                    <p:embed/>
                    <p:pic>
                      <p:nvPicPr>
                        <p:cNvPr id="0" name="Object 1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99" y="824"/>
                          <a:ext cx="21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81" name="Object 117">
              <a:extLst>
                <a:ext uri="{FF2B5EF4-FFF2-40B4-BE49-F238E27FC236}">
                  <a16:creationId xmlns:a16="http://schemas.microsoft.com/office/drawing/2014/main" xmlns="" id="{65AA3496-4C11-4594-A1BA-56567B58649F}"/>
                </a:ext>
              </a:extLst>
            </p:cNvPr>
            <p:cNvGraphicFramePr>
              <a:graphicFrameLocks noChangeAspect="1"/>
            </p:cNvGraphicFramePr>
            <p:nvPr/>
          </p:nvGraphicFramePr>
          <p:xfrm>
            <a:off x="977" y="1738"/>
            <a:ext cx="221" cy="226"/>
          </p:xfrm>
          <a:graphic>
            <a:graphicData uri="http://schemas.openxmlformats.org/presentationml/2006/ole">
              <mc:AlternateContent xmlns:mc="http://schemas.openxmlformats.org/markup-compatibility/2006">
                <mc:Choice xmlns:v="urn:schemas-microsoft-com:vml" Requires="v">
                  <p:oleObj spid="_x0000_s37082" name="公式" r:id="rId23" imgW="114120" imgH="126720" progId="Equation.3">
                    <p:embed/>
                  </p:oleObj>
                </mc:Choice>
                <mc:Fallback>
                  <p:oleObj name="公式" r:id="rId23" imgW="114120" imgH="126720" progId="Equation.3">
                    <p:embed/>
                    <p:pic>
                      <p:nvPicPr>
                        <p:cNvPr id="0" name="Object 1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7" y="1738"/>
                          <a:ext cx="221"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82" name="Line 118">
              <a:extLst>
                <a:ext uri="{FF2B5EF4-FFF2-40B4-BE49-F238E27FC236}">
                  <a16:creationId xmlns:a16="http://schemas.microsoft.com/office/drawing/2014/main" xmlns="" id="{E9C47AB2-0436-4982-8A9A-10EA284EAC25}"/>
                </a:ext>
              </a:extLst>
            </p:cNvPr>
            <p:cNvSpPr>
              <a:spLocks noChangeShapeType="1"/>
            </p:cNvSpPr>
            <p:nvPr/>
          </p:nvSpPr>
          <p:spPr bwMode="auto">
            <a:xfrm>
              <a:off x="1300" y="1082"/>
              <a:ext cx="6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6984" name="Group 120">
              <a:extLst>
                <a:ext uri="{FF2B5EF4-FFF2-40B4-BE49-F238E27FC236}">
                  <a16:creationId xmlns:a16="http://schemas.microsoft.com/office/drawing/2014/main" xmlns="" id="{FE6612EA-3C8C-4BCE-ADE2-5ED2C70DF9BD}"/>
                </a:ext>
              </a:extLst>
            </p:cNvPr>
            <p:cNvGrpSpPr>
              <a:grpSpLocks/>
            </p:cNvGrpSpPr>
            <p:nvPr/>
          </p:nvGrpSpPr>
          <p:grpSpPr bwMode="auto">
            <a:xfrm>
              <a:off x="670" y="1082"/>
              <a:ext cx="603" cy="664"/>
              <a:chOff x="2592" y="2880"/>
              <a:chExt cx="643" cy="768"/>
            </a:xfrm>
          </p:grpSpPr>
          <p:sp>
            <p:nvSpPr>
              <p:cNvPr id="36985" name="Line 121">
                <a:extLst>
                  <a:ext uri="{FF2B5EF4-FFF2-40B4-BE49-F238E27FC236}">
                    <a16:creationId xmlns:a16="http://schemas.microsoft.com/office/drawing/2014/main" xmlns="" id="{4445A495-7F44-4EAF-91FC-7A24794ECF7C}"/>
                  </a:ext>
                </a:extLst>
              </p:cNvPr>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6" name="Line 122">
                <a:extLst>
                  <a:ext uri="{FF2B5EF4-FFF2-40B4-BE49-F238E27FC236}">
                    <a16:creationId xmlns:a16="http://schemas.microsoft.com/office/drawing/2014/main" xmlns="" id="{DC98D7FF-F70A-40BB-B932-12DA8707EE83}"/>
                  </a:ext>
                </a:extLst>
              </p:cNvPr>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7" name="Line 123">
                <a:extLst>
                  <a:ext uri="{FF2B5EF4-FFF2-40B4-BE49-F238E27FC236}">
                    <a16:creationId xmlns:a16="http://schemas.microsoft.com/office/drawing/2014/main" xmlns="" id="{ED9F8D12-8016-4D8F-A0E1-755AAF035998}"/>
                  </a:ext>
                </a:extLst>
              </p:cNvPr>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8" name="Line 124">
                <a:extLst>
                  <a:ext uri="{FF2B5EF4-FFF2-40B4-BE49-F238E27FC236}">
                    <a16:creationId xmlns:a16="http://schemas.microsoft.com/office/drawing/2014/main" xmlns="" id="{AF9173A9-A45B-4D73-8761-ADAC605E6A48}"/>
                  </a:ext>
                </a:extLst>
              </p:cNvPr>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9" name="Line 125">
                <a:extLst>
                  <a:ext uri="{FF2B5EF4-FFF2-40B4-BE49-F238E27FC236}">
                    <a16:creationId xmlns:a16="http://schemas.microsoft.com/office/drawing/2014/main" xmlns="" id="{7CC54336-014F-4A0E-B719-21C08DAA879E}"/>
                  </a:ext>
                </a:extLst>
              </p:cNvPr>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0" name="Line 126">
                <a:extLst>
                  <a:ext uri="{FF2B5EF4-FFF2-40B4-BE49-F238E27FC236}">
                    <a16:creationId xmlns:a16="http://schemas.microsoft.com/office/drawing/2014/main" xmlns="" id="{91ED6D0B-B08F-4879-9515-8CC4E7C6F964}"/>
                  </a:ext>
                </a:extLst>
              </p:cNvPr>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1" name="Line 127">
                <a:extLst>
                  <a:ext uri="{FF2B5EF4-FFF2-40B4-BE49-F238E27FC236}">
                    <a16:creationId xmlns:a16="http://schemas.microsoft.com/office/drawing/2014/main" xmlns="" id="{DD18BAF6-FBE0-4CC7-BF16-9B636E465B61}"/>
                  </a:ext>
                </a:extLst>
              </p:cNvPr>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2" name="Line 128">
                <a:extLst>
                  <a:ext uri="{FF2B5EF4-FFF2-40B4-BE49-F238E27FC236}">
                    <a16:creationId xmlns:a16="http://schemas.microsoft.com/office/drawing/2014/main" xmlns="" id="{7C3C1858-C28D-457C-9A17-1DCE4B749BFB}"/>
                  </a:ext>
                </a:extLst>
              </p:cNvPr>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6993" name="Object 129">
              <a:extLst>
                <a:ext uri="{FF2B5EF4-FFF2-40B4-BE49-F238E27FC236}">
                  <a16:creationId xmlns:a16="http://schemas.microsoft.com/office/drawing/2014/main" xmlns="" id="{8394A547-9967-4DC3-A99A-C2EDCA12FADD}"/>
                </a:ext>
              </a:extLst>
            </p:cNvPr>
            <p:cNvGraphicFramePr>
              <a:graphicFrameLocks noChangeAspect="1"/>
            </p:cNvGraphicFramePr>
            <p:nvPr/>
          </p:nvGraphicFramePr>
          <p:xfrm>
            <a:off x="1053" y="620"/>
            <a:ext cx="175" cy="185"/>
          </p:xfrm>
          <a:graphic>
            <a:graphicData uri="http://schemas.openxmlformats.org/presentationml/2006/ole">
              <mc:AlternateContent xmlns:mc="http://schemas.openxmlformats.org/markup-compatibility/2006">
                <mc:Choice xmlns:v="urn:schemas-microsoft-com:vml" Requires="v">
                  <p:oleObj spid="_x0000_s37083" name="公式" r:id="rId25" imgW="126720" imgH="126720" progId="Equation.3">
                    <p:embed/>
                  </p:oleObj>
                </mc:Choice>
                <mc:Fallback>
                  <p:oleObj name="公式" r:id="rId25" imgW="126720" imgH="126720" progId="Equation.3">
                    <p:embed/>
                    <p:pic>
                      <p:nvPicPr>
                        <p:cNvPr id="0" name="Object 1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53" y="620"/>
                          <a:ext cx="175"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94" name="Object 130">
              <a:extLst>
                <a:ext uri="{FF2B5EF4-FFF2-40B4-BE49-F238E27FC236}">
                  <a16:creationId xmlns:a16="http://schemas.microsoft.com/office/drawing/2014/main" xmlns="" id="{7D699203-7BC4-4BEF-B9BC-4CC24FCF4E82}"/>
                </a:ext>
              </a:extLst>
            </p:cNvPr>
            <p:cNvGraphicFramePr>
              <a:graphicFrameLocks noChangeAspect="1"/>
            </p:cNvGraphicFramePr>
            <p:nvPr/>
          </p:nvGraphicFramePr>
          <p:xfrm>
            <a:off x="1860" y="654"/>
            <a:ext cx="185" cy="191"/>
          </p:xfrm>
          <a:graphic>
            <a:graphicData uri="http://schemas.openxmlformats.org/presentationml/2006/ole">
              <mc:AlternateContent xmlns:mc="http://schemas.openxmlformats.org/markup-compatibility/2006">
                <mc:Choice xmlns:v="urn:schemas-microsoft-com:vml" Requires="v">
                  <p:oleObj spid="_x0000_s37084" name="公式" r:id="rId27" imgW="114120" imgH="126720" progId="Equation.3">
                    <p:embed/>
                  </p:oleObj>
                </mc:Choice>
                <mc:Fallback>
                  <p:oleObj name="公式" r:id="rId27" imgW="114120" imgH="126720" progId="Equation.3">
                    <p:embed/>
                    <p:pic>
                      <p:nvPicPr>
                        <p:cNvPr id="0" name="Object 130"/>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60" y="654"/>
                          <a:ext cx="18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95" name="Object 131">
              <a:extLst>
                <a:ext uri="{FF2B5EF4-FFF2-40B4-BE49-F238E27FC236}">
                  <a16:creationId xmlns:a16="http://schemas.microsoft.com/office/drawing/2014/main" xmlns="" id="{7D71D526-3370-40CE-AFF5-8089A5A0F574}"/>
                </a:ext>
              </a:extLst>
            </p:cNvPr>
            <p:cNvGraphicFramePr>
              <a:graphicFrameLocks noChangeAspect="1"/>
            </p:cNvGraphicFramePr>
            <p:nvPr/>
          </p:nvGraphicFramePr>
          <p:xfrm>
            <a:off x="2938" y="635"/>
            <a:ext cx="179" cy="207"/>
          </p:xfrm>
          <a:graphic>
            <a:graphicData uri="http://schemas.openxmlformats.org/presentationml/2006/ole">
              <mc:AlternateContent xmlns:mc="http://schemas.openxmlformats.org/markup-compatibility/2006">
                <mc:Choice xmlns:v="urn:schemas-microsoft-com:vml" Requires="v">
                  <p:oleObj spid="_x0000_s37085" name="公式" r:id="rId29" imgW="114120" imgH="126720" progId="Equation.3">
                    <p:embed/>
                  </p:oleObj>
                </mc:Choice>
                <mc:Fallback>
                  <p:oleObj name="公式" r:id="rId29" imgW="114120" imgH="126720" progId="Equation.3">
                    <p:embed/>
                    <p:pic>
                      <p:nvPicPr>
                        <p:cNvPr id="0" name="Object 13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38" y="635"/>
                          <a:ext cx="17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96" name="Oval 132">
              <a:extLst>
                <a:ext uri="{FF2B5EF4-FFF2-40B4-BE49-F238E27FC236}">
                  <a16:creationId xmlns:a16="http://schemas.microsoft.com/office/drawing/2014/main" xmlns="" id="{F0B9E834-AD11-40C3-A421-E111376B3CBC}"/>
                </a:ext>
              </a:extLst>
            </p:cNvPr>
            <p:cNvSpPr>
              <a:spLocks noChangeArrowheads="1"/>
            </p:cNvSpPr>
            <p:nvPr/>
          </p:nvSpPr>
          <p:spPr bwMode="auto">
            <a:xfrm>
              <a:off x="2054" y="625"/>
              <a:ext cx="236" cy="1433"/>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AutoShape 138">
              <a:extLst>
                <a:ext uri="{FF2B5EF4-FFF2-40B4-BE49-F238E27FC236}">
                  <a16:creationId xmlns:a16="http://schemas.microsoft.com/office/drawing/2014/main" xmlns="" id="{54A4B853-078E-474E-8530-45F1BDD378D3}"/>
                </a:ext>
              </a:extLst>
            </p:cNvPr>
            <p:cNvSpPr>
              <a:spLocks noChangeArrowheads="1"/>
            </p:cNvSpPr>
            <p:nvPr/>
          </p:nvSpPr>
          <p:spPr bwMode="auto">
            <a:xfrm>
              <a:off x="1488" y="606"/>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37003" name="Object 139">
              <a:extLst>
                <a:ext uri="{FF2B5EF4-FFF2-40B4-BE49-F238E27FC236}">
                  <a16:creationId xmlns:a16="http://schemas.microsoft.com/office/drawing/2014/main" xmlns="" id="{AC335789-537B-49CC-B176-52FB8D15CC86}"/>
                </a:ext>
              </a:extLst>
            </p:cNvPr>
            <p:cNvGraphicFramePr>
              <a:graphicFrameLocks noChangeAspect="1"/>
            </p:cNvGraphicFramePr>
            <p:nvPr/>
          </p:nvGraphicFramePr>
          <p:xfrm>
            <a:off x="1533" y="648"/>
            <a:ext cx="200" cy="249"/>
          </p:xfrm>
          <a:graphic>
            <a:graphicData uri="http://schemas.openxmlformats.org/presentationml/2006/ole">
              <mc:AlternateContent xmlns:mc="http://schemas.openxmlformats.org/markup-compatibility/2006">
                <mc:Choice xmlns:v="urn:schemas-microsoft-com:vml" Requires="v">
                  <p:oleObj spid="_x0000_s37086" name="Equation" r:id="rId31" imgW="177480" imgH="241200" progId="Equation.3">
                    <p:embed/>
                  </p:oleObj>
                </mc:Choice>
                <mc:Fallback>
                  <p:oleObj name="Equation" r:id="rId31" imgW="177480" imgH="241200" progId="Equation.3">
                    <p:embed/>
                    <p:pic>
                      <p:nvPicPr>
                        <p:cNvPr id="0" name="Object 13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33" y="648"/>
                          <a:ext cx="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a:extLst>
              <a:ext uri="{FF2B5EF4-FFF2-40B4-BE49-F238E27FC236}">
                <a16:creationId xmlns:a16="http://schemas.microsoft.com/office/drawing/2014/main" xmlns="" id="{4BB63F17-A491-4AAD-B037-60E61950DBC6}"/>
              </a:ext>
            </a:extLst>
          </p:cNvPr>
          <p:cNvSpPr txBox="1"/>
          <p:nvPr/>
        </p:nvSpPr>
        <p:spPr>
          <a:xfrm>
            <a:off x="335360" y="3999536"/>
            <a:ext cx="1152128" cy="1569660"/>
          </a:xfrm>
          <a:prstGeom prst="rect">
            <a:avLst/>
          </a:prstGeom>
          <a:solidFill>
            <a:schemeClr val="accent2"/>
          </a:solidFill>
        </p:spPr>
        <p:txBody>
          <a:bodyPr wrap="square" rtlCol="0">
            <a:spAutoFit/>
          </a:bodyPr>
          <a:lstStyle/>
          <a:p>
            <a:r>
              <a:rPr lang="zh-CN" altLang="en-US" sz="2400" dirty="0"/>
              <a:t>明、暗条纹对应的衍射角</a:t>
            </a:r>
          </a:p>
        </p:txBody>
      </p:sp>
      <mc:AlternateContent xmlns:mc="http://schemas.openxmlformats.org/markup-compatibility/2006">
        <mc:Choice xmlns:p14="http://schemas.microsoft.com/office/powerpoint/2010/main" Requires="p14">
          <p:contentPart p14:bwMode="auto" r:id="rId33">
            <p14:nvContentPartPr>
              <p14:cNvPr id="2" name="墨迹 1"/>
              <p14:cNvContentPartPr/>
              <p14:nvPr/>
            </p14:nvContentPartPr>
            <p14:xfrm>
              <a:off x="1714320" y="55440"/>
              <a:ext cx="9714600" cy="6423840"/>
            </p14:xfrm>
          </p:contentPart>
        </mc:Choice>
        <mc:Fallback>
          <p:pic>
            <p:nvPicPr>
              <p:cNvPr id="2" name="墨迹 1"/>
              <p:cNvPicPr/>
              <p:nvPr/>
            </p:nvPicPr>
            <p:blipFill>
              <a:blip r:embed="rId34"/>
              <a:stretch>
                <a:fillRect/>
              </a:stretch>
            </p:blipFill>
            <p:spPr>
              <a:xfrm>
                <a:off x="1706760" y="52560"/>
                <a:ext cx="9730800" cy="6433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arn(outHorizontal)">
                                      <p:cBhvr>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1">
            <a:extLst>
              <a:ext uri="{FF2B5EF4-FFF2-40B4-BE49-F238E27FC236}">
                <a16:creationId xmlns:a16="http://schemas.microsoft.com/office/drawing/2014/main" xmlns="" id="{79AB4F21-4909-4724-AC3D-85322E492471}"/>
              </a:ext>
            </a:extLst>
          </p:cNvPr>
          <p:cNvSpPr>
            <a:spLocks noGrp="1"/>
          </p:cNvSpPr>
          <p:nvPr>
            <p:ph type="sldNum" sz="quarter" idx="12"/>
          </p:nvPr>
        </p:nvSpPr>
        <p:spPr/>
        <p:txBody>
          <a:bodyPr/>
          <a:lstStyle/>
          <a:p>
            <a:fld id="{E5021A18-4EAB-4E6C-8533-E1C9615985B5}" type="slidenum">
              <a:rPr lang="en-US" altLang="zh-CN"/>
              <a:pPr/>
              <a:t>5</a:t>
            </a:fld>
            <a:endParaRPr lang="en-US" altLang="zh-CN"/>
          </a:p>
        </p:txBody>
      </p:sp>
      <p:grpSp>
        <p:nvGrpSpPr>
          <p:cNvPr id="37890" name="Group 2">
            <a:extLst>
              <a:ext uri="{FF2B5EF4-FFF2-40B4-BE49-F238E27FC236}">
                <a16:creationId xmlns:a16="http://schemas.microsoft.com/office/drawing/2014/main" xmlns="" id="{6A498B45-DA86-4A52-9F53-9218FD100785}"/>
              </a:ext>
            </a:extLst>
          </p:cNvPr>
          <p:cNvGrpSpPr>
            <a:grpSpLocks/>
          </p:cNvGrpSpPr>
          <p:nvPr/>
        </p:nvGrpSpPr>
        <p:grpSpPr bwMode="auto">
          <a:xfrm>
            <a:off x="2057401" y="2811464"/>
            <a:ext cx="7915275" cy="3360737"/>
            <a:chOff x="240" y="1776"/>
            <a:chExt cx="5328" cy="2352"/>
          </a:xfrm>
        </p:grpSpPr>
        <p:sp>
          <p:nvSpPr>
            <p:cNvPr id="37891" name="Rectangle 3">
              <a:extLst>
                <a:ext uri="{FF2B5EF4-FFF2-40B4-BE49-F238E27FC236}">
                  <a16:creationId xmlns:a16="http://schemas.microsoft.com/office/drawing/2014/main" xmlns="" id="{04236973-D8F1-426D-974B-F9B0BA2D61CD}"/>
                </a:ext>
              </a:extLst>
            </p:cNvPr>
            <p:cNvSpPr>
              <a:spLocks noChangeArrowheads="1"/>
            </p:cNvSpPr>
            <p:nvPr/>
          </p:nvSpPr>
          <p:spPr bwMode="auto">
            <a:xfrm>
              <a:off x="240" y="1776"/>
              <a:ext cx="5328" cy="2352"/>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892" name="Group 4">
              <a:extLst>
                <a:ext uri="{FF2B5EF4-FFF2-40B4-BE49-F238E27FC236}">
                  <a16:creationId xmlns:a16="http://schemas.microsoft.com/office/drawing/2014/main" xmlns="" id="{4DB5E5B0-60AB-4F71-BF60-BC1814BBA268}"/>
                </a:ext>
              </a:extLst>
            </p:cNvPr>
            <p:cNvGrpSpPr>
              <a:grpSpLocks/>
            </p:cNvGrpSpPr>
            <p:nvPr/>
          </p:nvGrpSpPr>
          <p:grpSpPr bwMode="auto">
            <a:xfrm>
              <a:off x="432" y="1824"/>
              <a:ext cx="5018" cy="1824"/>
              <a:chOff x="432" y="1824"/>
              <a:chExt cx="5018" cy="1824"/>
            </a:xfrm>
          </p:grpSpPr>
          <p:graphicFrame>
            <p:nvGraphicFramePr>
              <p:cNvPr id="37893" name="Object 5">
                <a:extLst>
                  <a:ext uri="{FF2B5EF4-FFF2-40B4-BE49-F238E27FC236}">
                    <a16:creationId xmlns:a16="http://schemas.microsoft.com/office/drawing/2014/main" xmlns="" id="{758BBFF8-5FC4-4D31-9C35-DE8A8DC3BA30}"/>
                  </a:ext>
                </a:extLst>
              </p:cNvPr>
              <p:cNvGraphicFramePr>
                <a:graphicFrameLocks noChangeAspect="1"/>
              </p:cNvGraphicFramePr>
              <p:nvPr/>
            </p:nvGraphicFramePr>
            <p:xfrm>
              <a:off x="4944" y="3120"/>
              <a:ext cx="506" cy="325"/>
            </p:xfrm>
            <a:graphic>
              <a:graphicData uri="http://schemas.openxmlformats.org/presentationml/2006/ole">
                <mc:AlternateContent xmlns:mc="http://schemas.openxmlformats.org/markup-compatibility/2006">
                  <mc:Choice xmlns:v="urn:schemas-microsoft-com:vml" Requires="v">
                    <p:oleObj spid="_x0000_s37985" name="Equation" r:id="rId3" imgW="330120" imgH="177480" progId="Equation.3">
                      <p:embed/>
                    </p:oleObj>
                  </mc:Choice>
                  <mc:Fallback>
                    <p:oleObj name="Equation" r:id="rId3" imgW="33012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3120"/>
                            <a:ext cx="50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Line 6">
                <a:extLst>
                  <a:ext uri="{FF2B5EF4-FFF2-40B4-BE49-F238E27FC236}">
                    <a16:creationId xmlns:a16="http://schemas.microsoft.com/office/drawing/2014/main" xmlns="" id="{C81D4688-425C-4084-8DA0-A997751479C7}"/>
                  </a:ext>
                </a:extLst>
              </p:cNvPr>
              <p:cNvSpPr>
                <a:spLocks noChangeShapeType="1"/>
              </p:cNvSpPr>
              <p:nvPr/>
            </p:nvSpPr>
            <p:spPr bwMode="auto">
              <a:xfrm flipV="1">
                <a:off x="2640" y="1824"/>
                <a:ext cx="0" cy="1296"/>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895" name="Group 7">
                <a:extLst>
                  <a:ext uri="{FF2B5EF4-FFF2-40B4-BE49-F238E27FC236}">
                    <a16:creationId xmlns:a16="http://schemas.microsoft.com/office/drawing/2014/main" xmlns="" id="{A7D3F849-4A7A-48F4-B052-B05165B83DBF}"/>
                  </a:ext>
                </a:extLst>
              </p:cNvPr>
              <p:cNvGrpSpPr>
                <a:grpSpLocks/>
              </p:cNvGrpSpPr>
              <p:nvPr/>
            </p:nvGrpSpPr>
            <p:grpSpPr bwMode="auto">
              <a:xfrm>
                <a:off x="720" y="2976"/>
                <a:ext cx="3888" cy="144"/>
                <a:chOff x="864" y="1632"/>
                <a:chExt cx="3888" cy="96"/>
              </a:xfrm>
            </p:grpSpPr>
            <p:sp>
              <p:nvSpPr>
                <p:cNvPr id="37896" name="Line 8">
                  <a:extLst>
                    <a:ext uri="{FF2B5EF4-FFF2-40B4-BE49-F238E27FC236}">
                      <a16:creationId xmlns:a16="http://schemas.microsoft.com/office/drawing/2014/main" xmlns="" id="{4489A02D-4981-487F-83AC-179497FDFD78}"/>
                    </a:ext>
                  </a:extLst>
                </p:cNvPr>
                <p:cNvSpPr>
                  <a:spLocks noChangeShapeType="1"/>
                </p:cNvSpPr>
                <p:nvPr/>
              </p:nvSpPr>
              <p:spPr bwMode="auto">
                <a:xfrm>
                  <a:off x="3408"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Line 9">
                  <a:extLst>
                    <a:ext uri="{FF2B5EF4-FFF2-40B4-BE49-F238E27FC236}">
                      <a16:creationId xmlns:a16="http://schemas.microsoft.com/office/drawing/2014/main" xmlns="" id="{F90771B1-B147-4E26-9B27-A1A7CBC51DF9}"/>
                    </a:ext>
                  </a:extLst>
                </p:cNvPr>
                <p:cNvSpPr>
                  <a:spLocks noChangeShapeType="1"/>
                </p:cNvSpPr>
                <p:nvPr/>
              </p:nvSpPr>
              <p:spPr bwMode="auto">
                <a:xfrm>
                  <a:off x="4080"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8" name="Line 10">
                  <a:extLst>
                    <a:ext uri="{FF2B5EF4-FFF2-40B4-BE49-F238E27FC236}">
                      <a16:creationId xmlns:a16="http://schemas.microsoft.com/office/drawing/2014/main" xmlns="" id="{576AD2FF-281A-4077-AEF8-B6B78D63AC9E}"/>
                    </a:ext>
                  </a:extLst>
                </p:cNvPr>
                <p:cNvSpPr>
                  <a:spLocks noChangeShapeType="1"/>
                </p:cNvSpPr>
                <p:nvPr/>
              </p:nvSpPr>
              <p:spPr bwMode="auto">
                <a:xfrm>
                  <a:off x="4752"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9" name="Line 11">
                  <a:extLst>
                    <a:ext uri="{FF2B5EF4-FFF2-40B4-BE49-F238E27FC236}">
                      <a16:creationId xmlns:a16="http://schemas.microsoft.com/office/drawing/2014/main" xmlns="" id="{597399B2-0AC6-419E-B3CB-FDA286C16880}"/>
                    </a:ext>
                  </a:extLst>
                </p:cNvPr>
                <p:cNvSpPr>
                  <a:spLocks noChangeShapeType="1"/>
                </p:cNvSpPr>
                <p:nvPr/>
              </p:nvSpPr>
              <p:spPr bwMode="auto">
                <a:xfrm>
                  <a:off x="2174"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Line 12">
                  <a:extLst>
                    <a:ext uri="{FF2B5EF4-FFF2-40B4-BE49-F238E27FC236}">
                      <a16:creationId xmlns:a16="http://schemas.microsoft.com/office/drawing/2014/main" xmlns="" id="{8EFF9FB8-BBDF-4BDA-96D2-CED349766D1D}"/>
                    </a:ext>
                  </a:extLst>
                </p:cNvPr>
                <p:cNvSpPr>
                  <a:spLocks noChangeShapeType="1"/>
                </p:cNvSpPr>
                <p:nvPr/>
              </p:nvSpPr>
              <p:spPr bwMode="auto">
                <a:xfrm>
                  <a:off x="1488"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1" name="Line 13">
                  <a:extLst>
                    <a:ext uri="{FF2B5EF4-FFF2-40B4-BE49-F238E27FC236}">
                      <a16:creationId xmlns:a16="http://schemas.microsoft.com/office/drawing/2014/main" xmlns="" id="{873752A7-1386-45C4-B123-606093FC308D}"/>
                    </a:ext>
                  </a:extLst>
                </p:cNvPr>
                <p:cNvSpPr>
                  <a:spLocks noChangeShapeType="1"/>
                </p:cNvSpPr>
                <p:nvPr/>
              </p:nvSpPr>
              <p:spPr bwMode="auto">
                <a:xfrm>
                  <a:off x="864"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902" name="Freeform 14">
                <a:extLst>
                  <a:ext uri="{FF2B5EF4-FFF2-40B4-BE49-F238E27FC236}">
                    <a16:creationId xmlns:a16="http://schemas.microsoft.com/office/drawing/2014/main" xmlns="" id="{B5CC31EA-8F60-4B60-BD29-490AAA58DA81}"/>
                  </a:ext>
                </a:extLst>
              </p:cNvPr>
              <p:cNvSpPr>
                <a:spLocks/>
              </p:cNvSpPr>
              <p:nvPr/>
            </p:nvSpPr>
            <p:spPr bwMode="auto">
              <a:xfrm>
                <a:off x="2028" y="2112"/>
                <a:ext cx="1230" cy="1014"/>
              </a:xfrm>
              <a:custGeom>
                <a:avLst/>
                <a:gdLst>
                  <a:gd name="T0" fmla="*/ 0 w 1230"/>
                  <a:gd name="T1" fmla="*/ 1014 h 1014"/>
                  <a:gd name="T2" fmla="*/ 192 w 1230"/>
                  <a:gd name="T3" fmla="*/ 819 h 1014"/>
                  <a:gd name="T4" fmla="*/ 605 w 1230"/>
                  <a:gd name="T5" fmla="*/ 0 h 1014"/>
                  <a:gd name="T6" fmla="*/ 1046 w 1230"/>
                  <a:gd name="T7" fmla="*/ 819 h 1014"/>
                  <a:gd name="T8" fmla="*/ 1230 w 1230"/>
                  <a:gd name="T9" fmla="*/ 1008 h 1014"/>
                </a:gdLst>
                <a:ahLst/>
                <a:cxnLst>
                  <a:cxn ang="0">
                    <a:pos x="T0" y="T1"/>
                  </a:cxn>
                  <a:cxn ang="0">
                    <a:pos x="T2" y="T3"/>
                  </a:cxn>
                  <a:cxn ang="0">
                    <a:pos x="T4" y="T5"/>
                  </a:cxn>
                  <a:cxn ang="0">
                    <a:pos x="T6" y="T7"/>
                  </a:cxn>
                  <a:cxn ang="0">
                    <a:pos x="T8" y="T9"/>
                  </a:cxn>
                </a:cxnLst>
                <a:rect l="0" t="0" r="r" b="b"/>
                <a:pathLst>
                  <a:path w="1230" h="1014">
                    <a:moveTo>
                      <a:pt x="0" y="1014"/>
                    </a:moveTo>
                    <a:cubicBezTo>
                      <a:pt x="31" y="982"/>
                      <a:pt x="91" y="988"/>
                      <a:pt x="192" y="819"/>
                    </a:cubicBezTo>
                    <a:cubicBezTo>
                      <a:pt x="293" y="650"/>
                      <a:pt x="463" y="0"/>
                      <a:pt x="605" y="0"/>
                    </a:cubicBezTo>
                    <a:cubicBezTo>
                      <a:pt x="747" y="0"/>
                      <a:pt x="942" y="651"/>
                      <a:pt x="1046" y="819"/>
                    </a:cubicBezTo>
                    <a:cubicBezTo>
                      <a:pt x="1150" y="987"/>
                      <a:pt x="1192" y="969"/>
                      <a:pt x="1230" y="100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03" name="Object 15">
                <a:extLst>
                  <a:ext uri="{FF2B5EF4-FFF2-40B4-BE49-F238E27FC236}">
                    <a16:creationId xmlns:a16="http://schemas.microsoft.com/office/drawing/2014/main" xmlns="" id="{38FA1233-4F8B-4C33-A01E-0170EF18A32B}"/>
                  </a:ext>
                </a:extLst>
              </p:cNvPr>
              <p:cNvGraphicFramePr>
                <a:graphicFrameLocks noChangeAspect="1"/>
              </p:cNvGraphicFramePr>
              <p:nvPr/>
            </p:nvGraphicFramePr>
            <p:xfrm>
              <a:off x="2688" y="1824"/>
              <a:ext cx="332" cy="336"/>
            </p:xfrm>
            <a:graphic>
              <a:graphicData uri="http://schemas.openxmlformats.org/presentationml/2006/ole">
                <mc:AlternateContent xmlns:mc="http://schemas.openxmlformats.org/markup-compatibility/2006">
                  <mc:Choice xmlns:v="urn:schemas-microsoft-com:vml" Requires="v">
                    <p:oleObj spid="_x0000_s37986" name="公式" r:id="rId5" imgW="164880" imgH="228600" progId="Equation.3">
                      <p:embed/>
                    </p:oleObj>
                  </mc:Choice>
                  <mc:Fallback>
                    <p:oleObj name="公式" r:id="rId5" imgW="16488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1824"/>
                            <a:ext cx="3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4" name="Line 16">
                <a:extLst>
                  <a:ext uri="{FF2B5EF4-FFF2-40B4-BE49-F238E27FC236}">
                    <a16:creationId xmlns:a16="http://schemas.microsoft.com/office/drawing/2014/main" xmlns="" id="{7BDC230D-DC01-482B-BC8B-80613D3A8341}"/>
                  </a:ext>
                </a:extLst>
              </p:cNvPr>
              <p:cNvSpPr>
                <a:spLocks noChangeShapeType="1"/>
              </p:cNvSpPr>
              <p:nvPr/>
            </p:nvSpPr>
            <p:spPr bwMode="auto">
              <a:xfrm>
                <a:off x="432" y="3120"/>
                <a:ext cx="48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05" name="Object 17">
                <a:extLst>
                  <a:ext uri="{FF2B5EF4-FFF2-40B4-BE49-F238E27FC236}">
                    <a16:creationId xmlns:a16="http://schemas.microsoft.com/office/drawing/2014/main" xmlns="" id="{D23398CD-9E5F-45A9-B4A0-173F41AB3A3F}"/>
                  </a:ext>
                </a:extLst>
              </p:cNvPr>
              <p:cNvGraphicFramePr>
                <a:graphicFrameLocks noChangeAspect="1"/>
              </p:cNvGraphicFramePr>
              <p:nvPr/>
            </p:nvGraphicFramePr>
            <p:xfrm>
              <a:off x="2544" y="3216"/>
              <a:ext cx="208" cy="240"/>
            </p:xfrm>
            <a:graphic>
              <a:graphicData uri="http://schemas.openxmlformats.org/presentationml/2006/ole">
                <mc:AlternateContent xmlns:mc="http://schemas.openxmlformats.org/markup-compatibility/2006">
                  <mc:Choice xmlns:v="urn:schemas-microsoft-com:vml" Requires="v">
                    <p:oleObj spid="_x0000_s37987" name="Equation" r:id="rId7" imgW="164880" imgH="190440" progId="Equation.3">
                      <p:embed/>
                    </p:oleObj>
                  </mc:Choice>
                  <mc:Fallback>
                    <p:oleObj name="Equation" r:id="rId7" imgW="164880" imgH="19044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3216"/>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6" name="Freeform 18">
                <a:extLst>
                  <a:ext uri="{FF2B5EF4-FFF2-40B4-BE49-F238E27FC236}">
                    <a16:creationId xmlns:a16="http://schemas.microsoft.com/office/drawing/2014/main" xmlns="" id="{4B25141E-DC9C-47DE-83AE-F1E3E35B6231}"/>
                  </a:ext>
                </a:extLst>
              </p:cNvPr>
              <p:cNvSpPr>
                <a:spLocks/>
              </p:cNvSpPr>
              <p:nvPr/>
            </p:nvSpPr>
            <p:spPr bwMode="auto">
              <a:xfrm>
                <a:off x="3264" y="2967"/>
                <a:ext cx="1452" cy="161"/>
              </a:xfrm>
              <a:custGeom>
                <a:avLst/>
                <a:gdLst>
                  <a:gd name="T0" fmla="*/ 0 w 1452"/>
                  <a:gd name="T1" fmla="*/ 145 h 161"/>
                  <a:gd name="T2" fmla="*/ 288 w 1452"/>
                  <a:gd name="T3" fmla="*/ 1 h 161"/>
                  <a:gd name="T4" fmla="*/ 689 w 1452"/>
                  <a:gd name="T5" fmla="*/ 153 h 161"/>
                  <a:gd name="T6" fmla="*/ 986 w 1452"/>
                  <a:gd name="T7" fmla="*/ 44 h 161"/>
                  <a:gd name="T8" fmla="*/ 1344 w 1452"/>
                  <a:gd name="T9" fmla="*/ 145 h 161"/>
                  <a:gd name="T10" fmla="*/ 1452 w 1452"/>
                  <a:gd name="T11" fmla="*/ 141 h 161"/>
                </a:gdLst>
                <a:ahLst/>
                <a:cxnLst>
                  <a:cxn ang="0">
                    <a:pos x="T0" y="T1"/>
                  </a:cxn>
                  <a:cxn ang="0">
                    <a:pos x="T2" y="T3"/>
                  </a:cxn>
                  <a:cxn ang="0">
                    <a:pos x="T4" y="T5"/>
                  </a:cxn>
                  <a:cxn ang="0">
                    <a:pos x="T6" y="T7"/>
                  </a:cxn>
                  <a:cxn ang="0">
                    <a:pos x="T8" y="T9"/>
                  </a:cxn>
                  <a:cxn ang="0">
                    <a:pos x="T10" y="T11"/>
                  </a:cxn>
                </a:cxnLst>
                <a:rect l="0" t="0" r="r" b="b"/>
                <a:pathLst>
                  <a:path w="1452" h="161">
                    <a:moveTo>
                      <a:pt x="0" y="145"/>
                    </a:moveTo>
                    <a:cubicBezTo>
                      <a:pt x="88" y="73"/>
                      <a:pt x="173" y="0"/>
                      <a:pt x="288" y="1"/>
                    </a:cubicBezTo>
                    <a:cubicBezTo>
                      <a:pt x="403" y="2"/>
                      <a:pt x="573" y="146"/>
                      <a:pt x="689" y="153"/>
                    </a:cubicBezTo>
                    <a:cubicBezTo>
                      <a:pt x="805" y="160"/>
                      <a:pt x="877" y="45"/>
                      <a:pt x="986" y="44"/>
                    </a:cubicBezTo>
                    <a:cubicBezTo>
                      <a:pt x="1095" y="43"/>
                      <a:pt x="1266" y="129"/>
                      <a:pt x="1344" y="145"/>
                    </a:cubicBezTo>
                    <a:cubicBezTo>
                      <a:pt x="1422" y="161"/>
                      <a:pt x="1430" y="142"/>
                      <a:pt x="1452" y="141"/>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7" name="Freeform 19">
                <a:extLst>
                  <a:ext uri="{FF2B5EF4-FFF2-40B4-BE49-F238E27FC236}">
                    <a16:creationId xmlns:a16="http://schemas.microsoft.com/office/drawing/2014/main" xmlns="" id="{30380A8B-1642-4362-8E56-D67E0A7B8CAA}"/>
                  </a:ext>
                </a:extLst>
              </p:cNvPr>
              <p:cNvSpPr>
                <a:spLocks/>
              </p:cNvSpPr>
              <p:nvPr/>
            </p:nvSpPr>
            <p:spPr bwMode="auto">
              <a:xfrm>
                <a:off x="576" y="2961"/>
                <a:ext cx="1446" cy="170"/>
              </a:xfrm>
              <a:custGeom>
                <a:avLst/>
                <a:gdLst>
                  <a:gd name="T0" fmla="*/ 1446 w 1446"/>
                  <a:gd name="T1" fmla="*/ 159 h 170"/>
                  <a:gd name="T2" fmla="*/ 1154 w 1446"/>
                  <a:gd name="T3" fmla="*/ 0 h 170"/>
                  <a:gd name="T4" fmla="*/ 765 w 1446"/>
                  <a:gd name="T5" fmla="*/ 159 h 170"/>
                  <a:gd name="T6" fmla="*/ 477 w 1446"/>
                  <a:gd name="T7" fmla="*/ 40 h 170"/>
                  <a:gd name="T8" fmla="*/ 132 w 1446"/>
                  <a:gd name="T9" fmla="*/ 153 h 170"/>
                  <a:gd name="T10" fmla="*/ 0 w 1446"/>
                  <a:gd name="T11" fmla="*/ 140 h 170"/>
                </a:gdLst>
                <a:ahLst/>
                <a:cxnLst>
                  <a:cxn ang="0">
                    <a:pos x="T0" y="T1"/>
                  </a:cxn>
                  <a:cxn ang="0">
                    <a:pos x="T2" y="T3"/>
                  </a:cxn>
                  <a:cxn ang="0">
                    <a:pos x="T4" y="T5"/>
                  </a:cxn>
                  <a:cxn ang="0">
                    <a:pos x="T6" y="T7"/>
                  </a:cxn>
                  <a:cxn ang="0">
                    <a:pos x="T8" y="T9"/>
                  </a:cxn>
                  <a:cxn ang="0">
                    <a:pos x="T10" y="T11"/>
                  </a:cxn>
                </a:cxnLst>
                <a:rect l="0" t="0" r="r" b="b"/>
                <a:pathLst>
                  <a:path w="1446" h="170">
                    <a:moveTo>
                      <a:pt x="1446" y="159"/>
                    </a:moveTo>
                    <a:cubicBezTo>
                      <a:pt x="1397" y="131"/>
                      <a:pt x="1267" y="0"/>
                      <a:pt x="1154" y="0"/>
                    </a:cubicBezTo>
                    <a:cubicBezTo>
                      <a:pt x="1041" y="0"/>
                      <a:pt x="878" y="152"/>
                      <a:pt x="765" y="159"/>
                    </a:cubicBezTo>
                    <a:cubicBezTo>
                      <a:pt x="652" y="166"/>
                      <a:pt x="582" y="41"/>
                      <a:pt x="477" y="40"/>
                    </a:cubicBezTo>
                    <a:cubicBezTo>
                      <a:pt x="372" y="39"/>
                      <a:pt x="211" y="136"/>
                      <a:pt x="132" y="153"/>
                    </a:cubicBezTo>
                    <a:cubicBezTo>
                      <a:pt x="53" y="170"/>
                      <a:pt x="27" y="143"/>
                      <a:pt x="0" y="140"/>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7908" name="Object 20">
                <a:extLst>
                  <a:ext uri="{FF2B5EF4-FFF2-40B4-BE49-F238E27FC236}">
                    <a16:creationId xmlns:a16="http://schemas.microsoft.com/office/drawing/2014/main" xmlns="" id="{629951CF-0CC6-47DF-A8D6-D8DC1A4CB8CB}"/>
                  </a:ext>
                </a:extLst>
              </p:cNvPr>
              <p:cNvGraphicFramePr>
                <a:graphicFrameLocks noChangeAspect="1"/>
              </p:cNvGraphicFramePr>
              <p:nvPr/>
            </p:nvGraphicFramePr>
            <p:xfrm>
              <a:off x="3115" y="3120"/>
              <a:ext cx="245" cy="528"/>
            </p:xfrm>
            <a:graphic>
              <a:graphicData uri="http://schemas.openxmlformats.org/presentationml/2006/ole">
                <mc:AlternateContent xmlns:mc="http://schemas.openxmlformats.org/markup-compatibility/2006">
                  <mc:Choice xmlns:v="urn:schemas-microsoft-com:vml" Requires="v">
                    <p:oleObj spid="_x0000_s37988" name="公式" r:id="rId9" imgW="215640" imgH="609480" progId="Equation.3">
                      <p:embed/>
                    </p:oleObj>
                  </mc:Choice>
                  <mc:Fallback>
                    <p:oleObj name="公式" r:id="rId9" imgW="215640" imgH="609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5" y="3120"/>
                            <a:ext cx="24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9" name="Object 21">
                <a:extLst>
                  <a:ext uri="{FF2B5EF4-FFF2-40B4-BE49-F238E27FC236}">
                    <a16:creationId xmlns:a16="http://schemas.microsoft.com/office/drawing/2014/main" xmlns="" id="{68D5B01C-DD1D-42B4-89B5-8A0DC8145FB5}"/>
                  </a:ext>
                </a:extLst>
              </p:cNvPr>
              <p:cNvGraphicFramePr>
                <a:graphicFrameLocks noChangeAspect="1"/>
              </p:cNvGraphicFramePr>
              <p:nvPr/>
            </p:nvGraphicFramePr>
            <p:xfrm>
              <a:off x="3648" y="3120"/>
              <a:ext cx="434" cy="528"/>
            </p:xfrm>
            <a:graphic>
              <a:graphicData uri="http://schemas.openxmlformats.org/presentationml/2006/ole">
                <mc:AlternateContent xmlns:mc="http://schemas.openxmlformats.org/markup-compatibility/2006">
                  <mc:Choice xmlns:v="urn:schemas-microsoft-com:vml" Requires="v">
                    <p:oleObj spid="_x0000_s37989" name="公式" r:id="rId11" imgW="380880" imgH="609480" progId="Equation.3">
                      <p:embed/>
                    </p:oleObj>
                  </mc:Choice>
                  <mc:Fallback>
                    <p:oleObj name="公式" r:id="rId11" imgW="380880" imgH="60948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3120"/>
                            <a:ext cx="43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0" name="Object 22">
                <a:extLst>
                  <a:ext uri="{FF2B5EF4-FFF2-40B4-BE49-F238E27FC236}">
                    <a16:creationId xmlns:a16="http://schemas.microsoft.com/office/drawing/2014/main" xmlns="" id="{C82DB651-9327-4836-A1C1-8EE81FE3F669}"/>
                  </a:ext>
                </a:extLst>
              </p:cNvPr>
              <p:cNvGraphicFramePr>
                <a:graphicFrameLocks noChangeAspect="1"/>
              </p:cNvGraphicFramePr>
              <p:nvPr/>
            </p:nvGraphicFramePr>
            <p:xfrm>
              <a:off x="4368" y="3120"/>
              <a:ext cx="404" cy="528"/>
            </p:xfrm>
            <a:graphic>
              <a:graphicData uri="http://schemas.openxmlformats.org/presentationml/2006/ole">
                <mc:AlternateContent xmlns:mc="http://schemas.openxmlformats.org/markup-compatibility/2006">
                  <mc:Choice xmlns:v="urn:schemas-microsoft-com:vml" Requires="v">
                    <p:oleObj spid="_x0000_s37990" name="公式" r:id="rId13" imgW="355320" imgH="609480" progId="Equation.3">
                      <p:embed/>
                    </p:oleObj>
                  </mc:Choice>
                  <mc:Fallback>
                    <p:oleObj name="公式" r:id="rId13" imgW="355320" imgH="6094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3120"/>
                            <a:ext cx="40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1" name="Object 23">
                <a:extLst>
                  <a:ext uri="{FF2B5EF4-FFF2-40B4-BE49-F238E27FC236}">
                    <a16:creationId xmlns:a16="http://schemas.microsoft.com/office/drawing/2014/main" xmlns="" id="{4E8A920B-F11C-46DD-A197-42D84A695471}"/>
                  </a:ext>
                </a:extLst>
              </p:cNvPr>
              <p:cNvGraphicFramePr>
                <a:graphicFrameLocks noChangeAspect="1"/>
              </p:cNvGraphicFramePr>
              <p:nvPr/>
            </p:nvGraphicFramePr>
            <p:xfrm>
              <a:off x="1776" y="3120"/>
              <a:ext cx="352" cy="528"/>
            </p:xfrm>
            <a:graphic>
              <a:graphicData uri="http://schemas.openxmlformats.org/presentationml/2006/ole">
                <mc:AlternateContent xmlns:mc="http://schemas.openxmlformats.org/markup-compatibility/2006">
                  <mc:Choice xmlns:v="urn:schemas-microsoft-com:vml" Requires="v">
                    <p:oleObj spid="_x0000_s37991" name="公式" r:id="rId15" imgW="406080" imgH="609480" progId="Equation.3">
                      <p:embed/>
                    </p:oleObj>
                  </mc:Choice>
                  <mc:Fallback>
                    <p:oleObj name="公式" r:id="rId15" imgW="406080" imgH="60948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76" y="3120"/>
                            <a:ext cx="35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2" name="Object 24">
                <a:extLst>
                  <a:ext uri="{FF2B5EF4-FFF2-40B4-BE49-F238E27FC236}">
                    <a16:creationId xmlns:a16="http://schemas.microsoft.com/office/drawing/2014/main" xmlns="" id="{D53AD615-7A8F-43BC-A63A-3D451DB3E8DB}"/>
                  </a:ext>
                </a:extLst>
              </p:cNvPr>
              <p:cNvGraphicFramePr>
                <a:graphicFrameLocks noChangeAspect="1"/>
              </p:cNvGraphicFramePr>
              <p:nvPr/>
            </p:nvGraphicFramePr>
            <p:xfrm>
              <a:off x="1056" y="3120"/>
              <a:ext cx="411" cy="528"/>
            </p:xfrm>
            <a:graphic>
              <a:graphicData uri="http://schemas.openxmlformats.org/presentationml/2006/ole">
                <mc:AlternateContent xmlns:mc="http://schemas.openxmlformats.org/markup-compatibility/2006">
                  <mc:Choice xmlns:v="urn:schemas-microsoft-com:vml" Requires="v">
                    <p:oleObj spid="_x0000_s37992" name="公式" r:id="rId17" imgW="558720" imgH="609480" progId="Equation.3">
                      <p:embed/>
                    </p:oleObj>
                  </mc:Choice>
                  <mc:Fallback>
                    <p:oleObj name="公式" r:id="rId17" imgW="558720" imgH="60948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6" y="3120"/>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3" name="Object 25">
                <a:extLst>
                  <a:ext uri="{FF2B5EF4-FFF2-40B4-BE49-F238E27FC236}">
                    <a16:creationId xmlns:a16="http://schemas.microsoft.com/office/drawing/2014/main" xmlns="" id="{F34666B1-21C4-4781-A527-82702694AF15}"/>
                  </a:ext>
                </a:extLst>
              </p:cNvPr>
              <p:cNvGraphicFramePr>
                <a:graphicFrameLocks noChangeAspect="1"/>
              </p:cNvGraphicFramePr>
              <p:nvPr/>
            </p:nvGraphicFramePr>
            <p:xfrm>
              <a:off x="528" y="3120"/>
              <a:ext cx="411" cy="528"/>
            </p:xfrm>
            <a:graphic>
              <a:graphicData uri="http://schemas.openxmlformats.org/presentationml/2006/ole">
                <mc:AlternateContent xmlns:mc="http://schemas.openxmlformats.org/markup-compatibility/2006">
                  <mc:Choice xmlns:v="urn:schemas-microsoft-com:vml" Requires="v">
                    <p:oleObj spid="_x0000_s37993" name="公式" r:id="rId19" imgW="545760" imgH="609480" progId="Equation.3">
                      <p:embed/>
                    </p:oleObj>
                  </mc:Choice>
                  <mc:Fallback>
                    <p:oleObj name="公式" r:id="rId19" imgW="545760" imgH="6094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 y="3120"/>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7914" name="Text Box 26">
            <a:extLst>
              <a:ext uri="{FF2B5EF4-FFF2-40B4-BE49-F238E27FC236}">
                <a16:creationId xmlns:a16="http://schemas.microsoft.com/office/drawing/2014/main" xmlns="" id="{74F5BA3C-AC96-410E-BD1B-A250E20B797B}"/>
              </a:ext>
            </a:extLst>
          </p:cNvPr>
          <p:cNvSpPr txBox="1">
            <a:spLocks noChangeArrowheads="1"/>
          </p:cNvSpPr>
          <p:nvPr/>
        </p:nvSpPr>
        <p:spPr bwMode="auto">
          <a:xfrm>
            <a:off x="2405064" y="533400"/>
            <a:ext cx="3462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CC0000"/>
                </a:solidFill>
                <a:latin typeface="宋体" panose="02010600030101010101" pitchFamily="2" charset="-122"/>
              </a:rPr>
              <a:t>二  光强分布</a:t>
            </a:r>
            <a:endParaRPr lang="zh-CN" altLang="en-US" sz="3600" b="1">
              <a:latin typeface="宋体" panose="02010600030101010101" pitchFamily="2" charset="-122"/>
            </a:endParaRPr>
          </a:p>
        </p:txBody>
      </p:sp>
      <p:grpSp>
        <p:nvGrpSpPr>
          <p:cNvPr id="37915" name="Group 27">
            <a:extLst>
              <a:ext uri="{FF2B5EF4-FFF2-40B4-BE49-F238E27FC236}">
                <a16:creationId xmlns:a16="http://schemas.microsoft.com/office/drawing/2014/main" xmlns="" id="{41594D4C-6678-45EC-A9FE-6C43548A3072}"/>
              </a:ext>
            </a:extLst>
          </p:cNvPr>
          <p:cNvGrpSpPr>
            <a:grpSpLocks/>
          </p:cNvGrpSpPr>
          <p:nvPr/>
        </p:nvGrpSpPr>
        <p:grpSpPr bwMode="auto">
          <a:xfrm>
            <a:off x="2705100" y="5554664"/>
            <a:ext cx="6345238" cy="549275"/>
            <a:chOff x="672" y="2304"/>
            <a:chExt cx="4272" cy="384"/>
          </a:xfrm>
        </p:grpSpPr>
        <p:sp>
          <p:nvSpPr>
            <p:cNvPr id="37916" name="Rectangle 28">
              <a:extLst>
                <a:ext uri="{FF2B5EF4-FFF2-40B4-BE49-F238E27FC236}">
                  <a16:creationId xmlns:a16="http://schemas.microsoft.com/office/drawing/2014/main" xmlns="" id="{E4C2852C-80C1-4EF0-8DF0-9E92CE31912E}"/>
                </a:ext>
              </a:extLst>
            </p:cNvPr>
            <p:cNvSpPr>
              <a:spLocks noChangeArrowheads="1"/>
            </p:cNvSpPr>
            <p:nvPr/>
          </p:nvSpPr>
          <p:spPr bwMode="auto">
            <a:xfrm>
              <a:off x="672" y="2304"/>
              <a:ext cx="4272" cy="384"/>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7" name="Rectangle 29">
              <a:extLst>
                <a:ext uri="{FF2B5EF4-FFF2-40B4-BE49-F238E27FC236}">
                  <a16:creationId xmlns:a16="http://schemas.microsoft.com/office/drawing/2014/main" xmlns="" id="{359FD04C-862E-421E-A945-E260C3956340}"/>
                </a:ext>
              </a:extLst>
            </p:cNvPr>
            <p:cNvSpPr>
              <a:spLocks noChangeArrowheads="1"/>
            </p:cNvSpPr>
            <p:nvPr/>
          </p:nvSpPr>
          <p:spPr bwMode="auto">
            <a:xfrm>
              <a:off x="2208" y="2304"/>
              <a:ext cx="1152"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Rectangle 30">
              <a:extLst>
                <a:ext uri="{FF2B5EF4-FFF2-40B4-BE49-F238E27FC236}">
                  <a16:creationId xmlns:a16="http://schemas.microsoft.com/office/drawing/2014/main" xmlns="" id="{A6459BD8-5623-4C66-8CA5-240F69845C27}"/>
                </a:ext>
              </a:extLst>
            </p:cNvPr>
            <p:cNvSpPr>
              <a:spLocks noChangeArrowheads="1"/>
            </p:cNvSpPr>
            <p:nvPr/>
          </p:nvSpPr>
          <p:spPr bwMode="auto">
            <a:xfrm>
              <a:off x="3552" y="2304"/>
              <a:ext cx="384"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Rectangle 31">
              <a:extLst>
                <a:ext uri="{FF2B5EF4-FFF2-40B4-BE49-F238E27FC236}">
                  <a16:creationId xmlns:a16="http://schemas.microsoft.com/office/drawing/2014/main" xmlns="" id="{109266F7-5B9E-4F9D-8829-C21F7328BF6A}"/>
                </a:ext>
              </a:extLst>
            </p:cNvPr>
            <p:cNvSpPr>
              <a:spLocks noChangeArrowheads="1"/>
            </p:cNvSpPr>
            <p:nvPr/>
          </p:nvSpPr>
          <p:spPr bwMode="auto">
            <a:xfrm>
              <a:off x="1632" y="2304"/>
              <a:ext cx="384"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Rectangle 32">
              <a:extLst>
                <a:ext uri="{FF2B5EF4-FFF2-40B4-BE49-F238E27FC236}">
                  <a16:creationId xmlns:a16="http://schemas.microsoft.com/office/drawing/2014/main" xmlns="" id="{C8AB21E0-D559-496F-A2CF-2C04A586218B}"/>
                </a:ext>
              </a:extLst>
            </p:cNvPr>
            <p:cNvSpPr>
              <a:spLocks noChangeArrowheads="1"/>
            </p:cNvSpPr>
            <p:nvPr/>
          </p:nvSpPr>
          <p:spPr bwMode="auto">
            <a:xfrm>
              <a:off x="4272" y="2304"/>
              <a:ext cx="240"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Rectangle 33">
              <a:extLst>
                <a:ext uri="{FF2B5EF4-FFF2-40B4-BE49-F238E27FC236}">
                  <a16:creationId xmlns:a16="http://schemas.microsoft.com/office/drawing/2014/main" xmlns="" id="{7E29EE31-9CE9-4E3A-BD4A-06B7835C0EFE}"/>
                </a:ext>
              </a:extLst>
            </p:cNvPr>
            <p:cNvSpPr>
              <a:spLocks noChangeArrowheads="1"/>
            </p:cNvSpPr>
            <p:nvPr/>
          </p:nvSpPr>
          <p:spPr bwMode="auto">
            <a:xfrm>
              <a:off x="1104" y="2304"/>
              <a:ext cx="240"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2" name="Rectangle 34">
              <a:extLst>
                <a:ext uri="{FF2B5EF4-FFF2-40B4-BE49-F238E27FC236}">
                  <a16:creationId xmlns:a16="http://schemas.microsoft.com/office/drawing/2014/main" xmlns="" id="{48C57A20-28D5-42FC-9F83-DED3E1FC6EBD}"/>
                </a:ext>
              </a:extLst>
            </p:cNvPr>
            <p:cNvSpPr>
              <a:spLocks noChangeArrowheads="1"/>
            </p:cNvSpPr>
            <p:nvPr/>
          </p:nvSpPr>
          <p:spPr bwMode="auto">
            <a:xfrm>
              <a:off x="4272" y="2304"/>
              <a:ext cx="240" cy="384"/>
            </a:xfrm>
            <a:prstGeom prst="rect">
              <a:avLst/>
            </a:prstGeom>
            <a:solidFill>
              <a:srgbClr val="29292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3" name="Rectangle 35">
              <a:extLst>
                <a:ext uri="{FF2B5EF4-FFF2-40B4-BE49-F238E27FC236}">
                  <a16:creationId xmlns:a16="http://schemas.microsoft.com/office/drawing/2014/main" xmlns="" id="{94CB97EF-CFD6-403F-8EAB-4EEE60BFFBE3}"/>
                </a:ext>
              </a:extLst>
            </p:cNvPr>
            <p:cNvSpPr>
              <a:spLocks noChangeArrowheads="1"/>
            </p:cNvSpPr>
            <p:nvPr/>
          </p:nvSpPr>
          <p:spPr bwMode="auto">
            <a:xfrm>
              <a:off x="1104" y="2304"/>
              <a:ext cx="240" cy="384"/>
            </a:xfrm>
            <a:prstGeom prst="rect">
              <a:avLst/>
            </a:prstGeom>
            <a:solidFill>
              <a:srgbClr val="29292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4" name="Rectangle 36">
              <a:extLst>
                <a:ext uri="{FF2B5EF4-FFF2-40B4-BE49-F238E27FC236}">
                  <a16:creationId xmlns:a16="http://schemas.microsoft.com/office/drawing/2014/main" xmlns="" id="{48610EF8-5A54-458E-A7AE-0E9761AF7BEB}"/>
                </a:ext>
              </a:extLst>
            </p:cNvPr>
            <p:cNvSpPr>
              <a:spLocks noChangeArrowheads="1"/>
            </p:cNvSpPr>
            <p:nvPr/>
          </p:nvSpPr>
          <p:spPr bwMode="auto">
            <a:xfrm>
              <a:off x="1680" y="2304"/>
              <a:ext cx="288" cy="384"/>
            </a:xfrm>
            <a:prstGeom prst="rect">
              <a:avLst/>
            </a:prstGeom>
            <a:solidFill>
              <a:srgbClr val="80808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5" name="Rectangle 37">
              <a:extLst>
                <a:ext uri="{FF2B5EF4-FFF2-40B4-BE49-F238E27FC236}">
                  <a16:creationId xmlns:a16="http://schemas.microsoft.com/office/drawing/2014/main" xmlns="" id="{B201B19F-79FE-4583-9FE7-B218B5B28481}"/>
                </a:ext>
              </a:extLst>
            </p:cNvPr>
            <p:cNvSpPr>
              <a:spLocks noChangeArrowheads="1"/>
            </p:cNvSpPr>
            <p:nvPr/>
          </p:nvSpPr>
          <p:spPr bwMode="auto">
            <a:xfrm>
              <a:off x="3600" y="2304"/>
              <a:ext cx="288" cy="384"/>
            </a:xfrm>
            <a:prstGeom prst="rect">
              <a:avLst/>
            </a:prstGeom>
            <a:solidFill>
              <a:srgbClr val="80808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940" name="Group 52">
            <a:extLst>
              <a:ext uri="{FF2B5EF4-FFF2-40B4-BE49-F238E27FC236}">
                <a16:creationId xmlns:a16="http://schemas.microsoft.com/office/drawing/2014/main" xmlns="" id="{046DFD6A-F94E-4658-9CFD-32E2FD1DBA5B}"/>
              </a:ext>
            </a:extLst>
          </p:cNvPr>
          <p:cNvGrpSpPr>
            <a:grpSpLocks/>
          </p:cNvGrpSpPr>
          <p:nvPr/>
        </p:nvGrpSpPr>
        <p:grpSpPr bwMode="auto">
          <a:xfrm>
            <a:off x="2743200" y="1066800"/>
            <a:ext cx="7772400" cy="1720850"/>
            <a:chOff x="768" y="672"/>
            <a:chExt cx="4896" cy="1084"/>
          </a:xfrm>
        </p:grpSpPr>
        <p:graphicFrame>
          <p:nvGraphicFramePr>
            <p:cNvPr id="37935" name="Object 47">
              <a:extLst>
                <a:ext uri="{FF2B5EF4-FFF2-40B4-BE49-F238E27FC236}">
                  <a16:creationId xmlns:a16="http://schemas.microsoft.com/office/drawing/2014/main" xmlns="" id="{97FDC2C6-01E8-4127-B8AE-E0D2BD91A1F9}"/>
                </a:ext>
              </a:extLst>
            </p:cNvPr>
            <p:cNvGraphicFramePr>
              <a:graphicFrameLocks noChangeAspect="1"/>
            </p:cNvGraphicFramePr>
            <p:nvPr/>
          </p:nvGraphicFramePr>
          <p:xfrm>
            <a:off x="1008" y="672"/>
            <a:ext cx="2352" cy="609"/>
          </p:xfrm>
          <a:graphic>
            <a:graphicData uri="http://schemas.openxmlformats.org/presentationml/2006/ole">
              <mc:AlternateContent xmlns:mc="http://schemas.openxmlformats.org/markup-compatibility/2006">
                <mc:Choice xmlns:v="urn:schemas-microsoft-com:vml" Requires="v">
                  <p:oleObj spid="_x0000_s37994" name="公式" r:id="rId21" imgW="2209680" imgH="609480" progId="Equation.3">
                    <p:embed/>
                  </p:oleObj>
                </mc:Choice>
                <mc:Fallback>
                  <p:oleObj name="公式" r:id="rId21" imgW="2209680" imgH="609480"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8" y="672"/>
                          <a:ext cx="2352" cy="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36" name="Text Box 48">
              <a:extLst>
                <a:ext uri="{FF2B5EF4-FFF2-40B4-BE49-F238E27FC236}">
                  <a16:creationId xmlns:a16="http://schemas.microsoft.com/office/drawing/2014/main" xmlns="" id="{26B55797-E603-4E88-B2EE-9C55256D0E14}"/>
                </a:ext>
              </a:extLst>
            </p:cNvPr>
            <p:cNvSpPr txBox="1">
              <a:spLocks noChangeArrowheads="1"/>
            </p:cNvSpPr>
            <p:nvPr/>
          </p:nvSpPr>
          <p:spPr bwMode="auto">
            <a:xfrm>
              <a:off x="3312" y="768"/>
              <a:ext cx="23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latin typeface="Times New Roman" panose="02020603050405020304" pitchFamily="18" charset="0"/>
                </a:rPr>
                <a:t>干涉相消（</a:t>
              </a:r>
              <a:r>
                <a:rPr lang="zh-CN" altLang="en-US" sz="3200" b="1">
                  <a:solidFill>
                    <a:srgbClr val="0000CC"/>
                  </a:solidFill>
                  <a:effectLst>
                    <a:outerShdw blurRad="38100" dist="38100" dir="2700000" algn="tl">
                      <a:srgbClr val="C0C0C0"/>
                    </a:outerShdw>
                  </a:effectLst>
                  <a:latin typeface="Times New Roman" panose="02020603050405020304" pitchFamily="18" charset="0"/>
                </a:rPr>
                <a:t>暗纹</a:t>
              </a:r>
              <a:r>
                <a:rPr lang="zh-CN" altLang="en-US" sz="3200" b="1">
                  <a:solidFill>
                    <a:srgbClr val="0000CC"/>
                  </a:solidFill>
                  <a:latin typeface="Times New Roman" panose="02020603050405020304" pitchFamily="18" charset="0"/>
                </a:rPr>
                <a:t>）</a:t>
              </a:r>
              <a:endParaRPr lang="zh-CN" altLang="en-US" sz="3200" b="1">
                <a:solidFill>
                  <a:srgbClr val="0000FF"/>
                </a:solidFill>
                <a:latin typeface="Times New Roman" panose="02020603050405020304" pitchFamily="18" charset="0"/>
              </a:endParaRPr>
            </a:p>
          </p:txBody>
        </p:sp>
        <p:graphicFrame>
          <p:nvGraphicFramePr>
            <p:cNvPr id="37937" name="Object 49">
              <a:extLst>
                <a:ext uri="{FF2B5EF4-FFF2-40B4-BE49-F238E27FC236}">
                  <a16:creationId xmlns:a16="http://schemas.microsoft.com/office/drawing/2014/main" xmlns="" id="{4760CFEE-2580-4837-828A-1F6A853005A7}"/>
                </a:ext>
              </a:extLst>
            </p:cNvPr>
            <p:cNvGraphicFramePr>
              <a:graphicFrameLocks noChangeAspect="1"/>
            </p:cNvGraphicFramePr>
            <p:nvPr/>
          </p:nvGraphicFramePr>
          <p:xfrm>
            <a:off x="1008" y="1152"/>
            <a:ext cx="2016" cy="604"/>
          </p:xfrm>
          <a:graphic>
            <a:graphicData uri="http://schemas.openxmlformats.org/presentationml/2006/ole">
              <mc:AlternateContent xmlns:mc="http://schemas.openxmlformats.org/markup-compatibility/2006">
                <mc:Choice xmlns:v="urn:schemas-microsoft-com:vml" Requires="v">
                  <p:oleObj spid="_x0000_s37995" name="公式" r:id="rId23" imgW="2019240" imgH="609480" progId="Equation.3">
                    <p:embed/>
                  </p:oleObj>
                </mc:Choice>
                <mc:Fallback>
                  <p:oleObj name="公式" r:id="rId23" imgW="2019240" imgH="609480"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8" y="1152"/>
                          <a:ext cx="2016"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38" name="Text Box 50">
              <a:extLst>
                <a:ext uri="{FF2B5EF4-FFF2-40B4-BE49-F238E27FC236}">
                  <a16:creationId xmlns:a16="http://schemas.microsoft.com/office/drawing/2014/main" xmlns="" id="{B57EC15D-FD7A-4F8E-AA42-CC9BD056F8C9}"/>
                </a:ext>
              </a:extLst>
            </p:cNvPr>
            <p:cNvSpPr txBox="1">
              <a:spLocks noChangeArrowheads="1"/>
            </p:cNvSpPr>
            <p:nvPr/>
          </p:nvSpPr>
          <p:spPr bwMode="auto">
            <a:xfrm>
              <a:off x="3312" y="1296"/>
              <a:ext cx="2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latin typeface="Times New Roman" panose="02020603050405020304" pitchFamily="18" charset="0"/>
                </a:rPr>
                <a:t>干涉加强（</a:t>
              </a:r>
              <a:r>
                <a:rPr lang="zh-CN" altLang="en-US" sz="3200" b="1">
                  <a:solidFill>
                    <a:srgbClr val="CC0000"/>
                  </a:solidFill>
                  <a:effectLst>
                    <a:outerShdw blurRad="38100" dist="38100" dir="2700000" algn="tl">
                      <a:srgbClr val="C0C0C0"/>
                    </a:outerShdw>
                  </a:effectLst>
                  <a:latin typeface="Times New Roman" panose="02020603050405020304" pitchFamily="18" charset="0"/>
                </a:rPr>
                <a:t>明纹</a:t>
              </a:r>
              <a:r>
                <a:rPr lang="zh-CN" altLang="en-US" sz="3200" b="1">
                  <a:solidFill>
                    <a:srgbClr val="CC0000"/>
                  </a:solidFill>
                  <a:latin typeface="Times New Roman" panose="02020603050405020304" pitchFamily="18" charset="0"/>
                </a:rPr>
                <a:t>）</a:t>
              </a:r>
            </a:p>
          </p:txBody>
        </p:sp>
        <p:sp>
          <p:nvSpPr>
            <p:cNvPr id="37939" name="AutoShape 51">
              <a:extLst>
                <a:ext uri="{FF2B5EF4-FFF2-40B4-BE49-F238E27FC236}">
                  <a16:creationId xmlns:a16="http://schemas.microsoft.com/office/drawing/2014/main" xmlns="" id="{5184F76A-B808-451A-AA23-7CA9FA56A652}"/>
                </a:ext>
              </a:extLst>
            </p:cNvPr>
            <p:cNvSpPr>
              <a:spLocks/>
            </p:cNvSpPr>
            <p:nvPr/>
          </p:nvSpPr>
          <p:spPr bwMode="auto">
            <a:xfrm>
              <a:off x="768" y="864"/>
              <a:ext cx="192" cy="672"/>
            </a:xfrm>
            <a:prstGeom prst="leftBrace">
              <a:avLst>
                <a:gd name="adj1" fmla="val 291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mc:AlternateContent xmlns:mc="http://schemas.openxmlformats.org/markup-compatibility/2006">
        <mc:Choice xmlns:p14="http://schemas.microsoft.com/office/powerpoint/2010/main" Requires="p14">
          <p:contentPart p14:bwMode="auto" r:id="rId25">
            <p14:nvContentPartPr>
              <p14:cNvPr id="2" name="墨迹 1"/>
              <p14:cNvContentPartPr/>
              <p14:nvPr/>
            </p14:nvContentPartPr>
            <p14:xfrm>
              <a:off x="5438880" y="3544200"/>
              <a:ext cx="570240" cy="466560"/>
            </p14:xfrm>
          </p:contentPart>
        </mc:Choice>
        <mc:Fallback>
          <p:pic>
            <p:nvPicPr>
              <p:cNvPr id="2" name="墨迹 1"/>
              <p:cNvPicPr/>
              <p:nvPr/>
            </p:nvPicPr>
            <p:blipFill>
              <a:blip r:embed="rId26"/>
              <a:stretch>
                <a:fillRect/>
              </a:stretch>
            </p:blipFill>
            <p:spPr>
              <a:xfrm>
                <a:off x="5431680" y="3536280"/>
                <a:ext cx="586440" cy="483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940"/>
                                        </p:tgtEl>
                                        <p:attrNameLst>
                                          <p:attrName>style.visibility</p:attrName>
                                        </p:attrNameLst>
                                      </p:cBhvr>
                                      <p:to>
                                        <p:strVal val="visible"/>
                                      </p:to>
                                    </p:set>
                                    <p:animEffect transition="in" filter="blinds(horizontal)">
                                      <p:cBhvr>
                                        <p:cTn id="7" dur="500"/>
                                        <p:tgtEl>
                                          <p:spTgt spid="37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7890"/>
                                        </p:tgtEl>
                                        <p:attrNameLst>
                                          <p:attrName>style.visibility</p:attrName>
                                        </p:attrNameLst>
                                      </p:cBhvr>
                                      <p:to>
                                        <p:strVal val="visible"/>
                                      </p:to>
                                    </p:set>
                                    <p:animEffect transition="in" filter="barn(outVertical)">
                                      <p:cBhvr>
                                        <p:cTn id="12" dur="500"/>
                                        <p:tgtEl>
                                          <p:spTgt spid="37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7915"/>
                                        </p:tgtEl>
                                        <p:attrNameLst>
                                          <p:attrName>style.visibility</p:attrName>
                                        </p:attrNameLst>
                                      </p:cBhvr>
                                      <p:to>
                                        <p:strVal val="visible"/>
                                      </p:to>
                                    </p:set>
                                    <p:animEffect transition="in" filter="barn(outVertical)">
                                      <p:cBhvr>
                                        <p:cTn id="17" dur="500"/>
                                        <p:tgtEl>
                                          <p:spTgt spid="37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1">
            <a:extLst>
              <a:ext uri="{FF2B5EF4-FFF2-40B4-BE49-F238E27FC236}">
                <a16:creationId xmlns:a16="http://schemas.microsoft.com/office/drawing/2014/main" xmlns="" id="{2DC1D4ED-7345-4FCB-97C2-72E2ED16EF73}"/>
              </a:ext>
            </a:extLst>
          </p:cNvPr>
          <p:cNvSpPr>
            <a:spLocks noGrp="1"/>
          </p:cNvSpPr>
          <p:nvPr>
            <p:ph type="sldNum" sz="quarter" idx="12"/>
          </p:nvPr>
        </p:nvSpPr>
        <p:spPr/>
        <p:txBody>
          <a:bodyPr/>
          <a:lstStyle/>
          <a:p>
            <a:fld id="{9FB56451-EFD2-47A0-B1C7-B3C3706B43C1}" type="slidenum">
              <a:rPr lang="en-US" altLang="zh-CN"/>
              <a:pPr/>
              <a:t>6</a:t>
            </a:fld>
            <a:endParaRPr lang="en-US" altLang="zh-CN"/>
          </a:p>
        </p:txBody>
      </p:sp>
      <p:grpSp>
        <p:nvGrpSpPr>
          <p:cNvPr id="39016" name="Group 104">
            <a:extLst>
              <a:ext uri="{FF2B5EF4-FFF2-40B4-BE49-F238E27FC236}">
                <a16:creationId xmlns:a16="http://schemas.microsoft.com/office/drawing/2014/main" xmlns="" id="{4BDC7657-08E8-4959-B8FD-8D9CD4F4D58C}"/>
              </a:ext>
            </a:extLst>
          </p:cNvPr>
          <p:cNvGrpSpPr>
            <a:grpSpLocks/>
          </p:cNvGrpSpPr>
          <p:nvPr/>
        </p:nvGrpSpPr>
        <p:grpSpPr bwMode="auto">
          <a:xfrm>
            <a:off x="2057400" y="1066800"/>
            <a:ext cx="7924800" cy="5029200"/>
            <a:chOff x="432" y="672"/>
            <a:chExt cx="4992" cy="3168"/>
          </a:xfrm>
        </p:grpSpPr>
        <p:grpSp>
          <p:nvGrpSpPr>
            <p:cNvPr id="39015" name="Group 103">
              <a:extLst>
                <a:ext uri="{FF2B5EF4-FFF2-40B4-BE49-F238E27FC236}">
                  <a16:creationId xmlns:a16="http://schemas.microsoft.com/office/drawing/2014/main" xmlns="" id="{ABDB7F0D-8544-4B73-99D7-4D8CA1986A1A}"/>
                </a:ext>
              </a:extLst>
            </p:cNvPr>
            <p:cNvGrpSpPr>
              <a:grpSpLocks/>
            </p:cNvGrpSpPr>
            <p:nvPr/>
          </p:nvGrpSpPr>
          <p:grpSpPr bwMode="auto">
            <a:xfrm>
              <a:off x="432" y="672"/>
              <a:ext cx="4992" cy="3168"/>
              <a:chOff x="432" y="672"/>
              <a:chExt cx="4992" cy="3168"/>
            </a:xfrm>
          </p:grpSpPr>
          <p:grpSp>
            <p:nvGrpSpPr>
              <p:cNvPr id="39010" name="Group 98">
                <a:extLst>
                  <a:ext uri="{FF2B5EF4-FFF2-40B4-BE49-F238E27FC236}">
                    <a16:creationId xmlns:a16="http://schemas.microsoft.com/office/drawing/2014/main" xmlns="" id="{6DD2B49D-8D75-4402-852D-456F27584FC4}"/>
                  </a:ext>
                </a:extLst>
              </p:cNvPr>
              <p:cNvGrpSpPr>
                <a:grpSpLocks/>
              </p:cNvGrpSpPr>
              <p:nvPr/>
            </p:nvGrpSpPr>
            <p:grpSpPr bwMode="auto">
              <a:xfrm>
                <a:off x="432" y="672"/>
                <a:ext cx="4992" cy="3168"/>
                <a:chOff x="432" y="672"/>
                <a:chExt cx="4992" cy="3168"/>
              </a:xfrm>
            </p:grpSpPr>
            <p:sp>
              <p:nvSpPr>
                <p:cNvPr id="38915" name="Rectangle 3">
                  <a:extLst>
                    <a:ext uri="{FF2B5EF4-FFF2-40B4-BE49-F238E27FC236}">
                      <a16:creationId xmlns:a16="http://schemas.microsoft.com/office/drawing/2014/main" xmlns="" id="{15A2E541-DC8C-4F7E-8CE3-BB67D6FC474A}"/>
                    </a:ext>
                  </a:extLst>
                </p:cNvPr>
                <p:cNvSpPr>
                  <a:spLocks noChangeArrowheads="1"/>
                </p:cNvSpPr>
                <p:nvPr/>
              </p:nvSpPr>
              <p:spPr bwMode="auto">
                <a:xfrm>
                  <a:off x="432" y="1931"/>
                  <a:ext cx="4992" cy="1909"/>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16" name="Group 4">
                  <a:extLst>
                    <a:ext uri="{FF2B5EF4-FFF2-40B4-BE49-F238E27FC236}">
                      <a16:creationId xmlns:a16="http://schemas.microsoft.com/office/drawing/2014/main" xmlns="" id="{5CCA1FE0-DE57-40F9-B4D4-3E119B5F7480}"/>
                    </a:ext>
                  </a:extLst>
                </p:cNvPr>
                <p:cNvGrpSpPr>
                  <a:grpSpLocks/>
                </p:cNvGrpSpPr>
                <p:nvPr/>
              </p:nvGrpSpPr>
              <p:grpSpPr bwMode="auto">
                <a:xfrm>
                  <a:off x="615" y="1931"/>
                  <a:ext cx="4742" cy="1465"/>
                  <a:chOff x="432" y="1872"/>
                  <a:chExt cx="4970" cy="1731"/>
                </a:xfrm>
              </p:grpSpPr>
              <p:graphicFrame>
                <p:nvGraphicFramePr>
                  <p:cNvPr id="38917" name="Object 5">
                    <a:extLst>
                      <a:ext uri="{FF2B5EF4-FFF2-40B4-BE49-F238E27FC236}">
                        <a16:creationId xmlns:a16="http://schemas.microsoft.com/office/drawing/2014/main" xmlns="" id="{2FF4CA70-C4E8-4FCC-AD6B-11820F9A8CF6}"/>
                      </a:ext>
                    </a:extLst>
                  </p:cNvPr>
                  <p:cNvGraphicFramePr>
                    <a:graphicFrameLocks noChangeAspect="1"/>
                  </p:cNvGraphicFramePr>
                  <p:nvPr/>
                </p:nvGraphicFramePr>
                <p:xfrm>
                  <a:off x="4896" y="3072"/>
                  <a:ext cx="506" cy="325"/>
                </p:xfrm>
                <a:graphic>
                  <a:graphicData uri="http://schemas.openxmlformats.org/presentationml/2006/ole">
                    <mc:AlternateContent xmlns:mc="http://schemas.openxmlformats.org/markup-compatibility/2006">
                      <mc:Choice xmlns:v="urn:schemas-microsoft-com:vml" Requires="v">
                        <p:oleObj spid="_x0000_s69756" name="Equation" r:id="rId3" imgW="330120" imgH="177480" progId="Equation.3">
                          <p:embed/>
                        </p:oleObj>
                      </mc:Choice>
                      <mc:Fallback>
                        <p:oleObj name="Equation" r:id="rId3" imgW="33012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3072"/>
                                <a:ext cx="50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Line 6">
                    <a:extLst>
                      <a:ext uri="{FF2B5EF4-FFF2-40B4-BE49-F238E27FC236}">
                        <a16:creationId xmlns:a16="http://schemas.microsoft.com/office/drawing/2014/main" xmlns="" id="{568FBEA0-1A1A-4E95-B0A6-4DF78AA063FA}"/>
                      </a:ext>
                    </a:extLst>
                  </p:cNvPr>
                  <p:cNvSpPr>
                    <a:spLocks noChangeShapeType="1"/>
                  </p:cNvSpPr>
                  <p:nvPr/>
                </p:nvSpPr>
                <p:spPr bwMode="auto">
                  <a:xfrm flipV="1">
                    <a:off x="2640" y="1920"/>
                    <a:ext cx="0" cy="1152"/>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19" name="Group 7">
                    <a:extLst>
                      <a:ext uri="{FF2B5EF4-FFF2-40B4-BE49-F238E27FC236}">
                        <a16:creationId xmlns:a16="http://schemas.microsoft.com/office/drawing/2014/main" xmlns="" id="{F973FC39-242D-4B5B-A8ED-9578483F972D}"/>
                      </a:ext>
                    </a:extLst>
                  </p:cNvPr>
                  <p:cNvGrpSpPr>
                    <a:grpSpLocks/>
                  </p:cNvGrpSpPr>
                  <p:nvPr/>
                </p:nvGrpSpPr>
                <p:grpSpPr bwMode="auto">
                  <a:xfrm>
                    <a:off x="720" y="2928"/>
                    <a:ext cx="3888" cy="144"/>
                    <a:chOff x="864" y="1632"/>
                    <a:chExt cx="3888" cy="96"/>
                  </a:xfrm>
                </p:grpSpPr>
                <p:sp>
                  <p:nvSpPr>
                    <p:cNvPr id="38920" name="Line 8">
                      <a:extLst>
                        <a:ext uri="{FF2B5EF4-FFF2-40B4-BE49-F238E27FC236}">
                          <a16:creationId xmlns:a16="http://schemas.microsoft.com/office/drawing/2014/main" xmlns="" id="{6B08F17F-6252-4D45-935C-4B59BDA774EB}"/>
                        </a:ext>
                      </a:extLst>
                    </p:cNvPr>
                    <p:cNvSpPr>
                      <a:spLocks noChangeShapeType="1"/>
                    </p:cNvSpPr>
                    <p:nvPr/>
                  </p:nvSpPr>
                  <p:spPr bwMode="auto">
                    <a:xfrm>
                      <a:off x="3408"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Line 9">
                      <a:extLst>
                        <a:ext uri="{FF2B5EF4-FFF2-40B4-BE49-F238E27FC236}">
                          <a16:creationId xmlns:a16="http://schemas.microsoft.com/office/drawing/2014/main" xmlns="" id="{C72748A7-8268-427A-9B7E-9EE267512E2F}"/>
                        </a:ext>
                      </a:extLst>
                    </p:cNvPr>
                    <p:cNvSpPr>
                      <a:spLocks noChangeShapeType="1"/>
                    </p:cNvSpPr>
                    <p:nvPr/>
                  </p:nvSpPr>
                  <p:spPr bwMode="auto">
                    <a:xfrm>
                      <a:off x="4080"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Line 10">
                      <a:extLst>
                        <a:ext uri="{FF2B5EF4-FFF2-40B4-BE49-F238E27FC236}">
                          <a16:creationId xmlns:a16="http://schemas.microsoft.com/office/drawing/2014/main" xmlns="" id="{F3F300CF-7AF6-4679-B8B1-734CA4397420}"/>
                        </a:ext>
                      </a:extLst>
                    </p:cNvPr>
                    <p:cNvSpPr>
                      <a:spLocks noChangeShapeType="1"/>
                    </p:cNvSpPr>
                    <p:nvPr/>
                  </p:nvSpPr>
                  <p:spPr bwMode="auto">
                    <a:xfrm>
                      <a:off x="4752"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11">
                      <a:extLst>
                        <a:ext uri="{FF2B5EF4-FFF2-40B4-BE49-F238E27FC236}">
                          <a16:creationId xmlns:a16="http://schemas.microsoft.com/office/drawing/2014/main" xmlns="" id="{12D42045-7A18-4520-829B-B81DEE27EE09}"/>
                        </a:ext>
                      </a:extLst>
                    </p:cNvPr>
                    <p:cNvSpPr>
                      <a:spLocks noChangeShapeType="1"/>
                    </p:cNvSpPr>
                    <p:nvPr/>
                  </p:nvSpPr>
                  <p:spPr bwMode="auto">
                    <a:xfrm>
                      <a:off x="2174"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Line 12">
                      <a:extLst>
                        <a:ext uri="{FF2B5EF4-FFF2-40B4-BE49-F238E27FC236}">
                          <a16:creationId xmlns:a16="http://schemas.microsoft.com/office/drawing/2014/main" xmlns="" id="{D6E9C0DD-C25B-464D-88B1-05D5420E514E}"/>
                        </a:ext>
                      </a:extLst>
                    </p:cNvPr>
                    <p:cNvSpPr>
                      <a:spLocks noChangeShapeType="1"/>
                    </p:cNvSpPr>
                    <p:nvPr/>
                  </p:nvSpPr>
                  <p:spPr bwMode="auto">
                    <a:xfrm>
                      <a:off x="1488"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5" name="Line 13">
                      <a:extLst>
                        <a:ext uri="{FF2B5EF4-FFF2-40B4-BE49-F238E27FC236}">
                          <a16:creationId xmlns:a16="http://schemas.microsoft.com/office/drawing/2014/main" xmlns="" id="{B696D6EA-B16C-42F6-840A-463153E71F29}"/>
                        </a:ext>
                      </a:extLst>
                    </p:cNvPr>
                    <p:cNvSpPr>
                      <a:spLocks noChangeShapeType="1"/>
                    </p:cNvSpPr>
                    <p:nvPr/>
                  </p:nvSpPr>
                  <p:spPr bwMode="auto">
                    <a:xfrm>
                      <a:off x="864"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926" name="Freeform 14">
                    <a:extLst>
                      <a:ext uri="{FF2B5EF4-FFF2-40B4-BE49-F238E27FC236}">
                        <a16:creationId xmlns:a16="http://schemas.microsoft.com/office/drawing/2014/main" xmlns="" id="{B2A1DA23-3A76-4E73-A80B-23ADE781F295}"/>
                      </a:ext>
                    </a:extLst>
                  </p:cNvPr>
                  <p:cNvSpPr>
                    <a:spLocks/>
                  </p:cNvSpPr>
                  <p:nvPr/>
                </p:nvSpPr>
                <p:spPr bwMode="auto">
                  <a:xfrm>
                    <a:off x="2028" y="2064"/>
                    <a:ext cx="1230" cy="1014"/>
                  </a:xfrm>
                  <a:custGeom>
                    <a:avLst/>
                    <a:gdLst>
                      <a:gd name="T0" fmla="*/ 0 w 1230"/>
                      <a:gd name="T1" fmla="*/ 1014 h 1014"/>
                      <a:gd name="T2" fmla="*/ 192 w 1230"/>
                      <a:gd name="T3" fmla="*/ 819 h 1014"/>
                      <a:gd name="T4" fmla="*/ 605 w 1230"/>
                      <a:gd name="T5" fmla="*/ 0 h 1014"/>
                      <a:gd name="T6" fmla="*/ 1046 w 1230"/>
                      <a:gd name="T7" fmla="*/ 819 h 1014"/>
                      <a:gd name="T8" fmla="*/ 1230 w 1230"/>
                      <a:gd name="T9" fmla="*/ 1008 h 1014"/>
                    </a:gdLst>
                    <a:ahLst/>
                    <a:cxnLst>
                      <a:cxn ang="0">
                        <a:pos x="T0" y="T1"/>
                      </a:cxn>
                      <a:cxn ang="0">
                        <a:pos x="T2" y="T3"/>
                      </a:cxn>
                      <a:cxn ang="0">
                        <a:pos x="T4" y="T5"/>
                      </a:cxn>
                      <a:cxn ang="0">
                        <a:pos x="T6" y="T7"/>
                      </a:cxn>
                      <a:cxn ang="0">
                        <a:pos x="T8" y="T9"/>
                      </a:cxn>
                    </a:cxnLst>
                    <a:rect l="0" t="0" r="r" b="b"/>
                    <a:pathLst>
                      <a:path w="1230" h="1014">
                        <a:moveTo>
                          <a:pt x="0" y="1014"/>
                        </a:moveTo>
                        <a:cubicBezTo>
                          <a:pt x="31" y="982"/>
                          <a:pt x="91" y="988"/>
                          <a:pt x="192" y="819"/>
                        </a:cubicBezTo>
                        <a:cubicBezTo>
                          <a:pt x="293" y="650"/>
                          <a:pt x="463" y="0"/>
                          <a:pt x="605" y="0"/>
                        </a:cubicBezTo>
                        <a:cubicBezTo>
                          <a:pt x="747" y="0"/>
                          <a:pt x="942" y="651"/>
                          <a:pt x="1046" y="819"/>
                        </a:cubicBezTo>
                        <a:cubicBezTo>
                          <a:pt x="1150" y="987"/>
                          <a:pt x="1192" y="969"/>
                          <a:pt x="1230" y="100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27" name="Object 15">
                    <a:extLst>
                      <a:ext uri="{FF2B5EF4-FFF2-40B4-BE49-F238E27FC236}">
                        <a16:creationId xmlns:a16="http://schemas.microsoft.com/office/drawing/2014/main" xmlns="" id="{4D975E64-0519-4474-AA42-465D7324D38F}"/>
                      </a:ext>
                    </a:extLst>
                  </p:cNvPr>
                  <p:cNvGraphicFramePr>
                    <a:graphicFrameLocks noChangeAspect="1"/>
                  </p:cNvGraphicFramePr>
                  <p:nvPr/>
                </p:nvGraphicFramePr>
                <p:xfrm>
                  <a:off x="2164" y="1872"/>
                  <a:ext cx="332" cy="336"/>
                </p:xfrm>
                <a:graphic>
                  <a:graphicData uri="http://schemas.openxmlformats.org/presentationml/2006/ole">
                    <mc:AlternateContent xmlns:mc="http://schemas.openxmlformats.org/markup-compatibility/2006">
                      <mc:Choice xmlns:v="urn:schemas-microsoft-com:vml" Requires="v">
                        <p:oleObj spid="_x0000_s69757" name="公式" r:id="rId5" imgW="164880" imgH="228600" progId="Equation.3">
                          <p:embed/>
                        </p:oleObj>
                      </mc:Choice>
                      <mc:Fallback>
                        <p:oleObj name="公式" r:id="rId5" imgW="16488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4" y="1872"/>
                                <a:ext cx="3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8" name="Line 16">
                    <a:extLst>
                      <a:ext uri="{FF2B5EF4-FFF2-40B4-BE49-F238E27FC236}">
                        <a16:creationId xmlns:a16="http://schemas.microsoft.com/office/drawing/2014/main" xmlns="" id="{35CA5AC5-3990-4871-B36E-9B930D56275E}"/>
                      </a:ext>
                    </a:extLst>
                  </p:cNvPr>
                  <p:cNvSpPr>
                    <a:spLocks noChangeShapeType="1"/>
                  </p:cNvSpPr>
                  <p:nvPr/>
                </p:nvSpPr>
                <p:spPr bwMode="auto">
                  <a:xfrm>
                    <a:off x="432" y="3072"/>
                    <a:ext cx="48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Freeform 17">
                    <a:extLst>
                      <a:ext uri="{FF2B5EF4-FFF2-40B4-BE49-F238E27FC236}">
                        <a16:creationId xmlns:a16="http://schemas.microsoft.com/office/drawing/2014/main" xmlns="" id="{24BC8E03-585B-47F8-A1A6-3849FF3CA2A6}"/>
                      </a:ext>
                    </a:extLst>
                  </p:cNvPr>
                  <p:cNvSpPr>
                    <a:spLocks/>
                  </p:cNvSpPr>
                  <p:nvPr/>
                </p:nvSpPr>
                <p:spPr bwMode="auto">
                  <a:xfrm>
                    <a:off x="3264" y="2919"/>
                    <a:ext cx="1452" cy="161"/>
                  </a:xfrm>
                  <a:custGeom>
                    <a:avLst/>
                    <a:gdLst>
                      <a:gd name="T0" fmla="*/ 0 w 1452"/>
                      <a:gd name="T1" fmla="*/ 145 h 161"/>
                      <a:gd name="T2" fmla="*/ 288 w 1452"/>
                      <a:gd name="T3" fmla="*/ 1 h 161"/>
                      <a:gd name="T4" fmla="*/ 689 w 1452"/>
                      <a:gd name="T5" fmla="*/ 153 h 161"/>
                      <a:gd name="T6" fmla="*/ 986 w 1452"/>
                      <a:gd name="T7" fmla="*/ 44 h 161"/>
                      <a:gd name="T8" fmla="*/ 1344 w 1452"/>
                      <a:gd name="T9" fmla="*/ 145 h 161"/>
                      <a:gd name="T10" fmla="*/ 1452 w 1452"/>
                      <a:gd name="T11" fmla="*/ 141 h 161"/>
                    </a:gdLst>
                    <a:ahLst/>
                    <a:cxnLst>
                      <a:cxn ang="0">
                        <a:pos x="T0" y="T1"/>
                      </a:cxn>
                      <a:cxn ang="0">
                        <a:pos x="T2" y="T3"/>
                      </a:cxn>
                      <a:cxn ang="0">
                        <a:pos x="T4" y="T5"/>
                      </a:cxn>
                      <a:cxn ang="0">
                        <a:pos x="T6" y="T7"/>
                      </a:cxn>
                      <a:cxn ang="0">
                        <a:pos x="T8" y="T9"/>
                      </a:cxn>
                      <a:cxn ang="0">
                        <a:pos x="T10" y="T11"/>
                      </a:cxn>
                    </a:cxnLst>
                    <a:rect l="0" t="0" r="r" b="b"/>
                    <a:pathLst>
                      <a:path w="1452" h="161">
                        <a:moveTo>
                          <a:pt x="0" y="145"/>
                        </a:moveTo>
                        <a:cubicBezTo>
                          <a:pt x="88" y="73"/>
                          <a:pt x="173" y="0"/>
                          <a:pt x="288" y="1"/>
                        </a:cubicBezTo>
                        <a:cubicBezTo>
                          <a:pt x="403" y="2"/>
                          <a:pt x="573" y="146"/>
                          <a:pt x="689" y="153"/>
                        </a:cubicBezTo>
                        <a:cubicBezTo>
                          <a:pt x="805" y="160"/>
                          <a:pt x="877" y="45"/>
                          <a:pt x="986" y="44"/>
                        </a:cubicBezTo>
                        <a:cubicBezTo>
                          <a:pt x="1095" y="43"/>
                          <a:pt x="1266" y="129"/>
                          <a:pt x="1344" y="145"/>
                        </a:cubicBezTo>
                        <a:cubicBezTo>
                          <a:pt x="1422" y="161"/>
                          <a:pt x="1430" y="142"/>
                          <a:pt x="1452" y="141"/>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0" name="Freeform 18">
                    <a:extLst>
                      <a:ext uri="{FF2B5EF4-FFF2-40B4-BE49-F238E27FC236}">
                        <a16:creationId xmlns:a16="http://schemas.microsoft.com/office/drawing/2014/main" xmlns="" id="{D6F630F6-D2AA-4551-8FEC-C1ED3E4B4260}"/>
                      </a:ext>
                    </a:extLst>
                  </p:cNvPr>
                  <p:cNvSpPr>
                    <a:spLocks/>
                  </p:cNvSpPr>
                  <p:nvPr/>
                </p:nvSpPr>
                <p:spPr bwMode="auto">
                  <a:xfrm>
                    <a:off x="576" y="2913"/>
                    <a:ext cx="1446" cy="170"/>
                  </a:xfrm>
                  <a:custGeom>
                    <a:avLst/>
                    <a:gdLst>
                      <a:gd name="T0" fmla="*/ 1446 w 1446"/>
                      <a:gd name="T1" fmla="*/ 159 h 170"/>
                      <a:gd name="T2" fmla="*/ 1154 w 1446"/>
                      <a:gd name="T3" fmla="*/ 0 h 170"/>
                      <a:gd name="T4" fmla="*/ 765 w 1446"/>
                      <a:gd name="T5" fmla="*/ 159 h 170"/>
                      <a:gd name="T6" fmla="*/ 477 w 1446"/>
                      <a:gd name="T7" fmla="*/ 40 h 170"/>
                      <a:gd name="T8" fmla="*/ 132 w 1446"/>
                      <a:gd name="T9" fmla="*/ 153 h 170"/>
                      <a:gd name="T10" fmla="*/ 0 w 1446"/>
                      <a:gd name="T11" fmla="*/ 140 h 170"/>
                    </a:gdLst>
                    <a:ahLst/>
                    <a:cxnLst>
                      <a:cxn ang="0">
                        <a:pos x="T0" y="T1"/>
                      </a:cxn>
                      <a:cxn ang="0">
                        <a:pos x="T2" y="T3"/>
                      </a:cxn>
                      <a:cxn ang="0">
                        <a:pos x="T4" y="T5"/>
                      </a:cxn>
                      <a:cxn ang="0">
                        <a:pos x="T6" y="T7"/>
                      </a:cxn>
                      <a:cxn ang="0">
                        <a:pos x="T8" y="T9"/>
                      </a:cxn>
                      <a:cxn ang="0">
                        <a:pos x="T10" y="T11"/>
                      </a:cxn>
                    </a:cxnLst>
                    <a:rect l="0" t="0" r="r" b="b"/>
                    <a:pathLst>
                      <a:path w="1446" h="170">
                        <a:moveTo>
                          <a:pt x="1446" y="159"/>
                        </a:moveTo>
                        <a:cubicBezTo>
                          <a:pt x="1397" y="131"/>
                          <a:pt x="1267" y="0"/>
                          <a:pt x="1154" y="0"/>
                        </a:cubicBezTo>
                        <a:cubicBezTo>
                          <a:pt x="1041" y="0"/>
                          <a:pt x="878" y="152"/>
                          <a:pt x="765" y="159"/>
                        </a:cubicBezTo>
                        <a:cubicBezTo>
                          <a:pt x="652" y="166"/>
                          <a:pt x="582" y="41"/>
                          <a:pt x="477" y="40"/>
                        </a:cubicBezTo>
                        <a:cubicBezTo>
                          <a:pt x="372" y="39"/>
                          <a:pt x="211" y="136"/>
                          <a:pt x="132" y="153"/>
                        </a:cubicBezTo>
                        <a:cubicBezTo>
                          <a:pt x="53" y="170"/>
                          <a:pt x="27" y="143"/>
                          <a:pt x="0" y="140"/>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931" name="Object 19">
                    <a:extLst>
                      <a:ext uri="{FF2B5EF4-FFF2-40B4-BE49-F238E27FC236}">
                        <a16:creationId xmlns:a16="http://schemas.microsoft.com/office/drawing/2014/main" xmlns="" id="{0372D7B0-1332-486F-8182-2D0741B1106B}"/>
                      </a:ext>
                    </a:extLst>
                  </p:cNvPr>
                  <p:cNvGraphicFramePr>
                    <a:graphicFrameLocks noChangeAspect="1"/>
                  </p:cNvGraphicFramePr>
                  <p:nvPr/>
                </p:nvGraphicFramePr>
                <p:xfrm>
                  <a:off x="2544" y="3168"/>
                  <a:ext cx="208" cy="240"/>
                </p:xfrm>
                <a:graphic>
                  <a:graphicData uri="http://schemas.openxmlformats.org/presentationml/2006/ole">
                    <mc:AlternateContent xmlns:mc="http://schemas.openxmlformats.org/markup-compatibility/2006">
                      <mc:Choice xmlns:v="urn:schemas-microsoft-com:vml" Requires="v">
                        <p:oleObj spid="_x0000_s69758" name="Equation" r:id="rId7" imgW="164880" imgH="190440" progId="Equation.3">
                          <p:embed/>
                        </p:oleObj>
                      </mc:Choice>
                      <mc:Fallback>
                        <p:oleObj name="Equation" r:id="rId7" imgW="164880" imgH="19044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3168"/>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2" name="Object 20">
                    <a:extLst>
                      <a:ext uri="{FF2B5EF4-FFF2-40B4-BE49-F238E27FC236}">
                        <a16:creationId xmlns:a16="http://schemas.microsoft.com/office/drawing/2014/main" xmlns="" id="{4A9BEC41-1410-48B2-861E-B3F178E5313F}"/>
                      </a:ext>
                    </a:extLst>
                  </p:cNvPr>
                  <p:cNvGraphicFramePr>
                    <a:graphicFrameLocks noChangeAspect="1"/>
                  </p:cNvGraphicFramePr>
                  <p:nvPr/>
                </p:nvGraphicFramePr>
                <p:xfrm>
                  <a:off x="3115" y="3072"/>
                  <a:ext cx="245" cy="528"/>
                </p:xfrm>
                <a:graphic>
                  <a:graphicData uri="http://schemas.openxmlformats.org/presentationml/2006/ole">
                    <mc:AlternateContent xmlns:mc="http://schemas.openxmlformats.org/markup-compatibility/2006">
                      <mc:Choice xmlns:v="urn:schemas-microsoft-com:vml" Requires="v">
                        <p:oleObj spid="_x0000_s69759" name="公式" r:id="rId9" imgW="215640" imgH="609480" progId="Equation.3">
                          <p:embed/>
                        </p:oleObj>
                      </mc:Choice>
                      <mc:Fallback>
                        <p:oleObj name="公式" r:id="rId9" imgW="215640" imgH="609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5" y="3072"/>
                                <a:ext cx="24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3" name="Object 21">
                    <a:extLst>
                      <a:ext uri="{FF2B5EF4-FFF2-40B4-BE49-F238E27FC236}">
                        <a16:creationId xmlns:a16="http://schemas.microsoft.com/office/drawing/2014/main" xmlns="" id="{F83325F2-E3F3-4F92-8C3C-2EDDB1B0B788}"/>
                      </a:ext>
                    </a:extLst>
                  </p:cNvPr>
                  <p:cNvGraphicFramePr>
                    <a:graphicFrameLocks noChangeAspect="1"/>
                  </p:cNvGraphicFramePr>
                  <p:nvPr/>
                </p:nvGraphicFramePr>
                <p:xfrm>
                  <a:off x="3648" y="3072"/>
                  <a:ext cx="472" cy="531"/>
                </p:xfrm>
                <a:graphic>
                  <a:graphicData uri="http://schemas.openxmlformats.org/presentationml/2006/ole">
                    <mc:AlternateContent xmlns:mc="http://schemas.openxmlformats.org/markup-compatibility/2006">
                      <mc:Choice xmlns:v="urn:schemas-microsoft-com:vml" Requires="v">
                        <p:oleObj spid="_x0000_s69760" name="Equation" r:id="rId11" imgW="266400" imgH="393480" progId="Equation.3">
                          <p:embed/>
                        </p:oleObj>
                      </mc:Choice>
                      <mc:Fallback>
                        <p:oleObj name="Equation" r:id="rId11" imgW="266400" imgH="39348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3072"/>
                                <a:ext cx="472"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4" name="Object 22">
                    <a:extLst>
                      <a:ext uri="{FF2B5EF4-FFF2-40B4-BE49-F238E27FC236}">
                        <a16:creationId xmlns:a16="http://schemas.microsoft.com/office/drawing/2014/main" xmlns="" id="{27834278-BAE4-4325-A9B4-FB922F474E64}"/>
                      </a:ext>
                    </a:extLst>
                  </p:cNvPr>
                  <p:cNvGraphicFramePr>
                    <a:graphicFrameLocks noChangeAspect="1"/>
                  </p:cNvGraphicFramePr>
                  <p:nvPr/>
                </p:nvGraphicFramePr>
                <p:xfrm>
                  <a:off x="4368" y="3072"/>
                  <a:ext cx="404" cy="528"/>
                </p:xfrm>
                <a:graphic>
                  <a:graphicData uri="http://schemas.openxmlformats.org/presentationml/2006/ole">
                    <mc:AlternateContent xmlns:mc="http://schemas.openxmlformats.org/markup-compatibility/2006">
                      <mc:Choice xmlns:v="urn:schemas-microsoft-com:vml" Requires="v">
                        <p:oleObj spid="_x0000_s69761" name="公式" r:id="rId13" imgW="355320" imgH="609480" progId="Equation.3">
                          <p:embed/>
                        </p:oleObj>
                      </mc:Choice>
                      <mc:Fallback>
                        <p:oleObj name="公式" r:id="rId13" imgW="355320" imgH="6094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3072"/>
                                <a:ext cx="40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5" name="Object 23">
                    <a:extLst>
                      <a:ext uri="{FF2B5EF4-FFF2-40B4-BE49-F238E27FC236}">
                        <a16:creationId xmlns:a16="http://schemas.microsoft.com/office/drawing/2014/main" xmlns="" id="{62731AF7-4E89-4272-A962-B45B66E2B3FB}"/>
                      </a:ext>
                    </a:extLst>
                  </p:cNvPr>
                  <p:cNvGraphicFramePr>
                    <a:graphicFrameLocks noChangeAspect="1"/>
                  </p:cNvGraphicFramePr>
                  <p:nvPr/>
                </p:nvGraphicFramePr>
                <p:xfrm>
                  <a:off x="1808" y="3072"/>
                  <a:ext cx="352" cy="528"/>
                </p:xfrm>
                <a:graphic>
                  <a:graphicData uri="http://schemas.openxmlformats.org/presentationml/2006/ole">
                    <mc:AlternateContent xmlns:mc="http://schemas.openxmlformats.org/markup-compatibility/2006">
                      <mc:Choice xmlns:v="urn:schemas-microsoft-com:vml" Requires="v">
                        <p:oleObj spid="_x0000_s69762" name="公式" r:id="rId15" imgW="406080" imgH="609480" progId="Equation.3">
                          <p:embed/>
                        </p:oleObj>
                      </mc:Choice>
                      <mc:Fallback>
                        <p:oleObj name="公式" r:id="rId15" imgW="406080" imgH="60948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08" y="3072"/>
                                <a:ext cx="35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6" name="Object 24">
                    <a:extLst>
                      <a:ext uri="{FF2B5EF4-FFF2-40B4-BE49-F238E27FC236}">
                        <a16:creationId xmlns:a16="http://schemas.microsoft.com/office/drawing/2014/main" xmlns="" id="{E0E842D8-F29D-41DC-9029-3842C9FC3C58}"/>
                      </a:ext>
                    </a:extLst>
                  </p:cNvPr>
                  <p:cNvGraphicFramePr>
                    <a:graphicFrameLocks noChangeAspect="1"/>
                  </p:cNvGraphicFramePr>
                  <p:nvPr/>
                </p:nvGraphicFramePr>
                <p:xfrm>
                  <a:off x="1056" y="3072"/>
                  <a:ext cx="411" cy="528"/>
                </p:xfrm>
                <a:graphic>
                  <a:graphicData uri="http://schemas.openxmlformats.org/presentationml/2006/ole">
                    <mc:AlternateContent xmlns:mc="http://schemas.openxmlformats.org/markup-compatibility/2006">
                      <mc:Choice xmlns:v="urn:schemas-microsoft-com:vml" Requires="v">
                        <p:oleObj spid="_x0000_s69763" name="公式" r:id="rId17" imgW="558720" imgH="609480" progId="Equation.3">
                          <p:embed/>
                        </p:oleObj>
                      </mc:Choice>
                      <mc:Fallback>
                        <p:oleObj name="公式" r:id="rId17" imgW="558720" imgH="60948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6" y="3072"/>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7" name="Object 25">
                    <a:extLst>
                      <a:ext uri="{FF2B5EF4-FFF2-40B4-BE49-F238E27FC236}">
                        <a16:creationId xmlns:a16="http://schemas.microsoft.com/office/drawing/2014/main" xmlns="" id="{DED6D91B-AD2F-42EB-A3CF-1B646F88CFAD}"/>
                      </a:ext>
                    </a:extLst>
                  </p:cNvPr>
                  <p:cNvGraphicFramePr>
                    <a:graphicFrameLocks noChangeAspect="1"/>
                  </p:cNvGraphicFramePr>
                  <p:nvPr/>
                </p:nvGraphicFramePr>
                <p:xfrm>
                  <a:off x="432" y="3072"/>
                  <a:ext cx="411" cy="528"/>
                </p:xfrm>
                <a:graphic>
                  <a:graphicData uri="http://schemas.openxmlformats.org/presentationml/2006/ole">
                    <mc:AlternateContent xmlns:mc="http://schemas.openxmlformats.org/markup-compatibility/2006">
                      <mc:Choice xmlns:v="urn:schemas-microsoft-com:vml" Requires="v">
                        <p:oleObj spid="_x0000_s69764" name="公式" r:id="rId19" imgW="545760" imgH="609480" progId="Equation.3">
                          <p:embed/>
                        </p:oleObj>
                      </mc:Choice>
                      <mc:Fallback>
                        <p:oleObj name="公式" r:id="rId19" imgW="545760" imgH="6094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 y="3072"/>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39" name="Rectangle 27">
                  <a:extLst>
                    <a:ext uri="{FF2B5EF4-FFF2-40B4-BE49-F238E27FC236}">
                      <a16:creationId xmlns:a16="http://schemas.microsoft.com/office/drawing/2014/main" xmlns="" id="{83927D80-E64A-4B48-BE1C-D7F2FEDDF704}"/>
                    </a:ext>
                  </a:extLst>
                </p:cNvPr>
                <p:cNvSpPr>
                  <a:spLocks noChangeArrowheads="1"/>
                </p:cNvSpPr>
                <p:nvPr/>
              </p:nvSpPr>
              <p:spPr bwMode="auto">
                <a:xfrm>
                  <a:off x="432" y="672"/>
                  <a:ext cx="4992" cy="1218"/>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0" name="Line 28">
                  <a:extLst>
                    <a:ext uri="{FF2B5EF4-FFF2-40B4-BE49-F238E27FC236}">
                      <a16:creationId xmlns:a16="http://schemas.microsoft.com/office/drawing/2014/main" xmlns="" id="{648686F8-4000-4FAF-A900-E5CBB701D297}"/>
                    </a:ext>
                  </a:extLst>
                </p:cNvPr>
                <p:cNvSpPr>
                  <a:spLocks noChangeShapeType="1"/>
                </p:cNvSpPr>
                <p:nvPr/>
              </p:nvSpPr>
              <p:spPr bwMode="auto">
                <a:xfrm>
                  <a:off x="725" y="1362"/>
                  <a:ext cx="4305" cy="0"/>
                </a:xfrm>
                <a:prstGeom prst="line">
                  <a:avLst/>
                </a:prstGeom>
                <a:noFill/>
                <a:ln w="1270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41" name="Group 29">
                  <a:extLst>
                    <a:ext uri="{FF2B5EF4-FFF2-40B4-BE49-F238E27FC236}">
                      <a16:creationId xmlns:a16="http://schemas.microsoft.com/office/drawing/2014/main" xmlns="" id="{FDC2A95C-19CD-47FC-9E98-B0DCEF0B3A1E}"/>
                    </a:ext>
                  </a:extLst>
                </p:cNvPr>
                <p:cNvGrpSpPr>
                  <a:grpSpLocks/>
                </p:cNvGrpSpPr>
                <p:nvPr/>
              </p:nvGrpSpPr>
              <p:grpSpPr bwMode="auto">
                <a:xfrm>
                  <a:off x="2236" y="1063"/>
                  <a:ext cx="1002" cy="137"/>
                  <a:chOff x="2064" y="3150"/>
                  <a:chExt cx="1050" cy="162"/>
                </a:xfrm>
              </p:grpSpPr>
              <p:sp>
                <p:nvSpPr>
                  <p:cNvPr id="38942" name="Freeform 30">
                    <a:extLst>
                      <a:ext uri="{FF2B5EF4-FFF2-40B4-BE49-F238E27FC236}">
                        <a16:creationId xmlns:a16="http://schemas.microsoft.com/office/drawing/2014/main" xmlns="" id="{7703FEFA-0A5D-4C1E-BF5B-EC56E6B13C82}"/>
                      </a:ext>
                    </a:extLst>
                  </p:cNvPr>
                  <p:cNvSpPr>
                    <a:spLocks/>
                  </p:cNvSpPr>
                  <p:nvPr/>
                </p:nvSpPr>
                <p:spPr bwMode="auto">
                  <a:xfrm>
                    <a:off x="2064" y="3150"/>
                    <a:ext cx="1050" cy="162"/>
                  </a:xfrm>
                  <a:custGeom>
                    <a:avLst/>
                    <a:gdLst>
                      <a:gd name="T0" fmla="*/ 1044 w 1050"/>
                      <a:gd name="T1" fmla="*/ 0 h 162"/>
                      <a:gd name="T2" fmla="*/ 0 w 1050"/>
                      <a:gd name="T3" fmla="*/ 162 h 162"/>
                      <a:gd name="T4" fmla="*/ 1050 w 1050"/>
                      <a:gd name="T5" fmla="*/ 162 h 162"/>
                      <a:gd name="T6" fmla="*/ 1044 w 1050"/>
                      <a:gd name="T7" fmla="*/ 0 h 162"/>
                    </a:gdLst>
                    <a:ahLst/>
                    <a:cxnLst>
                      <a:cxn ang="0">
                        <a:pos x="T0" y="T1"/>
                      </a:cxn>
                      <a:cxn ang="0">
                        <a:pos x="T2" y="T3"/>
                      </a:cxn>
                      <a:cxn ang="0">
                        <a:pos x="T4" y="T5"/>
                      </a:cxn>
                      <a:cxn ang="0">
                        <a:pos x="T6" y="T7"/>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3" name="Line 31">
                    <a:extLst>
                      <a:ext uri="{FF2B5EF4-FFF2-40B4-BE49-F238E27FC236}">
                        <a16:creationId xmlns:a16="http://schemas.microsoft.com/office/drawing/2014/main" xmlns="" id="{4CE68D8A-87DA-4D6B-954A-34616B8450F7}"/>
                      </a:ext>
                    </a:extLst>
                  </p:cNvPr>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944" name="Group 32">
                  <a:extLst>
                    <a:ext uri="{FF2B5EF4-FFF2-40B4-BE49-F238E27FC236}">
                      <a16:creationId xmlns:a16="http://schemas.microsoft.com/office/drawing/2014/main" xmlns="" id="{ECA8DD90-5A68-4342-B586-D2F5E06AC0B7}"/>
                    </a:ext>
                  </a:extLst>
                </p:cNvPr>
                <p:cNvGrpSpPr>
                  <a:grpSpLocks/>
                </p:cNvGrpSpPr>
                <p:nvPr/>
              </p:nvGrpSpPr>
              <p:grpSpPr bwMode="auto">
                <a:xfrm>
                  <a:off x="3427" y="1225"/>
                  <a:ext cx="1002" cy="137"/>
                  <a:chOff x="2064" y="3150"/>
                  <a:chExt cx="1050" cy="162"/>
                </a:xfrm>
              </p:grpSpPr>
              <p:sp>
                <p:nvSpPr>
                  <p:cNvPr id="38945" name="Freeform 33">
                    <a:extLst>
                      <a:ext uri="{FF2B5EF4-FFF2-40B4-BE49-F238E27FC236}">
                        <a16:creationId xmlns:a16="http://schemas.microsoft.com/office/drawing/2014/main" xmlns="" id="{5B0A7283-A05F-400E-A0C4-016F7DA6B484}"/>
                      </a:ext>
                    </a:extLst>
                  </p:cNvPr>
                  <p:cNvSpPr>
                    <a:spLocks/>
                  </p:cNvSpPr>
                  <p:nvPr/>
                </p:nvSpPr>
                <p:spPr bwMode="auto">
                  <a:xfrm>
                    <a:off x="2064" y="3150"/>
                    <a:ext cx="1050" cy="162"/>
                  </a:xfrm>
                  <a:custGeom>
                    <a:avLst/>
                    <a:gdLst>
                      <a:gd name="T0" fmla="*/ 1044 w 1050"/>
                      <a:gd name="T1" fmla="*/ 0 h 162"/>
                      <a:gd name="T2" fmla="*/ 0 w 1050"/>
                      <a:gd name="T3" fmla="*/ 162 h 162"/>
                      <a:gd name="T4" fmla="*/ 1050 w 1050"/>
                      <a:gd name="T5" fmla="*/ 162 h 162"/>
                      <a:gd name="T6" fmla="*/ 1044 w 1050"/>
                      <a:gd name="T7" fmla="*/ 0 h 162"/>
                    </a:gdLst>
                    <a:ahLst/>
                    <a:cxnLst>
                      <a:cxn ang="0">
                        <a:pos x="T0" y="T1"/>
                      </a:cxn>
                      <a:cxn ang="0">
                        <a:pos x="T2" y="T3"/>
                      </a:cxn>
                      <a:cxn ang="0">
                        <a:pos x="T4" y="T5"/>
                      </a:cxn>
                      <a:cxn ang="0">
                        <a:pos x="T6" y="T7"/>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6" name="Line 34">
                    <a:extLst>
                      <a:ext uri="{FF2B5EF4-FFF2-40B4-BE49-F238E27FC236}">
                        <a16:creationId xmlns:a16="http://schemas.microsoft.com/office/drawing/2014/main" xmlns="" id="{5A8F4822-828C-467E-A536-38FF57E37AC1}"/>
                      </a:ext>
                    </a:extLst>
                  </p:cNvPr>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47" name="Rectangle 35">
                  <a:extLst>
                    <a:ext uri="{FF2B5EF4-FFF2-40B4-BE49-F238E27FC236}">
                      <a16:creationId xmlns:a16="http://schemas.microsoft.com/office/drawing/2014/main" xmlns="" id="{13C38D03-B008-461D-BB38-499333A556E0}"/>
                    </a:ext>
                  </a:extLst>
                </p:cNvPr>
                <p:cNvSpPr>
                  <a:spLocks noChangeArrowheads="1"/>
                </p:cNvSpPr>
                <p:nvPr/>
              </p:nvSpPr>
              <p:spPr bwMode="auto">
                <a:xfrm>
                  <a:off x="2236" y="916"/>
                  <a:ext cx="46" cy="284"/>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8" name="Rectangle 36">
                  <a:extLst>
                    <a:ext uri="{FF2B5EF4-FFF2-40B4-BE49-F238E27FC236}">
                      <a16:creationId xmlns:a16="http://schemas.microsoft.com/office/drawing/2014/main" xmlns="" id="{BBD713B8-C28F-4DC5-A296-CE37681A8D90}"/>
                    </a:ext>
                  </a:extLst>
                </p:cNvPr>
                <p:cNvSpPr>
                  <a:spLocks noChangeArrowheads="1"/>
                </p:cNvSpPr>
                <p:nvPr/>
              </p:nvSpPr>
              <p:spPr bwMode="auto">
                <a:xfrm>
                  <a:off x="2236" y="1525"/>
                  <a:ext cx="46" cy="284"/>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9" name="Line 37">
                  <a:extLst>
                    <a:ext uri="{FF2B5EF4-FFF2-40B4-BE49-F238E27FC236}">
                      <a16:creationId xmlns:a16="http://schemas.microsoft.com/office/drawing/2014/main" xmlns="" id="{621FF6A9-84F1-4E75-94C6-106FF515BEC6}"/>
                    </a:ext>
                  </a:extLst>
                </p:cNvPr>
                <p:cNvSpPr>
                  <a:spLocks noChangeShapeType="1"/>
                </p:cNvSpPr>
                <p:nvPr/>
              </p:nvSpPr>
              <p:spPr bwMode="auto">
                <a:xfrm>
                  <a:off x="1732" y="1200"/>
                  <a:ext cx="550"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0" name="Line 38">
                  <a:extLst>
                    <a:ext uri="{FF2B5EF4-FFF2-40B4-BE49-F238E27FC236}">
                      <a16:creationId xmlns:a16="http://schemas.microsoft.com/office/drawing/2014/main" xmlns="" id="{13C249BF-EA68-49CE-9A80-BE75991C52A8}"/>
                    </a:ext>
                  </a:extLst>
                </p:cNvPr>
                <p:cNvSpPr>
                  <a:spLocks noChangeShapeType="1"/>
                </p:cNvSpPr>
                <p:nvPr/>
              </p:nvSpPr>
              <p:spPr bwMode="auto">
                <a:xfrm>
                  <a:off x="1732" y="1281"/>
                  <a:ext cx="550"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1" name="Line 39">
                  <a:extLst>
                    <a:ext uri="{FF2B5EF4-FFF2-40B4-BE49-F238E27FC236}">
                      <a16:creationId xmlns:a16="http://schemas.microsoft.com/office/drawing/2014/main" xmlns="" id="{4C7B901C-07CD-49C6-B6AC-51A213BFA3FD}"/>
                    </a:ext>
                  </a:extLst>
                </p:cNvPr>
                <p:cNvSpPr>
                  <a:spLocks noChangeShapeType="1"/>
                </p:cNvSpPr>
                <p:nvPr/>
              </p:nvSpPr>
              <p:spPr bwMode="auto">
                <a:xfrm>
                  <a:off x="1687" y="1362"/>
                  <a:ext cx="549"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2" name="Line 40">
                  <a:extLst>
                    <a:ext uri="{FF2B5EF4-FFF2-40B4-BE49-F238E27FC236}">
                      <a16:creationId xmlns:a16="http://schemas.microsoft.com/office/drawing/2014/main" xmlns="" id="{69E14F69-19E3-455D-A4DC-3A7C89C8834A}"/>
                    </a:ext>
                  </a:extLst>
                </p:cNvPr>
                <p:cNvSpPr>
                  <a:spLocks noChangeShapeType="1"/>
                </p:cNvSpPr>
                <p:nvPr/>
              </p:nvSpPr>
              <p:spPr bwMode="auto">
                <a:xfrm>
                  <a:off x="1732" y="1443"/>
                  <a:ext cx="550"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3" name="Line 41">
                  <a:extLst>
                    <a:ext uri="{FF2B5EF4-FFF2-40B4-BE49-F238E27FC236}">
                      <a16:creationId xmlns:a16="http://schemas.microsoft.com/office/drawing/2014/main" xmlns="" id="{B07FD4D1-CC55-48D3-AA69-54861B93FE6B}"/>
                    </a:ext>
                  </a:extLst>
                </p:cNvPr>
                <p:cNvSpPr>
                  <a:spLocks noChangeShapeType="1"/>
                </p:cNvSpPr>
                <p:nvPr/>
              </p:nvSpPr>
              <p:spPr bwMode="auto">
                <a:xfrm>
                  <a:off x="1732" y="1525"/>
                  <a:ext cx="550"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4" name="Line 42">
                  <a:extLst>
                    <a:ext uri="{FF2B5EF4-FFF2-40B4-BE49-F238E27FC236}">
                      <a16:creationId xmlns:a16="http://schemas.microsoft.com/office/drawing/2014/main" xmlns="" id="{AFFC02B1-99AA-4EEE-854C-E640FD03B1DC}"/>
                    </a:ext>
                  </a:extLst>
                </p:cNvPr>
                <p:cNvSpPr>
                  <a:spLocks noChangeShapeType="1"/>
                </p:cNvSpPr>
                <p:nvPr/>
              </p:nvSpPr>
              <p:spPr bwMode="auto">
                <a:xfrm flipV="1">
                  <a:off x="2236" y="1037"/>
                  <a:ext cx="1145" cy="163"/>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5" name="Line 43">
                  <a:extLst>
                    <a:ext uri="{FF2B5EF4-FFF2-40B4-BE49-F238E27FC236}">
                      <a16:creationId xmlns:a16="http://schemas.microsoft.com/office/drawing/2014/main" xmlns="" id="{41A4CFE6-820B-4FE7-B190-AF30FBFF5509}"/>
                    </a:ext>
                  </a:extLst>
                </p:cNvPr>
                <p:cNvSpPr>
                  <a:spLocks noChangeShapeType="1"/>
                </p:cNvSpPr>
                <p:nvPr/>
              </p:nvSpPr>
              <p:spPr bwMode="auto">
                <a:xfrm flipV="1">
                  <a:off x="2236" y="1119"/>
                  <a:ext cx="1145" cy="162"/>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6" name="Line 44">
                  <a:extLst>
                    <a:ext uri="{FF2B5EF4-FFF2-40B4-BE49-F238E27FC236}">
                      <a16:creationId xmlns:a16="http://schemas.microsoft.com/office/drawing/2014/main" xmlns="" id="{A6E9FD6E-E43E-4493-86DB-C4E7061661EE}"/>
                    </a:ext>
                  </a:extLst>
                </p:cNvPr>
                <p:cNvSpPr>
                  <a:spLocks noChangeShapeType="1"/>
                </p:cNvSpPr>
                <p:nvPr/>
              </p:nvSpPr>
              <p:spPr bwMode="auto">
                <a:xfrm flipV="1">
                  <a:off x="2236" y="1200"/>
                  <a:ext cx="1145" cy="162"/>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7" name="Line 45">
                  <a:extLst>
                    <a:ext uri="{FF2B5EF4-FFF2-40B4-BE49-F238E27FC236}">
                      <a16:creationId xmlns:a16="http://schemas.microsoft.com/office/drawing/2014/main" xmlns="" id="{D5FC7E86-C766-4FF7-BBED-E551023A52CB}"/>
                    </a:ext>
                  </a:extLst>
                </p:cNvPr>
                <p:cNvSpPr>
                  <a:spLocks noChangeShapeType="1"/>
                </p:cNvSpPr>
                <p:nvPr/>
              </p:nvSpPr>
              <p:spPr bwMode="auto">
                <a:xfrm flipV="1">
                  <a:off x="2236" y="1281"/>
                  <a:ext cx="1145" cy="162"/>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8" name="Line 46">
                  <a:extLst>
                    <a:ext uri="{FF2B5EF4-FFF2-40B4-BE49-F238E27FC236}">
                      <a16:creationId xmlns:a16="http://schemas.microsoft.com/office/drawing/2014/main" xmlns="" id="{F26801B3-8AED-4E17-BE2A-189FBB9B800D}"/>
                    </a:ext>
                  </a:extLst>
                </p:cNvPr>
                <p:cNvSpPr>
                  <a:spLocks noChangeShapeType="1"/>
                </p:cNvSpPr>
                <p:nvPr/>
              </p:nvSpPr>
              <p:spPr bwMode="auto">
                <a:xfrm flipV="1">
                  <a:off x="2236" y="1200"/>
                  <a:ext cx="2382" cy="325"/>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Rectangle 47">
                  <a:extLst>
                    <a:ext uri="{FF2B5EF4-FFF2-40B4-BE49-F238E27FC236}">
                      <a16:creationId xmlns:a16="http://schemas.microsoft.com/office/drawing/2014/main" xmlns="" id="{60AECBC2-4782-4903-8BA5-F2A3B7AB1667}"/>
                    </a:ext>
                  </a:extLst>
                </p:cNvPr>
                <p:cNvSpPr>
                  <a:spLocks noChangeArrowheads="1"/>
                </p:cNvSpPr>
                <p:nvPr/>
              </p:nvSpPr>
              <p:spPr bwMode="auto">
                <a:xfrm>
                  <a:off x="4618" y="875"/>
                  <a:ext cx="46" cy="974"/>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0" name="Line 48">
                  <a:extLst>
                    <a:ext uri="{FF2B5EF4-FFF2-40B4-BE49-F238E27FC236}">
                      <a16:creationId xmlns:a16="http://schemas.microsoft.com/office/drawing/2014/main" xmlns="" id="{C78CECB5-93DD-49BD-AA79-CC551B49A85D}"/>
                    </a:ext>
                  </a:extLst>
                </p:cNvPr>
                <p:cNvSpPr>
                  <a:spLocks noChangeShapeType="1"/>
                </p:cNvSpPr>
                <p:nvPr/>
              </p:nvSpPr>
              <p:spPr bwMode="auto">
                <a:xfrm flipV="1">
                  <a:off x="3381" y="1200"/>
                  <a:ext cx="1237" cy="81"/>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1" name="Line 49">
                  <a:extLst>
                    <a:ext uri="{FF2B5EF4-FFF2-40B4-BE49-F238E27FC236}">
                      <a16:creationId xmlns:a16="http://schemas.microsoft.com/office/drawing/2014/main" xmlns="" id="{FAF62D86-462F-4BC1-B37F-F8C34481C1AA}"/>
                    </a:ext>
                  </a:extLst>
                </p:cNvPr>
                <p:cNvSpPr>
                  <a:spLocks noChangeShapeType="1"/>
                </p:cNvSpPr>
                <p:nvPr/>
              </p:nvSpPr>
              <p:spPr bwMode="auto">
                <a:xfrm>
                  <a:off x="3381" y="1200"/>
                  <a:ext cx="1237"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2" name="Line 50">
                  <a:extLst>
                    <a:ext uri="{FF2B5EF4-FFF2-40B4-BE49-F238E27FC236}">
                      <a16:creationId xmlns:a16="http://schemas.microsoft.com/office/drawing/2014/main" xmlns="" id="{3A6550C3-7B78-4240-A655-0E7133C06A64}"/>
                    </a:ext>
                  </a:extLst>
                </p:cNvPr>
                <p:cNvSpPr>
                  <a:spLocks noChangeShapeType="1"/>
                </p:cNvSpPr>
                <p:nvPr/>
              </p:nvSpPr>
              <p:spPr bwMode="auto">
                <a:xfrm>
                  <a:off x="3381" y="1119"/>
                  <a:ext cx="1237" cy="81"/>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3" name="Line 51">
                  <a:extLst>
                    <a:ext uri="{FF2B5EF4-FFF2-40B4-BE49-F238E27FC236}">
                      <a16:creationId xmlns:a16="http://schemas.microsoft.com/office/drawing/2014/main" xmlns="" id="{D660FFE0-9933-4F26-8AA7-DBFDDEABBEDD}"/>
                    </a:ext>
                  </a:extLst>
                </p:cNvPr>
                <p:cNvSpPr>
                  <a:spLocks noChangeShapeType="1"/>
                </p:cNvSpPr>
                <p:nvPr/>
              </p:nvSpPr>
              <p:spPr bwMode="auto">
                <a:xfrm>
                  <a:off x="3381" y="1037"/>
                  <a:ext cx="1237" cy="163"/>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4" name="Line 52">
                  <a:extLst>
                    <a:ext uri="{FF2B5EF4-FFF2-40B4-BE49-F238E27FC236}">
                      <a16:creationId xmlns:a16="http://schemas.microsoft.com/office/drawing/2014/main" xmlns="" id="{E032AAED-C6AB-440E-BCD1-7E16916E861C}"/>
                    </a:ext>
                  </a:extLst>
                </p:cNvPr>
                <p:cNvSpPr>
                  <a:spLocks noChangeShapeType="1"/>
                </p:cNvSpPr>
                <p:nvPr/>
              </p:nvSpPr>
              <p:spPr bwMode="auto">
                <a:xfrm flipV="1">
                  <a:off x="1046" y="1200"/>
                  <a:ext cx="686" cy="162"/>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5" name="Line 53">
                  <a:extLst>
                    <a:ext uri="{FF2B5EF4-FFF2-40B4-BE49-F238E27FC236}">
                      <a16:creationId xmlns:a16="http://schemas.microsoft.com/office/drawing/2014/main" xmlns="" id="{850E18A9-B5B1-4971-A9F5-9CA159F28351}"/>
                    </a:ext>
                  </a:extLst>
                </p:cNvPr>
                <p:cNvSpPr>
                  <a:spLocks noChangeShapeType="1"/>
                </p:cNvSpPr>
                <p:nvPr/>
              </p:nvSpPr>
              <p:spPr bwMode="auto">
                <a:xfrm>
                  <a:off x="1046" y="1362"/>
                  <a:ext cx="641"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6" name="Line 54">
                  <a:extLst>
                    <a:ext uri="{FF2B5EF4-FFF2-40B4-BE49-F238E27FC236}">
                      <a16:creationId xmlns:a16="http://schemas.microsoft.com/office/drawing/2014/main" xmlns="" id="{D6F8C2DF-8751-4719-91F8-3A9BB388EABA}"/>
                    </a:ext>
                  </a:extLst>
                </p:cNvPr>
                <p:cNvSpPr>
                  <a:spLocks noChangeShapeType="1"/>
                </p:cNvSpPr>
                <p:nvPr/>
              </p:nvSpPr>
              <p:spPr bwMode="auto">
                <a:xfrm flipV="1">
                  <a:off x="1046" y="1281"/>
                  <a:ext cx="686" cy="81"/>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7" name="Line 55">
                  <a:extLst>
                    <a:ext uri="{FF2B5EF4-FFF2-40B4-BE49-F238E27FC236}">
                      <a16:creationId xmlns:a16="http://schemas.microsoft.com/office/drawing/2014/main" xmlns="" id="{64666DD4-24F1-4039-84E2-347FE01BACB8}"/>
                    </a:ext>
                  </a:extLst>
                </p:cNvPr>
                <p:cNvSpPr>
                  <a:spLocks noChangeShapeType="1"/>
                </p:cNvSpPr>
                <p:nvPr/>
              </p:nvSpPr>
              <p:spPr bwMode="auto">
                <a:xfrm>
                  <a:off x="1046" y="1362"/>
                  <a:ext cx="686" cy="81"/>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Line 56">
                  <a:extLst>
                    <a:ext uri="{FF2B5EF4-FFF2-40B4-BE49-F238E27FC236}">
                      <a16:creationId xmlns:a16="http://schemas.microsoft.com/office/drawing/2014/main" xmlns="" id="{CDF3A4C7-65C8-4F4C-9F60-8229BF6C55B4}"/>
                    </a:ext>
                  </a:extLst>
                </p:cNvPr>
                <p:cNvSpPr>
                  <a:spLocks noChangeShapeType="1"/>
                </p:cNvSpPr>
                <p:nvPr/>
              </p:nvSpPr>
              <p:spPr bwMode="auto">
                <a:xfrm>
                  <a:off x="1046" y="1362"/>
                  <a:ext cx="686" cy="163"/>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69" name="Object 57">
                  <a:extLst>
                    <a:ext uri="{FF2B5EF4-FFF2-40B4-BE49-F238E27FC236}">
                      <a16:creationId xmlns:a16="http://schemas.microsoft.com/office/drawing/2014/main" xmlns="" id="{8C638AB2-50C7-43EF-BE15-CC54A452A2A6}"/>
                    </a:ext>
                  </a:extLst>
                </p:cNvPr>
                <p:cNvGraphicFramePr>
                  <a:graphicFrameLocks noChangeAspect="1"/>
                </p:cNvGraphicFramePr>
                <p:nvPr/>
              </p:nvGraphicFramePr>
              <p:xfrm>
                <a:off x="1547" y="834"/>
                <a:ext cx="305" cy="325"/>
              </p:xfrm>
              <a:graphic>
                <a:graphicData uri="http://schemas.openxmlformats.org/presentationml/2006/ole">
                  <mc:AlternateContent xmlns:mc="http://schemas.openxmlformats.org/markup-compatibility/2006">
                    <mc:Choice xmlns:v="urn:schemas-microsoft-com:vml" Requires="v">
                      <p:oleObj spid="_x0000_s69765" name="Equation" r:id="rId21" imgW="177480" imgH="215640" progId="Equation.3">
                        <p:embed/>
                      </p:oleObj>
                    </mc:Choice>
                    <mc:Fallback>
                      <p:oleObj name="Equation" r:id="rId21" imgW="177480" imgH="215640" progId="Equation.3">
                        <p:embed/>
                        <p:pic>
                          <p:nvPicPr>
                            <p:cNvPr id="0" name="Object 57"/>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47" y="834"/>
                              <a:ext cx="305"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0" name="Object 58">
                  <a:extLst>
                    <a:ext uri="{FF2B5EF4-FFF2-40B4-BE49-F238E27FC236}">
                      <a16:creationId xmlns:a16="http://schemas.microsoft.com/office/drawing/2014/main" xmlns="" id="{C0725AEB-3CA9-4CE9-B191-13B7012F0D6F}"/>
                    </a:ext>
                  </a:extLst>
                </p:cNvPr>
                <p:cNvGraphicFramePr>
                  <a:graphicFrameLocks noChangeAspect="1"/>
                </p:cNvGraphicFramePr>
                <p:nvPr/>
              </p:nvGraphicFramePr>
              <p:xfrm>
                <a:off x="3042" y="674"/>
                <a:ext cx="321" cy="323"/>
              </p:xfrm>
              <a:graphic>
                <a:graphicData uri="http://schemas.openxmlformats.org/presentationml/2006/ole">
                  <mc:AlternateContent xmlns:mc="http://schemas.openxmlformats.org/markup-compatibility/2006">
                    <mc:Choice xmlns:v="urn:schemas-microsoft-com:vml" Requires="v">
                      <p:oleObj spid="_x0000_s69766" name="Equation" r:id="rId23" imgW="190440" imgH="215640" progId="Equation.3">
                        <p:embed/>
                      </p:oleObj>
                    </mc:Choice>
                    <mc:Fallback>
                      <p:oleObj name="Equation" r:id="rId23" imgW="190440" imgH="215640" progId="Equation.3">
                        <p:embed/>
                        <p:pic>
                          <p:nvPicPr>
                            <p:cNvPr id="0" name="Object 58"/>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2" y="674"/>
                              <a:ext cx="321"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71" name="Line 59">
                  <a:extLst>
                    <a:ext uri="{FF2B5EF4-FFF2-40B4-BE49-F238E27FC236}">
                      <a16:creationId xmlns:a16="http://schemas.microsoft.com/office/drawing/2014/main" xmlns="" id="{E33DB8F6-A7C2-4376-BF9A-169B2A693BA5}"/>
                    </a:ext>
                  </a:extLst>
                </p:cNvPr>
                <p:cNvSpPr>
                  <a:spLocks noChangeShapeType="1"/>
                </p:cNvSpPr>
                <p:nvPr/>
              </p:nvSpPr>
              <p:spPr bwMode="auto">
                <a:xfrm>
                  <a:off x="3381" y="1768"/>
                  <a:ext cx="1237" cy="0"/>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72" name="Object 60">
                  <a:extLst>
                    <a:ext uri="{FF2B5EF4-FFF2-40B4-BE49-F238E27FC236}">
                      <a16:creationId xmlns:a16="http://schemas.microsoft.com/office/drawing/2014/main" xmlns="" id="{943E5958-11C0-4066-A74E-5F8D4033053F}"/>
                    </a:ext>
                  </a:extLst>
                </p:cNvPr>
                <p:cNvGraphicFramePr>
                  <a:graphicFrameLocks noChangeAspect="1"/>
                </p:cNvGraphicFramePr>
                <p:nvPr/>
              </p:nvGraphicFramePr>
              <p:xfrm>
                <a:off x="3931" y="1525"/>
                <a:ext cx="356" cy="284"/>
              </p:xfrm>
              <a:graphic>
                <a:graphicData uri="http://schemas.openxmlformats.org/presentationml/2006/ole">
                  <mc:AlternateContent xmlns:mc="http://schemas.openxmlformats.org/markup-compatibility/2006">
                    <mc:Choice xmlns:v="urn:schemas-microsoft-com:vml" Requires="v">
                      <p:oleObj spid="_x0000_s69767" name="公式" r:id="rId25" imgW="215640" imgH="304560" progId="Equation.3">
                        <p:embed/>
                      </p:oleObj>
                    </mc:Choice>
                    <mc:Fallback>
                      <p:oleObj name="公式" r:id="rId25" imgW="215640" imgH="304560" progId="Equation.3">
                        <p:embed/>
                        <p:pic>
                          <p:nvPicPr>
                            <p:cNvPr id="0" name="Object 60"/>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1" y="1525"/>
                              <a:ext cx="35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6" name="Object 64">
                  <a:extLst>
                    <a:ext uri="{FF2B5EF4-FFF2-40B4-BE49-F238E27FC236}">
                      <a16:creationId xmlns:a16="http://schemas.microsoft.com/office/drawing/2014/main" xmlns="" id="{247A465D-574E-4F42-A730-CB0C40AF85D6}"/>
                    </a:ext>
                  </a:extLst>
                </p:cNvPr>
                <p:cNvGraphicFramePr>
                  <a:graphicFrameLocks noChangeAspect="1"/>
                </p:cNvGraphicFramePr>
                <p:nvPr/>
              </p:nvGraphicFramePr>
              <p:xfrm>
                <a:off x="874" y="990"/>
                <a:ext cx="234" cy="291"/>
              </p:xfrm>
              <a:graphic>
                <a:graphicData uri="http://schemas.openxmlformats.org/presentationml/2006/ole">
                  <mc:AlternateContent xmlns:mc="http://schemas.openxmlformats.org/markup-compatibility/2006">
                    <mc:Choice xmlns:v="urn:schemas-microsoft-com:vml" Requires="v">
                      <p:oleObj spid="_x0000_s69768" name="公式" r:id="rId27" imgW="126720" imgH="177480" progId="Equation.3">
                        <p:embed/>
                      </p:oleObj>
                    </mc:Choice>
                    <mc:Fallback>
                      <p:oleObj name="公式" r:id="rId27" imgW="126720" imgH="177480" progId="Equation.3">
                        <p:embed/>
                        <p:pic>
                          <p:nvPicPr>
                            <p:cNvPr id="0" name="Object 64"/>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74" y="990"/>
                              <a:ext cx="2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77" name="Oval 65">
                  <a:extLst>
                    <a:ext uri="{FF2B5EF4-FFF2-40B4-BE49-F238E27FC236}">
                      <a16:creationId xmlns:a16="http://schemas.microsoft.com/office/drawing/2014/main" xmlns="" id="{3044B9E7-257D-4E82-801A-AC4293EDC534}"/>
                    </a:ext>
                  </a:extLst>
                </p:cNvPr>
                <p:cNvSpPr>
                  <a:spLocks noChangeArrowheads="1"/>
                </p:cNvSpPr>
                <p:nvPr/>
              </p:nvSpPr>
              <p:spPr bwMode="auto">
                <a:xfrm>
                  <a:off x="1641" y="1119"/>
                  <a:ext cx="91" cy="527"/>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8" name="Oval 66">
                  <a:extLst>
                    <a:ext uri="{FF2B5EF4-FFF2-40B4-BE49-F238E27FC236}">
                      <a16:creationId xmlns:a16="http://schemas.microsoft.com/office/drawing/2014/main" xmlns="" id="{42845AA9-2A13-4198-BA28-8B4F01DF036B}"/>
                    </a:ext>
                  </a:extLst>
                </p:cNvPr>
                <p:cNvSpPr>
                  <a:spLocks noChangeArrowheads="1"/>
                </p:cNvSpPr>
                <p:nvPr/>
              </p:nvSpPr>
              <p:spPr bwMode="auto">
                <a:xfrm>
                  <a:off x="3335" y="956"/>
                  <a:ext cx="138" cy="812"/>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79" name="Object 67">
                  <a:extLst>
                    <a:ext uri="{FF2B5EF4-FFF2-40B4-BE49-F238E27FC236}">
                      <a16:creationId xmlns:a16="http://schemas.microsoft.com/office/drawing/2014/main" xmlns="" id="{81A2B453-D660-41B9-8CBE-A8BD2AB10147}"/>
                    </a:ext>
                  </a:extLst>
                </p:cNvPr>
                <p:cNvGraphicFramePr>
                  <a:graphicFrameLocks noChangeAspect="1"/>
                </p:cNvGraphicFramePr>
                <p:nvPr/>
              </p:nvGraphicFramePr>
              <p:xfrm>
                <a:off x="1955" y="713"/>
                <a:ext cx="275" cy="243"/>
              </p:xfrm>
              <a:graphic>
                <a:graphicData uri="http://schemas.openxmlformats.org/presentationml/2006/ole">
                  <mc:AlternateContent xmlns:mc="http://schemas.openxmlformats.org/markup-compatibility/2006">
                    <mc:Choice xmlns:v="urn:schemas-microsoft-com:vml" Requires="v">
                      <p:oleObj spid="_x0000_s69769" name="Equation" r:id="rId29" imgW="164880" imgH="164880" progId="Equation.3">
                        <p:embed/>
                      </p:oleObj>
                    </mc:Choice>
                    <mc:Fallback>
                      <p:oleObj name="Equation" r:id="rId29" imgW="164880" imgH="164880" progId="Equation.3">
                        <p:embed/>
                        <p:pic>
                          <p:nvPicPr>
                            <p:cNvPr id="0" name="Object 6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55" y="713"/>
                              <a:ext cx="275"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80" name="Object 68">
                  <a:extLst>
                    <a:ext uri="{FF2B5EF4-FFF2-40B4-BE49-F238E27FC236}">
                      <a16:creationId xmlns:a16="http://schemas.microsoft.com/office/drawing/2014/main" xmlns="" id="{F1BADB69-B691-4585-A5D3-DF49C44A5D97}"/>
                    </a:ext>
                  </a:extLst>
                </p:cNvPr>
                <p:cNvGraphicFramePr>
                  <a:graphicFrameLocks noChangeAspect="1"/>
                </p:cNvGraphicFramePr>
                <p:nvPr/>
              </p:nvGraphicFramePr>
              <p:xfrm>
                <a:off x="4322" y="713"/>
                <a:ext cx="232" cy="243"/>
              </p:xfrm>
              <a:graphic>
                <a:graphicData uri="http://schemas.openxmlformats.org/presentationml/2006/ole">
                  <mc:AlternateContent xmlns:mc="http://schemas.openxmlformats.org/markup-compatibility/2006">
                    <mc:Choice xmlns:v="urn:schemas-microsoft-com:vml" Requires="v">
                      <p:oleObj spid="_x0000_s69770" name="Equation" r:id="rId31" imgW="139680" imgH="164880" progId="Equation.3">
                        <p:embed/>
                      </p:oleObj>
                    </mc:Choice>
                    <mc:Fallback>
                      <p:oleObj name="Equation" r:id="rId31" imgW="139680" imgH="164880" progId="Equation.3">
                        <p:embed/>
                        <p:pic>
                          <p:nvPicPr>
                            <p:cNvPr id="0" name="Object 6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22" y="713"/>
                              <a:ext cx="232"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81" name="Object 69">
                  <a:extLst>
                    <a:ext uri="{FF2B5EF4-FFF2-40B4-BE49-F238E27FC236}">
                      <a16:creationId xmlns:a16="http://schemas.microsoft.com/office/drawing/2014/main" xmlns="" id="{9F31C5E3-37B2-43B1-B774-1F5003279E80}"/>
                    </a:ext>
                  </a:extLst>
                </p:cNvPr>
                <p:cNvGraphicFramePr>
                  <a:graphicFrameLocks noChangeAspect="1"/>
                </p:cNvGraphicFramePr>
                <p:nvPr/>
              </p:nvGraphicFramePr>
              <p:xfrm>
                <a:off x="4644" y="1362"/>
                <a:ext cx="249" cy="257"/>
              </p:xfrm>
              <a:graphic>
                <a:graphicData uri="http://schemas.openxmlformats.org/presentationml/2006/ole">
                  <mc:AlternateContent xmlns:mc="http://schemas.openxmlformats.org/markup-compatibility/2006">
                    <mc:Choice xmlns:v="urn:schemas-microsoft-com:vml" Requires="v">
                      <p:oleObj spid="_x0000_s69771" name="Equation" r:id="rId33" imgW="152280" imgH="177480" progId="Equation.3">
                        <p:embed/>
                      </p:oleObj>
                    </mc:Choice>
                    <mc:Fallback>
                      <p:oleObj name="Equation" r:id="rId33" imgW="152280" imgH="177480" progId="Equation.3">
                        <p:embed/>
                        <p:pic>
                          <p:nvPicPr>
                            <p:cNvPr id="0" name="Object 6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44" y="1362"/>
                              <a:ext cx="24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84" name="Line 72">
                  <a:extLst>
                    <a:ext uri="{FF2B5EF4-FFF2-40B4-BE49-F238E27FC236}">
                      <a16:creationId xmlns:a16="http://schemas.microsoft.com/office/drawing/2014/main" xmlns="" id="{2EA93635-79EE-4F4A-83D6-9B391CF9E4FC}"/>
                    </a:ext>
                  </a:extLst>
                </p:cNvPr>
                <p:cNvSpPr>
                  <a:spLocks noChangeShapeType="1"/>
                </p:cNvSpPr>
                <p:nvPr/>
              </p:nvSpPr>
              <p:spPr bwMode="auto">
                <a:xfrm flipV="1">
                  <a:off x="4664" y="672"/>
                  <a:ext cx="0" cy="1178"/>
                </a:xfrm>
                <a:prstGeom prst="line">
                  <a:avLst/>
                </a:prstGeom>
                <a:noFill/>
                <a:ln w="2857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85" name="Object 73">
                  <a:extLst>
                    <a:ext uri="{FF2B5EF4-FFF2-40B4-BE49-F238E27FC236}">
                      <a16:creationId xmlns:a16="http://schemas.microsoft.com/office/drawing/2014/main" xmlns="" id="{4F1E9590-5BCD-4246-AF64-5C5E3F8FDBE3}"/>
                    </a:ext>
                  </a:extLst>
                </p:cNvPr>
                <p:cNvGraphicFramePr>
                  <a:graphicFrameLocks noChangeAspect="1"/>
                </p:cNvGraphicFramePr>
                <p:nvPr/>
              </p:nvGraphicFramePr>
              <p:xfrm>
                <a:off x="4710" y="672"/>
                <a:ext cx="256" cy="244"/>
              </p:xfrm>
              <a:graphic>
                <a:graphicData uri="http://schemas.openxmlformats.org/presentationml/2006/ole">
                  <mc:AlternateContent xmlns:mc="http://schemas.openxmlformats.org/markup-compatibility/2006">
                    <mc:Choice xmlns:v="urn:schemas-microsoft-com:vml" Requires="v">
                      <p:oleObj spid="_x0000_s69772" name="Equation" r:id="rId35" imgW="177480" imgH="190440" progId="Equation.3">
                        <p:embed/>
                      </p:oleObj>
                    </mc:Choice>
                    <mc:Fallback>
                      <p:oleObj name="Equation" r:id="rId35" imgW="177480" imgH="190440" progId="Equation.3">
                        <p:embed/>
                        <p:pic>
                          <p:nvPicPr>
                            <p:cNvPr id="0" name="Object 73"/>
                            <p:cNvPicPr preferRelativeResize="0">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710" y="672"/>
                              <a:ext cx="25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86" name="Line 74">
                  <a:extLst>
                    <a:ext uri="{FF2B5EF4-FFF2-40B4-BE49-F238E27FC236}">
                      <a16:creationId xmlns:a16="http://schemas.microsoft.com/office/drawing/2014/main" xmlns="" id="{08C6C0C2-C9B8-4F62-8C98-0306A7D7270D}"/>
                    </a:ext>
                  </a:extLst>
                </p:cNvPr>
                <p:cNvSpPr>
                  <a:spLocks noChangeShapeType="1"/>
                </p:cNvSpPr>
                <p:nvPr/>
              </p:nvSpPr>
              <p:spPr bwMode="auto">
                <a:xfrm>
                  <a:off x="4618" y="1200"/>
                  <a:ext cx="412"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987" name="Object 75">
                  <a:extLst>
                    <a:ext uri="{FF2B5EF4-FFF2-40B4-BE49-F238E27FC236}">
                      <a16:creationId xmlns:a16="http://schemas.microsoft.com/office/drawing/2014/main" xmlns="" id="{8E534ED2-EEE5-42F7-9A7D-C1F90D526A90}"/>
                    </a:ext>
                  </a:extLst>
                </p:cNvPr>
                <p:cNvGraphicFramePr>
                  <a:graphicFrameLocks noChangeAspect="1"/>
                </p:cNvGraphicFramePr>
                <p:nvPr/>
              </p:nvGraphicFramePr>
              <p:xfrm>
                <a:off x="5076" y="1159"/>
                <a:ext cx="256" cy="244"/>
              </p:xfrm>
              <a:graphic>
                <a:graphicData uri="http://schemas.openxmlformats.org/presentationml/2006/ole">
                  <mc:AlternateContent xmlns:mc="http://schemas.openxmlformats.org/markup-compatibility/2006">
                    <mc:Choice xmlns:v="urn:schemas-microsoft-com:vml" Requires="v">
                      <p:oleObj spid="_x0000_s69773" name="Equation" r:id="rId37" imgW="177480" imgH="190440" progId="Equation.3">
                        <p:embed/>
                      </p:oleObj>
                    </mc:Choice>
                    <mc:Fallback>
                      <p:oleObj name="Equation" r:id="rId37" imgW="177480" imgH="190440" progId="Equation.3">
                        <p:embed/>
                        <p:pic>
                          <p:nvPicPr>
                            <p:cNvPr id="0" name="Object 75"/>
                            <p:cNvPicPr preferRelativeResize="0">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076" y="1159"/>
                              <a:ext cx="25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88" name="Line 76">
                  <a:extLst>
                    <a:ext uri="{FF2B5EF4-FFF2-40B4-BE49-F238E27FC236}">
                      <a16:creationId xmlns:a16="http://schemas.microsoft.com/office/drawing/2014/main" xmlns="" id="{61A8657B-DE9A-44A9-A81C-83A8EDAEED4B}"/>
                    </a:ext>
                  </a:extLst>
                </p:cNvPr>
                <p:cNvSpPr>
                  <a:spLocks noChangeShapeType="1"/>
                </p:cNvSpPr>
                <p:nvPr/>
              </p:nvSpPr>
              <p:spPr bwMode="auto">
                <a:xfrm>
                  <a:off x="4938" y="1363"/>
                  <a:ext cx="0" cy="243"/>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89" name="Line 77">
                  <a:extLst>
                    <a:ext uri="{FF2B5EF4-FFF2-40B4-BE49-F238E27FC236}">
                      <a16:creationId xmlns:a16="http://schemas.microsoft.com/office/drawing/2014/main" xmlns="" id="{E0FA394C-63EE-4459-9B42-0D25F6F27D9D}"/>
                    </a:ext>
                  </a:extLst>
                </p:cNvPr>
                <p:cNvSpPr>
                  <a:spLocks noChangeShapeType="1"/>
                </p:cNvSpPr>
                <p:nvPr/>
              </p:nvSpPr>
              <p:spPr bwMode="auto">
                <a:xfrm flipV="1">
                  <a:off x="4938" y="956"/>
                  <a:ext cx="0" cy="244"/>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990" name="Object 78">
                  <a:extLst>
                    <a:ext uri="{FF2B5EF4-FFF2-40B4-BE49-F238E27FC236}">
                      <a16:creationId xmlns:a16="http://schemas.microsoft.com/office/drawing/2014/main" xmlns="" id="{BABA46E5-73BE-4028-86CA-0B14F9921E2B}"/>
                    </a:ext>
                  </a:extLst>
                </p:cNvPr>
                <p:cNvGraphicFramePr>
                  <a:graphicFrameLocks noChangeAspect="1"/>
                </p:cNvGraphicFramePr>
                <p:nvPr/>
              </p:nvGraphicFramePr>
              <p:xfrm>
                <a:off x="4325" y="2053"/>
                <a:ext cx="1053" cy="261"/>
              </p:xfrm>
              <a:graphic>
                <a:graphicData uri="http://schemas.openxmlformats.org/presentationml/2006/ole">
                  <mc:AlternateContent xmlns:mc="http://schemas.openxmlformats.org/markup-compatibility/2006">
                    <mc:Choice xmlns:v="urn:schemas-microsoft-com:vml" Requires="v">
                      <p:oleObj spid="_x0000_s69774" name="公式" r:id="rId39" imgW="914400" imgH="253800" progId="Equation.3">
                        <p:embed/>
                      </p:oleObj>
                    </mc:Choice>
                    <mc:Fallback>
                      <p:oleObj name="公式" r:id="rId39" imgW="914400" imgH="253800" progId="Equation.3">
                        <p:embed/>
                        <p:pic>
                          <p:nvPicPr>
                            <p:cNvPr id="0" name="Object 7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25" y="2053"/>
                              <a:ext cx="1053"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91" name="Object 79">
                  <a:extLst>
                    <a:ext uri="{FF2B5EF4-FFF2-40B4-BE49-F238E27FC236}">
                      <a16:creationId xmlns:a16="http://schemas.microsoft.com/office/drawing/2014/main" xmlns="" id="{9AEE24AF-5F60-4496-A41B-903E03E9B808}"/>
                    </a:ext>
                  </a:extLst>
                </p:cNvPr>
                <p:cNvGraphicFramePr>
                  <a:graphicFrameLocks noChangeAspect="1"/>
                </p:cNvGraphicFramePr>
                <p:nvPr/>
              </p:nvGraphicFramePr>
              <p:xfrm>
                <a:off x="3729" y="2418"/>
                <a:ext cx="1145" cy="309"/>
              </p:xfrm>
              <a:graphic>
                <a:graphicData uri="http://schemas.openxmlformats.org/presentationml/2006/ole">
                  <mc:AlternateContent xmlns:mc="http://schemas.openxmlformats.org/markup-compatibility/2006">
                    <mc:Choice xmlns:v="urn:schemas-microsoft-com:vml" Requires="v">
                      <p:oleObj spid="_x0000_s69775" name="公式" r:id="rId41" imgW="660240" imgH="304560" progId="Equation.3">
                        <p:embed/>
                      </p:oleObj>
                    </mc:Choice>
                    <mc:Fallback>
                      <p:oleObj name="公式" r:id="rId41" imgW="660240" imgH="304560" progId="Equation.3">
                        <p:embed/>
                        <p:pic>
                          <p:nvPicPr>
                            <p:cNvPr id="0" name="Object 7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729" y="2418"/>
                              <a:ext cx="1145"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93" name="Text Box 81">
                  <a:extLst>
                    <a:ext uri="{FF2B5EF4-FFF2-40B4-BE49-F238E27FC236}">
                      <a16:creationId xmlns:a16="http://schemas.microsoft.com/office/drawing/2014/main" xmlns="" id="{8C0FA066-1F64-4E3D-B350-541F8B9B0AA4}"/>
                    </a:ext>
                  </a:extLst>
                </p:cNvPr>
                <p:cNvSpPr txBox="1">
                  <a:spLocks noChangeArrowheads="1"/>
                </p:cNvSpPr>
                <p:nvPr/>
              </p:nvSpPr>
              <p:spPr bwMode="auto">
                <a:xfrm>
                  <a:off x="3088" y="2064"/>
                  <a:ext cx="16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当  较小时，</a:t>
                  </a:r>
                </a:p>
              </p:txBody>
            </p:sp>
            <p:graphicFrame>
              <p:nvGraphicFramePr>
                <p:cNvPr id="38994" name="Object 82">
                  <a:extLst>
                    <a:ext uri="{FF2B5EF4-FFF2-40B4-BE49-F238E27FC236}">
                      <a16:creationId xmlns:a16="http://schemas.microsoft.com/office/drawing/2014/main" xmlns="" id="{9F4BE0A4-A613-47EA-BC34-67739EE55FE3}"/>
                    </a:ext>
                  </a:extLst>
                </p:cNvPr>
                <p:cNvGraphicFramePr>
                  <a:graphicFrameLocks noChangeAspect="1"/>
                </p:cNvGraphicFramePr>
                <p:nvPr/>
              </p:nvGraphicFramePr>
              <p:xfrm>
                <a:off x="3363" y="2064"/>
                <a:ext cx="261" cy="324"/>
              </p:xfrm>
              <a:graphic>
                <a:graphicData uri="http://schemas.openxmlformats.org/presentationml/2006/ole">
                  <mc:AlternateContent xmlns:mc="http://schemas.openxmlformats.org/markup-compatibility/2006">
                    <mc:Choice xmlns:v="urn:schemas-microsoft-com:vml" Requires="v">
                      <p:oleObj spid="_x0000_s69776" name="Equation" r:id="rId43" imgW="126720" imgH="177480" progId="Equation.3">
                        <p:embed/>
                      </p:oleObj>
                    </mc:Choice>
                    <mc:Fallback>
                      <p:oleObj name="Equation" r:id="rId43" imgW="126720" imgH="177480" progId="Equation.3">
                        <p:embed/>
                        <p:pic>
                          <p:nvPicPr>
                            <p:cNvPr id="0" name="Object 8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363" y="2064"/>
                              <a:ext cx="261"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96" name="Object 84">
                  <a:extLst>
                    <a:ext uri="{FF2B5EF4-FFF2-40B4-BE49-F238E27FC236}">
                      <a16:creationId xmlns:a16="http://schemas.microsoft.com/office/drawing/2014/main" xmlns="" id="{3A258172-E547-4E95-8AE7-663F899BB713}"/>
                    </a:ext>
                  </a:extLst>
                </p:cNvPr>
                <p:cNvGraphicFramePr>
                  <a:graphicFrameLocks noChangeAspect="1"/>
                </p:cNvGraphicFramePr>
                <p:nvPr/>
              </p:nvGraphicFramePr>
              <p:xfrm>
                <a:off x="5058" y="3463"/>
                <a:ext cx="251" cy="213"/>
              </p:xfrm>
              <a:graphic>
                <a:graphicData uri="http://schemas.openxmlformats.org/presentationml/2006/ole">
                  <mc:AlternateContent xmlns:mc="http://schemas.openxmlformats.org/markup-compatibility/2006">
                    <mc:Choice xmlns:v="urn:schemas-microsoft-com:vml" Requires="v">
                      <p:oleObj spid="_x0000_s69777" name="公式" r:id="rId45" imgW="177480" imgH="190440" progId="Equation.3">
                        <p:embed/>
                      </p:oleObj>
                    </mc:Choice>
                    <mc:Fallback>
                      <p:oleObj name="公式" r:id="rId45" imgW="177480" imgH="190440" progId="Equation.3">
                        <p:embed/>
                        <p:pic>
                          <p:nvPicPr>
                            <p:cNvPr id="0" name="Object 8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058" y="3463"/>
                              <a:ext cx="25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97" name="Object 85">
                  <a:extLst>
                    <a:ext uri="{FF2B5EF4-FFF2-40B4-BE49-F238E27FC236}">
                      <a16:creationId xmlns:a16="http://schemas.microsoft.com/office/drawing/2014/main" xmlns="" id="{D76A29D2-4EB6-4D81-B5A1-BF4C6EFB0307}"/>
                    </a:ext>
                  </a:extLst>
                </p:cNvPr>
                <p:cNvGraphicFramePr>
                  <a:graphicFrameLocks noChangeAspect="1"/>
                </p:cNvGraphicFramePr>
                <p:nvPr/>
              </p:nvGraphicFramePr>
              <p:xfrm>
                <a:off x="3180" y="3353"/>
                <a:ext cx="288" cy="446"/>
              </p:xfrm>
              <a:graphic>
                <a:graphicData uri="http://schemas.openxmlformats.org/presentationml/2006/ole">
                  <mc:AlternateContent xmlns:mc="http://schemas.openxmlformats.org/markup-compatibility/2006">
                    <mc:Choice xmlns:v="urn:schemas-microsoft-com:vml" Requires="v">
                      <p:oleObj spid="_x0000_s69778" name="公式" r:id="rId46" imgW="431640" imgH="609480" progId="Equation.3">
                        <p:embed/>
                      </p:oleObj>
                    </mc:Choice>
                    <mc:Fallback>
                      <p:oleObj name="公式" r:id="rId46" imgW="431640" imgH="609480" progId="Equation.3">
                        <p:embed/>
                        <p:pic>
                          <p:nvPicPr>
                            <p:cNvPr id="0" name="Object 85"/>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80" y="3353"/>
                              <a:ext cx="288"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98" name="Object 86">
                  <a:extLst>
                    <a:ext uri="{FF2B5EF4-FFF2-40B4-BE49-F238E27FC236}">
                      <a16:creationId xmlns:a16="http://schemas.microsoft.com/office/drawing/2014/main" xmlns="" id="{BCE1383B-2A98-445C-94A0-3CA380564F06}"/>
                    </a:ext>
                  </a:extLst>
                </p:cNvPr>
                <p:cNvGraphicFramePr>
                  <a:graphicFrameLocks noChangeAspect="1"/>
                </p:cNvGraphicFramePr>
                <p:nvPr/>
              </p:nvGraphicFramePr>
              <p:xfrm>
                <a:off x="1943" y="3394"/>
                <a:ext cx="396" cy="446"/>
              </p:xfrm>
              <a:graphic>
                <a:graphicData uri="http://schemas.openxmlformats.org/presentationml/2006/ole">
                  <mc:AlternateContent xmlns:mc="http://schemas.openxmlformats.org/markup-compatibility/2006">
                    <mc:Choice xmlns:v="urn:schemas-microsoft-com:vml" Requires="v">
                      <p:oleObj spid="_x0000_s69779" name="公式" r:id="rId48" imgW="609480" imgH="609480" progId="Equation.3">
                        <p:embed/>
                      </p:oleObj>
                    </mc:Choice>
                    <mc:Fallback>
                      <p:oleObj name="公式" r:id="rId48" imgW="609480" imgH="609480" progId="Equation.3">
                        <p:embed/>
                        <p:pic>
                          <p:nvPicPr>
                            <p:cNvPr id="0" name="Object 86"/>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943" y="3394"/>
                              <a:ext cx="396"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99" name="Object 87">
                  <a:extLst>
                    <a:ext uri="{FF2B5EF4-FFF2-40B4-BE49-F238E27FC236}">
                      <a16:creationId xmlns:a16="http://schemas.microsoft.com/office/drawing/2014/main" xmlns="" id="{CC1BAE84-2A0D-42FB-BB3F-B865634C5962}"/>
                    </a:ext>
                  </a:extLst>
                </p:cNvPr>
                <p:cNvGraphicFramePr>
                  <a:graphicFrameLocks noChangeAspect="1"/>
                </p:cNvGraphicFramePr>
                <p:nvPr/>
              </p:nvGraphicFramePr>
              <p:xfrm>
                <a:off x="3712" y="3353"/>
                <a:ext cx="430" cy="487"/>
              </p:xfrm>
              <a:graphic>
                <a:graphicData uri="http://schemas.openxmlformats.org/presentationml/2006/ole">
                  <mc:AlternateContent xmlns:mc="http://schemas.openxmlformats.org/markup-compatibility/2006">
                    <mc:Choice xmlns:v="urn:schemas-microsoft-com:vml" Requires="v">
                      <p:oleObj spid="_x0000_s69780" name="Equation" r:id="rId50" imgW="380880" imgH="393480" progId="Equation.3">
                        <p:embed/>
                      </p:oleObj>
                    </mc:Choice>
                    <mc:Fallback>
                      <p:oleObj name="Equation" r:id="rId50" imgW="380880" imgH="393480" progId="Equation.3">
                        <p:embed/>
                        <p:pic>
                          <p:nvPicPr>
                            <p:cNvPr id="0" name="Object 87"/>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712" y="3353"/>
                              <a:ext cx="430" cy="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00" name="Object 88">
                  <a:extLst>
                    <a:ext uri="{FF2B5EF4-FFF2-40B4-BE49-F238E27FC236}">
                      <a16:creationId xmlns:a16="http://schemas.microsoft.com/office/drawing/2014/main" xmlns="" id="{48621E6E-42CD-4B27-B052-A3173F41E67C}"/>
                    </a:ext>
                  </a:extLst>
                </p:cNvPr>
                <p:cNvGraphicFramePr>
                  <a:graphicFrameLocks noChangeAspect="1"/>
                </p:cNvGraphicFramePr>
                <p:nvPr/>
              </p:nvGraphicFramePr>
              <p:xfrm>
                <a:off x="1210" y="3353"/>
                <a:ext cx="550" cy="481"/>
              </p:xfrm>
              <a:graphic>
                <a:graphicData uri="http://schemas.openxmlformats.org/presentationml/2006/ole">
                  <mc:AlternateContent xmlns:mc="http://schemas.openxmlformats.org/markup-compatibility/2006">
                    <mc:Choice xmlns:v="urn:schemas-microsoft-com:vml" Requires="v">
                      <p:oleObj spid="_x0000_s69781" name="公式" r:id="rId52" imgW="761760" imgH="609480" progId="Equation.3">
                        <p:embed/>
                      </p:oleObj>
                    </mc:Choice>
                    <mc:Fallback>
                      <p:oleObj name="公式" r:id="rId52" imgW="761760" imgH="609480" progId="Equation.3">
                        <p:embed/>
                        <p:pic>
                          <p:nvPicPr>
                            <p:cNvPr id="0" name="Object 88"/>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210" y="3353"/>
                              <a:ext cx="550"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01" name="Object 89">
                  <a:extLst>
                    <a:ext uri="{FF2B5EF4-FFF2-40B4-BE49-F238E27FC236}">
                      <a16:creationId xmlns:a16="http://schemas.microsoft.com/office/drawing/2014/main" xmlns="" id="{979E9BCD-657E-4837-A42E-C9F9C68194F8}"/>
                    </a:ext>
                  </a:extLst>
                </p:cNvPr>
                <p:cNvGraphicFramePr>
                  <a:graphicFrameLocks noChangeAspect="1"/>
                </p:cNvGraphicFramePr>
                <p:nvPr/>
              </p:nvGraphicFramePr>
              <p:xfrm>
                <a:off x="615" y="3353"/>
                <a:ext cx="547" cy="487"/>
              </p:xfrm>
              <a:graphic>
                <a:graphicData uri="http://schemas.openxmlformats.org/presentationml/2006/ole">
                  <mc:AlternateContent xmlns:mc="http://schemas.openxmlformats.org/markup-compatibility/2006">
                    <mc:Choice xmlns:v="urn:schemas-microsoft-com:vml" Requires="v">
                      <p:oleObj spid="_x0000_s69782" name="Equation" r:id="rId54" imgW="482400" imgH="393480" progId="Equation.3">
                        <p:embed/>
                      </p:oleObj>
                    </mc:Choice>
                    <mc:Fallback>
                      <p:oleObj name="Equation" r:id="rId54" imgW="482400" imgH="393480" progId="Equation.3">
                        <p:embed/>
                        <p:pic>
                          <p:nvPicPr>
                            <p:cNvPr id="0" name="Object 89"/>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615" y="3353"/>
                              <a:ext cx="547" cy="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02" name="Object 90">
                  <a:extLst>
                    <a:ext uri="{FF2B5EF4-FFF2-40B4-BE49-F238E27FC236}">
                      <a16:creationId xmlns:a16="http://schemas.microsoft.com/office/drawing/2014/main" xmlns="" id="{8F9B9FB2-6F18-4A80-AEC6-CB1DE7D67AE9}"/>
                    </a:ext>
                  </a:extLst>
                </p:cNvPr>
                <p:cNvGraphicFramePr>
                  <a:graphicFrameLocks noChangeAspect="1"/>
                </p:cNvGraphicFramePr>
                <p:nvPr/>
              </p:nvGraphicFramePr>
              <p:xfrm>
                <a:off x="4371" y="3353"/>
                <a:ext cx="431" cy="487"/>
              </p:xfrm>
              <a:graphic>
                <a:graphicData uri="http://schemas.openxmlformats.org/presentationml/2006/ole">
                  <mc:AlternateContent xmlns:mc="http://schemas.openxmlformats.org/markup-compatibility/2006">
                    <mc:Choice xmlns:v="urn:schemas-microsoft-com:vml" Requires="v">
                      <p:oleObj spid="_x0000_s69783" name="Equation" r:id="rId56" imgW="380880" imgH="393480" progId="Equation.3">
                        <p:embed/>
                      </p:oleObj>
                    </mc:Choice>
                    <mc:Fallback>
                      <p:oleObj name="Equation" r:id="rId56" imgW="380880" imgH="393480" progId="Equation.3">
                        <p:embed/>
                        <p:pic>
                          <p:nvPicPr>
                            <p:cNvPr id="0" name="Object 90"/>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371" y="3353"/>
                              <a:ext cx="431" cy="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74" name="Freeform 62">
                <a:extLst>
                  <a:ext uri="{FF2B5EF4-FFF2-40B4-BE49-F238E27FC236}">
                    <a16:creationId xmlns:a16="http://schemas.microsoft.com/office/drawing/2014/main" xmlns="" id="{ACD04BD0-FE68-4B86-B182-B6473C42FC02}"/>
                  </a:ext>
                </a:extLst>
              </p:cNvPr>
              <p:cNvSpPr>
                <a:spLocks/>
              </p:cNvSpPr>
              <p:nvPr/>
            </p:nvSpPr>
            <p:spPr bwMode="auto">
              <a:xfrm>
                <a:off x="2012" y="1180"/>
                <a:ext cx="1" cy="355"/>
              </a:xfrm>
              <a:custGeom>
                <a:avLst/>
                <a:gdLst>
                  <a:gd name="T0" fmla="*/ 0 w 1"/>
                  <a:gd name="T1" fmla="*/ 0 h 420"/>
                  <a:gd name="T2" fmla="*/ 0 w 1"/>
                  <a:gd name="T3" fmla="*/ 420 h 420"/>
                </a:gdLst>
                <a:ahLst/>
                <a:cxnLst>
                  <a:cxn ang="0">
                    <a:pos x="T0" y="T1"/>
                  </a:cxn>
                  <a:cxn ang="0">
                    <a:pos x="T2" y="T3"/>
                  </a:cxn>
                </a:cxnLst>
                <a:rect l="0" t="0" r="r" b="b"/>
                <a:pathLst>
                  <a:path w="1" h="420">
                    <a:moveTo>
                      <a:pt x="0" y="0"/>
                    </a:moveTo>
                    <a:lnTo>
                      <a:pt x="0" y="420"/>
                    </a:lnTo>
                  </a:path>
                </a:pathLst>
              </a:custGeom>
              <a:noFill/>
              <a:ln w="9525">
                <a:solidFill>
                  <a:schemeClr val="tx1"/>
                </a:solidFill>
                <a:round/>
                <a:headEnd type="triangl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04" name="AutoShape 92">
                <a:extLst>
                  <a:ext uri="{FF2B5EF4-FFF2-40B4-BE49-F238E27FC236}">
                    <a16:creationId xmlns:a16="http://schemas.microsoft.com/office/drawing/2014/main" xmlns="" id="{51C8953F-C969-4255-8095-F3952C6370FE}"/>
                  </a:ext>
                </a:extLst>
              </p:cNvPr>
              <p:cNvSpPr>
                <a:spLocks noChangeArrowheads="1"/>
              </p:cNvSpPr>
              <p:nvPr/>
            </p:nvSpPr>
            <p:spPr bwMode="auto">
              <a:xfrm>
                <a:off x="2640" y="728"/>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39005" name="Object 93">
                <a:extLst>
                  <a:ext uri="{FF2B5EF4-FFF2-40B4-BE49-F238E27FC236}">
                    <a16:creationId xmlns:a16="http://schemas.microsoft.com/office/drawing/2014/main" xmlns="" id="{5CACD13A-53B5-4D0B-A360-D0080D8CBDBE}"/>
                  </a:ext>
                </a:extLst>
              </p:cNvPr>
              <p:cNvGraphicFramePr>
                <a:graphicFrameLocks noChangeAspect="1"/>
              </p:cNvGraphicFramePr>
              <p:nvPr/>
            </p:nvGraphicFramePr>
            <p:xfrm>
              <a:off x="2685" y="770"/>
              <a:ext cx="200" cy="249"/>
            </p:xfrm>
            <a:graphic>
              <a:graphicData uri="http://schemas.openxmlformats.org/presentationml/2006/ole">
                <mc:AlternateContent xmlns:mc="http://schemas.openxmlformats.org/markup-compatibility/2006">
                  <mc:Choice xmlns:v="urn:schemas-microsoft-com:vml" Requires="v">
                    <p:oleObj spid="_x0000_s69784" name="Equation" r:id="rId58" imgW="177480" imgH="241200" progId="Equation.3">
                      <p:embed/>
                    </p:oleObj>
                  </mc:Choice>
                  <mc:Fallback>
                    <p:oleObj name="Equation" r:id="rId58" imgW="177480" imgH="241200" progId="Equation.3">
                      <p:embed/>
                      <p:pic>
                        <p:nvPicPr>
                          <p:cNvPr id="0" name="Object 93"/>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685" y="770"/>
                            <a:ext cx="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08" name="AutoShape 96">
                <a:extLst>
                  <a:ext uri="{FF2B5EF4-FFF2-40B4-BE49-F238E27FC236}">
                    <a16:creationId xmlns:a16="http://schemas.microsoft.com/office/drawing/2014/main" xmlns="" id="{79716103-3ECA-4CAE-9D35-104F60D72EDC}"/>
                  </a:ext>
                </a:extLst>
              </p:cNvPr>
              <p:cNvSpPr>
                <a:spLocks noChangeArrowheads="1"/>
              </p:cNvSpPr>
              <p:nvPr/>
            </p:nvSpPr>
            <p:spPr bwMode="auto">
              <a:xfrm flipV="1">
                <a:off x="1776" y="720"/>
                <a:ext cx="192" cy="240"/>
              </a:xfrm>
              <a:prstGeom prst="wedgeRoundRectCallout">
                <a:avLst>
                  <a:gd name="adj1" fmla="val 68745"/>
                  <a:gd name="adj2" fmla="val -225417"/>
                  <a:gd name="adj3" fmla="val 16667"/>
                </a:avLst>
              </a:prstGeom>
              <a:solidFill>
                <a:srgbClr val="D3EBE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zh-CN" altLang="zh-CN" sz="2800" b="1">
                  <a:solidFill>
                    <a:srgbClr val="1C1C1C"/>
                  </a:solidFill>
                  <a:latin typeface="Times New Roman" panose="02020603050405020304" pitchFamily="18" charset="0"/>
                </a:endParaRPr>
              </a:p>
            </p:txBody>
          </p:sp>
          <p:graphicFrame>
            <p:nvGraphicFramePr>
              <p:cNvPr id="39009" name="Object 97">
                <a:extLst>
                  <a:ext uri="{FF2B5EF4-FFF2-40B4-BE49-F238E27FC236}">
                    <a16:creationId xmlns:a16="http://schemas.microsoft.com/office/drawing/2014/main" xmlns="" id="{67F38792-488B-444D-8E3C-ABA434E8EC9A}"/>
                  </a:ext>
                </a:extLst>
              </p:cNvPr>
              <p:cNvGraphicFramePr>
                <a:graphicFrameLocks noChangeAspect="1"/>
              </p:cNvGraphicFramePr>
              <p:nvPr/>
            </p:nvGraphicFramePr>
            <p:xfrm flipV="1">
              <a:off x="1818" y="720"/>
              <a:ext cx="150" cy="237"/>
            </p:xfrm>
            <a:graphic>
              <a:graphicData uri="http://schemas.openxmlformats.org/presentationml/2006/ole">
                <mc:AlternateContent xmlns:mc="http://schemas.openxmlformats.org/markup-compatibility/2006">
                  <mc:Choice xmlns:v="urn:schemas-microsoft-com:vml" Requires="v">
                    <p:oleObj spid="_x0000_s69785" name="公式" r:id="rId60" imgW="164880" imgH="253800" progId="Equation.3">
                      <p:embed/>
                    </p:oleObj>
                  </mc:Choice>
                  <mc:Fallback>
                    <p:oleObj name="公式" r:id="rId60" imgW="164880" imgH="253800" progId="Equation.3">
                      <p:embed/>
                      <p:pic>
                        <p:nvPicPr>
                          <p:cNvPr id="0" name="Object 97"/>
                          <p:cNvPicPr preferRelativeResize="0">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flipV="1">
                            <a:off x="1818" y="720"/>
                            <a:ext cx="15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011" name="AutoShape 99">
              <a:extLst>
                <a:ext uri="{FF2B5EF4-FFF2-40B4-BE49-F238E27FC236}">
                  <a16:creationId xmlns:a16="http://schemas.microsoft.com/office/drawing/2014/main" xmlns="" id="{436FC827-2B9D-4E3A-A1B6-C52A2DACFA74}"/>
                </a:ext>
              </a:extLst>
            </p:cNvPr>
            <p:cNvSpPr>
              <a:spLocks noChangeArrowheads="1"/>
            </p:cNvSpPr>
            <p:nvPr/>
          </p:nvSpPr>
          <p:spPr bwMode="auto">
            <a:xfrm flipV="1">
              <a:off x="3600" y="1392"/>
              <a:ext cx="225" cy="258"/>
            </a:xfrm>
            <a:prstGeom prst="wedgeRoundRectCallout">
              <a:avLst>
                <a:gd name="adj1" fmla="val 92218"/>
                <a:gd name="adj2" fmla="val 6472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spcBef>
                  <a:spcPct val="50000"/>
                </a:spcBef>
              </a:pPr>
              <a:endParaRPr lang="zh-CN" altLang="zh-CN" sz="2800" b="1"/>
            </a:p>
          </p:txBody>
        </p:sp>
        <p:graphicFrame>
          <p:nvGraphicFramePr>
            <p:cNvPr id="39012" name="Object 100">
              <a:extLst>
                <a:ext uri="{FF2B5EF4-FFF2-40B4-BE49-F238E27FC236}">
                  <a16:creationId xmlns:a16="http://schemas.microsoft.com/office/drawing/2014/main" xmlns="" id="{ED980E24-3941-4A08-A93E-3553B1F669A8}"/>
                </a:ext>
              </a:extLst>
            </p:cNvPr>
            <p:cNvGraphicFramePr>
              <a:graphicFrameLocks noChangeAspect="1"/>
            </p:cNvGraphicFramePr>
            <p:nvPr/>
          </p:nvGraphicFramePr>
          <p:xfrm>
            <a:off x="3607" y="1416"/>
            <a:ext cx="200" cy="249"/>
          </p:xfrm>
          <a:graphic>
            <a:graphicData uri="http://schemas.openxmlformats.org/presentationml/2006/ole">
              <mc:AlternateContent xmlns:mc="http://schemas.openxmlformats.org/markup-compatibility/2006">
                <mc:Choice xmlns:v="urn:schemas-microsoft-com:vml" Requires="v">
                  <p:oleObj spid="_x0000_s69786" name="Equation" r:id="rId62" imgW="177480" imgH="241200" progId="Equation.3">
                    <p:embed/>
                  </p:oleObj>
                </mc:Choice>
                <mc:Fallback>
                  <p:oleObj name="Equation" r:id="rId62" imgW="177480" imgH="241200" progId="Equation.3">
                    <p:embed/>
                    <p:pic>
                      <p:nvPicPr>
                        <p:cNvPr id="0" name="Object 100"/>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607" y="1416"/>
                          <a:ext cx="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1">
            <a:extLst>
              <a:ext uri="{FF2B5EF4-FFF2-40B4-BE49-F238E27FC236}">
                <a16:creationId xmlns:a16="http://schemas.microsoft.com/office/drawing/2014/main" xmlns="" id="{18FEAD18-254D-46B0-8847-C53E0A30C1CD}"/>
              </a:ext>
            </a:extLst>
          </p:cNvPr>
          <p:cNvSpPr>
            <a:spLocks noGrp="1"/>
          </p:cNvSpPr>
          <p:nvPr>
            <p:ph type="sldNum" sz="quarter" idx="12"/>
          </p:nvPr>
        </p:nvSpPr>
        <p:spPr/>
        <p:txBody>
          <a:bodyPr/>
          <a:lstStyle/>
          <a:p>
            <a:fld id="{9E6058F4-A067-478F-B8EE-A03966B4362C}" type="slidenum">
              <a:rPr lang="en-US" altLang="zh-CN"/>
              <a:pPr/>
              <a:t>7</a:t>
            </a:fld>
            <a:endParaRPr lang="en-US" altLang="zh-CN"/>
          </a:p>
        </p:txBody>
      </p:sp>
      <p:sp>
        <p:nvSpPr>
          <p:cNvPr id="53290" name="Text Box 1066">
            <a:extLst>
              <a:ext uri="{FF2B5EF4-FFF2-40B4-BE49-F238E27FC236}">
                <a16:creationId xmlns:a16="http://schemas.microsoft.com/office/drawing/2014/main" xmlns="" id="{C4F5B150-80D4-4EA8-AAB6-9AA3F8093D6E}"/>
              </a:ext>
            </a:extLst>
          </p:cNvPr>
          <p:cNvSpPr txBox="1">
            <a:spLocks noChangeArrowheads="1"/>
          </p:cNvSpPr>
          <p:nvPr/>
        </p:nvSpPr>
        <p:spPr bwMode="auto">
          <a:xfrm>
            <a:off x="2133600" y="1066800"/>
            <a:ext cx="533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zh-CN" altLang="en-US" sz="3200" b="1">
                <a:latin typeface="Times New Roman" panose="02020603050405020304" pitchFamily="18" charset="0"/>
              </a:rPr>
              <a:t>第一暗纹距中心的距离</a:t>
            </a:r>
          </a:p>
        </p:txBody>
      </p:sp>
      <p:graphicFrame>
        <p:nvGraphicFramePr>
          <p:cNvPr id="53291" name="Object 1067">
            <a:extLst>
              <a:ext uri="{FF2B5EF4-FFF2-40B4-BE49-F238E27FC236}">
                <a16:creationId xmlns:a16="http://schemas.microsoft.com/office/drawing/2014/main" xmlns="" id="{674EB4DF-290A-4F34-9C17-8B12B393BDF8}"/>
              </a:ext>
            </a:extLst>
          </p:cNvPr>
          <p:cNvGraphicFramePr>
            <a:graphicFrameLocks noChangeAspect="1"/>
          </p:cNvGraphicFramePr>
          <p:nvPr/>
        </p:nvGraphicFramePr>
        <p:xfrm>
          <a:off x="3048000" y="1981201"/>
          <a:ext cx="2514600" cy="962025"/>
        </p:xfrm>
        <a:graphic>
          <a:graphicData uri="http://schemas.openxmlformats.org/presentationml/2006/ole">
            <mc:AlternateContent xmlns:mc="http://schemas.openxmlformats.org/markup-compatibility/2006">
              <mc:Choice xmlns:v="urn:schemas-microsoft-com:vml" Requires="v">
                <p:oleObj spid="_x0000_s53356" name="公式" r:id="rId3" imgW="1358640" imgH="609480" progId="Equation.3">
                  <p:embed/>
                </p:oleObj>
              </mc:Choice>
              <mc:Fallback>
                <p:oleObj name="公式" r:id="rId3" imgW="1358640" imgH="609480" progId="Equation.3">
                  <p:embed/>
                  <p:pic>
                    <p:nvPicPr>
                      <p:cNvPr id="0" name="Object 10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81201"/>
                        <a:ext cx="2514600" cy="962025"/>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2" name="Rectangle 1068">
            <a:extLst>
              <a:ext uri="{FF2B5EF4-FFF2-40B4-BE49-F238E27FC236}">
                <a16:creationId xmlns:a16="http://schemas.microsoft.com/office/drawing/2014/main" xmlns="" id="{51A8F09C-64F9-4199-AFDB-99E0C4BE6DF7}"/>
              </a:ext>
            </a:extLst>
          </p:cNvPr>
          <p:cNvSpPr>
            <a:spLocks noChangeArrowheads="1"/>
          </p:cNvSpPr>
          <p:nvPr/>
        </p:nvSpPr>
        <p:spPr bwMode="auto">
          <a:xfrm>
            <a:off x="2590800" y="3429000"/>
            <a:ext cx="3505200"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anose="02020603050405020304" pitchFamily="18" charset="0"/>
              </a:rPr>
              <a:t>第一暗纹的衍射角</a:t>
            </a:r>
          </a:p>
        </p:txBody>
      </p:sp>
      <p:graphicFrame>
        <p:nvGraphicFramePr>
          <p:cNvPr id="53293" name="Object 1069">
            <a:extLst>
              <a:ext uri="{FF2B5EF4-FFF2-40B4-BE49-F238E27FC236}">
                <a16:creationId xmlns:a16="http://schemas.microsoft.com/office/drawing/2014/main" xmlns="" id="{1EEFA03E-EC43-44B1-AF22-AF0A7FECA66C}"/>
              </a:ext>
            </a:extLst>
          </p:cNvPr>
          <p:cNvGraphicFramePr>
            <a:graphicFrameLocks noChangeAspect="1"/>
          </p:cNvGraphicFramePr>
          <p:nvPr/>
        </p:nvGraphicFramePr>
        <p:xfrm>
          <a:off x="3124200" y="4191000"/>
          <a:ext cx="2057400" cy="965200"/>
        </p:xfrm>
        <a:graphic>
          <a:graphicData uri="http://schemas.openxmlformats.org/presentationml/2006/ole">
            <mc:AlternateContent xmlns:mc="http://schemas.openxmlformats.org/markup-compatibility/2006">
              <mc:Choice xmlns:v="urn:schemas-microsoft-com:vml" Requires="v">
                <p:oleObj spid="_x0000_s53357" name="公式" r:id="rId5" imgW="1307880" imgH="609480" progId="Equation.3">
                  <p:embed/>
                </p:oleObj>
              </mc:Choice>
              <mc:Fallback>
                <p:oleObj name="公式" r:id="rId5" imgW="1307880" imgH="609480" progId="Equation.3">
                  <p:embed/>
                  <p:pic>
                    <p:nvPicPr>
                      <p:cNvPr id="0" name="Object 10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191000"/>
                        <a:ext cx="2057400" cy="965200"/>
                      </a:xfrm>
                      <a:prstGeom prst="rect">
                        <a:avLst/>
                      </a:prstGeom>
                      <a:gradFill rotWithShape="0">
                        <a:gsLst>
                          <a:gs pos="0">
                            <a:schemeClr val="accent1"/>
                          </a:gs>
                          <a:gs pos="50000">
                            <a:schemeClr val="accent1">
                              <a:gamma/>
                              <a:tint val="0"/>
                              <a:invGamma/>
                            </a:schemeClr>
                          </a:gs>
                          <a:gs pos="100000">
                            <a:schemeClr val="accent1"/>
                          </a:gs>
                        </a:gsLst>
                        <a:lin ang="5400000" scaled="1"/>
                      </a:gradFill>
                      <a:ln w="12700">
                        <a:solidFill>
                          <a:srgbClr val="0066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311" name="Group 1087">
            <a:extLst>
              <a:ext uri="{FF2B5EF4-FFF2-40B4-BE49-F238E27FC236}">
                <a16:creationId xmlns:a16="http://schemas.microsoft.com/office/drawing/2014/main" xmlns="" id="{C30A3F9B-8081-4C66-8C19-18A882C38BBF}"/>
              </a:ext>
            </a:extLst>
          </p:cNvPr>
          <p:cNvGrpSpPr>
            <a:grpSpLocks/>
          </p:cNvGrpSpPr>
          <p:nvPr/>
        </p:nvGrpSpPr>
        <p:grpSpPr bwMode="auto">
          <a:xfrm>
            <a:off x="6019800" y="2057400"/>
            <a:ext cx="4114800" cy="2590800"/>
            <a:chOff x="2832" y="1296"/>
            <a:chExt cx="2592" cy="1632"/>
          </a:xfrm>
        </p:grpSpPr>
        <p:graphicFrame>
          <p:nvGraphicFramePr>
            <p:cNvPr id="53271" name="Object 1047">
              <a:extLst>
                <a:ext uri="{FF2B5EF4-FFF2-40B4-BE49-F238E27FC236}">
                  <a16:creationId xmlns:a16="http://schemas.microsoft.com/office/drawing/2014/main" xmlns="" id="{D81CBF37-DA55-485B-AE1C-3475DAF46654}"/>
                </a:ext>
              </a:extLst>
            </p:cNvPr>
            <p:cNvGraphicFramePr>
              <a:graphicFrameLocks noChangeAspect="1"/>
            </p:cNvGraphicFramePr>
            <p:nvPr/>
          </p:nvGraphicFramePr>
          <p:xfrm>
            <a:off x="3479" y="1728"/>
            <a:ext cx="221" cy="339"/>
          </p:xfrm>
          <a:graphic>
            <a:graphicData uri="http://schemas.openxmlformats.org/presentationml/2006/ole">
              <mc:AlternateContent xmlns:mc="http://schemas.openxmlformats.org/markup-compatibility/2006">
                <mc:Choice xmlns:v="urn:schemas-microsoft-com:vml" Requires="v">
                  <p:oleObj spid="_x0000_s53358" name="Equation" r:id="rId7" imgW="177480" imgH="241200" progId="Equation.3">
                    <p:embed/>
                  </p:oleObj>
                </mc:Choice>
                <mc:Fallback>
                  <p:oleObj name="Equation" r:id="rId7" imgW="177480" imgH="241200" progId="Equation.3">
                    <p:embed/>
                    <p:pic>
                      <p:nvPicPr>
                        <p:cNvPr id="0" name="Object 10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9" y="1728"/>
                          <a:ext cx="221" cy="33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301" name="Group 1077">
              <a:extLst>
                <a:ext uri="{FF2B5EF4-FFF2-40B4-BE49-F238E27FC236}">
                  <a16:creationId xmlns:a16="http://schemas.microsoft.com/office/drawing/2014/main" xmlns="" id="{11BE3C5C-EE37-44CF-8985-E0A6FE361F5D}"/>
                </a:ext>
              </a:extLst>
            </p:cNvPr>
            <p:cNvGrpSpPr>
              <a:grpSpLocks/>
            </p:cNvGrpSpPr>
            <p:nvPr/>
          </p:nvGrpSpPr>
          <p:grpSpPr bwMode="auto">
            <a:xfrm>
              <a:off x="2832" y="1296"/>
              <a:ext cx="2592" cy="1632"/>
              <a:chOff x="2832" y="1296"/>
              <a:chExt cx="2592" cy="1632"/>
            </a:xfrm>
          </p:grpSpPr>
          <p:sp>
            <p:nvSpPr>
              <p:cNvPr id="53251" name="Rectangle 1027">
                <a:extLst>
                  <a:ext uri="{FF2B5EF4-FFF2-40B4-BE49-F238E27FC236}">
                    <a16:creationId xmlns:a16="http://schemas.microsoft.com/office/drawing/2014/main" xmlns="" id="{3AEB3B66-2FB6-4940-9BD7-F79575D7E903}"/>
                  </a:ext>
                </a:extLst>
              </p:cNvPr>
              <p:cNvSpPr>
                <a:spLocks noChangeArrowheads="1"/>
              </p:cNvSpPr>
              <p:nvPr/>
            </p:nvSpPr>
            <p:spPr bwMode="auto">
              <a:xfrm>
                <a:off x="2832" y="1296"/>
                <a:ext cx="2592" cy="1632"/>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252" name="Group 1028">
                <a:extLst>
                  <a:ext uri="{FF2B5EF4-FFF2-40B4-BE49-F238E27FC236}">
                    <a16:creationId xmlns:a16="http://schemas.microsoft.com/office/drawing/2014/main" xmlns="" id="{FE401245-FBC2-4E77-AF19-32DD6C75A782}"/>
                  </a:ext>
                </a:extLst>
              </p:cNvPr>
              <p:cNvGrpSpPr>
                <a:grpSpLocks/>
              </p:cNvGrpSpPr>
              <p:nvPr/>
            </p:nvGrpSpPr>
            <p:grpSpPr bwMode="auto">
              <a:xfrm>
                <a:off x="3378" y="1902"/>
                <a:ext cx="318" cy="162"/>
                <a:chOff x="2064" y="3150"/>
                <a:chExt cx="1050" cy="162"/>
              </a:xfrm>
            </p:grpSpPr>
            <p:sp>
              <p:nvSpPr>
                <p:cNvPr id="53253" name="Freeform 1029">
                  <a:extLst>
                    <a:ext uri="{FF2B5EF4-FFF2-40B4-BE49-F238E27FC236}">
                      <a16:creationId xmlns:a16="http://schemas.microsoft.com/office/drawing/2014/main" xmlns="" id="{A03CCA84-5545-4BAC-8A8F-E870DDE26C24}"/>
                    </a:ext>
                  </a:extLst>
                </p:cNvPr>
                <p:cNvSpPr>
                  <a:spLocks/>
                </p:cNvSpPr>
                <p:nvPr/>
              </p:nvSpPr>
              <p:spPr bwMode="auto">
                <a:xfrm>
                  <a:off x="2064" y="3150"/>
                  <a:ext cx="1050" cy="162"/>
                </a:xfrm>
                <a:custGeom>
                  <a:avLst/>
                  <a:gdLst>
                    <a:gd name="T0" fmla="*/ 1044 w 1050"/>
                    <a:gd name="T1" fmla="*/ 0 h 162"/>
                    <a:gd name="T2" fmla="*/ 0 w 1050"/>
                    <a:gd name="T3" fmla="*/ 162 h 162"/>
                    <a:gd name="T4" fmla="*/ 1050 w 1050"/>
                    <a:gd name="T5" fmla="*/ 162 h 162"/>
                    <a:gd name="T6" fmla="*/ 1044 w 1050"/>
                    <a:gd name="T7" fmla="*/ 0 h 162"/>
                  </a:gdLst>
                  <a:ahLst/>
                  <a:cxnLst>
                    <a:cxn ang="0">
                      <a:pos x="T0" y="T1"/>
                    </a:cxn>
                    <a:cxn ang="0">
                      <a:pos x="T2" y="T3"/>
                    </a:cxn>
                    <a:cxn ang="0">
                      <a:pos x="T4" y="T5"/>
                    </a:cxn>
                    <a:cxn ang="0">
                      <a:pos x="T6" y="T7"/>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4" name="Line 1030">
                  <a:extLst>
                    <a:ext uri="{FF2B5EF4-FFF2-40B4-BE49-F238E27FC236}">
                      <a16:creationId xmlns:a16="http://schemas.microsoft.com/office/drawing/2014/main" xmlns="" id="{B318A9A5-1DD7-40CB-AEEA-1D3C8A93296C}"/>
                    </a:ext>
                  </a:extLst>
                </p:cNvPr>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3255" name="Line 1031">
                <a:extLst>
                  <a:ext uri="{FF2B5EF4-FFF2-40B4-BE49-F238E27FC236}">
                    <a16:creationId xmlns:a16="http://schemas.microsoft.com/office/drawing/2014/main" xmlns="" id="{D9F5D358-6E8B-4A3A-90F8-296D6EDC9F17}"/>
                  </a:ext>
                </a:extLst>
              </p:cNvPr>
              <p:cNvSpPr>
                <a:spLocks noChangeShapeType="1"/>
              </p:cNvSpPr>
              <p:nvPr/>
            </p:nvSpPr>
            <p:spPr bwMode="auto">
              <a:xfrm>
                <a:off x="2923" y="2208"/>
                <a:ext cx="2365" cy="0"/>
              </a:xfrm>
              <a:prstGeom prst="line">
                <a:avLst/>
              </a:prstGeom>
              <a:noFill/>
              <a:ln w="1270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6" name="Rectangle 1032">
                <a:extLst>
                  <a:ext uri="{FF2B5EF4-FFF2-40B4-BE49-F238E27FC236}">
                    <a16:creationId xmlns:a16="http://schemas.microsoft.com/office/drawing/2014/main" xmlns="" id="{C394C160-B53D-4749-A8A4-7A0A2033A813}"/>
                  </a:ext>
                </a:extLst>
              </p:cNvPr>
              <p:cNvSpPr>
                <a:spLocks noChangeArrowheads="1"/>
              </p:cNvSpPr>
              <p:nvPr/>
            </p:nvSpPr>
            <p:spPr bwMode="auto">
              <a:xfrm>
                <a:off x="4924" y="1632"/>
                <a:ext cx="45" cy="1152"/>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7" name="Freeform 1033">
                <a:extLst>
                  <a:ext uri="{FF2B5EF4-FFF2-40B4-BE49-F238E27FC236}">
                    <a16:creationId xmlns:a16="http://schemas.microsoft.com/office/drawing/2014/main" xmlns="" id="{C443BBFF-FF06-4B06-A302-F960A1217C43}"/>
                  </a:ext>
                </a:extLst>
              </p:cNvPr>
              <p:cNvSpPr>
                <a:spLocks/>
              </p:cNvSpPr>
              <p:nvPr/>
            </p:nvSpPr>
            <p:spPr bwMode="auto">
              <a:xfrm>
                <a:off x="3020" y="2046"/>
                <a:ext cx="1" cy="348"/>
              </a:xfrm>
              <a:custGeom>
                <a:avLst/>
                <a:gdLst>
                  <a:gd name="T0" fmla="*/ 0 w 1"/>
                  <a:gd name="T1" fmla="*/ 0 h 348"/>
                  <a:gd name="T2" fmla="*/ 0 w 1"/>
                  <a:gd name="T3" fmla="*/ 348 h 348"/>
                </a:gdLst>
                <a:ahLst/>
                <a:cxnLst>
                  <a:cxn ang="0">
                    <a:pos x="T0" y="T1"/>
                  </a:cxn>
                  <a:cxn ang="0">
                    <a:pos x="T2" y="T3"/>
                  </a:cxn>
                </a:cxnLst>
                <a:rect l="0" t="0" r="r" b="b"/>
                <a:pathLst>
                  <a:path w="1" h="348">
                    <a:moveTo>
                      <a:pt x="0" y="0"/>
                    </a:moveTo>
                    <a:lnTo>
                      <a:pt x="0" y="348"/>
                    </a:lnTo>
                  </a:path>
                </a:pathLst>
              </a:custGeom>
              <a:noFill/>
              <a:ln w="9525">
                <a:solidFill>
                  <a:schemeClr val="tx1"/>
                </a:solidFill>
                <a:round/>
                <a:headEnd type="triangl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3258" name="Object 1034">
                <a:extLst>
                  <a:ext uri="{FF2B5EF4-FFF2-40B4-BE49-F238E27FC236}">
                    <a16:creationId xmlns:a16="http://schemas.microsoft.com/office/drawing/2014/main" xmlns="" id="{C20F58BE-78A9-483C-9202-B3856CD7E3F4}"/>
                  </a:ext>
                </a:extLst>
              </p:cNvPr>
              <p:cNvGraphicFramePr>
                <a:graphicFrameLocks noChangeAspect="1"/>
              </p:cNvGraphicFramePr>
              <p:nvPr/>
            </p:nvGraphicFramePr>
            <p:xfrm>
              <a:off x="3129" y="1521"/>
              <a:ext cx="211" cy="221"/>
            </p:xfrm>
            <a:graphic>
              <a:graphicData uri="http://schemas.openxmlformats.org/presentationml/2006/ole">
                <mc:AlternateContent xmlns:mc="http://schemas.openxmlformats.org/markup-compatibility/2006">
                  <mc:Choice xmlns:v="urn:schemas-microsoft-com:vml" Requires="v">
                    <p:oleObj spid="_x0000_s53359" name="公式" r:id="rId9" imgW="126720" imgH="126720" progId="Equation.3">
                      <p:embed/>
                    </p:oleObj>
                  </mc:Choice>
                  <mc:Fallback>
                    <p:oleObj name="公式" r:id="rId9" imgW="126720" imgH="126720" progId="Equation.3">
                      <p:embed/>
                      <p:pic>
                        <p:nvPicPr>
                          <p:cNvPr id="0" name="Object 10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9" y="1521"/>
                            <a:ext cx="211"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035">
                <a:extLst>
                  <a:ext uri="{FF2B5EF4-FFF2-40B4-BE49-F238E27FC236}">
                    <a16:creationId xmlns:a16="http://schemas.microsoft.com/office/drawing/2014/main" xmlns="" id="{520D7E16-6F9C-45D4-88E3-7BA064CB24BD}"/>
                  </a:ext>
                </a:extLst>
              </p:cNvPr>
              <p:cNvGraphicFramePr>
                <a:graphicFrameLocks noChangeAspect="1"/>
              </p:cNvGraphicFramePr>
              <p:nvPr/>
            </p:nvGraphicFramePr>
            <p:xfrm>
              <a:off x="4675" y="1479"/>
              <a:ext cx="220" cy="258"/>
            </p:xfrm>
            <a:graphic>
              <a:graphicData uri="http://schemas.openxmlformats.org/presentationml/2006/ole">
                <mc:AlternateContent xmlns:mc="http://schemas.openxmlformats.org/markup-compatibility/2006">
                  <mc:Choice xmlns:v="urn:schemas-microsoft-com:vml" Requires="v">
                    <p:oleObj spid="_x0000_s53360" name="公式" r:id="rId11" imgW="114120" imgH="126720" progId="Equation.3">
                      <p:embed/>
                    </p:oleObj>
                  </mc:Choice>
                  <mc:Fallback>
                    <p:oleObj name="公式" r:id="rId11" imgW="114120" imgH="126720" progId="Equation.3">
                      <p:embed/>
                      <p:pic>
                        <p:nvPicPr>
                          <p:cNvPr id="0" name="Object 10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5" y="1479"/>
                            <a:ext cx="22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0" name="Rectangle 1036">
                <a:extLst>
                  <a:ext uri="{FF2B5EF4-FFF2-40B4-BE49-F238E27FC236}">
                    <a16:creationId xmlns:a16="http://schemas.microsoft.com/office/drawing/2014/main" xmlns="" id="{5C858BD9-6842-41EF-95DC-0646F39D3BB7}"/>
                  </a:ext>
                </a:extLst>
              </p:cNvPr>
              <p:cNvSpPr>
                <a:spLocks noChangeArrowheads="1"/>
              </p:cNvSpPr>
              <p:nvPr/>
            </p:nvSpPr>
            <p:spPr bwMode="auto">
              <a:xfrm>
                <a:off x="3343" y="1728"/>
                <a:ext cx="36" cy="324"/>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Rectangle 1037">
                <a:extLst>
                  <a:ext uri="{FF2B5EF4-FFF2-40B4-BE49-F238E27FC236}">
                    <a16:creationId xmlns:a16="http://schemas.microsoft.com/office/drawing/2014/main" xmlns="" id="{7C6438EB-4177-48C8-871A-623450F4ADC8}"/>
                  </a:ext>
                </a:extLst>
              </p:cNvPr>
              <p:cNvSpPr>
                <a:spLocks noChangeArrowheads="1"/>
              </p:cNvSpPr>
              <p:nvPr/>
            </p:nvSpPr>
            <p:spPr bwMode="auto">
              <a:xfrm>
                <a:off x="3343" y="2352"/>
                <a:ext cx="36" cy="288"/>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2" name="Line 1038">
                <a:extLst>
                  <a:ext uri="{FF2B5EF4-FFF2-40B4-BE49-F238E27FC236}">
                    <a16:creationId xmlns:a16="http://schemas.microsoft.com/office/drawing/2014/main" xmlns="" id="{11084522-CCD4-4FB4-B7EB-58C7AD997D17}"/>
                  </a:ext>
                </a:extLst>
              </p:cNvPr>
              <p:cNvSpPr>
                <a:spLocks noChangeShapeType="1"/>
              </p:cNvSpPr>
              <p:nvPr/>
            </p:nvSpPr>
            <p:spPr bwMode="auto">
              <a:xfrm>
                <a:off x="2933" y="2064"/>
                <a:ext cx="86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3" name="Line 1039">
                <a:extLst>
                  <a:ext uri="{FF2B5EF4-FFF2-40B4-BE49-F238E27FC236}">
                    <a16:creationId xmlns:a16="http://schemas.microsoft.com/office/drawing/2014/main" xmlns="" id="{5A6436A0-3024-4496-9050-E363212E40C3}"/>
                  </a:ext>
                </a:extLst>
              </p:cNvPr>
              <p:cNvSpPr>
                <a:spLocks noChangeShapeType="1"/>
              </p:cNvSpPr>
              <p:nvPr/>
            </p:nvSpPr>
            <p:spPr bwMode="auto">
              <a:xfrm>
                <a:off x="2933" y="2352"/>
                <a:ext cx="86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 name="Line 1040">
                <a:extLst>
                  <a:ext uri="{FF2B5EF4-FFF2-40B4-BE49-F238E27FC236}">
                    <a16:creationId xmlns:a16="http://schemas.microsoft.com/office/drawing/2014/main" xmlns="" id="{38FDE729-ED61-4FC8-967C-287E27AABFEC}"/>
                  </a:ext>
                </a:extLst>
              </p:cNvPr>
              <p:cNvSpPr>
                <a:spLocks noChangeShapeType="1"/>
              </p:cNvSpPr>
              <p:nvPr/>
            </p:nvSpPr>
            <p:spPr bwMode="auto">
              <a:xfrm flipV="1">
                <a:off x="3343" y="1872"/>
                <a:ext cx="454"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5" name="Line 1041">
                <a:extLst>
                  <a:ext uri="{FF2B5EF4-FFF2-40B4-BE49-F238E27FC236}">
                    <a16:creationId xmlns:a16="http://schemas.microsoft.com/office/drawing/2014/main" xmlns="" id="{907A7799-9D65-4CDA-9BEE-9CF57455F70F}"/>
                  </a:ext>
                </a:extLst>
              </p:cNvPr>
              <p:cNvSpPr>
                <a:spLocks noChangeShapeType="1"/>
              </p:cNvSpPr>
              <p:nvPr/>
            </p:nvSpPr>
            <p:spPr bwMode="auto">
              <a:xfrm flipV="1">
                <a:off x="3343" y="2208"/>
                <a:ext cx="454" cy="161"/>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6" name="Line 1042">
                <a:extLst>
                  <a:ext uri="{FF2B5EF4-FFF2-40B4-BE49-F238E27FC236}">
                    <a16:creationId xmlns:a16="http://schemas.microsoft.com/office/drawing/2014/main" xmlns="" id="{4BEE016C-EFD2-4335-AAB7-3C75F10264F3}"/>
                  </a:ext>
                </a:extLst>
              </p:cNvPr>
              <p:cNvSpPr>
                <a:spLocks noChangeShapeType="1"/>
              </p:cNvSpPr>
              <p:nvPr/>
            </p:nvSpPr>
            <p:spPr bwMode="auto">
              <a:xfrm>
                <a:off x="3797" y="1872"/>
                <a:ext cx="1183"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267" name="Object 1043">
                <a:extLst>
                  <a:ext uri="{FF2B5EF4-FFF2-40B4-BE49-F238E27FC236}">
                    <a16:creationId xmlns:a16="http://schemas.microsoft.com/office/drawing/2014/main" xmlns="" id="{1CBE22EF-5BBC-4087-8482-C5803A805C18}"/>
                  </a:ext>
                </a:extLst>
              </p:cNvPr>
              <p:cNvGraphicFramePr>
                <a:graphicFrameLocks noChangeAspect="1"/>
              </p:cNvGraphicFramePr>
              <p:nvPr/>
            </p:nvGraphicFramePr>
            <p:xfrm>
              <a:off x="3710" y="1473"/>
              <a:ext cx="209" cy="221"/>
            </p:xfrm>
            <a:graphic>
              <a:graphicData uri="http://schemas.openxmlformats.org/presentationml/2006/ole">
                <mc:AlternateContent xmlns:mc="http://schemas.openxmlformats.org/markup-compatibility/2006">
                  <mc:Choice xmlns:v="urn:schemas-microsoft-com:vml" Requires="v">
                    <p:oleObj spid="_x0000_s53361" name="公式" r:id="rId13" imgW="114120" imgH="126720" progId="Equation.3">
                      <p:embed/>
                    </p:oleObj>
                  </mc:Choice>
                  <mc:Fallback>
                    <p:oleObj name="公式" r:id="rId13" imgW="114120" imgH="126720" progId="Equation.3">
                      <p:embed/>
                      <p:pic>
                        <p:nvPicPr>
                          <p:cNvPr id="0" name="Object 10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0" y="1473"/>
                            <a:ext cx="209"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8" name="Line 1044">
                <a:extLst>
                  <a:ext uri="{FF2B5EF4-FFF2-40B4-BE49-F238E27FC236}">
                    <a16:creationId xmlns:a16="http://schemas.microsoft.com/office/drawing/2014/main" xmlns="" id="{DFB26F89-64D1-40AF-9278-669DB065BEFE}"/>
                  </a:ext>
                </a:extLst>
              </p:cNvPr>
              <p:cNvSpPr>
                <a:spLocks noChangeShapeType="1"/>
              </p:cNvSpPr>
              <p:nvPr/>
            </p:nvSpPr>
            <p:spPr bwMode="auto">
              <a:xfrm flipV="1">
                <a:off x="3752" y="1872"/>
                <a:ext cx="1182" cy="358"/>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269" name="Object 1045">
                <a:extLst>
                  <a:ext uri="{FF2B5EF4-FFF2-40B4-BE49-F238E27FC236}">
                    <a16:creationId xmlns:a16="http://schemas.microsoft.com/office/drawing/2014/main" xmlns="" id="{BB0A6724-4696-4B3E-8841-F6A3E15A18C3}"/>
                  </a:ext>
                </a:extLst>
              </p:cNvPr>
              <p:cNvGraphicFramePr>
                <a:graphicFrameLocks noChangeAspect="1"/>
              </p:cNvGraphicFramePr>
              <p:nvPr/>
            </p:nvGraphicFramePr>
            <p:xfrm>
              <a:off x="5015" y="2208"/>
              <a:ext cx="164" cy="240"/>
            </p:xfrm>
            <a:graphic>
              <a:graphicData uri="http://schemas.openxmlformats.org/presentationml/2006/ole">
                <mc:AlternateContent xmlns:mc="http://schemas.openxmlformats.org/markup-compatibility/2006">
                  <mc:Choice xmlns:v="urn:schemas-microsoft-com:vml" Requires="v">
                    <p:oleObj spid="_x0000_s53362" name="Equation" r:id="rId15" imgW="164880" imgH="190440" progId="Equation.3">
                      <p:embed/>
                    </p:oleObj>
                  </mc:Choice>
                  <mc:Fallback>
                    <p:oleObj name="Equation" r:id="rId15" imgW="164880" imgH="190440" progId="Equation.3">
                      <p:embed/>
                      <p:pic>
                        <p:nvPicPr>
                          <p:cNvPr id="0" name="Object 10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15" y="2208"/>
                            <a:ext cx="16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0" name="Object 1046">
                <a:extLst>
                  <a:ext uri="{FF2B5EF4-FFF2-40B4-BE49-F238E27FC236}">
                    <a16:creationId xmlns:a16="http://schemas.microsoft.com/office/drawing/2014/main" xmlns="" id="{BBE49A54-ADB0-4DE1-AB6C-5731904065E1}"/>
                  </a:ext>
                </a:extLst>
              </p:cNvPr>
              <p:cNvGraphicFramePr>
                <a:graphicFrameLocks noChangeAspect="1"/>
              </p:cNvGraphicFramePr>
              <p:nvPr/>
            </p:nvGraphicFramePr>
            <p:xfrm>
              <a:off x="3115" y="2064"/>
              <a:ext cx="184" cy="319"/>
            </p:xfrm>
            <a:graphic>
              <a:graphicData uri="http://schemas.openxmlformats.org/presentationml/2006/ole">
                <mc:AlternateContent xmlns:mc="http://schemas.openxmlformats.org/markup-compatibility/2006">
                  <mc:Choice xmlns:v="urn:schemas-microsoft-com:vml" Requires="v">
                    <p:oleObj spid="_x0000_s53363" name="Equation" r:id="rId17" imgW="164880" imgH="253800" progId="Equation.3">
                      <p:embed/>
                    </p:oleObj>
                  </mc:Choice>
                  <mc:Fallback>
                    <p:oleObj name="Equation" r:id="rId17" imgW="164880" imgH="253800" progId="Equation.3">
                      <p:embed/>
                      <p:pic>
                        <p:nvPicPr>
                          <p:cNvPr id="0" name="Object 10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5" y="2064"/>
                            <a:ext cx="18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2" name="Line 1048">
                <a:extLst>
                  <a:ext uri="{FF2B5EF4-FFF2-40B4-BE49-F238E27FC236}">
                    <a16:creationId xmlns:a16="http://schemas.microsoft.com/office/drawing/2014/main" xmlns="" id="{0CAD38DD-38E6-45FA-A3A8-1DB2541CBA43}"/>
                  </a:ext>
                </a:extLst>
              </p:cNvPr>
              <p:cNvSpPr>
                <a:spLocks noChangeShapeType="1"/>
              </p:cNvSpPr>
              <p:nvPr/>
            </p:nvSpPr>
            <p:spPr bwMode="auto">
              <a:xfrm>
                <a:off x="3797" y="2064"/>
                <a:ext cx="1137" cy="1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3" name="Line 1049">
                <a:extLst>
                  <a:ext uri="{FF2B5EF4-FFF2-40B4-BE49-F238E27FC236}">
                    <a16:creationId xmlns:a16="http://schemas.microsoft.com/office/drawing/2014/main" xmlns="" id="{2EAA14C5-BEE3-4626-9E5D-A4C45EDC275B}"/>
                  </a:ext>
                </a:extLst>
              </p:cNvPr>
              <p:cNvSpPr>
                <a:spLocks noChangeShapeType="1"/>
              </p:cNvSpPr>
              <p:nvPr/>
            </p:nvSpPr>
            <p:spPr bwMode="auto">
              <a:xfrm flipV="1">
                <a:off x="3797" y="2208"/>
                <a:ext cx="1137" cy="1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4" name="Oval 1050">
                <a:extLst>
                  <a:ext uri="{FF2B5EF4-FFF2-40B4-BE49-F238E27FC236}">
                    <a16:creationId xmlns:a16="http://schemas.microsoft.com/office/drawing/2014/main" xmlns="" id="{A0CB2493-199E-4B99-AC3A-4F9960E34621}"/>
                  </a:ext>
                </a:extLst>
              </p:cNvPr>
              <p:cNvSpPr>
                <a:spLocks noChangeArrowheads="1"/>
              </p:cNvSpPr>
              <p:nvPr/>
            </p:nvSpPr>
            <p:spPr bwMode="auto">
              <a:xfrm>
                <a:off x="3741" y="1728"/>
                <a:ext cx="137" cy="960"/>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5" name="Line 1051">
                <a:extLst>
                  <a:ext uri="{FF2B5EF4-FFF2-40B4-BE49-F238E27FC236}">
                    <a16:creationId xmlns:a16="http://schemas.microsoft.com/office/drawing/2014/main" xmlns="" id="{51ED2C85-C68D-4F9A-9336-20416945D193}"/>
                  </a:ext>
                </a:extLst>
              </p:cNvPr>
              <p:cNvSpPr>
                <a:spLocks noChangeShapeType="1"/>
              </p:cNvSpPr>
              <p:nvPr/>
            </p:nvSpPr>
            <p:spPr bwMode="auto">
              <a:xfrm flipV="1">
                <a:off x="3787" y="2688"/>
                <a:ext cx="1182" cy="0"/>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276" name="Object 1052">
                <a:extLst>
                  <a:ext uri="{FF2B5EF4-FFF2-40B4-BE49-F238E27FC236}">
                    <a16:creationId xmlns:a16="http://schemas.microsoft.com/office/drawing/2014/main" xmlns="" id="{9AABCFE3-627D-4E1F-A948-8ABA5A667D0D}"/>
                  </a:ext>
                </a:extLst>
              </p:cNvPr>
              <p:cNvGraphicFramePr>
                <a:graphicFrameLocks noChangeAspect="1"/>
              </p:cNvGraphicFramePr>
              <p:nvPr/>
            </p:nvGraphicFramePr>
            <p:xfrm>
              <a:off x="4287" y="2352"/>
              <a:ext cx="354" cy="336"/>
            </p:xfrm>
            <a:graphic>
              <a:graphicData uri="http://schemas.openxmlformats.org/presentationml/2006/ole">
                <mc:AlternateContent xmlns:mc="http://schemas.openxmlformats.org/markup-compatibility/2006">
                  <mc:Choice xmlns:v="urn:schemas-microsoft-com:vml" Requires="v">
                    <p:oleObj spid="_x0000_s53364" name="公式" r:id="rId19" imgW="215640" imgH="304560" progId="Equation.3">
                      <p:embed/>
                    </p:oleObj>
                  </mc:Choice>
                  <mc:Fallback>
                    <p:oleObj name="公式" r:id="rId19" imgW="215640" imgH="304560" progId="Equation.3">
                      <p:embed/>
                      <p:pic>
                        <p:nvPicPr>
                          <p:cNvPr id="0" name="Object 1052"/>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7" y="2352"/>
                            <a:ext cx="35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294" name="Group 1070">
              <a:extLst>
                <a:ext uri="{FF2B5EF4-FFF2-40B4-BE49-F238E27FC236}">
                  <a16:creationId xmlns:a16="http://schemas.microsoft.com/office/drawing/2014/main" xmlns="" id="{77E28A09-94A1-4C77-AAC6-9EFCA8DCBD2A}"/>
                </a:ext>
              </a:extLst>
            </p:cNvPr>
            <p:cNvGrpSpPr>
              <a:grpSpLocks/>
            </p:cNvGrpSpPr>
            <p:nvPr/>
          </p:nvGrpSpPr>
          <p:grpSpPr bwMode="auto">
            <a:xfrm>
              <a:off x="4934" y="1872"/>
              <a:ext cx="445" cy="336"/>
              <a:chOff x="5099" y="2976"/>
              <a:chExt cx="469" cy="336"/>
            </a:xfrm>
          </p:grpSpPr>
          <p:sp>
            <p:nvSpPr>
              <p:cNvPr id="53295" name="Line 1071">
                <a:extLst>
                  <a:ext uri="{FF2B5EF4-FFF2-40B4-BE49-F238E27FC236}">
                    <a16:creationId xmlns:a16="http://schemas.microsoft.com/office/drawing/2014/main" xmlns="" id="{20A9F40F-BC45-4810-907C-79D172D4E99D}"/>
                  </a:ext>
                </a:extLst>
              </p:cNvPr>
              <p:cNvSpPr>
                <a:spLocks noChangeShapeType="1"/>
              </p:cNvSpPr>
              <p:nvPr/>
            </p:nvSpPr>
            <p:spPr bwMode="auto">
              <a:xfrm>
                <a:off x="5099" y="2976"/>
                <a:ext cx="37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3296" name="Object 1072">
                <a:extLst>
                  <a:ext uri="{FF2B5EF4-FFF2-40B4-BE49-F238E27FC236}">
                    <a16:creationId xmlns:a16="http://schemas.microsoft.com/office/drawing/2014/main" xmlns="" id="{BAB957B7-97F7-411D-8B09-B71D94FDA2E8}"/>
                  </a:ext>
                </a:extLst>
              </p:cNvPr>
              <p:cNvGraphicFramePr>
                <a:graphicFrameLocks noChangeAspect="1"/>
              </p:cNvGraphicFramePr>
              <p:nvPr/>
            </p:nvGraphicFramePr>
            <p:xfrm>
              <a:off x="5347" y="3024"/>
              <a:ext cx="221" cy="253"/>
            </p:xfrm>
            <a:graphic>
              <a:graphicData uri="http://schemas.openxmlformats.org/presentationml/2006/ole">
                <mc:AlternateContent xmlns:mc="http://schemas.openxmlformats.org/markup-compatibility/2006">
                  <mc:Choice xmlns:v="urn:schemas-microsoft-com:vml" Requires="v">
                    <p:oleObj spid="_x0000_s53365" name="Equation" r:id="rId21" imgW="177480" imgH="190440" progId="Equation.3">
                      <p:embed/>
                    </p:oleObj>
                  </mc:Choice>
                  <mc:Fallback>
                    <p:oleObj name="Equation" r:id="rId21" imgW="177480" imgH="190440" progId="Equation.3">
                      <p:embed/>
                      <p:pic>
                        <p:nvPicPr>
                          <p:cNvPr id="0" name="Object 10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47" y="3024"/>
                            <a:ext cx="221"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7" name="Line 1073">
                <a:extLst>
                  <a:ext uri="{FF2B5EF4-FFF2-40B4-BE49-F238E27FC236}">
                    <a16:creationId xmlns:a16="http://schemas.microsoft.com/office/drawing/2014/main" xmlns="" id="{FDE80A95-AF9A-43A1-9B0F-FE74D18937E4}"/>
                  </a:ext>
                </a:extLst>
              </p:cNvPr>
              <p:cNvSpPr>
                <a:spLocks noChangeShapeType="1"/>
              </p:cNvSpPr>
              <p:nvPr/>
            </p:nvSpPr>
            <p:spPr bwMode="auto">
              <a:xfrm>
                <a:off x="5291" y="2976"/>
                <a:ext cx="0" cy="336"/>
              </a:xfrm>
              <a:prstGeom prst="line">
                <a:avLst/>
              </a:prstGeom>
              <a:noFill/>
              <a:ln w="19050">
                <a:solidFill>
                  <a:srgbClr val="FF00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3299" name="AutoShape 1075">
              <a:extLst>
                <a:ext uri="{FF2B5EF4-FFF2-40B4-BE49-F238E27FC236}">
                  <a16:creationId xmlns:a16="http://schemas.microsoft.com/office/drawing/2014/main" xmlns="" id="{68D219F9-0957-46AD-A356-392AAC59AE42}"/>
                </a:ext>
              </a:extLst>
            </p:cNvPr>
            <p:cNvSpPr>
              <a:spLocks noChangeArrowheads="1"/>
            </p:cNvSpPr>
            <p:nvPr/>
          </p:nvSpPr>
          <p:spPr bwMode="auto">
            <a:xfrm>
              <a:off x="3441" y="1584"/>
              <a:ext cx="207" cy="240"/>
            </a:xfrm>
            <a:prstGeom prst="wedgeRoundRectCallout">
              <a:avLst>
                <a:gd name="adj1" fmla="val 2176"/>
                <a:gd name="adj2" fmla="val 132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53300" name="Object 1076">
              <a:extLst>
                <a:ext uri="{FF2B5EF4-FFF2-40B4-BE49-F238E27FC236}">
                  <a16:creationId xmlns:a16="http://schemas.microsoft.com/office/drawing/2014/main" xmlns="" id="{3102F317-DAE6-41F9-BBEE-332BD9C50215}"/>
                </a:ext>
              </a:extLst>
            </p:cNvPr>
            <p:cNvGraphicFramePr>
              <a:graphicFrameLocks noChangeAspect="1"/>
            </p:cNvGraphicFramePr>
            <p:nvPr/>
          </p:nvGraphicFramePr>
          <p:xfrm>
            <a:off x="3471" y="1611"/>
            <a:ext cx="159" cy="198"/>
          </p:xfrm>
          <a:graphic>
            <a:graphicData uri="http://schemas.openxmlformats.org/presentationml/2006/ole">
              <mc:AlternateContent xmlns:mc="http://schemas.openxmlformats.org/markup-compatibility/2006">
                <mc:Choice xmlns:v="urn:schemas-microsoft-com:vml" Requires="v">
                  <p:oleObj spid="_x0000_s53366" name="Equation" r:id="rId23" imgW="177480" imgH="241200" progId="Equation.3">
                    <p:embed/>
                  </p:oleObj>
                </mc:Choice>
                <mc:Fallback>
                  <p:oleObj name="Equation" r:id="rId23" imgW="177480" imgH="241200" progId="Equation.3">
                    <p:embed/>
                    <p:pic>
                      <p:nvPicPr>
                        <p:cNvPr id="0" name="Object 10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1" y="1611"/>
                          <a:ext cx="159"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90"/>
                                        </p:tgtEl>
                                        <p:attrNameLst>
                                          <p:attrName>style.visibility</p:attrName>
                                        </p:attrNameLst>
                                      </p:cBhvr>
                                      <p:to>
                                        <p:strVal val="visible"/>
                                      </p:to>
                                    </p:set>
                                    <p:animEffect transition="in" filter="blinds(horizontal)">
                                      <p:cBhvr>
                                        <p:cTn id="7" dur="500"/>
                                        <p:tgtEl>
                                          <p:spTgt spid="53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53291"/>
                                        </p:tgtEl>
                                        <p:attrNameLst>
                                          <p:attrName>style.visibility</p:attrName>
                                        </p:attrNameLst>
                                      </p:cBhvr>
                                      <p:to>
                                        <p:strVal val="visible"/>
                                      </p:to>
                                    </p:set>
                                    <p:animEffect transition="in" filter="blinds(vertical)">
                                      <p:cBhvr>
                                        <p:cTn id="12" dur="500"/>
                                        <p:tgtEl>
                                          <p:spTgt spid="53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92"/>
                                        </p:tgtEl>
                                        <p:attrNameLst>
                                          <p:attrName>style.visibility</p:attrName>
                                        </p:attrNameLst>
                                      </p:cBhvr>
                                      <p:to>
                                        <p:strVal val="visible"/>
                                      </p:to>
                                    </p:set>
                                    <p:animEffect transition="in" filter="blinds(horizontal)">
                                      <p:cBhvr>
                                        <p:cTn id="17" dur="500"/>
                                        <p:tgtEl>
                                          <p:spTgt spid="53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53293"/>
                                        </p:tgtEl>
                                        <p:attrNameLst>
                                          <p:attrName>style.visibility</p:attrName>
                                        </p:attrNameLst>
                                      </p:cBhvr>
                                      <p:to>
                                        <p:strVal val="visible"/>
                                      </p:to>
                                    </p:set>
                                    <p:animEffect transition="in" filter="blinds(vertical)">
                                      <p:cBhvr>
                                        <p:cTn id="22" dur="500"/>
                                        <p:tgtEl>
                                          <p:spTgt spid="53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0" grpId="0" autoUpdateAnimBg="0"/>
      <p:bldP spid="5329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1">
            <a:extLst>
              <a:ext uri="{FF2B5EF4-FFF2-40B4-BE49-F238E27FC236}">
                <a16:creationId xmlns:a16="http://schemas.microsoft.com/office/drawing/2014/main" xmlns="" id="{49802516-E0B0-48C8-AE1B-D717CC2A10BC}"/>
              </a:ext>
            </a:extLst>
          </p:cNvPr>
          <p:cNvSpPr>
            <a:spLocks noGrp="1"/>
          </p:cNvSpPr>
          <p:nvPr>
            <p:ph type="sldNum" sz="quarter" idx="12"/>
          </p:nvPr>
        </p:nvSpPr>
        <p:spPr/>
        <p:txBody>
          <a:bodyPr/>
          <a:lstStyle/>
          <a:p>
            <a:fld id="{2AA1F573-A3E1-49A0-B4A4-B96B9ABC87A9}" type="slidenum">
              <a:rPr lang="en-US" altLang="zh-CN"/>
              <a:pPr/>
              <a:t>8</a:t>
            </a:fld>
            <a:endParaRPr lang="en-US" altLang="zh-CN"/>
          </a:p>
        </p:txBody>
      </p:sp>
      <p:grpSp>
        <p:nvGrpSpPr>
          <p:cNvPr id="41001" name="Group 41">
            <a:extLst>
              <a:ext uri="{FF2B5EF4-FFF2-40B4-BE49-F238E27FC236}">
                <a16:creationId xmlns:a16="http://schemas.microsoft.com/office/drawing/2014/main" xmlns="" id="{2D265C51-3A79-4893-9F7C-9CC001772403}"/>
              </a:ext>
            </a:extLst>
          </p:cNvPr>
          <p:cNvGrpSpPr>
            <a:grpSpLocks/>
          </p:cNvGrpSpPr>
          <p:nvPr/>
        </p:nvGrpSpPr>
        <p:grpSpPr bwMode="auto">
          <a:xfrm>
            <a:off x="2114550" y="5181600"/>
            <a:ext cx="8401050" cy="609600"/>
            <a:chOff x="324" y="2544"/>
            <a:chExt cx="5292" cy="384"/>
          </a:xfrm>
        </p:grpSpPr>
        <p:sp>
          <p:nvSpPr>
            <p:cNvPr id="40963" name="Text Box 3">
              <a:extLst>
                <a:ext uri="{FF2B5EF4-FFF2-40B4-BE49-F238E27FC236}">
                  <a16:creationId xmlns:a16="http://schemas.microsoft.com/office/drawing/2014/main" xmlns="" id="{FF38ABFD-6764-4859-B2E2-B0AA09FB6CE1}"/>
                </a:ext>
              </a:extLst>
            </p:cNvPr>
            <p:cNvSpPr txBox="1">
              <a:spLocks noChangeArrowheads="1"/>
            </p:cNvSpPr>
            <p:nvPr/>
          </p:nvSpPr>
          <p:spPr bwMode="auto">
            <a:xfrm>
              <a:off x="324" y="2544"/>
              <a:ext cx="5292" cy="3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3"/>
                </a:buBlip>
              </a:pPr>
              <a:r>
                <a:rPr lang="en-US" altLang="zh-CN" sz="3200" b="1">
                  <a:latin typeface="宋体" panose="02010600030101010101" pitchFamily="2" charset="-122"/>
                </a:rPr>
                <a:t>   </a:t>
              </a:r>
              <a:r>
                <a:rPr lang="zh-CN" altLang="en-US" sz="3200" b="1">
                  <a:latin typeface="宋体" panose="02010600030101010101" pitchFamily="2" charset="-122"/>
                </a:rPr>
                <a:t>一定， 越大， 越大，衍射效应越明显</a:t>
              </a:r>
              <a:r>
                <a:rPr lang="en-US" altLang="zh-CN" sz="3200" b="1">
                  <a:latin typeface="Times New Roman" panose="02020603050405020304" pitchFamily="18" charset="0"/>
                </a:rPr>
                <a:t>.</a:t>
              </a:r>
            </a:p>
          </p:txBody>
        </p:sp>
        <p:grpSp>
          <p:nvGrpSpPr>
            <p:cNvPr id="41000" name="Group 40">
              <a:extLst>
                <a:ext uri="{FF2B5EF4-FFF2-40B4-BE49-F238E27FC236}">
                  <a16:creationId xmlns:a16="http://schemas.microsoft.com/office/drawing/2014/main" xmlns="" id="{090E3DCC-4BA5-4CD9-85CA-A9B580C2E22F}"/>
                </a:ext>
              </a:extLst>
            </p:cNvPr>
            <p:cNvGrpSpPr>
              <a:grpSpLocks/>
            </p:cNvGrpSpPr>
            <p:nvPr/>
          </p:nvGrpSpPr>
          <p:grpSpPr bwMode="auto">
            <a:xfrm>
              <a:off x="768" y="2544"/>
              <a:ext cx="2038" cy="384"/>
              <a:chOff x="768" y="2544"/>
              <a:chExt cx="2038" cy="384"/>
            </a:xfrm>
          </p:grpSpPr>
          <p:graphicFrame>
            <p:nvGraphicFramePr>
              <p:cNvPr id="40964" name="Object 4">
                <a:extLst>
                  <a:ext uri="{FF2B5EF4-FFF2-40B4-BE49-F238E27FC236}">
                    <a16:creationId xmlns:a16="http://schemas.microsoft.com/office/drawing/2014/main" xmlns="" id="{DD6587E4-FD75-4AED-9998-D57E3528FAB6}"/>
                  </a:ext>
                </a:extLst>
              </p:cNvPr>
              <p:cNvGraphicFramePr>
                <a:graphicFrameLocks noChangeAspect="1"/>
              </p:cNvGraphicFramePr>
              <p:nvPr/>
            </p:nvGraphicFramePr>
            <p:xfrm>
              <a:off x="768" y="2544"/>
              <a:ext cx="218" cy="336"/>
            </p:xfrm>
            <a:graphic>
              <a:graphicData uri="http://schemas.openxmlformats.org/presentationml/2006/ole">
                <mc:AlternateContent xmlns:mc="http://schemas.openxmlformats.org/markup-compatibility/2006">
                  <mc:Choice xmlns:v="urn:schemas-microsoft-com:vml" Requires="v">
                    <p:oleObj spid="_x0000_s71724" name="公式" r:id="rId4" imgW="164880" imgH="253800" progId="Equation.3">
                      <p:embed/>
                    </p:oleObj>
                  </mc:Choice>
                  <mc:Fallback>
                    <p:oleObj name="公式" r:id="rId4" imgW="164880" imgH="253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2544"/>
                            <a:ext cx="21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a:extLst>
                  <a:ext uri="{FF2B5EF4-FFF2-40B4-BE49-F238E27FC236}">
                    <a16:creationId xmlns:a16="http://schemas.microsoft.com/office/drawing/2014/main" xmlns="" id="{DCB5F968-8D63-46A2-97C6-A7A0C296CF7C}"/>
                  </a:ext>
                </a:extLst>
              </p:cNvPr>
              <p:cNvGraphicFramePr>
                <a:graphicFrameLocks noChangeAspect="1"/>
              </p:cNvGraphicFramePr>
              <p:nvPr/>
            </p:nvGraphicFramePr>
            <p:xfrm>
              <a:off x="1584" y="2592"/>
              <a:ext cx="230" cy="288"/>
            </p:xfrm>
            <a:graphic>
              <a:graphicData uri="http://schemas.openxmlformats.org/presentationml/2006/ole">
                <mc:AlternateContent xmlns:mc="http://schemas.openxmlformats.org/markup-compatibility/2006">
                  <mc:Choice xmlns:v="urn:schemas-microsoft-com:vml" Requires="v">
                    <p:oleObj spid="_x0000_s71725" name="公式" r:id="rId6" imgW="190440" imgH="241200" progId="Equation.3">
                      <p:embed/>
                    </p:oleObj>
                  </mc:Choice>
                  <mc:Fallback>
                    <p:oleObj name="公式" r:id="rId6" imgW="190440" imgH="241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592"/>
                            <a:ext cx="23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a:extLst>
                  <a:ext uri="{FF2B5EF4-FFF2-40B4-BE49-F238E27FC236}">
                    <a16:creationId xmlns:a16="http://schemas.microsoft.com/office/drawing/2014/main" xmlns="" id="{FEB6B332-CD91-4659-A9E3-77C8B5A726C5}"/>
                  </a:ext>
                </a:extLst>
              </p:cNvPr>
              <p:cNvGraphicFramePr>
                <a:graphicFrameLocks noChangeAspect="1"/>
              </p:cNvGraphicFramePr>
              <p:nvPr/>
            </p:nvGraphicFramePr>
            <p:xfrm>
              <a:off x="2544" y="2544"/>
              <a:ext cx="262" cy="384"/>
            </p:xfrm>
            <a:graphic>
              <a:graphicData uri="http://schemas.openxmlformats.org/presentationml/2006/ole">
                <mc:AlternateContent xmlns:mc="http://schemas.openxmlformats.org/markup-compatibility/2006">
                  <mc:Choice xmlns:v="urn:schemas-microsoft-com:vml" Requires="v">
                    <p:oleObj spid="_x0000_s71726" name="公式" r:id="rId8" imgW="215640" imgH="317160" progId="Equation.3">
                      <p:embed/>
                    </p:oleObj>
                  </mc:Choice>
                  <mc:Fallback>
                    <p:oleObj name="公式" r:id="rId8" imgW="215640" imgH="31716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2544"/>
                            <a:ext cx="26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0967" name="Text Box 7">
            <a:extLst>
              <a:ext uri="{FF2B5EF4-FFF2-40B4-BE49-F238E27FC236}">
                <a16:creationId xmlns:a16="http://schemas.microsoft.com/office/drawing/2014/main" xmlns="" id="{C1CA972C-4F5B-4BE4-838F-3A60D6120CE7}"/>
              </a:ext>
            </a:extLst>
          </p:cNvPr>
          <p:cNvSpPr txBox="1">
            <a:spLocks noChangeArrowheads="1"/>
          </p:cNvSpPr>
          <p:nvPr/>
        </p:nvSpPr>
        <p:spPr bwMode="auto">
          <a:xfrm>
            <a:off x="7086600" y="2667001"/>
            <a:ext cx="2286000" cy="58896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latin typeface="Times New Roman" panose="02020603050405020304" pitchFamily="18" charset="0"/>
              </a:rPr>
              <a:t>光直线传播</a:t>
            </a:r>
          </a:p>
        </p:txBody>
      </p:sp>
      <p:graphicFrame>
        <p:nvGraphicFramePr>
          <p:cNvPr id="40968" name="Object 8">
            <a:extLst>
              <a:ext uri="{FF2B5EF4-FFF2-40B4-BE49-F238E27FC236}">
                <a16:creationId xmlns:a16="http://schemas.microsoft.com/office/drawing/2014/main" xmlns="" id="{6CE2B88D-1720-43C2-BF55-5429961BB76B}"/>
              </a:ext>
            </a:extLst>
          </p:cNvPr>
          <p:cNvGraphicFramePr>
            <a:graphicFrameLocks noChangeAspect="1"/>
          </p:cNvGraphicFramePr>
          <p:nvPr/>
        </p:nvGraphicFramePr>
        <p:xfrm>
          <a:off x="6991350" y="1652589"/>
          <a:ext cx="2228850" cy="1050925"/>
        </p:xfrm>
        <a:graphic>
          <a:graphicData uri="http://schemas.openxmlformats.org/presentationml/2006/ole">
            <mc:AlternateContent xmlns:mc="http://schemas.openxmlformats.org/markup-compatibility/2006">
              <mc:Choice xmlns:v="urn:schemas-microsoft-com:vml" Requires="v">
                <p:oleObj spid="_x0000_s71727" name="Equation" r:id="rId10" imgW="927000" imgH="393480" progId="Equation.3">
                  <p:embed/>
                </p:oleObj>
              </mc:Choice>
              <mc:Fallback>
                <p:oleObj name="Equation" r:id="rId10" imgW="927000" imgH="39348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91350" y="1652589"/>
                        <a:ext cx="222885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003" name="Group 43">
            <a:extLst>
              <a:ext uri="{FF2B5EF4-FFF2-40B4-BE49-F238E27FC236}">
                <a16:creationId xmlns:a16="http://schemas.microsoft.com/office/drawing/2014/main" xmlns="" id="{4FCCF74C-419C-466A-948D-17335B7A9F7D}"/>
              </a:ext>
            </a:extLst>
          </p:cNvPr>
          <p:cNvGrpSpPr>
            <a:grpSpLocks/>
          </p:cNvGrpSpPr>
          <p:nvPr/>
        </p:nvGrpSpPr>
        <p:grpSpPr bwMode="auto">
          <a:xfrm>
            <a:off x="3887788" y="1824039"/>
            <a:ext cx="3638550" cy="619125"/>
            <a:chOff x="1489" y="1149"/>
            <a:chExt cx="2292" cy="390"/>
          </a:xfrm>
        </p:grpSpPr>
        <p:sp>
          <p:nvSpPr>
            <p:cNvPr id="40970" name="Text Box 10">
              <a:extLst>
                <a:ext uri="{FF2B5EF4-FFF2-40B4-BE49-F238E27FC236}">
                  <a16:creationId xmlns:a16="http://schemas.microsoft.com/office/drawing/2014/main" xmlns="" id="{5A015534-475E-4B09-A74F-826F281EE06A}"/>
                </a:ext>
              </a:extLst>
            </p:cNvPr>
            <p:cNvSpPr txBox="1">
              <a:spLocks noChangeArrowheads="1"/>
            </p:cNvSpPr>
            <p:nvPr/>
          </p:nvSpPr>
          <p:spPr bwMode="auto">
            <a:xfrm>
              <a:off x="1489" y="1149"/>
              <a:ext cx="22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宋体" panose="02010600030101010101" pitchFamily="2" charset="-122"/>
                </a:rPr>
                <a:t>  </a:t>
              </a:r>
              <a:r>
                <a:rPr lang="zh-CN" altLang="en-US" sz="3200" b="1">
                  <a:latin typeface="宋体" panose="02010600030101010101" pitchFamily="2" charset="-122"/>
                </a:rPr>
                <a:t>增</a:t>
              </a:r>
              <a:r>
                <a:rPr lang="zh-CN" altLang="en-US" sz="3200" b="1">
                  <a:solidFill>
                    <a:srgbClr val="CC0000"/>
                  </a:solidFill>
                  <a:latin typeface="宋体" panose="02010600030101010101" pitchFamily="2" charset="-122"/>
                </a:rPr>
                <a:t>大</a:t>
              </a:r>
              <a:r>
                <a:rPr lang="zh-CN" altLang="en-US" sz="3200" b="1">
                  <a:latin typeface="宋体" panose="02010600030101010101" pitchFamily="2" charset="-122"/>
                </a:rPr>
                <a:t>， 减</a:t>
              </a:r>
              <a:r>
                <a:rPr lang="zh-CN" altLang="en-US" sz="3200" b="1">
                  <a:solidFill>
                    <a:srgbClr val="0000FF"/>
                  </a:solidFill>
                  <a:latin typeface="宋体" panose="02010600030101010101" pitchFamily="2" charset="-122"/>
                </a:rPr>
                <a:t>小</a:t>
              </a:r>
            </a:p>
          </p:txBody>
        </p:sp>
        <p:graphicFrame>
          <p:nvGraphicFramePr>
            <p:cNvPr id="40971" name="Object 11">
              <a:extLst>
                <a:ext uri="{FF2B5EF4-FFF2-40B4-BE49-F238E27FC236}">
                  <a16:creationId xmlns:a16="http://schemas.microsoft.com/office/drawing/2014/main" xmlns="" id="{3C073A51-7083-4D35-947F-C4B16C9C5C0A}"/>
                </a:ext>
              </a:extLst>
            </p:cNvPr>
            <p:cNvGraphicFramePr>
              <a:graphicFrameLocks noChangeAspect="1"/>
            </p:cNvGraphicFramePr>
            <p:nvPr/>
          </p:nvGraphicFramePr>
          <p:xfrm>
            <a:off x="2473" y="1152"/>
            <a:ext cx="263" cy="387"/>
          </p:xfrm>
          <a:graphic>
            <a:graphicData uri="http://schemas.openxmlformats.org/presentationml/2006/ole">
              <mc:AlternateContent xmlns:mc="http://schemas.openxmlformats.org/markup-compatibility/2006">
                <mc:Choice xmlns:v="urn:schemas-microsoft-com:vml" Requires="v">
                  <p:oleObj spid="_x0000_s71728" name="公式" r:id="rId12" imgW="215640" imgH="317160" progId="Equation.3">
                    <p:embed/>
                  </p:oleObj>
                </mc:Choice>
                <mc:Fallback>
                  <p:oleObj name="公式" r:id="rId12" imgW="215640" imgH="31716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3" y="1152"/>
                          <a:ext cx="263"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2" name="Object 12">
              <a:extLst>
                <a:ext uri="{FF2B5EF4-FFF2-40B4-BE49-F238E27FC236}">
                  <a16:creationId xmlns:a16="http://schemas.microsoft.com/office/drawing/2014/main" xmlns="" id="{D99EF156-8DB2-47D3-A5BC-551A2243CA02}"/>
                </a:ext>
              </a:extLst>
            </p:cNvPr>
            <p:cNvGraphicFramePr>
              <a:graphicFrameLocks noChangeAspect="1"/>
            </p:cNvGraphicFramePr>
            <p:nvPr/>
          </p:nvGraphicFramePr>
          <p:xfrm>
            <a:off x="1614" y="1149"/>
            <a:ext cx="207" cy="318"/>
          </p:xfrm>
          <a:graphic>
            <a:graphicData uri="http://schemas.openxmlformats.org/presentationml/2006/ole">
              <mc:AlternateContent xmlns:mc="http://schemas.openxmlformats.org/markup-compatibility/2006">
                <mc:Choice xmlns:v="urn:schemas-microsoft-com:vml" Requires="v">
                  <p:oleObj spid="_x0000_s71729" name="公式" r:id="rId14" imgW="164880" imgH="253800" progId="Equation.3">
                    <p:embed/>
                  </p:oleObj>
                </mc:Choice>
                <mc:Fallback>
                  <p:oleObj name="公式" r:id="rId14" imgW="164880" imgH="2538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 y="1149"/>
                          <a:ext cx="207"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973" name="Group 13">
            <a:extLst>
              <a:ext uri="{FF2B5EF4-FFF2-40B4-BE49-F238E27FC236}">
                <a16:creationId xmlns:a16="http://schemas.microsoft.com/office/drawing/2014/main" xmlns="" id="{E076C8E3-9EE9-4D87-8F6E-BFD8C10D07E3}"/>
              </a:ext>
            </a:extLst>
          </p:cNvPr>
          <p:cNvGrpSpPr>
            <a:grpSpLocks/>
          </p:cNvGrpSpPr>
          <p:nvPr/>
        </p:nvGrpSpPr>
        <p:grpSpPr bwMode="auto">
          <a:xfrm>
            <a:off x="2057400" y="2544764"/>
            <a:ext cx="2495550" cy="579437"/>
            <a:chOff x="96" y="1209"/>
            <a:chExt cx="1572" cy="365"/>
          </a:xfrm>
        </p:grpSpPr>
        <p:sp>
          <p:nvSpPr>
            <p:cNvPr id="40974" name="Text Box 14">
              <a:extLst>
                <a:ext uri="{FF2B5EF4-FFF2-40B4-BE49-F238E27FC236}">
                  <a16:creationId xmlns:a16="http://schemas.microsoft.com/office/drawing/2014/main" xmlns="" id="{0EB6EC9F-5930-4F60-8517-7AE13D5CEA2F}"/>
                </a:ext>
              </a:extLst>
            </p:cNvPr>
            <p:cNvSpPr txBox="1">
              <a:spLocks noChangeArrowheads="1"/>
            </p:cNvSpPr>
            <p:nvPr/>
          </p:nvSpPr>
          <p:spPr bwMode="auto">
            <a:xfrm>
              <a:off x="96" y="1209"/>
              <a:ext cx="1572" cy="36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3"/>
                </a:buBlip>
              </a:pPr>
              <a:r>
                <a:rPr lang="en-US" altLang="zh-CN" sz="3200" b="1">
                  <a:latin typeface="宋体" panose="02010600030101010101" pitchFamily="2" charset="-122"/>
                </a:rPr>
                <a:t>   </a:t>
              </a:r>
              <a:r>
                <a:rPr lang="zh-CN" altLang="en-US" sz="3200" b="1">
                  <a:latin typeface="宋体" panose="02010600030101010101" pitchFamily="2" charset="-122"/>
                </a:rPr>
                <a:t>一定</a:t>
              </a:r>
            </a:p>
          </p:txBody>
        </p:sp>
        <p:graphicFrame>
          <p:nvGraphicFramePr>
            <p:cNvPr id="40975" name="Object 15">
              <a:extLst>
                <a:ext uri="{FF2B5EF4-FFF2-40B4-BE49-F238E27FC236}">
                  <a16:creationId xmlns:a16="http://schemas.microsoft.com/office/drawing/2014/main" xmlns="" id="{3132C52F-F279-401A-81B6-4D9DC2B13336}"/>
                </a:ext>
              </a:extLst>
            </p:cNvPr>
            <p:cNvGraphicFramePr>
              <a:graphicFrameLocks noChangeAspect="1"/>
            </p:cNvGraphicFramePr>
            <p:nvPr/>
          </p:nvGraphicFramePr>
          <p:xfrm>
            <a:off x="420" y="1231"/>
            <a:ext cx="243" cy="305"/>
          </p:xfrm>
          <a:graphic>
            <a:graphicData uri="http://schemas.openxmlformats.org/presentationml/2006/ole">
              <mc:AlternateContent xmlns:mc="http://schemas.openxmlformats.org/markup-compatibility/2006">
                <mc:Choice xmlns:v="urn:schemas-microsoft-com:vml" Requires="v">
                  <p:oleObj spid="_x0000_s71730" name="公式" r:id="rId15" imgW="190440" imgH="241200" progId="Equation.3">
                    <p:embed/>
                  </p:oleObj>
                </mc:Choice>
                <mc:Fallback>
                  <p:oleObj name="公式" r:id="rId15" imgW="190440" imgH="2412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 y="1231"/>
                          <a:ext cx="24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002" name="Group 42">
            <a:extLst>
              <a:ext uri="{FF2B5EF4-FFF2-40B4-BE49-F238E27FC236}">
                <a16:creationId xmlns:a16="http://schemas.microsoft.com/office/drawing/2014/main" xmlns="" id="{CA825A07-0EE6-460C-8680-D7AE09F56F8E}"/>
              </a:ext>
            </a:extLst>
          </p:cNvPr>
          <p:cNvGrpSpPr>
            <a:grpSpLocks/>
          </p:cNvGrpSpPr>
          <p:nvPr/>
        </p:nvGrpSpPr>
        <p:grpSpPr bwMode="auto">
          <a:xfrm>
            <a:off x="4090988" y="3352801"/>
            <a:ext cx="3740150" cy="671513"/>
            <a:chOff x="1617" y="2073"/>
            <a:chExt cx="2356" cy="423"/>
          </a:xfrm>
        </p:grpSpPr>
        <p:sp>
          <p:nvSpPr>
            <p:cNvPr id="40977" name="Rectangle 17">
              <a:extLst>
                <a:ext uri="{FF2B5EF4-FFF2-40B4-BE49-F238E27FC236}">
                  <a16:creationId xmlns:a16="http://schemas.microsoft.com/office/drawing/2014/main" xmlns="" id="{9C8A3B31-5C53-4FC6-A70C-BA12CBA8B58A}"/>
                </a:ext>
              </a:extLst>
            </p:cNvPr>
            <p:cNvSpPr>
              <a:spLocks noChangeArrowheads="1"/>
            </p:cNvSpPr>
            <p:nvPr/>
          </p:nvSpPr>
          <p:spPr bwMode="auto">
            <a:xfrm>
              <a:off x="1729" y="2073"/>
              <a:ext cx="2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宋体" panose="02010600030101010101" pitchFamily="2" charset="-122"/>
                </a:rPr>
                <a:t>减</a:t>
              </a:r>
              <a:r>
                <a:rPr lang="zh-CN" altLang="en-US" sz="3200" b="1">
                  <a:solidFill>
                    <a:srgbClr val="0000FF"/>
                  </a:solidFill>
                  <a:latin typeface="宋体" panose="02010600030101010101" pitchFamily="2" charset="-122"/>
                </a:rPr>
                <a:t>小</a:t>
              </a:r>
              <a:r>
                <a:rPr lang="zh-CN" altLang="en-US" sz="3200" b="1">
                  <a:latin typeface="宋体" panose="02010600030101010101" pitchFamily="2" charset="-122"/>
                </a:rPr>
                <a:t>， 增</a:t>
              </a:r>
              <a:r>
                <a:rPr lang="zh-CN" altLang="en-US" sz="3200" b="1">
                  <a:solidFill>
                    <a:srgbClr val="CC0000"/>
                  </a:solidFill>
                  <a:latin typeface="宋体" panose="02010600030101010101" pitchFamily="2" charset="-122"/>
                </a:rPr>
                <a:t>大</a:t>
              </a:r>
            </a:p>
          </p:txBody>
        </p:sp>
        <p:graphicFrame>
          <p:nvGraphicFramePr>
            <p:cNvPr id="40978" name="Object 18">
              <a:extLst>
                <a:ext uri="{FF2B5EF4-FFF2-40B4-BE49-F238E27FC236}">
                  <a16:creationId xmlns:a16="http://schemas.microsoft.com/office/drawing/2014/main" xmlns="" id="{55A62F63-3C71-4390-81A8-A6ADC777695A}"/>
                </a:ext>
              </a:extLst>
            </p:cNvPr>
            <p:cNvGraphicFramePr>
              <a:graphicFrameLocks noChangeAspect="1"/>
            </p:cNvGraphicFramePr>
            <p:nvPr/>
          </p:nvGraphicFramePr>
          <p:xfrm>
            <a:off x="2475" y="2112"/>
            <a:ext cx="261" cy="384"/>
          </p:xfrm>
          <a:graphic>
            <a:graphicData uri="http://schemas.openxmlformats.org/presentationml/2006/ole">
              <mc:AlternateContent xmlns:mc="http://schemas.openxmlformats.org/markup-compatibility/2006">
                <mc:Choice xmlns:v="urn:schemas-microsoft-com:vml" Requires="v">
                  <p:oleObj spid="_x0000_s71731" name="公式" r:id="rId16" imgW="215640" imgH="317160" progId="Equation.3">
                    <p:embed/>
                  </p:oleObj>
                </mc:Choice>
                <mc:Fallback>
                  <p:oleObj name="公式" r:id="rId16" imgW="215640" imgH="31716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5" y="2112"/>
                          <a:ext cx="26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9" name="Object 19">
              <a:extLst>
                <a:ext uri="{FF2B5EF4-FFF2-40B4-BE49-F238E27FC236}">
                  <a16:creationId xmlns:a16="http://schemas.microsoft.com/office/drawing/2014/main" xmlns="" id="{38316803-8CFB-4047-A417-FAD24C1EEF98}"/>
                </a:ext>
              </a:extLst>
            </p:cNvPr>
            <p:cNvGraphicFramePr>
              <a:graphicFrameLocks noChangeAspect="1"/>
            </p:cNvGraphicFramePr>
            <p:nvPr/>
          </p:nvGraphicFramePr>
          <p:xfrm>
            <a:off x="1617" y="2129"/>
            <a:ext cx="207" cy="319"/>
          </p:xfrm>
          <a:graphic>
            <a:graphicData uri="http://schemas.openxmlformats.org/presentationml/2006/ole">
              <mc:AlternateContent xmlns:mc="http://schemas.openxmlformats.org/markup-compatibility/2006">
                <mc:Choice xmlns:v="urn:schemas-microsoft-com:vml" Requires="v">
                  <p:oleObj spid="_x0000_s71732" name="公式" r:id="rId17" imgW="164880" imgH="253800" progId="Equation.3">
                    <p:embed/>
                  </p:oleObj>
                </mc:Choice>
                <mc:Fallback>
                  <p:oleObj name="公式" r:id="rId17" imgW="164880" imgH="2538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 y="2129"/>
                          <a:ext cx="207"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980" name="Object 20">
            <a:extLst>
              <a:ext uri="{FF2B5EF4-FFF2-40B4-BE49-F238E27FC236}">
                <a16:creationId xmlns:a16="http://schemas.microsoft.com/office/drawing/2014/main" xmlns="" id="{81C18507-601A-457D-9ED3-E25862869185}"/>
              </a:ext>
            </a:extLst>
          </p:cNvPr>
          <p:cNvGraphicFramePr>
            <a:graphicFrameLocks noChangeAspect="1"/>
          </p:cNvGraphicFramePr>
          <p:nvPr/>
        </p:nvGraphicFramePr>
        <p:xfrm>
          <a:off x="7056438" y="3203576"/>
          <a:ext cx="2087562" cy="1063625"/>
        </p:xfrm>
        <a:graphic>
          <a:graphicData uri="http://schemas.openxmlformats.org/presentationml/2006/ole">
            <mc:AlternateContent xmlns:mc="http://schemas.openxmlformats.org/markup-compatibility/2006">
              <mc:Choice xmlns:v="urn:schemas-microsoft-com:vml" Requires="v">
                <p:oleObj spid="_x0000_s71733" name="Equation" r:id="rId18" imgW="939600" imgH="393480" progId="Equation.3">
                  <p:embed/>
                </p:oleObj>
              </mc:Choice>
              <mc:Fallback>
                <p:oleObj name="Equation" r:id="rId18" imgW="939600" imgH="393480"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56438" y="3203576"/>
                        <a:ext cx="2087562"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1" name="AutoShape 21">
            <a:extLst>
              <a:ext uri="{FF2B5EF4-FFF2-40B4-BE49-F238E27FC236}">
                <a16:creationId xmlns:a16="http://schemas.microsoft.com/office/drawing/2014/main" xmlns="" id="{C513E2AB-DF79-4A0B-8153-B3BD1CD94AF1}"/>
              </a:ext>
            </a:extLst>
          </p:cNvPr>
          <p:cNvSpPr>
            <a:spLocks/>
          </p:cNvSpPr>
          <p:nvPr/>
        </p:nvSpPr>
        <p:spPr bwMode="auto">
          <a:xfrm>
            <a:off x="3886200" y="1905000"/>
            <a:ext cx="76200" cy="1981200"/>
          </a:xfrm>
          <a:prstGeom prst="leftBrace">
            <a:avLst>
              <a:gd name="adj1" fmla="val 216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2" name="Text Box 22">
            <a:extLst>
              <a:ext uri="{FF2B5EF4-FFF2-40B4-BE49-F238E27FC236}">
                <a16:creationId xmlns:a16="http://schemas.microsoft.com/office/drawing/2014/main" xmlns="" id="{0C9830C2-9BD8-4D3C-8486-55884E419DF7}"/>
              </a:ext>
            </a:extLst>
          </p:cNvPr>
          <p:cNvSpPr txBox="1">
            <a:spLocks noChangeArrowheads="1"/>
          </p:cNvSpPr>
          <p:nvPr/>
        </p:nvSpPr>
        <p:spPr bwMode="auto">
          <a:xfrm>
            <a:off x="7162800" y="4343401"/>
            <a:ext cx="2057400" cy="588963"/>
          </a:xfrm>
          <a:prstGeom prst="rect">
            <a:avLst/>
          </a:prstGeom>
          <a:gradFill rotWithShape="0">
            <a:gsLst>
              <a:gs pos="0">
                <a:srgbClr val="FFD9FF"/>
              </a:gs>
              <a:gs pos="50000">
                <a:srgbClr val="FFFFFF"/>
              </a:gs>
              <a:gs pos="100000">
                <a:srgbClr val="FFD9FF"/>
              </a:gs>
            </a:gsLst>
            <a:lin ang="5400000" scaled="1"/>
          </a:gra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t>衍射最大</a:t>
            </a:r>
          </a:p>
        </p:txBody>
      </p:sp>
      <p:graphicFrame>
        <p:nvGraphicFramePr>
          <p:cNvPr id="40984" name="Object 24">
            <a:extLst>
              <a:ext uri="{FF2B5EF4-FFF2-40B4-BE49-F238E27FC236}">
                <a16:creationId xmlns:a16="http://schemas.microsoft.com/office/drawing/2014/main" xmlns="" id="{30D7A881-4652-42C7-BDDD-7CA9CD297457}"/>
              </a:ext>
            </a:extLst>
          </p:cNvPr>
          <p:cNvGraphicFramePr>
            <a:graphicFrameLocks noChangeAspect="1"/>
          </p:cNvGraphicFramePr>
          <p:nvPr/>
        </p:nvGraphicFramePr>
        <p:xfrm>
          <a:off x="6248400" y="863600"/>
          <a:ext cx="2057400" cy="965200"/>
        </p:xfrm>
        <a:graphic>
          <a:graphicData uri="http://schemas.openxmlformats.org/presentationml/2006/ole">
            <mc:AlternateContent xmlns:mc="http://schemas.openxmlformats.org/markup-compatibility/2006">
              <mc:Choice xmlns:v="urn:schemas-microsoft-com:vml" Requires="v">
                <p:oleObj spid="_x0000_s71734" name="公式" r:id="rId20" imgW="1307880" imgH="609480" progId="Equation.3">
                  <p:embed/>
                </p:oleObj>
              </mc:Choice>
              <mc:Fallback>
                <p:oleObj name="公式" r:id="rId20" imgW="1307880" imgH="609480"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48400" y="863600"/>
                        <a:ext cx="2057400" cy="965200"/>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accent1">
                                    <a:gamma/>
                                    <a:tint val="0"/>
                                    <a:invGamma/>
                                  </a:schemeClr>
                                </a:gs>
                                <a:gs pos="100000">
                                  <a:schemeClr val="accent1"/>
                                </a:gs>
                              </a:gsLst>
                              <a:lin ang="5400000" scaled="1"/>
                            </a:gradFill>
                          </a14:hiddenFill>
                        </a:ext>
                        <a:ext uri="{91240B29-F687-4F45-9708-019B960494DF}">
                          <a14:hiddenLine xmlns:a14="http://schemas.microsoft.com/office/drawing/2010/main" w="12700">
                            <a:solidFill>
                              <a:srgbClr val="0066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5" name="Rectangle 25">
            <a:extLst>
              <a:ext uri="{FF2B5EF4-FFF2-40B4-BE49-F238E27FC236}">
                <a16:creationId xmlns:a16="http://schemas.microsoft.com/office/drawing/2014/main" xmlns="" id="{15499ADC-BE3A-4B9E-B8CD-6089571D0556}"/>
              </a:ext>
            </a:extLst>
          </p:cNvPr>
          <p:cNvSpPr>
            <a:spLocks noChangeArrowheads="1"/>
          </p:cNvSpPr>
          <p:nvPr/>
        </p:nvSpPr>
        <p:spPr bwMode="auto">
          <a:xfrm>
            <a:off x="2667000" y="1020764"/>
            <a:ext cx="3505200" cy="5794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anose="02020603050405020304" pitchFamily="18" charset="0"/>
              </a:rPr>
              <a:t>第一暗纹的衍射角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0984"/>
                                        </p:tgtEl>
                                        <p:attrNameLst>
                                          <p:attrName>style.visibility</p:attrName>
                                        </p:attrNameLst>
                                      </p:cBhvr>
                                      <p:to>
                                        <p:strVal val="visible"/>
                                      </p:to>
                                    </p:set>
                                    <p:animEffect transition="in" filter="blinds(vertical)">
                                      <p:cBhvr>
                                        <p:cTn id="7" dur="500"/>
                                        <p:tgtEl>
                                          <p:spTgt spid="40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73"/>
                                        </p:tgtEl>
                                        <p:attrNameLst>
                                          <p:attrName>style.visibility</p:attrName>
                                        </p:attrNameLst>
                                      </p:cBhvr>
                                      <p:to>
                                        <p:strVal val="visible"/>
                                      </p:to>
                                    </p:set>
                                    <p:animEffect transition="in" filter="blinds(horizontal)">
                                      <p:cBhvr>
                                        <p:cTn id="12" dur="500"/>
                                        <p:tgtEl>
                                          <p:spTgt spid="40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81"/>
                                        </p:tgtEl>
                                        <p:attrNameLst>
                                          <p:attrName>style.visibility</p:attrName>
                                        </p:attrNameLst>
                                      </p:cBhvr>
                                      <p:to>
                                        <p:strVal val="visible"/>
                                      </p:to>
                                    </p:set>
                                    <p:animEffect transition="in" filter="blinds(horizontal)">
                                      <p:cBhvr>
                                        <p:cTn id="17" dur="500"/>
                                        <p:tgtEl>
                                          <p:spTgt spid="40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4100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0968"/>
                                        </p:tgtEl>
                                        <p:attrNameLst>
                                          <p:attrName>style.visibility</p:attrName>
                                        </p:attrNameLst>
                                      </p:cBhvr>
                                      <p:to>
                                        <p:strVal val="visible"/>
                                      </p:to>
                                    </p:set>
                                    <p:animEffect transition="in" filter="blinds(horizontal)">
                                      <p:cBhvr>
                                        <p:cTn id="26" dur="500"/>
                                        <p:tgtEl>
                                          <p:spTgt spid="409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0967"/>
                                        </p:tgtEl>
                                        <p:attrNameLst>
                                          <p:attrName>style.visibility</p:attrName>
                                        </p:attrNameLst>
                                      </p:cBhvr>
                                      <p:to>
                                        <p:strVal val="visible"/>
                                      </p:to>
                                    </p:set>
                                    <p:animEffect transition="in" filter="blinds(horizontal)">
                                      <p:cBhvr>
                                        <p:cTn id="31" dur="500"/>
                                        <p:tgtEl>
                                          <p:spTgt spid="4096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4100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nodeType="clickEffect">
                                  <p:stCondLst>
                                    <p:cond delay="0"/>
                                  </p:stCondLst>
                                  <p:childTnLst>
                                    <p:set>
                                      <p:cBhvr>
                                        <p:cTn id="39" dur="1" fill="hold">
                                          <p:stCondLst>
                                            <p:cond delay="0"/>
                                          </p:stCondLst>
                                        </p:cTn>
                                        <p:tgtEl>
                                          <p:spTgt spid="40980"/>
                                        </p:tgtEl>
                                        <p:attrNameLst>
                                          <p:attrName>style.visibility</p:attrName>
                                        </p:attrNameLst>
                                      </p:cBhvr>
                                      <p:to>
                                        <p:strVal val="visible"/>
                                      </p:to>
                                    </p:set>
                                    <p:animEffect transition="in" filter="blinds(vertical)">
                                      <p:cBhvr>
                                        <p:cTn id="40" dur="500"/>
                                        <p:tgtEl>
                                          <p:spTgt spid="4098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grpId="0" nodeType="clickEffect">
                                  <p:stCondLst>
                                    <p:cond delay="0"/>
                                  </p:stCondLst>
                                  <p:childTnLst>
                                    <p:set>
                                      <p:cBhvr>
                                        <p:cTn id="44" dur="1" fill="hold">
                                          <p:stCondLst>
                                            <p:cond delay="0"/>
                                          </p:stCondLst>
                                        </p:cTn>
                                        <p:tgtEl>
                                          <p:spTgt spid="40982"/>
                                        </p:tgtEl>
                                        <p:attrNameLst>
                                          <p:attrName>style.visibility</p:attrName>
                                        </p:attrNameLst>
                                      </p:cBhvr>
                                      <p:to>
                                        <p:strVal val="visible"/>
                                      </p:to>
                                    </p:set>
                                    <p:animEffect transition="in" filter="blinds(vertical)">
                                      <p:cBhvr>
                                        <p:cTn id="45" dur="500"/>
                                        <p:tgtEl>
                                          <p:spTgt spid="4098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41001"/>
                                        </p:tgtEl>
                                        <p:attrNameLst>
                                          <p:attrName>style.visibility</p:attrName>
                                        </p:attrNameLst>
                                      </p:cBhvr>
                                      <p:to>
                                        <p:strVal val="visible"/>
                                      </p:to>
                                    </p:set>
                                    <p:animEffect transition="in" filter="blinds(horizontal)">
                                      <p:cBhvr>
                                        <p:cTn id="50" dur="500"/>
                                        <p:tgtEl>
                                          <p:spTgt spid="4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autoUpdateAnimBg="0"/>
      <p:bldP spid="4098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xmlns="" id="{730ABC40-5D9C-4541-A4ED-4CBF15D7E27B}"/>
              </a:ext>
            </a:extLst>
          </p:cNvPr>
          <p:cNvSpPr>
            <a:spLocks noGrp="1"/>
          </p:cNvSpPr>
          <p:nvPr>
            <p:ph type="sldNum" sz="quarter" idx="12"/>
          </p:nvPr>
        </p:nvSpPr>
        <p:spPr/>
        <p:txBody>
          <a:bodyPr/>
          <a:lstStyle/>
          <a:p>
            <a:fld id="{177131F1-9566-4CB5-A82E-D45B0AC40FC5}" type="slidenum">
              <a:rPr lang="en-US" altLang="zh-CN"/>
              <a:pPr/>
              <a:t>9</a:t>
            </a:fld>
            <a:endParaRPr lang="en-US" altLang="zh-CN"/>
          </a:p>
        </p:txBody>
      </p:sp>
      <p:grpSp>
        <p:nvGrpSpPr>
          <p:cNvPr id="54298" name="Group 26">
            <a:extLst>
              <a:ext uri="{FF2B5EF4-FFF2-40B4-BE49-F238E27FC236}">
                <a16:creationId xmlns:a16="http://schemas.microsoft.com/office/drawing/2014/main" xmlns="" id="{C95E2CCD-8021-4FC1-AECA-B506CED969B2}"/>
              </a:ext>
            </a:extLst>
          </p:cNvPr>
          <p:cNvGrpSpPr>
            <a:grpSpLocks/>
          </p:cNvGrpSpPr>
          <p:nvPr/>
        </p:nvGrpSpPr>
        <p:grpSpPr bwMode="auto">
          <a:xfrm>
            <a:off x="2743200" y="2286000"/>
            <a:ext cx="3581400" cy="990600"/>
            <a:chOff x="528" y="2784"/>
            <a:chExt cx="2256" cy="605"/>
          </a:xfrm>
        </p:grpSpPr>
        <p:sp>
          <p:nvSpPr>
            <p:cNvPr id="54299" name="Text Box 27">
              <a:extLst>
                <a:ext uri="{FF2B5EF4-FFF2-40B4-BE49-F238E27FC236}">
                  <a16:creationId xmlns:a16="http://schemas.microsoft.com/office/drawing/2014/main" xmlns="" id="{6BB2B213-FF28-4C52-9BE6-46F1F66A8121}"/>
                </a:ext>
              </a:extLst>
            </p:cNvPr>
            <p:cNvSpPr txBox="1">
              <a:spLocks noChangeArrowheads="1"/>
            </p:cNvSpPr>
            <p:nvPr/>
          </p:nvSpPr>
          <p:spPr bwMode="auto">
            <a:xfrm>
              <a:off x="528" y="2898"/>
              <a:ext cx="1248" cy="35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latin typeface="宋体" panose="02010600030101010101" pitchFamily="2" charset="-122"/>
                </a:rPr>
                <a:t>角范围 </a:t>
              </a:r>
            </a:p>
          </p:txBody>
        </p:sp>
        <p:graphicFrame>
          <p:nvGraphicFramePr>
            <p:cNvPr id="54300" name="Object 28">
              <a:extLst>
                <a:ext uri="{FF2B5EF4-FFF2-40B4-BE49-F238E27FC236}">
                  <a16:creationId xmlns:a16="http://schemas.microsoft.com/office/drawing/2014/main" xmlns="" id="{E1BC4063-F998-4DC2-B239-D3D41E60E92F}"/>
                </a:ext>
              </a:extLst>
            </p:cNvPr>
            <p:cNvGraphicFramePr>
              <a:graphicFrameLocks noChangeAspect="1"/>
            </p:cNvGraphicFramePr>
            <p:nvPr/>
          </p:nvGraphicFramePr>
          <p:xfrm>
            <a:off x="1344" y="2784"/>
            <a:ext cx="1440" cy="605"/>
          </p:xfrm>
          <a:graphic>
            <a:graphicData uri="http://schemas.openxmlformats.org/presentationml/2006/ole">
              <mc:AlternateContent xmlns:mc="http://schemas.openxmlformats.org/markup-compatibility/2006">
                <mc:Choice xmlns:v="urn:schemas-microsoft-com:vml" Requires="v">
                  <p:oleObj spid="_x0000_s72720" name="公式" r:id="rId3" imgW="1562040" imgH="609480" progId="Equation.3">
                    <p:embed/>
                  </p:oleObj>
                </mc:Choice>
                <mc:Fallback>
                  <p:oleObj name="公式" r:id="rId3" imgW="1562040" imgH="60948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784"/>
                          <a:ext cx="1440" cy="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301" name="Group 29">
            <a:extLst>
              <a:ext uri="{FF2B5EF4-FFF2-40B4-BE49-F238E27FC236}">
                <a16:creationId xmlns:a16="http://schemas.microsoft.com/office/drawing/2014/main" xmlns="" id="{55D77082-0E56-4915-95E8-B0221B582560}"/>
              </a:ext>
            </a:extLst>
          </p:cNvPr>
          <p:cNvGrpSpPr>
            <a:grpSpLocks/>
          </p:cNvGrpSpPr>
          <p:nvPr/>
        </p:nvGrpSpPr>
        <p:grpSpPr bwMode="auto">
          <a:xfrm>
            <a:off x="2819400" y="3429000"/>
            <a:ext cx="3810000" cy="990600"/>
            <a:chOff x="3120" y="2755"/>
            <a:chExt cx="2352" cy="594"/>
          </a:xfrm>
        </p:grpSpPr>
        <p:sp>
          <p:nvSpPr>
            <p:cNvPr id="54302" name="Rectangle 30">
              <a:extLst>
                <a:ext uri="{FF2B5EF4-FFF2-40B4-BE49-F238E27FC236}">
                  <a16:creationId xmlns:a16="http://schemas.microsoft.com/office/drawing/2014/main" xmlns="" id="{6548C595-18B4-41E3-A022-6B116CD9F5BC}"/>
                </a:ext>
              </a:extLst>
            </p:cNvPr>
            <p:cNvSpPr>
              <a:spLocks noChangeArrowheads="1"/>
            </p:cNvSpPr>
            <p:nvPr/>
          </p:nvSpPr>
          <p:spPr bwMode="auto">
            <a:xfrm>
              <a:off x="3120" y="2878"/>
              <a:ext cx="1968" cy="35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CC0000"/>
                  </a:solidFill>
                  <a:latin typeface="宋体" panose="02010600030101010101" pitchFamily="2" charset="-122"/>
                </a:rPr>
                <a:t>线范围</a:t>
              </a:r>
              <a:endParaRPr lang="zh-CN" altLang="en-US" sz="3200" b="1">
                <a:solidFill>
                  <a:srgbClr val="FF3399"/>
                </a:solidFill>
                <a:latin typeface="宋体" panose="02010600030101010101" pitchFamily="2" charset="-122"/>
              </a:endParaRPr>
            </a:p>
          </p:txBody>
        </p:sp>
        <p:graphicFrame>
          <p:nvGraphicFramePr>
            <p:cNvPr id="54303" name="Object 31">
              <a:extLst>
                <a:ext uri="{FF2B5EF4-FFF2-40B4-BE49-F238E27FC236}">
                  <a16:creationId xmlns:a16="http://schemas.microsoft.com/office/drawing/2014/main" xmlns="" id="{0A5DF689-DA5A-44D2-BF78-A63050327CA1}"/>
                </a:ext>
              </a:extLst>
            </p:cNvPr>
            <p:cNvGraphicFramePr>
              <a:graphicFrameLocks noChangeAspect="1"/>
            </p:cNvGraphicFramePr>
            <p:nvPr/>
          </p:nvGraphicFramePr>
          <p:xfrm>
            <a:off x="3888" y="2755"/>
            <a:ext cx="1584" cy="594"/>
          </p:xfrm>
          <a:graphic>
            <a:graphicData uri="http://schemas.openxmlformats.org/presentationml/2006/ole">
              <mc:AlternateContent xmlns:mc="http://schemas.openxmlformats.org/markup-compatibility/2006">
                <mc:Choice xmlns:v="urn:schemas-microsoft-com:vml" Requires="v">
                  <p:oleObj spid="_x0000_s72721" name="公式" r:id="rId5" imgW="1625400" imgH="609480" progId="Equation.3">
                    <p:embed/>
                  </p:oleObj>
                </mc:Choice>
                <mc:Fallback>
                  <p:oleObj name="公式" r:id="rId5" imgW="1625400" imgH="60948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755"/>
                          <a:ext cx="1584"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314" name="Group 42">
            <a:extLst>
              <a:ext uri="{FF2B5EF4-FFF2-40B4-BE49-F238E27FC236}">
                <a16:creationId xmlns:a16="http://schemas.microsoft.com/office/drawing/2014/main" xmlns="" id="{79E4E828-5195-49C3-9777-F3397A15C9CB}"/>
              </a:ext>
            </a:extLst>
          </p:cNvPr>
          <p:cNvGrpSpPr>
            <a:grpSpLocks/>
          </p:cNvGrpSpPr>
          <p:nvPr/>
        </p:nvGrpSpPr>
        <p:grpSpPr bwMode="auto">
          <a:xfrm>
            <a:off x="2819400" y="4495800"/>
            <a:ext cx="6248400" cy="990600"/>
            <a:chOff x="816" y="2832"/>
            <a:chExt cx="3888" cy="641"/>
          </a:xfrm>
        </p:grpSpPr>
        <p:sp>
          <p:nvSpPr>
            <p:cNvPr id="54305" name="Rectangle 33">
              <a:extLst>
                <a:ext uri="{FF2B5EF4-FFF2-40B4-BE49-F238E27FC236}">
                  <a16:creationId xmlns:a16="http://schemas.microsoft.com/office/drawing/2014/main" xmlns="" id="{41284CF5-EB22-4B4E-A710-90F14C680DA5}"/>
                </a:ext>
              </a:extLst>
            </p:cNvPr>
            <p:cNvSpPr>
              <a:spLocks noChangeArrowheads="1"/>
            </p:cNvSpPr>
            <p:nvPr/>
          </p:nvSpPr>
          <p:spPr bwMode="auto">
            <a:xfrm>
              <a:off x="816" y="2832"/>
              <a:ext cx="3888" cy="624"/>
            </a:xfrm>
            <a:prstGeom prst="rect">
              <a:avLst/>
            </a:prstGeom>
            <a:gradFill rotWithShape="0">
              <a:gsLst>
                <a:gs pos="0">
                  <a:srgbClr val="DEF1F2"/>
                </a:gs>
                <a:gs pos="50000">
                  <a:srgbClr val="DEF1F2">
                    <a:gamma/>
                    <a:tint val="0"/>
                    <a:invGamma/>
                  </a:srgbClr>
                </a:gs>
                <a:gs pos="100000">
                  <a:srgbClr val="DEF1F2"/>
                </a:gs>
              </a:gsLst>
              <a:lin ang="5400000" scaled="1"/>
            </a:gra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13" name="Group 41">
              <a:extLst>
                <a:ext uri="{FF2B5EF4-FFF2-40B4-BE49-F238E27FC236}">
                  <a16:creationId xmlns:a16="http://schemas.microsoft.com/office/drawing/2014/main" xmlns="" id="{71B4DA3C-5503-4684-8ECB-CAD5DC87E7A0}"/>
                </a:ext>
              </a:extLst>
            </p:cNvPr>
            <p:cNvGrpSpPr>
              <a:grpSpLocks/>
            </p:cNvGrpSpPr>
            <p:nvPr/>
          </p:nvGrpSpPr>
          <p:grpSpPr bwMode="auto">
            <a:xfrm>
              <a:off x="864" y="2832"/>
              <a:ext cx="3744" cy="641"/>
              <a:chOff x="864" y="2832"/>
              <a:chExt cx="3744" cy="641"/>
            </a:xfrm>
          </p:grpSpPr>
          <p:sp>
            <p:nvSpPr>
              <p:cNvPr id="54306" name="Text Box 34">
                <a:extLst>
                  <a:ext uri="{FF2B5EF4-FFF2-40B4-BE49-F238E27FC236}">
                    <a16:creationId xmlns:a16="http://schemas.microsoft.com/office/drawing/2014/main" xmlns="" id="{0E030BB3-8B2A-4F77-8C0D-7D40BF79A74B}"/>
                  </a:ext>
                </a:extLst>
              </p:cNvPr>
              <p:cNvSpPr txBox="1">
                <a:spLocks noChangeArrowheads="1"/>
              </p:cNvSpPr>
              <p:nvPr/>
            </p:nvSpPr>
            <p:spPr bwMode="auto">
              <a:xfrm>
                <a:off x="864" y="2947"/>
                <a:ext cx="2688"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rPr>
                  <a:t>中央明纹的宽度</a:t>
                </a:r>
              </a:p>
            </p:txBody>
          </p:sp>
          <p:graphicFrame>
            <p:nvGraphicFramePr>
              <p:cNvPr id="54307" name="Object 35">
                <a:extLst>
                  <a:ext uri="{FF2B5EF4-FFF2-40B4-BE49-F238E27FC236}">
                    <a16:creationId xmlns:a16="http://schemas.microsoft.com/office/drawing/2014/main" xmlns="" id="{6DA8EFC5-5A30-4185-9A58-F02AA44CC981}"/>
                  </a:ext>
                </a:extLst>
              </p:cNvPr>
              <p:cNvGraphicFramePr>
                <a:graphicFrameLocks noChangeAspect="1"/>
              </p:cNvGraphicFramePr>
              <p:nvPr/>
            </p:nvGraphicFramePr>
            <p:xfrm>
              <a:off x="2832" y="2832"/>
              <a:ext cx="1776" cy="641"/>
            </p:xfrm>
            <a:graphic>
              <a:graphicData uri="http://schemas.openxmlformats.org/presentationml/2006/ole">
                <mc:AlternateContent xmlns:mc="http://schemas.openxmlformats.org/markup-compatibility/2006">
                  <mc:Choice xmlns:v="urn:schemas-microsoft-com:vml" Requires="v">
                    <p:oleObj spid="_x0000_s72722" name="公式" r:id="rId7" imgW="1574640" imgH="609480" progId="Equation.3">
                      <p:embed/>
                    </p:oleObj>
                  </mc:Choice>
                  <mc:Fallback>
                    <p:oleObj name="公式" r:id="rId7" imgW="1574640" imgH="60948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2832"/>
                            <a:ext cx="1776" cy="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4308" name="Text Box 36">
            <a:extLst>
              <a:ext uri="{FF2B5EF4-FFF2-40B4-BE49-F238E27FC236}">
                <a16:creationId xmlns:a16="http://schemas.microsoft.com/office/drawing/2014/main" xmlns="" id="{F39366B2-B068-47CD-912E-A99044EF6D86}"/>
              </a:ext>
            </a:extLst>
          </p:cNvPr>
          <p:cNvSpPr txBox="1">
            <a:spLocks noChangeArrowheads="1"/>
          </p:cNvSpPr>
          <p:nvPr/>
        </p:nvSpPr>
        <p:spPr bwMode="auto">
          <a:xfrm>
            <a:off x="2438400" y="114300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a:t>中央明纹</a:t>
            </a:r>
          </a:p>
        </p:txBody>
      </p:sp>
      <p:grpSp>
        <p:nvGrpSpPr>
          <p:cNvPr id="54309" name="Group 37">
            <a:extLst>
              <a:ext uri="{FF2B5EF4-FFF2-40B4-BE49-F238E27FC236}">
                <a16:creationId xmlns:a16="http://schemas.microsoft.com/office/drawing/2014/main" xmlns="" id="{A21332B3-6641-4E81-B559-2709E066D9A9}"/>
              </a:ext>
            </a:extLst>
          </p:cNvPr>
          <p:cNvGrpSpPr>
            <a:grpSpLocks/>
          </p:cNvGrpSpPr>
          <p:nvPr/>
        </p:nvGrpSpPr>
        <p:grpSpPr bwMode="auto">
          <a:xfrm>
            <a:off x="5486400" y="1173164"/>
            <a:ext cx="4114800" cy="579437"/>
            <a:chOff x="1776" y="2640"/>
            <a:chExt cx="2350" cy="365"/>
          </a:xfrm>
        </p:grpSpPr>
        <p:graphicFrame>
          <p:nvGraphicFramePr>
            <p:cNvPr id="54310" name="Object 38">
              <a:extLst>
                <a:ext uri="{FF2B5EF4-FFF2-40B4-BE49-F238E27FC236}">
                  <a16:creationId xmlns:a16="http://schemas.microsoft.com/office/drawing/2014/main" xmlns="" id="{B457FC1D-DA51-4B06-85FD-2C6EC1C4D2B6}"/>
                </a:ext>
              </a:extLst>
            </p:cNvPr>
            <p:cNvGraphicFramePr>
              <a:graphicFrameLocks noChangeAspect="1"/>
            </p:cNvGraphicFramePr>
            <p:nvPr/>
          </p:nvGraphicFramePr>
          <p:xfrm>
            <a:off x="2110" y="2676"/>
            <a:ext cx="480" cy="291"/>
          </p:xfrm>
          <a:graphic>
            <a:graphicData uri="http://schemas.openxmlformats.org/presentationml/2006/ole">
              <mc:AlternateContent xmlns:mc="http://schemas.openxmlformats.org/markup-compatibility/2006">
                <mc:Choice xmlns:v="urn:schemas-microsoft-com:vml" Requires="v">
                  <p:oleObj spid="_x0000_s72723" name="公式" r:id="rId9" imgW="507960" imgH="253800" progId="Equation.3">
                    <p:embed/>
                  </p:oleObj>
                </mc:Choice>
                <mc:Fallback>
                  <p:oleObj name="公式" r:id="rId9" imgW="507960" imgH="25380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0" y="2676"/>
                          <a:ext cx="48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11" name="Rectangle 39">
              <a:extLst>
                <a:ext uri="{FF2B5EF4-FFF2-40B4-BE49-F238E27FC236}">
                  <a16:creationId xmlns:a16="http://schemas.microsoft.com/office/drawing/2014/main" xmlns="" id="{46AA4F01-3415-4136-BE69-2192E05F91B5}"/>
                </a:ext>
              </a:extLst>
            </p:cNvPr>
            <p:cNvSpPr>
              <a:spLocks noChangeArrowheads="1"/>
            </p:cNvSpPr>
            <p:nvPr/>
          </p:nvSpPr>
          <p:spPr bwMode="auto">
            <a:xfrm>
              <a:off x="1776" y="2640"/>
              <a:ext cx="23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Times New Roman" panose="02020603050405020304" pitchFamily="18" charset="0"/>
                </a:rPr>
                <a:t>（          的两暗纹间）</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08"/>
                                        </p:tgtEl>
                                        <p:attrNameLst>
                                          <p:attrName>style.visibility</p:attrName>
                                        </p:attrNameLst>
                                      </p:cBhvr>
                                      <p:to>
                                        <p:strVal val="visible"/>
                                      </p:to>
                                    </p:set>
                                    <p:animEffect transition="in" filter="blinds(horizontal)">
                                      <p:cBhvr>
                                        <p:cTn id="7" dur="500"/>
                                        <p:tgtEl>
                                          <p:spTgt spid="54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309"/>
                                        </p:tgtEl>
                                        <p:attrNameLst>
                                          <p:attrName>style.visibility</p:attrName>
                                        </p:attrNameLst>
                                      </p:cBhvr>
                                      <p:to>
                                        <p:strVal val="visible"/>
                                      </p:to>
                                    </p:set>
                                    <p:animEffect transition="in" filter="blinds(horizontal)">
                                      <p:cBhvr>
                                        <p:cTn id="12" dur="500"/>
                                        <p:tgtEl>
                                          <p:spTgt spid="54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54298"/>
                                        </p:tgtEl>
                                        <p:attrNameLst>
                                          <p:attrName>style.visibility</p:attrName>
                                        </p:attrNameLst>
                                      </p:cBhvr>
                                      <p:to>
                                        <p:strVal val="visible"/>
                                      </p:to>
                                    </p:set>
                                    <p:animEffect transition="in" filter="blinds(vertical)">
                                      <p:cBhvr>
                                        <p:cTn id="17" dur="500"/>
                                        <p:tgtEl>
                                          <p:spTgt spid="54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54301"/>
                                        </p:tgtEl>
                                        <p:attrNameLst>
                                          <p:attrName>style.visibility</p:attrName>
                                        </p:attrNameLst>
                                      </p:cBhvr>
                                      <p:to>
                                        <p:strVal val="visible"/>
                                      </p:to>
                                    </p:set>
                                    <p:animEffect transition="in" filter="blinds(vertical)">
                                      <p:cBhvr>
                                        <p:cTn id="22" dur="500"/>
                                        <p:tgtEl>
                                          <p:spTgt spid="543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4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8" grpId="0" autoUpdateAnimBg="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498</Words>
  <Application>Microsoft Office PowerPoint</Application>
  <PresentationFormat>自定义</PresentationFormat>
  <Paragraphs>78</Paragraphs>
  <Slides>21</Slides>
  <Notes>0</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21</vt:i4>
      </vt:variant>
    </vt:vector>
  </HeadingPairs>
  <TitlesOfParts>
    <vt:vector size="26" baseType="lpstr">
      <vt:lpstr>1_默认设计模板</vt:lpstr>
      <vt:lpstr>默认设计模板</vt:lpstr>
      <vt:lpstr>2_默认设计模板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江南大学理学院物理系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11-7单缝衍射</dc:title>
  <dc:creator>吴亚敏</dc:creator>
  <cp:lastModifiedBy>USER-</cp:lastModifiedBy>
  <cp:revision>73</cp:revision>
  <dcterms:created xsi:type="dcterms:W3CDTF">2005-09-11T15:39:18Z</dcterms:created>
  <dcterms:modified xsi:type="dcterms:W3CDTF">2019-12-04T04:20:11Z</dcterms:modified>
</cp:coreProperties>
</file>