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3.xml" ContentType="application/inkml+xml"/>
  <Override PartName="/ppt/notesSlides/notesSlide18.xml" ContentType="application/vnd.openxmlformats-officedocument.presentationml.notesSlide+xml"/>
  <Override PartName="/ppt/ink/ink14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3" r:id="rId3"/>
    <p:sldMasterId id="2147483685" r:id="rId4"/>
  </p:sldMasterIdLst>
  <p:notesMasterIdLst>
    <p:notesMasterId r:id="rId34"/>
  </p:notesMasterIdLst>
  <p:handoutMasterIdLst>
    <p:handoutMasterId r:id="rId35"/>
  </p:handoutMasterIdLst>
  <p:sldIdLst>
    <p:sldId id="285" r:id="rId5"/>
    <p:sldId id="257" r:id="rId6"/>
    <p:sldId id="258" r:id="rId7"/>
    <p:sldId id="282" r:id="rId8"/>
    <p:sldId id="260" r:id="rId9"/>
    <p:sldId id="262" r:id="rId10"/>
    <p:sldId id="263" r:id="rId11"/>
    <p:sldId id="551" r:id="rId12"/>
    <p:sldId id="552" r:id="rId13"/>
    <p:sldId id="265" r:id="rId14"/>
    <p:sldId id="267" r:id="rId15"/>
    <p:sldId id="268" r:id="rId16"/>
    <p:sldId id="286" r:id="rId17"/>
    <p:sldId id="270" r:id="rId18"/>
    <p:sldId id="277" r:id="rId19"/>
    <p:sldId id="271" r:id="rId20"/>
    <p:sldId id="276" r:id="rId21"/>
    <p:sldId id="272" r:id="rId22"/>
    <p:sldId id="273" r:id="rId23"/>
    <p:sldId id="274" r:id="rId24"/>
    <p:sldId id="288" r:id="rId25"/>
    <p:sldId id="278" r:id="rId26"/>
    <p:sldId id="279" r:id="rId27"/>
    <p:sldId id="275" r:id="rId28"/>
    <p:sldId id="283" r:id="rId29"/>
    <p:sldId id="287" r:id="rId30"/>
    <p:sldId id="550" r:id="rId31"/>
    <p:sldId id="534" r:id="rId32"/>
    <p:sldId id="289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434" autoAdjust="0"/>
  </p:normalViewPr>
  <p:slideViewPr>
    <p:cSldViewPr>
      <p:cViewPr varScale="1">
        <p:scale>
          <a:sx n="59" d="100"/>
          <a:sy n="59" d="100"/>
        </p:scale>
        <p:origin x="-24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35D4D372-41D8-4C29-8E76-233E15BA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7AC4BA74-5875-4918-AC57-CA03133477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xmlns="" id="{DF3FC650-D210-4299-8C45-5251AA3A5B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xmlns="" id="{E8A16C58-7C06-494F-8335-E42DA2BA8D1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E5A1FB-8811-4709-9BE1-66729724A3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07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18T03:51:14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4218 9908 1263,'-8'-21'257,"-2"11"-52,-10-19-80,1 11 26,-2 6-22,1 9-39,-1 4-48,5 13-35,-2 17-6,-4 26 6,-8 71-6,0 44 0,23-120 5,2-7-5,-4 44-1,6-22-6,4-16-9,5-14-8,4-11-19,4-2-3,1-5-12,5 1 3,-4-11 23,2 5 5,0-5 11,-4 1 5,0 5 4,-2 2-5,-4 10 4,-6 11 7,-3 25-1,-15 68 0,-27 65-79,-34 49 17,27-76 30,14-22 12,12-36 20,22-85 0,0-11 0,4-8-16,-1 15-22,2-15 6,13-3 28,-2 0 5,14 4 0,3-1-1,7 2 1,10 10 0,5 10 15,5 15 56,2 20-7,3 22 11,17 79-7,-24 47 11,-37-9-32,-25-73-8,-11-4-8,-7-2 1,-2 3-10,-3-5-5,17-79-10,3-12-6,5-8-1,-9 19-41,9-23-108,4-16-232,-3-35-611</inkml:trace>
  <inkml:trace contextRef="#ctx0" brushRef="#br0" timeOffset="2678">7180 11149 668,'-12'2'230,"1"3"-74,-12 3-14,2-1-26,3 3 49,8-4 4,4-3-4,3-3-48,3 3-75,0-3-42,3 0-15,4 0 15,7 0 1,7 1 11,7 2 11,5 4-4,10 0 1,6-3 4,8-4 0,6-3-2,6-5-10,8-6 3,42-12-1,14-10-8,8-2 4,-45 3 1,-8-5 14,-51 28-2,1 0-13,3-2-2,42-8 2,47-13 4,23 2-4,-8 7-1,-56 15-3,4 9-5,-7 2 1,-3 3-1,-48 7 1,2-2 4,-3 0-6,35 14 0,-7-1 1,-3-1-1,3-5 1,-4-7-1,9-10 1,0-11 0,7 0 8,0-8-8,-4 3 6,-7 2-5,-7 5 5,-5 6-6,-6 6 1,-1 4 4,-2 6-6,2 7 0,2-3 1,4 6 0,1-7-1,6 2 1,1-4 0,0-6 0,1 2 1,-9-6-1,0 1 0,-2 1-1,-4 6 0,-1 2 0,5 2 0,1 4 0,3-6 0,4-1 0,8-1 0,-1-7 1,-2-3-1,0 0 0,-6-3 0,-2-3 0,3-2 0,1 5 1,-2-1 0,4 2-1,1 2 1,4-1 1,3 1-1,5-2 0,-1 2 0,2 3-1,5-1 0,3 3-1,47 5 1,9-2 0,-96-4-1,3-1 0,83 4 1,16-10 0,8-3 0,-41 2 2,-3-3-1,-6 1 0,0 0 4,4-4-5,5 6-1,5-2-1,-15 0 1,-7-4 0,-2-4 1,3-3 0,5-6 0,0-7 0,-4 7 1,1-2 0,-7 3 4,7-4-5,-2 3-1,7 1 0,6-7 0,-6 2 0,-15-1 0,-1-2 1,-1 4 0,0-6 0,-2 4 1,1 5-1,-44 11 1,1-2 0,-4 5 0,43-13 0,-3 0-1,3 3 0,45-10-1,10 1 1,8 0 0,-105 20-1,-1 3 0,1-2 1,38-10 0,1 5-1,-4 1 1,0 6 0,1 1 0,-5 4 0,-1 4 2,-1-3-2,-2 4 0,0 5-2,-3-4 1,3 0-1,-4 0 1,3-2-8,-4 4 8,2-4 0,-5 1 0,-5 1 0,-4 2 0,-5 2 0,-2 2 1,6 0-1,-4 6 1,6-1-1,0 0-1,7 0-7,0-2 0,2 1 3,1-2 6,-5-3-1,3 3 1,-1-5-1,-1-2 0,0 4 0,6-4 0,1-2 1,6 3-1,4 6 0,4-6 1,-1 3 0,-6 5-1,-3-6 1,-7 0 0,2 2 1,-3-5-1,0-1 0,3-4 0,-2-2 0,4-2 0,1 0 1,1 0 0,3 2-1,0 0 0,2 2 0,4 2 0,4 0-1,1 6 1,4-6 0,0 3 0,-1-2-1,-1-4 1,38-2 0,13-4 0,22-9 1,-45 5-1,-2 7 2,-4 6-1,5 0-1,1 9-1,7-6 1,1 6-1,-16 1 1,10 4 0,4 0 0,5-1 0,11-7 0,4 2 0,-1-1 7,10-9-7,7-2-1,3-2 1,-24-8-1,3 1 1,0-2 1,-3 0 0,-1-4 0,-17 3 7,4-2-7,0 6-1,5-8 0,8 6 0,-28-7 0,7 0 0,-1-1 0,0-2 1,-5-1 0,-6 7 1,-12-2 5,-46 10-6,-4 1-1,-4-1 0,31-6 0,-12 2-1,-9 6 1,-12 0 0,-10 2 0,-10 2 0,-3 0 0,-4 0 11,-4 0 1,0 0 1,-2 0-13,-4-2-46,-3 0-72,-4 4-158,-38 13-328</inkml:trace>
  <inkml:trace contextRef="#ctx0" brushRef="#br0" timeOffset="3363">25158 9566 1291,'-6'-6'216,"3"3"-67,-9-4-124,9 18-5,1 8 1,4 17 52,4 19 50,9 19-22,0 19-35,18 62-8,0 29 13,-8 42-11,-6-84 4,-6-8-29,10-18-13,-11-72-7,1-10-6,4-4-7,13 18-1,7-22 13,8-34 20,11-36 23,49-84-10,29-76-20,14-34-8,-45 52-7,11-16-12,6 24 0,3 25-9,-16 35-22,-27 12-31,-52 73-50,-6 11-80,18-5-431</inkml:trace>
  <inkml:trace contextRef="#ctx0" brushRef="#br0" timeOffset="12135">7031 14056 1270,'-2'2'240,"-3"0"-166,2 7-63,4 7-10,7 19-1,2 14 42,5 11 62,4 1 1,0-11-42,4-13-18,-2-7 0,-1-13-8,0-5-22,6 0-6,0-8-1,6-4-7,5-4 5,5-8-5,7-2 7,5-8-2,5-3-5,1-5 1,1 1-1,-1-4 6,4-2-6,-3 0 0,1-3 0,6 1 5,-2 8-6,-5 11 0,-1 14 0,-2 18-2,-2 10 1,8 12 0,2 4 0,6 1 1,47 20 2,14-12 22,4-31 12,-28-29 7,8-16 4,13-14-14,6-4 0,-7-16-12,5-5-11,11-11-9,9 14-1,-18 9 1,-14 18-1,-4 13 0,-13 21 0,-6 15-1,-4 19 1,-4 14 0,-50-22-1,2 6 1,85 58-1,4 12-1,-35-47 1,4-4 1,-8-6 0,1-2-1,10-3 1,4-11 0,6-9 0,8-14 1,3-12 5,9-19-4,15-17-2,15-17-1,0-8 1,-6-15 0,7-6 0,4 7 1,-3 10 1,-5 25 5,5 11-7,4 10-1,-21 12 0,-10 15-1,-3 12 2,10 6 0,1 0 0,-2-1 1,12 0-1,7-3 0,2 2-1,-16-7 0,7 0 0,7-9 1,3-5 1,5-8 5,11-13-6,17-5-1,-19 2-1,6-4 1,5 3 1,4 8 1,-9 13 0,10 3-1,3 12-1,-25 13 0,4 9 0,-5 9 1,-5 9-1,-6 10 1,6 8-1,15 4-5,-15 28 6,5-14 0,4-31 0,11 1 0,-8-2 1,8-11-1,17 1 0,-26-11 0,1-3 0,0-3 1,-2-5 0,-14 5 0,5-6-1,5 3 0,-14 2-1,-1-6 0,-1-5 1,1-3 0,-5-2 0,-16-2 2,0-4-2,1-4 0,-9 4-1,-16-4 1,-7 0-1,-4-7 1,-4 3-15,4-3-24,-10-5-3,-2 2 9,-11-8-3,5 4-23,-48 11-56,1 1-122,1 3-137,127-22-391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20T02:31:19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 2292 216,'-17'-8'774,"0"8"-774,-79 24-379</inkml:trace>
  <inkml:trace contextRef="#ctx0" brushRef="#br0" timeOffset="652">1556 2425 346,'-8'4'225,"5"-3"-64,-3 3-29,6-3-30,0-2 10,2 1 34,-1 0-14,-1 0 22,-1 0-44,1 1-67,6 4-41,9 2 17,16 3-2,15 4 2,11 7-1,4 6 6,-1 3-7,-1 7-1,-5 4 7,-3 12 5,1 6-13,-1 4-6,0-2-2,5 1-7,8-7-2,4-6-11,9-14 4,44-1 7,-81-36 2,40-6 2,-6-13 10,-13-6-11,-11-7 26,-9 1-7,-8 0 8,-6 5-14,-4 7-7,1 4-7,-4 9-1,4 11-10,-1 7 1,1 7 5,2 11 5,-1 3 1,1-5-1,-4 1 0,-1-10-6,0-8-1,7-6-3,11-6 9,22-10 2,60-27 16,33-26-6,-18 1-1,-96 51-10,-7 5 1,-8 2-1,27-3-1,-22 12-7,-11 7-5,-10 13 13,-6 8 1,4 9 11,3 8-12,6 4 0,6 5 0,10-1-8,9-9-4,6-1 11,5-16 1,-1-13-1,-3-16-4,-4-10 5,-5-15 16,-9-9 35,-2-5-6,-5-10-18,-3 2-16,1-2-11,-4 8-27,-1 7-126,11-32-327</inkml:trace>
  <inkml:trace contextRef="#ctx0" brushRef="#br0" timeOffset="15645">23289 678 660,'-5'-7'217,"-3"-4"65,-3-6-3,-2-2-21,3 3 8,-6-4-65,6 8-48,7 4-27,2 4-51,1 4-46,1 2-29,2-2-15,0 2-11,7-2-11,20 2 31,24 0 6,66 1 1,15-6 10,-98 1-11,0 0 1,34 0-1,-9 2 6,2 2-6,-4 0 0,-6 4 0,-9-2-9,-8 1-19,-13-2-25,-13-1-17,-8 0-20,-7 2-47,-14-1-169,-101 23-219</inkml:trace>
  <inkml:trace contextRef="#ctx0" brushRef="#br0" timeOffset="15923">23328 620 1157,'-11'0'307,"7"-1"-112,-9 1-28,9 1-101,1 9-66,0 13 0,-1 12 6,1 16 10,0 6 11,3 8 0,0-2-10,-2-1 7,-2 8-5,-5 1-4,-5 10 3,-8 3-1,1 0-10,-4 1-5,6-11-2,3-13-14,9-10-56,9-18-121,5-11-17,10-15-49,47-62-373</inkml:trace>
  <inkml:trace contextRef="#ctx0" brushRef="#br0" timeOffset="16135">23246 1164 1108,'0'-13'372,"5"-3"-72,6-11-125,11 0-76,11-3-22,18 4-41,8 3-15,12 7-14,-1 8 0,-3 8-7,-10 7-6,-6 7 0,-11 4 5,-3 5-16,-10 6-76,-11 4-130,-13 8-267,-72 63-322</inkml:trace>
  <inkml:trace contextRef="#ctx0" brushRef="#br0" timeOffset="16351">23084 1711 1242,'-1'-2'489,"2"1"-269,0-3-110,9 0-68,12-4-2,14-4 16,21 1-10,8 1-19,7 2-7,1 4-14,-2 0-5,0 2 7,5-2-8,2 0-1,45 0-71,13-7-169,4-19-314,-54-18-595</inkml:trace>
  <inkml:trace contextRef="#ctx0" brushRef="#br0" timeOffset="16563">24682 1154 1417,'3'-9'499,"0"-3"-304,5-7-81,4-3-13,16-4-40,18 1-38,55-6-23,49 9 0,9 15-1,-66 12-5,-55 1 5,-4 1-5,-7 2-3,22 8-72,-20 8-114,-27 7-395,-114 57-304</inkml:trace>
  <inkml:trace contextRef="#ctx0" brushRef="#br0" timeOffset="16765">24597 1647 1550,'0'0'504,"2"0"-379,0-4-77,6 2-8,14-2 11,19-2-15,19 0-6,62-4-22,24 13-7,14 8 7,-67 1-7,-55-2-2,-2 2-20,-3-1-113,99 52-440</inkml:trace>
  <inkml:trace contextRef="#ctx0" brushRef="#br0" timeOffset="17680">26444 1131 1228,'5'2'191,"1"5"-146,4 2-5,2-1 31,-4 13-14,-2 3-2,-4 9 17,-3 8-15,-4 4-7,-1 3-23,-1-3-12,-4-2-6,1 2 6,1-11-15,-3-5 0,3-9-7,3-7-17,2-6 15,8-7 9,-2-13 16,8-16-16,8-20-12,15-22-3,12-8 14,15-5-10,3 6 11,2 16 1,-9 18 19,-15 17 26,-18 17-5,-8 6-37,-7 9-4,-2 9-25,0 12 19,1 14 6,-1 12 6,-3 9-6,-4 5 2,-5 3 1,-4-3-3,-1-5 11,-3-7-10,3-17 13,3-14-14,5-15 11,6-5 13,-1-12-6,8-14 51,14-19-48,10-19-20,17-19-1,9 0 1,5 6-1,-8 14 0,-10 17 0,-15 15 24,-14 14 20,-10 9-4,-4 3-22,-2 4-18,2 4-8,2 7 0,3 7 2,1 12 6,1 6 0,-5 7 2,-2 5-1,-4 10 8,0 2 0,-3 6-9,5 9-134,7-5-232,80 66-462</inkml:trace>
  <inkml:trace contextRef="#ctx0" brushRef="#br0" timeOffset="18032">28326 1064 1575,'-9'-24'334,"1"5"-157,-8-22-90,-7 11-33,1 11-1,-6 5-40,-5 21-12,0 10-1,-10 22-9,-4 18 9,1 15 0,1 13-1,5 7 1,9 2-6,6-4-3,11-6 8,9-9 1,10-16-14,9-14 13,8-9 1,5-13 6,10-7 0,3-6 22,11-9 10,6-5-22,2-7 4,-1-1-20,-1-5 10,-7-1-10,-3-6-87,-6-11-225,38-104-572</inkml:trace>
  <inkml:trace contextRef="#ctx0" brushRef="#br0" timeOffset="18387">28958 709 1314,'14'-4'234,"-7"1"-114,12 3-39,-7 0 3,-4 9-21,6 4-46,-1 10-17,0 5-7,-6 7 7,-3 5-10,-13 9 2,-11-1 8,-17 11 21,-15-1-21,1-5-26,5-10-8,16-15 23,16-12 11,10-9 0,8-4 13,4-6 52,5 0 37,5-5-21,6 2-35,0 4-20,7 2-19,4 0-7,6 2 0,1 8-9,-1 5-120,-10 6-370,14 24-644</inkml:trace>
  <inkml:trace contextRef="#ctx0" brushRef="#br0" timeOffset="19106">23595 1860 829,'-7'-3'312,"2"0"-121,-7 0-17,6 3-69,3 0-63,3 3-41,-2 6-1,0 8 0,-4 12 9,-6 7 36,-2 4-9,-4-1 14,0-2 10,-1 0-8,1-5-8,-2-11-22,4 2-13,3-5-3,2 0-5,-1 5-1,2 3-1,-3 3-38,4-6-93,1 0-80,5-2-88,6-13-190,39-41-42</inkml:trace>
  <inkml:trace contextRef="#ctx0" brushRef="#br0" timeOffset="19466">23675 1888 926,'0'-9'337,"0"1"-76,0-3-27,0 8-73,-1 0-79,1 6-70,0-3-12,2 10-43,3 9 29,4 10 14,7 10 6,1 9 2,3 3-8,2 1 1,-4 0 0,2-4-1,-3-2-9,-4-2 2,-5-9 5,-4-5 2,-2-5 0,-4-10 7,1-3 8,-2-3 6,-1-5 23,-3 0 55,-6-4 40,-7-3-52,-8 0-42,-6-5-21,-5-7-15,3 1-9,5-2 0,0 1-11,9 0-47,8 4-98,8-3-114,8 5-234,26-40-504</inkml:trace>
  <inkml:trace contextRef="#ctx0" brushRef="#br0" timeOffset="35859">2455 4474 1169,'-8'-1'171,"1"-2"-98,-3 0-20,2 3 62,3 0 47,3 0-63,-1 3-66,0 1-33,0 7 0,-1 6 8,-4 7 13,-1 10-3,-10 4 7,1 10 1,-12 8-10,-6-1-4,-1 6-6,-4-9-5,4-7 0,8-7 7,8-10-8,3-3-11,7-3-32,5-6-91,4-1-74,2-4-53,7 0-86,32-16-7</inkml:trace>
  <inkml:trace contextRef="#ctx0" brushRef="#br0" timeOffset="37053">2461 4531 702,'0'0'177,"0"0"-120,0 0-6,0 3 55,-1-3-10,1 0-27,0 0-22,0 1-16,1 7-17,4 0-2,2 4 9,3 4 0,1-1-8,3 3 2,1-1 0,-2 3 5,5 0-4,-5 0 1,4-1-7,-5 7-4,2-3 0,-3 6 2,2-3-2,-2 1 6,-4-1-3,2-7-2,2 2 1,-4-4-7,-1-3 7,0 0-7,0-3 0,0-2 7,0-2-8,-3 1 1,0-3 0,-3-3 1,1 1 4,-1-3 1,-1 0 8,1 0 38,0-3 49,0 1 27,-3 1-35,3 0-46,0-6-27,-3 6-12,3-2-7,0 2-1,-3 1 0,6 0 0,-6 0-1,6 0 1,-6 0 0,3 0 0,0 0-1,0-2 1,0 2 0,-2-1-1,2-5 0,-1 4 0,-4-6-1,1-2 0,1 3 1,-1 2 0,2 1-1,1 2 0,1 2 1,0-1 0,0 2-1,0-1-1,0 0 1,1 0-1,-2 0 1,1 0 0,0 0 1,0 0-1,0 0 0,0 2-6,0-2 5,1 0-5,-2-2-1,1 2 7,0 0-1,0 0 1,0 0 0,0 0 1,0 0 0,0 0 0,0 0 1,0 0 5,0 0-5,0 0 0,0 0 7,0 0-7,0 0-1,0 0 1,0 0-1,0 0 0,0 0 0,0 0 0,0 0 0,0 0 0,0 0 1,0 0-1,0 0 1,0 0 0,0 0-1,0 0 0,0 0-1,0 0 1,0 0-1,0 0-5,0 0 4,0 0-5,0 0-4,0 0-19,0 0-28,0 0 8,6 7 32,-3-3 11,1 0 6,-1 2 0,-1-3 0,0 1 0,-2-2 1,2-2 0,-2 0 1,0 0-1,0 0 0,0 0 1,0 0 5,0 0-6,0 0-8,0 0-31,-2 0-17,1-4-41,0-1-77,-1-5-122,-7-29-285</inkml:trace>
  <inkml:trace contextRef="#ctx0" brushRef="#br0" timeOffset="37983">2616 4694 775,'-6'-8'345,"0"1"-99,-4-12-102,0 8-25,3 2-7,0 3-31,4 3-54,2 6-27,2 3-14,-1 4-2,3 15 8,4 12 7,0 8 1,3 6 0,1-6 1,5 0 0,0-4 0,-1-4 0,6 1 0,-3-1 0,3-2 0,1 4 0,-1-5-1,0-3 1,-2-2-1,-4-4 1,-3-9 0,-6-5-1,-3-6 1,-1-2 0,-4-3 19,2 0 37,-3-4 73,-3 0-40,-6-7-52,-4 0-25,-8-3-11,-4 3-1,-2-1-1,0 0 1,0 7 0,-1-1 0,0 1-1,-4 4 1,-1-1 0,-1 2 10,-3-2 1,-2 0 3,2-4-5,-3 2 8,-1-3-9,3 2-9,3 1 1,7 0 0,4 2 1,8-2-1,-1 4 0,8 0-1,0 0 1,3 0-1,3 0 1,2 0-1,0 0 0,3 0 0,1 0-6,1-1-25,1 1-46,6-5-98,16-1-136,107-49-280</inkml:trace>
  <inkml:trace contextRef="#ctx0" brushRef="#br0" timeOffset="38256">2903 4594 1351,'0'0'267,"0"0"-191,3 0-56,2 2-20,8-6 0,12 2 0,13-2 1,13-3 5,9-2-6,1-4 1,0 1-1,-2-3 1,-4 0 0,-8 2-1,-3 1-5,-8 3-61,-9 2-89,-11 3-107,-15 7-82,-60 19-4</inkml:trace>
  <inkml:trace contextRef="#ctx0" brushRef="#br0" timeOffset="38471">3033 4686 481,'-5'3'240,"2"-3"6,-4 1-54,4 7-97,-2 9-52,2 11-4,1 9 44,-1 11 7,1-2-23,4 5-22,-2-2-16,3 2-8,-6-2-3,1-1-12,-1 1 3,-2 2-9,2 1-12,-1-2-84,0-5-132,4-12-153,4-17-424</inkml:trace>
  <inkml:trace contextRef="#ctx0" brushRef="#br0" timeOffset="38668">3073 5014 644,'1'-4'598,"1"-2"-394,2-3-103,4 3-35,10-3-17,10-1-4,8 1-9,13-2-18,3 1-7,4 3-5,-3 2 0,-8 2-6,-9 6 0,-15 4 0,-15 5-159,-15 15-100,-114 75-303</inkml:trace>
  <inkml:trace contextRef="#ctx0" brushRef="#br0" timeOffset="38863">2981 5391 1003,'2'-1'485,"-2"0"-305,2-4 57,0 1-27,6-1-107,10-3-70,7-2-24,15-1-9,10 4 0,9-3 0,7 0 0,5-3 0,2-3-14,2 0-83,-5-5-200,4-1-151,102-69-342</inkml:trace>
  <inkml:trace contextRef="#ctx0" brushRef="#br0" timeOffset="39066">4089 4786 703,'0'-4'879,"2"1"-600,6-11-183,7-4-32,8-4-1,10-1-22,5 0-26,6 1-14,9 5 0,2-1 0,-2 8 0,0 6-1,-11 8-12,-9 8-103,-16 14-354,-65 84-380</inkml:trace>
  <inkml:trace contextRef="#ctx0" brushRef="#br0" timeOffset="39275">4003 5257 684,'-2'-4'1152,"2"4"-842,-2-4-199,7 4-67,7 1-44,18 2-1,15 1 1,17 6 1,3-1 0,-1 5-1,0 2-1,-1 2-17,-6 1-13,-6-9-52,-10-2-133,9-16-403</inkml:trace>
  <inkml:trace contextRef="#ctx0" brushRef="#br0" timeOffset="40122">5710 2754 954,'-2'0'342,"0"0"-203,1 3-73,0-3 2,-1 3 14,-1 6-34,0 6-30,-3 13 6,-4 17 33,-3 10 21,1 9-15,-4 1-13,-1 3 4,1 2-2,-1-8-19,1-7-10,-4-4-11,5-4-6,0 2-5,3 0 1,-3-1-1,6-4 0,1-1 0,5-10-1,2-8-1,2-8-25,1-4-20,1-9-70,-2-2-133,1-2-84,3-37-199</inkml:trace>
  <inkml:trace contextRef="#ctx0" brushRef="#br0" timeOffset="40529">6246 3021 798,'-1'0'295,"-1"-2"-67,1 2-16,-2-1-10,1 1-34,0 1-91,-1 5-61,-4 9-14,-3 11-2,-5 16 2,0 10 4,-4 6 0,-2-3-6,0-3 8,-3-1-7,0-6 5,5-1-6,2-11 1,7-2-1,4-9-1,2 0-30,4-6-98,0-3-81,5-10-107,25-26-133</inkml:trace>
  <inkml:trace contextRef="#ctx0" brushRef="#br0" timeOffset="40709">6197 3343 763,'10'-16'274,"1"4"-32,13-21-55,4 0-52,5-4-55,7 0-41,4 2-18,8 10-8,-2 5-7,-2 6-5,-8 7 1,-10 11-2,-12 4-54,-10 6-173,-14 11-240,-72 45-162</inkml:trace>
  <inkml:trace contextRef="#ctx0" brushRef="#br0" timeOffset="40905">6303 3349 1053,'0'1'356,"1"-1"-248,1 3-84,5 4 1,3 4 64,7 3-13,10 3-26,3 2-25,3-1-11,0-4-14,-1-1-11,1-5-79,-3-3-83,0-10-85,42-35-241</inkml:trace>
  <inkml:trace contextRef="#ctx0" brushRef="#br0" timeOffset="41461">6880 3202 225,'0'0'847,"0"-2"-534,0 2-116,0 2-31,-2 4-55,0 4-69,1 12-30,-4 2-3,0 10 0,-1-3-3,0 0-5,-1-1-1,3-5 0,-1-5-21,2-8-33,3-9-33,0-2-17,2-1 38,1-4 45,4-12-1,8-13-11,5-10 15,6-12 7,1 5 11,-3 6 1,-7 16 14,-3 14 20,-8 8 2,0 8-22,1 7-7,-3 5 11,0 8 19,-1 3-7,2 1-14,2-11-10,2 1-6,1-7 0,1-4-1,2-11 0,-1-6 1,0-10 5,6-12-5,1-14 0,8-15 0,8-8-1,-1 0 1,0 16 0,-8 19 0,-10 17-1,-8 15-10,-4 12-4,-4 8 14,-2 9 13,-5 6 29,-2 4 16,-1 1-13,2 0-22,1-4-16,2 0-6,4-1-1,1-6-23,4 3-139,9-5-196,32 20-376</inkml:trace>
  <inkml:trace contextRef="#ctx0" brushRef="#br0" timeOffset="41979">7767 2955 1088,'-8'-18'350,"-1"8"-149,-12-15-63,0 11-59,-4 10-35,1 12-40,-1 14-4,1 17-12,7 6 11,6 10-7,6 0 7,2-3-5,8-3 6,1-11 1,2-14-1,4-7 1,4-11-1,1-8 0,2-4 1,2-13-1,0-3 0,0-11 1,-4-9-1,-2 1 1,-8-3 0,-5 0 0,-5 7 7,-2 7-8,-5 6 8,2 9 1,1 5-2,2 3 8,4 4-4,-1 3-11,2 0-1,-1 6-14,-1 2 6,-2 0 1,-1 8 7,3-3-5,-3-3-3,3 2-3,2-8-5,0 6 4,0-6 5,2 0 8,1 4 0,0-7-2,0 4-8,1 1-76,2 0-61,-3 5-84,-1-3-61,-7 3 4,-41 15-220</inkml:trace>
  <inkml:trace contextRef="#ctx0" brushRef="#br0" timeOffset="42557">5837 2936 1218,'-2'-7'219,"2"3"-99,2-6-101,20 10-19,30 0 0,87-3 6,108-7 34,42 17 17,-105 9-3,-41 6-13,-20-3-16,-9 0-11,-3-8-7,-16-5-5,-57-2 4,-10-2-5,-6 0 0,19 6 0,-19-7-1,-16 1-10,-15 1-44,-21-2-105,-153 17-303</inkml:trace>
  <inkml:trace contextRef="#ctx0" brushRef="#br0" timeOffset="42841">5519 3482 1045,'-23'0'288,"11"-2"-95,-12 1-41,18 1-62,28 0-63,35-6-11,98-17 79,117-21 1,46 1-35,-124 30-29,-11 8-13,-13 9 2,-13 4 0,-4 4-1,3 9-14,-4 7-6,-21 5 2,-1 0-2,-18-1 2,-11-5-2,-63-13 0,-5-8-18,-7 0-45,19 5-131,-19-6-149,-35-21-375</inkml:trace>
  <inkml:trace contextRef="#ctx0" brushRef="#br0" timeOffset="43298">8523 2853 1456,'3'-14'232,"-3"-1"-22,6-18-123,-1 12-42,-2 2 36,-2 9-24,-1 6-43,2 6-14,0 9-20,-2 12 19,0 13 1,-2 8 0,-4 13 17,-2 3 5,-3 4 2,-2 4-7,3 1-5,-1-5-6,2-3 0,2-6-6,-2-1 0,0-6 2,0 4 4,-1-7 0,-1-6-5,5-7-1,2-7-10,2-7-28,-1-6-62,-1-2-164,4-1-87,-8-19-288</inkml:trace>
  <inkml:trace contextRef="#ctx0" brushRef="#br0" timeOffset="43802">8980 2940 910,'0'-3'351,"0"3"-147,0 0-143,0 3-37,0 7-12,-2 9 12,-1 8 29,-3 11-14,2 6-9,-2 4 15,-4 7 18,0-2 1,-3-1-22,2-1-16,-2-6-5,5 4-12,-3-4-8,5-3 3,4-7-4,2-6-52,3-9-106,3-8-11,4-12-37,1-12 56,4-17-34,1-13-1,1-7 7,-1 1 86,-1 2 92,0 9 24,0 13 45,4 6-21,2 3 18,6 6 8,0-3 53,2 3 4,-2 2-20,1 0-17,-3 2-13,-3 1-31,-3 3-31,-3 2-19,-7 8-36,-12 33-436</inkml:trace>
  <inkml:trace contextRef="#ctx0" brushRef="#br0" timeOffset="43968">9056 3510 1365,'0'-4'321,"0"0"-96,-2-8-68,4 4-44,4 0-67,4 7-46,5 4-6,15 7-48,9 9-168,10 3-141,8 1-288,114 7-156</inkml:trace>
  <inkml:trace contextRef="#ctx0" brushRef="#br0" timeOffset="44447">9739 3402 730,'3'-23'297,"0"1"-44,1-20-50,-3 0-10,-2 10-28,-3 9-64,-10 9-47,-2 19-44,-9 13-10,-3 15-9,-4 5 3,7 5 0,8-8 5,11-9-8,5-4 8,2-6 0,5-5-5,5 2-18,4-8-17,7-5-17,4-4 4,0-10-2,1 0 25,-6-11 16,-5-1 8,-7-3 7,-4 3 2,-5 4 19,-2 5 10,-1 5 44,0 8-16,1 7-59,-2 8-8,-3 11-7,1 15 14,-3 8-1,1 8 1,1 9-7,-2-2 8,2 2 19,-4-3 14,1 6-3,1-1-10,3-3 10,0-4-17,3-8-4,2-7-8,-1-3 1,-1-12-1,0-7 0,-3-9 11,-8 1 6,-12-6 1,-13-6-19,-10 0-27,-3-8-220,-68-62-530</inkml:trace>
  <inkml:trace contextRef="#ctx0" brushRef="#br0" timeOffset="45680">10415 3725 1094,'0'0'198,"0"0"-153,0 1-32,0-2-5,0 1 8,0 0-4,1 0-1,-1 0-4,-1 0-1,-4 0-6,-1 1-55,-8 6-116,-2 3-120,-37 17-215</inkml:trace>
  <inkml:trace contextRef="#ctx0" brushRef="#br0" timeOffset="48275">11020 3059 647,'0'-9'209,"0"0"-29,0-3-50,3 7 38,-3 2-9,-3 6-46,3-3-53,-1 1-26,-1 3-16,2 7 0,-4 12 24,-3 12 2,-2 18-20,-1 4-3,-6-1-8,1 4-11,-1-2 5,4-1-5,3-8 5,6-6-6,13-13-1,10-9 1,14-8 0,13-12 15,18-13 17,8-9 9,2-7-13,-2-1-10,-7 2-11,2-1-8,-10 8 1,-5-2-1,-9 4-52,-10 6-133,-8 0-104,-11-12-310</inkml:trace>
  <inkml:trace contextRef="#ctx0" brushRef="#br0" timeOffset="48518">11329 3125 924,'-1'15'127,"-2"8"-100,-2 18 12,-3 15 45,-5 8 51,0 2-10,-2 8-40,-3 1-11,3-2-23,-1 0-30,2-5-11,5-6-8,4-11-2,5-2-29,8-7-133,12 52-303</inkml:trace>
  <inkml:trace contextRef="#ctx0" brushRef="#br0" timeOffset="48721">11561 3733 1188,'0'3'182,"4"2"-158,-1 7-14,3 1 22,0 3 29,2 0-26,3 4-22,-2-4-5,-1-1-7,-1-4-1,2-1-60,-5-1-250,-2-28-693</inkml:trace>
  <inkml:trace contextRef="#ctx0" brushRef="#br0" timeOffset="49103">12068 3166 1155,'9'-9'234,"0"3"-150,12-10-23,1 7 50,2 2-19,-4 3-35,6 4-30,-4 6-9,-2 3-17,-7 8 0,-5 7 0,-10 14 6,-10 10 2,-16 10 6,-14 9-15,-9 8-4,-2 1-22,2-7-14,14-14 5,12-17 25,14-18 2,9-11 8,2-8 9,4-2 35,6-8 13,9 0-18,2-5-18,4 6-9,-2-6-6,4 8-6,0 2 0,2 3-1,4 2-9,0 3-116,2 5-161,42-2-401</inkml:trace>
  <inkml:trace contextRef="#ctx0" brushRef="#br0" timeOffset="50104">10403 3743 618,'0'0'148,"-1"-2"-20,1 2 38,0 0-28,0 0-66,-2 0-48,2 2-22,-2-2-1,2 4 8,0 0-2,-1 4 13,1-1 11,0 3-10,-2 3-1,-2 2-10,1 0 8,-3 0-18,0 2-12,-3-5-57,0 0-33,3-2-58,2-5-91,-7-18-356</inkml:trace>
  <inkml:trace contextRef="#ctx0" brushRef="#br0" timeOffset="51234">12842 3029 1,'0'0'670,"0"1"-598,2 5-66,3 8 18,-1 2 57,6 13 68,1 5-16,-2 7 5,5 4-15,-5 0-37,5 4-20,-1-1-11,1 7-26,2-2-19,-4 3-2,1 2-7,-2-1 0,-4-3-1,2-4-2,-3-9-59,-3-10-85,0-9-89,-10-7-116</inkml:trace>
  <inkml:trace contextRef="#ctx0" brushRef="#br0" timeOffset="51508">13221 3002 1311,'-2'-4'271,"-2"4"-155,-9 4-85,-5 8-17,-9 11-8,-6 14 4,-6 14-1,-5 10-1,-7 6 2,-3 0 10,-1 1-5,0-6-5,4 0-8,3-1 4,6-3-6,4-5-35,3-8-62,10-7-53,7-9-93,14-7-98,30-28-161</inkml:trace>
  <inkml:trace contextRef="#ctx0" brushRef="#br0" timeOffset="51731">13436 3257 1115,'0'-4'265,"0"4"-142,0 4-117,0 12-5,-2 5-1,-2 14 6,-2 12 3,-3 8-2,-1 4 2,-2 4-7,-5 5-2,2-9-2,2-5-122,6-6-170,-4 23-324</inkml:trace>
  <inkml:trace contextRef="#ctx0" brushRef="#br0" timeOffset="52090">13609 3559 1136,'-5'15'123,"-1"7"-93,-3 19-21,-1 14 31,6 4 26,4 2-7,4-7-28,8-8-19,1-9-1,4-15-2,5-11 4,1-9 52,5-11 29,5-13-20,0-12-26,-4-10-17,1-12-11,-4-8-4,-7-11-4,-6-7-10,-8 0 4,-10 9-5,-8 16 5,-6 21-4,-8 21 4,-8 11-6,-5 16-18,-3 12-24,0 11-20,7 0-43,11 2-90,10-6-132,13 15-144</inkml:trace>
  <inkml:trace contextRef="#ctx0" brushRef="#br0" timeOffset="52513">14212 2933 1286,'0'-2'231,"3"2"-142,-3-2-65,4 4-24,5 3-11,0 6-1,3 12 10,-5 9-5,-5 0-4,-8 8-1,-8 4-10,-6-2 22,-9 2-14,-3-1-82,-3-8-78,1-5-76,13-11-25,5 7-58,32-30-48,-7 2 381,0 2 136,4 0 62,5 0-52,6 6-1,0 0 5,3 2-34,0 6-34,-2 3 22,0-3 1,-7 4 3,-6-5-27,-1 4-17,-8-5 4,-5 2 17,-5 1-16,-8-2-6,-13 5-63,-13-1-91,-97 12-525</inkml:trace>
  <inkml:trace contextRef="#ctx0" brushRef="#br0" timeOffset="53181">14685 3155 917,'-2'-2'318,"1"0"-185,-2-4-14,3 6-40,0-4-13,10 4-37,11-1-19,12-2-8,13 1-1,6-2 0,5 2 7,0-5-2,-2-3 1,-1-2 13,-5-2-8,-7 1-2,-8 3-8,-7 0-1,-11 4-1,-5 2-11,-11 4-160,-11 8-354,-59 19-34</inkml:trace>
  <inkml:trace contextRef="#ctx0" brushRef="#br0" timeOffset="53459">14916 3208 24,'0'1'702,"-1"-1"-564,1 3-101,0 7-28,0 8 45,0 2 77,1 10-14,1 4-27,0 2-2,-2 6-22,2 6-28,-2 4-10,0-1-14,0 6 1,-2 0-6,0-3-2,-3-5-1,-1-4 3,-3-7 0,-4-1-1,-5-7 13,-14-1 13,-11-3-34,-5-7-37,-4-7-256,-49-39-655</inkml:trace>
  <inkml:trace contextRef="#ctx0" brushRef="#br0" timeOffset="54750">15589 2879 234,'0'1'351,"0"-1"-236,0 2-70,-2-2 39,2 0 5,0 2-47,0-2-29,0 4 1,0 0 17,-1 6-13,-1-2-7,1 3 2,-1-3 2,2-2 9,-1-5 3,1 0-6,0 2-7,0-2-5,0-1-9,0 2 0,0-2 1,0 4 1,0-4-1,-2 6 0,2 0 1,-3 4-1,2 2 0,-1 3 0,0-1-1,2-3 1,-1-3 0,1-4-1,0-3 1,-2 1 0,2-1 8,0-1 7,0-1-7,0 1-1,0 0-7,0 0 9,0 0-9,0 0 0,2-2-1,-1 2-21,3 0-76,5-1 14,3-3-110,16-23-315</inkml:trace>
  <inkml:trace contextRef="#ctx0" brushRef="#br0" timeOffset="56220">15768 2779 672,'0'0'106,"0"0"-86,0 3-19,-3 6-1,-2 12 59,-3 14 16,-4 14 40,-3 16 4,-3 7 7,-6 10-51,-1 5-12,0 5-23,-3 2-20,-2 6-13,-16 65 1,-18 48-7,-3 5 7,54-168-7,5-10-1,2-4 0,-10 38 0,8-18 0,5-11-6,3-22-41,0-5-98,3-14-122,21-45 57</inkml:trace>
  <inkml:trace contextRef="#ctx0" brushRef="#br0" timeOffset="56913">16023 3329 18,'0'-2'906,"0"2"-618,0-2-190,0 4-73,0 2-14,-1 6-11,-1 2 14,1 14 10,-2 7 19,-2 6-2,-1 5-4,-4 1-13,1 0-6,-2 3-4,-1-1-4,-1-1-4,-2 2-6,0-1-3,0-8-61,0-3-88,5-10-53,-2-7-49,6-10-4,3-9 45,2-5 56,1-14 85,1-5 72,6-12 169,9-8 32,4-5-82,13 0-31,6-1-1,4 10-6,8 8-19,5 6 7,3 1-15,-4 9-12,-4-1-5,-10 8-16,-6 5-15,-8 5-6,-4 20-247</inkml:trace>
  <inkml:trace contextRef="#ctx0" brushRef="#br0" timeOffset="57107">16028 3740 966,'1'0'289,"2"-3"-124,2 2-25,5-5 41,3 2-67,4 2-66,5 2-37,-1 5-10,4 6 0,4 6-1,1 2-97,4 0-74,3-2-56,8-3-146,74-5-229</inkml:trace>
  <inkml:trace contextRef="#ctx0" brushRef="#br0" timeOffset="57655">16628 3584 737,'-8'-15'192,"-4"3"-20,-9-10-67,-3 6-4,-4 15-49,-1 12-40,3 11-12,-1 12-1,5 14-1,0 4 2,8 0 0,5 0 0,7-11 1,7-11 0,2-8 0,8-10 14,5-8 21,2-10-1,6-11-5,0-9-8,2-8-13,0-8-3,1-6-6,-5-7-1,-3 3-40,-7 8 18,-10 13 23,-5 9 2,-4 13 4,-1 6 14,-5 6-20,-2 10-15,-4 9 6,1 5 8,0 5 1,0 3-1,3 2 0,2 3 1,1-3-1,2 0 1,0-1-1,5-4 0,1-2 1,0 0 6,-2-1 16,-1 4-4,-1 1 0,-3 1 0,0 4-6,-2 0 6,-1-4-7,2-3-5,1-4 4,-2-9 16,-1-1 26,-1-6 31,-2-5 13,-6 1-26,-11-7-31,-8-2-39,-4-7-40,2-5-121,9-4-131,4-86-610</inkml:trace>
  <inkml:trace contextRef="#ctx0" brushRef="#br0" timeOffset="57987">17297 2940 929,'3'-9'174,"0"-1"-103,2-9 17,1 9 49,-5 3 10,1 6-81,-2 5-66,1 10 0,-2 11 2,-2 18 34,-6 17-3,-9 19-3,-9 12 21,-10 5-5,-27 55-1,-23 20-16,-4 16-11,28-64-5,9-5-6,7-11-7,32-58-86,0-10-140,9 1-137,-18 119-280</inkml:trace>
  <inkml:trace contextRef="#ctx0" brushRef="#br0" timeOffset="58570">17597 3409 714,'-4'-4'157,"-2"1"-58,-2-8 32,2 5 2,0-3 32,2 6-94,1 3-44,-4 7-27,-6 15-9,-11 19 9,-1 12 7,-4 14 2,12-1 1,4-6-1,13-15-3,10-9 3,2-11-1,1-12 38,10-9 70,-1-12-20,9-11-35,3-13-19,-1-11-24,-4-7-7,-3-4-1,-7 1-1,-8 9-1,-6 8 5,-7 10 37,-6 18 29,-6 8-61,-8 12-18,-11 19-24,-4 16-63,2 8-145,11 2-122,15 78-175</inkml:trace>
  <inkml:trace contextRef="#ctx0" brushRef="#br0" timeOffset="58955">18333 3570 1146,'-3'-7'278,"-4"-3"-127,-6 0-86,-3 0-37,-6 4-17,2 8-11,-4 5 1,3 4-2,-1 3 2,1 4-1,-3 1 6,-1 10 3,-5 3 0,-3 9-3,-4 9-5,-1 5 8,-6 10-8,8 2 1,8-6-2,8-6 1,11-6-1,9-8 0,6-5 0,6-5 0,5-2 63,7-5 24,7-6-26,5-1-11,5-9-25,3-4-10,2-6 0,-1-4-15,-2-1-12,-5-4-51,-5 0-99,-6-1-138,21-34-419</inkml:trace>
  <inkml:trace contextRef="#ctx0" brushRef="#br0" timeOffset="60470">10763 4355 782,'15'-15'209,"2"4"-112,16-13-49,5 3 36,2 4-6,3 9-21,2 4-27,8 4-10,8 4 2,9 4 7,5 1 22,55 10 25,22 0 4,18 4-32,-49-5-3,-3 1-6,-7 3-6,9-3-14,7 0-5,7 7-10,-7-1 4,-5-2-16,-2 3 17,-5-3-9,-8 9 1,-6-6-1,-10-4 6,-3-6-6,10 2-3,1-9-3,11 0 6,9-8-4,-4-5-10,-2-9 28,9-7-7,5 7-7,1 2 0,1 10-4,-16 7 4,-4 10 0,-3 3 1,0 7 5,6 13 6,-6-2-12,0 2-8,6-5 8,7-9 0,-3-3 1,2-12 0,-7-5-1,-7-5 8,-1 2-8,-1-2 6,-2 7-6,-5 3-1,0-6-4,-1-5 5,11-5 1,1-2 5,4-1-5,-10 5-2,-13 5-1,-53 3 2,-4 2 0,-5 1-1,29 9-16,-18-6 4,-6 2 12,-7-4-6,0-6 7,4-2 1,9 0 0,7-4 14,5-2-14,3 2 0,6-2 0,1 3 5,-5 3 0,-4 0-6,-8 1-2,-10 4 1,-10 0-5,-1 1-16,-8-2-23,-1 4-21,-2-4-15,-2 7-23,-1-7-20,0 2-40,0-4-164,1-4-407</inkml:trace>
  <inkml:trace contextRef="#ctx0" brushRef="#br0" timeOffset="66765">5982 4746 63,'1'-7'165,"-1"-1"24,0-8 61,2 3-17,0-5 14,-2 1 8,0-7-6,-2-4-16,-1 2-23,0 4-68,1 8-73,1 8-43,0 6-26,-1 4-5,2 8-19,-4 17 2,-5 22 20,-2 22 1,-4 7 0,-4 3 1,1-5 0,5-13 0,4-5 0,6-8-1,6-5 1,7-9-1,5-4 1,5-4 0,9-11 1,4-5-1,9-8 2,3-6-1,4-6 0,0-4 1,2-4-1,1 1 0,-3-5-1,1 4-10,-6-3-49,-4 2-97,-8-2-162,17-32-338</inkml:trace>
  <inkml:trace contextRef="#ctx0" brushRef="#br0" timeOffset="67013">6194 4901 989,'0'0'204,"0"0"-135,0 0-41,2 1 16,-2 9 4,2 7 57,0 13 3,-4 11 4,-4 14-17,-4 5-41,-6 8-29,2-1-8,-4 3-16,8-4-1,1-5-4,6-3-121,6-12-128,6-5-95,27 11-160</inkml:trace>
  <inkml:trace contextRef="#ctx0" brushRef="#br0" timeOffset="67201">6377 5547 796,'0'6'140,"0"0"59,2 2-23,0-2-77,0-2-23,3 3-37,4 0-22,0 0-4,3 1-13,0 1-34,3 4-200,9-10-335</inkml:trace>
  <inkml:trace contextRef="#ctx0" brushRef="#br0" timeOffset="67563">6858 4976 1109,'3'-2'210,"4"1"-151,5-2-20,2 9-6,4 7 0,0 4-5,1 11-4,-6 5-9,-5 6-3,-6 4-1,-13 4-5,-12 6-6,-5 0-14,-7-2-110,-1 1-35,1-11-26,8-7 26,8-9 77,12-12 56,7-9 26,2-4 150,4-4 119,5-4-32,6-4-71,3-2-70,6-1-45,2-1-28,2 6-17,4 1-6,3 0 0,4 8-51,0 1-146,55 1-354</inkml:trace>
  <inkml:trace contextRef="#ctx0" brushRef="#br0" timeOffset="67839">7453 4970 878,'3'7'125,"0"5"-95,3 3 76,5 11 49,5 7-14,3 8 12,5 12-51,-1 5-47,4 7-13,-5 15-18,2 3-22,-5 2 7,-1-8-8,-1-19-1,-4-3-12,-1-16-78,0-11-95,-6-15-175,6-41-165</inkml:trace>
  <inkml:trace contextRef="#ctx0" brushRef="#br0" timeOffset="68102">7816 4941 889,'0'0'226,"-3"4"-160,-4 8-22,-4 7 19,-6 13 19,-3 10-10,-10 8 20,-6 10 10,-9 6-45,-3 8-20,-1 2-13,3-2-12,4-2-6,5-9-6,9-3 0,8-9-37,5-10-56,11-4-102,7-7-179,31-3-357</inkml:trace>
  <inkml:trace contextRef="#ctx0" brushRef="#br0" timeOffset="68352">8096 5184 144,'0'0'623,"0"2"-535,0 4-68,-1 10 170,-1 6 17,-2 15-28,-5 4-11,1 4-26,-3 0-49,0-2-34,1-5-37,1-7-8,3-2-13,3-3-1,3-6-9,3 3-114,3-2-132,7-6-209,35-9-152</inkml:trace>
  <inkml:trace contextRef="#ctx0" brushRef="#br0" timeOffset="68687">8420 5337 831,'0'8'213,"0"4"-174,-6 14 27,0 9 72,-3 8 27,3 2-66,3-4-15,6 1-30,5-9 9,1-11-27,5-5-9,0-8-3,3-5 23,8-11 10,6-3-18,5-15-20,1-7-4,-3-3-3,-4-10-4,-10-5 1,-2-2 0,-11-3-8,-4 4 7,-3 3-8,-4 10 6,-4 12 0,-1 10 0,-4 9-6,-2 7-7,-6 7-9,0 7-58,2 6-104,2-4-44,7 3-65,4 7-301</inkml:trace>
  <inkml:trace contextRef="#ctx0" brushRef="#br0" timeOffset="69115">9005 4776 1038,'11'-5'123,"0"1"-95,9-6 2,-1 10 29,0 0 11,-1 10 4,-1 2-1,-3 0-23,-1 7-28,-4-1-8,-2-2-7,-5 5-7,-3-2-9,-3 5-19,-6 1-44,-3-3 7,-1-3 34,2-5 24,-1-7 7,5-4 9,5-1 33,3 0-11,8 0-30,8 2 0,7 2 8,12 2 2,4 3-5,1 0-6,-2 2 6,-12 0 36,-8 2 27,-9 0 5,-9 0 35,-7-1 22,-7 4-25,-8-1-52,-6 2-28,-4-1-20,-4 3-6,0 1-103,9-9-199,-3 5-286</inkml:trace>
  <inkml:trace contextRef="#ctx0" brushRef="#br0" timeOffset="69769">9769 5155 1288,'1'2'268,"1"0"-207,1 3-60,8 10-1,3 7 31,10 11 16,5 12 7,8 5-11,3 10-10,5 1-9,0-1-6,1 3-4,-3-7-4,-3-5-9,-6-2 0,-4-8 5,-7 1-6,-5-5 0,-9-3-46,-5-5-123,-8 0-97,1-10-191,-4-9-78</inkml:trace>
  <inkml:trace contextRef="#ctx0" brushRef="#br0" timeOffset="70062">10360 5200 1034,'-3'-4'204,"0"0"-85,-5-5 8,-1 3 19,-6 0-50,-3 9-44,-9 7-31,-5 14 6,-11 3 9,-4 14 3,1 3-7,0 7-4,0 0-11,-2 3-8,-5 5-2,3-2-7,-1-2-68,9-4-134,14-2-110,2 33-345</inkml:trace>
  <inkml:trace contextRef="#ctx0" brushRef="#br0" timeOffset="70661">10838 5089 714,'-9'-4'222,"2"1"-56,-3-2-17,7 5 17,0 4-65,1 5-79,2 9-20,2 11 10,2 15 4,2 5 8,-1 7 18,-4 7 12,-5 3 9,-2 3-19,-4 0-16,-8 3-14,2-5-13,-3 0-1,7-4-12,0-8-107,9-8-97,6-10-118,37 7-198</inkml:trace>
  <inkml:trace contextRef="#ctx0" brushRef="#br0" timeOffset="71052">11121 5467 1144,'-5'7'201,"-1"5"-163,-4 12-31,2 9 2,2 7 27,7 5-6,9 0-4,3 1-7,4-2 5,4-11-4,3-7 1,-2-9 3,9-7 33,-6-10 36,7-10-12,2-7-30,7-7-21,-3-7-11,0-8-5,0-13-7,-9-2 5,-9-9-3,-12 0 0,-10 4 29,-13 12 13,-9 10-3,-12 21-12,-8 8-20,-2 14-15,-2 9-1,7 10 0,10 1-6,12 1-54,12 2-80,10 4-98,13 5-82,48 44-226</inkml:trace>
  <inkml:trace contextRef="#ctx0" brushRef="#br0" timeOffset="71413">11848 5580 805,'0'-3'231,"-1"3"-74,1 0-92,-7 12 35,-1 7-20,2 10-43,1 8-22,9 4-13,5-3-1,7-5 1,5-7 5,4-7 1,-2-5 29,2-12 65,0-10 18,4-6-22,2-13-29,0-8-14,1-3-2,-4-11-13,-7-5-5,-2-9-5,-12-1-9,-3 0-9,-10 8 12,-6 7 3,-8 15-3,-2 13-6,-3 10-17,1 11-1,0 11-18,2 10-42,4 13-109,2 11-103,3 4-209,-4 65-368</inkml:trace>
  <inkml:trace contextRef="#ctx0" brushRef="#br0" timeOffset="72375">12567 5663 1297,'0'0'186,"0"0"-120,0 0-35,2 0 73,6-2 14,9 0-53,12-2-28,8-4 22,8 5-4,1-1-14,3 1-16,1 2-13,5 2-6,1 3-5,0 2-1,-7 4-29,-6 0-96,-12 3-92,-17 3-233,-53 32-177</inkml:trace>
  <inkml:trace contextRef="#ctx0" brushRef="#br0" timeOffset="72556">12490 6118 1298,'3'-2'284,"0"1"-160,12-8 79,9 1-38,10-7-87,17 3-51,7 2-14,12 6-13,2 4 0,7 10-105,0 3-210,108 27-434</inkml:trace>
  <inkml:trace contextRef="#ctx0" brushRef="#br0" timeOffset="73102">13903 5346 458,'-6'7'475,"0"3"-424,-10 13-36,-4 7-3,-5 5 51,0 4 52,-8 6 1,0 3-25,-3 0 13,-1-2 2,10-1-25,5-7-24,11-6-21,11-6-21,9-5-4,15 1 1,12 1 28,13-3 43,8-5-19,10-6-25,0-3-18,0-5-10,-4 3-10,-1-8-1,-3 0-29,-4-3-193,59-38-317</inkml:trace>
  <inkml:trace contextRef="#ctx0" brushRef="#br0" timeOffset="73322">13995 5692 1241,'-5'12'181,"0"6"-137,-4 13-13,7 11 35,1 0 39,1 10-9,0 0-22,0 1-17,0-2-27,-6-5-9,-2 2-8,-2-1-2,-2-1-11,-4-2-15,4 2-210,-25 44-349</inkml:trace>
  <inkml:trace contextRef="#ctx0" brushRef="#br0" timeOffset="73539">14185 6288 1377,'0'0'303,"0"0"-166,3 0-46,0 1-62,3 2-17,7 5-11,2 4 0,2 7-1,1 1-54,1-1-145,-6 1-145,5-2-468</inkml:trace>
  <inkml:trace contextRef="#ctx0" brushRef="#br0" timeOffset="73885">14677 5677 1251,'14'-4'267,"3"-6"-148,17 0 26,4 1 1,3 6-58,0 9-35,-6 10-32,-7 6-20,-9 8 0,-12 8-1,-18 11-4,-13 9 2,-15 8-5,-6 4 1,-1-5-17,9-6 5,12-14 5,14-20 7,6-13 4,10-6 1,4-2 1,12-2 8,6-2 9,11-2-5,4-2-6,9-2-6,1 0-22,2 0-65,0-4-214,65-45-496</inkml:trace>
  <inkml:trace contextRef="#ctx0" brushRef="#br0" timeOffset="74093">15489 5708 854,'1'2'527,"-1"3"-476,6 8-42,1 6 7,4 13 74,6 11 44,5 6-20,-1 10-27,0 5-27,-5 2-32,-4 8-13,-7 6-4,-4 5-11,-4-7-76,-3-4-223,-10 31-345</inkml:trace>
  <inkml:trace contextRef="#ctx0" brushRef="#br0" timeOffset="74333">15804 5610 835,'-3'2'192,"-5"1"-125,-8 13-17,-6 12 121,-8 13-32,-9 12-8,-4 12-10,-8 6-14,-1 1-23,-2 8-44,3-1-23,5 1-17,4-3-9,9-7-125,9-11-73,10-12-171,23 4-201</inkml:trace>
  <inkml:trace contextRef="#ctx0" brushRef="#br0" timeOffset="74573">16050 5896 1372,'-3'5'157,"1"6"-133,-8 8 5,-5 17 40,-2 9-12,-5 16-17,0 13 4,-6 18 13,-4-2-6,4-7-27,5-12-17,7-20-5,8-8-2,8-14-65,8-11-94,8-11-23,52-37-296</inkml:trace>
  <inkml:trace contextRef="#ctx0" brushRef="#br0" timeOffset="74905">16285 6150 1262,'-3'6'286,"-11"8"-214,-6 18-49,-6 16 13,-2 12 15,11 0 19,11-8-31,10-11-19,11-14 7,8-9 37,5-7 29,9-11-22,6-7-20,4-15-21,2-5-12,4-10-11,-3-13 2,-4-4-7,4-18-1,-7-1-1,-12 11 6,-13 12 0,-17 14 5,-14 19 43,-12 6-26,-14 8-16,-12 13-11,-8 10-1,0 9 0,11 3-14,16-5-49,12-3-73,19-3-191,44 1-335</inkml:trace>
  <inkml:trace contextRef="#ctx0" brushRef="#br0" timeOffset="75242">17078 5655 1683,'-11'0'213,"-1"2"-156,-13 2-46,0 8-11,1 10-7,6 8-2,10 8 1,6 3 8,7 4-1,5-2-14,9 0 2,0-3 2,7-7 11,4-2 0,4-9 1,3 1 5,3-1-6,-6 3 0,-4-5 0,-10 3 0,-8-5-1,-8-5 0,-10-4 1,-10-4 42,-12 1 22,-14-3-28,-13-6-36,-7-4-13,-3-1-224,7-3-229,-32-44-276</inkml:trace>
  <inkml:trace contextRef="#ctx0" brushRef="#br0" timeOffset="75394">17177 5767 1015,'13'-4'198,"4"4"-150,13 0-32,0 4-10,6 3-5,0 0-1,3 1-68,55 11-294</inkml:trace>
  <inkml:trace contextRef="#ctx0" brushRef="#br0" timeOffset="75719">17748 5976 1619,'4'-6'319,"2"-7"-157,5-5-114,8 1-31,5 3-10,10 2-7,8 6 0,6 2-1,2 4 1,4 3-11,-6-3-1,-4 0-15,-8 0-63,-9-3-85,-2 1-137,13-29-677</inkml:trace>
  <inkml:trace contextRef="#ctx0" brushRef="#br0" timeOffset="76023">17973 5986 787,'1'3'134,"2"-2"-134,-3 7 0,3 6 7,0 8 67,-1 9 62,-4 12 7,-4 12 2,-5 10-58,-2 3-7,-7 3-19,6-4-7,5-5-15,2-5 0,7-4-21,3 1 17,1-2 13,-4-4-11,-2 0-13,-3-5-9,1-3-3,-1-13-10,0-9 4,-2-9 7,-6-4 10,-11-8-23,-14-4-209,-109-56-507</inkml:trace>
  <inkml:trace contextRef="#ctx0" brushRef="#br0" timeOffset="80611">3828 8496 824,'-4'-7'171,"0"3"0,-2-10 3,2 10 53,1 4-19,3 0-59,-2 0-82,2 0-31,-1 3-12,-2-2-9,0 9-13,-3 5 8,-3 15 14,-7 14 8,-6 12-8,-3 2-9,-5 4-9,-1-2-5,-1-3 7,-3-2-8,5-4 0,2-6-23,4-8-49,12-15-56,6-6-80,5-11 22,8-13 27,33-78-219</inkml:trace>
  <inkml:trace contextRef="#ctx0" brushRef="#br0" timeOffset="81003">3797 8463 749,'1'0'198,"1"7"-152,5 9-5,2 9 122,5 9-35,4 5-16,3 5-22,8 3-22,-2-4-14,7 2-24,-3-2-8,-3-3-2,-3 1-4,-4 1 1,-5-1 4,-6 0 4,-4 8 2,-5-3 18,-3 3 5,-6-5 10,-6-5 3,-2-6-2,-4-8-2,-1-6 13,-6-10 9,-9-7-12,-7-8-24,-9-8-9,-5-9-12,0-9-8,0-3-4,5-2-6,9-1-5,6 3-1,7 6-19,7 3-17,9 7-24,8 5-60,6 5-117,9 0-283,47-22-149</inkml:trace>
  <inkml:trace contextRef="#ctx0" brushRef="#br0" timeOffset="81715">4446 8771 982,'5'2'202,"-2"2"-139,6 3-36,0 7 20,6 0 16,-3 6 7,3-1-1,0 7-4,-3 3 16,0-3 3,-6 5 6,-3-1-12,-5 3-14,-2 4-4,-5-1-12,-4 1-16,-3-3-19,3-4-4,4-8-1,4-14-2,4-6 3,2-4 1,3-6 0,2-12-10,8-17-17,6-16 4,7-18-2,6-9-5,4-4 4,3 8 5,-7 17 11,-6 23-2,-9 20-8,-3 16-14,-3 8 1,4 9 8,1 7 0,2 10 15,-2 8 1,-3 3 8,-3 4 7,-4 1 13,-5 1-4,-4 2-2,-4-6-10,-1-4-7,2-13 2,2-11-8,3-9-20,2-11 13,6-16-5,3-12 10,8-14 1,5-13 0,2-11 1,2-6 1,6-2-1,2 8 5,-5 15-5,1 16-6,-5 17 5,-6 12-11,3 8-3,-5 11-2,3 7 5,-4 7 3,4 9 9,-5 1 0,1 0 10,-6 2 16,-2-1-7,0-2-7,-2 0-3,-2-1-8,1-3 5,0 1-6,-3-5-30,2 1-93,-1 0-185,6 28-437</inkml:trace>
  <inkml:trace contextRef="#ctx0" brushRef="#br0" timeOffset="81933">5806 8722 1181,'12'-6'354,"-3"0"-204,13-3-49,2 2 16,3 3-18,7 0-38,5-2-20,8 3-16,7-4-7,2-7-9,2 5-8,-6 1 0,-3 1 1,-11 5-2,-7 4-28,-13 7-212,-24 43-407</inkml:trace>
  <inkml:trace contextRef="#ctx0" brushRef="#br0" timeOffset="82165">5730 9216 1195,'4'2'243,"3"2"-187,16 2-11,9 1 61,20-1 56,6-3-7,5-3-49,-4-3-22,-4 0-21,-7-1-25,-5 2-20,-2-2-12,-7 2-5,0 1-1,-4-2-14,0 3-114,2 3-241,48-6-401</inkml:trace>
  <inkml:trace contextRef="#ctx0" brushRef="#br0" timeOffset="83961">8047 7665 892,'-1'0'248,"1"0"-161,-2 0-32,2 2 59,0-2 5,0 0-44,0 0-42,0 0-18,0 0-2,0 0 4,0-2 2,0 2 13,0 0 1,0 2-11,0-2-10,0 0-10,0 0-1,-13 18 0,-4 8 25,-7 18-1,-4 5-2,-1 6-13,3-6 1,6-8-10,0-6 7,3-3-2,-2-2-5,-4 1-1,-5 7-10,-2-2-80,-1 8-35,2-7-28,10-6-25,5-11-19,12-14 20,11-12 92,46-57-110</inkml:trace>
  <inkml:trace contextRef="#ctx0" brushRef="#br0" timeOffset="84357">8055 7718 861,'-1'-2'358,"1"0"-65,0-2-73,0 4-80,0 1-73,1 4-67,5 7-6,7 4 1,8 14 5,4 12 0,7 3 5,-1 6-4,2-3-1,-4 0 0,1-1 1,-2 0-1,-6-2 0,-3-5 0,-5-2 0,-4-14 0,-7-4 0,0-12 0,-6-5 26,1 0 50,-7-3 31,-14 1-38,-12 4-35,-19-5-19,-5 2-6,-10-4-1,3-4-7,2 0 0,11-6 1,11-4 7,12 6-9,14-1-1,7 3-30,6 2-40,8 0-104,8-2-175,10-2-234,68-38-195</inkml:trace>
  <inkml:trace contextRef="#ctx0" brushRef="#br0" timeOffset="84605">8754 7718 1158,'3'-4'272,"5"0"-164,4-4-71,3 5 44,7 0 29,11 3-38,12 3-38,5 0-17,7-1-5,-2 0-11,-2-4 0,-13 2 5,-8-4-5,-11 4 1,-10-1-2,-10 1-65,-5 1-148,-44 5-449</inkml:trace>
  <inkml:trace contextRef="#ctx0" brushRef="#br0" timeOffset="84831">8836 7829 994,'-1'1'270,"-1"-1"-128,-1 4-43,2 7-57,-1 11-16,0 11 7,-1 14 6,3 4 3,-2 1-14,2-1-4,0-5-1,2 1-5,0-9-11,1-3 1,-1-7-2,0-8-6,0 1-30,0-2-146,1 20-199</inkml:trace>
  <inkml:trace contextRef="#ctx0" brushRef="#br0" timeOffset="85020">8857 8129 36,'1'-7'1132,"3"3"-847,3-8-177,11 0-49,10 1-4,10-1-8,5 2-29,3 4-12,-4 6-2,-6 5-4,-9 4-85,-11 5-125,-29 50-263</inkml:trace>
  <inkml:trace contextRef="#ctx0" brushRef="#br0" timeOffset="85216">8801 8422 1024,'4'-4'378,"-1"2"-179,3-6-38,9 0-52,7 1-55,8-1-33,7 7-15,5 6-5,0 2-1,1 5-15,-3 2-120,-5 0-45,-5 1-43,-11-3-68,4 4 4</inkml:trace>
  <inkml:trace contextRef="#ctx0" brushRef="#br0" timeOffset="85664">7453 8842 1073,'-7'-7'455,"4"1"-259,-5-7 10,2 3-77,2 6-33,4 3-45,0 1-47,0 0-4,6 4-34,13 6 16,16 7 18,29-3 6,76 6-5,71-23 14,45-22 12,-84 15-8,2-2-18,-4 11 0,-28 2 5,-7 3-5,-9 0-1,-2 0 0,-15-4-10,-20-8-23,-59 6 8,-4 0-13,-7 1-23,17-4-73,-17 1-115,-46-7-220</inkml:trace>
  <inkml:trace contextRef="#ctx0" brushRef="#br0" timeOffset="86077">8480 9283 1547,'-17'-10'273,"2"4"-134,-19-4-107,-6 10-16,-6 10-14,-2 7-2,-3 9-2,6 8 2,8 6 2,6 4-2,11 5-13,9 2 1,6-2 6,12-1-3,4-7 9,9-5 9,10-2 3,6-7 4,9-6 14,6-9 8,6-8-11,5-5-9,1-9-8,1-2 1,-4-5-10,-2 2 0,-10 2-1,-2-8-41,-7 1-198,52-49-317</inkml:trace>
  <inkml:trace contextRef="#ctx0" brushRef="#br0" timeOffset="86431">8986 9139 1304,'2'-3'313,"3"-1"-127,7-2-141,7 2-16,5 4 13,5 3-12,-1 2-14,-3 6-5,-1 4-11,-9 0 0,-5 3 0,-3-3 1,-9 3-1,-11 4 0,-4 1-34,-14 7-35,-5 5-12,3 0-12,8-3 15,8-7 34,10-3 28,4-3 6,8-7 10,6-2 33,3-2 49,5-8 13,7-4-23,4 0-17,0-3-11,3-2-28,2 1-8,-2 0-8,1 7-150,36 7-340</inkml:trace>
  <inkml:trace contextRef="#ctx0" brushRef="#br0" timeOffset="86912">10321 8649 1328,'0'0'248,"4"0"-161,12 0-74,19 0-2,21-4 14,58-7 35,27-1 20,-16 2-34,-85 7-2,-6 2-7,-4-2-13,34-2-9,-18 3-13,-10 4-2,-12 3-6,-12 6-156,-10 7-161,-52 46-461</inkml:trace>
  <inkml:trace contextRef="#ctx0" brushRef="#br0" timeOffset="87128">10231 9353 532,'2'3'840,"13"4"-782,11 9-11,22 1 64,63 11 46,26-14 10,-6-10-49,-92-5-53,-1-1-17,-4 1-27,34-5-9,-5 2-12,-9 4 0,-2 4-183,57 15-356</inkml:trace>
  <inkml:trace contextRef="#ctx0" brushRef="#br0" timeOffset="87744">12335 7847 1150,'-3'-2'244,"2"1"-115,-4-5-46,4 6-44,0 6-20,-9 9-11,-6 19 8,-8 17-5,-5 17 14,2 9 14,8-5-24,13-4 4,10-13-18,19-7 23,17-10 38,18-8 47,50 0-37,-66-30-13,38 0-46,-1-8 5,-5-6-7,-8-4-11,-3-1-57,-12 3-185,-5-7-229,23-60-467</inkml:trace>
  <inkml:trace contextRef="#ctx0" brushRef="#br0" timeOffset="87948">12738 8163 829,'0'17'105,"1"8"15,4 17 38,-4 16 19,-1 0-9,-3 1-20,-7 2-47,2-3-28,-4-5-26,-2-6-25,6-5-8,3-9-14,4-4-82,5-5-192,16 12-349</inkml:trace>
  <inkml:trace contextRef="#ctx0" brushRef="#br0" timeOffset="88143">13140 8560 1095,'2'3'164,"1"1"-16,2 4 16,-1-2-40,2-3-31,6 3-51,-3 0-24,3-1-9,4 6-9,-2-1-202,16 13-413</inkml:trace>
  <inkml:trace contextRef="#ctx0" brushRef="#br0" timeOffset="88481">13681 7918 1300,'2'-3'245,"7"0"-145,6-5-50,8 8 53,2 4-17,3 0-37,1 10-29,-3 7-20,0 3 1,-8 6-1,-9 7-33,-15 5-110,-15 16 26,-15 4 0,-4 8 63,2-8 26,12-9 22,8-20 5,12-13 1,7-7 12,9-9 52,7-3 73,5-1-13,8-2-41,2-3-46,5-3-25,0 3-12,4 1 0,2 2-190,57-13-297</inkml:trace>
  <inkml:trace contextRef="#ctx0" brushRef="#br0" timeOffset="88714">14340 7979 982,'4'5'184,"3"5"-151,7 8 42,6 12 23,5 8 43,3 6 21,1 5-29,-2 0-37,-1 2-52,-4 4-26,0-6-12,-5-1 0,0-3-6,-7-3-65,1-5-131,-9-9-157,-17-4-368</inkml:trace>
  <inkml:trace contextRef="#ctx0" brushRef="#br0" timeOffset="88944">14655 7996 1134,'0'0'207,"-2"-2"-56,1 2-31,1 0-4,-3 4-53,-6 8-23,-1 7 2,-8 13 2,-3 8-13,-3 5-11,-1 8-11,-5-1-3,3 7-6,-1-2 0,-2-2-72,6 0-109,0-10-110,-13 41-257</inkml:trace>
  <inkml:trace contextRef="#ctx0" brushRef="#br0" timeOffset="89188">15095 8024 1514,'2'4'178,"-2"0"-160,0 5-12,0 4 75,-2 6 27,1 7-30,1 10-49,-3 2-14,1 5-3,-1 2-12,0-1 9,0 2-9,0-3-75,-3-1-163,6-7-303,15 5-390</inkml:trace>
  <inkml:trace contextRef="#ctx0" brushRef="#br0" timeOffset="89509">15477 8249 840,'-2'21'76,"-2"0"-16,1 20 62,3-2 20,5-2-28,8-11-27,6-6 21,1-11 50,5-9 22,-3-7-48,-1-8-50,2-4-22,-1-7-18,1-7-16,-4-2-19,2-6-5,-2-4-1,-5 5 0,-7 5 0,-4 6 10,-6 7 26,-7 11 7,-5 0-7,-8 6-26,-5 5-11,-4 1 0,3 7-12,6 0-49,4 6-136,10 5-331,4 22-372</inkml:trace>
  <inkml:trace contextRef="#ctx0" brushRef="#br0" timeOffset="90244">16069 7722 751,'2'0'211,"-2"0"-163,0 3-48,0 8 1,0 12 113,-3 8 33,0 9-57,1 7-32,2-2-1,2-7-19,2-5-20,7-8-11,6-2 2,0-3-3,8-1 2,2 0-7,5-3 5,0-2-5,0-2 5,-5-6-4,-6 2-2,-5 2 1,-5-5-1,-6 2-1,-3 6-1,-9 3 2,-4 3 1,-3 2 53,-6 2 33,-4-5-3,2-5-17,-6-3-14,-5-2-26,-7-4-27,-5-8-147,-2 0-236,-41-43-467</inkml:trace>
  <inkml:trace contextRef="#ctx0" brushRef="#br0" timeOffset="90418">16130 7838 1150,'11'-6'183,"2"-1"-129,14-6-39,6 7-15,5 4 0,-4 9 0,6 4-1,-1 2-6,-2 7-83,-7 4-131,5 41-145</inkml:trace>
  <inkml:trace contextRef="#ctx0" brushRef="#br0" timeOffset="91084">12081 9005 1069,'0'0'336,"9"0"-217,10 1-56,13 4 33,20 6 36,12-1-36,61 15-42,50 11-15,41 5-24,-34-10-5,17-6-9,17 1-1,14-8 1,21-8 0,1-6-1,13-1 0,-8-9 7,-9 17-7,-5-7-9,-24 3 9,-12 1-1,6 4 1,-15-2-2,-10 3-2,-24-7-3,-30 0 7,-26-4 6,-17-4-5,-54 0-1,-7-2-1,-6 3-20,15-5-48,-23-3-68,-23-4-140,-118-46-644</inkml:trace>
  <inkml:trace contextRef="#ctx0" brushRef="#br0" timeOffset="92195">12999 9845 100,'0'-7'781,"-2"1"-463,-4-8-68,-5 0-32,-6-1-13,-10-7-65,-4 6-56,-1-3-27,-3-2-29,2 9-26,1 2-2,7 6-1,-3 8-9,0 9 2,1 13-1,-4 9 9,0 17-6,8 3-8,6 5-4,8-3-7,8-3-23,7-14-5,8-5 5,9-13 8,7-14 7,9-12 6,8-13-17,4-9-26,6-16 50,0-3 20,-7-10 2,-8-1 4,-9 8 1,-14 10 32,-10 13 60,-7 16-12,-5 8-49,-2 5-32,-8 6 6,-5 12 0,-6 11-5,-3 8-7,5 11 0,-1 6 11,3 9-1,-1 1-8,3 1 10,-1 0-2,2-2-9,1-3 0,2-4-1,2-2 0,4-3-6,4-10-77,1-7-47,2-11-92,1-9-86,4 5-201</inkml:trace>
  <inkml:trace contextRef="#ctx0" brushRef="#br0" timeOffset="92483">13764 9780 1386,'0'0'159,"5"1"-135,4 8-24,4 7 2,14 10 22,0 6 22,5 8 46,6 10-22,-1 6-19,1 7-12,-3 3-21,-7-2-6,-2-2 0,-1-9-12,-5-6-13,-2-13-95,-3-7-89,-5-5-154,-1-15-370</inkml:trace>
  <inkml:trace contextRef="#ctx0" brushRef="#br0" timeOffset="92731">14382 9677 1417,'-16'14'194,"-4"-1"-131,-13 15 60,-8 7 12,-3 4-14,1 3-46,1 0-51,5 7-18,1 5 5,2-1-1,4 6-10,3-3-19,0-3-82,2 3-88,-4-1-121,3-3-191,-27 52 164</inkml:trace>
  <inkml:trace contextRef="#ctx0" brushRef="#br0" timeOffset="92971">14636 10022 1083,'-6'13'150,"-1"2"-36,-8 16 59,-5 13 10,-1 11-15,-1 5-45,5 0-50,2 1-31,8-7-30,2-9-3,5-1-8,0-10-1,6-7-107,0 1-203,21-5-427</inkml:trace>
  <inkml:trace contextRef="#ctx0" brushRef="#br0" timeOffset="93343">15049 10112 1109,'-15'36'132,"0"-3"-102,-9 35 12,3 1 38,8-3 11,10-12-43,6-5-27,3-11 3,9-14 20,7-12 49,8-12 19,7-10-62,8-11-28,6-6-22,1-6-65,-3-3 6,-3-4 20,-7 1 23,-12-4 7,-14-3 9,-10 0 33,-10-3 49,-8 2 26,-12 3 14,-6 6-17,-7 8-30,0 12-24,3 8-41,2 13-10,8 7-27,6 11-93,4 7-160,9 3-184,3 24-614</inkml:trace>
  <inkml:trace contextRef="#ctx0" brushRef="#br0" timeOffset="95351">15802 9771 707,'-1'-1'379,"-1"-2"-82,1-1-60,-1 4-18,4 0-46,-2 0-59,-2 3-56,2-3-49,2 5-9,-2 9-13,1 12 13,-1 16 0,-3 13 7,-1 8-7,-10 5 0,-1 2-5,-4-6-50,2-1-83,-3-8-65,6-10-128,-5 27-228</inkml:trace>
  <inkml:trace contextRef="#ctx0" brushRef="#br0" timeOffset="95731">16252 9757 1076,'-9'-2'321,"2"4"-135,-7 4-85,-3 8-41,4 13-21,-4 11-6,3 16-21,0 11-5,2 13 4,-3 3-2,5 2-9,0-9 0,7-11 0,3-12-22,3-16 2,8-7 1,8-16-4,1-8 16,7-10-4,1-9 22,2-8-11,-3-4 10,-5-5 5,-4-3-15,-6-4 9,-8-5 3,-6 7 45,-5 5 30,-7 6-18,-3 11-40,-5 8-10,-4 3-19,0 15-19,0 5-161,3 16-160,-16 46-579</inkml:trace>
  <inkml:trace contextRef="#ctx0" brushRef="#br0" timeOffset="96597">17408 9179 1094,'0'-9'232,"0"2"4,4-5-115,9 0-61,14 2-25,9-1 26,14 1 29,5 6-22,1 0-8,-1 4-15,-7 0-15,0 0 7,1-1-5,-1-4-19,8-3-12,-2 3 0,-3-3-1,-3 5-30,-9 3-112,-12 7-127,-11 6-83,-52 48-280</inkml:trace>
  <inkml:trace contextRef="#ctx0" brushRef="#br0" timeOffset="96845">17496 9661 1311,'1'0'303,"2"0"-189,10 4-96,10-2 31,14 8 44,7-6 0,10 4-16,3-4-29,7-4-12,-1-4-6,3-5-12,-4 0-9,1 4-3,-5 4-6,-8 2-13,2 4-91,-12 4-182,24 21-364</inkml:trace>
  <inkml:trace contextRef="#ctx0" brushRef="#br0" timeOffset="98850">19385 9005 905,'10'-10'244,"-6"4"-110,8-10-64,-3 9-32,-5 4 1,-2 3-26,0 2-12,3-1-1,-1 2 0,0-2 1,1 0 1,-1 1-1,-4 2 1,3-4 8,-3 0 2,0 0-6,1 0-5,1 3 0,5 1 5,-1 3-6,5-3 0,-1 0 0,-3-1 0,-1 1-12,-1-1 11,-1-2 0,-4 0-82,-1 2-55,-3 1-102,-4 0-15,-35 6-272</inkml:trace>
  <inkml:trace contextRef="#ctx0" brushRef="#br0" timeOffset="99803">17622 9106 590,'15'-13'214,"-5"-3"11,18-12 36,-2 1-66,-6 1-37,-2 10-53,-11 5-24,-5 5-38,-2 4-20,0 2-17,0 2-6,-2 1-20,2 4-1,0 7 14,2 1 6,4 1 1,2-8 0,2 1 8,13-4 4,10-5 3,14-5 33,15-8-15,55-20 0,14-14-15,-94 34-8,-1 0-10,33-10 0,-10 3 2,-17 10-2,-13 8-5,-13 6-19,-9 4 24,-1 12-6,-1 5 6,-1 6 0,-4 7 1,7-3 0,-3-6 7,2-7-8,4-1 1,3-5 0,8-1 7,6-6 2,6-4-4,14-3-6,13-5-20,6-5 20,10-4 0,-1 0-15,-8 0-15,-13 4-70,-20 3-37,-16 1-71,-17 12-32,-65 29-51</inkml:trace>
  <inkml:trace contextRef="#ctx0" brushRef="#br0" timeOffset="100238">17515 9816 663,'16'-16'242,"6"1"-19,18-15-73,12-3 5,4 4-34,-5 6-52,-7 14-48,-8 13-21,-10 8 0,-4 15 0,-5 7 2,-1 9-2,-5 2 1,-2 6 1,7-3-2,1-8 1,3 0-1,9-7 0,3-10 6,11-3 3,6-4 20,8-11 10,11-6-26,7-7-13,54-18 1,13-13-1,9-2-62,-62 8-88,-54 20-156,32-35-481</inkml:trace>
  <inkml:trace contextRef="#ctx0" brushRef="#br0" timeOffset="100825">19603 9296 1027,'0'-2'258,"5"-5"-136,3-1-74,11-10 22,11 2 1,13-1-25,8 5-37,1 7 11,0 6 1,-10 9-6,-5 2 4,-13 5-11,-6 3-7,-8 2 1,-10 7-2,-5 10 12,-11 16-11,-6 6-1,-9 8-24,-7-3-34,-3-1-1,1-4 47,1-9 12,9-8 2,3-14 4,10-9 6,9-12-6,6-4 12,4-5 28,2-3-13,5 1-25,10-2 1,11-1 30,14 1 1,9-2-5,1-2-5,6 5 7,-5 0-10,-7 1-16,-5 2-5,-10 0-6,-7 0-39,-4 1-110,1-2-173,24-30-429</inkml:trace>
  <inkml:trace contextRef="#ctx0" brushRef="#br0" timeOffset="101080">20835 9070 651,'0'1'623,"4"1"-557,5 9-60,5 5 43,11 10 52,9 13-17,5 18-20,-3 8-28,1 19-18,-6-1-9,-7 3 0,-10-4-7,-6-8-2,-5-4-33,-3-6-80,0-11-124,-9 24-304</inkml:trace>
  <inkml:trace contextRef="#ctx0" brushRef="#br0" timeOffset="101320">21323 9049 1090,'-11'6'128,"1"2"-92,-19 15-3,-4 13 51,-4 5 30,4 18-29,-2 6-43,0 11-24,4 7-10,1 3-3,-3-8-5,-3 1-105,0-2-110,-1-5-151,-51 57-241</inkml:trace>
  <inkml:trace contextRef="#ctx0" brushRef="#br0" timeOffset="101568">21745 9316 1342,'0'-1'272,"-2"1"-161,2 1-66,-3 5-30,-1 17 33,-3 15 45,-3 20-47,-6 10-20,-2 3-13,-2-6-2,1-4-2,0-10-9,7-9-47,6-11-95,2-8-97,9-11-113,22-18-242</inkml:trace>
  <inkml:trace contextRef="#ctx0" brushRef="#br0" timeOffset="101905">21982 9509 1136,'1'7'171,"2"9"-135,0 13 0,0 12 36,2 14 12,-2 2-32,5 2-13,6-2-18,4-8-3,3-16-9,3-10 12,3-9 35,1-12 47,2-12-23,6-13-38,1-8-14,3-7-11,-3-15-2,-4-2-8,-7-1-5,-11-3 5,-12 10 7,-12 7 28,-9 6 28,-10 6-5,-10 9-38,-8 14-18,-5 11-9,2 8-15,10 8-84,11 3-126,13-1-104,24 22-241</inkml:trace>
  <inkml:trace contextRef="#ctx0" brushRef="#br0" timeOffset="102117">22570 9253 1505,'9'-9'253,"1"-3"-136,16-5-55,16 2-4,11 8 17,7 0-7,5 7-32,-3 4-14,-7 2-10,-12 2-12,-9 3 0,-13-4 0,-6 3-51,-6-1-204,-24 6-428</inkml:trace>
  <inkml:trace contextRef="#ctx0" brushRef="#br0" timeOffset="102356">23283 8854 1314,'1'0'170,"-1"0"-133,3 6-37,-1 3-17,-2 9 17,-2 17 62,-5 12 35,-4 10-19,-3 6-7,-6 3-22,4 1-20,-5-2-20,1 1-9,0-1-32,-6-6-154,-1-4-157,-34 27-452</inkml:trace>
  <inkml:trace contextRef="#ctx0" brushRef="#br0" timeOffset="102612">23810 8861 1185,'0'2'178,"0"1"-158,0 4-19,-4 13 5,-1 9 68,-3 10 7,-5 10 0,1 8 3,-5 10 6,-2 4-26,-5 11-22,-3 4-21,-4-4-9,-1 1-12,4-11-208,-30 69-461</inkml:trace>
  <inkml:trace contextRef="#ctx0" brushRef="#br0" timeOffset="103120">24207 9085 1295,'8'-8'195,"2"4"-98,10 1-61,7 4 14,3 14 37,-3 7-8,-4 9-1,-4 15-19,-5 7-22,-9 9-11,-10 15-8,-12 1-5,-5 9-1,-18 6-3,-5 4-9,-33 56-97,-2 3-56,60-110-60,3-9-80,-13 34-64,12 18 18</inkml:trace>
  <inkml:trace contextRef="#ctx0" brushRef="#br0" timeOffset="103288">24281 9816 969,'18'-16'302,"1"1"-83,25-16-102,6 5-35,10 6-13,5 5-33,-1 3-24,-2 2-11,-7 5-1,-9 5-6,-14 4-168,-7 20-403</inkml:trace>
  <inkml:trace contextRef="#ctx0" brushRef="#br0" timeOffset="103438">24379 9951 506,'0'2'1029,"3"-2"-849,-3 1-122,4 1-13,7 3-10,13 7 2,17 2-37,14 8-69,9 4-286,115 23-856</inkml:trace>
  <inkml:trace contextRef="#ctx0" brushRef="#br0" timeOffset="103903">25439 9780 1171,'-6'-25'277,"0"4"-110,-11-17-55,-9 12-5,-7 13-71,-9 13-22,-4 14-14,1 19-11,-1 14 4,5 6 1,8 3 6,11-4 6,9-10-6,8-9 0,15-5-9,3-8-51,14-10-6,10-9 22,9-9 5,0-12 0,4-8 12,-7-6 14,-3-4 12,-7-9 1,-11 2 8,-9 4 23,-9 7 41,-8 15 47,-10 19-58,-10 22-61,-9 20 0,-4 26-12,3 16 12,4 7-1,9 2 1,-1-5 0,4-8 6,1-7 9,-4 2-13,2-5 8,-10 2-4,-1-1-5,-2-4 0,-1-8 6,-3-8 1,1-12-8,-1-7-9,-3-13-54,-10-11-90,-120-40-481</inkml:trace>
  <inkml:trace contextRef="#ctx0" brushRef="#br0" timeOffset="124871">19246 9465 330,'-5'8'171,"2"6"-6,-7 9 10,2 5-8,-4-5 10,1 0-39,0 2-35,2-6-22,-3-3-10,6-3-16,2-5-8,0-3-22,3 2-4,0-3-12,1 8 3,0 1-4,1 7 7,2 9-2,5 5 4,5 2-10,3 0 2,5 3-1,3-4-7,3-5 5,-1-2 2,0-12-7,0-10 9,0-12 17,4-13 14,0-11-14,0-14-15,1-11 0,-7-6-11,-3-11 1,-8-2-1,-5-7 0,-7 3-1,-5-2 0,-4 6 0,-5 10 0,-4 13 0,-2 14 1,-1 8 0,-3 8 0,-4 11 8,-1 7 0,-1 9 3,3 13-10,2 3 4,0 14-6,7 4 0,0 1-1,5 8 0,1-1-29,0 7-77,1 2-119,4-2-127,-2 54-359</inkml:trace>
  <inkml:trace contextRef="#ctx0" brushRef="#br0" timeOffset="125105">19714 9815 1314,'-3'7'252,"2"1"-67,-1 10-11,2-2-54,0 10-39,0 2-48,3 7-18,2-4-14,2-3 0,2-5-1,0-8-29,-2-5-46,0-3-84,3-7-99,0-10-207,14-64-573</inkml:trace>
  <inkml:trace contextRef="#ctx0" brushRef="#br0" timeOffset="125578">20130 8999 1291,'-8'-4'276,"3"0"15,-9 0-63,4 4-102,1 6-51,-1 7-46,-6 13-17,3 15-5,-1 12-1,1 14-5,6 5 0,4 9 0,6-5-1,12-11 1,7-14 0,5-19 0,3-7 6,1-8 1,4-4-1,0-3 4,6-5 7,2-4-8,-3-1-8,0 0 7,-10 0-9,-4 3-1,-8 1 1,-5 5-1,-6-1 1,-2 4-1,-4 4 0,-7 1 1,-2 7 6,-11 5 0,-4 1 14,-7 3 8,-4 2-11,-4 3-5,-5-5-6,-2 0-5,1-4 0,0-5-1,7-10-1,7-5-43,6-12-25,10-13-58,3-13-217,9-126-529</inkml:trace>
  <inkml:trace contextRef="#ctx0" brushRef="#br0" timeOffset="125781">20241 9165 1116,'13'-5'296,"0"0"-2,14-11-44,3 3-89,-3 2-82,0 2-43,0 3-24,-4 5-11,1 2-1,-4 3-5,-4 4-53,-5 2-97,-5 2-106,-6 5-231,-32 9-337</inkml:trace>
  <inkml:trace contextRef="#ctx0" brushRef="#br0" timeOffset="126290">20070 8939 828,'-3'-3'282,"-2"3"-81,0 0-17,4 3-55,-1 2-28,-1 8 1,0 3 16,-6 13-20,-2 7-22,-6 7-22,4 6-6,-2 7-7,-3 9-16,3 4 1,3-2-11,7-6-8,12-12-5,9-11 5,9-8-5,5-12 7,10-5-2,5-5-6,-2-3 7,-1-2-7,-3-3-1,-7 4 1,-5-2 0,-4 5-1,-4 0 0,-6 2 0,-4 7 0,-4-2 0,-5 9 1,-3 5 0,-7 1 11,-4 5 4,-7-1 8,0 2-7,1-5-1,0-2-8,-6-7-8,9-2 6,-2-9-6,2-4 0,1-6-18,-1-3-40,-2-10-59,-5-6-122,-2-9-289,-34-82-339</inkml:trace>
  <inkml:trace contextRef="#ctx0" brushRef="#br0" timeOffset="126547">20162 9063 1260,'0'-4'321,"3"2"-89,7-6-107,15-1-67,14 1-5,9-2-31,5 6-11,-2 4-10,-5 0-1,-8 4 0,-10 0-36,-10 5-68,-3-3-70,-12 7-30,-7-4-66,-52 27-300</inkml:trace>
  <inkml:trace contextRef="#ctx0" brushRef="#br0" timeOffset="127522">19360 9310 268,'6'-4'601,"3"4"-424,17 0 43,12 3 8,12-2-3,12-1-33,15-5-85,55-7-46,19-2-26,-2 0-16,-56 14-8,-59 0-10,2 2 0,-7-2 0,27 6 5,-11-4-5,-17 0 0,-13 0-1,-10-1-6,-11 6-33,-14 2-4,-17 10-103,-17 7-197,-173 48-371</inkml:trace>
  <inkml:trace contextRef="#ctx0" brushRef="#br0" timeOffset="127756">19334 9610 924,'0'-4'565,"7"0"-368,20-8-80,22-5 52,74-12-31,48 7-49,36 6-40,-67 24-28,-19-4-13,-22 4-8,-15 5 1,-51-8-1,-4 1-11,-11-2-5,13 3-20,-16-2-20,-27 2-8,-22 7-58,-72 21-333,-146 20-453</inkml:trace>
  <inkml:trace contextRef="#ctx0" brushRef="#br0" timeOffset="127987">19248 9887 803,'7'-10'671,"13"-3"-472,27-13 2,77-13-15,65 3-64,41 14-31,-71 25-29,-20 8-20,-23 1-17,-7 6-14,-9 3-4,-18 3-1,-49-16-5,-6 2 0,-10-7-1,18 6-13,-17-4-20,-13-5-17,-13-5 16,-7-10-107,-13-8-206,-90-85-395</inkml:trace>
  <inkml:trace contextRef="#ctx0" brushRef="#br0" timeOffset="128574">19578 8150 730,'-7'-6'204,"3"0"16,-6-8-46,0 2-37,1 1-29,2 1-26,1 8-20,0 2-26,-8 5-21,-1 11-8,-9 13 17,-2 9 39,-1 14-7,6-1-16,4 1-11,11 1-5,6-6 3,8-6-6,8-2 3,4-10 4,10-9 8,10-8-6,4-15-7,3-10-16,-1-10 1,-4-7-7,-4-7 0,-5-1-1,-9-6-24,-7-1-23,-14 1 11,-11 3 17,-11 6 7,-13 9 11,-2 5 0,-5 11 0,2 4 1,4 12 2,3 4-1,5 3 1,4 6-2,9 4 0,9-2-8,6 7-220,12 5-120,64 34-270</inkml:trace>
  <inkml:trace contextRef="#ctx0" brushRef="#br0" timeOffset="128770">19971 8470 733,'2'7'257,"-2"-3"19,5 5 13,0 3-13,-2-2-81,3 4-66,3 1-64,4 0-38,1 6-17,6-4-4,-1-1-5,1-2-1,1-4-35,-4-3-102,-1-4-220,11-31-311</inkml:trace>
  <inkml:trace contextRef="#ctx0" brushRef="#br0" timeOffset="129263">20239 8155 901,'0'-1'260,"-3"-2"29,2 2-1,-1 1-78,-1 0-90,3 1-72,3 3-37,-1 6-5,2 2 7,2 7 1,6 1-7,-2 0-1,10 4-4,-2-4 4,4 0-5,-1 2 0,2-4 0,-3-1 0,3-3 0,0 2 0,2-7 0,-3 1 5,2-1-6,-5-2 1,-2-3-1,-5 4 0,-4-1-1,-2 3 0,-1-1 1,-1 1-1,-4 3 1,0 0 0,-3 3 0,2 1 1,-5-2 0,1-3-1,-1-1 1,-1 1 0,0-5 1,-2 1 4,-6-1-5,0 4 10,-9-1-10,-1 0 0,-7-1 1,-1-5-1,4-2 0,2-8-1,6-1-26,3-5-77,1-9-97,4-1-116,-11-57-241</inkml:trace>
  <inkml:trace contextRef="#ctx0" brushRef="#br0" timeOffset="129551">20359 8112 920,'-2'0'362,"2"3"-91,0-3-55,2 0-61,7 1-83,11-2-2,10-2-13,14-3-19,3-1-20,0-3-11,-4 1-6,-9 4 6,-6 1-6,-8 0-2,-10 4 1,-4 0-18,-3 0-18,-7 0-18,-4 0-52,-7 2-137,-10 2-218,-63 0-508</inkml:trace>
  <inkml:trace contextRef="#ctx0" brushRef="#br0" timeOffset="130196">20259 7960 684,'-2'0'195,"2"-3"59,0 2-5,0-1-50,0 2-25,0 0-46,2 0-49,-2 0-40,-2 2-24,2-1-15,0 5 1,2 6-1,-4 3 15,2 5 12,-7 8 4,0 1-4,3 3-3,-6 1 8,1 2-10,5-3-4,1-2-6,3-8-3,3-3-1,1-5 1,6-3-2,2-4 8,6-1 6,4-4-1,3-1-7,2 2-12,-2-2 0,-3 6 0,-3-1-1,-4 1 0,-4 2-1,0 2 1,2 1 0,-5-2 0,6 7 0,-2-3 0,1 3 1,-1-2-1,-4 0 0,0-3 1,0 2-1,-6-5 0,-1 1 0,-2 5 0,-6-4 0,-1 8 1,-3-4 0,-2 4 0,-1-2 5,4-3-5,0-2 0,4-4 0,0 0 0,-2-5 1,3 1-1,1-2 5,-2 0-5,0-1-1,-4-1-6,-3-3-27,-4 0-48,-7-3-87,-1-6-149,-44-27-238</inkml:trace>
  <inkml:trace contextRef="#ctx0" brushRef="#br0" timeOffset="130459">20341 8120 864,'2'0'273,"2"-4"-102,6-2-84,12 1-12,7-6-18,2 3-27,2 5-12,-2 0-6,1 3-12,-7 3 0,-4 3 0,-6-1-1,-2 3-53,-5 2-87,-3 2-113,-21 19-128</inkml:trace>
  <inkml:trace contextRef="#ctx0" brushRef="#br0" timeOffset="250515">27494 3135 793,'0'16'49,"0"0"-49,0 19-6,2 4 6,-2-7 1,0-9 11,-2-7 27,1-3 53,0 5 28,-1 2-14,-1 3-14,1 9-14,-2 11-30,0 8-24,2 16-5,-2 9-8,2 12-4,-4 78 1,-10 60-7,-13 84 20,-3 2-15,-6 13 15,-16 27-2,2 4 11,5 11-7,8 2-7,3-51 5,6 1-6,8-13 0,6 15-6,4 7-9,2-24 0,2 9 0,2-26 0,7-3 1,4-7 0,3-64 0,2-19-1,-4-27 0,1-29-66,-3-92-83,-5 61-173</inkml:trace>
  <inkml:trace contextRef="#ctx0" brushRef="#br0" timeOffset="251553">28384 4020 1633,'-2'-11'277,"-1"4"-82,1-9-79,0 10-35,0 6-36,2 2-26,-1 0-19,2 8-19,5 11 0,8 11 19,4 12 0,-2 11 0,-3 4 0,-2-3 1,-7-2 0,-2-2-1,-5-11 0,0-8 0,-3-7 2,4-12-1,2-10 5,5-8 9,1-14-15,4-19-45,7-22-35,9-12 56,4-7 15,-2 6 8,0 12-8,-1 13 9,-1 6 0,4 9-8,5 6 8,2 1 21,-3 8-4,-4 9-2,-6 10-14,-6 10-1,-2 8-1,-1 13 1,-4 12 1,-5 4 0,-8 6 1,-2-4-1,-4-10 0,1-11 0,3-17 5,4-4-4,0-12 14,4-4 7,6-14-14,6-12-9,10-14 0,9-16-1,6 7 1,-4 9-21,-8 17 21,-8 17 0,-8 14-8,-4 11 1,1 2-3,-1 13 10,-3 8 11,1-1-2,1 7-2,-2 0-5,3-6-2,0 1 0,-3-6 1,-3 1 0,1-3-1,-5-1-14,-2 2-147,1-6-462,4-23-451</inkml:trace>
  <inkml:trace contextRef="#ctx0" brushRef="#br0" timeOffset="251753">29617 3934 1277,'3'-10'468,"4"-2"-167,9-14-98,0 3-70,14-9-20,12 1-74,18-2-29,56-10-10,21 8-1,-5 22-5,-94 17 4,-8 2-13,-4 3-40,17 6-44,-21 9-83,-22 9-190,-115 85-335</inkml:trace>
  <inkml:trace contextRef="#ctx0" brushRef="#br0" timeOffset="251949">29653 4233 1529,'9'-8'348,"8"1"-120,9-5-91,13 1-44,8 0-12,3 6-30,7-1-30,0 3-21,2 3 2,-2 3-2,2 0-10,-3 5-92,-4 4-162,50 6-853</inkml:trace>
  <inkml:trace contextRef="#ctx0" brushRef="#br0" timeOffset="252715">30789 3634 1459,'1'-5'324,"-1"3"-43,1-4-152,-1 3-78,0 6-18,0 1-33,5 8-16,1 11 7,3 9 9,3 10 1,-7 6 5,-4-2-4,-4 1-1,-5-4 0,-3-8 8,3-9-9,2-9 2,3-8-2,4-8 1,1-2 10,4-10-11,5-8-17,7-15-17,4-15 23,5-3 1,0-2 5,-3 5 4,2 12 2,-4 7 18,-2 10 9,-2 4 10,3 6-19,0 0-9,3 6-10,0 4-1,1 8 0,-4 7-7,0 5 7,-8 5-11,-7 5 12,-6 3 1,-6 2-1,-6 4 1,-1-5 5,-4-3-4,5-7-1,6-9 1,5-8-2,2-9 6,5-3 2,5-12-8,7-8 12,3-15-6,4-5-5,2-6 0,1 5 0,-4 6 0,-6 12 17,-5 13 0,-6 12-18,3 4 0,0 7-9,0 5 3,3 6 5,3 7 1,-2 4 0,2 0 1,-4 4-1,0-4 1,-6 1 0,-3 1 0,-2-1-1,1-1-6,0-1-87,2 0-134,11-2-398,50 9-348</inkml:trace>
  <inkml:trace contextRef="#ctx0" brushRef="#br0" timeOffset="252995">31721 3992 1218,'0'0'506,"0"-2"-311,1 2-42,3-4-29,3 0-32,11-3-55,6-4-25,10-4-12,4-4 0,2 1 8,-5-2-7,-12-1 17,-11 3-1,-8 2 52,-11 1-5,-8 1-20,-6 2-14,-6 5-20,-7 4-10,0 7-6,10 6 0,3 2-3,8 4-39,4 3-57,5-2-55,3 4-95,1 0-270,-6 23-340</inkml:trace>
  <inkml:trace contextRef="#ctx0" brushRef="#br0" timeOffset="253497">30402 4225 1174,'-6'-7'330,"-1"-1"-22,-6-4-122,2 0-60,0 2 1,0 3-44,8 3-17,0 3-29,3 2-35,3-1-2,0 4-29,13 6 11,9 2 18,28 5 18,75 10 30,76-11 2,65-2-14,-73-5-9,34 12-9,-16-2-11,-13-11 2,-14-1-6,-23 0-1,-26 8 2,-22-9-3,-30-8-1,-63 4 0,-9-2-1,-8 0 1,4 0-2,-12-2 2,-16-2 0,-25-2-118,-63 4-62,-67 23-153,-32 13-485</inkml:trace>
  <inkml:trace contextRef="#ctx0" brushRef="#br0" timeOffset="254120">30250 5077 1314,'-1'9'165,"-1"7"-141,1 16-18,2 18 48,7 16 27,8 19-6,6 5-4,7 1-22,2-9 7,0-25-7,0-17 13,-5-16 2,-3-13 5,-5-9 8,-5-12 37,2-12-30,3-15-44,0-26-28,-3-21-12,5-75-48,-6-37-24,-14 20 5,-3 130 40,0 3 18,1 7 9,-3-36 1,3 21 0,2 12 8,0 20-1,2 9 4,7 5-12,10 5-6,12 0 6,26 3 17,59-3 13,50 2 3,31-2-7,-47 2-13,6 2 4,-16 7-11,-24 5-6,-5-3 1,-16 3 0,-56-8 7,-8-2-7,-5-1 7,24 5-8,-17-1 0,-14-5-1,-13-1-12,-6-3-23,-4-2-20,-17 1-77,-107-1-471</inkml:trace>
  <inkml:trace contextRef="#ctx0" brushRef="#br0" timeOffset="254396">30780 4963 1370,'7'-4'164,"7"2"-92,13 0-38,7 4 4,0 8 34,1 13-33,-5 15-8,-4 7 13,-7 11-4,-9 4 1,-9 4 7,-10 5-8,-9 3-7,-7 3-13,-5-4-7,-1 1-13,5-4-31,2-12-103,14-9-197,19-8-355</inkml:trace>
  <inkml:trace contextRef="#ctx0" brushRef="#br0" timeOffset="254576">31049 5380 1316,'0'-1'450,"0"-2"-279,0 2-66,1 1-11,1 1 4,9-1-71,9 3-9,17-2-6,15-1-12,6 0 0,8-1-10,0-2-60,-2 0-278,75-21-545</inkml:trace>
  <inkml:trace contextRef="#ctx0" brushRef="#br0" timeOffset="255018">31658 5249 1529,'0'0'362,"0"0"-235,0 1-107,1 2-20,0 8-32,1 14 26,1 12 6,-6 12 6,0 7-5,-2-1 5,0-2-5,1-9-1,4-13 1,3-10 0,2-11-1,0-2-6,2-6 6,7-10 25,5-3 35,12-11-43,9-15-10,5-9-7,4-11-45,-7-2 8,-8 4 16,-10 15 21,-15 14 30,-7 15 54,-2 7-21,-2 4-28,-1 4-35,-3 7 0,-6 11-11,2 15 10,-4 5-1,-1 9 1,4 1 0,4 0 1,-1-6 1,5-6-1,3-9 0,0-9 0,4-9-47,2-3-82,-2-3-219,21-31-386</inkml:trace>
  <inkml:trace contextRef="#ctx0" brushRef="#br0" timeOffset="255292">32251 5215 1421,'13'-14'450,"-1"3"-299,12-12-53,-3 7-26,-3 5-27,-2 8-45,-7 13-3,-3 4-8,-4 14-67,-6 5 27,-9 6 27,-6 5 8,-2-8 4,1-10 10,6-9 1,6-6 1,2-4 1,6-4-1,3 0-15,3 5 13,8 1 1,5 10-49,5 2-166,4 0-97,71 28-237</inkml:trace>
  <inkml:trace contextRef="#ctx0" brushRef="#br0" timeOffset="255508">32730 5425 1083,'-6'0'192,"-4"0"-91,-10 10-73,-4 5-11,-3 11 13,-1 10 0,0 11-11,-2 4 38,-8 6 15,-4 5-9,-7-2 32,-10 0-14,-3-1-44,-2 0-20,4-2-17,16-4-127,15-6-356,40-1-520</inkml:trace>
  <inkml:trace contextRef="#ctx0" brushRef="#br0" timeOffset="255816">32954 5889 325,'-3'-18'1350,"-2"4"-825,-5-13-374,-11 9-76,-9 2-40,-9 10-23,-3 11-12,4 12-6,0 15-6,7 7 4,4 9 2,8 7 5,5-2 1,0-2-1,7-2 1,4-5-2,3-2 2,0-2-1,6-6-7,8-2-14,4-6-49,6-9-23,5-5-37,4-8-95,2-14-8,1-11 100,-6-9-17,2-10-11,28-103-351</inkml:trace>
  <inkml:trace contextRef="#ctx0" brushRef="#br0" timeOffset="256110">33231 5770 1596,'3'-3'462,"-3"-1"-281,3 0-64,-2 0-46,-1 4-23,2 0-48,-2 2-9,0 4-21,0 12-30,-3 5-26,-6 8-8,-2 5 25,-4 1 28,-2-1 20,2-9 16,3-4 5,0-5 1,5-8-1,6-3 0,2 1-1,4 0-6,6-2-13,2 3-35,1-2-94,8-3-25,2-2-66,48-18-353</inkml:trace>
  <inkml:trace contextRef="#ctx0" brushRef="#br0" timeOffset="495303">1563 1376 952,'-12'-1'246,"2"1"-33,-13 0-81,4 4-48,-2 5-35,3 2-11,5-1-13,1-3-10,7 1-7,1-2-7,2-1 0,-1 0 7,-1 5 5,-2 4 5,-3 8 9,-14 19 5,-12 24-4,-46 64-8,-31 26-11,79-107-2,7-6-6,-22 45-1,15-19-1,20-7-5,13-10-4,11-10-26,11-4-17,9-5 13,2-3 28,4-5-5,0-2 17,-2-6 15,-7 5-14,-1 3 8,-6 1-9,-5 5 6,-5 6 0,-3 6-5,-8 9 0,-7 11 5,-2 15-6,-4 9 1,-2 14 5,-15 69 11,-6 24 7,5-27-6,19-51-17,10-66 0,2-3 1,2-5 4,2 49-6,2-4 1,7-13-1,-2-5 1,3-13 0,0-6-1,1-1 0,2 4 0,-2 3 0,-1 20-1,6 52 1,-5 30 0,-8 4 1,-2-34-1,-1-2 0,2-9 15,3 2 3,6-10-9,-3 0-8,3-6 8,-1-59-7,-1 4 4,2-6-5,23 45 5,7 0 24,14 1-4,35 64-11,-65-98-8,25 49-6,-8-9 1,-11-4 4,-6 0-6,-1 57 0,-11 10 2,-14 8-1,-4-39 7,-1 0-7,-7-15-1,6-7 1,3 1-1,2 3 0,1 23 0,6 11-1,-6-3 0,3-22 1,1-70 1,0-1 0,3-5-1,12 41 2,8-9 4,7-5 4,0 1 7,10-2-10,-10-4-1,-6 1-5,-12 1 0,-14 17 5,-18 65 2,-26 82 14,-21 21-16,21-101 0,5 10-4,12 13-2,5-10 1,7-44 1,13-69-1,1-10-1,6-4 0,7 36-1,7-12 0,4-3 1,10-3 0,5 3 2,2 6-1,5 13 5,-5 6-6,-6 5 1,-9 3 19,-15-2-10,-2 8 14,-16 60-1,-22 4 28,-23-5 6,-3-45-27,26-65-11,5 1-8,0-5-11,-13 39 6,14-14-5,16-9-1,13-9 0,14-9-2,10-7-7,5-9 9,0-6-6,-3-6-3,-10 1-68,-6 3-104,-14 7-329,-60 34-528</inkml:trace>
  <inkml:trace contextRef="#ctx0" brushRef="#br0" timeOffset="496289">2382 12642 1069,'-3'-4'293,"-1"-4"40,-5-3-104,6 1-85,2-2-85,1 2-41,1 6-17,2-2-1,3-4-6,1 7-8,9 3-46,6 0-64,6 6-130,9 5-86,68 22-465</inkml:trace>
  <inkml:trace contextRef="#ctx0" brushRef="#br0" timeOffset="496429">3201 12670 1269,'2'1'166,"1"3"-148,4 1-17,5 2-1,2 10-120,6 3-156,48 37-195</inkml:trace>
  <inkml:trace contextRef="#ctx0" brushRef="#br0" timeOffset="496573">4409 12710 917,'2'3'187,"0"3"-148,1 3-34,-8 17-5,-41 74-228</inkml:trace>
  <inkml:trace contextRef="#ctx0" brushRef="#br0" timeOffset="496692">5136 12761 674,'21'14'0,"55"42"-179</inkml:trace>
  <inkml:trace contextRef="#ctx0" brushRef="#br0" timeOffset="496875">6577 12895 556,'12'9'63,"-1"0"-42,14 4-21,29 16-110</inkml:trace>
  <inkml:trace contextRef="#ctx0" brushRef="#br0" timeOffset="497025">7514 12932 548,'11'8'61,"2"3"-43,7 11-18,2 2 0,38 44-145</inkml:trace>
  <inkml:trace contextRef="#ctx0" brushRef="#br0" timeOffset="497235">8446 13187 644,'26'2'135,"-2"-1"112,21 2 20,-7-3-70,-7 4-121,-4-1-53,-10 6-23,-1 1-124,16 13-376</inkml:trace>
  <inkml:trace contextRef="#ctx0" brushRef="#br0" timeOffset="497393">10534 13156 791,'32'15'0,"-5"7"-21,87 76-284</inkml:trace>
  <inkml:trace contextRef="#ctx0" brushRef="#br0" timeOffset="497565">12392 13410 1048,'27'14'111,"-5"4"-111,18 15-46,-11 2-130,-2 55-104</inkml:trace>
  <inkml:trace contextRef="#ctx0" brushRef="#br0" timeOffset="497715">13503 13648 611,'24'4'76,"0"5"-46,23 3-30,-2 8-6,-3-3-127,62 17-315</inkml:trace>
  <inkml:trace contextRef="#ctx0" brushRef="#br0" timeOffset="497903">15565 13770 689,'194'5'141,"-87"5"18,2-2-4,-7 3-59,-4 5-59,2 2-23,-5 4-14,5 3-155,5-13-370</inkml:trace>
  <inkml:trace contextRef="#ctx0" brushRef="#br0" timeOffset="498061">19235 14230 541,'212'43'64,"-91"-16"-46,-21 3-10,-13 5-8,-49-20-70,66 29-151</inkml:trace>
  <inkml:trace contextRef="#ctx0" brushRef="#br0" timeOffset="498218">22092 14513 740,'267'3'117,"-126"15"-66,-23 0-21,-78-6-21,-7 3-9,-5-1-110,95 76-134</inkml:trace>
  <inkml:trace contextRef="#ctx0" brushRef="#br0" timeOffset="498381">25542 14842 632,'262'20'75,"-116"5"-45,-22 2-17,-3 3-13,-4-4-11,3 4-97,-2-11-78</inkml:trace>
  <inkml:trace contextRef="#ctx0" brushRef="#br0" timeOffset="498549">28922 15025 201,'279'4'222,"-108"2"-99,-23-1-17,-24 3 11,-28 9-27,-60-8-90,-7 4-10,-6-7-148,80 33-61</inkml:trace>
  <inkml:trace contextRef="#ctx0" brushRef="#br0" timeOffset="498691">32045 15052 303,'7'-7'0,"-35"-6"-215</inkml:trace>
  <inkml:trace contextRef="#ctx0" brushRef="#br0" timeOffset="498773">31628 14946 204,'-99'-22'0</inkml:trace>
  <inkml:trace contextRef="#ctx0" brushRef="#br0" timeOffset="502055">2690 12771 331,'0'-10'111,"0"-9"-111</inkml:trace>
  <inkml:trace contextRef="#ctx0" brushRef="#br0" timeOffset="504664">2660 12645 656,'0'-14'216,"1"3"-16,-1-12-44,2 7-53,3 0-46,-3 11-39,0 1-16,2 4-2,1 0 0,2 3-1,3-2 0,2 0 1,3 2 0,2-3 6,10-3 5,4 2 1,6 0-6,8 2-5,0 4 0,5 7 0,0-2 0,-3 4 0,-3 1 0,0-5-1,-6-2 0,-4-4 0,-1 0 0,1-1 0,2-3 1,8 0-1,8-3 0,3-1 0,-2 0 1,1-2-1,-4-2 1,-5-1 0,0-2 1,0 1-1,-1-1-1,1-1 1,0 6 1,1 4-2,1-1 0,0 3-7,0 0-8,2 0-2,-4 3 1,-2-2 2,-3 4 8,-4 0 5,0 0 0,0-1 0,1-2 1,3 2 0,-1-4 0,6 0 0,3-2 0,2 2 0,5 2-1,0 4 0,0 8 0,-2 1-1,-1 3-4,-5-2 6,0 1 0,0-9 0,3-4 1,4-4 5,7 0-4,2-8 7,2-2 0,0 3-2,-1 0-6,-4 5 5,1 4-5,-2-1-1,2 3 1,2 1 5,3 4 4,5-4 1,5 3-10,3-4 7,1 0-7,-2-4 6,-6-1-1,3-2-5,1-1 0,-3 1 1,-6 0-1,-1 1 0,-5 1 0,-3 1 0,-4 1-1,-3 1 1,-2 1-1,5 0 0,-2 1 0,5 3 0,4-4 1,2 5-1,5-4 0,-2 0 1,-1-1 0,-2 1-1,-3 0 1,-2 0-1,0 4 0,5 1 0,-1-2 0,7 0 0,4 1 1,2-2-1,0 0 0,2-4 1,-1 4-1,-3-6 0,-1 3 0,1-2 0,-2 5 0,-3 2 0,-1 0 0,-3 3-2,0 1 2,-1 0 0,4-1 0,4-1 0,1-3 1,4 0-1,0 4 1,-2-2-1,-4-2 0,1 3 0,-5 2 0,1 0-1,0 2 1,8-7 1,44 2-1,18-13 0,6-4 0,-36-5-1,2 2 1,8-2 0,1-2 1,-1 4 0,-10 6-1,-1-2 0,3 3 0,-2 12 0,3-5-1,-16 3 1,3 3 0,1-5 0,7 1 0,4-5 0,15 0 0,8-2 0,0-5 1,12-7-1,11-5 1,2 2-1,-8 0-1,6 3 1,-2 0 0,-1 1 0,-5 2 1,-10 2-1,6 3 0,-1 2 0,-11 0-1,-4-2 1,4 10 1,5-10-1,4 8 0,2-4 1,-6 2-1,7 0 0,9-1 0,-10 1 0,-2 0-1,-2 0 1,-3 1 0,0 7 0,-10-4 0,0 4 0,-2 0 1,9-1-1,-2 0 0,-7 1 0,3-3 0,1 5 0,0-2 0,1 2 0,-11 2 0,-7 5 0,-7 6 0,-6-4-1,0 0 1,1 8 0,-4-6-1,2-4 1,8-4 0,8-8 0,3 6 1,13-7-1,-3-2 0,-1 4 0,3-4 0,-1 3 0,2 2 0,-6-1 0,-3-5 0,-2 6 0,-2 1 0,3-1 0,6 3 0,-7-4 0,10 0 0,3-6 0,3 0 0,0-3-1,-5 0-9,6 3 9,0 7-7,-5 3 8,-4-4 0,-12 10 1,2 0-1,0-1 0,10 7-1,-3-5 1,12-1 0,8-3 0,17 0 0,8-5 0,-1-4 0,-2 1-1,1 5-1,5 0 2,-12-2-1,-7 8 0,-6-5 0,1 14 1,-6-6-1,-4 8 1,6-4 0,11-1 0,12-3-1,9-1-25,18-4-5,19-4-2,-5 0 1,11 1 5,-1-1 11,-4 0 10,3 2 5,4 7 1,-16-5 0,-2 7 1,-1 0-1,3-2 0,1 3 0,14-1 8,-1-1-7,2-2 1,1-1-2,1 5 1,-3-9 0,3 7 0,-12-2 1,-11-1-2,-14 3-1,-5-1 1,4 7 0,-5 2 0,2-4 1,-14 2 1,0-1-2,0 3 1,-1-4 1,-1-1 4,-2 3-6,-1 2 0,-10-3 0,-19 2 0,-2-4 0,1 1-1,-3-8 1,10 5-1,2-6 1,7 2 0,3 0 1,5-6 1,-4 2-1,-5-3-1,-6 3 0,1-5 0,6-3 0,-18 1 0,-20 3-1,-22-7 2,-50-2-1,-7 0 1,-5 0 0,22 2 8,-11-2 4,-13-2 14,-6 0-4,-8-2-7,1 2-1,-4-1-1,3-3-5,2 1-8,-3-2 0,3 0 0,-4-3 8,-2 3-1,-4 1-7,1 3-1,-5-1-37,-2 1-68,-8 2-153,-42 10-203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20T02:41:35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30581 5250 681,'0'-3'205,"1"0"-4,-1-6-78,0 8-21,0-2 30,-1 3-67,1 3-49,-1-3-16,1 6-6,0-1 5,0 7 1,1-2 0,2 3 0,-1-3 0,-2-4 1,1-4 5,-1-2 5,-1 0 5,2 0 34,-1-2-25,0 2-14,2-2-11,-4-2-12,2-2-51,0 1-15,-1-3-24,-1 1-107,-10-13-561</inkml:trace>
  <inkml:trace contextRef="#ctx0" brushRef="#br0" timeOffset="2598">30925 5226 1106,'-3'0'295,"3"0"4,-3 0-137,0 0-86,-9 4-29,-3 1-31,-14 7-14,-10 2-1,-16 8 0,-7 0 1,-9-1-2,-4 6-1,9-5-51,6 1-67,17-5-26,15 1-52,13-8-52,12-4-61,10 1 59,7-6 137,2-2 66,-1-2 48,-3 2 11,-5 0 68,-2 4 23,-1 5 41,2 11 40,5 4-18,-1 17-26,1 8 4,-4 13-37,0 9-32,-7 14-22,-5 64 50,-10 26-16,-11 38-49,1-109-16,8-63-4,1 2-2,2-8-2,-20 32-4,3-8-1,7-24-8,5-8-52,10-11-118,7-11-104,5-16-28,26-100-720</inkml:trace>
  <inkml:trace contextRef="#ctx0" brushRef="#br0" timeOffset="2832">30367 5829 1120,'0'-11'261,"0"1"-5,4-9-83,8 3-59,9 2-62,13 2-34,14 2-17,12 5 7,6 3-7,7 2-2,3 2 1,3 0 0,-5 0 1,-10-2-1,-9-4 0,-13 1 0,-12-4-6,-8 3-63,-16-4-78,-8 4-30,-43-25-620</inkml:trace>
  <inkml:trace contextRef="#ctx0" brushRef="#br0" timeOffset="3042">30823 5550 919,'0'-3'282,"-2"6"-39,-1-3-140,3 7-71,-3 10-17,3 15 45,3 12 10,-3 8-22,3 5-25,-1 2-11,-4-6-2,-4 2-1,-5-6-7,-6-8-2,-11-4-35,-8 0-133,-2-7-202,-22-4-343</inkml:trace>
  <inkml:trace contextRef="#ctx0" brushRef="#br0" timeOffset="3223">30667 6137 756,'-4'10'210,"3"0"19,-3 13-29,1 3-37,3 0-34,1-1-39,3 1-40,1-1-28,-1-2-11,2 1-4,-1-6-7,-2-6-10,-1-2-106,-2-6-32,-2-7-5,0-9-141,13-77-261</inkml:trace>
  <inkml:trace contextRef="#ctx0" brushRef="#br0" timeOffset="3694">30741 6116 258,'9'-15'249,"-2"0"76,5-11-34,8 7-112,-1 3-35,10 7-42,4 5-20,1-2-10,0 5-13,0 2-25,-6 5-10,-3 1-13,-1 2-4,-6 6-6,-8 2 0,-4 3-1,-8 5 15,-11 7 5,-11 7-7,-10 10-4,-7 3-3,-3 3-6,1-7-16,2-6-29,7-11-24,10-11-9,2-7-1,11-10 2,2-6 10,2-9-68,0-7-66,1-10-24,2-7 22,3-3-2,-2 0 205,3 7 9,0 13 175,-2 8 19,4 6 26,-2 5-86,0 0-85,0 5-43,4 2-13,6-1 28,-2 1 40,3-1-14,-3 2-20,-2-3-6,-3-3-14,-3-1-10,0-1-4,-2 0-1,2 0 1,0 0 4,0 0-6,-1 4-53,0 2-23,-4 0-112,-28 8-164</inkml:trace>
  <inkml:trace contextRef="#ctx0" brushRef="#br0" timeOffset="15123">28255 5369 1052,'-4'-9'309,"1"2"-29,-1-7-35,2 1-67,2 3-46,-1 6-54,2-2-43,-1 5-35,5 2-32,11 1 32,11 2 11,18 0-6,7 0-4,3-2 8,-1-4-8,-2-3-2,-7-5-7,-4-3 8,-3 0 0,-7 1-33,-9-2-102,-8 10-45,-6-1-99,-8 1-5,-27-14-229</inkml:trace>
  <inkml:trace contextRef="#ctx0" brushRef="#br0" timeOffset="15379">28526 5050 478,'0'-5'265,"-2"5"-1,2 0-111,-3 5-81,0 2-30,-2 3 42,-1 18 32,-1 6-11,-3 11-2,-2 11-37,2 3-13,-1 5-19,5 1-14,3 0-8,-2-2-5,4-3-5,1-5-2,1-6 0,-1-6-19,0-6-118,-5-2-110,-6-7-31,-44-4-431</inkml:trace>
  <inkml:trace contextRef="#ctx0" brushRef="#br0" timeOffset="15581">28282 5573 726,'0'-12'288,"0"1"-31,0-5-76,4 4-61,4 6-48,7 4-39,15 2 5,10 0 20,10 2-16,2 0-18,0 2-15,-6 2-7,-8-5-1,-10 1-1,-7 1 0,-11-2-9,-5 3-136,-10 7-229,-63 16-499</inkml:trace>
  <inkml:trace contextRef="#ctx0" brushRef="#br0" timeOffset="15777">28193 5792 1104,'6'-6'323,"6"-4"-187,16-7-32,14-6 16,16-1-33,14 1-42,2 1-26,3 2-11,-7 5-8,-13 5 0,-13 3 0,-16 7-81,-16 7-193,-10 2-35,-55 19-297</inkml:trace>
  <inkml:trace contextRef="#ctx0" brushRef="#br0" timeOffset="15987">28377 5730 775,'-7'10'231,"3"5"-171,-7 15 5,3 11 19,2 12 45,1 7-30,2 7-12,-2 7-38,3-4-22,2-6-4,2-5-16,3-10-6,-2-8 5,0-5-6,-3-5-48,-6-2-117,-5-3-179,-29 11-221</inkml:trace>
  <inkml:trace contextRef="#ctx0" brushRef="#br0" timeOffset="16355">28358 6045 717,'11'-25'272,"-2"-1"-55,13-22-92,7 2-23,2 6 9,0 5-26,-1 5-4,-2 8-31,-5 8-17,-7 8-33,-4 8 0,-1 2-20,-2 4 5,-1 1 5,-3 4 1,-2 2 3,1 7 6,-2 5 18,-2 9-17,-2 6-1,1 11 19,-4 8 8,-1 6 20,-2 7-2,-3 3 3,0-6-12,-2-5 7,-2-13-14,3-11-14,3-9-5,2-8 5,2-3-15,1-8 0,3-7-1,-4-5-9,2-4-50,-8-5-126,-2-12-68,-8-13-241,-28-110-53</inkml:trace>
  <inkml:trace contextRef="#ctx0" brushRef="#br0" timeOffset="16489">28436 6075 348,'12'-24'327,"0"2"-95,18-17-26,4 2-22,5 6-26,4 1-65,-7 9-42,-6 10-39,-10 11-12,-9 10-38,-19 15-67,-6 11-78,-76 102-189</inkml:trace>
  <inkml:trace contextRef="#ctx0" brushRef="#br0" timeOffset="16641">28440 6210 761,'0'-2'359,"2"-1"-136,4-6-79,3 3-51,5-1-24,9-3-36,4 0-21,6 0-12,1 3 0,3-2-48,-2-6-137,1-5-166,62-66-207</inkml:trace>
  <inkml:trace contextRef="#ctx0" brushRef="#br0" timeOffset="17421">29385 4957 665,'-3'-2'348,"3"2"-62,-2-2-11,-2 2-59,2 2-110,0 0-106,-2 6-7,-1 8 7,-3 11 7,-3 9 1,-6 9-8,-3 3 0,-10 10-20,-11 0-106,-4 5-93,-1-6-75,4-14 74,12-15 101,12-15 70,8-9 25,7-12 0,7-4 24,5-7 14,9-1 1,10-2 10,11-1 17,9 7 30,0-1 23,2 5 1,-5 0-15,-3 4 13,-9 2-13,-7 3-9,-13 0-27,-6 6-24,-4-2-21,-3 5-6,-6 10-19,-9 7 14,-13 15-28,-11 7-100,-13 8-14,-3-4-66,-2-2 132,15-13 66,9-14 21,9-10 123,9-10 67,5-10 11,10-5-117,6-5 6,4-3-48,7-3-33,11 3-2,7 5-7,8 4-1,3 3 0,1 3 0,-1 2 1,0 2 8,-7 3-2,-7-2-4,-5 1 10,-5 0 4,-8 0 4,-6 0 13,-4 2 6,-4 2-21,-1 2-18,-2 5-12,3 11 12,-2 8 14,-2 10-1,-1 3-11,-1 10 38,-2-6-4,0-3-16,-1-2 8,2-10-1,1-7-1,-1-5 8,1-9 17,0 1-12,-5-2-6,-3-4-15,-3 6-18,-9-2-28,-5 0-131,-8 1-191,-69-1-332</inkml:trace>
  <inkml:trace contextRef="#ctx0" brushRef="#br0" timeOffset="17617">29098 5730 980,'8'-11'250,"1"0"-68,16-8-53,10-3-18,9-1-30,9 1-32,6 2-28,3 2-4,-6 4-16,-7 9 1,-11 3-2,-13 4-1,-13 3-5,-5 5-25,-14 6-52,-9 10-92,-106 77-338</inkml:trace>
  <inkml:trace contextRef="#ctx0" brushRef="#br0" timeOffset="17857">29009 6012 777,'0'0'639,"0"-6"-351,0 2-75,3 4-90,3-4-57,18-2-41,10-2-23,21-1-2,9-5 1,11 6-1,4-1 6,-3-4-6,-1 1-1,-11-3 0,-14 1 1,-14 3-21,-16-5 3,-11 4-40,-11-5-122,-14-5-275,-62-54-251</inkml:trace>
  <inkml:trace contextRef="#ctx0" brushRef="#br0" timeOffset="18209">29307 5547 719,'0'0'459,"0"0"-219,-2-1-90,4 2-100,0 9-50,0 3 0,5 12 57,2 11 14,6 7-13,0 8-1,0 3-10,1 4 4,-2 9 18,-6 4-26,-3 11 14,-4 51-10,-2-84 41,-4 41-52,-1-13-13,2-16-10,-3-9-7,0-14 2,0-5-8,0-11 6,1-8 0,-2-9 6,-1-2 31,-9-6 7,-4-4-31,-12-9-10,-5-6-9,-6-7-7,2-6-58,-1-2-53,4-9-94,8 3-259,-21-77-297</inkml:trace>
  <inkml:trace contextRef="#ctx0" brushRef="#br0" timeOffset="19291">30858 6255 843,'0'0'248,"2"0"-113,-2-4-65,2 4 5,-2 4-7,3-2-46,0 4 8,0 1 12,3 7-3,-6 8 17,-4 8 55,-3 7-6,-5 2-11,-2 4-25,-3-6-22,-2-1-28,2-4-5,1-2-14,4-4 1,0-3 5,2-5-6,4 0-25,2-9-6,0-3-47,2-2-77,-3-2-34,-1-2 18,1-4-106,5-31-104</inkml:trace>
  <inkml:trace contextRef="#ctx0" brushRef="#br0" timeOffset="19493">30898 6535 581,'18'-1'205,"-6"1"-8,17 0-2,-6 11-45,-3 1-9,-4 8 0,0 1-15,-4 1-6,2 2-29,2-8-29,-3-1-23,-1-7-20,-1-1-8,-1-3-2,-3-2-3,-7-2-6,0 0-3,-7-7-32,-6-7-284,-69-65-597</inkml:trace>
  <inkml:trace contextRef="#ctx0" brushRef="#br0" timeOffset="20169">30650 6046 1032,'-1'-5'273,"-2"3"-127,0-8-7,1 9 58,2 1-98,-1 6-99,1 3-51,-2 13 36,0 15 15,2 14 6,-1 8 21,-1 2-26,1-9 0,-1-10 6,1-7-6,1-11 4,-3-9-5,2 3-123,-1-10-60,1 2-5,-1-4-86,2-8 209,2-6 55,1-9 10,4-9 0,1-9 6,5-13 42,2 3 52,2 0 47,5 4-54,0 9-13,-1 5-4,0 10-5,3 2-16,1 6-11,2 1-14,6 1-2,3 4-1,-1-5-1,1 4-1,-3 1-7,-3-3 2,-3 4-14,-5-2 12,-5 2-8,-9 0-1,-5 2-3,-3 0 9,0 0-2,0 2-13,-3 0-18,3 3-5,0 8 23,3 6 14,-3 4-14,3-1 10,0 2-9,0-2-1,-2-5 0,-1 2-9,-1-4-6,-2 4 15,-1-4 19,-2 0 22,-1-2-29,1-3 18,3-3-20,0-4-10,3-3-2,0 0-68,0 0-59,1-3-41,-1-12-182,2-68-620</inkml:trace>
  <inkml:trace contextRef="#ctx0" brushRef="#br0" timeOffset="20425">31682 5134 835,'0'0'351,"0"1"-141,0-1-122,-3 5-70,3 8-17,0 13 23,0 14 31,3 12-5,-3 5-22,2 1-22,2-5-4,-2-8 9,0-4-11,-2-7 0,0-4-17,-1-5-155,-2-7-290,-1-9-168</inkml:trace>
  <inkml:trace contextRef="#ctx0" brushRef="#br0" timeOffset="20875">31847 5041 898,'3'-1'304,"0"-3"-160,7-2-54,3-2-18,5 0-12,1 2-25,10 0-19,4 0-4,4 2-3,0 2-8,-2 1-1,-3 1 0,-5 3 0,-7 1 0,-4 0-1,-6 4-6,-6 2-4,-1 0-7,-2-1 6,2 9 2,-3 1 10,0 5 1,-3 3-1,2 5-16,-2 3 16,-3 4 14,-2 6 23,-5-2 29,2-5 8,1-1-17,0-7-12,1-7-9,3-1-14,0-7-7,-3 3-7,1-2 1,-1 2-9,-7-1-15,-1 3-83,-3-4-16,0-3 11,-4-5-41,0-8-42,1-8-93,3-10-63,-10-68-197</inkml:trace>
  <inkml:trace contextRef="#ctx0" brushRef="#br0" timeOffset="21017">31927 5284 313,'3'-8'261,"-2"-1"8,4-1-10,0 0-47,-2 4-61,3 5-49,2-4-49,3 5-28,1 6-25,3 0 0,-3 4-9,-5 7-167,-14 5-314,-51 61 151</inkml:trace>
  <inkml:trace contextRef="#ctx0" brushRef="#br0" timeOffset="21183">31847 5483 499,'3'-3'255,"0"3"-102,8-4 13,2-2-10,9 1-58,3-3-58,2 4-28,7 4-6,-1 4-6,-6 0-45,-8 5-102,-11 4-45,-16 0 30,-18 7 114,-115 48-93</inkml:trace>
  <inkml:trace contextRef="#ctx0" brushRef="#br0" timeOffset="21415">31312 5800 555,'4'0'133,"6"0"-116,9-2 191,17-1 107,16-7-72,14-2-94,9-4-40,47-11-34,12 1-12,20-2-4,-42 15-32,-11 3-2,-3 1-8,-8 5-11,-5 5-6,-50 2 0,0-3-2,-2 3-28,27 3-79,-16-2-49,-12 2-112,-35 11-339</inkml:trace>
  <inkml:trace contextRef="#ctx0" brushRef="#br0" timeOffset="22879">31806 5812 973,'0'6'156,"2"1"-144,-1 13-12,3 6 12,3 15 21,0 0 6,4 8-20,-5-2-10,-5-5 6,-3-8-13,-4-3 7,-1-13 1,0-8 10,3-6 46,-2-6-20,-4-4-31,0-1-15,2-13-54,8-4-39,10-16-70,6-10 4,11-6 96,4-1 63,3 8 55,2 7 124,-3 11-2,-5 12-15,0 4-42,-2 8-41,-1 7-23,3 7-23,0 4 6,2 6-24,-2 4-2,2 4-5,-4-2-7,0 6 4,-7 1-5,-6 4-5,-8 2 5,-11 5 11,-13 5 2,-15 2 44,-10 4-31,-11-3-26,-3-8-53,4-15 14,16-15 29,9-15 10,12-18 0,7-15-9,7-10 7,3-9 2,6-4 0,7 5 1,0 10-1,3 11-9,3 12 3,-1 10-8,0 8 5,-8 7 2,-4 6-7,-4 8-29,-7 2-62,-2 5-20,-5-3-10,4-6 9,2-10 77,2-2 49,3-6 33,0 0 3,-2-3 10,3 2 32,-1-2-1,1 2-20,-3 4-15,6 3-42,-3 4-28,4 10 25,0 15 3,2 13 29,0 10 10,5 3 13,-5 7-8,-1-4-19,-1 2 2,-4-1 26,-2-6-20,1-3-8,-5-10-7,3-8-6,-11-2 2,4-3 1,-6-4-2,0-3 2,0-9-7,2-7-8,-2-7-6,2-6 4,2-7-16,-3-12-1,6-9-4,2-8-4,5-8-24,-6-3 15,8 2 18,-6 5 12,-1 8 6,1 8 12,-1 8 23,3 9 22,2 6 13,2 4-32,2 3-38,8 2-41,8-1 41,10 2 1,13 4 5,7 0-5,6 2 10,-1-3-11,1 1 1,-4-4 0,-6 1 9,-5 0-10,-10 1 0,-8-1 0,-8 2-1,-7 1-32,-7 2-54,-8 5-12,-9 4 16,-14 4-26,-12-1-41,-13 1-11,-8 0-85,-8-3 38,-1-4-1,1 3 113,5-6 96,10 3 154,8-8 38,9 0-1,15-4 26,12-2-52,8-1-13,3 0-64,7 0-53,-1 3-34,6-3 5,0 7 53,11-1 2,7 1-8,6-1-20,8 2 16,8-1 2,7-2 5,7 4-16,3-2-16,2 2 2,1-1-7,4-2 2,-5 0-3,-1 0-6,-5 0 5,-8-4 4,-11-2-9,-10 0-3,-12 0-9,-11 0 9,-4 0 0,-9 0 2,3 0-2,0 0-3,-3 0-5,2 0 5,1 0-6,0 0-15,0 0-34,0-2-55,-5 2-160,-10-13-513</inkml:trace>
  <inkml:trace contextRef="#ctx0" brushRef="#br0" timeOffset="24111">28490 6939 1265,'-5'-11'102,"4"5"45,-4-6-43,4 10-81,1 6-23,3 2 0,10 16 33,8 11 51,12 12 23,7 4-10,8 6-26,6-7-10,8-6-26,4-3 2,10-13-36,48 3 8,19-23 9,26-22-17,-53-5 26,5-7-27,3-4-12,-20-2 11,-16 8-6,-53 18-8,-10 2 15,-5 10 2,21 2-2,-11 10 2,-5 13-1,-1 10-1,5 9-1,3 4 0,13-3-17,12-5-6,15-12 22,60-6 2,28-35 1,6-30 8,-62 0-3,-4-3 7,-3 0-13,0 6 10,-13 13-10,-50 18-3,0 5-9,-6 2-28,32 12 4,-10 11 4,-8 14 13,-6 10 18,-7 2-11,-4-5-3,-4-7-3,3-5 11,6-7 7,11 1 9,10-4 16,13-6-7,10 0-1,6-12-7,0 0-8,-1-9 7,-2-4-2,-11-13-1,-4-2-6,-13-11-10,-15 1-10,-14-8-37,-16 0-270,-50-80-1139</inkml:trace>
  <inkml:trace contextRef="#ctx0" brushRef="#br0" timeOffset="31175">29173 8054 994,'-4'-5'382,"-2"1"-97,-2-6-60,5-1-48,1 2-46,4-4-44,3 0-35,11-3-31,11-3-6,10 0 3,14 6 3,9 3 0,4 2 0,4 4-1,0 2-8,-6 4-5,-10-1 2,-6 2-9,-6 1-1,-9-4 1,-5 2-1,-6 0-47,-1 1-75,-8 0-112,-7 1-269,-38 34-60</inkml:trace>
  <inkml:trace contextRef="#ctx0" brushRef="#br0" timeOffset="31393">29107 8220 955,'-1'-2'468,"1"2"-290,7 0-124,16-2 162,17-4 23,18-5-86,17-5-62,45-16-35,-79 23-29,37-9-5,-6 2-13,-7 2-9,-16 6-10,-10 5-107,-17 6-342,-26 29-321</inkml:trace>
  <inkml:trace contextRef="#ctx0" brushRef="#br0" timeOffset="31813">29416 8273 1337,'-6'0'334,"2"4"-139,-4 3-94,-2 8-31,-4 11 29,-2 8-27,1 7-43,-1-1-17,10-9-7,4-6-5,8-9-9,9-3 9,3-6 5,9-1 3,7 0-1,5-3 2,3-1-8,-2-2 6,2 2-6,-7 0 0,-3 0 0,-6 3-1,-6 5 0,-3 6 0,-4 6 6,-1 8 9,-3 3 6,-3 2 11,-6 0-2,-2-5 13,-5-2 25,-6-7-10,-7 0-11,-7-2-14,-11-9-20,-7 0-4,-10-4-9,-3-1-21,3-5-34,-1-4-34,20 1-43,14-4-61,48-54-460</inkml:trace>
  <inkml:trace contextRef="#ctx0" brushRef="#br0" timeOffset="32345">30468 8106 882,'-6'-5'626,"3"3"-318,-5-8-73,2 5-86,2-2-74,1 7-48,2-2-27,2 2-74,5 2-151,5 4-78,42 12-210</inkml:trace>
  <inkml:trace contextRef="#ctx0" brushRef="#br0" timeOffset="33345">30544 8120 103,'-2'0'1026,"4"0"-785,0 2-115,8-4 59,9-6 91,6-3-75,10-6-113,4-6 4,4 1-40,9-7-23,5 2-17,1-3-6,4-1-6,3-2-1,1 0-6,-2 6-28,-10 4-32,-15 10-38,-15 6-117,-22 7-123,-19 10-147,-97 32-224</inkml:trace>
  <inkml:trace contextRef="#ctx0" brushRef="#br0" timeOffset="33607">30919 7671 913,'-5'-4'468,"3"2"-134,-6-4-91,6 8-103,-4 14-71,2 23-21,-6 75 39,8 64-20,34 9-31,-9-74-18,14 1-7,-9 5-10,-17-76 30,0-5-13,-1-6-7,3 30-10,-6-13 3,-12-9-4,-10-7-54,-14-6-39,-9-6-103,-9-11-338,-82-45-152</inkml:trace>
  <inkml:trace contextRef="#ctx0" brushRef="#br0" timeOffset="33787">30604 8505 111,'-4'-12'959,"4"4"-485,-1-10-222,6 7-73,11 6-29,16-2-20,13 1-32,15 0-37,6 0-17,3-4-25,4-4-7,-6-3-12,-2-5-48,-9-3-54,-8-3-111,-11-5-297,34-87-274</inkml:trace>
  <inkml:trace contextRef="#ctx0" brushRef="#br0" timeOffset="33991">31537 7677 1108,'-2'10'282,"0"5"-164,-1 19 95,-3 19 32,-5 11-41,4 5-84,-2-2-54,3-10-38,6-9-13,0-7-15,2-11-19,2-9-55,-4-7-85,0-6-109,0-11 40,3-16-89,2-16-229,23-118 192</inkml:trace>
  <inkml:trace contextRef="#ctx0" brushRef="#br0" timeOffset="34193">31594 7771 289,'11'-24'350,"2"5"-8,14-22-50,2 17-28,-1 15-10,5 5-80,4 13-39,2 6-29,3 10-13,4 1-30,-3 5-12,3-1-13,-5 2-22,-8-1-8,-5-9-8,-15 1-6,-11-1-36,-15 3-22,-19 1-5,-20 1-63,-59 14-98,-27-7-97,3-2-177,66-28-84</inkml:trace>
  <inkml:trace contextRef="#ctx0" brushRef="#br0" timeOffset="34853">31491 8071 66,'8'0'770,"-4"2"-485,9 2-39,1 8-8,0 5 20,-1 9-54,-4 7-51,-3 7-52,-3 2-38,-3 10-33,-1-4-15,-2 5-8,-3-6-6,1-9-1,-1-11-30,0-9-9,3-7-20,3-8-35,2-9 4,-1-7 19,5-10-131,3-12 68,5-7 89,5 1 45,5 1 6,4 7 50,6 6 40,0 4 10,2 2 1,-1 6-7,-1 6-23,1 3-26,0 8-18,-1 4-9,2 8-6,-4 1-9,-6 7-9,-7 2 1,-2 1-1,-10 2 0,-7 5 0,-7 6 1,-14 2 9,-15 5-3,-15 2-7,-9 0-44,-6 0-42,2-8-122,5-4-104,14-15 1,16-13-62,12-14-5,21-74-191,17 23 484,-12 29 85,3 3 240,-3 3 103,11-16-5,-6 15-17,2 9-45,-8 13-44,1 11-58,1 4-48,1 10 2,-4 6-26,-1 4-24,-4 5-18,-4 1-14,-4 2-14,-8 5 1,-3-4-12,-4 2-11,-5-7-10,-1-6-15,-1-7-36,0-1-39,1-7-27,8-7-64,2-5-113,4-11-51,4-7-166,9-31 8</inkml:trace>
  <inkml:trace contextRef="#ctx0" brushRef="#br0" timeOffset="35109">31555 8832 372,'8'-8'316,"0"2"5,9-6-34,-1 1-34,3 0-19,-4 4-57,6 3-45,-1 4-46,-1 4-28,3 2-8,0 9-19,2 2-14,2 6-4,-3 4 5,5 3-7,-4 4-1,3 2 13,-1-2 4,-2-7-20,-2-2-1,-8-13 0,-4-4-4,-4-2-2,-4-6-12,-2 0-17,-2-4-2,-1-2-25,-3-6-91,-1-7-322,-22-44-276</inkml:trace>
  <inkml:trace contextRef="#ctx0" brushRef="#br0" timeOffset="35605">31535 7818 962,'0'-2'329,"0"1"-136,-2-2-104,4 2-89,0 5-59,3 7-214,3 40-392</inkml:trace>
  <inkml:trace contextRef="#ctx0" brushRef="#br0" timeOffset="66663">2028 7714 1074,'0'0'204,"0"0"-138,0 0 17,0 2 4,-2-2-11,2 2-28,-1 2-25,1 3-14,0 4 9,1 9-2,6 10 22,-5 2-20,2-5-9,-1-1-2,0-5 1,2-2-8,0 0 1,1 3 1,0 5-1,5 6 5,-1 5 3,1 9-3,-1-4-6,5-1 1,-3-8 0,3-8-1,-3-9 1,4-11 0,-1-8 10,8-16 10,3-11 3,4-18-12,1-14 4,-1-12 1,-1-16-11,8-59 3,-28 100-8,10-49 5,-5 14-5,-6 19 7,-2 17-1,-4 12 14,-4 13 35,1 10 17,-4 7-7,4 2-34,1 6-32,-2 3-15,2 11-14,2 16 15,-1 9 14,4 18 0,-2 5-1,0 0 1,2-1 11,-1 1-1,2-4 4,3-4-8,-1-2-5,4-8 5,0-6-4,-2-6-1,3-5-1,-2-11 2,-2-1-1,-3-10 6,-2-2-7,-1-9-27,1-8-87,23-72-347</inkml:trace>
  <inkml:trace contextRef="#ctx0" brushRef="#br0" timeOffset="67421">2090 7405 312,'-2'1'168,"2"-1"-80,-3 2-35,0 5-31,-1 2-14,1 8 4,1-3 9,-1 4 7,6-7 29,-3-1 30,0-4 17,0 2 47,0 6 13,-3 4-22,3 7-61,-3 1-28,2 5-20,-1-6-12,-1 5-9,0 3-6,-1-2-6,0 2 0,3-1 0,1-4-18,3-3-34,1 0-50,9 3-204,45 31-221</inkml:trace>
  <inkml:trace contextRef="#ctx0" brushRef="#br0" timeOffset="67917">3219 7386 1500,'-6'-2'351,"3"1"-219,-1-2-83,2 3-44,4 3-5,-1 3-131,4 11-40,6 12-6,-1 9-69,-1 3-103,-6 45-318</inkml:trace>
  <inkml:trace contextRef="#ctx0" brushRef="#br0" timeOffset="68103">3159 7924 593,'3'6'245,"-3"-5"-31,3 7 11,-2-3-18,1-4-13,0-1-91,4 2-65,0 0-26,7 3-2,2 1-10,6 1-93,1-3-192,44-15-408</inkml:trace>
  <inkml:trace contextRef="#ctx0" brushRef="#br0" timeOffset="68337">3532 7357 1517,'0'-2'323,"0"1"-191,0-4-2,8-1-38,7-6-53,6-1-30,9 0-9,9 0-1,5 1 1,4 3 0,4-1 0,1 5-20,-4-2-86,-2-1-200,33-29-449</inkml:trace>
  <inkml:trace contextRef="#ctx0" brushRef="#br0" timeOffset="68585">3770 6939 1262,'-2'0'196,"2"1"-145,-4 9-50,7 10 19,0 18 25,2 21 13,1 21-13,1 12-21,0 70-7,-4 39 8,-4 26 43,-4-89-32,-1-34-20,1-57-5,-1-2-5,2-6-6,0 36-85,4-20-116,7-24-108,26-53-272</inkml:trace>
  <inkml:trace contextRef="#ctx0" brushRef="#br0" timeOffset="68773">3831 7357 1297,'-3'-2'288,"1"4"-138,-2-2 25,-2 6-58,-3 10-69,-4 10-30,-3 10-17,-5 17 1,-2 7-2,-4 8-102,4 4-120,2-6-91,8-14-68,13 3 64</inkml:trace>
  <inkml:trace contextRef="#ctx0" brushRef="#br0" timeOffset="68945">3882 7577 961,'0'3'319,"0"1"-235,4 7 39,1 2 42,3 7 12,-2-4-37,5 7-71,5-1-42,1-1-17,4-2-1,4-7-9,3-2-130,-2-7-346,45-55-434</inkml:trace>
  <inkml:trace contextRef="#ctx0" brushRef="#br0" timeOffset="69141">4232 7125 1550,'2'-21'362,"6"2"-206,0-16-27,3 3-9,8 8-66,5 7-45,4 5-9,2 8-14,-9 10 2,-5 8-6,-6 15-54,-15 14-52,-19 10-58,-15 12-157,-11 8-373,-57 78-62</inkml:trace>
  <inkml:trace contextRef="#ctx0" brushRef="#br0" timeOffset="69291">4181 7457 315,'7'-2'481,"3"-6"-8,10-4-140,4-12-15,6-7-96,0-4-74,3-2-58,-2 4-40,0 2-32,-4 5-12,0 8-6,-7 8-12,2 9-95,-7 6-157,-3 13-308,-41 37-391</inkml:trace>
  <inkml:trace contextRef="#ctx0" brushRef="#br0" timeOffset="69779">4295 7467 908,'-4'6'254,"1"-2"-193,-1 3 20,1 3 101,0-5-34,0 4-86,-3 11-29,-1 3 10,-3 15-4,-10 12-10,-5 13-16,-8 18-2,-4 3-11,10-7 1,7-25-1,14-24 1,9-23 4,7-8 57,13-8 37,12-11-33,6-11-29,7-5-23,3-9-8,-4 1-6,4 2 1,-7 3-1,-5 7-44,-11 4-50,-11 11-31,-7 3 17,-12 11 59,-7 6-64,-4 8 62,-7 8 32,-4 15 19,-6 9 8,1 5 20,2 6 16,2-1 10,6-6-9,3-4 24,3-11 10,4-6-20,0-3-14,4-4-11,0 0-11,1 1-5,-2 0-9,1 3-3,2-1-5,-3-4 5,6 3-6,-2-1-41,2 0-123,5-8-107,35-17-291</inkml:trace>
  <inkml:trace contextRef="#ctx0" brushRef="#br0" timeOffset="70161">4686 7667 1108,'0'0'357,"1"-2"-161,-1 2-29,0 2-62,-3 11-35,-1 13 26,-4 12-19,-7 12-38,-8 7-14,-2 2-10,-6 4-1,-9-4-14,-1-2-8,7-7-38,5-16-43,11-8-70,12-13-123,9-11-97,11-14 77,10-10 134,9-7 168,6-2 35,0 1 239,0 7 44,-1 5-16,-2 7-76,-1 5-64,-2 9-79,-2 3-34,2 6 4,1 4-29,-2 1-14,0 5-4,1 2 3,-3-5-9,0 3-9,-4-5-71,0-5-91,-3-2-195,30-22-372</inkml:trace>
  <inkml:trace contextRef="#ctx0" brushRef="#br0" timeOffset="70641">5265 7159 1578,'0'0'245,"0"0"-185,0 0 10,2 0 7,9 1-59,10 2-12,6 4-5,9 0 8,-1 2-8,3 4 0,-8 0 0,-8 3-1,-9 7 0,-14 5 0,-16 11-39,-15 18-102,-16 7-35,2 2 74,7-8 26,13-15 43,13-14 21,10-14 12,5-4 24,6-9 45,4 0 14,8 0-19,4 1-19,6 4 14,3 6 4,6 7 18,-3 6-27,-4 8-24,-7 8-11,-5 7-2,-6 5 14,-7-2 8,-7 3 9,-2-4-1,-6-4-14,-6 0-14,0-9-2,-2-7-7,-1-2-2,-5-10-8,-5-1-49,-4-6-86,-5-8-357,-67-45-457</inkml:trace>
  <inkml:trace contextRef="#ctx0" brushRef="#br0" timeOffset="70875">4947 7754 1101,'-2'-3'265,"2"2"-83,0-8-43,3 9-19,11 0-61,12-1 28,12-1 28,18-2-28,7 2-28,5 0-11,6 2-11,1 0-17,5-1-11,-3-3-3,-2 1-6,-5-5 0,-5 5-41,-6 2-100,-4 1-209,38-14-520</inkml:trace>
  <inkml:trace contextRef="#ctx0" brushRef="#br0" timeOffset="71641">6330 7122 544,'3'-10'814,"1"6"-628,-2-2-102,-2 4 72,-2 6-24,-5 0-19,0 13-31,-10 3-14,-5 5-25,-10 5-10,-7 0-12,-8 1-10,-7 2-2,0-3-9,-1-1-14,8-3-50,5-3-71,7-1-99,11-5-29,8-7-19,9-6-30,8-8 150,9-2 107,-1-4 55,1 0 100,0 5 92,2 5-9,-1 4-55,5 7-7,3 5 20,0 10-12,5 9-13,-5 13 2,1 6-25,-7 13-24,-4 12 27,-3 5-30,-4-2-42,0-3-12,-2-7-4,-4-7-7,3-2 1,-1-11 4,1-13-6,1-10-47,0-18-62,1-9-127,2-12-59,15-106-465</inkml:trace>
  <inkml:trace contextRef="#ctx0" brushRef="#br0" timeOffset="71851">6061 7557 1116,'5'0'279,"5"0"-210,14 3 123,7-2 51,11-2-51,10-5-81,6-2-39,4-6-22,3-4-26,6-6-12,-5 3-11,0-1 1,-12 6-2,-8 5-45,-16 6-108,-15 5-368,-50 1-498</inkml:trace>
  <inkml:trace contextRef="#ctx0" brushRef="#br0" timeOffset="72061">6358 7405 1155,'-1'-3'658,"-1"2"-462,-1-5-49,4 6 0,1 0-79,0 7-67,3 6-1,2 13 0,0 10 0,0 9 0,2 7-28,-7 3-66,-2-3-70,-7-3-82,-1-12-55,-6-5-184,-35-9-49</inkml:trace>
  <inkml:trace contextRef="#ctx0" brushRef="#br0" timeOffset="72827">6268 7747 518,'0'8'195,"0"4"7,-2 14 35,2 7-12,0 2-43,0 2-44,4-5-41,-1-5-52,0-5-19,2-7-13,-2-3-4,-2-2-9,1-2-102,0-4-114,-1-3-58,0-6 62,1-7 32,1-7 107,4-14 73,3-5 18,3-9 127,7-2-38,7 6-1,1 10 25,-1 8-10,0 10-2,0 7 13,-5 8-6,2 6-36,-9 8-8,3 2-14,-6 5-28,1 5-14,-5 1-10,-2 8 2,-3 4-4,-9 3-13,-5 3 13,-7-2-5,-7 1-9,-3-3-29,-5-3-16,2-8-3,4-12-43,7-6-62,8-12 4,5-15-94,5-8-82,6-9 115,3-6 88,0 4 59,-1 9 63,-1 9 116,0 8 64,-2 6-6,1 8-20,0 2 25,4 4-10,-4 6 4,0 1-35,-3 2-30,-1 1-21,-5 1-29,-5-3-16,-5 9-12,-6 1-16,-8 3-14,1 7-15,0-5-60,4-6-45,9-3-86,4-10-38,9-9-34,6-11-17,11-15 196,5-3 58,5-5 41,3-2 80,-2 7 116,0 6 40,-2 4-26,-3 12-47,3 8-28,0 5-43,4 8-13,-5 3-20,5 5-34,-3 0 1,2 2-16,-3-6-1,-6-5-7,-2-6-2,-6-4-29,-3-2-174,6-22-378</inkml:trace>
  <inkml:trace contextRef="#ctx0" brushRef="#br0" timeOffset="73165">7085 7267 1312,'0'0'480,"0"0"-243,-2 0-45,2 0-92,0 8-65,0 6-35,2 13 1,-1 12 9,4 12-9,-4 6 0,0 0 7,-1 0-7,-1-2-1,0-7-7,-1-6-65,2-10-87,0-12-193,-6-4-287</inkml:trace>
  <inkml:trace contextRef="#ctx0" brushRef="#br0" timeOffset="73967">7056 7316 1120,'3'-14'270,"3"2"-141,9-11-63,12 0 24,13 1 31,11-1-13,6 5-19,-2 4-4,-3 6-17,-9 5-29,-12 6-2,-12 5-11,-5 2-16,-4 3-4,-3 5 2,0 5-7,-2 9 9,-1 5-2,-4 8-2,-2 0-5,-3 6 7,-5 2-2,-6-7 9,-7 0 6,-3-3-2,-11-5-1,-11-1-10,-5-5-8,-1-5-37,9-7-20,15-13-17,12-12-8,8-13-56,4-11 28,2-10 31,2-6 31,2-3 27,3 5 21,2 8 0,1 7 35,2 14-14,0 5-15,2 6-6,2 6-12,-1 4 3,-5 5-1,-5 6 10,-7 7 0,-6-1 21,-6-1-3,5-7-17,6-8-1,3-4 0,4-4 12,4 0-3,-2 0 1,9 1-10,7 6-1,6 2 1,10 4 0,5 4-1,-3-1 1,-2 0 0,-10-1-1,-11-1-5,-10-4 0,-19 5-18,-25 1 7,-19 7-152,-75 26-196,-47 24-97,18-6 425,73-34 37,61-21 147,6-4 15,12-4 72,-13 6 12,19-7 0,19-10-62,20-11-77,18-6 8,63-25-31,27-8-21,37 1-16,-46 24-1,0 10-20,-22 9-13,-9 9-11,-14 8-1,-50-4 1,-7 4-1,-6 2-1,19 2-16,-22-3-62,-12 1-27,-24 2-86,-15 3-71,-140 18-613</inkml:trace>
  <inkml:trace contextRef="#ctx0" brushRef="#br0" timeOffset="74929">7073 7957 766,'0'6'365,"1"2"-269,1 5 24,2 5 79,2-2-19,3 5-39,3-5-49,0 4-49,-3-5-20,1 0-13,-2-5 2,1-5-12,3-3 0,4-6-78,8-6-10,4-7-5,7-1 43,-1-2 35,-4 2 15,-2 3 11,-5 3 64,-9 5 12,-8 4-43,-3 3-31,-6 3-12,1 4 5,-2 3 18,0 10-9,-5-4-3,-2 5 0,-5-5-12,-3 1-51,-2-3-1,0-4-5,-1-4-8,5-6 8,4-6 3,2-8-6,5-3 20,2-7 40,4 4 0,-2 8 36,2 5 25,0 4-32,5 9-29,1 3 0,6 12 33,6 6 37,1-1 5,2 5 0,3 0-15,-3 3-22,-2 3-7,-2-1-8,-7 3-11,-4-8 3,-4 5 0,-5-9-5,-6-4 4,-5-5 7,-8-4-5,-7-6 8,-8-7-24,-6-6-17,1-10-19,-1-4-1,4-10-8,8 1 9,10 4 27,10 5 9,11 3 15,14 3-5,5 2-10,14 6 1,9 4 14,5 2 11,0 4 7,2 6-8,-3-1-2,-7-4-5,-9 1-9,-11 3-9,-10-2 1,-9 2-1,-13 11-7,-13 7-37,-20 5-35,-16 5-73,-9-1-55,-2 0 60,-3-3 87,3-3 47,4-6 13,10-3 55,19-11 94,18-5 43,17-6-29,12-6-59,14-5-58,21-8-29,19 3 23,53-6 10,20 16 13,-5 12-2,-88-6-7,-5 6-10,1 0-17,33 9-15,-6-1-6,0 7-5,-3-4 5,2-2-5,-3 1-1,-2-3-7,-7-7-47,-11-2-38,-7-4-26,-15-4-68,-29-38-434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20T02:48:41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25780 3853 1466,'2'-10'224,"1"-2"-101,9-7-95,6 2-16,9 1 41,8-3 17,11 0-1,16-1-4,57-17-7,27-10-10,4 2-21,-57 12-7,-52 17-7,-4 0-7,0 3-5,29-11-1,-9 4 0,-15 3-90,-13 7-176,-8-38-345</inkml:trace>
  <inkml:trace contextRef="#ctx0" brushRef="#br0" timeOffset="293">26444 3171 1405,'-1'-1'275,"-2"-2"-37,3 2-166,-3 2-72,1 11-12,0 17 12,1 10 8,-2 23 34,0 17-11,-3 58 8,-1 33 6,11 24-16,2-71-14,2-6-8,-2-10 7,-3-2-13,-6-56 0,-1-9 0,2-7-1,-4 26-1,1-18 1,2-24 8,3-8-8,-11-9-27,-5-3-156,-88-40-624</inkml:trace>
  <inkml:trace contextRef="#ctx0" brushRef="#br0" timeOffset="480">25889 4274 1006,'0'-15'765,"6"-5"-492,12-23-124,15-7-59,22-10 6,17-1-23,60-24-43,30 9-19,-4 24-4,-72 26-6,-1 13-1,-46 7 0,-1 5-86,-1 2-128,114 24-460</inkml:trace>
  <inkml:trace contextRef="#ctx0" brushRef="#br0" timeOffset="856">26956 3759 1472,'28'-33'267,"10"2"-176,30-33-59,11 2 16,-1 7 13,-6 11-25,-10 13-6,-8 8-15,-20 13-15,-10 9 0,-13 11-35,-8 10 7,-3 11 25,-3 17 3,-5 14 1,-3 9 1,3 8 7,5-3 1,6-8-8,7-12-1,5-12 31,3-12 17,1-13 19,5-3-7,3-8-1,10-8-1,11-10-16,8-9-17,1-8-25,-1-9 7,-7-5-8,-7-1-34,-12-6-66,-11-4-121,-16-6-320,-64-121-442</inkml:trace>
  <inkml:trace contextRef="#ctx0" brushRef="#br0" timeOffset="1104">27380 3010 1013,'0'0'288,"-2"0"-106,2 0-182,0 17 28,-3 19-10,2 22 62,-4 21-5,-2 15-18,-14 62 39,-25 35 25,-16 38-49,15-74-36,0-13-16,9-39-4,20-61-15,6-7-1,3-2 0,-13 27-61,12-18-130,7-19-89,8-23-174,23-99-31</inkml:trace>
  <inkml:trace contextRef="#ctx0" brushRef="#br0" timeOffset="1293">27111 3831 1325,'0'0'342,"2"0"-231,3 3-95,9 6 8,14 5 65,13 11 8,12 5-35,4 1-31,-3 1-25,-3-2 3,-7-1-9,-8-6 1,-8-4-2,-13-1-45,-13 0-162,-68 50-326</inkml:trace>
  <inkml:trace contextRef="#ctx0" brushRef="#br0" timeOffset="1623">26322 4790 1095,'0'1'174,"-2"3"-70,2-1 17,-1 1 19,-1 6-29,-2 7-9,1 5-6,-1 11-32,-6 5-22,-6 3-16,1-2-20,-2-1 6,3-5-11,5-4-1,2-2-60,4-5-168,6-6 7,13-4-107,15-20-10,103-68-255</inkml:trace>
  <inkml:trace contextRef="#ctx0" brushRef="#br0" timeOffset="1914">26595 4957 520,'19'-13'330,"-1"5"24,13-9-101,-2 10-11,-5 3-55,3 2-52,6 4-45,5 2-42,4-1-34,4 4 3,1 0-16,-1-3-2,-1-2-25,-5-2-145,0-4-172,-6-5-126,-2-11-18,36-48-80,-48 32 567,-16 24 75,-1 5 255,-1 2 32,-1-2 10,1 5-176,-2 6-157,1 7-33,4 7 30,1 5 69,5 2-33,-1-1-39,1-3-13,3-2-8,4 2-12,4-2-193,54-2-738</inkml:trace>
  <inkml:trace contextRef="#ctx0" brushRef="#br0" timeOffset="2089">28024 4689 938,'-3'0'889,"2"0"-682,-2 0-93,3 0-30,1 0-20,2 0-64,2 3-12,2 7 3,3 4-28,3 7-133,1 6-322,0 19-572</inkml:trace>
  <inkml:trace contextRef="#ctx0" brushRef="#br0" timeOffset="2426">28546 3335 1248,'2'-10'333,"2"1"-93,11-11-135,15-5-65,18-5 19,22 1-31,66-16-28,31 15 22,-21 14-4,-63 10-16,-49 0 8,-5 5 2,-9-2-1,18 2-11,-18-1 0,-13 2-38,-14 0-64,-8 3-265,-79-10-500</inkml:trace>
  <inkml:trace contextRef="#ctx0" brushRef="#br0" timeOffset="2896">28968 2915 1043,'0'-6'274,"0"3"-127,2-1-55,-2-2-5,2 8-87,-1 6-2,4 1 2,2 11 0,1 0 0,1 3 7,-5 5 1,0 6 26,-2 8 52,1 13-19,-3 8-19,1 3 5,-1 3-16,2-6-11,1-8-13,1 1 1,-2 0-1,-2 3 1,-2 6-2,-5 10 18,1 12-2,-3 3 5,-6 3-15,1-13-5,1-8-13,3-17-1,2-8 0,5-14 2,2-13-2,1-4 1,1-13 0,1-3 7,-2-1 11,1-1 24,-2-10 31,-1-4-35,-3-11-29,-2-2-9,3-1-7,-1 11-35,1 3-32,-1 6-109,2 4-105,1 2-221,-1-11-384</inkml:trace>
  <inkml:trace contextRef="#ctx0" brushRef="#br0" timeOffset="3771">28925 3470 479,'0'0'360,"-1"0"-108,1 3-18,0-3-18,-3 1-72,-2 9-100,-9 8-38,-3 13 4,-7 10 2,-1 10-12,-3 2 1,2-2-1,5-7-1,7-13 1,3-9 0,5-5 0,1-3-28,4-1-209,11 17-381</inkml:trace>
  <inkml:trace contextRef="#ctx0" brushRef="#br0" timeOffset="4023">29240 3382 1330,'0'-6'247,"-3"3"14,3-6-157,0 9-104,3 5-17,2 11-16,10 11 27,4 8 6,6 14 0,-1 6 2,0 6 1,-3 3-3,-8-3 0,-6 0 0,-5-6 1,-9-6-1,1-6-3,-3-8-193,3-10-95,7-2-261</inkml:trace>
  <inkml:trace contextRef="#ctx0" brushRef="#br0" timeOffset="4258">29809 2720 1214,'3'-12'246,"0"-2"-135,1-7-37,-1 11 76,0 4 0,1 6-149,2 12-1,5 7-15,-2 11 0,-2 9 5,-5 9-1,-9 4-73,-14 6-75,-10 12-45,-22 8-145,-102 116-381</inkml:trace>
  <inkml:trace contextRef="#ctx0" brushRef="#br0" timeOffset="4409">29565 3320 798,'8'-8'485,"6"-2"-235,9-13-20,10-6-56,4-3-41,11-8-47,6-1-40,10 8-29,5 5-17,3 5 0,3 4-16,-1 6-150,-8 4-352,20-1-389</inkml:trace>
  <inkml:trace contextRef="#ctx0" brushRef="#br0" timeOffset="4678">29766 3349 905,'-5'1'336,"0"0"-254,1 5-64,0-3 66,-1 6 32,-1 7-61,-6 11-29,-5 8-10,-5 20-15,-6 4 20,4 4-3,4-11 3,10-9-9,10-19 12,3-7 12,4-10 32,3-1 4,3-5 19,6-5-16,8-2-40,5-3-26,8-3-9,7 2-62,3-4-215,89-32-338</inkml:trace>
  <inkml:trace contextRef="#ctx0" brushRef="#br0" timeOffset="4926">30026 3435 1300,'-5'0'242,"-1"4"-173,-8 4-56,3 9 16,-2 9-10,0 11-2,1 12-2,-3 9 13,-4 8 11,-1 7 9,-5 3 3,-1-1-4,-2 3-17,-6-6-8,-3-3-16,2-2-5,5-10 0,6-12-1,14-14-109,8-11-113,11-16-48,12-12-62,68-92-538</inkml:trace>
  <inkml:trace contextRef="#ctx0" brushRef="#br0" timeOffset="5294">30265 3602 1267,'3'-4'375,"-6"4"-134,3-3-170,-2 4-28,-2 8 38,-5 7-51,-1 13-3,-11 19-10,-7 17-8,-11 15 0,-6 8 1,-6 2-10,5-6-27,9-20-46,16-19-8,10-18-9,10-11-57,12-18 75,11-17 7,11-12-22,19-9-64,4-4 71,-1 14 80,-2 15 18,-1 12 135,-7 9 36,1 3-18,-4 5-39,-4 4-15,-1 2-33,-5 1-42,4 2-24,-2 1-12,1 3 0,-4 1-6,-7-2-12,-5 0-83,-14 6-218,-78 43-433</inkml:trace>
  <inkml:trace contextRef="#ctx0" brushRef="#br0" timeOffset="5811">25980 5979 96,'-11'0'817,"6"0"-578,-7 0-61,10 1-68,7-1-52,9 4 25,20-2 127,26 1-15,91-9-65,84-16-68,96-11-17,-36 1 9,38-9-18,43-2 12,16-2-32,13 10-10,-4-2-5,-26 1 23,-2 6-22,-54 9 8,-34 2-10,-61-5-6,-25 2 6,-48-3 9,-46 2-9,-77 14 1,-14 2 0,-7 4 8,8-4-1,-19-5-8,-25 2-36,-23 0-180,-186-21-497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20T02:50:50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5105 3621 1080,'-13'-6'138,"5"5"-36,-9-4-38,10 1-20,5 1 8,1-3 23,2 1 2,6-4-37,9-4-29,9-5-10,14-2 0,15-9 1,14-4-1,56-31 0,18-21 0,-3-27 0,-39 16 1,4-2-1,7 11-1,8 7 0,-22 3 1,-10 12-1,-54 36 2,-11 10-2,-9 11 1,12-14-1,-11 21-10,-16 18 1,-11 19 9,-11 24-1,-38 80 1,-36 69 0,-15 23 0,31-88 0,-2-2 0,8 7 0,1 0 1,4-8 1,7-22-1,31-77 1,6-8-1,7-11 5,-16 16 0,12-20 67,13-26-1,4-11-40,2-15-19,5-22-11,6-16-2,13-70 0,11-34-7,12-21-4,-12 57-10,4 4-21,-2-8-3,-5-22 18,-9 43-1,-5 17-4,-11 68 10,-2 1-7,-2 8 20,-4-27 8,-1 14 0,-1 10-8,2 10-10,2 11 2,1 3 7,3 7-10,3 7-65,3 3 16,6 11 42,9 11 15,8 15 5,5 10 7,7 21 17,10 15 2,29 82 13,19 49 13,4-2-21,-41-74-9,1-10-9,-2-14 0,-10-25 1,-30-57 4,-1-11 8,-4-4-1,13 27 5,-10-19-4,-5-16-4,-12-12 32,-7-11 170,-14-8-25,-11-16-127,-13-17-49,-11-16-9,-6-17-7,-10-8-1,-7-6 0,-50-44 1,-12 14 0,14 30-9,85 65-32,2 4-11,2 1-26,-36-21 21,4 1 10,7 7 11,2-4 2,7 5-5,5-3-32,6 6-4,7 2 11,4 7-2,8 4-5,7 9 20,6 9-15,3 31-112,-37 136-456</inkml:trace>
  <inkml:trace contextRef="#ctx0" brushRef="#br0" timeOffset="60785">22007 4224 499,'-9'-136'0</inkml:trace>
  <inkml:trace contextRef="#ctx0" brushRef="#br0" timeOffset="63382">21834 3215 1297,'-3'-3'166,"-1"3"-56,-5-3-70,0 6-31,-5 6-8,-2 4-1,-8 6 6,-1 8 6,-1 2 0,-2 3 9,3 6-4,-2 4 2,0 7-7,0 6 0,-1 5-6,4 8-4,-3 4-1,5 8 5,-14 64-5,-5 31-1,-15 30 1,7-36-1,-4 25 0,9 5-1,-1-31 1,5 3 0,2-6 1,5-9 10,8-11 5,1-19 7,5 5-8,2 10-9,2 34 0,2 19 0,-3-19-5,-2 16 8,-7 20-3,2 2 1,-7-6 4,2 13-10,-2 26 5,5-33 1,5 3 4,1 6-5,7-1 7,1-13 5,7 20-3,7 38-3,-2-28 3,4-3-1,7-2-5,-2-9 4,17 6-4,-2 10-8,0-14 0,4-42-1,1 3 1,3-3 0,7 0 0,-1-7 1,3 7 7,1 15 1,5 7 1,5-32-1,10-9 2,9-9-3,17-15-1,-2-11-7,-2-21 0,9-12 1,-5-5-1,-1 6 0,2 0 1,1 8 4,6-6-5,0 2 1,16-32 5,20-9-1,19-8-4,2-12 5,-8-3 1,6-3 2,2 4-1,-5 2-3,-4 2-4,5-3 4,8-3-5,1-6-1,-21 2 1,6-4 0,4 0 0,7-12 1,2 1 4,1-1-2,16-1-4,16 10 0,-21 1 0,3-9-1,10-11 1,-1 4 0,2-3 1,12-8-1,22-7 1,-11-8-1,18-1 0,7-5 0,-3 3 0,15-8-1,-10 7-8,-18-1 1,0-8 8,-8-1 0,-10 5 1,-1 5-1,-11-3 0,-20 7-1,1-7 0,1-3 1,2-4 0,-13-3 0,8-5-1,2-1-5,-21 2 6,-11 11 1,-16-19-1,-12-3 1,-14-2 0,-53 21 0,-5 3-1,-4-8 18,34-37-3,-7-12 0,-5-11 1,26-63 7,-3-13-16,-15-9 1,-27 55 10,0-11 6,-8 1 0,5 1 6,4-1-18,2 5-7,2-38-5,6-14-1,5-9 0,8-3-11,-5-18 6,-3-15 6,-7 7-6,-9 0 5,-6-37 1,-9 19 0,0 29 1,-6-2 9,10-7-10,7 0 0,8 9-6,1-47 5,4 11 0,-4 19 0,-2-7 0,-7-16 0,-5 15-8,-14-1 8,-6-38 0,-9 15 1,-4 21 0,-9 7 1,-8 20-1,6 22 0,-1-7-1,5-21 1,1 21-1,-1 10 1,-1 4 1,-5-8 0,-2 14-1,0 12-1,-7 6 0,-5-21 1,-3 0-1,-6 18 1,-5 27 0,-10 12 0,-3 14 1,-5-4-1,26 60-11,-116-92-5,44 56 4,-7 0 10,-5 10 1,-17-8 0,-13 9 1,-6-13 0,-1-30 1,14 23-1,-12 11 0,6 3 0,11 9 1,9 4-1,-13-1 5,-10 12-5,-12 1-15,-15 7 0,-20 13 0,-6-8 9,-7-4 5,-12-2 0,0 13 1,18 5 0,-24 4-1,29 1 0,15 1 1,-10-2 0,13 0-8,13 2-1,-7-2 3,8 9 6,8-2 0,3 3 0,-15 7 0,-5 4 0,5 5-1,-2 4 1,-12 3 0,12 2 0,6 5 0,-13 5 0,10-4 0,13 6-1,-2 1 0,-9 0 0,12 1 0,6 1 1,0-1 1,-1 4 0,16 5-1,15-9-1,12 4 1,-5 12-1,13 0 1,14 7 0,8 8 0,49-26-1,4 0 0,3-2 0,-25 27 0,4 2 0,7-3-5,8 5 5,1-5 0,8 1-8,6 0 9,5-4-6,4 4 5,1-1 0,-3 0 0,1 5 0,0-1-34,0-3-10,-1 1 6,1 2 6,-2 1-10,0-1-29,4-2-54,7-3-173,38 50-277</inkml:trace>
  <inkml:trace contextRef="#ctx0" brushRef="#br0" timeOffset="64748">30942 2412 1158,'-14'-12'279,"5"2"-115,-12-6-1,9 5-41,6 5-43,3 3-22,3-4-18,3 3-6,9-5-27,24-10 3,20-8 0,77-32-7,56-19-2,40-3 8,-96 22-7,1-3 5,-1-1-5,-7 7 6,-9-2-5,-34 16 4,-56 31-5,-6-2 0,-10 9-1,14-3-8,-15 12-19,-14 18 15,-8 23 3,-13 25-12,-43 84 4,-43 65 5,-44 46 11,34-90 1,2 6 0,-13 22 0,-32 33-1,-5-74 1,33-30 0,41-31 1,57-72 0,13-9 7,12-13-7,-16 12 6,18-34 71,21-31-46,24-84-26,39-97-6,35-115 1,-26 104-1,1 22 0,-2 12 1,-9-1-1,-19 27-1,-23 36 1,-12 25 1,-15-13 0,-6 82 8,-2 6-2,1 13-5,-4-31 4,0 21-5,3 18 5,4 16-6,4 15-24,4 25 1,8 35 17,18 101 6,9 70 0,2 40 0,-9-80 0,-3-18 0,9 10 2,-4-6-2,9 12 1,-7-6-1,-4-37 0,-1-8 0,-7-19 0,-16-83 1,-4-12 0,-2-9-1,3 23 1,-2-27 1,-9-13 10,-8-22 91,-15-19-34,-13-23-48,-23-29-15,-50-80-5,-29-43 0,-16-62 0,22 52 0,18 26 1,7 21-1,8 17 8,-9 26-3,12 32-6,11 23-1,52 45-1,10 5 1,5 4 0,-20-14 0,16 12 0,13 5 1,7 9-9,10 9-21,8 11-92,14 13 8,21 20-70,17 17-71,160 151-214</inkml:trace>
  <inkml:trace contextRef="#ctx0" brushRef="#br0" timeOffset="65359">30737 4835 1361,'3'-15'326,"0"5"-116,4-9-125,4 12-44,4 7 1,4 7-9,4 8-15,4 7-6,1 1-5,-5 10-1,-1 5-5,-15 10-1,-10 12-29,-21 14-106,-12 14-364,-125 121-642</inkml:trace>
  <inkml:trace contextRef="#ctx0" brushRef="#br0" timeOffset="65724">30635 5498 1323,'8'-19'355,"7"-3"-134,8-17-71,9 0-36,5 3-44,-2 9-38,3 11-22,-7 12-9,-3 13-1,-8 10 0,-6 14 0,-10 12 0,-8 14-1,-17 14-11,-9 7-9,-9 10-23,-4 2-23,3-2-4,14-13 7,14-12 25,14-16 27,4-18 10,10-14 2,2-8 29,4-18 58,8-4 13,5-10-23,1-9-19,3 3-17,0-5-22,0 0-8,-1-2-11,2 2 0,-4 1-1,-7-2-70,-5-1-58,-4-6-187,-1-118-454</inkml:trace>
  <inkml:trace contextRef="#ctx0" brushRef="#br0" timeOffset="66288">31178 5204 961,'2'-3'322,"6"-2"-125,12-8-49,19-9 43,16-7-40,60-21-64,26 8-40,-9 23-22,-96 19-2,-6 4-8,-8 1-5,20 10-9,-18 10 0,-21 9-1,-12 9 12,-18 8 8,-12 4-11,-7 0 0,-2-6-9,5-5 1,6-11 5,8-10-5,10-6-1,6-5-27,3 0-23,-1 0-14,1 7 10,-5 5 25,-2 14 28,-8 7 0,-1 11 1,-2 7 0,3 4 1,3-5 35,9 3 8,9-9-4,11-4-5,7-10 5,14-4 10,7-6-7,7-5-1,6-4-18,1-7 6,-3-15 6,2-8-1,-2-10-7,2 0-5,-1-5-5,5-1 0,-2 2 4,0-6 4,-3 2-10,-6 1-5,-9 5-4,-9-3-1,-9 2-5,-3 3 5,-6-1-5,-3 5-1,-3-7 0,-7 0-25,-7-1-71,-6-1-95,-5 16-350,-86 47-957</inkml:trace>
  <inkml:trace contextRef="#ctx0" brushRef="#br0" timeOffset="66664">31262 7280 1433,'-2'-1'323,"2"1"-91,-2 0-151,-2 1-30,-2 5 30,-10 6-40,-6 5-29,-11 6-11,-7-1 5,0-2-6,-2-5 0,4-2-20,3-5-23,7-4-64,0 0-160,0 4-296,-47 25-417</inkml:trace>
  <inkml:trace contextRef="#ctx0" brushRef="#br0" timeOffset="66861">31053 7586 780,'20'5'183,"-7"3"69,18 8-33,-5 16-21,-3 21-1,-8 28-49,-5 15-86,-6 6-17,-8 2-24,0-14-11,-2-3-4,2-12-6,2-14 0,2-17-51,3-14-120,3-14-147,11-39-277</inkml:trace>
  <inkml:trace contextRef="#ctx0" brushRef="#br0" timeOffset="67196">31574 7139 1134,'6'-9'324,"-1"4"-119,6-12-89,-2 15-13,3 4-40,1 12-34,-1 5-19,-1 19-4,-6 9-6,-9 16-4,-12 5-71,-12 10-92,-7-3-47,-3-5-20,4-15 102,8-23 93,13-12 39,12-18 13,12-11 94,12-8-55,9-6 35,10-3 0,7-2 5,5 7-17,4-1 0,2 10-26,-8 9-32,-13 6-17,-19 6-6,-17 12-55,-16 9-34,-21 14-172,-85 88-328</inkml:trace>
  <inkml:trace contextRef="#ctx0" brushRef="#br0" timeOffset="67326">31701 7884 642,'11'-1'216,"-2"-3"44,12-8-20,2 1-53,-1 0-74,-1-2-113,-6 7-3,0 5-179,-8-2-154,-2-11-217</inkml:trace>
  <inkml:trace contextRef="#ctx0" brushRef="#br0" timeOffset="67828">31784 7608 798,'0'6'235,"0"8"-152,0 8 62,0 15 68,0 6-13,1 10-34,-1 2-41,0 1-41,2 3-30,3 0-27,-4 0-11,1 5 1,-1 0-11,2 0-5,-3-9 1,0-6-1,-3-6 5,0-2-6,-1-3 1,-2-2 0,-2-6 1,-2-6-1,1-3 0,-5-5 0,-1-4-1,0-2-21,-7-10-27,3-6-31,0-2-20,1-6-5,2 0 59,3 1 32,6 3 13,3 0 21,1 7 67,5 0 20,1 2-37,6-2-38,12-3 6,6 0 4,11-3 2,6-1 2,4 0-19,3 0-10,6 4-6,0 4-1,7 1-1,2 2-9,-8-2 1,-9-2-2,-13-2-24,-12-7-54,-16-2-42,-8-7-103,-13-2-259,-78-51-470</inkml:trace>
  <inkml:trace contextRef="#ctx0" brushRef="#br0" timeOffset="68174">31572 8132 635,'-11'0'152,"1"0"-23,-6 0 27,8 0 45,4-3-35,5-1-50,6 1-41,9-1 28,9-4 67,11-1-22,9-1-32,0 5-34,2 3-16,0-2-19,-1 1-22,-3 1-7,-2-2-9,-5 0-3,-3-6 0,-6 3-6,-7 2 1,-4 1-1,-9 2-21,-2 1-25,-5 2-19,-4-1-17,-3 6-77,-7 3-164,-36 27-268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20T02:52:52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8202 12058 1172,'-10'-12'54,"4"8"-27,-2-8-27,8 24-32,6 16 24,2 14 8,5 19 1,5 16 0,-2 8 11,7 5 12,4-4 10,7-12 13,6-11-17,11-17 0,15-5 3,64 14-5,40-10-11,29-32-8,-45-25-2,3-14 4,-15-11-10,2-10 0,-8 0 0,-1-6 8,-22 14 1,-73 35-4,-4 8-6,-4 9-12,31 17 12,-11 23 0,-8 23 0,15 75 0,-6 36 2,12-19-1,-35-136 0,2-15 5,6-7 15,75 8 63,30-69 30,49-47-38,-22 5-38,7-14-28,4-9-10,8-3-4,10 10-56,-23-2 22,-19 58 38,-16 39-8,-20 40 7,-31 38 0,-55-16-7,-2 1 7,61 113 0,-3 50 0,-18-51 1,6-44 1,-29-73-1,114 66 1,-49-77 0,22-24 28,11-28 26,20-13-11,-33-20-1,6-25-23,0-17-5,0-13-15,4-9-29,-23 6-58,-5 14-49,-16 21-61,-65 57-38,-12 5-41,24-5-105</inkml:trace>
  <inkml:trace contextRef="#ctx0" brushRef="#br0" timeOffset="1982">23457 9830 691,'-3'-18'204,"-1"0"42,-2-13-37,3 4-71,-1 13-42,3 10-36,0 4-44,-1 0-16,4 4-13,3 6 5,8 9 8,0 3 1,6 13 7,4 6 8,7 3 5,0 4-3,11 1-7,0 3-2,1-1-8,3 2 0,-5 0 5,-6-3-6,-8 4 0,-13-6 0,-15 4 1,-13 4 0,-17 11 11,-12 16-2,-35 62-9,-7 23-1,20 0 1,51-133 0,6-4-1,3 0-1,-9 33 1,11-6-8,5-7 8,10 1 0,5 1-1,3 3 0,7 16 1,0 10 0,-4 24 0,11 80 1,-24 61-1,-24 51 0,-1-120-1,-7-67 1,9-70 0,2-6 18,-3 4 14,-19 34 2,-3-4-13,-1-11-12,1-12-9,6-11-4,4-16-211,-30-58-537</inkml:trace>
  <inkml:trace contextRef="#ctx0" brushRef="#br0" timeOffset="3656">18377 10618 782,'0'-17'110,"0"3"-70,3-13-40,0 9-3,0 6-10,-2 7-25,-1 5-32,0 3-26,5 3 36,1 2 10,3 2 19,5 2 13,2 1-8,4-3 26,2 0 0,7 2 9,4-1 9,4-1 18,11 2-8,6-4 16,3 2 8,4 3-10,-3 1-1,-3 2-13,-7-1-7,2 5 3,-3-3 21,3 3 8,1-4-14,6 5 15,7-1-6,0-4 12,7 1-5,-4-5 13,-3 2-25,-5-2-14,-8 1 22,-3 3-21,-6 1-8,-1 4-7,0 0 5,4-1-5,4 4 10,6-2 7,12-6 13,0 0-11,3-8 5,-2 1-9,-5-1-6,0-6-10,-8 2 1,-5 1-5,-7-2-2,0 1-7,-1-2 8,4-2 17,8-2-8,5-4-6,4-4-3,9-3-3,48-20 4,9-12-2,-2-7-7,-88 44 8,-3-6-9,-4 5 1,33-8 1,-2-2-2,-4 7 6,4-5-5,2 7-1,-1 2 1,1 0 0,-1 5-1,-4 1 0,-3 0 0,-7 0 1,-9-1 0,-11-1-1,-8-3 1,-8 3 5,-3-4 6,1 2 14,1 0-14,4-1-6,2-3-5,-1 3 0,-2 2 5,-3 1-5,-3 0-1,-3 4 0,2-2 1,-5 2 0,-1 0 0,0 0 7,8-4-7,7 0 5,8 2-6,3-1 1,-3 0-1,-4-1 2,-2 1-1,-6-1 0,-2 1 1,-8-4 7,-1 7 0,-3 0 27,-1-4 36,-5-2-36,-7-2-36,-7 1-5,1 5-125,3 11-229,0 31-428</inkml:trace>
  <inkml:trace contextRef="#ctx0" brushRef="#br0" timeOffset="7169">18349 12916 623,'-2'-10'195,"-1"1"40,-2-8-19,-1 8-36,4 3-54,-4 5-90,4-2-27,-2 1-9,2 2-8,2 0-1,0 0 1,1-4-1,-1 4 0,0 0-4,0 0-10,3 6-37,7 2 9,6 4 21,11 16 20,4 3 8,7 6-4,3 8 6,4-2 15,13-1 29,10 3 1,51 6-20,-79-43 10,41 3 4,-4-13 3,1-7 16,-5-9-23,1-6-23,-3 4-3,-9-4-8,-2 2 6,-9 4-6,-5 3-2,-10 12 1,-9 11-19,-6 14 17,-8 6 2,-2 9 0,-1 7 1,1 5 0,5 3-1,8 1 1,8 0 0,12-8 1,7-6 4,9-8-6,56 8 1,33-26 8,10-41-8,-45-8 9,-3 0 7,-7-2 11,-18 6 7,-51 23-19,-7 1-7,-3 5-9,23-4 0,-15 11-18,-8 12 6,-3 7 12,5 10 0,4 9-1,7-1 1,13 7 5,10-12-3,12 0 4,50 9 0,15-3-5,14-30 0,-40-15 0,9-3 5,15-28-6,7-11 1,-10-14 5,7-3 3,-3 13-8,-8 4-1,-22 3 15,-17 16 4,-56 19-19,-4 0-52,-11 6-37,21-5 20,-21 4 14,-10 4-5,-17 3-15,-1 4 55,-2 8-97,-2 11-199,-15 74-204</inkml:trace>
  <inkml:trace contextRef="#ctx0" brushRef="#br0" timeOffset="14545">25036 11848 847,'2'-18'321,"-1"7"-126,6-15-75,16 3-42,8-3-15,21-7-3,11-8 10,59-33-28,33-16-9,26-7-13,-57 38-11,-17 5-8,-11 7 7,-3 3-7,-7 3-1,-47 22 0,-5 2 1,-6 4 5,27-13-5,-20 7-1,-16 12 0,-13 7-23,-15 14 9,-13 15 14,-19 24 8,-18 20-7,-55 68 5,0 21-5,12 3 5,78-116-6,0-8 1,3-1-1,-22 41 0,6-9 0,7-6-1,7-1 0,4 1 0,4 5 0,2 14-1,-6 68 1,2 19 1,15-127-1,-2-6 1,-3 35-1,4-17 1,0-17 0,2-10 0,-3-6 2,3 1 4,-4-1 7,2-1 7,0 0-4,-4-7 2,4-4-1,0 2-5,2-1-6,-1-5 0,0 0-6,2-4 0,0-4 9,-1 2 23,1-4 23,-2 2 8,2-2-36,0 2 6,-1-4-9,-2-4-10,-3-3-14,-4-7 1,0 2 0,3-3-1,-1-1 1,-1 3-1,3-2 0,0 2 1,2-2-2,-2 0 1,2 0 0,2-4 0,0-3 0,1 4 2,1-3-1,0-1 5,0-4-4,0-8-2,0-14 1,-3-19-1,-3-68 1,-3-54 0,-2-29-1,3 42 1,6-35-1,-8 10-1,-3 23-52,-2 37-68,-5 18-74,11 81 0,-1 7 87,4 12 42,-6-30 31,1 16 5,1 13 17,7 10-2,0 9 9,3 8 0,0-2-2,0 3-8,1 3-17,10 2-62,4 2 53,9 11 23,7-2 18,5 13 0,6 6 1,5 19 0,5 14 1,4 12 24,2 12 31,0 7 17,33 62 25,-4 26-17,-13 21-33,-34-70-21,-4-4-15,-13 8-6,-10 13-5,-8 10 0,-5-29-1,-2-97 1,1-10 0,-1-16 0,1 19 8,-2-18 86,1-12 137,-1-11-8,-10-12-80,-11-17-102,-14-32-23,-36-65-2,-21-37-7,-33-3-5,42 91-5,-8 9-7,3 15-4,5 0-22,-7 5 9,10-1-28,45 29-1,-2 1 4,-1 4 2,-34-30-50,6 8 7,15 5-17,19 15 13,15 9 40,11 10 10,9 5-1,9 7-57,8 17 27,14 12 54,18 13 8,24-4-124,179 36-391</inkml:trace>
  <inkml:trace contextRef="#ctx0" brushRef="#br0" timeOffset="15475">26767 11336 794,'-13'-8'282,"5"-1"-3,-4-10-42,10 0-87,15-6-87,19-5-46,20-6-9,23 0-7,61-24-1,23 1 1,-19 7 0,-52 28 0,-5-3-1,-46 17 1,-2 4-1,-3 0 0,26-1-1,-13 7-8,-11 9-6,-10 15-11,-12 21 4,-12 25 22,-12 27 6,-33 97-6,-44 76 1,-19 27 5,37-113 2,1-8-7,11-17 17,13-27 24,31-83 0,0-16-6,8-11-7,-10 23-13,10-26-4,6-12 18,1-7 81,0-9 14,-4-20-38,0-38-84,-5-112-2,6-105-2,-3-55 1,0 61-19,-10-2-38,-5 28 4,-6 31 34,-4 95 19,10 83-1,4 9 1,-2 5-8,-11-20 2,6 16 6,11 14-1,7 14-5,6 5-4,6 8-70,8 21 37,16 17 26,14 24 17,33 70 0,7 52 0,1 30-1,-28-72 0,1 15 1,2-2 0,-4-10 0,0-15 0,-13-8 1,-6-18-1,-23-64-2,-7-9 1,-2-13-7,5 20 8,-7-19 0,-3-20 13,-3-10 103,-7-9 16,-12-15-90,-10-20-29,-19-16-4,-10-13-3,-12-12-5,-56-54 0,-20-25 1,-24-43-2,55 74-6,15 12 5,63 75-1,9 13-8,1 9-23,-27-28-14,13 17 25,18 13 10,13 12 3,11 9-12,11 14-203,13 15-16,72 83-271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18T03:53:08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11907 10073 758,'-6'-18'151,"3"1"40,-3-27-58,9 3-19,2-3-1,3 6 8,0 16-8,0 8-50,0 13-48,8 9-2,4 6 50,8 13 2,6 8-7,5 8-14,5 8-14,8 4-11,0-6-7,8 0-3,-2-10 3,6-8-3,-1-17-3,-5-9-1,2-15-5,-2-18-1,9-15 0,0-12-8,2-10 8,-5-9 0,-3-1 1,-6 3 0,-10 11 0,-9 16 0,-8 18-1,-8 15-16,-1 14-10,-1 11 3,9 10 20,6 6 4,7 1 0,8-6 1,2-2 0,3-3 0,5-9 7,4-5 14,3 1-8,-1-5-13,-8 5 7,1 2-8,1 3 0,0 2 1,10-6 4,5-7 1,4-5 2,0-6-8,-6-2 0,-10 5 1,-15-1-1,-13 3 0,-10 6-6,-15 3-7,-4 1-5,-1 6 7,-3-4 11,2 3 19,1-1-7,0 3-6,3-1 0,3 0-5,2 6 0,-1-6 0,1 4 0,2-2 1,-1-2-1,5 3 5,0-3-5,0-2 5,0 6-5,3-3-1,-1-3-8,-5 0-14,-4-2-13,-1-2-37,0-3-55,-1 3-98,-5 2-113,-26-3-413</inkml:trace>
  <inkml:trace contextRef="#ctx0" brushRef="#br0" timeOffset="6346">20155 11838 172,'-8'-2'517,"5"-2"-364,-6-2 3,6 5-12,0 1 15,1 0-12,2 0-47,2 0-31,-1 1-18,-1-1-10,3 0 4,3 4 18,8 0 25,5 0 11,12 3-22,5-1-22,9-2-23,3 1-17,4 2 6,3 3-3,2 2 12,-2 3 0,3 3-6,6 2-2,8-2 26,1-5-18,7-6-15,42-7-7,12-15-2,10-8 1,-55 3 11,-56 10-4,-7 2-4,0 1 7,20-3-8,-13 2-2,-14 6 1,-9 0-7,-7 2 11,-3 0 3,-2 0 3,2-4-1,-1 4-4,0 0-4,1-1-9,0-2-12,-2 0-39,-1-1-40,-1-4-47,1 4-93,6 1-394</inkml:trace>
  <inkml:trace contextRef="#ctx0" brushRef="#br0" timeOffset="7825">17281 8741 640,'0'0'129,"0"0"-82,0 0 50,0 0 107,0-2 42,0 1-31,1-2-88,-1 3-65,0 0-43,2 0-19,-1 0-1,2 0 1,4-3 1,1-1 13,7 0 4,1 2 1,1 4-11,7 3-8,3 8 9,8 2 5,11 12-8,2 4-5,5 0 5,0 0-4,-2-2 4,3-3 0,-2-13-5,-3-1 5,1-8 4,-3-8-4,4-11 5,5-9-5,11-14 3,50-33-2,14-16 1,-89 67-8,-5 4-6,38-13 5,-8 17-10,-10 12 2,-6 11-9,-11 12 9,-6 7 9,-7 3 9,-5 0 9,-6-9-6,0-3-4,-4-2-1,8-4 2,4 4-8,2 3 1,1-7 5,5 0-6,0-8 10,-5-7-10,4-6 5,1-8-6,-4-2-8,-6 3-74,-7 3-143,-11 10-257,-55 13-235</inkml:trace>
  <inkml:trace contextRef="#ctx0" brushRef="#br0" timeOffset="9337">15675 11287 684,'0'-23'192,"2"4"-46,1-23-2,0 2-38,6 3-25,-3 1 6,1 3-15,2 2-19,-3 2-14,1 5-3,0 8-8,-1 3-10,-2 5-1,2 4 2,-1 0-2,-1 2-1,0 1 2,-1 1-9,2 0-9,1 7-11,0 3 11,6 11 30,-3 13 12,0 13 6,1 12-4,-1 5-11,-3 11-18,-1 7-5,2 3 5,-3-3-4,2-4 1,-1-15-6,-2-10-5,6-16 5,-8-17-5,1-7 5,0-10 6,-2-6 5,0-3 7,-4-11 0,-3-19-24,-2-12 0,5-10-8,0-8-1,6 9 8,2 6 0,4 6-1,7 2 1,1 2-5,4-1 5,1 0 0,4 2 1,0-1 0,1 6 0,-5 5 0,-5 5 2,-4 7-2,-8 10 1,-2 5-1,-2 3-1,0 1-1,0-1-5,0 0 7,0 0-1,0 0 1,3 0 0,0-1-62,6 1-35,5-3-53,6 0-80,4 9-107,25 31-206</inkml:trace>
  <inkml:trace contextRef="#ctx0" brushRef="#br0" timeOffset="9748">16238 11360 1008,'-2'-6'165,"2"0"-2,2-16-98,3 4-26,5-7 21,3 3-3,0 6-24,0 3-18,4 6-6,-3 2 0,0 10 3,2 0 22,-3 10 1,1 0 1,-1 8 19,-3 9 8,1 2-15,-2 4-25,3 7-11,-2-8-3,2-3-8,5-9 7,-5-5-8,2-7 9,1-8-8,0-2 5,-3-7 6,3-7-3,-3-7-9,-3-2-4,1-1-40,0-1-37,-8 0-21,0 10-13,-4 5-55,-24 17-404</inkml:trace>
  <inkml:trace contextRef="#ctx0" brushRef="#br0" timeOffset="10087">16220 11863 749,'6'-21'109,"0"1"-40,15-21 17,1-4 37,4 5 7,-6 10-38,-1 12-55,-6 14-28,-3 15-9,0 11 1,1 19 54,-2 7-19,-2 11-13,1-1-2,1-6-12,2-7-2,0-11-5,1-12-1,4-8 0,1-6 10,2-7-1,3-8 1,1-10 2,6-9-2,-1-6-10,-1-10-1,3 0-69,-2-3-104,36-82-294</inkml:trace>
  <inkml:trace contextRef="#ctx0" brushRef="#br0" timeOffset="10292">16899 11328 1031,'0'2'243,"0"4"-113,0 8-13,0 9-7,1 9-31,-1 5-32,-1 4-26,-1 11-12,0 4-9,0 7-92,-6-3-135,5 1-109,-4 58-152</inkml:trace>
  <inkml:trace contextRef="#ctx0" brushRef="#br0" timeOffset="11535">18022 11904 1085,'0'0'189,"2"0"-131,2 0-49,9 3 11,4-1 34,10 0 31,6-1-19,7 6-18,11 0-18,15 9-18,61 21-1,63 26-1,49 4-8,-93-34 4,10-8-5,10-19 5,4-18 2,-9-11-7,-8-16 9,2-14-9,6-3-1,-30-4 11,-2 7-5,0 1-6,10-2 1,-5 8-1,2 10 1,-5 18 11,8 17 1,14 31 2,-36-21-7,-20-7 10,-6-2 15,-51-2-8,-1-3-4,-3 1-12,37-1 2,-4-1-10,-6-2 1,-1 7-1,-2-2 1,-2 1-2,0-3 1,1 0 0,0 1-1,10 2 0,5 2 0,1 0 0,-1 0 1,-9-10 0,-4 5 5,-2 1-6,1-4 1,6 2-1,-1 1 1,6 2-1,-1 3 0,6 14 0,43 29 0,-80-15 12,41 18-11,-5-2 8,-9-7-3,4-2-5,-2 3 5,3-6-5,-3-6 0,-6-4 5,-6-11-5,-4 1-1,-5-4 1,-4-6-1,-7-2 2,-7-4 5,-6-2-6,2 4 0,4 4-1,10 8-12,13 10 0,12 11 11,7 5 1,2 6 0,-4 0 0,-6-3 0,-6-7-1,-7-13 1,-11-5 0,-6-5 0,-4 0 1,1-6 0,0-1 0,4 3 0,4-2 0,10 11-1,5 13-6,-5 7-44,0 5 35,-12-8 15,-14-8 2,-12-13 13,-7-6 0,-3-4-15,0 2-11,-3-2-86,0 1-100,-25-1-309</inkml:trace>
  <inkml:trace contextRef="#ctx0" brushRef="#br0" timeOffset="23496">15193 6718 358,'0'2'608,"0"-2"-364,0 2-131,0-2 8,0 2 32,-1-2 15,1 1-9,-1-1-43,1 3-44,1 3-42,6 5-29,0 17 6,7 19 4,9 32 5,8 77 7,2 52 8,-3 39 2,-8-57-10,-4 4-10,-8-11-7,1-9 5,1-3-10,-7-20 7,3-12-2,1-12 0,12-3-5,-4-1 5,3-7-5,-2 2 0,-1 4 0,-4-16 5,-12-63-5,0-2 6,-1-7 1,0 38 1,-5-8 7,-1-7 2,-1-15-3,1-13 6,2-10 8,0-11 1,-1-4-11,0 2-5,2 2-7,-6 0-6,3 2 0,-4 1 0,2 0-1,-1 2 1,-1 4-1,1-2 0,-2 2 0,1 0 0,-2-2 1,1-3 0,1 2 0,-2-8 1,-1-1 7,-1-5 1,-2-1 4,-8-3-7,5 2-1,-5 1-5,0 2 0,0 1 0,0-1 0,0-1 0,2 3 0,2-6 5,0-1 0,2-9-5,-3 0 11,-3-5-6,-7 1-5,-1-6 5,-5 4 0,4 0-6,-1 7 1,1-5 0,1 7-1,1-2 1,1 3 0,2 2 8,3-1-8,-1 1 7,4-1-1,2 0-1,1 1-4,0 0 7,1-3 1,-5 1-1,-1 1-8,-5-2 5,-7 3 5,0 6-10,-7-2-1,-6 8-7,-1 9 6,-3-2 0,-1 12 0,5-5 1,-1 2 0,4-5 6,6 0-5,1-6 6,3-6 1,3 3-7,4-6 0,-1 3 4,1-3-5,3 1 0,-1 1 1,6-2-1,-2 1 1,0 0 0,-3 0 0,0 0-1,4-2 6,2-2-6,0 0 1,-2 2-1,-4 2 1,-2 0 0,0 2-1,-2 6 6,-3-2-6,-7 6 1,-3-1-1,-2 1 2,4-4-1,-8-1 1,-6 1-2,-2-1 0,-5 4 1,-1-6-1,0 2-1,-5 4 0,-2 1 0,4 5 1,-1 1-6,-2 2 5,-5 2 0,-1-1 1,-1-3 0,2-4 0,6-5 8,-2-2-8,4 0 0,-5-6 6,1 1-6,-2-2 0,-3 1-1,-1 4 1,1 4-2,1-1-4,-2 2 6,3 2-2,0-2 2,-7-3 0,-40-2 0,-11-19 0,4-18 1,45-3 0,41 19 0,0-4 0,-84-30 8,84 28-9,1 8-1,-42-17 1,3 7-1,1-1 0,5 7 0,2-1 0,2 4-6,2 0 7,0 0 0,-3-1 2,3-7-1,1-4-1,5-2 1,1-5 5,2-3-5,4 2-1,-2-5 0,5 1 0,2-4-1,-4-1 0,-2-3-5,0-7 6,-2 1-1,-4-6 0,4-2 0,-4-5 0,1-3 1,2-3 0,2-1 0,2 0-1,4-3 0,6-4-17,9-1-3,10-7-9,1-59 0,9-22 6,12 119 5,2 2-2,-2-43 12,-3 8 7,1 10 1,-4 4 1,-6-10 0,-8-11 1,-7-4 6,0-3-7,3 4 0,5 16 0,8 8 0,6 4-1,5-3-15,1-6 5,2 1 10,0 8 0,2 12 1,-2 20 0,1 13-1,-1 10-5,0 4-3,4 3 2,-1-4-2,6 0 3,9-3 4,3 0-5,11-2-4,6 0 4,7 1 1,7-3 6,10 2-1,-2-6 1,3 2-1,0-1 0,-1 5 0,4-2 0,7-2 0,0 1 0,48-13 1,9 1 0,7 13 1,-50 16 4,14 7-4,3-7-1,7-5 0,12-5 2,-22-8-1,-2-9 5,5-11-5,6-9 5,-2-8-5,2-1 0,-5 4 7,-10-3 2,-5 5-8,-7 10-1,-45 20 5,-1 4-6,0 0 1,38-11-1,-5-1 0,-3-1 1,1-1 0,-4 0 0,-1 2 0,1 2 0,-3 3 0,-1 8-1,0 3 1,-1-1 0,1 3 0,0-4 0,1-1 0,6-7-1,-1-6 0,5 2 0,0-1 0,-1 6-1,-6 9 0,-2 2 0,-6 9 0,-5 1 1,-1 1-1,4-3 1,4-2 0,5-2 0,5-7 0,5 0 0,-1-5 1,1 0 5,-1-4-6,-6 5 1,-2 2-2,-7 0 0,5 4 0,1-1 1,7-4-1,4 6 0,4-1 0,-3 6 1,-6 2-1,-6 9 1,-4 3 0,-6 3-2,1 0 1,0 1 1,-1 0 0,3-5 0,3 2 1,-1-3-1,1 2 1,-1 3-1,-6 1 0,-1 5 0,-3 4-2,2 3 1,1 1 0,-3 0 0,2 0 0,2-7 0,4-3 1,2-8 0,0-5 0,-9-7 0,-8 0 0,-8 0 1,-8 0-1,-3 4 0,-5 1 0,-4 2 0,-2 2 0,1 0-1,1 2 1,-1-1 0,3 6 0,-2-4-1,0 5 0,-3-1 1,-1 2-1,-5-1 1,-2 9 0,-2 7 8,-3 11 1,-3 4 9,-4 1-2,0-1-4,0 4-6,-2-3-4,2 2 4,2-6-6,3-5 1,1-9-1,0 1 0,3-8 0,2 6 0,1 4-1,1-2 1,2-1 0,-1-2 0,3-6 0,0 3-14,0-9-5,-2-5-5,-4-5-3,1-4-2,-2-3 4,-2 0-61,-2 6 31,-7 8-77,-7 8-371,-60 63-494</inkml:trace>
  <inkml:trace contextRef="#ctx0" brushRef="#br0" timeOffset="65913">28408 8687 1046,'-8'3'900,"5"0"-723,-4-2-102,4 3-42,3 3 13,1 0-13,5 9-7,5 6-5,1 5-2,-2-3-11,-1-5 4,-2-1-5,-1-6 8,-4 4 2,1 2-2,-2 7-3,1 2-6,-2 7-6,3 7 6,1 14-5,-2 8 0,3 10-1,-1 9 0,0 58 1,-2-91-1,4 48 1,1-4-1,-1-2 1,-1-7 0,3 3-1,0-3-1,4-9-35,-2-13-48,-1-18-64,-3-22-161,-1-18-241,-17-82-5</inkml:trace>
  <inkml:trace contextRef="#ctx0" brushRef="#br0" timeOffset="66287">28054 9212 1087,'-3'0'202,"3"-1"-5,-2-5-103,9 5 40,7-4 55,6-1-48,11-1-56,6 2-43,7 1-19,-1 0-16,2 1 1,-7 0-7,-3 3-1,-10 6-1,-14 14-58,-16 15-20,-19 24-55,-18 17-146,-14 7-68,-1-4 84,2-20 195,13-17 69,9-19 128,18-11 132,9-10 44,8-4-73,7-5-78,3-7-58,10 0-49,3 2-22,6 4-15,4 2-7,3 2 4,3 1-6,2-3-19,4-4-118,5-4-182,85-72-287</inkml:trace>
  <inkml:trace contextRef="#ctx0" brushRef="#br0" timeOffset="66634">28932 8820 1386,'-5'9'306,"2"8"-233,-6 24-56,-4 23 40,5 21 91,-2 62-22,26 14-54,19 7-31,-19-123-11,3-7-14,-2-7-10,17 28-4,3-22-2,0-27-47,4-20-71,1-35-104,1-32-161,16-88-184,-21-42 326,-35 34 196,-5 140 45,-1 10 201,-2 8 171,-4-12 1,-5 18-32,-2 10-133,-1 19-76,-4 11-57,-3 20-25,1 13-20,-3 11-15,5 6-14,-1 4-1,0 4-58,-8 4-119,-88 136-467</inkml:trace>
  <inkml:trace contextRef="#ctx0" brushRef="#br0" timeOffset="66865">28442 10042 1151,'6'33'231,"0"4"-73,6 46 14,16 79 104,-2 32-106,8 22-79,-13-67-46,-8-10-24,-4-39-10,-6-61-10,0-5 0,2-10-1,1 21-22,0-18-58,-3-19-97,2-21-153,-1-23-1,-9-147-427</inkml:trace>
  <inkml:trace contextRef="#ctx0" brushRef="#br0" timeOffset="67195">28593 10260 1197,'4'-9'321,"1"6"-152,2-9-35,11 1 14,4-5-53,16-12-37,11-3-19,14-9-19,4-5-14,2 0-5,-4 5 0,-13 11 5,-14 8-4,-16 17 5,-7 17 14,-15 21 69,-9 32-4,-14 82-19,-26 68-10,-6 35 3,19-61-19,14-6-14,11-29-11,13-28-7,9-15-8,-1-69 0,2-9-1,-1-13-1,11 23-35,0-27-18,0-17-30,-1-11-21,-11-17-13,-10-23-143,-59-147-595</inkml:trace>
  <inkml:trace contextRef="#ctx0" brushRef="#br0" timeOffset="67497">28772 10573 1307,'7'-28'290,"8"-1"-127,8-23 8,1 4-1,-1 12-86,1 13-58,-8 11-26,-2 18-102,-5 16-85,-8 21-103,-5 18-85,-15 13-113,-5 1 249,-6-5 239,-2-11 183,1-11 188,4-12 7,5-11-83,11-16-61,7-2-84,8-7-105,11 0-44,11 0 12,15 0-1,13-3-10,9-7-2,0-6-23,2-3-115,-2-9-164,94-71-524</inkml:trace>
  <inkml:trace contextRef="#ctx0" brushRef="#br0" timeOffset="67753">30268 9693 1939,'2'0'244,"-1"1"-191,4-1-38,4 2 0,5-4-9,10-3-5,14-7 5,14-11-6,8-9 0,11-17-5,1-6-46,-5-9-112,-4-3-121,-19 6 22,-16 10-61,-55-39-202</inkml:trace>
  <inkml:trace contextRef="#ctx0" brushRef="#br0" timeOffset="67975">30390 9196 1164,'0'6'382,"6"3"-170,8 14 56,8 6-31,13 14-69,2 18-27,1 17-39,11 67-25,-18 24-19,-18 20-28,-12-58-7,-5-16-13,1-70-4,-3-4-4,0-3-1,-5 38-1,-3-10-19,2-14-58,0-9-74,-4-15-109,2-17-377,-36-70-542</inkml:trace>
  <inkml:trace contextRef="#ctx0" brushRef="#br0" timeOffset="68134">30371 10112 1629,'0'-2'510,"2"2"-383,1-1-53,10 4-10,12 1-4,9 1-13,8 2-25,10-10-11,-5-2-11,-3-3-14,-6-5-72,-11-2-94,-14-4-296,-38-75-504</inkml:trace>
  <inkml:trace contextRef="#ctx0" brushRef="#br0" timeOffset="68413">29865 8767 1825,'-3'-4'239,"1"1"-152,-1-6-62,5 9-14,3 4 7,5 4 1,11 4 1,2 8-14,4 9-6,-8 10 0,-10 12-53,-15 19-143,-9 13-293,-30 66-139,-34 40-29</inkml:trace>
  <inkml:trace contextRef="#ctx0" brushRef="#br0" timeOffset="68915">29768 9528 619,'0'0'454,"0"-2"-184,2 1-86,1-2-37,4 3-55,5 4-37,6 9-16,-3 9-25,0 13-7,-8 14-7,-5 20 0,-10 7-15,-3 1-2,0-3 10,1-21 7,0-15 0,9-15 6,2-5 3,10-4 1,7 4 8,9 5-1,10 14-8,5 7 7,1 8 28,-1 5-23,-11-2-2,-11 0 28,-12 0 32,-16 4-7,-15 4-30,-14 5-22,-8 1-19,-8 4-1,-2-1-32,0-2-24,8-12 14,14-7 14,12-11 11,17-12 4,10-8-8,16-14 21,16-7 24,18-18 45,59-28 6,43-21 46,32-6 20,-82 37-19,2 10-31,-6 17-34,-7 6-25,-3 27-13,9 27-10,1 13-9,-23-21 1,-44-27-1,-7 0-11,-6-6-11,25 9-37,-14-8-23,-14-10-31,-10-3-14,-13-16-14,-66-90-545</inkml:trace>
  <inkml:trace contextRef="#ctx0" brushRef="#br0" timeOffset="69577">30205 9763 917,'-1'-3'319,"-1"2"-97,-1-3 6,-1 3 30,4-2-100,0 3-101,0 3-41,0-3-8,4 1-2,2-1 3,5 0 3,8-1 27,2-4 27,6-3 6,5 1-18,-4-2-5,9 2-4,-3-7-10,-1 3-22,-5-1-5,-2 2-7,-2 4-1,-5 0-10,-2 4-38,-2 2-31,-2 4-70,-2 5-202,-1 27-436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18T03:55:2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 5363 772,'-2'-6'307,"0"2"17,-4-6 0,-1 2-60,3 1-94,2 5-91,-1 4-56,6-1-23,-1 16-12,4 17 11,5 27 1,14 72 5,10 43-3,4 31-1,-16-46-1,-7 16 1,-2-5 0,-2-27 1,-4-16 4,2-24-6,-3-56 0,2-5-21,-3-10 4,6 29-68,-2-22-31,-3-24-10,0-11-6,-4-10 20,-4-15 35,-2-18-149,-36-148-403</inkml:trace>
  <inkml:trace contextRef="#ctx0" brushRef="#br0" timeOffset="218">1467 5970 72,'-5'-10'1022,"3"7"-721,-2-5-37,2 4-34,2 4-55,-3 1-71,3 2-65,0-2-39,3 6-21,0 9 13,9 7 8,5 9 0,5 0-58,9-1-92,10-4-184,94-1-307</inkml:trace>
  <inkml:trace contextRef="#ctx0" brushRef="#br0" timeOffset="385">1944 5945 640,'0'0'774,"0"5"-635,3 8-109,0 13-3,4 7-7,2 5 1,3-4-20,3-4 7,-3-8-7,-2-5-1,0-10-50,-2-4-133,-6-42-337</inkml:trace>
  <inkml:trace contextRef="#ctx0" brushRef="#br0" timeOffset="595">2149 5386 1409,'-1'3'464,"0"-2"-370,-3 7-55,4 2-1,2 6-5,1 7-23,4 4-8,5 1-1,2-1-1,-1-6-20,2-1-111,-4-1-86,-1-3-74,-1 10-219</inkml:trace>
  <inkml:trace contextRef="#ctx0" brushRef="#br0" timeOffset="931">2179 5212 931,'-2'-12'319,"0"1"-112,-1-11-100,6 4-32,6-1-42,11 4-27,6 0-6,9 5-5,4 5 4,-1 1 0,-4 4 1,-8 1 0,-4 6 1,-10 4 35,-6 8 51,-1 2 14,-2 10-43,-1 10-19,2 4-4,0 10-10,2 8 1,1 1-13,2-1-4,-2-4-7,3-14 4,-6-11-5,-2-11 1,-2-10 5,-6 0-7,-6 0-22,-11 4-106,-8 0-139,-8 2-198,-62-7-101</inkml:trace>
  <inkml:trace contextRef="#ctx0" brushRef="#br0" timeOffset="1209">2102 5550 859,'-6'-6'473,"1"1"-196,-2-6 11,1 1-79,5 2-89,2 4-60,3 3-39,2-4-20,6-1-1,12-5-1,6-2-1,10-4 1,9 5 0,1-7 1,2 3-1,3-1 1,8-3 0,7 0 0,51-14 0,-78 21 1,39-13-1,-11 3-6,-13 4-2,-16 6-7,-17 4-30,-15 9-78,-14 0-10,-10 9-230,-83 14-549</inkml:trace>
  <inkml:trace contextRef="#ctx0" brushRef="#br0" timeOffset="1586">2362 5195 1186,'0'1'351,"0"-1"-214,0 2-88,2 4-14,4 9 1,5 11 3,3 5-12,6 8-11,-5-1-5,0 7 1,-2 0-2,-8 6 2,-7-5-1,-7 3-11,-4-3-85,-2-11-68,-4-9 16,3-10 52,2-10 41,3-9 25,5-2 19,1-1 39,7 4 31,1 0-20,5 0-43,7 2 17,4-2 53,9 1 16,5-5-17,3-3-31,0-1-22,1 1-13,-7 1 1,-11 2-11,-6 6-94,-13 10-159,-47 39-243</inkml:trace>
  <inkml:trace contextRef="#ctx0" brushRef="#br0" timeOffset="2314">2425 5889 1024,'0'1'370,"0"-1"-253,0 2 41,0 2 74,0 4-73,-1 10-72,-4 5-51,1 5-19,-5 4-11,5-2-6,2-5-6,2-8-39,2-4-58,5-9-52,4-8 41,5-11 56,9-11 32,3-8 17,6-5 8,0 4 1,3 2 0,-1 8 10,1 2 7,-2 10 23,-3 1 7,-4 8 4,-5 4-14,-5 4-13,-6 8-1,-3 8 19,-5 13 54,-7 13-45,-9 9-35,-5 4-16,-7-1-46,-6-6-80,6-10-50,3-11 4,2-19-11,-2-12-6,3-15 21,-5-13 72,7-8 84,0 0 12,5 2 106,5 8 14,6 11-54,7 7-46,6 8-14,3 12 43,5 8 55,1 7 7,0 8 24,-5 6-14,-8 3-32,-3 0-37,-9 4-13,-9-6-7,-5-2-32,-10-3-41,-1-10-119,2-9-10,6-10 4,7-13-25,6-13-34,5-8 104,5-3 80,6-3 40,8 5 1,3 8 78,5 9 25,5 8 50,2 10 8,2 7-5,-3 6-23,4 7-8,1 4 49,-1-1-87,-4 1-59,-3-9-17,-6 0-4,0-7 2,2 3-9,-3-5-40,1-3-173,4-10-114,35-60-435</inkml:trace>
  <inkml:trace contextRef="#ctx0" brushRef="#br0" timeOffset="2576">3373 5019 1750,'0'0'231,"0"0"-188,0 3-35,1 15 7,5 18 0,6 20-5,6 24 2,15 68 17,4 38 13,1 28 3,-16-66-21,-2-6-12,-3-8-11,-12-26 6,-2-66-6,-2-9 0,-1-10-1,3 25-1,-6-19-68,-1-15-80,-6-16-149,-37-82-465</inkml:trace>
  <inkml:trace contextRef="#ctx0" brushRef="#br0" timeOffset="2900">3180 5808 1433,'-3'0'338,"0"0"-181,-3 4-56,6-4 10,2 0-44,4 0-49,3 3-18,4 0 0,12-3-7,5-6-11,10-6-60,3-5-136,4-6-79,-2-3-4,-6-4-154,-7 0 167,-9 3 166,-9 9 118,-6 4 211,-5 11 82,-3 3-5,0 3-119,3 4-71,5 2 10,-1 4 13,0 4-8,1 2-16,1 3-26,0 6-41,-3 1-11,-1 4-19,-2 1-94,-2-3-274,-1-7-568</inkml:trace>
  <inkml:trace contextRef="#ctx0" brushRef="#br0" timeOffset="3236">3814 5164 1515,'0'3'515,"0"-3"-448,0 3 7,0 6 7,2 8-38,4 17 17,2 12-22,2 17-23,-2 10-8,-1 5 4,-7 8-11,-3 1-66,-7-3-56,-2-13-125,2-19-77,6-14 37,6-24 85,6-17 128,9-18 74,8-16 197,9-12 52,4-6 12,2-2-68,3 2-49,1 8-66,6 10-37,-3 7-22,1 11-8,-4 7-10,-1 7 0,-4 4-1,-6 2-24,-7 2-123,-10 7-178,-34 21-498</inkml:trace>
  <inkml:trace contextRef="#ctx0" brushRef="#br0" timeOffset="3628">4208 5235 1911,'-1'9'223,"-1"0"-182,-5 18-14,1 17 54,0 15-17,6 11-23,8 13-13,3 6-14,6 8-13,13 51-1,5 7 0,-24-109-58,-4-5-22,7 37-52,-7-17-120,-4-13-76,-6-22 11,-4-23 61,-8-23-61,-3-19 242,-6-14 75,1-10 255,0 4 99,3 4-73,7 10-83,8 11-75,8 8-6,11 7-21,3 0-20,5 2-22,10-1-18,4 4-12,-2-2-13,4 7-2,-2 2-8,-3 4 0,-4 3-1,-6 7-52,-14 9-102,-14 19-136,-85 130-251</inkml:trace>
  <inkml:trace contextRef="#ctx0" brushRef="#br0" timeOffset="3798">4099 6416 850,'-4'6'527,"0"-3"-257,0 4-36,6-7-100,5-3-64,14-1-16,3-6 18,18-3-22,9-5-20,10-9-11,6-1-11,-2 1-2,-1 5-5,-8 7-1,-15 7-41,-17 10-235,-38 47-454</inkml:trace>
  <inkml:trace contextRef="#ctx0" brushRef="#br0" timeOffset="4518">2221 7435 1599,'-4'-4'371,"2"1"-163,-3-3-52,2 2-28,5 4-55,-1 0-68,2 4-5,10 6-27,13 9 25,13 13 1,12 7 1,7 0 0,3-1 0,3-6 0,5-4 0,-5-10 1,3-5 8,-3-13-8,2-16-1,4-19-17,0-24-24,9-16-7,42-59 9,-80 91 9,40-38 18,-10 19 11,-13 16-8,-13 29 0,-11 13-5,-10 20 14,-1 13 14,0 12 5,5 8-13,7 4 0,8-4-6,15 2 0,14-7 0,50 14 0,20-16 1,7-42 5,-60-25-5,5-23 0,-3-14 5,-4-12 0,-3-6 0,-47 41-5,-1-4 1,-8 3-2,23-26 2,-15 15-2,-14 18 0,-6 17 0,-7 8-2,-3 6 1,1 4-1,0 0-5,-1-2 7,0 3 0,-4 4 0,-1 5-126,-31 54-480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18T03:56:04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7925 14742 1237,'-8'0'185,"2"0"26,-7 3-88,6 6 0,0 2 3,3 4-34,-1 8-52,5 5-20,3 3-19,3 0 6,5-4-7,4-9-1,6-6-8,-2-10 1,5-8 7,-5-5 1,2-10 5,-8-6 3,-2-5-7,-5-9-2,-12-5 0,-3-6-9,-9 7-1,-5 5 10,-2 16-5,-3 10 6,-2 18-1,2 15 1,1 13-1,8 7-1,4 12 1,13 1-5,8 3 5,9-3 0,9-9-8,3-9 1,3-13 1,-2-9 1,-1-12-8,-3-4 13,-3-9 1,-3-8 1,-6-10 9,-4-4-10,-3-7-1,-7-3 1,-7 5 0,-1 6 0,-8 8 9,-1 7 0,-1 9 0,4 9-3,-2 8-5,6 16 0,3 7-1,9 11 0,7 8 1,7-2 1,7-5-2,1-12 0,2-16-7,0-10-6,-7-12 13,0-11 9,-4-13 3,-5-9-7,-5-10-5,-6-3-1,-8-4 1,-2 8-1,-6 12 2,-2 9 18,-1 19 9,0 10-8,0 10-5,2 16 0,5 7-14,6 5 0,6 7 0,9 0-1,9-3 0,3-5-1,8-11-8,4-4 8,3-13 0,-5-5-1,1-8-4,-5-8 5,-4-7-5,-9-4 6,-5-8 0,-6-10 1,-6-7 0,-7-4-1,-5 0 0,-5-1 0,-5 4 0,0 10-1,-1 17 1,5 17 0,5 18-5,7 20 3,2 20 2,8 23 5,10 5-3,2 2 5,6-12-6,4-15 1,0-18-2,2-17-2,0-17-8,-1-13 10,-5-19 0,-1-10-5,-6-17-5,-3-9-11,-7-5 12,-8 4 8,-6 7 0,-3 14 1,-5 21 30,1 15 6,-1 26-18,0 15-9,-1 16 4,10 14-4,4 1-3,10-5-6,10-12-1,2-15-5,4-15-1,4-7 5,0-11 1,-3-11-8,-2-5 8,-4-9-7,-5-6 2,-1-7 5,-12-6 0,0 1 0,-5 5 0,-3 6 1,-7 10 0,1 15 1,-3 12 13,2 12-5,0 14-3,0 10-5,8 1 11,6-7-6,6-1-6,7-10 0,1-5-1,3-6-5,4-3-2,4-6 8,-1-1-33,8-1-62,0-2-191,36-4-395</inkml:trace>
  <inkml:trace contextRef="#ctx0" brushRef="#br0" timeOffset="28400">8270 15513 1024,'-9'-8'243,"-1"0"-26,-6-10-65,6 7 7,1-3 13,-2 6-32,7 2-10,-1 4-7,4 2-48,1 0-40,0 0-19,0 2-7,4-4-3,9-1 0,8-8-5,18-3 0,11-6 12,18-1-11,53-17 7,-78 26-3,38-14-5,-7 10 5,-8 0-5,-3 10 0,1-1 6,9-3 1,0-2 2,2-1-2,7-3-2,43-13 0,8-3 0,16 18-6,-46 6-2,-1 1 1,2 10 0,-21 2 0,-48-1 1,2-1-1,-2 1 0,36 2 1,0 2 0,-3-3 1,2-2-1,4 1 1,-3-1 0,0 1 1,1 3-2,-5 4-1,-1 5 1,-2 2-1,2 0 0,-2-1-4,-2-2 5,5-2 2,0-10-1,1-6-1,-1-10 1,2 0 0,2-3 0,-2 0 5,-1 4-5,-2 1-1,1 8 0,-1 2 1,-5 1-1,-3 4 0,2 0 0,1 9-1,6-1-1,6 2 1,-2 2 0,7 0 0,-8-3 1,-1-3 0,-5 6-1,-6-3 0,-1 5 1,-3-2 0,-1 5 1,0 1-1,2-5 1,0 0-1,-1-6 1,4-5 0,2-8 0,7-4 0,0-2-1,3-4 0,2 1-1,1 2 1,-3-4-1,2 9 1,-2-2 0,-2 3 1,-3 3-1,-1-3-1,-5 1 1,3 1 1,-7-3-1,1 1 0,2 3 0,-2 3 0,4 1 0,-5-3 1,-6 1 0,-6-5-1,-13 3 1,-13-4 0,-9 4-1,-6 0 0,-4 0 8,1 4-7,-2-4 24,-1-4 32,-3 1-33,0-4-18,-4-1-5,-1 0-1,2 1-41,0 14-104,-4 13-127,-21 121-552</inkml:trace>
  <inkml:trace contextRef="#ctx0" brushRef="#br0" timeOffset="29685">14886 14697 1209,'-6'-11'134,"3"5"34,-6-5-18,5 3-12,-1 7-69,5 1-46,0 0-23,0 1-23,0 2-10,3-3 8,-1 0 19,-1 0 6,1 0 8,-1-3 4,-1 3 6,0 0 7,0 0 4,-1-1 14,-2-1 13,-6-1-32,1 0-24,1-1-19,2 4 1,2 0 2,1 4 4,0-4 2,2 3 9,0 0-4,2 0-12,0 0 7,0-2-4,-1-2-8,2-2-34,2 6-23,4 7-25,9-1-191,34 36-369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18T03:57:10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7674 3812 612,'-10'7'110,"-2"-1"-44,-9 6 25,-3 4 49,3 1-11,0-2-11,0-2-38,0 1-10,2-2-7,-5 4-1,3-3 2,-3 4-14,1-1-16,-9 4-1,-2 8-16,-8 3-2,-3 10 3,-2 10-5,-7 17 7,0 5-7,3 9 32,-1 5-10,12-1-17,7 6-11,9-3 2,5-5-8,9 0 0,3-1 0,7 2 0,2 5-1,4 3 1,9 56-1,-8-100 1,7 47-1,5-3 2,5-11-2,1-4 0,3-7 0,4 2 0,-2-5 0,7 0 0,-1 2-1,3 5 1,4-1 1,2-6-1,2-5-1,1-3 1,-1-5 0,-3-4 0,0-1 0,2-4 1,1-3 0,4-4-1,-3-1 0,1 5 8,2 7-7,-1 4 8,-1 9 3,0 1-3,1 3 0,4-2-8,0-3 5,4-3-6,6-6 0,5-6 0,9-9 0,50 5 0,14-9 6,-8-8-4,-50-10 5,3-4 5,6-2-6,2 1 0,5-11 2,5-7-7,3-5 0,0-12 6,17-1-7,12-5 0,5-6 0,-22 1 1,-1 7 0,2 2-1,2 9 1,-5 5 0,0 2 0,-6 10 6,18-4-7,13 1-1,16-2 0,-22 4 0,3-7 1,12 3 0,-2-5 0,1 1 1,-7 7 0,8 0-1,4 4-1,-3 0 1,-25 4-1,10 1 0,6-1 1,-2-1 0,3 3 1,-2-5 4,13 3-5,20 0-2,-29-4 2,3 6-2,0-12 2,0-2 0,-7 4 1,-13 2-1,8-4 0,2 12 0,6-2 0,-27 3-1,1 4 0,6-7 1,0 0 1,2 1-1,-3-7 1,2-2 0,3-13-1,10-6 0,5-10 0,-19-3 0,-2-7 0,5-11 1,1-14 0,6-9 0,-6-4 0,7-9 6,9-2-7,10-9 0,-7-2-1,-9 2 1,9-7 0,0-11 0,1-1 1,-15 10 6,-8-8-7,1 3 1,-6 3-1,-19 2 0,-24-11 2,-9 0-1,-17 4 1,-7-10 16,-14 2 0,-5-3-3,-13-19-2,-5-18-11,-3 9-1,-12 20 7,-1 16-8,-13 14 0,8 59-1,-1-4 1,-3 4-1,-16-47 1,-5 6 0,-7 4 0,-5 7 1,-8 8-1,-8 8 0,-48-9 1,-21 27-1,-1 23 1,47 11-1,0 7 1,-8 7 0,-1-4-1,-4 6 0,-1-9-1,-4 7 1,-5 2 1,-4 4 0,-29-2 6,0 1 2,5-4-1,5-2-7,-1-6 5,-3-6-4,1-3-2,12-2 1,11-12 0,-13 1 0,-2-3 0,8-2-1,5 0 1,0-5 1,-8 13-1,-13 3 5,-9 10-6,-2 15-1,-4 5 0,-33 8 0,15 0 0,15-7 1,-4 10 0,-5-1 0,3 4 0,3 3-1,-9 4 0,-24 1 0,18 5 1,3-2 0,-8 6 2,-7 3-2,11-5 0,1-7 0,-24-4-1,16-15 1,16-2 0,5-9 1,1-6 3,6-5-4,10-3 0,-1-1-2,-15-5 2,14-2-1,12 2 1,7 3 0,2-3 0,-3 5-1,10 0 1,1 1 0,8 4-1,-2-3 1,-17-1-1,11 2 1,9-1 1,10 4-1,-1 0 1,0 0 0,1 6 0,-1-2-1,8 1 0,-2 1-1,5-8 1,50 4-1,-3-3 1,-87-3 1,-1-7 0,89 9 0,0 0-1,4-2 1,-36-7 0,7 3 1,0-1 4,9 1-6,0 8 1,0-1-1,4 4 0,3 4 1,2 2-1,6 4 0,5-3 0,4 2 1,8-3 5,2 1 1,3-1-1,5-2-4,0 3-1,5-4 1,2 0-1,-1 3 7,4-3-7,0-2 7,-6 5-8,-2 3 0,-4 10 0,-5 7 0,-3 7 1,1 2-1,4 4 0,0 0-1,8 0 1,5-5-1,5-1-43,11-7-74,12-5-170,66-7-271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18T03:57:40.2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4843 1282 349,'-10'0'147,"-4"0"-27,-6-2-4,-2 1 32,1-3 17,1 0 12,4-1 6,2-1-49,1 2-4,6 2-11,2 2-4,5 0-47,1 0-47,1-1-21,4-2-1,10-2-5,10-10 6,17-6 1,15-18 0,5-6 5,5-6-4,-4-2-1,4-2 0,-4 0-1,0 3 1,-7-1-1,0 7 0,-10 2-1,-8 6 1,-11 9-2,-7 7 1,-10 10-7,-8 8 8,-3 4-1,-3 1 0,0 2-5,-6 6-2,-9 14 7,-6 12 0,-9 22-5,-5 16 4,-3 14 1,-22 61 1,8 19-1,15 17-5,24-64 0,4-5 4,6-70 1,3-12 1,2-9 0,-6 27-1,4-22 1,2-18 1,-1-7 11,2-7 31,-1-1 50,-4-15-13,-5-15-56,-1-21-18,-2-20-5,-5-63-1,9-33 0,9-3-12,2 68-9,-1 2-31,-1 56-19,-3 3 2,0 5 24,-4-35 21,1 16 17,1 20 6,2 14 1,-1 17 1,2 2-1,4 6 0,2 9-82,5 3 38,12 14 26,4 7 17,8 10-1,4 10 2,1 4 0,2 0-1,2-2 1,2 4 0,3 1 0,3 1 0,6 6 0,-2 2 1,-1-2-1,-7 1-1,-1-2 1,-7-9 0,-6-4-1,-12-9 1,-4-11-1,-9-12 1,-3-11 12,-8-7 140,-7-8 35,-13-5-103,-13-3-52,-14-8-19,-10-4-5,-12-1-7,-47-12-1,80 22 1,-40-13-1,3-4 0,5-3 0,4 1 1,9-7-1,5 5 0,6-2 1,2 6 0,6 1-1,4 2 1,6 2-1,6 6 0,10 8-8,7 7-17,3 1-71,12 7-204,9 9-11,16 1-20,98 15-196</inkml:trace>
  <inkml:trace contextRef="#ctx0" brushRef="#br0" timeOffset="2546">5875 882 758,'-6'-2'256,"0"-2"16,-6-2-79,0 2-28,1-1-15,4 3-30,4-1-51,0 3-43,3 0-26,0 0 0,7 0-23,13-3 5,13-7 17,18-3 0,14-12 0,5-4-1,-3-4-4,-7-1 5,-9 1 0,-11 4 0,-6 2 0,-8 5-5,-8 6 5,-6 4 0,-8 6 1,-4 2 2,0 4-1,0 0 1,0 0 4,0 0-5,-3 0 0,3 0-1,0 0-1,0 0 0,0 0-6,0 0-1,0 0 7,0 0-1,0-3 1,3 3 1,-6 0 1,3-1 0,0-1 0,-1-2-1,-1 1 0,2-1 0,0-2-1,2 2 0,-1 2-20,2-2-21,0 3-4,0-2 10,0 0 15,-2 3 10,1 0 11,-2 0-1,0 0 1,0 3 0,-2-3 8,2 1 8,-1-1-1,0 0-4,-1 0-10,0 6 5,0 1-5,0 6-1,-6 3 0,0 6 0,-3 6 1,-5 9 8,-1 9 5,-7 9 14,-5 5 1,2 6 1,-1-3-2,3-2-8,3-9-14,2-8 0,1-9 0,2-2 0,0-5 3,1-7-3,2-3-5,-1 0 7,5-5-7,0-3 0,2-1 7,2-4 1,3-3 1,3-2 5,-3-2 5,-2 0 7,-2-4-14,-4-4-7,-3-8 0,-4-9-5,0-4-1,2-5 0,1 6 0,4 4 0,2 8 1,3 4-1,1 2 1,0 2-1,4-3 0,-3 6 0,3 1 1,-1-4-1,2 0 0,-1-2 0,-1-8 0,1-5 0,-1-8 0,1-9-1,2-9 0,1-1-5,1-5 5,3 2 0,0 6 1,3-6-2,0 2 1,0 6 0,-3 11 0,-2 7 0,-1 13 1,-2 8 0,-1 4 0,0 3 0,-1 2 0,1-1 0,0 0-2,0 0-8,0 3-2,1-3 1,-1 1-1,2 1 2,-2 4 4,3 0 5,1 4 0,0 1-5,2 5 0,7 2 5,0 8 1,7 7 0,3 1-1,5 10 1,6 5 0,0 3 0,2 1 0,4 1 1,3 1 0,2-4 0,3-2 0,-5-2 0,-7-8 0,-3-8-1,-8-11 0,-9 2 0,-5-12 0,-5 2 0,-2-3 0,-4-5 6,-4 6 13,-3 2 22,-10 3-1,-5 7-11,-14 6-2,0 1-9,-3 0-6,-4 7-11,3-7 7,4-2-7,3-3 0,0-4 8,4-8-7,-4-2 4,0-5-5,0-3 7,-3-4-7,2-8 0,-1 1 5,-1-8-5,1-2-1,3-5 1,8-2-1,1-2 1,6-3-1,0-5-1,5 3 1,4-1 0,1-1-1,1 6 0,2 1 1,-1 7 0,0 3 0,4 10 0,-1 0 0,1 4 0,1-2 0,0 6 0,1 0-1,-1 0 0,2-1 0,-2 1 0,0 0-5,0 0 4,0 0-4,0 0 5,1 0-7,2-2 7,5-2-1,4-1 2,5-13-1,9 0 0,10-12 1,10-7-1,7 0-1,5-5 1,1 5 1,-1 7-1,-9 4 1,-8 10 0,-9 2 0,-6 8-1,-11 4 1,-2 2 0,-4 2-1,-4 0 1,-2-2-1,-1 2 1,-4-2 0,2-2 0,0 2 0,0 0 1,0-2 1,0 2 4,2 0-5,-2 0 5,0-2-6,0 2-1,0 0-14,0 0-18,0-1-10,0 1-2,0 1-23,0-1-52,0 0-63,-2 0-72,2-1-207,-1-2 101</inkml:trace>
  <inkml:trace contextRef="#ctx0" brushRef="#br0" timeOffset="3403">5806 854 852,'-3'-1'266,"3"1"-65,-3 0-54,3 0-33,-2 1-21,2-1-35,0 0-34,-2 2-24,2 1-4,0 1-10,-2 5 14,4 7 2,-2 7 14,-2 13 8,0 5 17,1 8-7,0 9-4,1 7-13,1 10-7,2 10-8,12 61-1,2 19 0,8-1 0,-10-63-1,-9-64 0,-2-7 0,1-7-1,5 18-1,-4-14 1,0-14-1,-5-8 2,1-3 1,-2-4 6,3 0 7,1-1 10,-2-7-6,6-4-3,5-10-8,0-9-6,11-3 0,-3-2 0,7-4-1,5-3 1,0-11-1,0-9 0,4-12 0,-7-9-1,-8-5 1,1 1 0,-5 2 0,-3 4 0,0 5 0,-5 7-1,3 7-8,2 4-4,3 6-10,-4 8 5,2 4-4,-6 12 2,0 7 4,-2 7-1,-5 8 1,0 4-4,-3 5-4,0 0 8,-1 2-5,1 1-18,0-3-38,-2 1-1,2 1-19,-1 2-53,-1 6-12,1 4-45,-16 36-80</inkml:trace>
  <inkml:trace contextRef="#ctx0" brushRef="#br0" timeOffset="70166">3103 1125 686,'-5'2'232,"-2"1"-13,-2 2 77,5-3 1,0-2-57,3-2-68,0 0-58,1-1-46,0 0-31,0 1-18,1 0-19,0-2-24,4 0 0,9-7 24,8-5 2,12-2 7,7-5-8,3 0 1,1 1-2,1 0 1,2 5-1,3-5 0,5 2-1,0-2 0,0-1-11,-2-3-8,-7 0 4,-9 1 14,-8 4 2,-11 9 1,-11 6 7,-8 3-7,-2 6 20,1 1 6,-3-2 6,0 2-16,-3 2-16,-8 6-1,-6 16-2,-12 19-5,-4 17 6,-4 17-5,1 15-2,-18 64 7,5 23 0,14-3-6,14-78 6,12-57 0,-1-8 1,7-13 0,-11 29 0,9-21 0,2-15 0,7-11 1,0-6 5,4-2-5,-1-2 17,-3-7 23,0-10 8,0-27-37,0-21-11,4-82-1,4-49-1,0-17 1,-5 67 0,1 5 0,-3 8-1,-1 88-9,-1 2-26,1 9 7,0-36 5,-4 14 0,4 18 6,-6 9 5,3 13 1,-1 10 1,2 4 10,-2 11-20,3-4-3,0 7-23,5 10-68,5 19 59,8 16 46,8 15 1,2 9 8,0 0 1,7 0 1,-1-5 5,0 0 1,-5 5-1,6-2-5,-1 8-1,1 2 1,-4-3 0,-3-4-1,-4-3 1,-2-12 0,-8-8 0,0-10 6,-5-12-6,-4-11 0,-2-10 6,-2-7 8,0-3 62,0-4 55,-6-2 21,-5-5-14,-12-7-91,-12-10-33,-8-13-15,-3-10-1,-9-13-11,-7-9-21,0 3-6,-2 1 6,7 4-4,3 0 1,7 6 0,0 6-3,10 4-2,3 8 5,4 1 15,3 3 11,2 6-8,3 3-8,5 5 16,3 9-2,4 5-3,5 3-9,4 4-27,-1 0-2,7 8-71,7 11-56,4 17 124,14 10-122,47 66-605</inkml:trace>
  <inkml:trace contextRef="#ctx0" brushRef="#br0" timeOffset="85273">1900 5331 786,'-7'-3'321,"4"3"-104,-6-4-70,7 2-45,2 2-30,0 0-13,0 0-20,0 0-24,0 2-15,0-2 0,2 4-18,2-1 7,6 9 10,7 2 1,5 8 0,10 4 0,4 6 2,9-2-1,4-1-1,6-3 0,1-4 1,-1-5 1,-6-4-1,-5-3-1,-5-5-6,0-9 6,3-8 0,8-14 17,10-11-8,4-12 49,5-10-25,-2 3-25,0 4 9,-11 11-16,-7 12 13,-6 13-14,-10 12-18,-8 12 8,-5 6-4,-2 10 14,-6 6 5,1 5 9,8 3-13,1 3-1,9-1 2,7-9-1,2-2-1,12-9 0,4-5-1,9-5 1,-1-10-5,3-8 5,2-9 0,2-7 6,4-5-6,1-4 11,-3 6-8,-7 2-2,-6 12-1,-13 11-8,-10 10 7,-7 7-8,-6 6-3,-5-1 11,-1 5 1,-2-2 5,8-2-5,5-3 0,10-1 0,10-6-1,9-7 4,5-5-3,6-3 2,3-1 5,-3-7-5,-5 4-2,-8-1 0,-13-6 1,-10 1-1,-6 3 1,-5-4-1,1 4 0,-1-6 0,4 0-40,3 1-23,1 2 22,-2 6 16,-1 12-2,-4 9 15,3 8-5,-2 2 7,-5 0 10,0 2 6,-3-5-4,5-4-1,6 0 0,10-4 0,18-1 5,7 1-6,9-6-1,2-6 0,-1-10 0,5-13-5,-5-7 6,-6-9 39,-13-3 48,-19 11-12,-11 10 0,-14 5 38,-4 12-59,-5 1-54,0 6-39,0-3 12,0 4-30,1 0-12,4 2 63,6-2 6,0-4 0,2-2 9,2-6-2,-3 0 7,-3 0-14,0-2-95,-1-1-17,-1 6-181,0-6-440</inkml:trace>
  <inkml:trace contextRef="#ctx0" brushRef="#br0" timeOffset="158113">7493 4433 19,'2'-4'171,"0"-3"-127,3 0-13,0-8 56,2 0 15,0-6 5,0 0-100,3 3 167,-7 1 5,0 7 7,-4 7 96,1 0-18,-2 6-14,1-2-53,1 1-47,-2-2-32,2 4-43,0-4-48,2 0-27,5 0-19,9-6 19,11 2 0,12 0 7,8-4-8,5 2 1,4-3-1,2-1-5,-3-6-36,-5 1-12,-6-4-53,-6 2-131,-7 2-244,-4-34-213</inkml:trace>
  <inkml:trace contextRef="#ctx0" brushRef="#br0" timeOffset="158595">7853 3894 716,'-7'0'623,"5"0"-475,-3 4-104,3 10-34,4 17 71,3 12 38,4 17-22,0 8-20,6 6-23,-3 5 7,3 9-17,6 59-8,1 37-2,-1 12-13,-18-149-4,1-6-17,2 1 6,4 35-6,0-19 0,-4-19 1,-2-17 0,-1-18 0,-6-4 17,-7-14-18,-7-14-123,-14-13-85,-9-14-19,-10-5-56,0 1-22,-4 2 97,5 9 122,7 8 86,12 12 39,6 6 125,11 8 79,9 7-5,5 2-77,2-4-49,11 3-14,9-7 10,7-1-14,10-2-16,5-3-28,2 7-19,6-5-16,4 1-7,4-7-8,6-6-13,-1-5-141,1-13-384,99-120-129</inkml:trace>
  <inkml:trace contextRef="#ctx0" brushRef="#br0" timeOffset="158759">8620 3782 845,'-2'0'508,"2"0"-297,-2 0-25,2 3-15,-1 1-67,4-1-82,5 5-21,4 4 0,1 6 14,-2 9-14,-10 10-1,-13 22-154,-19 12-415,-109 123-394</inkml:trace>
  <inkml:trace contextRef="#ctx0" brushRef="#br0" timeOffset="158925">8410 4302 1167,'4'-11'473,"6"-1"-272,5-12-8,14-3-53,8-6-58,14 2-37,9-4-19,7 4-26,0 2 1,0 6-2,-4 11-25,-7 6-60,-13 15-161,-20 11-329,-56 58-464</inkml:trace>
  <inkml:trace contextRef="#ctx0" brushRef="#br0" timeOffset="159383">8580 4467 759,'-2'3'552,"2"4"-462,0 5-50,5 4 28,8 4-2,11-2-33,7-4-12,7-4-8,6-10 2,0-10-1,-1-6-14,0-7-54,-10 0 3,-12 5 49,-9 8-4,-9 10 6,-3 0 0,-6 14 30,-3 10 44,-10 18-14,-10 16-32,-9 12-19,-7 2-9,-3 2 0,-6-3-46,-1-10-22,4-16 41,2-10 26,10-15 1,8-10 31,11-10 131,12-3 19,8-6-91,13-5-81,14-2 30,18-9-10,11-1-1,10 1 10,1 5 5,-1-3-8,-8 3-11,-4 1-8,2 0-6,-10 9-10,-4-3 0,-4 6 0,-8 1-7,-2 0-121,5-6-190,58-25-384</inkml:trace>
  <inkml:trace contextRef="#ctx0" brushRef="#br0" timeOffset="159722">9556 4195 1606,'0'-9'317,"4"-1"-215,5-9-57,7-1-15,13-3-17,11-1-2,15 1-2,3-1-2,8 1 2,-6 8 2,-10 4 2,-12 7 11,-13 8-13,-8 8-11,-4 16 0,-4 7 1,-3 16 19,-1 15-7,-1 22-1,-4 79-3,-4 42-1,-7-38 5,2-63-11,1-72 5,3-9-1,0-7 2,-3 23-7,4-22-1,1-11 0,3-7-23,-1-16-76,-3-12-380,-15-125-501</inkml:trace>
  <inkml:trace contextRef="#ctx0" brushRef="#br0" timeOffset="159923">9907 3629 210,'-7'-5'1571,"7"2"-1245,-7-3-188,4 16-96,0 15-24,-5 27 21,-11 86 13,-12 72-23,-13 32 4,4-55-23,-5 1-10,-7-11 0,5-51-42,17-20-97,26-64-358,-9 19-625</inkml:trace>
  <inkml:trace contextRef="#ctx0" brushRef="#br0" timeOffset="160420">10809 3653 1540,'0'-7'294,"0"2"-119,-1-3-61,-3 8-15,2 1-34,-2 5-19,-8 11-29,-2 18-10,-17 26 1,-10 20-7,-3 11 5,-6 1-6,3-10-12,3-12-60,10-19-22,12-18-91,11-20-127,14-20-57,44-69-236</inkml:trace>
  <inkml:trace contextRef="#ctx0" brushRef="#br0" timeOffset="160593">10630 3992 558,'1'4'221,"1"5"-29,6 10 58,-2 18-29,0 20-11,1 16-12,0 15-36,-4 58-60,-3-97-45,-3 52-35,-1-3-11,2-14-10,1-7-1,-2-25-73,6-16-149,-2-19-159,8-20-210,12-80-34</inkml:trace>
  <inkml:trace contextRef="#ctx0" brushRef="#br0" timeOffset="161169">10770 4255 307,'8'-31'555,"0"2"-265,15-23-74,0 14 0,0 13-53,2 12-40,2 7-30,2 12-12,2 3-3,-1 6-27,6 10-15,-2 2-13,-1 12 1,-5 12 1,-4 11 5,-8 16 14,-5 61-5,-28 24-6,-8-7-15,13-124-5,3-7-11,1-1 5,-13 23-5,2-14-2,0-11-24,-5-8-26,-1-14-52,-2-10-138,0-18-138,0-12-101,-3-18 102,0-12 137,3-2 240,7 1 137,8 8 184,7 17-29,8 11-29,8 12-80,12 6-32,10 1-41,14 4-35,6 4-35,1 6-31,-9 9-9,-9 11-9,-17 15 9,-20 22 0,-38 73-36,-58 48-179,54-122-101,4-9 38,-40 45 131,12-21 126,8-20 21,17-22 138,16-17 162,12-13 50,10-4-103,13-6-139,6-12-46,15-10-28,18-5-23,11-5-2,12-7-3,47-27-6,14-6 0,-5-25 0,-95 75-44,0-4-106,-2 1-328,102-178-218</inkml:trace>
  <inkml:trace contextRef="#ctx0" brushRef="#br0" timeOffset="161553">11585 3610 1304,'-3'-1'495,"1"1"-253,-3-3-103,2 12-62,-11 17-41,-1 22-21,-6 18-5,-3 9-1,3 7-9,1-10 1,10-13-2,3-18-17,9-17-57,6-16-23,7-12-7,11-18 38,8-11 37,10-9 9,4-3 13,4 3 4,-1 14 4,-4 13 16,-4 12 26,-5 13 35,-3 13-14,-5 11-8,-5 11 16,-8 8-5,-4 8 3,-9 5-14,-4 3-2,-8 7-19,-4 0-17,-2 8-10,-11 4-5,-5 5-2,1-3-21,1-12-83,5-24-28,10-22-135,2-18-91,3-24-257,-22-87-17</inkml:trace>
  <inkml:trace contextRef="#ctx0" brushRef="#br0" timeOffset="161696">11695 4437 509,'-3'-29'504,"1"6"-121,-2-22 103,4 24-240,0 10-84,3 9-97,-3 4-43,1 2-22,8 3 0,5 3 0,14-3 0,10 0 0,9-9-31,13-8-175,114-102-742</inkml:trace>
  <inkml:trace contextRef="#ctx0" brushRef="#br0" timeOffset="162183">12426 3864 1704,'-12'2'297,"7"-2"-81,-9 4 9,11-4-82,6-3-73,2 2-70,11-2-7,10-7 7,22-9 1,15-3-1,50-24-43,-71 33-115,31-14-8,-9 9-112,-22 10-294,-20 14 48,-26 14 230,-18 11 258,-11 7 36,-8-2 459,4 4-104,9 1-50,4-4-103,9 4-61,4 3-42,6-2-27,1 6-24,3-2-18,-4 8-7,-6 2-13,-10 5 4,-8 6-2,-7-5-11,-7-6-1,0-15-12,7-12-12,2-19 16,14-14 7,9-9-12,15-12 13,11-4 27,10-1 10,10 2 7,4 4-10,11 1 2,10 5 26,5 1-25,5 2-26,8 5-3,-3 0-7,-1-3 4,-8 0-5,-9-2-82,-17 1-127,14-26-400</inkml:trace>
  <inkml:trace contextRef="#ctx0" brushRef="#br0" timeOffset="162470">13257 3886 1636,'22'-29'212,"6"2"-116,28-27-2,13 3 19,6 6-26,51-4-26,-86 43-2,35-5-25,-12 12 2,-16 15-24,-14 8-10,-11 13 16,-5 12 7,-8 22-2,-8 17 1,-10 83-3,-10 32-13,-5-24-8,9-36 0,0-31 1,6-69-1,-2-8 0,4-7-21,-9 31-21,-3-22-69,3-16-39,0-24-321,-21-135-635</inkml:trace>
  <inkml:trace contextRef="#ctx0" brushRef="#br0" timeOffset="162658">13780 3435 1890,'0'0'342,"-2"4"-215,-2 0-56,-9 22 7,-11 21-26,-31 74-4,-23 72-19,-6 42-10,28-67-17,-6 11-2,-3 17-59,25-24-125,19-46-169,5-51-571</inkml:trace>
  <inkml:trace contextRef="#ctx0" brushRef="#br0" timeOffset="163796">7784 5484 1286,'-1'-5'267,"0"-1"-12,-3-4-81,3 8-28,-1 4-56,0 2-86,4 8-4,9 7-6,13 18 6,10 11 7,13 6 0,8 7-7,6-2 0,9-8 2,9-8 4,55-4-6,39-43-2,45-43 2,-82-7 1,29-21-1,4 0 1,-8-9 4,-28 28-5,-35 26 0,-9 26 0,-57 8 9,-2 4-9,-6 5-1,24 17 0,-6 21-5,-2 4 6,-1 4-3,11 1 11,10-12-3,52 10-5,40-30-6,29-28 6,-53-24 6,-7-5 3,6 9-8,7-23-1,11-21 0,22-17-12,-11-11-28,20-18-95,1 4 75,-22 22 19,-23 32 34,-11 39 7,-18 9 3,-13 12 48,-52 5-15,-3 3-2,-3 6-14,34 26 1,-3 14-8,4 5 4,0-5 5,5-1-11,47 23-2,16 0-4,14-13-4,-48-30-2,11-11 2,-2-27-1,13-26 1,-5-6 46,-20-19-16,-4-7 1,-54 26-13,-4 3-4,-3 6-13,35-22-2,-12 18-5,-10 7 5,-7 13-1,-8 2 0,-7 10 0,3 6-13,-8-2 8,-5 5 5,-5-9-19,-8-3-43,-4-2-96,-59-6-469</inkml:trace>
  <inkml:trace contextRef="#ctx0" brushRef="#br0" timeOffset="185974">13890 3230 208,'0'-4'264,"0"0"-127,0 0-1,0-5-29,-2 0-16,2 5 46,-2 0-52,2 2 40,0 2-37,-1 2-29,1-2-19,-3 3-8,3-3-32,3 1-11,-3-1-94,1 2-64,3 2 71,-2 2-34,3-2 44,-2 2-17,-3-5 76,2 2 28,-2 1 0,0-3 1,-2 6 14,-1 0 17,0 1 11,0 3-4,0 4-7,0-4 7,-3 1 2,2 6 2,1-3-21,-2 5-6,-1 4-6,-1 3 0,-2-5 2,-5 1 1,2 3 1,-1-7-4,1-2-1,5-7-8,0 2 0,3-4-5,3 0-112,9 18-149</inkml:trace>
  <inkml:trace contextRef="#ctx0" brushRef="#br0" timeOffset="186525">13886 3343 79,'0'8'110,"0"4"-40,0 10 4,0-1-10,-1 2-11,-4-2-1,2-2-10,-4-2 27,1-1 0,0-4-6,-3-1 8,-3-1-25,3-2-25,0 0-13,2 2-8,3-2-62,4 8-143</inkml:trace>
  <inkml:trace contextRef="#ctx0" brushRef="#br0" timeOffset="186814">13860 3350 361,'-5'1'206,"1"1"-92,-2 5-9,-3 4-47,1 3-16,1 3 5,-3 5-13,3 5-2,-6 2-11,7 1-14,-3-4-5,2 1 4,-1-6-5,-1 0 0,-3-2-1,3-7-25,3 2-89,3 0-123</inkml:trace>
  <inkml:trace contextRef="#ctx0" brushRef="#br0" timeOffset="187049">13875 3345 375,'-5'5'145,"-1"2"-98,-3 5-32,-1 5-14,-5 6 5,3 2-6,-1-2-6,-1 2-76,-10 26-256</inkml:trace>
  <inkml:trace contextRef="#ctx0" brushRef="#br0" timeOffset="187928">15052 4928 649,'-2'0'581,"1"1"-365,-1-1-66,0 0-37,2 2-4,-2 0-31,2 0-42,-1-1-23,1 2-13,0-3-1,-2 1-7,-1 4 7,-5 11-10,-9 4-97,-4 9-144,-36 34-331</inkml:trace>
  <inkml:trace contextRef="#ctx0" brushRef="#br0" timeOffset="189183">16348 4002 614,'-2'0'0,"1"0"-13,1 3-212</inkml:trace>
  <inkml:trace contextRef="#ctx0" brushRef="#br0" timeOffset="190014">16359 3773 1080,'0'1'324,"-2"-1"1,1 0-28,-1 2-96,2 1-76,0-3-70,2 2-39,4-2-16,9 0-7,11-5 7,10 2 2,9-3-2,1 3 1,2-2 5,3-1-5,-1-4-1,-6 1 0,-4 0 0,-10 2 0,-6-1-28,-8 4-44,-5 2-42,-5 2-119,-6 8-276,-52 43-102</inkml:trace>
  <inkml:trace contextRef="#ctx0" brushRef="#br0" timeOffset="190249">16356 4279 1036,'-2'-3'378,"2"3"0,0-2-125,8-5-118,10-3-75,15-6-34,14 3-17,10-5-3,7 6-6,3 2 1,-5 1 0,0-1 0,-13 2-1,-7 0 0,-15 5 0,-11 0-12,-8 2-72,-7 1-18,-10 0-53,-60 1-387</inkml:trace>
  <inkml:trace contextRef="#ctx0" brushRef="#br0" timeOffset="190752">16271 3906 1211,'-5'-4'373,"1"2"-97,-2-4-70,6 4-103,0 4-86,4 2-17,7 10-17,7 5 16,7 14 1,3 12 0,-5 6 0,1 5 11,-5 4-10,-7 0 6,-1 2 2,-9-1-1,-2-1-2,-2-5 0,-6-1-5,2-5 6,3-6-6,0-6-1,1-2 1,2-3-1,0-3 1,2-2-1,-2-5 1,0-8-1,0-8 1,0 1 1,0-7 7,2-1 1,-2 1 5,-2-6 17,2 6-1,0 0-2,0 0-13,0 0-5,0 0-10,0-1-1,0 1 1,2-1-1,-2 1 0,0-2-1,1 0-8,-1-2-15,-1-6-15,1-8-42,0-9-58,1-11-169,0-8-252,1-96-14</inkml:trace>
  <inkml:trace contextRef="#ctx0" brushRef="#br0" timeOffset="191488">16405 3894 782,'-13'21'126,"-2"9"-72,-12 31 29,0 21 19,-4 66-6,31 22-12,34 6-29,5-72-20,-14-56-10,-2-22-19,2-12 9,23 14-4,-1-35 13,1-35 96,-3-22 1,15-74-28,-16-29-33,-21-3-27,-17 50-18,-11-10 6,-10 15-19,3 68-1,-1 15 5,-1 13 2,-17-17 32,-8 31 19,-11 32-22,-13 31-2,-43 73 8,0 49-5,25-2-17,59-62-15,27-69-6,10-5-1,6-9-11,25 29-82,21-22-179,158-24-324</inkml:trace>
  <inkml:trace contextRef="#ctx0" brushRef="#br0" timeOffset="192140">17366 3912 1776,'-8'-12'242,"1"6"-95,-2-6-62,6 9 17,3 3-99,6 10-3,9 20-13,3 17 13,10 26-1,-3 13 1,10 69 0,-10 18-1,-13-7 1,-9-124 1,1 2-1,1-8 1,7 35 0,3-16 0,-3-21-1,3-20 2,-1-14-2,3-20 22,5-29 11,23-66-6,0-53-13,-6-18-13,-18 70 10,-1 5-10,-18 66 13,0 5-7,0 9 7,0-27 7,-1 25 16,-2 16-11,1 15-26,0 6-9,4 13-18,7 17 15,2 21 12,5 17-9,2 20-21,7 63 15,-2 18 6,-12-7 8,-11-123 1,2-9-1,-1-12 1,0 26 1,1-24-1,0-17 0,-1-8 26,3-15 40,8-17 18,9-20-45,5-20-21,5-9-9,3-4-9,-1 5 1,7-1-1,3-1 0,6-2 1,0 2 0,-7 5-1,-2 7-2,-8 14-17,-4 17-52,-10 11-16,1 18-54,-8 10-96,0 10-363,3 49-319</inkml:trace>
  <inkml:trace contextRef="#ctx0" brushRef="#br0" timeOffset="192352">18792 4267 964,'27'-10'269,"3"-7"-107,29-15 181,-1 0-155,4-4-85,3 4 7,1 0-44,7-3-39,-1 3-8,-14 3-8,-15 9-11,-17 10-1,-16 9-94,-8 12-254,-65 82-252</inkml:trace>
  <inkml:trace contextRef="#ctx0" brushRef="#br0" timeOffset="192559">18816 4760 1881,'0'-3'323,"1"-1"-133,4-4-73,11-6-51,4-5-36,20-7-12,9 0-3,13 6-14,0-1 5,0 4-6,-3 5 0,-3 6 0,-9 2-38,-1 4-94,2 9-174,88 26-765</inkml:trace>
  <inkml:trace contextRef="#ctx0" brushRef="#br0" timeOffset="193266">20963 3118 927,'-18'-16'234,"1"4"-3,-20-8 6,-2 9-99,-2 5-19,-4 8-28,5 3-29,5 2-13,10 4-17,4-1-14,9 2-11,-1 0-1,2 6 3,-2 5-8,-2 10 0,-2 11 13,-2 11 7,-1 7 7,4 6-5,4 5 4,1 8-3,9 3-11,6 0-5,7 4-7,4-1 9,4-3-4,-1 0 21,4 0 8,-2-7 2,-2 7-7,1-1-6,-4 7-1,1 6-2,-6 2-12,-3-2 1,-1-11-1,-5-5 0,-2-5 3,-5-7 0,-1 3 3,-4-4-3,-6-5 5,1-5 11,-8-9-1,1-6 5,-7-9-7,0-4 7,-4-9-7,-2-10-7,-5-10-16,-4-7 4,-5-11-6,1-4-24,0-5-39,4 1-30,1-1-15,1 3-12,7 0-108,6-10-383,-4-115-733</inkml:trace>
  <inkml:trace contextRef="#ctx0" brushRef="#br0" timeOffset="193861">21667 3750 1300,'-4'-3'321,"2"-1"-45,-2 1-114,4 3-67,4 0-32,9 0-24,11-3 0,14 0 3,8-2-12,6 0-6,2-7-9,-5 2-9,0 0 1,-7 2-1,-3-3-6,-8 4 0,-10 1-2,-8 5-55,-4 2-73,-9 6-214,-12 12-288,-81 71-441</inkml:trace>
  <inkml:trace contextRef="#ctx0" brushRef="#br0" timeOffset="194077">21612 4224 1442,'1'-5'476,"1"5"-322,-1-1 5,8 1-69,12-3-52,13 3-7,20 0-5,10 4-17,5 2-8,4-2 1,-10 0 4,-6-4-5,-13 0-1,-14-2-18,-13 2-75,-11-2-76,-11-3-28,-52-31-569</inkml:trace>
  <inkml:trace contextRef="#ctx0" brushRef="#br0" timeOffset="194310">21725 3863 1407,'0'1'367,"0"1"-224,0 11-98,4 14 12,3 20 67,0 19-35,2 13-50,3 9-9,0 59-9,-6 16-9,-3 2-11,-1-57 1,-4-63-2,2-2 0,0-5-82,2 40-158,-1-7-242,1-7 301,5 50-672</inkml:trace>
  <inkml:trace contextRef="#ctx0" brushRef="#br0" timeOffset="194970">21440 3609 745,'-3'-13'332,"0"6"-46,-1-12-59,1 10 47,0 1-64,3 6-76,0 2-73,1 0-38,7 2-23,12-4 0,16-2 12,23-7 18,9-7 7,52-18 2,9-3-7,-88 33-7,2-2-11,38-5-7,-2 6-6,-3 3 1,-6 1-2,-6 3 0,-6 3 0,-10-2 0,-11-1 1,-10 0 0,-14 0-1,-10-1 6,-4 1 23,-8-10 65,-4-3-38,-13-12-41,-10-7-15,-5-5-28,-4-4-2,-4-2-3,9 3 8,4 10 14,9 8 10,7 8 1,9 4 0,4 7 0,7 0 0,5 3-21,6 4-15,12 6 25,10 6 10,12 7 1,0 6 0,2 5-1,-5-1 1,-4 3 0,-3 2 2,-8-2-2,-3 5 0,-9 2 0,-8 5 1,-8 4 8,-12 3-7,-10 5-1,-9 8-1,-7 3-52,4-1-133,7-7-424,-8 50-758</inkml:trace>
  <inkml:trace contextRef="#ctx0" brushRef="#br0" timeOffset="195176">22850 4261 1167,'9'12'257,"-3"3"37,4 5-29,-1 3-77,-2-9-86,-1-4-15,-1-5-54,-5-6-20,2 1-7,-2-2-6,2 2-52,3 2-154,36-27-552</inkml:trace>
  <inkml:trace contextRef="#ctx0" brushRef="#br0" timeOffset="195662">23793 3902 1053,'-3'-13'380,"-1"1"75,-5-14-212,0 0-50,-8-1-62,-2 3-49,-4 0-22,-3 0-25,-5 4-23,0 9-12,-2 6 0,-7 15-15,0 16-18,3 14-5,2 20 4,9 14 14,3 16 7,1 60 5,10 6 2,14-111 5,1-1-8,2 38 0,9-18-8,2-15-8,4-17-16,3-20-23,6-16-5,7-24 39,6-19-6,5-28-102,28-62-134,-3-39-22,-19-32-63,-32 25-203</inkml:trace>
  <inkml:trace contextRef="#ctx0" brushRef="#br0" timeOffset="195856">23773 3119 1144,'-8'0'359,"-1"3"-62,-8 12-182,1 26-67,1 16 24,0 27 14,8 70-28,20 37-17,14 34-25,-8-73-8,7-20 4,0-17 1,-16-67-12,3-7-1,4-6 0,15 27-19,4-18-124,3-32-191,76-75-312</inkml:trace>
  <inkml:trace contextRef="#ctx0" brushRef="#br0" timeOffset="196270">24349 3659 1477,'0'-2'304,"0"2"-188,0 0-56,3 6-21,7 4-38,7 9 41,9 13 27,9 4-15,0 6-8,-3 5-1,-5 0-3,-5 3-6,-7 0-7,-7 4 2,-5 1-1,-10 7-10,-8 6-20,-6 2 0,-4-2-31,-2-12-13,9-21 10,5-17 17,6-15 17,4-25 1,2-22 13,5-22 2,12-69 11,19-22 2,18 2-4,-35 109-5,2 5-8,3 1-2,18-37 2,0 11-10,-2 12 7,-4 12-9,-6 11 1,-9 10-1,-7 9 0,-6 9-29,-4 4-55,-2 7-55,-1 6-152,-30 40-345</inkml:trace>
  <inkml:trace contextRef="#ctx0" brushRef="#br0" timeOffset="196808">24065 3309 1564,'-2'-7'240,"1"1"-28,-1-2-8,11-1-102,9-4-80,14 0-11,13 0-10,16-3 0,6 10 9,7 0 8,45 2 9,-78 0-9,36 2 0,-6 0-7,-7 0-5,-11-4-6,-8-1 1,-4-3 4,-9-2 1,-10-2 2,-8 0 38,-12 4 37,-3-6-10,-4-1-25,-9-8-22,-4-1-20,-12-1-6,0-2-11,-3 5 1,5 0 1,6 11 1,5 1 1,6 6 1,8 5 5,0 1-7,7 1-11,2 2-11,12 3 7,12 10 22,10 0-5,5 10 5,-3 3 0,-2 3-5,-7 4 5,-8 2 1,-6 3 1,-8-2 0,-8-1 9,-7 0 2,-9 0-12,-14 5 0,-10 3-69,-15 13-123,-117 106-557</inkml:trace>
  <inkml:trace contextRef="#ctx0" brushRef="#br0" timeOffset="197502">23836 2774 728,'-6'-1'262,"3"-3"-52,-7-1 17,0 1 2,3-2 7,1 3-67,-2-1-50,5 4-32,1 0-35,2 3-28,-1 4-24,-4 10-5,-1 14 5,-2 11 0,-6 16 0,2 7 2,-1 8-2,2 10 8,-1 3-8,5-6 1,2-3 0,4-7-1,2-11 1,2-6-1,6-6-61,1-11-68,3-6-164,2-5-277,17-2-445</inkml:trace>
  <inkml:trace contextRef="#ctx0" brushRef="#br0" timeOffset="207890">21536 5067 1059,'-11'0'187,"4"0"-64,-9 0-37,9 3-28,6 0-4,1-3-10,0 0 5,3 3-13,8 7 20,2 10 100,6 9-3,9 7-47,4 8-47,1-2-20,2 6-5,1-4-17,-4-7-10,-2-7 2,-9-7-8,-4-12 6,-9-4-5,-4-7 5,-1-6-5,3-6 25,0-7 9,3 0-23,-1-2 13,-1 10-26,-4 3 0,4 14-20,10 6 9,5 3 11,8 6 1,-3-1 0,1-4 5,-1-4-6,-5-6 0,-5-8 0,-2-8 7,-5-8 9,-1-6 11,2-5 11,-1 0-20,1 1-8,2 5-10,6 3-12,7 1 3,4 9-1,1 6-34,-1 8-29,-6 10-56,-6 9-221,-9 56-430</inkml:trace>
  <inkml:trace contextRef="#ctx0" brushRef="#br0" timeOffset="212000">2769 7445 672,'-5'-4'331,"3"2"-38,-8-2-61,3-3 1,1 3-34,1 2-31,3 0-67,-2 0-37,3 4-23,-1-2-23,2 2-12,-2-2-6,4 2 0,-4-2 0,2 0-6,2-2-15,-2 2-53,2 0-109,1-2-272,18-10-248</inkml:trace>
  <inkml:trace contextRef="#ctx0" brushRef="#br0" timeOffset="213515">2746 7411 859,'-1'1'293,"-2"2"-182,3-2-62,0 1 37,0-4 95,3 2 10,0-1-65,8-2-23,2 2 34,11-2-35,2 1-48,2 1-18,5 2-15,2 1-3,4 2-5,4 0-12,5-2 7,0 0-8,-8-4 0,1-1 1,-8-4 0,-4 1-2,-5 3 0,-11-2-74,-2 1-42,-9 4-44,-8 4-47,-74 37-786</inkml:trace>
  <inkml:trace contextRef="#ctx0" brushRef="#br0" timeOffset="213735">2891 8057 1437,'0'-2'497,"2"1"-388,-1-3-37,6 0-4,9-3 5,10-6-29,8-1-23,8 0-15,0 2-6,1 5 1,-5 1-1,-10 0-10,-6 0-43,-8 5-25,-10-3-121,-5-2-74,-50-36-511</inkml:trace>
  <inkml:trace contextRef="#ctx0" brushRef="#br0" timeOffset="213982">2736 7596 1449,'-4'-1'378,"2"-2"-158,-7 2-76,9 1-61,0 1-61,2 15-22,3 17-5,3 28 5,15 81 0,3 42 0,1 24 2,-13-71 4,5-24-6,-12-67 1,-1-1-1,-1-10-8,2 39-65,1-11-124,-4-17-275,-4 6-183</inkml:trace>
  <inkml:trace contextRef="#ctx0" brushRef="#br0" timeOffset="214628">2425 7215 1136,'-3'-10'261,"-2"4"-63,-3-10-35,1 0 26,7 8-31,-2 2-71,4 4-72,2 4-15,9 1-14,10 4 14,15 4 9,13 1 12,12 1 8,1 0 4,10-3-6,0-6-2,47 4 1,7-3-16,9 3-8,-42-10-2,-57 2 1,-1-4-1,-4 2 1,30-7 0,-6 1-1,-22 2 6,-11 2-4,-15-3 4,-7 6 46,-5-4 61,-7-9-20,-4-11-62,-15-6-22,-4-9-8,-13-4-1,1 7 0,-3 3-6,5 5 0,0 6 0,8 6-1,5 3 6,11 3 1,6 4 1,7 3 0,4 2-1,4 2-23,1 2-11,8 6-1,7 6 26,12 7 8,7 7-1,6 5 2,3-1 0,2 1 0,-2 2 0,0 0-1,-6-4 1,-6 1 0,-9-2-1,-8-3-5,-7-2-9,-5 5-3,-10 2-1,-11 6 11,-18 11-14,-6 9-97,-10 2-152,10-3-349,-7 36-369</inkml:trace>
  <inkml:trace contextRef="#ctx0" brushRef="#br0" timeOffset="-214656.73">4105 7826 1517,'24'-8'263,"5"1"-136,23-10 43,6-6-40,0 3-64,2-3-42,-3-3-10,-4 4-8,-9 5-6,-9 9 0,-16 7-89,-12 14-242,-60 83-306</inkml:trace>
  <inkml:trace contextRef="#ctx0" brushRef="#br0" timeOffset="-214458.73">4009 8341 112,'0'-1'1747,"0"-1"-1471,1-1-168,5 0-54,13-1-2,13-6 5,15-2-22,13-3-16,8 1-11,9 0-7,44-2-1,22 13-44,0 20-107,-50-1-369,-30-6-441</inkml:trace>
  <inkml:trace contextRef="#ctx0" brushRef="#br0" timeOffset="-213967.73">5809 7308 1696,'-15'-28'312,"3"-1"-183,-22-32-81,1 1-36,-7 7-11,1 14-1,3 15-12,3 15 12,-1 14-1,4 17-4,2 13-4,1 10 7,6 10 1,3 9-7,5 5 2,7 6 6,4-3-1,8 1 0,8-10-5,4-14 5,4-14 0,2-13-8,-1-15 8,1-10 1,-2-16 2,4-14 5,-4-12 13,4-12-20,1-17-110,0-16-245,27-218-578</inkml:trace>
  <inkml:trace contextRef="#ctx0" brushRef="#br0" timeOffset="-213764.73">5704 6430 1388,'-5'0'361,"3"2"-227,-5 4-83,4 16-24,3 18 9,1 21 3,7 28 7,11 75-7,1 32 5,5-14-14,-17-143-6,-1-7-8,3-1-10,11 28-6,-3-13-4,4-7-16,1-12-224,44-9-402</inkml:trace>
  <inkml:trace contextRef="#ctx0" brushRef="#br0" timeOffset="-213345.73">6134 7022 1752,'-6'-4'327,"3"-4"-173,-3-6-64,8-1-51,7-5-31,10-6-7,6-7 4,10 1-5,-4 6-8,-1 4-2,-9 6 2,-2 8 2,-10 0 6,-5 5 0,-4 3 5,-2 3 4,2-3-8,-2 1 5,2 3-6,0 3-2,0 9-4,-3 16 6,3 14 0,-1 15 0,2 10 5,-2 5 15,1 3 13,-2-5 10,2 4 5,0-7 2,0 9-17,6 1-21,-2-8-2,3-3-8,0-13 4,-5-13-5,-1-8 5,-1-6-5,-6-6 8,-9-3-9,-7-8-50,-5-9-64,-6-21-72,-50-125-457</inkml:trace>
  <inkml:trace contextRef="#ctx0" brushRef="#br0" timeOffset="-213066.73">6287 6738 1363,'6'-7'240,"-3"4"-66,5-1-28,3 8-10,1 14-22,4 7-48,6 9-30,-2 1-7,2 5-10,-2-2-2,-3 5 7,-6-5 7,-5-3 7,-6-2 2,-6-1-7,-7-1-3,-9 6-10,-10-3-14,-3 0-6,3-6-93,6-7-32,12-9-137,7-10-529</inkml:trace>
  <inkml:trace contextRef="#ctx0" brushRef="#br0" timeOffset="-212429.73">5967 6628 1722,'-3'0'336,"3"-2"-206,-1 0-29,2 2-16,11-4-73,11 0-10,14 0 20,12-7 2,11 4-10,0 2 13,-4 2 1,2 6-8,-7 2-8,-3 2-6,3 4-5,2-7 1,-7 0-1,1-5 5,-13-3 0,-13-3-6,-8 4 6,-11-1 6,-4 3 20,-11-7 34,-6-1-51,-13-7-14,-7-4 8,-1-2-8,4-4 5,1 0-5,6 3 0,6-1-1,7 8 0,9 2-8,5 8-1,4 2-7,2 3-14,8 1 13,9 4 11,14 3 6,7 5 0,4 6 0,0 3 0,-3 2 0,-3 3 0,-10 4 0,-4-3 0,-13 4 1,-8 0 1,-9 0 8,-6 9-1,-14 8-9,-12 5-25,-11 11-92,-4 7-98,0 3-443,-65 93-409</inkml:trace>
  <inkml:trace contextRef="#ctx0" brushRef="#br0" timeOffset="-212098.73">5102 8377 1237,'6'-7'503,"5"-4"-421,15-12 77,16-7 12,14-6-31,16-2-37,50-21-34,24 11-10,39 6-5,-38 12-18,7 6-9,-29 10-18,-4 7-9,-5-5 2,-2 9 4,1 8-6,-24-5-1,-57-4-8,-9 4-81,-5 2-68,11 7-184,-47 43-335</inkml:trace>
  <inkml:trace contextRef="#ctx0" brushRef="#br0" timeOffset="-211752.73">5946 8609 144,'-12'-11'1496,"-2"6"-1218,-11-11-167,-4 2-9,-2 6-8,-2 4-31,-3 8-27,-1 8-27,-1 14-7,-1 11-2,2 8 1,5 5-1,12 2-1,6 3-5,10 4-6,8 1 4,7 11 7,6-8-5,9-7 5,-2-7 0,4-13 1,2-13 0,-4-16-1,1-12-17,1-16-17,-4-15-4,0-17-6,-3-18-34,1-15-151,6-76-228,-16-148-225</inkml:trace>
  <inkml:trace contextRef="#ctx0" brushRef="#br0" timeOffset="-211571.73">5866 7939 1122,'-1'2'516,"-1"2"-292,-2 11-107,-3 23-35,0 24 20,-6 80 3,7 43-28,6 9-29,4-73-14,11-17-13,-8-60-15,3-1-6,0-4-2,9 29-53,3-11-104,1-18-180,41-13-437</inkml:trace>
  <inkml:trace contextRef="#ctx0" brushRef="#br0" timeOffset="-211400.73">6192 8720 1498,'8'-2'307,"2"0"-128,10-2 17,11-3-56,11-5-49,7-8-25,8-8-39,0-5-16,-1 0-11,-8-2-11,-9 3-118,-13 9-244,-12-28-788</inkml:trace>
  <inkml:trace contextRef="#ctx0" brushRef="#br0" timeOffset="-211160.73">6367 8351 1676,'0'4'341,"-2"8"-226,-1 15-29,3 17 68,0 18-53,3 13-52,5 7-22,0 6-15,6-1-6,3-13-5,2-14-1,3-12-1,-3-21-1,0-8 1,-2-13 1,3-9-1,1-6-9,0-16-75,1-11-118,21-103-639</inkml:trace>
  <inkml:trace contextRef="#ctx0" brushRef="#br0" timeOffset="-210088.73">2566 9267 1291,'-2'-2'365,"2"2"-169,0-2-143,0 6-53,3 8-9,9 6 9,9 17 46,14 12-8,11 16-19,9 5 50,10-1 9,6-4-34,46 19-23,15-4-9,18-11 0,-40-26-11,13-14 8,-2-8-9,-19-20-1,-9-17-27,-11-13-28,-48 17 14,-8 5 27,-3-2 15,21-3 1,-16 7-1,-5 7 0,-8 7 0,3 4-5,1 12 5,10 9 8,13 6-8,21 2 1,64 14-2,45-35 1,23-39 0,-73-13 0,-22-8 16,-6-13 15,-4 4-7,-6-14 6,14-3-15,5-4-3,6 0-4,0 13-7,10 16-1,-1 35 0,-2 16 0,-13 3-6,-64 0 5,-3 0 0,-4 2 0,25 9 1,-13-4-1,-13-5 1,-13-6 11,-5-4 6,-7-1-8,-1-2-3,-2-1 0,3 6-5,3-3-1,1 6-75,2 4-187,16 29-316</inkml:trace>
  <inkml:trace contextRef="#ctx0" brushRef="#br0" timeOffset="-208255.73">7647 7602 1529,'-3'-2'245,"3"2"-79,-6-1-106,6 2-31,0 4-10,-3-4-13,6 3-6,0 8-8,8 2 8,7 11 1,1 7 11,2 5-3,0 7-9,1 14-205,-4 14-340,-9 123-538</inkml:trace>
  <inkml:trace contextRef="#ctx0" brushRef="#br0" timeOffset="-208057.73">7792 8463 1284,'0'-3'350,"0"3"-275,3 0-42,-3 0 49,0-1 8,1 2-53,4 2-36,0 1 4,5 2-4,0 4-1,3-4-85,-2-1-172,0 1-224,-13-4-233</inkml:trace>
  <inkml:trace contextRef="#ctx0" brushRef="#br0" timeOffset="-201433.73">8994 7689 1143,'-1'-2'315,"1"0"-69,-2-2-45,2 4-15,0 4-60,-1-2-57,1 0-44,1 8-25,7 9-5,3 19 5,9 22 16,1 14-1,6 11-1,2 0-5,1 1-8,2 0 7,2-3-1,-1-5-7,-5-15 0,-2-11 0,-8-13 0,-2-19 0,-8-6-6,-4-14-3,2-14 9,8-19 6,5-28 13,24-74-10,2-38-8,-15 4-1,-12 33-1,5 20-14,-14 72 14,-3 15 1,-1 13 7,1-21-6,-4 24 34,-4 10 1,2 6-32,0 0-4,0 3-15,4 15 8,5 11 7,3 23 1,6 16 1,4 6-1,4 2 0,1 1 1,1 1 7,2 3 1,-3-1-1,-2-9 2,-5-15-4,-1-15-6,-4-25 5,-6-7-5,-3-12-1,8-15 56,6-19 47,13-29-46,25-70-33,5-30-6,-13 8-7,-39 110-4,2 3 7,-4 6-14,12-35 0,-1 13 0,-4 20-2,-6 14 1,-3 15-8,-4 6 0,-3 3-6,0 0 3,1 0 0,6 3 1,5-7-7,11-2-34,6-6-40,7-2-40,9-3-31,5 3-193,64 10-304</inkml:trace>
  <inkml:trace contextRef="#ctx0" brushRef="#br0" timeOffset="-201207.73">10653 7953 1339,'7'0'292,"6"-3"-223,8-3 72,13-12 92,11 0-112,0-9-50,9 1-46,2 3-10,-4 3-14,-7 8-1,-6 8 0,-8 4-13,-12 6-101,-8 4-167,-36 45-293</inkml:trace>
  <inkml:trace contextRef="#ctx0" brushRef="#br0" timeOffset="-200998.73">10445 8529 1771,'1'-3'339,"4"-1"-255,6-6-33,5-2 76,15-5-29,12-3-25,11 6-25,13-3-37,3 1-4,5 2-7,-1 5 0,-2 3-72,-6 3-48,-2-1-148,-3 1-327,88-64-256</inkml:trace>
  <inkml:trace contextRef="#ctx0" brushRef="#br0" timeOffset="-200414.73">12092 6918 1241,'-7'-16'304,"1"0"-107,-7-17-100,-3 8 47,-1 2 0,-5 5-58,-1 14-46,-1 4-28,2 12 2,-2 9-4,-2 9-9,5 8 0,3 6 5,0-5-5,4 0-1,0-4 8,6 1 7,2-5 1,0 2 2,2 3 3,0 3 5,2 5-11,4 8 4,6 9-5,-2 7 4,8 7-2,5 4 7,0 0-8,3 3 1,-1-3 13,-2-2-7,-1 0 1,1-11 4,-5-1 6,0 2-18,-5 9 21,-3 1-8,-1 8 11,-1 1-22,-2 1 2,-2 1-4,0-5 9,0-8-9,0-10-14,0-9 0,0-10-1,0-2 7,-2-13-6,-1-7 0,-3-9 9,-7-4 10,-11-2 4,-16 1-15,-17-2-2,-55 0-7,-17-9-41,92-6-53,6-1-70,-27-18-56,16-17-270,-29-150-930</inkml:trace>
  <inkml:trace contextRef="#ctx0" brushRef="#br0" timeOffset="-198811.73">13385 7271 754,'-3'-8'254,"-1"2"-76,-5-6-82,0-7 39,-4-2 23,-4 2-32,0 0-47,1-1-37,-5 5-16,2 5-14,-2 6-6,0 8-5,-4 9-1,2 13-6,-7 14 6,1 10-6,2 5-2,4 0 2,10 4-4,10-2-1,9 2 10,4-4-8,4-5 9,5-2 0,2-15 0,1-5 1,2-15-1,5-16 0,-1-17 14,2-21-4,1-23-10,0-14-225,-3-14-88,3-158-387</inkml:trace>
  <inkml:trace contextRef="#ctx0" brushRef="#br0" timeOffset="-198618.73">13319 6641 940,'0'0'354,"3"5"-249,-1 10-98,2 13 83,4 14 71,-2 13-7,2 10-35,2 16-47,3 57-21,4 18-21,-13-105-14,2-6-8,5 41-8,8-17-12,2-18-143,10-25-152,69-58-264</inkml:trace>
  <inkml:trace contextRef="#ctx0" brushRef="#br0" timeOffset="-198176.73">13692 7060 910,'-2'-3'367,"2"-1"-119,0-8-79,4 5-58,2-5-21,9-5-40,3 1-34,7-3-16,0 0 0,-2 3 1,-4-1 0,-7 9-1,-1 4 0,-8 3 1,-5 1-2,1 1 1,1 1-6,-3 0 5,3 3 1,-3 11 6,-1 4 22,4 14 2,7 9 2,-7 2 5,6 4 7,1-1-4,-1 4 17,-2-3-3,1 6 2,-1 3-17,-2 8 10,-4 6-8,-2 1-16,1-1-11,-1-5-5,-1-5-8,2-11 5,-1-12-5,1-10 5,-3-13-4,-1-3 8,0-8-10,-9-4-7,-3-4-46,-8-10-13,-3-11-24,-2-15-141,6-21-339,-32-186-395</inkml:trace>
  <inkml:trace contextRef="#ctx0" brushRef="#br0" timeOffset="-197904.73">13808 6944 1003,'13'-12'225,"-3"2"-117,17-10 22,-3 2 34,3 8-50,1 6-47,2 8-14,3 6 13,1 6-45,-6 6-21,-7 6 0,-1 3 14,-11 6-14,-5 2 41,-2 0-7,-7 0 16,-4 3 11,-8-7-23,-2-2-7,-3-3-7,-2-9-23,-2-1 9,0-5-10,-2-3-99,-4-9-196,-33-33-309</inkml:trace>
  <inkml:trace contextRef="#ctx0" brushRef="#br0" timeOffset="-197348.73">13701 6731 1027,'-6'-9'287,"1"5"-62,-4-8-51,3 8 49,4 0-53,2 4-94,2-2-76,8 2-4,14-2 4,15-3 22,18-5 8,4-6 0,4 3-12,0 2-12,-4-2 6,-6 7-1,-6-2-4,-4 1-2,-9-2-4,-8 2 9,-10 1-4,-8-2-6,-5-4 18,-2 0 0,-6-9-5,-3-1-5,-8-3-7,-5-3 0,-9 3 5,-1 3-6,5 6 0,-1 8 0,7 1 1,6 6 8,8-1-4,4 4-5,1-1-18,5 6-5,6-1 22,6 6 1,10 2 0,4 2 0,0 2 8,1-1-8,-3 1 0,-4 2 0,-5 3-1,-5 2 1,-6-3 1,-2-5-1,-5 3 0,-11 6 1,-10-1-1,-12 17-45,-13 4-135,-5 15-357,-93 100-326</inkml:trace>
  <inkml:trace contextRef="#ctx0" brushRef="#br0" timeOffset="-196830.73">13097 8083 901,'-3'-3'192,"-3"3"-52,-10-3 29,8 3 4,2-2-17,-1 2-21,7 0-75,0 2-59,3-2-1,2 3-13,4 0 13,11 0 55,7 0 46,3-6-7,3 0-32,0-3-25,0 2-10,5-2 2,11-4-8,17-2-2,59-23-10,56-21-1,7-15-7,-66 20 0,-17 18 0,-19 11-1,-56 16 0,-12 2-14,-3 4-34,12 0-55,-15 4-188,-15 10-266,-50 33-218</inkml:trace>
  <inkml:trace contextRef="#ctx0" brushRef="#br0" timeOffset="-196432.73">13575 8426 1020,'-10'-11'236,"-1"-2"-136,-13-12-25,1 2 45,-2 1 14,-8 4-62,5 6-24,-3 9-27,-1 6-11,4 9-5,1 10-4,3 9-2,5 8-12,3 9 12,6 3-10,4 7 11,6 1 0,5-2 0,5-8 0,3-4-8,4-12 8,0-4 1,4-10-1,-1-7 0,4-5-1,1-14 2,1-13-16,8-16-50,1-19-136,3-16-100,-2-12-158,13-148-167</inkml:trace>
  <inkml:trace contextRef="#ctx0" brushRef="#br0" timeOffset="-196251.73">13448 7922 948,'0'0'234,"0"6"-157,0 13-38,3 13 106,7 15 25,1 17-37,5 11-29,0 7-32,6 7-17,0 1-26,0-5-14,-1-6-8,2-8-7,-1-12-24,2-10-222,33 21-281</inkml:trace>
  <inkml:trace contextRef="#ctx0" brushRef="#br0" timeOffset="-196063.73">13796 8455 1136,'1'-4'369,"4"0"-162,4-7-78,8 4 45,6-4-20,6 4-71,6 6-43,5-3-20,3 2-11,2-3-3,-1-7-6,0-5-27,-5-6-171,-5-2-434,-4-37-511</inkml:trace>
  <inkml:trace contextRef="#ctx0" brushRef="#br0" timeOffset="-195826.73">14019 8332 1251,'0'0'212,"3"6"-179,0 10 12,-3 7 136,5 16-22,-5 8-60,3 8-43,0 8-7,0 0 2,1-5-15,4-9-16,5-9-19,0-15-1,7-9 0,-1-16 0,11-12-1,5-13-92,3-20-95,3-11-353,45-123-516</inkml:trace>
  <inkml:trace contextRef="#ctx0" brushRef="#br0" timeOffset="-195605.73">14955 7794 1759,'0'0'237,"0"2"-135,-2 2-42,0 7 1,1 3 10,2 5-53,1-2-17,4 3-1,0-5 0,3-1-82,2-2-140,2-12-335,-1-22-694</inkml:trace>
  <inkml:trace contextRef="#ctx0" brushRef="#br0" timeOffset="-194770.73">15062 7861 805,'-4'6'270,"1"6"-134,-5 5-13,-1 5 23,5-1 19,2-4-41,2-2-59,3-6-47,0-3 16,1-2-34,-3-4 2,1-1 20,0-4-1,1-2-3,0-10 47,0-9-50,-3-8 4,-3 4-8,-1 7-10,-2 8 14,1 13 13,2 2 7,2 2-25,-4 4-10,-1 5 0,-2 1-1,0 8-14,5-1-144,3-1-131,25-1-352</inkml:trace>
  <inkml:trace contextRef="#ctx0" brushRef="#br0" timeOffset="-194398.73">15828 7516 1111,'-8'-11'345,"-1"0"-159,-7-16-73,-5 3 31,-3-3-6,-3 5-57,-3 5-44,2 3-20,-4 12-17,3 14-6,-1 10 0,2 18 0,4 12 0,0 18-3,6 9 9,6 10-6,6-3 5,6-8 1,6-13-1,4-13 1,2-13-1,1-15-7,0-10 2,0-8-4,3-15 10,4-14 10,10-18 4,8-22-14,0-19-72,2-12-156,14-58-77,1-72-222</inkml:trace>
  <inkml:trace contextRef="#ctx0" brushRef="#br0" timeOffset="-194202.73">15878 6715 1060,'-1'0'267,"-1"3"-163,-5 7-79,1 15 37,0 24 125,-3 19-26,-1 21-47,-4 67-51,6 12-27,4 4-21,6-125-14,2-6 5,1-7-5,7 33-1,2-11-50,6-6-213,47 11-390</inkml:trace>
  <inkml:trace contextRef="#ctx0" brushRef="#br0" timeOffset="-193782.73">16196 7346 1109,'3'0'285,"3"0"-229,9 3-20,3 2 40,9 1 14,0 7 60,1 0-39,-3 6-39,-5 0-21,-1 3-13,-7 9-10,-1 4 8,-5 10 0,-5 8-12,-4 11-4,-1 13-10,-5 10-9,1-3 1,2-16 5,0-20-6,3-32 0,0-15 14,-4-6-8,-4-6-5,-6-13-1,1-14 0,3-9-1,4-6-6,2-2 0,17 0 5,6-4 1,11-2 0,8 5 0,0 1 1,6 6 5,-3 9 4,-2 5 7,-6 6-16,-7 3 5,-1 8-6,-4-1-27,-3 1-84,-1 0-228,5-38-230</inkml:trace>
  <inkml:trace contextRef="#ctx0" brushRef="#br0" timeOffset="-193258.73">16032 7036 1302,'1'-7'370,"3"0"-119,6-15-113,11-1-23,10-4-38,11 5-32,11 0-20,9 7-16,6 1 3,6 7-4,3 2 1,2 0-3,-7-2-5,-6 1 7,-12 2-7,-13-1-1,-14-4 6,-11 0 2,-9 1 1,-7-6 12,-7-7-3,-6-3-8,-9-1-9,-8 2-1,-6-3 0,-3 0 0,4 3 0,8 5 1,10 6 0,8 6-1,6 4 0,3 2-2,1 2-14,4 2-4,10 4 7,7 2 13,11 4 0,7 0 1,1 2 0,-6 4-1,-3 5 0,-4 4-2,-9 2 1,-4 3 1,-1 1 12,-4-2-1,-1-4-5,-2 0-5,-2-7 7,-5 1-8,-6-1-18,-7 4-89,-14-3-230,-91 38-925</inkml:trace>
  <inkml:trace contextRef="#ctx0" brushRef="#br0" timeOffset="-191813.73">13361 8970 843,'3'1'191,"0"5"-181,6 4-9,3 5 5,4 5-6,5 12 1,5-1-1,14-1 7,11-7-7,13-12 23,6-19 13,0-11 27,-1-13-5,-12-1-58,-8-6-12,-5 4-78,-3 0-25,-1 5 26,2 11 31,1 6 20,2 11 38,7 9 13,3 4 17,4 3 16,3-1 10,-1-6 25,-1-4 18,-8-3-9,-1-3-33,-8 6-24,-1 2-24,0 0-8,8 1 5,13-6 0,51-13-6,24-20 2,-3-22 4,-50 3 7,-48 23-13,-4-2 17,-6 4 29,25-28-26,-12 11-19,-16 12-1,-8 15-5,-4 13-8,2 8 12,7 8 0,13 2 1,17-6 10,59-1 91,35-28-23,-2-5-35,-61 22-13,-50 0-21,-10 0-3,-5 4-5,13-2-1,-13 2-18,-7 4-3,1-6 15,9-12 5,8-10-5,15-20 6,15-23 6,8-8 2,1-6-7,-4 10 5,-18 14 8,-19 25-2,-14 17 7,-10 13 31,-4 4-46,0 4-4,1 3-6,2 6-3,3 1-123,3-7-183,23-15-541</inkml:trace>
  <inkml:trace contextRef="#ctx0" brushRef="#br0" timeOffset="-190924.73">17795 7543 1102,'0'0'454,"1"0"-382,4 3-65,6-3 65,14 0 132,14-3-3,14-11-75,15-7-54,53-18-19,19-15-23,-101 38-12,-6 3-8,29-12-9,-13 10-1,-12 8-8,-7 3-2,-9 4-37,2 0-23,-1 0-52,0 0-145,-3 3-72,-3 0-189,-16 27 6</inkml:trace>
  <inkml:trace contextRef="#ctx0" brushRef="#br0" timeOffset="-190622.73">17973 8132 1372,'0'0'226,"1"0"-163,2 0-19,-1 0 56,5-3 80,11-1 3,8-3-34,22-3-49,12-8-40,8-1-25,5-3-19,1 2-2,-3 6-13,-7 0 8,0 2-8,-12 2 6,-11 4-7,-10 0-1,-12 0-56,-4 5-48,-6-2-57,-5-1-352,-26-41-510</inkml:trace>
  <inkml:trace contextRef="#ctx0" brushRef="#br0" timeOffset="-188788.73">20067 6547 910,'-17'-12'181,"2"5"-55,-18-9 18,6 4 6,5 2 14,-1 6-34,8 3-28,-1 2-61,1 9-29,0 6-11,-4 10-1,4 11 1,-3 4 12,4 10-5,1 2 4,8 7 6,1 6 1,4 3-2,4 5 14,1 4 2,4 0 9,1-1-7,4-1-13,-2 3-4,3 1-4,0 6 2,-2 3-1,2 11 3,3 57 24,-12-105 0,3 52-21,9 47-6,-14-105-4,2 50-4,-1-8 4,-4-3-10,-1-9 10,-3-6-11,-1-9 8,-5-14-1,-8-10 4,-2-7-5,-11-7 12,-13-1 1,-15-8-8,-11-6-5,-56-14-6,-15-36-46,101 15-29,6-2-48,-30-28-69,23-4-174,-12-78-287</inkml:trace>
  <inkml:trace contextRef="#ctx0" brushRef="#br0" timeOffset="-185412.73">20748 7283 800,'-3'-8'342,"3"4"-66,-5-10-36,3 8-17,0-1-38,2-2-41,-1 5-27,1 4-42,1 0-39,-1 3-25,2-2-11,5 9-15,3 6 13,6 13 2,7 10 1,3 12-1,-1 10 0,-3 6 0,-2 8 1,-4-1 5,0-2-6,-5-8 0,-2-18 2,-2-14-1,-2-13-1,2-11 1,-5-6-1,1-4 2,0-3 4,4-13 16,3-18 19,13-14-29,2-17 6,5-11 3,0 1-21,0 0 7,0 9-6,3 9-1,-7 14 0,-4 13-2,-8 7 2,-3 13 6,-7 7-6,-4 2-9,0 3 0,-1 0-26,1 0-28,-2 3-40,-1-3-61,-4 1-377,-38 1-276</inkml:trace>
  <inkml:trace contextRef="#ctx0" brushRef="#br0" timeOffset="-184704.73">20647 6999 894,'-5'-3'146,"2"-1"-13,-3-3 23,0-1 59,3 5 67,1-1-117,2 4-86,0 0-46,5 0-31,1 3 4,11-2 34,14 2 37,11-6-23,7-4-2,9 1-14,2-10-7,5 3-4,-2-1-7,4-4-19,-1 2 5,1 1-6,-6-1 1,-7 6 1,-8 2-2,-14 2 1,-6 1 0,0 1 0,-2-2 0,0-2-1,1-3 1,-1-4 0,-5 4 11,-4-3-12,-7 6 9,-5 6 2,-5 0 4,1-2 12,-5 0-12,-5-6-8,-2 1-6,-4 1-1,-4-2 0,-2 2-1,1 2-1,3-1 2,1 0-1,5-3 1,2 3 0,7 3 2,2 1 3,2 2-5,2 1-15,1 0-6,4 0-3,11-1 23,5 1 1,7 2-2,-1 5 1,-3 10-7,-1 2 2,-1 4 0,-6 4 6,1 5 0,-4 3 0,0 2 0,-9 0 1,1-2 0,-7 1-1,-7 0-7,-8-1-34,-7 0-40,-10 0-58,-2-5-242,-30 4-370</inkml:trace>
  <inkml:trace contextRef="#ctx0" brushRef="#br0" timeOffset="-184231.73">21992 7341 1361,'0'2'338,"0"-2"-206,0 0-101,2 6-17,1 0 44,0 12 43,4 1-37,-1 5-28,0 1-27,-1-3 8,-1-8-8,-1 3-9,2-11-48,1 0-186,26-18-307</inkml:trace>
  <inkml:trace contextRef="#ctx0" brushRef="#br0" timeOffset="-183706.73">22670 7244 870,'-3'-14'232,"0"6"-98,-8-20-29,-5 4 33,0-1-5,-8 2-10,0 5-46,-3 6 7,2 9-36,-4 4-39,2 9 14,2 8-23,-3 9-2,2 9 2,4 8-8,3 10 8,3 8-8,10 3 1,4 6-7,7-2 8,6-3 6,5-4 1,1-8 1,2-12-2,5-10 0,-4-12 0,3-12-2,3-13 2,-2-16 15,6-12 7,1-13-22,-1-14-81,1-16-40,-5-13-65,10-70-164,-3-150-446</inkml:trace>
  <inkml:trace contextRef="#ctx0" brushRef="#br0" timeOffset="-183482.73">22693 6261 1340,'0'9'186,"0"9"-145,0 16-20,-2 17 12,2 12 63,-1 9 36,4 12-35,0 65-23,-3 39 7,-11 38-11,10-97-2,2-78-36,5-7-32,1-5 0,9 39-1,7-14-7,5-22-90,10-19-98,5-23-133,88-94-301</inkml:trace>
  <inkml:trace contextRef="#ctx0" brushRef="#br0" timeOffset="-183000.73">23031 7032 1230,'-4'-4'266,"0"-2"-80,-3-6 28,4 1-46,3-1-91,7-2-77,7-2 0,5-1-7,8-5-2,7 6-60,-3-2 16,-6 8-5,-9 6 44,-10 3 2,-3 1 3,-3 1 2,-3-1 6,3 3-8,-2-2-4,0 2-2,-2 4 15,2 5 27,-3 6-9,1 8 7,1 7-1,1 8 15,2 8 5,0 6 1,0 1-2,2 5 10,-1 4-17,-1 6 7,0 4 16,0 7-26,0 2-8,0 8-1,0 0-6,0-7-9,0-13-1,0-17-8,0-14 6,-1-13-6,-2-7 6,1-14 2,-4-2-7,-6-5-1,-6-4-46,-7-11-53,1-9-81,1-19-71,3-24-262,-13-210-491</inkml:trace>
  <inkml:trace contextRef="#ctx0" brushRef="#br0" timeOffset="-182707.73">23186 6967 1143,'9'-8'163,"4"-1"-76,10-5 63,8-4-9,2 10-40,2 3-43,-3 5-52,-3 5-6,-9 3 0,-4 9-12,-8 3 3,-3 2 9,-5 6 47,-7 5 46,-6 6 12,-6 6-29,-7 3-26,-4 0 7,-2-3-51,-3 0 18,7-7-18,0-5-6,8-10-10,4-7-80,3-9-216,-8-31-302</inkml:trace>
  <inkml:trace contextRef="#ctx0" brushRef="#br0" timeOffset="-182097.73">22920 6638 1253,'-6'-8'253,"3"4"-17,-4-3-52,5 3-5,4 1-79,10-1-98,16 1 28,19-2-6,15-1-12,8 2 6,-1 4-8,-2-1-1,-12 2 0,-7 1-8,-6 0-1,-2-4 0,0-6 1,-1-1 5,-6-6-5,-9 4-1,-14 0 8,-5 4-7,-8 4 11,1-3-6,-5-1 3,-8-4-8,-3 2 17,-10-1-17,-5-1 5,1 0-4,2-1 4,4-3 4,8 1-2,9 4-2,4 2-5,4 4 11,2 4-12,1 0-11,2 0-13,8 4 16,6 2 7,8 6 1,6 2-1,1 5 1,1 3-5,4 0 5,-1 1 0,0 2 0,-7-5 0,-7 3-1,-7-1 0,-8-6-8,-8 2 0,-6-1 9,-12 6 0,-8 6 0,-12 2-95,-63 43-439</inkml:trace>
  <inkml:trace contextRef="#ctx0" brushRef="#br0" timeOffset="-174546.73">14065 8232 228,'-1'0'192,"-1"0"-57,-2 0-63,1-3 31,-1 2-38,-1-2-2,2 0 21,0 3-29,-1-2 5,4 0-1,0 2-17,0-2-11,-2 0-8,2 0-13,0 2-8,0 0-2,0 0 0,0 0-7,-1-2-11,-2 2-9,3 0 6,-5 0 15,2-2 6,0 4 24,0-2-5,2 0 13,-1 2 1,2 2-14,-4 5-13,1 1 0,3 2-6,0 8 12,3 2 5,-3 0-5,4 3-5,-8-2-1,1-5-4,3 5-1,-3-1 0,0-4 7,-1 1-8,4-5-9,0 3-111,4-5-100,9 4-249</inkml:trace>
  <inkml:trace contextRef="#ctx0" brushRef="#br0" timeOffset="-171759.73">24312 7256 1354,'0'-3'350,"0"1"-131,8-10-107,4-5-13,14-13-10,10-7-19,12-3-52,10 2 0,6 1-4,0 7-7,0 9-6,-10 6-1,-12 8-5,-9 7-4,-11 7-21,-6 0-60,-5 4-87,-8 3-195,-27 31-372</inkml:trace>
  <inkml:trace contextRef="#ctx0" brushRef="#br0" timeOffset="-171459.73">24403 7804 1375,'0'0'462,"0"-2"-322,-1 2-86,4-2 1,6 1 19,16-5 26,15-6-8,21-9-31,11-3-17,4-1-38,-8 8 4,-5 3-4,-9 4-5,-10 5-1,-8 1 0,-8 0 1,-8 2-1,-9 1-6,-5-3-24,-3 4 3,-4-3-6,-4 0-10,-1-6-125,-5-1-183,-34-13-323</inkml:trace>
  <inkml:trace contextRef="#ctx0" brushRef="#br0" timeOffset="-167563.73">26547 6050 908,'-10'-1'227,"-1"-3"-101,-8-2 6,-7-4-17,-8 5-1,-6 0-25,-3 2-29,-2 6 0,3-2-20,9 1 16,5 0-20,4-1-9,6 3-12,0 4-6,6-2-8,2 1 5,-1 3-6,1 6-2,1 7 1,-2 12-11,1 7 12,-4 13 0,7 9 18,0 1-12,5 4 13,2-2 1,3 4-8,6 0 4,5 3 2,0-2-16,6 5 16,4 1-12,0 5 16,1 1-10,3 2 24,-7 5-12,-2-1 8,-2 4-10,-5 8 1,5 59 34,-16-106-23,2 46-13,-3-10-12,-2-11 6,-4 2 11,-7-7-2,-2 0-9,-5-7-6,-3-9 1,-4-8 4,-3-3-8,-11-8 1,-9-11-7,-11-13-51,-10-15-56,-4-18-62,2-18-145,10-20-267,-24-128-315</inkml:trace>
  <inkml:trace contextRef="#ctx0" brushRef="#br0" timeOffset="-166736.73">27227 6994 1213,'0'-2'267,"0"4"-125,-1-2-95,1 2 17,1 4 23,4 10-43,5 7 47,5 21 1,6 6-31,-1 11-20,1 4-1,-2 9-7,-3 2-3,-5-1-7,-1 0-8,-1-8-14,-5-14 7,1-12-7,-1-19 0,-1-12 8,2-20 18,6-20 53,12-23-25,12-25-35,9-15-10,1 5-10,-3 10 8,-3 10-7,-10 11-1,-1 7 0,-9 9-25,-4 14-25,-6 9-25,-2 12-72,0 9-196,5 4-179,23 28-367</inkml:trace>
  <inkml:trace contextRef="#ctx0" brushRef="#br0" timeOffset="-166457.73">28091 7318 1358,'0'0'330,"0"0"-254,-1 0-70,2 2-1,2 4 59,0 3 13,5 5-16,2 4-25,-1-1-19,-1 1-7,-1-2-8,-3-2-2,4-1-14,-3-4-196,11-8-390</inkml:trace>
  <inkml:trace contextRef="#ctx0" brushRef="#br0" timeOffset="-165956.73">28614 6974 758,'-5'-9'190,"4"1"-104,-5-10 1,0 1 21,1 5-12,1 2-11,1 6 16,-2 0-58,-4 3-35,-1-3 8,-4 3-15,-4 2 1,3 3-1,-2-3 0,0 2 5,2-2-5,2 2 0,-2 0-1,6 5-6,0 0-5,2 14 1,-2 5 4,6 14 5,0 11-5,1 6 6,2 7 1,0 1 11,3-3-3,0-2-9,5-10 1,2-8 4,1-11-5,0-11-1,0-10 0,2-10 1,2-5 14,3-16-13,3-5-1,1-15-42,0-11-92,1-6-95,24-125-98</inkml:trace>
  <inkml:trace contextRef="#ctx0" brushRef="#br0" timeOffset="-165729.73">28656 6118 973,'0'2'246,"0"7"-174,-1 13-54,2 22 79,3 24 34,0 13-16,1 13-32,5 54-31,-4 17-8,-6 25-14,7-72 79,-3-10-67,3-70-27,-4 1-15,3-8-64,8 25-185,7-14-240,38-40-391</inkml:trace>
  <inkml:trace contextRef="#ctx0" brushRef="#br0" timeOffset="-165288.73">28925 6839 277,'0'-19'718,"2"4"-549,-1-17 8,4 5-7,-1 6 23,1 8-53,-1-1-100,2 6-26,5 1-20,-1 1 6,-1 2-2,0 1-40,0 3-12,-5 0 6,-4 0 11,2 1 14,-4-1 23,2 2-2,0 0-17,0 3 19,2 4 0,-2 7 36,3 4 22,-2 12-1,-2 11 11,-2 8-8,3 12-2,-3 8-11,2 4 16,-1 4-21,0 4-6,2-5 9,-3-1 4,3 0-11,-2 1-1,0-2-8,1 9-10,-4 2-18,1-7 11,-3-5-6,-3-16-5,-2-11 1,2-10 4,-4-8-6,1-8-8,-8-12-29,0-13-59,-7-16-126,-2-18-258,-38-185-218</inkml:trace>
  <inkml:trace contextRef="#ctx0" brushRef="#br0" timeOffset="-164994.73">29073 6626 847,'6'-7'333,"0"0"-150,9-11-56,2 7 11,3 3-16,2 8-53,4 8-38,-1 7-13,-1 11 18,-1 6 6,0 4-7,-5 0-10,-3-1-8,-4-3-2,-7-3 0,-4 0 13,-6 1 16,-7 1-2,-15 2-17,-6 7-10,-10 1-15,0-2-31,2-2-49,10-9-157,-23 3-389</inkml:trace>
  <inkml:trace contextRef="#ctx0" brushRef="#br0" timeOffset="-164163.73">27800 6838 486,'-1'0'210,"1"0"-93,-4 0-10,4 0 26,0 0-2,0 0-49,0 1-35,0-1-28,0 4-5,0 0 29,0 9 29,-2-3-10,-1 4-17,1 2 1,-2 2 8,-2 4-9,0 5-15,-8 2-7,1 3-10,-2-1-4,-4-1-8,2-4 1,0-3 8,2-2-10,4-6-14,1-4-78,4-4-88,1 0-156,2-1-252</inkml:trace>
  <inkml:trace contextRef="#ctx0" brushRef="#br0" timeOffset="-163372.73">27295 7018 560,'-1'-4'129,"-1"0"-45,-3-6-51,2 1 4,-1-1-14,-1 3-14,2 3-9,1 1-19,2 3-51,0 0-52,0 0 34,0 0 59,2 0 29,-2 0 19,-2 0 72,2 0 32,-2 0 8,2 0 28,0 0 0,0 0-26,0 0-47,2 0-52,-2 0-22,0 0-12,-2 20-1,4-5-1,2 11 2,-1 1 1,0 2 0,1 2-1,-1 3-87,-1 2-192,-5 39-372</inkml:trace>
  <inkml:trace contextRef="#ctx0" brushRef="#br0" timeOffset="-162224.73">27189 8163 1013,'0'0'239,"0"0"-173,4 0-65,6 2-1,13 2 98,8 4-5,12 2-20,7 9-20,0 7-19,1 3-10,0 3-7,1 3-16,2-4 14,4-3-7,3-7-2,-1-7-6,1-10 7,6-12-4,3-10 12,-1-9-14,3-2-1,-5-1-8,-9 5 3,-6 3 5,-12 6 1,-4 9-1,-4 9-1,-8 9 1,5 2 8,3 8 11,5 2 8,9 3 5,5 1 1,1-5-17,5-5 16,-2-1-7,-6-2-7,-4 1 2,-9-3-8,-2 2-5,-4-2-1,3-5-5,6-4-1,7-12 1,11-10-1,5-11-13,-1-3-22,-3-4 4,-14 7 5,-17 11 26,-13 7 21,-11 7 44,-7 0 25,1 1-44,-3 1-14,2-1-32,1 2-5,10-2-218,45-18-469</inkml:trace>
  <inkml:trace contextRef="#ctx0" brushRef="#br0" timeOffset="-151485.73">2947 11308 1398,'-3'-3'252,"3"3"-166,3-1-86,7 2-5,12 3 5,6-3 1,6-3 7,10-6-2,10-2 0,1 1 3,-3 1-3,-4 2-5,-8 6-1,-7 3 1,-3 4-1,-3-1-28,1 4-140,0-3-167,30-2-326</inkml:trace>
  <inkml:trace contextRef="#ctx0" brushRef="#br0" timeOffset="-151214.73">2927 11815 1438,'0'0'254,"0"0"-162,0-3-92,4 6-16,9-2 11,9 3 5,9-2 11,10 2 5,7-2 2,8-2-7,0-3-10,10-7 7,4-11-8,54-19-5,13-17-112,-95 41-240,106-59-733</inkml:trace>
  <inkml:trace contextRef="#ctx0" brushRef="#br0" timeOffset="-150372.73">4945 10616 1146,'-10'-7'239,"-1"-2"-127,-14-6-65,-1 0 44,-5 4 13,0 3-11,-1 2-24,2 3-38,1 9-20,4-2-4,2 5-6,-1 5 0,2 1 0,-3 7-1,5 0 1,-1 0 0,5 1 0,1-5 10,3 5-5,2-1-5,2 5-1,2 5 1,3 9-1,3 4 0,3 10 2,3 7 7,0 4 3,3 0 4,-2-2 4,3-4 2,-3 2 1,2-1-5,-3-2 1,1 5-4,-1 0 12,3 6-3,-1 11-6,-2 1 11,-1 5-4,-3 10-4,-2-1-12,-2 2 2,-2 1-2,0-12-3,-1-6 1,1-17 2,-2-9-1,0-10 2,0-15 1,-2-11 2,-5-5 8,-8-6 2,-13 3-10,-16-1-2,-17-5-11,-51-4-21,-13-6-33,94 1-15,6 0-40,-17-10-70,17-8-131,41-105-364</inkml:trace>
  <inkml:trace contextRef="#ctx0" brushRef="#br0" timeOffset="-149812.73">5758 11622 1172,'-4'-4'234,"2"-2"-132,-9-7-30,2-10 3,-4-5 39,-2-4-43,2-3-40,0 4-7,-2 5 33,2 7 27,-1 7-31,-4 6-8,0 6-26,-5 12-10,-1 5-9,-6 12-8,0 6 7,9 9-7,1 5 1,13 4-2,7-2 7,6 7 1,10-4-5,1 2 6,5-4 0,2 2 0,-1-11-2,-3-5-5,4-12-5,-8-9-3,4-13-5,-3-10-4,2-13-24,5-13-45,2-15-114,-3-16-115,20-139-237</inkml:trace>
  <inkml:trace contextRef="#ctx0" brushRef="#br0" timeOffset="-149532.73">5764 10551 340,'-3'0'1024,"3"1"-851,-1 7-151,1 13-8,0 16 44,1 25 43,2 25-8,4 78-17,4 25-20,5-33-14,1-49-14,-11-63 1,3-4 7,4-4-20,6 36-10,4-8-4,0-7-2,3-10 0,3-9-90,3-6-96,3-10-137,4-9-247,40-41 286</inkml:trace>
  <inkml:trace contextRef="#ctx0" brushRef="#br0" timeOffset="-149164.73">6404 11028 1302,'-3'-2'378,"-1"-2"-252,-8-3-48,2 6 46,-1-2-13,-2 10-63,-1 13-38,3 8-10,-2 14-6,3 13 4,2 4 2,4 9 0,2 2-1,0 2 1,4-3 1,2-4 0,3-3 0,6-1 6,0-10-7,1-8 1,3-10-1,-1-7-8,-2-9-40,3-9-29,1-4-10,2-8-54,1-7-46,1-9-119,35-56-335</inkml:trace>
  <inkml:trace contextRef="#ctx0" brushRef="#br0" timeOffset="-148630.73">6655 11251 1146,'-1'-2'381,"1"1"-187,-3-5-32,3 2 6,1 0-56,4-2-70,4-2-32,5-7-10,9 0-9,1-2-6,2 3-15,-3 4-18,-11 3 6,-6 5 16,-3 0 17,-5 2 9,1 2 0,-1 0 12,0 1 4,0 1-5,-1 2-11,1 5 0,1 10-1,1 8 0,3 7 1,0 6 7,4 6 21,-1 3 5,2 5 20,-1 1-11,0 3-2,0 0 8,-4 1-12,-2-3-6,-1 1 0,-1 1-4,1 1-13,-2-3-11,2-3-1,-1-6 1,-4-4-1,-2-12 7,-4-4-2,-1-7-5,-6-2 10,-2-8-5,-2-9-6,-3-10-30,-2-17-44,4-20-44,-2-18-137,5-20-239,-23-199-283</inkml:trace>
  <inkml:trace contextRef="#ctx0" brushRef="#br0" timeOffset="-148338.73">6803 11211 72,'15'-11'770,"0"4"-658,13-13-68,-1 7 50,-5 4 86,-2 3-28,-6 9-64,1 3-34,-2 7 54,0 10-4,-4 7 4,-3 5-30,1 0-21,-4 1-26,0-5-4,-1 2-13,-2-3-5,0-4 0,-5-1 1,-4-5 13,-4 4-1,-8-3-7,-4 2-15,-5-5-1,3 0-47,3-4-83,5-7-113,2-11-241</inkml:trace>
  <inkml:trace contextRef="#ctx0" brushRef="#br0" timeOffset="-148127.73">7358 11409 726,'0'0'998,"1"0"-835,1 1-134,-1-1 4,2 2 60,-1 1-38,-1 1-35,2 1-11,1 3-8,-1 5-1,1-4-78,-3 4-229,2-3-397</inkml:trace>
  <inkml:trace contextRef="#ctx0" brushRef="#br0" timeOffset="-147753.73">7480 11130 1486,'3'0'283,"-3"2"-245,6 2-31,0 5 41,4 2 47,4 12-20,7 7-15,1 6-14,1 6-7,-3 1-6,0 10 11,-7 3-5,-1 2-2,2 3-17,-4-5-11,1-7-2,-1-16-6,1-11 0,-5-15 1,-1-10 7,1-9 13,3-18 7,7-18-11,1-18-17,0-13 5,0-3-5,-2-1 5,0 12-6,-2 13 0,0 10-11,-3 11-29,2 10-38,-5 7-65,2 1-406,8-27-804</inkml:trace>
  <inkml:trace contextRef="#ctx0" brushRef="#br0" timeOffset="-147468.73">8257 10701 1479,'4'8'327,"-2"1"-279,3 15-39,5 13 39,1 5 34,5 14-11,2 9-32,9 4 6,0 7-2,1-3 2,-4-5-6,-11 4 8,-9 7-16,-15 0-11,-16 9-5,-13 1-5,-14-3-10,-4-7-84,3-14-141,10-18-353,-33-34-439</inkml:trace>
  <inkml:trace contextRef="#ctx0" brushRef="#br0" timeOffset="-146708.73">6580 11049 665,'-4'-5'528,"-2"3"-340,-3-2-83,-5 1 22,1 0 97,-2 3-58,0 3-74,2 0-40,0 10-28,-1 2-12,-4 8 0,-1 3 0,-2 1-3,-4 2 11,2 3-1,-1-1 2,3 0-12,1 4 6,6 4-7,3 1-2,2 0-6,4-1 1,2 0 0,1-4 0,4-1 0,2-1-1,2 0 1,3-6-1,4 1 0,-1-5 0,-1-5 0,2-6-22,1-3-58,2-3-104,5-6-285,33-33-548</inkml:trace>
  <inkml:trace contextRef="#ctx0" brushRef="#br0" timeOffset="-145972.73">9154 11335 1550,'0'-3'374,"0"3"-187,-3-2-169,6 4-18,6 1 0,12-3 23,16-5 52,23-3 21,11-6-17,4-7-20,-5 9-19,-13 2-13,-11 6-12,-13 8-9,-9 1-5,-9 0-1,-6-1 1,0 0-1,-3 0-15,0-4-81,1 0-52,6 0-106,10 0-281,81-20-279</inkml:trace>
  <inkml:trace contextRef="#ctx0" brushRef="#br0" timeOffset="-144976.73">11027 10559 829,'-8'-8'243,"-2"2"-99,-12-11-45,-1 1 36,-2 3 11,-4 1 17,2 2-17,-1 3-80,-5 3-9,2 4-11,1 0 11,3 5-1,3 5-5,5-1-12,7 1-14,3 1-8,-1 3-16,3 3-1,1 5 9,2 7-8,2-4 5,-2 7 0,3 1 1,1 6 7,0 6-1,5 6-4,-3 8 2,4 6 1,1 3-11,7-1 10,-3-2-10,5-3 0,2-2 7,-3-2-7,1-1 0,-1-4-1,-2-2 9,-1 1 0,2 0-3,-4 0 2,-2 0-1,3 1-6,-2 0 14,-2 2 5,-4-3-8,1 4-5,-1 4 11,0 0 5,-3-2-13,-3-6-2,3-10-1,0-10-5,-3-6 4,2-6-5,-2 2 11,1-9 2,-3 5-8,2-6 6,-1 4-6,-2-4-5,-1 3 10,-4-1-5,-1 3 0,-4-3-5,1-3 8,-4-4 1,2-7 1,-1-1-10,-1-8 0,2 2 0,0 1 0,4-3-1,2 4-1,5 1-11,1 2-2,1 0-11,0-2-25,-6-6-5,-2-6-19,-5-7-28,0-9-34,-1-7-107,3-4-84,6-1-197,-3-69-88</inkml:trace>
  <inkml:trace contextRef="#ctx0" brushRef="#br0" timeOffset="-143191.73">11437 11145 726,'-4'0'129,"4"0"-129,-2 0-123,2 3 65,1 0 28,0 0-45,4 3-293</inkml:trace>
  <inkml:trace contextRef="#ctx0" brushRef="#br0" timeOffset="-142558.73">11406 11077 773,'0'-4'215,"0"4"-58,-3-2 22,3-2 8,0 1-2,-2-2-43,1-3-82,1-3-25,3 3-35,5-10-5,1 1 5,8 0-1,2-2 1,3 4 0,-2 1 0,1 4-20,-8 2 18,-1 3-5,-4 0-31,-2 1 11,1 3-4,-7 1 8,0 0 4,0 1-2,-3 2 12,3-2-6,0 5 4,3 4 4,-3 9 7,0 7 2,4 12-2,-1 3 0,0 5 0,4 2 24,-1 1 15,5 2 3,-2 5 18,-1 4-3,1 2-15,0 2-4,-2 2 8,-1-2-7,-4-3-18,-1-4-10,-4-8 5,0-1 2,-6-8-7,-1-2-5,-1-7 6,-1-5-3,-8-3 0,6-6-9,-4-5-14,3-8-23,-1-8-59,1-11-123,0-17-87,-9-122-233</inkml:trace>
  <inkml:trace contextRef="#ctx0" brushRef="#br0" timeOffset="-142248.73">11632 10803 1122,'12'-16'169,"0"6"-113,17-13-43,-1 11-11,6-2 74,-2 14 29,2 4-13,-2 9-26,3 7-11,-2 10-7,-4 7-3,-7 4 9,0 2-19,-6 2-4,-12 0 16,-4-2-5,-7 1 7,-10-3-20,-9 4-8,-8-2-11,-8 0-10,-3 1-18,5-11-27,4-15-45,10-7-88,6-11-53,12-43-326</inkml:trace>
  <inkml:trace contextRef="#ctx0" brushRef="#br0" timeOffset="-142066.73">12328 11219 1395,'0'0'285,"0"3"-221,-2 1-55,4 2 53,-2-3 29,3 4-62,5-1-29,7 1-63,12-1-275,75-15-617</inkml:trace>
  <inkml:trace contextRef="#ctx0" brushRef="#br0" timeOffset="-141716.73">12880 11042 1090,'-11'-21'305,"-3"-3"-152,-12-22-93,-6 7 12,-5 4 120,1 12-54,1 11-75,-3 12-35,2 9-22,1 10 2,3 10-8,7 7-6,5 9 6,0 11-9,10 5 7,5 6 1,6-1 1,5-2-1,6-4-1,1-8 2,3-9 0,1-15-1,3-6 1,-1-12-8,0-13-31,7-13-36,2-15-66,2-13-37,3-17-35,-7-10-54,-2-3-5,-9-15-10,2-215-248</inkml:trace>
  <inkml:trace contextRef="#ctx0" brushRef="#br0" timeOffset="-141520.73">12790 10246 686,'-2'0'258,"2"-2"-59,-1 4-142,2 9-21,-1 9 101,2 24 25,1 15-62,3 21-28,1 60 8,-1 19-22,1-2-14,-5-108-22,3-4-11,-2-4-5,3 33-6,1-12-32,2-17-152,3-17-134,31-21-221</inkml:trace>
  <inkml:trace contextRef="#ctx0" brushRef="#br0" timeOffset="-141152.73">13162 10767 1183,'0'0'351,"0"4"-242,3 6-88,1 8 69,0 7 65,2 15-32,5 5-54,4 15-20,3 7-7,3 3-1,1 3-23,-3-7 1,1-2-7,-7-3-1,-3-7 1,-2-3-3,-3-11-2,-1-11-1,-2-9-5,-1-15 0,1-4 5,2-5 4,3-14 8,8-21-6,9-25-4,25-73-8,2-33-8,-9-11-13,-32 134-3,-5 17 1,-2 11 11,6-24 2,-8 26 1,-1 7-14,-1 10-59,-3 8-169,-3 8-124,-29 36-481</inkml:trace>
  <inkml:trace contextRef="#ctx0" brushRef="#br0" timeOffset="-137052.73">4722 12575 521,'0'2'0,"-2"8"-351</inkml:trace>
  <inkml:trace contextRef="#ctx0" brushRef="#br0" timeOffset="-136782.73">4708 12500 42,'-2'-3'681,"2"3"-681,0-3-14,4 6-127,2 3 89,1-2 19,5 4-23,18 15-145</inkml:trace>
  <inkml:trace contextRef="#ctx0" brushRef="#br0" timeOffset="-136384.73">4827 12567 157,'0'0'83,"2"0"-68,-1 3-6,2-3-9,1 4-27,16-4-123</inkml:trace>
  <inkml:trace contextRef="#ctx0" brushRef="#br0" timeOffset="-136053.73">5336 10542 340,'-2'22'0,"-14"94"-103</inkml:trace>
  <inkml:trace contextRef="#ctx0" brushRef="#br0" timeOffset="-134889.73">2974 14187 779,'-4'-4'223,"1"1"-59,0-2-53,3 3 3,0 0 18,0 2-47,0-2-49,2 4-34,-1-4-2,5 4-9,0 0 7,6 1 2,7 2 2,2 1 10,9 2 1,5-4-7,-3-4 2,6 2-1,2-4-1,0 2-4,2-2-1,-3 2 0,-2 0 1,0 2-1,-3 0 0,-6 0 0,-3-1-1,-1-1-25,-4 0-124,-11 0-139,-6-7-218</inkml:trace>
  <inkml:trace contextRef="#ctx0" brushRef="#br0" timeOffset="-134500.73">3025 14671 831,'-1'-2'209,"1"2"-137,-2-4-35,2 4 59,2 0 30,-2-1-25,1 1-67,1 0-34,4 0-15,9-3 15,4 3 29,10-1 4,4-1 0,12 0-3,4-2 9,4 0-2,5-2-8,-3 6-10,0-4-4,-3 4-6,-6 0-1,-5 0-7,-6 0 5,-8 0-4,-5 0 5,-2 4-7,-7-4-12,0 4-131,-6 2-221,-10-16-671</inkml:trace>
  <inkml:trace contextRef="#ctx0" brushRef="#br0" timeOffset="-132558.731">4735 14000 1073,'1'0'183,"-1"0"-134,0 0-32,0 0 5,0 0 7,2-3-29,1 6-182,-1 4-154,0 6-296</inkml:trace>
  <inkml:trace contextRef="#ctx0" brushRef="#br0" timeOffset="-131144.731">4523 14038 754,'-2'0'216,"2"0"-88,-3 0-76,3 0 16,0 0 80,0 0-14,0-2-49,2 2-37,-2 0-13,0 0-7,0 0-1,1 0-6,3 0-20,5 0 17,2 0-3,4-1 0,6-3-6,-1-1-7,4-1 8,-1 2-8,1-2-1,-7 3 5,-1 0-5,-7-1 0,-4 1 5,-4 6-5,-1-3 8,0 0 5,-1 4-1,-1-4 7,1 1 20,-1 1 14,0 0-1,0-2-14,0 0-15,2 0-3,0 0-8,0 0-4,0 1-8,0-1-1,0 0-1,0 0-8,0 3-5,0 0-1,0 7 14,0 9 1,0 11 0,-2 5 1,2 5 11,0-3-11,2 1 1,1-5 10,0-1-12,2-5 2,-1 8 4,3 2-6,-1 0 8,3 7-8,-1 5 6,1 3 3,-2 8-3,-1 6 0,2 2 3,-4 3-9,-4 0 11,-1-1-4,-6-3-5,-1-10 3,-1-10-5,0-15-9,1-15 9,-2-4 2,-5-8-2,-5-5-12,-8-8-27,-6-9-21,-2-9-57,2-4-71,6-7-64,3-2-243,-19-87-352</inkml:trace>
  <inkml:trace contextRef="#ctx0" brushRef="#br0" timeOffset="-130747.73">4689 14054 1358,'3'2'178,"0"0"-167,5 0-10,5 2 0,4 0 5,9 2-4,2 0 5,4 5 11,2 4-10,-3 3 2,-4 7 4,-1-1-5,-4 2-8,-6 0 9,-2-3 16,-5 3 5,-5 3 68,-5 0 20,-8 5-11,-5 7-38,-6 0-26,-9 1-16,-3-2-4,-5-8-6,-6-4-12,-1-7-3,-3-8-3,5-7-18,8-6-27,12-1-27,10-2-57,5-1-108,16 1-253,31-35-381</inkml:trace>
  <inkml:trace contextRef="#ctx0" brushRef="#br0" timeOffset="-128622.73">5197 14180 1032,'-4'-5'290,"1"1"-116,-4-6-74,7 3-17,0 3 32,0 3 7,0-2-62,3 3-48,-2 3-12,6-2-24,2 4 24,5 8 6,4-1 5,-1 3 2,-2 3 13,-1 4 2,1 4 7,-3 6 14,1 10-11,1 6-8,-4 5-11,4 4-5,-5-2-8,7-3 0,-4-7-5,0-15-1,-5-12 2,0-6-2,-3-10 0,-3-4 9,2-6 6,4-10 0,7-19 6,8-19-3,1-15-9,1-4-1,-1 4-8,-6 5 6,-2 13-5,-3 9-1,-5 11 1,-2 9-1,-1 7 1,-2 4-1,0 0-2,2-2-7,2-1-46,8-9-61,9-3-112,7 3-227,44-11-416</inkml:trace>
  <inkml:trace contextRef="#ctx0" brushRef="#br0" timeOffset="-128448.73">5897 14411 1024,'-2'8'109,"-2"2"-109,-2 3-357,-14 15-107</inkml:trace>
  <inkml:trace contextRef="#ctx0" brushRef="#br0" timeOffset="-127698.73">6239 13459 957,'-2'14'207,"2"-4"-156,-2 14-34,0 5 61,2-1 34,0-2-4,0 0-39,2 7-4,0 7-20,1 7 4,-1 10 4,1 9-17,-2 13 19,-1 66-2,-4 41 4,-6 4 42,10-42-56,-8 13-23,3-44-14,10-12 0,-2-65-6,0-4 1,2-5 0,3 31 0,-2-11-1,0-16 1,-2-5 0,-2-8 1,-2-3-2,4-4 1,-8 0 0,4 0 0,-1 1 0,-2-2 7,0 0-7,-2-3 8,2-3-3,0-4 0,2-1 3,-2-3 0,-1-3-9,-3-1-19,1-1-15,-1-4-37,2-4-67,4-5-135,4-5-219,12-50-227</inkml:trace>
  <inkml:trace contextRef="#ctx0" brushRef="#br0" timeOffset="-125401.73">6564 15164 553,'0'0'171,"0"0"-122,0 2-16,2-2 59,-2 0 58,0 0-39,1-2-42,-1 2-21,0 2-15,3 0-14,-1 1-4,3 6 17,1 1 19,3 7-12,2 0-14,1 4-4,-3-2-3,-2 2-4,0-5-5,1 3-8,-2-1 8,-1-2 0,1 5-1,-2-3-2,2 2-5,-3-2 1,1-4-1,1-1 1,-1-2-1,0-4 0,-1-2 1,-2-1-1,-1-4-1,0 2 1,0-2 0,0 0 0,0 3 8,0-3-1,0 0-2,0-3 0,0 1 0,0 2-6,3-1 2,0-7 10,4-6 31,2-10 1,6-9-16,-2-3-5,-1-3-8,2 0-6,-5 7-8,-1 2 7,-1 2-8,-3 7 1,-1 1 1,0 5 4,0 2 6,-1 5 1,1 3 2,-2 0-1,1-2-2,1 1-5,1 2-5,-1 0-1,0 2 0,-1 0 0,-1 0-1,1 0 0,-1 2-2,1 0-5,1 2 6,-1 0-8,0 2-96,0 0-94,-4-1-83,-10 11-327</inkml:trace>
  <inkml:trace contextRef="#ctx0" brushRef="#br0" timeOffset="-124342.73">7022 15290 966,'0'0'373,"0"0"-248,0 0-100,-1 0 13,1 1 65,1-2-46,4 2-42,1-1-14,1 0 7,6 0-7,4-4 8,-4 2-1,-1-6-2,0 0 1,-6 4-7,-3 3-29,-3-2-94,-3 10-202,-27 26-669</inkml:trace>
  <inkml:trace contextRef="#ctx0" brushRef="#br0" timeOffset="-124146.73">6955 15479 1437,'0'0'295,"1"0"-241,-1 1-54,3 0 0,5 3 9,4 8 24,7 1-12,2 1-4,4 0-17,1-7-36,-1-7-159,38-35-304</inkml:trace>
  <inkml:trace contextRef="#ctx0" brushRef="#br0" timeOffset="-123816.73">7323 15465 651,'3'14'235,"3"-2"-53,5 17-59,2-3-18,2-1 22,-1-9-22,1 0-48,1-3-15,-2-4-7,-1-5-11,-3-7 4,-2-6 31,-2-5 7,-1-8-18,-5-7-18,-3-4-15,-4-6-3,-2 5-3,-7 11 4,4 9 31,-1 9 16,-5 6-15,2 10-35,-4 9-10,4 9 0,3-3-22,7 2-82,3-12-158,17-15-370</inkml:trace>
  <inkml:trace contextRef="#ctx0" brushRef="#br0" timeOffset="-122989.73">6461 13324 917,'0'0'286,"-1"0"-163,1 0-81,0 0 33,0 0 26,1 2-52,2 2-41,5 8 16,5 4 45,3 9 4,5 1-11,-6 1-23,2 1 4,-1-2 1,-1 4-10,-5 2 4,4 3-11,-5 3-11,-2-1 2,1-2-1,-1 0-16,1-8 11,-4-12-11,1-6 0,-3-7-1,-1-4-1,2-4 1,4-9 21,6-15-1,4-15-8,2-20-6,1-3-5,-2 1 1,-1 12-2,-1 10 1,-3 12-1,-1 7 0,-4 11-1,-4 3 0,-3 8-5,-1 4-1,0 3-32,2-2-96,1 5-21,3 0-140,14-5-309</inkml:trace>
  <inkml:trace contextRef="#ctx0" brushRef="#br0" timeOffset="-122480.73">6846 13599 1146,'0'1'318,"0"-1"-249,2 0-69,1 3-1,7 0 1,0 5 2,8 0 5,1 6-5,1 5 4,1 1 10,-5 5 10,1 0-4,-2 2 13,-5-4-1,-2-1-7,-2 0-9,-5-5 3,-1-1-21,-3-2-25,-3 3-43,1-7-89,0 4-104,0-6-83,2-23-415</inkml:trace>
  <inkml:trace contextRef="#ctx0" brushRef="#br0" timeOffset="-122254.73">7046 13600 973,'0'3'333,"0"-3"-240,-2 0-42,-2 1 69,0 1-17,-3 5-47,-3 2-38,-1 7-17,-3 8 1,-7 7-1,1 5 5,-5 5-6,-5 5-60,0 2-71,2-3-50,8-8-146,-6 4-421</inkml:trace>
  <inkml:trace contextRef="#ctx0" brushRef="#br0" timeOffset="-120632.73">6828 13646 835,'-1'-2'226,"-3"2"-23,1-2 16,-1 0-5,3 2-26,1-2-71,0 2-41,0 0-20,1 0-22,-1-2-17,2 2-10,0-1 2,-1 1-9,-1 0-5,4 1-4,2 1 0,2 2 9,4-2 0,5 0 1,0 0 0,4-4 5,1 0-4,2-2-1,-3-1 0,3 2 4,-6 1-5,-2 2 0,-4 2 0,-5 1 0,2-2-1,-5 1 1,3 0 0,-4-2 1,-2 0-1,-1 0 1,0 0-1,0 0-22,0-2-56,0 2-51,-1 0-81,-2-2-144,-18-24-560</inkml:trace>
  <inkml:trace contextRef="#ctx0" brushRef="#br0" timeOffset="-120122.73">6994 13483 658,'0'0'187,"0"0"-100,-2 0-6,4 0 66,-2 0-22,0 4-71,-2 6 7,2 3 47,-1 5-25,-2 4-14,0 2-27,-2-3-5,0 0 22,0 3-31,0 2-1,1 5-26,-1 4 26,2 4-19,-1 5 7,-1 1-14,3-2 11,-2-8 0,2-6-6,2-6-5,-2-8-1,0-6 1,2-3 1,0-4-2,0 0 0,2-2-2,-2 0 2,0 0 0,0 0 1,2-2 5,-1 2-5,4 0-1,0-2 6,1 1 15,6-4 6,2 0 2,1-4-8,1-1-9,-2 3-6,2 1-5,-3 3 0,0-6 0,1 5-1,-5-1-50,0 1-77,2-2-67,-1-5-59,9-21-355</inkml:trace>
  <inkml:trace contextRef="#ctx0" brushRef="#br0" timeOffset="-118770.73">8575 14201 1174,'0'2'273,"0"-2"-189,0 0-70,0 1-8,0-1 43,4-1 13,0 1-19,5 1-14,8 2 83,5 6 11,10 0-30,3-2-12,8 3-16,0-2-20,3 3-21,1-3-9,0-1-8,0 0-5,-2 3 5,-5-4-6,-4-2 0,-5 0 1,0-4-1,-7-3-1,1-1-34,4-5-140,61-30-379</inkml:trace>
  <inkml:trace contextRef="#ctx0" brushRef="#br0" timeOffset="-118611.73">9838 14268 840,'-5'-4'1020,"5"4"-1020,-1 1-118,2 10-357,11 23-120</inkml:trace>
  <inkml:trace contextRef="#ctx0" brushRef="#br0" timeOffset="-117644.73">10754 13481 1211,'-10'-2'223,"3"2"-146,-9-4-60,-1 5-16,-2 2 15,-3-1 38,2 4 0,-5 4-17,0 0 5,-5 4 21,-3 7 21,-2 2-7,4 2-8,1-2-14,5 0-14,6 0-20,5-2-11,5 3-10,3 2-1,9 5 1,1 5 0,8 5-1,3 6 0,0-1 1,3 4 6,-1 4-5,3 2-1,0 5 17,-4 4 4,-1 8 1,-1 2 5,-2 8 24,-2 3-21,-3 4-16,0-5-7,-1-7-1,0-4 3,1-6-3,-4-4 3,-2-2 8,-3-7 1,-5 1 0,-4-2 0,-3 0 3,-7-8-9,0-2 0,0-4-6,-5-9 0,2-8-5,-2-9 8,-8-11-9,-5-10-6,-7-16-36,-3-12-9,-2-7-18,6-3-15,11 5-10,5 3-91,15 7-331,20-76-354</inkml:trace>
  <inkml:trace contextRef="#ctx0" brushRef="#br0" timeOffset="-116712.73">10677 15264 758,'-3'1'632,"6"9"-535,-3 2-65,6 12-31,5 5-1,6 6 6,2 3 1,5 3 2,-2-5-9,2-7 0,-6-12 0,4-11 5,-4-10 26,-2-14 7,2-12-11,-4-12-15,-5-9 0,-5-8-11,-10 2 1,-7 5 14,-7 4 20,-5 13 27,2 11 62,0 12-29,-1 16-68,-1 6-1,-4 12-19,3 6-8,6-1 0,8-2-17,6-6-144,9-8-52,7-6-115,37-42-337</inkml:trace>
  <inkml:trace contextRef="#ctx0" brushRef="#br0" timeOffset="-116120.73">10826 13369 1267,'-4'-2'295,"3"2"-152,-2-3-65,3 3 57,3-3-3,-3 3-65,1 0-56,3 3-11,-2 2-23,4 2 16,6 10 7,1 10 7,2 8 5,0 7 0,-3 3 6,0 8-7,0 4-5,-3 2-5,-1-3 8,0-7-3,-2-9-6,2-11-1,-3-14 1,-4-8-1,2-7 0,-3-3 0,7-10 2,2-11 35,8-17-11,4-19-24,5-9 8,-2 2-8,-6 6 6,0 8-6,-7 12-1,-5 11 2,-2 9-2,-4 11 1,0 5-1,0 2-11,0 3-73,3 3-110,3 1-91,0 3-27,21 19-351</inkml:trace>
  <inkml:trace contextRef="#ctx0" brushRef="#br0" timeOffset="-115854.73">11150 13752 948,'0'0'573,"0"0"-470,4 3-103,0 0 0,8 1 21,3 4 30,5-3-9,7 3-19,-2-4-8,3-6-6,-1-6-3,-6 1-6,-1-2-18,-6-3-60,-8 1-53,0 2-46,-15-20-187</inkml:trace>
  <inkml:trace contextRef="#ctx0" brushRef="#br0" timeOffset="-115588.73">11276 13626 873,'-2'4'585,"0"6"-497,2 11-58,-1 5 39,2 6 27,3 4-19,-1 6-31,3 3-20,4 4-14,-1 2-6,0-10-6,1-4 9,-2-8-9,-2-9 0,0-6 0,1-7-5,0-4 5,-1 3 0,4-6-12,7-8-160,6-4-184,39-47-526</inkml:trace>
  <inkml:trace contextRef="#ctx0" brushRef="#br0" timeOffset="-115300.73">12157 14448 1388,'-7'0'367,"0"0"-367,1 0-504,2 16-98</inkml:trace>
  <inkml:trace contextRef="#ctx0" brushRef="#br0" timeOffset="-112200.73">12262 13514 270,'-2'-1'325,"2"1"-76,0-6-43,0 6 1,2 0-2,-2-1-61,2 1-57,0 0-45,6 1-30,4 5 47,4-1 10,8 5-8,1-2-22,2 4-12,-5 5-12,-2 1 3,-4 6-3,-5 5 0,-7 8 8,-6 1 8,-5 9 1,-2-8-23,-1-2 1,3-7-8,2-11 5,3-11-5,1-2-2,2-6-9,1 0-24,-1-7 16,6-6-7,0-12-31,6-12 31,7-7 16,-4 2 8,5 2 0,-4-1 0,0 7 0,-2 3 0,0 7 0,-2 7 0,-2 3 1,-5 6-1,0 6-14,0 4 4,4 2 10,2 2 1,-1 2 7,2 0-7,1 0 0,-4 2 6,-1-1 4,-1-2 4,-2 6 7,-3 1 5,1 7 8,-4 6-1,-1 5-1,-5 2-10,1 3-13,3-6-2,-2-4-8,1-7 8,3-4-8,0-9-2,0-4 1,3-1-5,-2-2 6,3-4 0,2 0 7,7-12 2,3-5-7,2-13-2,0-7 0,0 3-1,-1 1 1,-6 4 0,-2 7 1,-1 6-1,-1 3 1,-2 5 0,-4 5-1,1 3 0,-2 4-1,0 2-14,3 5-6,1 3 21,2 2 7,3 7-6,5 2 5,-5 0 0,1 6 5,0-1 5,-7 1-4,2 3 2,-4-1-2,-2-3 0,-4-1-6,2-2-5,-3-7 6,2-1-7,1-4-48,0-5-29,3 0-91,3 0-123,4-1-90,23 5-335</inkml:trace>
  <inkml:trace contextRef="#ctx0" brushRef="#br0" timeOffset="-111883.73">13068 13960 57,'7'5'761,"2"4"-579,3 0-32,0 5-9,-2-6-6,-1-4-33,-2-4-24,2-4-33,-2-4-15,1-8-5,6-13-10,-2-8-9,-1-9-4,-3 6-1,-3 4 8,-5 17 17,-3 9 127,0 10-17,0 3-23,-7 7-52,-4 10-43,-7 8-12,0 3-5,2-1 0,2-7-1,10-12 0,5-5-25,2-6-60,2-1-109,5-5-187,30-32-261</inkml:trace>
  <inkml:trace contextRef="#ctx0" brushRef="#br0" timeOffset="-111194.73">13516 13328 1158,'-1'-2'305,"1"2"-101,-2-4-143,4 4-19,-1 2 47,3 0-37,3 3-28,8 12 6,3-1-7,3 7-4,-2 4 13,1 4 4,-1 4 3,-6 1-3,1 3 6,-1 5-11,-5-1-11,2-4-5,-1 1-2,0-6-7,0-4-4,-2-1-1,1-11-1,-1-1 6,-1-7-6,0-7 0,-1-1 7,2-7 1,6-9 5,6-15-2,3-16-1,5-12-1,-5-11-7,5-4-1,-3-1 0,1 4 1,-4 13-1,-7 16 0,-7 18 0,-3 9 0,-3 9 0,1 0 0,0 1-1,1 0-2,3-3-55,4 0-34,-2-2-107,1 5-165,1 13-288</inkml:trace>
  <inkml:trace contextRef="#ctx0" brushRef="#br0" timeOffset="-110536.73">11875 14470 1129,'-1'0'285,"2"0"-192,-1-2-92,3 2 32,3 0 9,10 0 44,6 2 44,14-2-29,12-4-4,14-7-14,11-6-26,60-14-9,28-1-23,1 9-4,-47 3-13,-1 10 5,-1 2-5,7 1 4,-3 4 1,-6 12 4,1-8 1,-1 10-5,-9-6-4,3 3 2,-16-6-10,-50-6 1,-4 0-1,0-3 10,34-5-10,-10-4 5,-13-1 1,-8 6-7,-15 3 1,-12 1 1,-8 7-1,-6 0-1,-1 4-3,-8-1-33,-8 4-30,-11 2-72,-10 11-341,-99 28-288</inkml:trace>
  <inkml:trace contextRef="#ctx0" brushRef="#br0" timeOffset="-109647.73">11928 15091 148,'4'2'1057,"6"6"-950,6 10-82,6 3 11,6 7 57,5 1 30,1 6-18,1 2-51,-2 3-22,1-3-25,-4-3 8,-10-7-7,-2-10 1,-10-6-3,-5-11 15,-5-15 88,-1-18-50,0-16-43,-1-25-14,0-9-2,-1-7-5,-1-2-4,0 0 8,1 1-14,4 10-2,1 15 17,0 19 0,1 15 7,-1 13-6,0 10 16,2 6-17,1 0-12,3 2 12,9 1 9,3-3 12,8 6-5,4-2 4,4 3-5,4 1-2,4 5 2,-5 0 0,-1 2 0,-2 2-4,2-1-4,6-6 7,7 0 10,11-11 1,7-6-10,9-1 2,-3-5-11,0 5 1,-3 4-6,-10 3-1,-5 0 0,-5 4 0,-3 6-1,-5-4 1,6-2 1,1 0 5,5-4 5,8-7 7,5-5-5,1-2-7,-1-5 12,-9 2-6,-6 3-11,-9 5 1,-10 6-1,-12 3-1,-6 8-6,-7 0 4,-5-1-22,-1 1-15,-2-2-24,-4 1-42,-5 1-85,-4 2-355,-64 13-379</inkml:trace>
  <inkml:trace contextRef="#ctx0" brushRef="#br0" timeOffset="-109146.73">12503 14865 1017,'0'0'270,"0"0"-167,0-3-74,1 3 37,0 3 21,4 1-20,5 7 16,3 12-13,-3 4 16,4 9-11,-8 5 4,-3 4 7,-3 0-19,-3-1-22,-1 4-10,-2-7-22,-2-2 4,0 1-16,4-7 0,-5-6 8,5-10-8,1-6-1,3-7 0,0-4-43,3 0-34,-3-4-47,0-3-118,7-3-278,13-47-304</inkml:trace>
  <inkml:trace contextRef="#ctx0" brushRef="#br0" timeOffset="-108153.73">12880 15155 803,'0'0'261,"1"-3"-109,-1 3-32,2 0 19,-2-4-17,4 1-31,3-1 11,-1 1-9,3-1-16,2 4-25,2 0-4,-1 4-7,7-1-10,2 4-11,4-3-7,5-1-2,1-6-1,3 3-4,0-7 3,-4 2-8,-8 1 0,-4 0-1,-6 4-6,-3 2-101,0 2-227,2 10-349</inkml:trace>
  <inkml:trace contextRef="#ctx0" brushRef="#br0" timeOffset="-107553.73">13533 14970 1120,'0'0'283,"0"0"-200,0 0-76,3 0 4,-2 0 38,4 3-29,2 0 10,4 5-3,1 3 1,0 1 1,0 7-4,-2 0 17,-2 4 20,-2 2 1,0-1-8,1-1-13,-4 1-12,4 1-10,-5-1-10,2-5-1,0 1-3,3-8-6,-1-2-1,1-7 0,-1-3 1,-2-2 2,5-9 20,-1-1-7,1-11-7,0-5-2,-2-2 0,1-1 0,-2-2-5,0 0 17,3 4-5,0 5 1,-2 3-8,1 2-5,-1 7 0,-1 4 0,-3 5-1,0 0-2,0 3 1,1-3-36,0 1-58,-1 2-94,1-2-48,-1-2-220,7-27-411</inkml:trace>
  <inkml:trace contextRef="#ctx0" brushRef="#br0" timeOffset="-107208.73">13943 14769 1062,'2'2'180,"1"2"-139,1 0 19,3 2 51,1 6-36,1 0-36,-1-1-23,-1 5-7,-3-2 2,-4 1-11,-4-3-43,-5 6-8,0-3 40,-7 1 2,4-2 9,-2 1 0,1-4 1,5-3 23,1-1-1,6 2-2,1-6-12,5 3-2,3-1 5,7 1 0,3-2 0,6-2-4,2-2-2,1-3-6,3-3-21,-2 3-149,1-4-278,34-24-105</inkml:trace>
  <inkml:trace contextRef="#ctx0" brushRef="#br0" timeOffset="-106833.73">14386 14932 1323,'-1'0'525,"1"3"-429,-3-2-60,1 5 66,-4 10 36,-3 2-53,-10 9-43,4 5-24,-4 1-4,-5 3-1,-4 1 8,-2 8-7,-5 3-2,-1 5-5,-1 5-7,0 1 1,3-1 0,5 0-1,3-1 0,6-5 0,1-9 0,8-14-26,4-7-23,1-13-10,3-1 5,1-4-3,-2 4-31,2-2-64,1 1-91,1-1-4,6 0-40,4-2-8,38-20-153</inkml:trace>
  <inkml:trace contextRef="#ctx0" brushRef="#br0" timeOffset="-106403.73">14327 15510 968,'0'-3'286,"0"3"-212,0 0-1,0-2 184,0 2 13,0-4-117,0 2-72,0 0-41,0 0-19,0 2-9,-2 2-4,-2 2-7,-4 2 8,-8 8-8,-2 10 0,-6 3 0,0 4 0,0 2 0,6-3 0,1 1-1,6-5 0,5-4-7,3 1 5,6-2 1,1-3-1,4 5 2,0-5-1,2-2 0,2-1 0,-2-4 0,4-4 1,-1-1-1,2-2-1,2-8 2,0-2 6,1-6 3,3-5-3,-1-3-6,-3 1-52,-2-3-66,-3 2-148,2-5-212,5-48-350</inkml:trace>
  <inkml:trace contextRef="#ctx0" brushRef="#br0" timeOffset="-106019.73">14486 15319 1295,'0'-3'376,"2"1"-278,4 1-86,0-5 70,3-1 74,5 0-54,0 4-60,0 0-22,0 6-20,-8 4-2,-3 5 2,-3 5 0,-7 9 15,-9 6 12,-1 4-15,-4-1-11,5-3-1,2-5 6,5-10-6,5-3-1,4-4-10,3 4 10,6-2-5,3 4 6,1 0-1,5-4 0,-1-5 0,2-3 1,3-5 0,-4-5 1,4-7-1,-5-4-12,1-5-38,-8-1-29,-1 1-101,-6 3-134,-10-18-248</inkml:trace>
  <inkml:trace contextRef="#ctx0" brushRef="#br0" timeOffset="-105224.73">13959 14524 471,'-2'-2'136,"-1"2"-44,0-3 17,0-1 44,0 0-37,3 0 1,-2 4-27,2 0-14,0 0-20,0 0-4,0 0-16,2 4-1,-2-4 20,0 0 35,0 0 27,0 0 9,0-4-25,1 4-25,1 0-26,1-4-11,3-2-20,2 6-11,3-4-8,3 4 2,5 4 7,5-8-2,3 1 1,5-2-2,4-6 3,0 3-8,0 0 0,-2 2-1,-8-2 1,-3 6-1,-8 2 0,-1 2-12,-5 2 12,-3 3 0,0-3 0,-1-1 0,1 1-15,4-4-78,2-4-222,35-34-314</inkml:trace>
  <inkml:trace contextRef="#ctx0" brushRef="#br0" timeOffset="-104975.73">14652 14321 1291,'1'1'314,"2"2"-251,2 2-39,1 3 97,1 2 26,4 7-48,1-5-39,-2 8-37,-3-7-11,-2-2-3,-2-3-9,-3-7-32,-3 4-137,-3-5-292,-33 1-587</inkml:trace>
  <inkml:trace contextRef="#ctx0" brushRef="#br0" timeOffset="-104248.73">15405 14236 752,'-1'-6'356,"-1"1"-121,-2-6-118,-1 1 3,-1-1 9,-1-2-19,-5 1-43,-1-6-8,-1 3-23,0-1-6,-8 2 1,0-1-5,-3 8-14,-1 0-12,-1 6 0,0 2 1,4 6-1,0 7 0,7 2-1,1 3-6,5 7 1,2 6 5,3 7-5,4 5 6,2 4-1,5 1 1,2 5 0,3-4 0,2-4 0,2-6-1,0-7-5,1-7 6,0-7-6,-3-11 6,2-6-2,2-8-4,7-17-24,3-10-150,6-15-82,0-5-225,18-102-69</inkml:trace>
  <inkml:trace contextRef="#ctx0" brushRef="#br0" timeOffset="-103977.73">15359 13322 1036,'0'8'184,"0"7"-113,-2 15-31,2 11 55,0 16 25,2 8-3,-1 11-17,7 13-28,-2 54 6,0 16-21,1 16-12,-4-127 18,2-11-6,2-5-40,10 30-5,-1-14-12,5-7-11,-2-9-88,-2-12-123,4-9-84,25-51-238</inkml:trace>
  <inkml:trace contextRef="#ctx0" brushRef="#br0" timeOffset="-103529.73">15711 14058 1288,'6'3'181,"1"-3"-122,4 7 31,4-4 48,-2 1-15,-1 4-41,3 6-23,2 8-20,2 4 9,2 5-14,-3 3-11,0 2 1,-2 3-3,-3 5 6,1 1-3,-3 3 3,0 1-6,0 2-8,-3-5-2,-1-5-5,-1-8-5,0-11 0,-2-7 1,-2-11-1,-1-4 10,-1-3 4,2-12 12,6-8 0,2-22-14,3-14-11,2-5-2,2-10 2,0-4-1,5 0-1,-8 7 1,-1 14-1,-4 17 0,-6 16-13,-1 10-13,-2 7-22,1 4-43,1 1-137,2 0-271,16-22-194</inkml:trace>
  <inkml:trace contextRef="#ctx0" brushRef="#br0" timeOffset="-99667.73">2779 16548 1661,'-3'0'322,"3"-2"-203,-1 2-101,2-1-18,2 1-5,-1-3 5,11 3 1,8 0 11,16 0 20,11 0-7,6 0-7,1-2-4,-7-2-5,-2-2 0,-7 0-2,-2 1-6,-6-3 1,-2 0 4,-5 5-6,-5-1-1,-4 4-41,2 1-147,-1 2-138,1 0-173,-5 1-225</inkml:trace>
  <inkml:trace contextRef="#ctx0" brushRef="#br0" timeOffset="-99298.73">2728 17170 1400,'2'-2'282,"0"0"-222,2-2-60,11-2 0,0 2 12,7-8 45,0 2 24,7 1-15,2-2-21,10-2-3,-1 5 12,9-3-5,2 3-10,0 3-13,-4 5-10,4 0-4,-5 4 2,-1 1-13,-2 0 5,-7 1-5,-6-2 0,-5-4 7,-2-2-8,-8-1-9,-2-10-74,-4-3-133,-6-14-351,-3-81-525</inkml:trace>
  <inkml:trace contextRef="#ctx0" brushRef="#br0" timeOffset="-95456.73">4071 16232 959,'0'-2'316,"-1"2"-157,1-1-108,0 1 21,0 0 54,0 1-42,1 1-56,1 2-27,2 8 0,6 5 33,-4 9 16,3 6 4,2 4-20,-7 4 7,-1 5-11,-2 4-11,-2 4-5,-2-4-4,3-3-9,-4-13 0,1-16 5,3-7-6,3-8 0,-2-4 0,-1 2-20,3-8-16,-3-4-9,4-17 5,2-12-8,2-14 10,5-5 8,-2 2 14,0 7 10,0 12 6,2 12-1,-6 9 0,-1 8 1,1 1-1,1 5 1,8-2 0,1 2 6,3-1 2,3-1 2,-2 1 4,0 3 1,-5 2 4,1 4-2,-5 5-5,-2 3 7,2 11 20,-6 9 9,1 8-19,0 11-13,-5 0-2,2-2-7,-2-10-1,0-15-5,-2-13 0,0-5 1,0-6 8,0-2 1,0 1-3,4-6-8,1-11-23,3-11-1,4-6 6,2-8 17,5 4-5,-3-1 6,3-1-1,-2 3 1,0 4-1,1 0 1,-6 8 0,4 5 0,-8 7 0,1 8-1,-6 3-8,2 3 7,-2 0 1,3 3 1,-3-2 1,4 3 7,0 1 2,2 5-1,-1 0 0,2 2 3,1 6 11,-2 3-7,1 4 4,0 8-2,-4 1-5,0 9 1,-1-5-4,-4-3-8,0-3 4,-1-8-6,0-8 0,0-6-10,0-4-16,0-3-40,0-3-64,4-3-106,0-4-113,11-42-609</inkml:trace>
  <inkml:trace contextRef="#ctx0" brushRef="#br0" timeOffset="-94921.73">4897 16058 997,'-1'0'266,"1"0"-190,0-2-58,1 0-1,1 2 74,0-2-4,-1 0-40,2 0-17,2 2-6,-4-2 1,3 2 1,-4 0-5,2 0 1,-2 0 2,0 2-3,0-2-6,0 0-1,0 0-1,0 0 5,0 0 6,0 2 0,-2-2 6,2 2-4,0 0-10,2 2-5,-1 0 13,2 9-5,0-2-4,-1 0-6,1-1-8,0-1 10,-1-2-10,-1-1 1,-1-3-1,2 1 0,-2-2 5,0 2-4,0-1 4,0-3 0,0 0 1,0 0 2,0 0 0,-2-3 3,2 3-1,-1-4-11,-1-2-51,-1-3-296,-2-38-358</inkml:trace>
  <inkml:trace contextRef="#ctx0" brushRef="#br0" timeOffset="-94406.73">4819 16532 817,'0'4'213,"0"2"-172,8 7-28,-5 0-1,4 2 35,6-1 13,-3 5-9,3-1-15,1 0-6,-2-8-17,0 2 1,0-8-1,-1-4 4,-1-7 35,0-4-8,-2-4-17,-2-7-9,-6-6-2,0 1 1,-3-3-5,-6-1 6,-3 5-3,-3 1-2,3 7 49,-3 6 14,8 7 32,-1 5-34,3 2-41,0 1-26,0 6-6,-2 0-1,3 3-1,2 3-22,2 3-85,1-4-57,4 3-94,25-3-230</inkml:trace>
  <inkml:trace contextRef="#ctx0" brushRef="#br0" timeOffset="-93893.73">5186 15881 647,'4'-13'532,"3"7"-388,3-10-105,-1 10 44,-1 2 56,-2 2-7,-1 4-42,3 3-15,4 6-3,2 5 0,1 5-24,1 3-3,1 4-22,0 2-8,0 6 3,0 5 3,3 4 7,0 12-4,-1 3-10,-1 6 2,-1 2-1,-1 3-4,-2-12-1,-1-10-8,-4-16-1,-3-14 0,-3-13 0,-1-4 0,-1-4 16,0-4-1,2-17 25,5-22-28,1-18-12,4-15 0,0-8-1,1 3 0,2 2-6,-1 11-3,2 11 8,-5 20-8,-1 14 7,-2 9-19,1 6-10,0 2-5,-1 2-29,1 2-52,5 0-99,-1-2-139,22-11-340</inkml:trace>
  <inkml:trace contextRef="#ctx0" brushRef="#br0" timeOffset="-93638.73">5782 16339 1193,'6'5'264,"0"-1"-202,9 7-46,2-4 19,3 1 44,-1-5 35,3-1-34,-1 3-32,4-5-23,-5-5-10,3 1 5,-4-5-20,-1-1-15,-3-6-146,-1-1-190,4-37-394</inkml:trace>
  <inkml:trace contextRef="#ctx0" brushRef="#br0" timeOffset="-93376.73">5917 16216 1017,'0'4'271,"0"4"-199,-2 3 15,4 6 83,1 4-11,0 12-29,4 5-40,-1 10-25,-3 8-14,1-1-15,2 4-11,-2-9-5,3-14-13,-3-14-5,5-15-2,0-10 0,4-13-6,5-7-11,2-5-43,-5-4-81,1 5-147,-10-11-312</inkml:trace>
  <inkml:trace contextRef="#ctx0" brushRef="#br0" timeOffset="-92447.73">4110 16978 912,'-3'-2'378,"3"2"-245,0-4-100,3 4 18,-3-2 102,0 2-57,0 0-67,0 0-19,0-1-10,0 2-25,-3-1-32,1 0 4,-4 2 35,0-2 12,0 2 6,-4 0 0,4-2 14,0 2 25,2-2 28,2 0-20,0 0-10,4 0 5,-2 0 24,0 0-4,2-2-14,-2 2-3,0 0-14,3 0-17,0 0-14,6 2-8,8 1 8,17 3 11,14-2 4,11 0-2,6-4-2,7-2-2,4 0-1,2 1-7,45 1-1,8-3 1,-5-4 0,-41 5 0,5 4 0,-1 5 7,-4-1-8,-45-3 2,1 0 4,-4-2-6,42 2 1,-3-6 0,2-1 5,-3-2-6,3-4 1,-8 2-1,2 4 0,-8-2 1,-6 0-1,-6 2 1,-11 0 0,-4-2 0,-5 3 0,-7-2-1,-1 3 1,-2 0-1,1 2 0,-4 0 0,3 2 1,2-2-1,-2-2 0,5 1 1,-6-4 0,3-2-1,-6-3 0,-4-2-67,-9-3-106,-10-3-179,-61-28-459</inkml:trace>
  <inkml:trace contextRef="#ctx0" brushRef="#br0" timeOffset="-91281.73">3807 17550 835,'4'2'544,"1"11"-514,7 9-19,8 16-5,8 9 28,2 4 2,6 0 11,4-1-17,-6-6-12,-1-5-11,-5-13-6,-9-11 5,-5-5 2,-7-6-2,-5-4 19,-2-6 94,0-11 11,-2-19-92,2-19-38,-4-18-6,-4-11-44,0-10-32,1 2 37,4 11 33,-4 17 12,7 24 1,-3 17 11,2 12 49,1 8 20,0 1-21,0 0-39,4-5-15,3-1-6,1-8-1,7-3 0,2 0 0,0-2 0,1 6 1,1 3 6,1 5 2,1 4-7,5 3 0,-2 3 8,3 4-1,-1 2-7,2 5 7,2-3 4,0 3-6,4-7-5,3-4 7,5-3-7,9-1 8,-2-7 0,5-2-9,-2-1 2,-1 5 7,-5-4 3,-3 4 3,0 4 0,0 4 1,1 4-2,2 4-2,2-1-2,3 1-1,2 2-8,7-7 7,1-5-2,6-5 0,-4-9-5,3-1 7,-7-3-7,0 2-1,-7 2 2,-4 6-1,-1 2-1,-3 5 0,2 2 0,1-1-1,3 2 1,1-2 0,3-3 0,0-3 6,3-8-6,-2 0 0,2-6 0,3 3 2,-4-1-1,-2 7-1,-2 7 0,-7 4 0,1 4 0,-2 2 0,-1 5 0,3 1 0,-4-2 0,0 2 1,-8-7-1,-10 1 0,-5-4-9,-13-2-62,-8-2-73,-11-4-306,-94-7-787</inkml:trace>
  <inkml:trace contextRef="#ctx0" brushRef="#br0" timeOffset="-90545.73">4515 17517 1237,'0'0'317,"0"3"-317,0-3-6,0 0 6,0 3 24,2 3-11,1 5-11,2 7 13,2 5 10,-1 6 10,1 1-5,-2 2 16,-1-1 8,1 5-3,0-4-24,-1 0-10,5-2-10,-5-5-1,1-4-4,-1-6 7,-2-8 0,-2 2-8,0-8 11,0-1 3,0-1-15,0 1-32,0 0-43,2 0-48,0-9-99,20-34-336</inkml:trace>
  <inkml:trace contextRef="#ctx0" brushRef="#br0" timeOffset="-90177.73">4888 17699 1270,'0'0'287,"0"0"-230,0 0-51,2 1 67,-1-1 34,3 3-55,5 1 11,5 6-4,0-1-19,2 1-14,2-2-13,-2-1 2,3-6-9,-2-1 2,1-4-1,-6 1-1,-2 0 2,-1 1-7,-4 1 0,-2-2 1,-2 3-1,-1 0 0,0 0-1,0-2-16,5 0-122,1-5-144,21-39-448</inkml:trace>
  <inkml:trace contextRef="#ctx0" brushRef="#br0" timeOffset="-89073.73">5492 17503 840,'0'-2'322,"0"2"-233,1-2-88,1 0-1,-1 0 56,2 2-20,-2 0-21,2 2-3,-3-2 27,0 2 27,0-2 7,0 2 19,-3-2 11,2 0-16,1 0-24,0 0-33,0 0-9,0 0-13,0 0-8,1 4-11,2 1 3,-1 9 8,4 7 0,2 5 0,0 3 1,3 0 0,-2-6-1,-3-3 1,1-2-1,-3-8 0,-1 0 1,3-1 0,-4 1-1,0 1 1,4 5 0,0-1 9,-1 5 1,1-1-4,0 1 1,0 0-8,0-2 2,0-2-1,0-10 5,-3 0-5,-1-5-1,-1-1 0,-1 0 1,0 0-1,0 0 7,0 0 5,-1 0 23,1-1-4,0 1-7,0 0-6,1 0-9,-1-2-8,1-2-1,1-1 0,1-2 0,0-3-1,-1 2 1,-1 3 0,1 0-1,0 3 1,-2 2 1,0 0 0,0 0-1,0 0 0,0 0-1,2-2 1,-1-3 0,4 0-1,2-5 1,3-2 0,-2-6 1,1-3-1,-1 1 0,-4-5 1,1 2 0,-1-3 1,0 7-2,0-4 1,1 4 0,-3 6-1,3 1 0,-2-2 0,4 5 0,-3 2 0,1-4-1,2 2 0,0-1 1,3-8 0,0 0-1,4-6 0,2-3-11,-4 3 11,1 7-1,-5 3-4,-2 8-12,-3 5-39,0-1-76,-1 2-79,-1 3-88,-4 23-206</inkml:trace>
  <inkml:trace contextRef="#ctx0" brushRef="#br0" timeOffset="-88788.73">5824 17740 1388,'2'0'451,"-1"2"-451,2 0-13,6 2 7,4 3 6,8 0 16,3 1 2,6 0-7,-1-2-1,-2-3-1,2-1 2,-4-4-5,-1 0-6,-5 1-99,-6-8-69,-6 4-23,-5-3-142,-13-15-404</inkml:trace>
  <inkml:trace contextRef="#ctx0" brushRef="#br0" timeOffset="-88436.73">5969 17670 1220,'0'2'319,"1"0"-260,-1 2-58,3 8 45,-1 5 18,0 8-26,3 9-22,0 3-7,-1 5 3,0-6-6,0 0 0,0-5 2,0 0-1,2-5 20,1-5-4,0-1-11,0 2-5,1-10-5,5 2-1,-1-5 7,-1-3-2,2-6 1,1-2 1,-4-5 2,3-7 5,-3-4-15,0-5-19,-4-2-61,-2 0-68,-4-2-142,-16-55-235</inkml:trace>
  <inkml:trace contextRef="#ctx0" brushRef="#br0" timeOffset="-87954.73">5992 17291 822,'2'2'321,"-1"0"-253,3 0-53,0 2 25,-1 0 41,3-2-10,2 2-19,0-2-5,1 2 1,1 2 7,0 0-5,-3-1 2,-1 3-10,-1 2-12,-2-4 2,-1 7-1,-4 0-1,-1 4-9,-5 2-21,-1 1 0,-2-4-10,3-1 8,0-3 1,4-8-7,2 4 7,1-6 1,1-2 0,1-2 0,2 2 0,2-4-7,4 3 6,6-2 1,-2 1 0,2 1-1,4-4 1,-2-2-66,0 0-104,-1-4-142,14-8-341</inkml:trace>
  <inkml:trace contextRef="#ctx0" brushRef="#br0" timeOffset="-87529.73">6594 17384 1144,'0'0'246,"0"0"-192,0 2-28,0-1 95,0 7 29,-2 7-28,-1 10-25,-3 11-14,-4 10-16,-2 5-16,-6 5-16,3-1-16,-5 8-10,1 5-1,-6 6-8,0 0-6,-2 6-33,2-11-112,5-14-70,6-20-4,7-19-120,6-12-210</inkml:trace>
  <inkml:trace contextRef="#ctx0" brushRef="#br0" timeOffset="-86829.73">6818 17732 710,'0'0'140,"0"-2"-103,-2-2 11,2 3 162,-1-1-1,-2 2-71,1 0-12,-2 2-15,-2-1-18,0 3-30,-3 2-5,-2 2-4,-1 0-10,-1 5-19,1 0-11,-3 5-8,6 1-5,-1 0 5,3 5-6,2 2 0,3 1 1,2-2-1,0-1 0,2-2 0,0-4 0,1-1 0,1-4 0,-1-1 0,0 4 0,4-2 0,-4 1 1,3 1 8,4-2-3,1-4 2,1 2-1,6-3 8,-3-2-1,1 0-1,1-1 4,-2-5-5,-3-2-3,1-2 3,-4-4-2,1-1-1,-1-2-8,2-3-1,-1 3-9,0 2-18,-2-1-31,-4-4-77,1 1-105,1-3-83,-2-3-169,-2-30-278</inkml:trace>
  <inkml:trace contextRef="#ctx0" brushRef="#br0" timeOffset="-86362.73">7013 17562 1050,'2'0'485,"1"3"-442,1 3-29,4-5 35,0 3 46,0 0-31,2 0-32,4 6-17,-4-4-5,-1 5-1,-3 3-7,-3 3 16,-4 3 3,-5-4-20,-2 5 5,-5-1-5,-1-5 0,4-1-1,4 0 0,2-8-6,1 1-2,3-4-2,3 3-5,4-3 13,0 3 2,4-3 0,4-2 14,-2-1 7,0 0-3,1 0 3,-3-1 1,-1-1 2,-4 2-7,0 0-8,2-1 1,-3-1 2,-2 0-12,2 0-57,-2 0-81,1 2-146,-1 4-262,-6 10-301</inkml:trace>
  <inkml:trace contextRef="#ctx0" brushRef="#br0" timeOffset="-82091.73">7765 16962 1246,'0'0'346,"0"0"-206,-1 0-91,2 0 13,1-4 53,-1 2-17,2 1-44,-1-2-23,2 1-7,-3 0 9,1 2 0,2-2-9,4-2-1,5 2 1,2 1-5,4-2 4,1 6-1,4 0-2,0 3 1,2 4-2,4 2-8,2 2-2,8 5-2,3 1 4,8-3-10,3-5 1,3-8 4,13-12 1,1-8-6,3-9 1,0 2-1,-11 1 5,-10 0-5,-15 9 0,-14 3-1,-11 6 1,-7 1-1,-4 6 0,-2-3 0,0 1-1,-2-1 1,2 0-1,-1-1 1,-1 2-7,1-2-11,-1 1-27,-5 0-39,1 0-156,-20 1-438</inkml:trace>
  <inkml:trace contextRef="#ctx0" brushRef="#br0" timeOffset="-80896.73">10357 15836 752,'-2'0'119,"2"-2"-89,0 2-30,2 2-47,2 0 31,3 5 10,5 3 5,5 4 0,4 7 0,6 8 1,0 4 0,3-4 0,1-1 1,0-7-1,4-6-25,52-6-257</inkml:trace>
  <inkml:trace contextRef="#ctx0" brushRef="#br0" timeOffset="-80664.73">11232 16221 118,'23'11'59,"2"-3"145,23 8-147,0-2-57,-3-4-6,-2-5 6,-6 1 1,-1-6 0,-8-1 0,-5-4-1,25-10-218</inkml:trace>
  <inkml:trace contextRef="#ctx0" brushRef="#br0" timeOffset="-80537.73">11993 16317 237,'9'-3'24,"22"-20"-24</inkml:trace>
  <inkml:trace contextRef="#ctx0" brushRef="#br0" timeOffset="-80295.73">13097 16387 737,'1'-2'336,"6"1"-272,6-9-64,8 2-183,10-6-138,84-38 161</inkml:trace>
  <inkml:trace contextRef="#ctx0" brushRef="#br0" timeOffset="-80108.73">14258 16250 1048,'0'0'149,"3"2"-149,3 0-41,0-2-28,6 0 23,0-6-53,50-28-137</inkml:trace>
  <inkml:trace contextRef="#ctx0" brushRef="#br0" timeOffset="-79942.73">15089 16126 1410,'2'0'0,"4"5"-24,26 12-660</inkml:trace>
  <inkml:trace contextRef="#ctx0" brushRef="#br0" timeOffset="-79762.73">15693 16013 1139,'2'-4'534,"1"4"-534,6-6-244,8 0-274,37-29 14</inkml:trace>
  <inkml:trace contextRef="#ctx0" brushRef="#br0" timeOffset="-79585.73">16056 15859 1239,'0'0'220,"-3"0"-175,3 0-33,3 0-12,-3 0 0,4-3-143,13-13-206</inkml:trace>
  <inkml:trace contextRef="#ctx0" brushRef="#br0" timeOffset="-78824.73">11092 16016 803,'0'0'185,"-1"0"-100,-3-2-62,8 2-16,-4 0 11,0 0 53,1 0-13,-1-1-47,5 2-11,5 1-36,7-1-69,7 2-69,7 0-44,54-9-82</inkml:trace>
  <inkml:trace contextRef="#ctx0" brushRef="#br0" timeOffset="-78658.73">11672 16126 364,'14'0'149,"-1"5"-55,11-1-32,0 1-32,0 1-12,-6-4-8,-2 0-9,4-2-1,36-10-165</inkml:trace>
  <inkml:trace contextRef="#ctx0" brushRef="#br0" timeOffset="-78470.73">12399 16162 710,'0'6'102,"6"-3"-79,0 6-23,6 1-6,7 1-60,4-5 4,2-3-32,52 12-134,-36-11-96</inkml:trace>
  <inkml:trace contextRef="#ctx0" brushRef="#br0" timeOffset="-78313.73">13038 16280 584,'3'1'131,"4"-1"-88,0 4-26,4 1-17,1-4-2,4-1-128,44-6-392</inkml:trace>
  <inkml:trace contextRef="#ctx0" brushRef="#br0" timeOffset="-78140.73">13582 16246 358,'2'2'192,"4"-2"-148,2 2-44,3 0-51,5-4 14,8-4 25,6-2 12,8 0-9,5-6-125,61-13-58</inkml:trace>
  <inkml:trace contextRef="#ctx0" brushRef="#br0" timeOffset="-77944.73">14298 16229 54,'17'1'373,"-5"1"-205,15 2-67,-5 0-8,-3 0-32,-5-2-11,-4 0-22,0-4-2,4 0-11,1-3-9,9-4 1,1-4-7,8 3-65,61-21-161</inkml:trace>
  <inkml:trace contextRef="#ctx0" brushRef="#br0" timeOffset="-77763.73">15178 16140 1059,'-2'0'238,"4"0"-217,0 0-21,1 0-16,-3 2-4,6 1-17,5-3-43,6 0-121,70-25-166</inkml:trace>
  <inkml:trace contextRef="#ctx0" brushRef="#br0" timeOffset="-77593.73">15625 16068 241,'1'0'788,"2"1"-668,9-2-90,5-5-18,8-2-2,6-6 26,-4-3-12,1 1-15,1 0-9,-5 8-93,19 6-217</inkml:trace>
  <inkml:trace contextRef="#ctx0" brushRef="#br0" timeOffset="-77451.73">16228 16117 1417,'-5'-3'324,"4"2"-324,-3-3-220,12-2-774</inkml:trace>
  <inkml:trace contextRef="#ctx0" brushRef="#br1" timeOffset="-70514.73">16393 12965 127,'-4'1'538,"2"3"-486,-5 1-52,5 0-1,2-4 1,2-1 16,-2 0 10,3 0-26,-2 2 1,4 6 10,-1 4 13,3 7 15,1 11 4,-2 9-5,-3 12-19,1 7-17,1 6 12,0 2-14,1-3-1,1-2-6,0-1 1,2-1-2,0 0-1,-4 6-10,-5 2-26,0 5 4,-4 8-2,-2 4 10,2 3 1,-3 3-7,1 3 17,0-4 5,0-6 10,4-3-4,4-11 10,0-5-18,-2-10 8,-2-9-4,-2-9-6,-4-6 2,2-5 5,2-8 13,-2 2 0,1 7 1,1 2 12,-2 6-7,-2 4-5,-6 13-6,-5 5-2,-3 1 8,1-2-75,-1-13-31,7-13 55,0-6-57,0-9 108,4-2 46,1-4 61,-3 2-31,4 1-67,-2 1-1,-1 8-8,-2 4 18,-3 7 43,-3 6-32,3-4-14,3-4-15,5-10-42,0-6 19,2-7 23,1-5 35,0-1-1,0 3 2,-3 1-36,3 6-33,-4 9-3,1 4-9,1 5-9,-17 50-96</inkml:trace>
  <inkml:trace contextRef="#ctx0" brushRef="#br1" timeOffset="-70279.73">15896 15852 502,'-12'7'144,"-1"-4"-70,-8 6-41,-1-1 15,1-1-30,1 4-18,1 3 22,3 1-14,1 1-8,5-3-35,0-3-13,4-1 15,0-8 4,-4 1-67,-4-2-6,0-2-70,-49 4-71,28 12 171,19-8 72,-2-3 12,2 2 21,-17 3 27,6-5-9,0 1-39,7-4-12,-29 8-64</inkml:trace>
  <inkml:trace contextRef="#ctx0" brushRef="#br1" timeOffset="-70046.73">15267 16024 108,'-4'0'61,"0"0"11,-2 0-18,0 0-10,0 2-1,-1-2 17,0 4-42,0 1-18,1-2-15,3 1-58,-2 0-28,3-2-65,-2-2 93,3 2 73,-1-2 57,-2 0-33,3 2-16,-2 2-8,-3 0 1,-1 4 7,0-2-8,-13 7-51</inkml:trace>
  <inkml:trace contextRef="#ctx0" brushRef="#br1" timeOffset="-68890.73">19272 13345 1253,'-3'-3'135,"2"3"-128,-5-6-7,5 8-291,2 2-60,-2-8 2</inkml:trace>
  <inkml:trace contextRef="#ctx0" brushRef="#br1" timeOffset="-66007.73">17678 9290 304,'0'4'171,"-2"-1"-105,1 9 38,-1-1-17,0 1 12,2 0-2,0-3-25,0-1-10,4 4-14,-3 2-3,4 9 4,-1 6-10,2 9-1,4 7 10,-2 6-5,1 8-7,0 8-6,-3 1 6,0 10 0,-3 2-10,0-1-8,0-3-2,1-1 5,2 2 0,-2-6-6,3-1-6,-1 5-7,-3 2 4,1 6-5,-5 6 8,-8 65-8,-9 27 1,15-130 7,-2-6-8,-2 49 0,0-11 1,3-8-1,1-1 6,1 0-6,4-2 5,0-1-4,-1 0 5,3-1-6,-2-1 5,2-8-6,-2 2 1,0-3-1,0-3 1,-2 1-1,-2 0 1,0 1-1,1-4 0,0 3 1,1 2-1,0 4 1,0 2-1,0 4 0,0-5 0,1-3 1,2 2 0,-1-7-1,0-2 0,0-13 1,2-5-1,-2-6 0,3-10 0,-2 1 1,1-3-1,-1-4 0,0 6 0,0 2 0,-3 3 0,0 3 0,-3-3 0,3-6 1,-3-9 1,3-3-2,0-6-9,0-2-55,0-2-107,-3-45-291</inkml:trace>
  <inkml:trace contextRef="#ctx0" brushRef="#br1" timeOffset="-63862.73">17882 9077 136,'0'0'233,"0"0"-118,-2 0-19,1 0 27,-2 0 45,3 0 6,0 0-57,0 0-69,0 0-31,4 0-16,2 4 24,7 0 19,11-3 10,7-1 9,8-1-9,14-7 4,9-9-8,6-2-10,6 0 11,3-7-6,44-7-18,-81 27-9,42-7-4,0 8-7,41 6-6,-84 3 8,39 7-1,2 3-7,-2 1 5,53 7-6,28-17 1,34-23 4,-54-9 9,5-3-13,6-4 5,11 5-6,-34 2 1,-6 13 5,-4 6-6,-10 12 2,-1 6-2,0-2 1,-8 6-1,11-4 1,18-3-1,12-4 1,8-6-1,-14-4-1,7-9 1,1 0 0,-1 0 1,-10 6 0,-11 4 0,3 6-1,1 6 0,3 6 0,-5-1 0,-4 0-1,8 3 1,9-5 0,9-5-1,-2 0 1,-1-4 0,9-4 0,3 1 0,-7-2 0,-15 1-1,-7 6 1,-2-4 1,8-12-1,17 8-12,-7 6 12,-6 6 2,2-3-2,6 2 2,-11 1-1,5-1 0,11-1 0,6-1 5,10-3-5,-9 0 0,-2 0 1,4 0-1,0 0-1,-19 0 1,3 7-1,6-1 1,2 3-1,-1-2 1,-9 3 1,9 0-2,6-6 1,-3 2-2,-7-6 1,2-3 0,3 3 0,3-3 1,-12 2-1,2 1 1,-3 1 0,3 5-1,-10 4-1,-8-4 1,8-3-6,3 1-2,0-8 2,-5 2 1,-9-2 5,1-2 0,-7-7 0,7 1 0,-10 0-1,-9 3 0,0 0 0,-4 2 0,1 3 0,-5 4 1,-1 4 0,-10-4 0,-42 0 0,-2 0 1,-4 0-2,35 0 0,-1-4 0,-7 4 1,2-4-1,-5 1 1,2 3-1,-9 0 1,-1 3 0,-5-2 0,-2 2 0,3-3-1,2 4 1,0-4-1,2 3 1,-6 1-11,-1-2 11,-4-1 1,-6-1 0,-5 4 0,-10-4 0,0 2 0,-2-2 1,-1 2 4,6-2-6,2-2-1,-1 2-12,0-2-5,-5 2-35,-5 0-28,-3-4-4,-7 4-56,-38-10-321</inkml:trace>
  <inkml:trace contextRef="#ctx0" brushRef="#br1" timeOffset="-62125.73">17951 9225 102,'-2'-3'493,"-3"-1"-370,1 1-76,-3-7-31,4 4-7,-2-8 12,-1 0 18,4 3 15,-3 2-4,3-1-13,-2 7 19,0-1-17,1 4-8,1-2-17,-1 2-1,2-2-12,-3 1 0,0 1 0,-1 0-1,-2 1-6,0 1 4,-3 2-17,0 1-4,1 5 22,-2 2 1,0-2-2,-2 6 2,5-5 0,-4 1 1,2-2-1,2-4 1,-2 1 0,4-4 7,-2 3-2,1-6 12,-1 1-3,3-1-6,0 3-8,0-2 0,1-1-1,1 2 1,-2-2-1,2 2 0,-1-2 1,3 0 1,-1 0-1,2 0-1,0 0 0,-1 0-5,-1 0-3,2 0-4,0 1-13,0 2-49,2 7 38,-1 6-21,2 7-40,20 51-170</inkml:trace>
  <inkml:trace contextRef="#ctx0" brushRef="#br1" timeOffset="-60378.73">18902 10042 1311,'-3'-1'148,"2"1"-148,-5-2-178,6 2-304,-4-1-32</inkml:trace>
  <inkml:trace contextRef="#ctx0" brushRef="#br1" timeOffset="-58604.73">13717 13675 826,'-2'0'232,"2"-1"-61,-3 1-88,3 0-31,3 0 20,-3 0 15,0 0-7,0 0-31,0 0-25,0 0-13,2 0-10,-2 0 1,0 0-1,-2 0 5,2 0-6,0 0-53,0 0-73,0 0-78,10-1-45,-1 1 111,23-12-413</inkml:trace>
  <inkml:trace contextRef="#ctx0" brushRef="#br1" timeOffset="-58259.73">15920 14552 689,'-4'0'149,"4"0"-149,-11 3-377</inkml:trace>
  <inkml:trace contextRef="#ctx0" brushRef="#br1" timeOffset="-56426.73">19083 9745 618,'-3'0'0,"3"4"-32,0 4-185</inkml:trace>
  <inkml:trace contextRef="#ctx0" brushRef="#br1" timeOffset="-55287.73">19274 9706 679,'-13'-4'171,"1"1"-15,-12-7-59,0 1 10,3 0 23,0 3-19,4 0-1,2 2-46,5 3-8,0 1-17,2 1-11,-4 5-13,1 3-7,-1 8 1,-2 4 6,1 7 1,1 3-10,0 6 8,1-2-13,7 3 1,1-4 7,1 0 1,4 0-2,-1 3-2,1 4 1,2 8 14,4 6-10,-2 2 19,3 5-11,-1-2 11,0 4-15,4-2 0,-2 0-4,-2 3 5,1-4-4,0 0-1,-2-3 11,0 1-5,-1 3-2,2-1 10,-6-5 1,-1 3-5,-2-1 9,-1 1 9,-6-4-20,2-1-7,-1-5-4,0-7-1,2-4-5,-2 1-1,3-6 7,-2-2-7,-2 0 6,2-9 13,-4 1-10,4-9-2,0-4-1,-3 1 2,-6-2 0,-7 4-3,-8-3 0,-1-4 2,-5-6-7,-3-7-1,-2-8-10,-2-8-11,4-3-5,6 3-5,4 5-29,11 4-54,9 7-62,11 2-191,56-19-272</inkml:trace>
  <inkml:trace contextRef="#ctx0" brushRef="#br1" timeOffset="-54753.73">19380 11403 88,'-1'6'1008,"1"1"-846,-2 16-106,2 7-16,2 7 41,1 5 9,5 0-22,1-7-25,2-2-23,3-6-10,5-8-2,-3-4-7,1-12 13,-3-11 2,-1-13 5,3-13-4,-6-15-8,-6-3-2,-5-3-1,-6 6 2,-10 10 13,2 11 58,-2 14 5,-3 11-27,-2 9-25,-3 11-20,-1 5-11,6 2-1,5-4 0,5-4-70,10-10-113,0-6-99,8-8-65,20-78-260</inkml:trace>
  <inkml:trace contextRef="#ctx0" brushRef="#br1" timeOffset="-54129.73">19346 9463 1164,'-5'-6'192,"4"4"-45,-4-3-80,4 5-20,1 1 28,0-1-12,0 3-63,1 3-2,4 7-5,2 9 7,5 8 4,0 8 25,0 1 20,4 4 2,-4 5-7,0-1-14,-2 2-3,-3-4-8,-1-8-8,2-9-10,-3-12 0,-1-9 0,-2-7 9,2-7 11,7-14 2,4-18-7,7-16-4,-1-9 2,3-1-7,-5 10-5,-4 9-1,0 8 7,-6 8-8,-4 8 0,-2 11 0,-1 5 0,-2 3-48,0 6-83,0 1-166,0 6-228,0 41 58</inkml:trace>
  <inkml:trace contextRef="#ctx0" brushRef="#br1" timeOffset="-53927.73">19662 9804 861,'3'-2'345,"-3"2"-251,7-2-44,1-2 85,5 2 48,5 1-35,4-2-61,4 2-45,1 1-21,3 0-10,-3 0-4,1-2-6,-9-4-1,-2-2-76,-6-2-148,-3-43-269</inkml:trace>
  <inkml:trace contextRef="#ctx0" brushRef="#br1" timeOffset="-53671.7299">19752 9673 787,'-4'14'282,"1"3"-121,-1 17-34,1 9 28,0 4 1,1 4-33,2 4-29,2 4-34,1-3-22,1-11-25,2-11-11,1-12-1,0-8 7,0-7-8,-1-1 1,4-3 8,1-2-9,6 2 0,3-7-130,4-3-191,49-42-682</inkml:trace>
  <inkml:trace contextRef="#ctx0" brushRef="#br1" timeOffset="-52315.7299">20666 9755 1020,'0'-1'213,"3"1"-141,3-3-48,1 1 63,1 2 18,-1 5-19,4 1-26,-1 7-12,1 7 1,0 5-7,0 6 11,-5 5 10,1 5-27,-6 0-5,-1 2-13,0-4-12,-1-11 3,-2-11-1,3-9-7,0-5 11,0-3 1,0-3-1,0 0 0,3-9-12,-1-8-38,4-12-3,7-10 14,-2-2-12,2 3-16,2-3 4,3 6 31,0 5 10,6 3 10,-2 5 0,0 9 0,-4 4 0,-1 6 10,-5 6-9,-2 6 11,4 6 8,-4 6-2,1 5 13,-3 8 1,-2 3-1,1 3-17,-6-1 11,0-2-8,-2-5-10,-2-6 7,0-6-13,3-11 11,0-4 3,0-4 9,3-2 3,0-6-16,3-13-11,6-15-8,4-7 2,5 0 0,-1 2 5,-3 12-1,-6 11 2,-2 3 0,1 5 0,1 0-1,2 1 0,2-1 1,0 2 0,-5 4 4,2 6-4,-4 2-9,-1 5 9,4 4 1,-2 4 25,-2 5 1,1 8 1,-1-1-8,-6-2-7,-1 1-12,0-3 14,-3-1-4,-2-3-10,2 0 6,0-2-6,1 0-1,2-2-14,0 0-70,2 0-97,2 0-100,8 0-267,27 10-330</inkml:trace>
  <inkml:trace contextRef="#ctx0" brushRef="#br1" timeOffset="-51988.7299">21521 10121 186,'4'7'315,"1"3"-86,2 0-61,4 6-28,-4-9-26,-2-5-15,1-2-6,2-4 12,-1-11-6,4-1-32,-1-12-23,0-3-11,-4-6 10,-3 5 4,-3 5 28,-5 5 28,-2 12-14,-5 7-13,-5 3-31,1 5-30,-6 3-1,5 10-7,2-1-6,-1 2-1,5 1-1,3 0-21,2 4-83,1 2-141,1 1-204,-8 18-301</inkml:trace>
  <inkml:trace contextRef="#ctx0" brushRef="#br1" timeOffset="-51133.7299">20263 10683 831,'0'0'227,"-3"0"-47,2 0 1,1 0 17,0 0 11,0 0-70,1 0-70,2 0-37,-1 4-22,5-4-9,9 3 11,13 0 15,13-3-1,14-6 4,10-6-11,9-2-1,4 2-7,3 2-10,-5-1 10,4-1-10,-6 4 0,-1-6 7,-2-1-2,-4 1 1,-2 1 7,-1 3-5,-5-2-2,-3 0 2,-2 0-3,-3 0 0,-4 1-5,0-2 0,-2 3 0,3 1 5,0-2-5,-1 1 0,-2-2 0,-4 2 0,-6 5 1,-8 1-1,-4 1-1,-10 3 0,-3 0 0,-3 3 0,-3-3 0,-2 1 0,0-1 0,0 0-1,0 0 1,2 0-13,-1-1-37,-3-2-53,-1-2-71,-5-1-334,-47-20-367</inkml:trace>
  <inkml:trace contextRef="#ctx0" brushRef="#br1" timeOffset="-49528.7299">20303 11483 721,'-3'-2'474,"2"2"-264,-1-4-99,2 7-84,6 4-27,6 7 58,8 6 65,9 13-25,1 3-43,0-4-20,0 1-19,-6-11-7,-3-4-7,-9-9 4,-5-4 3,-5-5 13,-2-5 20,-2-12 20,-1-15-43,-1-20-13,-4-15-6,1-14-1,-7-3-35,4-4-1,0 2 16,4 14 20,1 11 1,2 19 0,-3 11 1,3 9 19,-1 2 11,2 6-4,2-3-13,6 2-7,-1-1-6,5 2 0,3 0 0,1-1 0,5 3 6,1 0-6,7 4 7,5 0 1,1 5 1,9 1 4,0 0-2,0 4-5,1 2 4,0 2-5,-1 1 0,4 1-6,0-4 11,2 0-4,4-8-5,0 4 4,-1-7-6,4 1 2,1-5 5,0-3-5,-1-1 4,2-1 0,-3 2 3,-4-3-3,0 7-5,-4-2 7,-4 0-7,-5 1 0,-5 1 1,-2-3 4,-5 2-5,-4 1 0,-2 1 0,-4 1-1,-3 2 1,-2 2 0,-2 1-1,-5 3-8,-6-1-19,0 1-30,-12-3-156,-8 3-151,-17 5-172,-107 30-122</inkml:trace>
  <inkml:trace contextRef="#ctx0" brushRef="#br1" timeOffset="-49142.7299">20650 11194 922,'-2'0'245,"2"0"-80,-1-1-111,1 2-36,0 1 4,1 6 52,1 4 23,2 10-19,2 5-22,-2 8-13,-1 7 23,3-1-10,-1 8-10,1-6-20,0-3-5,-2-7-11,2-5-9,-3-8 7,0-10-8,-3-4-55,2-4-109,0-2-95,11-24-247</inkml:trace>
  <inkml:trace contextRef="#ctx0" brushRef="#br1" timeOffset="-48837.7299">20860 11403 905,'6'-2'270,"1"-3"-171,7-4 10,2 1 80,4 0 11,-1 1-62,-1 4-66,1 3-20,2 3-13,-4 3-12,0-3-3,3 0-7,-5 0-4,1-3-11,1-3 5,-1 0 2,4-6-3,0 1-4,-1 0-1,-2-4 5,-6 6-5,-3 4-1,-6 0 0,-1 2-10,-4 2-53,-1-2-90,-7 4-216,-32 6-324</inkml:trace>
  <inkml:trace contextRef="#ctx0" brushRef="#br1" timeOffset="-47957.7299">21500 11096 126,'0'0'891,"0"-2"-696,0 1-122,0 1-22,0 1 59,0-1-2,2 2-48,1 5-38,0 4 26,4 3 17,-1 6-13,0-2-14,3 6 4,-5 2 0,7 6-12,-4-1-3,-4 5-8,3 1 8,1 4-10,-2-2-8,-1-7-8,2-9 5,-3-9-5,1-11 0,-3-1 13,0-7 8,6-13 23,1-7-19,3-11-4,2-6 2,-4 4-9,-1 0 2,-2 1-11,1 8-5,-2 0 6,2 5-6,-4 3-1,4 5 0,-5 2 0,2 2 0,-1 6-11,-1 0-23,0 0-34,-2 2-31,1 1-114,2 2-114,7 9-256</inkml:trace>
  <inkml:trace contextRef="#ctx0" brushRef="#br1" timeOffset="-47626.7299">21822 10932 1176,'1'0'231,"1"4"-189,3 2-14,-1 3 37,5 6-7,-2 0-13,1 7-21,-5-3-10,-3 4-11,-2-1-3,-7 1-68,-7 2-5,-3-6-13,-2 3 38,0-1 24,1-5 12,10-4 12,1-2 0,5-3 1,7 1-1,0 4 11,7-3 7,3 0 7,2 1 1,5-3-5,2-5-5,2-2-16,3-6-91,37-29-410</inkml:trace>
  <inkml:trace contextRef="#ctx0" brushRef="#br1" timeOffset="-47267.7299">22229 11067 1407,'-2'0'364,"0"0"-236,-7 4-67,5 2-14,-4 6 14,-1 7-22,-3 7-21,-1 7-6,0 5-6,0 8-4,-4-1 4,2 4 0,-6-1 1,3 4-1,-9-2-5,3 3 7,-6 3-7,2-1 5,-2-3-5,3-3-1,8-6 0,1-10-1,9-9-21,5-9-14,2-5-32,2-5-59,3-1-64,4-1-19,6 0-91,37-24-303</inkml:trace>
  <inkml:trace contextRef="#ctx0" brushRef="#br1" timeOffset="-46912.7299">22301 11618 733,'-1'-2'534,"-2"0"-336,0-3 9,-2 0 14,0 0-29,-3 2-78,-1 3-69,0 4-33,-3 5-12,0 4 1,-6 9-1,3 5-1,-1 11 1,-1 2-1,6 4-1,3-1 1,3 0 1,5-3 0,5-5-1,1-6 0,4-6 1,2-3-1,3-4 1,-1-8 0,2-2 1,2-6-1,1-4-2,5-6-11,-1-10 1,2-2-63,-3-3-81,-7-2-126,-3-2-257,-6-48-366</inkml:trace>
  <inkml:trace contextRef="#ctx0" brushRef="#br1" timeOffset="-46590.7299">22459 11521 1059,'2'-3'300,"2"0"-156,4-3-26,1 0 4,-2 6-31,3 1-34,-1 7-25,-1 4-19,-2 6-2,-3 6 2,-9 5-4,-3 2-9,-2 2-7,1-1-5,0-4 10,-1-7 1,5-6 0,5-6-1,-1-6-7,5 0-1,8-3 9,5 0 1,3-4 0,7 1 0,0-2-11,2-2-20,-1-2 7,-5 3-54,-2-4-90,-13 2-168,-10-37-471</inkml:trace>
  <inkml:trace contextRef="#ctx0" brushRef="#br1" timeOffset="-45855.7299">21766 10706 614,'0'3'158,"0"-2"-49,2 5 67,1-2 10,-1-2-32,-1 0-5,4-4-25,-1 0 29,10-2-19,4 0-47,3-2-24,4-3-14,5 5-22,-2-6-4,3 6-13,2 0 1,0 0 1,0-2 0,0-2-2,4 3-8,-5-5 4,-4 2 1,-6 0-7,-7 4 0,-2 0 0,-7 4 0,-1-2 0,-2 2 1,-1 0-1,-2 0 0,0 0-6,0-1-27,0 1-50,1-3-97,3 0-127,5-21-334</inkml:trace>
  <inkml:trace contextRef="#ctx0" brushRef="#br1" timeOffset="-45234.7299">22038 10415 93,'-2'-4'663,"-1"4"-499,-2-1-38,4 1 15,1 0 12,-2 0-29,4 0-38,-2 0-25,1 0-2,-1 0 20,2 0 10,-2-2 2,1 2-11,1-2 1,2 2-20,5-3-2,8-1-2,2-2-21,9-2-11,2 0-11,-2-2-7,4 4-6,1 0 5,-5-4-5,2 5 6,-2 1-6,-9 0-1,-2 4 1,-10-4-1,-1 4-1,-4 0 1,-2 0 1,-2 0-1,2 0 1,2 0-1,1-2 0,4 2 0,2-4 0,3 0-33,1 0-21,-3-1-36,3 0-54,-4 0-99,0 1-100,16-11-291</inkml:trace>
  <inkml:trace contextRef="#ctx0" brushRef="#br1" timeOffset="-44886.7299">22897 10391 1146,'2'0'288,"-2"2"-198,0-2-39,0 1 80,0 1 61,3 5-54,0-2-35,0 3-32,0 4-31,2 0-17,-2-1-8,1-2-8,-2-2-1,-2-4 0,1-3-4,-2 0-2,-1-3-5,-1-1-50,-4-4-275,-22-32-265</inkml:trace>
  <inkml:trace contextRef="#ctx0" brushRef="#br1" timeOffset="-43925.7299">23474 10125 805,'-5'-5'276,"2"-3"-126,-6-3-65,-2-6-2,-4 0 29,0-1-11,-3-3-8,-3 9-18,-3 2-14,3 4 25,-3 6-20,3 9-32,4 0-5,6 11-28,0 2-1,5 11 0,-5 9 11,6 7-11,4 3-1,-2 5 0,6-2-8,1 0 9,-2-4 0,5-9-9,1-6-1,5-9-2,-2-9 5,6-10 7,1-8 16,5-18-16,4-7-67,1-17-88,2-7-71,-3-9-118,8-125-246</inkml:trace>
  <inkml:trace contextRef="#ctx0" brushRef="#br1" timeOffset="-43655.7299">23480 9425 1134,'-2'0'261,"2"3"-159,-1-3-80,1 7 17,-2 6 89,1 16 61,-2 16-48,1 16-56,-1 10-4,0 7-25,1 5-14,1 1-17,0 4 2,1-2-16,1-5-5,-1 0 7,1-12-12,3-8 6,-2-11-6,3-11-1,1-10-2,3-9-8,5-5-44,2-8-93,8-14-197,51-73-403</inkml:trace>
  <inkml:trace contextRef="#ctx0" brushRef="#br1" timeOffset="-42876.7299">23899 10177 719,'-3'-4'335,"1"4"-91,1-4-5,-1 2-17,4 2-48,1 0-62,5-3-50,10-4-19,8-2 25,12-1-8,11-7-20,6 2-11,2-1-13,1 3-7,1-4-7,-3-1-1,-5 2 5,-4 0-6,-6 2 0,-9 2-15,-3 3-31,-6-2-40,-3 1-133,-4-2-355,8-18-292</inkml:trace>
  <inkml:trace contextRef="#ctx0" brushRef="#br1" timeOffset="-42425.7299">24266 10293 1032,'2'-2'362,"2"-2"-263,5-3-75,6 0 39,4 4 43,-4 2-19,3 5-37,-6 4 2,-1 10-13,-3 1-13,-3 7-1,-10 7 7,-6-2-8,-5 3 6,-8 7-18,-5-4-12,-2-2-16,-2-5-14,1-6-6,9-7 15,4-5 20,9-8 0,9-1-14,4-6 4,5 3 4,11-10 7,7-2 11,10 1 7,3-4 15,3 6-2,-5 1 1,-1 1-2,-3 1-9,-6 1-9,-5 1-5,-7 1-5,-5 2-1,-2 1-1,-6-2-26,-1 1-48,-2-9-80,-1-3-349,-22-58-337</inkml:trace>
  <inkml:trace contextRef="#ctx0" brushRef="#br1" timeOffset="-41875.7299">23905 9522 1239,'-1'-10'265,"1"2"-128,-2-9-62,4 1 88,1 2 26,0 8-73,2 9-92,6 10-18,4 4 1,6 13 20,-1 6-6,0 4-1,-6-4-4,-1 1 1,-3-4-8,1 3 1,-4-5-10,-1 0 0,0 0 1,-2-5 5,-2-12 2,-1-2-7,1-10 8,-1-4 3,1-5 12,6-12 10,1-16-19,7-18-1,5-19-13,-3-10-1,4-7 2,-3 1-2,-4 13 0,1 22 0,-8 22 1,-5 19-1,-2 11-14,-1 1-34,0 1-39,4 5-95,2 6-22,5 5-174,23 15-313</inkml:trace>
  <inkml:trace contextRef="#ctx0" brushRef="#br1" timeOffset="-41531.7299">24507 9200 1150,'6'-1'276,"-4"-2"-185,4 1 20,0 2 54,1 2-54,2 6-66,-5 4-19,2 4-10,1 6-15,-10 4 0,-4 4 33,-6 6-32,-3 5 5,-2-8-7,2-3 1,7-9 2,4-15-3,5 0-9,0-6 2,3 0 0,4 0 7,1 1 39,12 2-10,2-3-19,2 0-2,1 4-8,-1 4-38,-2 3-157,22 21-328</inkml:trace>
  <inkml:trace contextRef="#ctx0" brushRef="#br1" timeOffset="-41223.7299">24951 9467 1283,'0'0'228,"0"0"-168,1 0-59,2 6 11,5 5 69,2 11 66,8 12-25,2 13-28,2 6-2,-4 15-28,1 11-10,-4 5-19,-8 12-20,-1 57-6,-15 4-8,1-108-1,-4-8-24,-18 47-106,-9-17-103,-9-10-136,-88 31-320</inkml:trace>
  <inkml:trace contextRef="#ctx0" brushRef="#br1" timeOffset="-40680.7299">23761 9460 815,'-5'5'354,"2"-3"-232,-5 4-35,2 5 27,2 4 27,-3 6-2,1 9-53,1 13-32,-1 13-21,3 17 19,-2 13-20,4 60-1,2-96-25,7 39-5,6-11-1,12-14-15,13-10-100,15-11-227,107 24-533</inkml:trace>
  <inkml:trace contextRef="#ctx0" brushRef="#br1" timeOffset="-40028.7299">24215 10118 1349,'3'6'230,"6"8"-202,6 5 19,9 11 41,9 9 40,3 0-34,8 2-29,3 1-28,0-1-20,-3-8-5,-5-1 0,-8-6-5,-7-7-5,-11-6 4,-7-7-6,-5-2 0,-7-1-65,-5-3-26,-12 0-220,-65-29-375</inkml:trace>
  <inkml:trace contextRef="#ctx0" brushRef="#br1" timeOffset="-39824.7299">24102 10177 1279,'0'0'348,"3"7"-283,7 12-65,10 13 39,2 10 51,11 6 9,1 0-30,2-1-19,0-3-28,-2-5-8,-6-10-5,-11-6-9,-6-11-26,-7-4-95,-8-6-112,-10-4-88,-47-47-585</inkml:trace>
  <inkml:trace contextRef="#ctx0" brushRef="#br1" timeOffset="-39646.7299">24114 10304 1253,'1'2'318,"3"6"-269,9 10-35,2 9 19,9 7 70,4 3 26,4 4-31,5 3-46,0-8-26,-4-4-13,-3-5-7,-7-7-6,-5-1-84,-9-7-252,-15 10-420</inkml:trace>
  <inkml:trace contextRef="#ctx0" brushRef="#br1" timeOffset="-38819.7299">18209 10616 1246,'-3'0'258,"3"0"-131,-4 0-49,2 0 33,2 0 57,0-1-24,0 1-60,2 0-43,0 0-25,0 0-16,-1 0 0,2 3-12,6 3 7,6 8 5,10-3 1,9-3 10,6-1-10,8-14 9,1-2-2,-1-7-7,-8 0 1,-6 0-2,-10 6-17,-8 3-43,-7 1-117,-6 4-278,-17 0-282</inkml:trace>
  <inkml:trace contextRef="#ctx0" brushRef="#br1" timeOffset="-38392.7299">18299 10891 642,'-2'0'760,"2"-4"-583,-2 4-89,4 0-52,2 0-15,9 0 6,6 0 57,5 4 20,5 1-49,-7 5-34,-5 2-10,-7 6-5,-8 5 4,-5 5 16,-9 7 5,-10 7-8,-4 9-14,-9-2-9,-1-1-8,6-9-1,6-11-1,3-14 10,6-13 1,6-1 5,3-1 1,3-2-1,6 3 0,3-3-6,6 3 0,11-4-1,10 8-1,8-4 1,1 7 0,0 3 0,-2-4 1,-4-1 0,-5-5 0,-3-6 0,-4-9 0,-6-6-34,1-17-173,-3-10-271,4-133-448</inkml:trace>
  <inkml:trace contextRef="#ctx0" brushRef="#br1" timeOffset="-38116.7299">18391 9828 1479,'-5'-2'286,"2"1"-58,-1-6-145,2 7-44,2 4-8,0-4-17,0 13-13,3 17-1,0 16 15,0 14-3,0 8 1,-1-2-4,-2-7-7,0-11 7,-2-6-8,2-9-1,2-6-65,-2-2-139,1-3-258,0 17-221</inkml:trace>
  <inkml:trace contextRef="#ctx0" brushRef="#br1" timeOffset="-37564.7299">18073 10648 1160,'-3'0'245,"3"-3"-127,-2 3-10,2-3 74,2 3 22,-2 0-62,1-3-65,1 3-49,4 0-17,3 0-11,7-1 12,8 1-3,6-4 5,4 4-4,4-4 4,2-2 4,3-2-6,0 0-5,-1-3-1,-3 4-4,-5 4 4,-6-1-5,-9 4-1,-2 2 0,-4 0 0,1-2 2,-4 3-1,1 0 0,-1-3 0,-1 0 5,1-3 0,-2 0-5,3 1 1,-3-2-2,-4 2 2,2 0 4,-5 0-5,1 2-1,-2 2 1,-2-2-1,2 0 0,-1 0 0,-2 0-1,2 0 1,-2-2-28,-2-3-28,-4-5-232,-26-51-494</inkml:trace>
  <inkml:trace contextRef="#ctx0" brushRef="#br1" timeOffset="-33204.7299">25663 9964 1039,'0'0'218,"-2"0"-104,1-3-60,0 3 13,1 3 23,1-3-6,-1 0-31,0 0-34,1 1-18,4 1 5,3 2 19,3-2 34,8 0-14,-1-2 18,4-2-12,2-4-8,5-1-11,-1 1-14,2 1-9,1-2-3,-4 4-6,-3-1 6,1 3-6,-2-3 1,-1 2 4,0 0-5,-2-2 1,-2 4 0,-2-7-1,-4 3 0,0 2-15,-6 1-10,0 1-10,-4 0 2,-2 1-4,-2 1-11,-1-2-27,3 5-29,-3 4 26,0 1-21,-2 6-132,-14 17-109</inkml:trace>
  <inkml:trace contextRef="#ctx0" brushRef="#br1" timeOffset="-32724.73">25740 10506 910,'0'0'283,"-2"0"-139,2 0-58,0 0 49,0-2 58,2 2-55,-1 0-82,1-1-56,2-2-18,10-3 18,13-3 21,13-5-1,6 2-19,5 1 30,-1-1-19,-2 6-3,-6 1 6,0 2-15,-8 3 0,-2 3 0,-7 0 0,-5 1 0,0 0 0,-8 0 6,-3-3-5,-3 0 0,-1 5 0,-3-6 0,3 0 8,0-6-9,3 4-95,-2-2-130,0-2-76,-4-13-331</inkml:trace>
  <inkml:trace contextRef="#ctx0" brushRef="#br1" timeOffset="-27842.73">27102 9973 754,'-1'-2'213,"-1"-2"-82,-1 1-55,2 0 43,-1 3 34,2 3-50,-3-3-58,3 1-38,-1 5-7,1-4-14,0 4 8,4 2 6,1 10 5,1 1 7,0 7 4,0 4 16,-2 5-11,-1-2 12,-2 6 1,-2-5-17,-2 5-5,-2-8-2,0-7-4,2-4 3,1-15-7,2-4 14,2-2 4,0-4-4,-1-12-16,2-10-1,4-16-19,8-8-16,0-7-33,4 6 8,1 6 58,-4 10-6,0 8 18,-4 2-2,-1 7-2,-4 9-5,-1-1 0,0 9 1,1-3-1,0 5-10,0 5 10,1 1-7,5 4-2,-2 4 8,-1 3 1,-1 6 6,0 2-4,-3-5 2,-5 1-4,-2-5 0,-1 0 24,-2-6-7,1-4-1,3-5 5,3-1 3,1-4-3,-2 1-3,4-9-18,7-9-7,4-5 6,9-5 1,1 7 0,-3 4 0,-2 6 1,-11 7 0,0 3 0,-5 4 5,-3 0-6,-1 2-7,-2-2 6,-2 2 0,4 0 1,0 3 0,2 5 30,5 2 5,-1 7-2,1 6 16,4 2-2,-5 6-14,-1-4-9,-1 1-8,-5-4-4,-1-3-3,-1-1 3,-3-7-6,1 0 5,1-8-4,-1 1-5,2-4-2,-1 1-36,2 3-185,3 1-71,10 24-461</inkml:trace>
  <inkml:trace contextRef="#ctx0" brushRef="#br1" timeOffset="-27506.73">27778 10370 969,'0'7'140,"2"0"-76,2 2-44,-2 1 16,-1-5 4,2-2 5,0-3-12,1 0-18,1-3 8,1-6 4,1-6-2,0-8-1,-6-2 30,-1 1 33,-5 7-6,-1-1 23,-3 10-10,1 2-40,-1 4-37,1 6-2,-8 4-6,2 6-8,-3 3 0,1 1-2,4-1-20,7-2-65,3-6-70,9-1-96,31-9-294</inkml:trace>
  <inkml:trace contextRef="#ctx0" brushRef="#br1" timeOffset="-26679.73">28158 10009 1263,'0'0'296,"0"-3"-118,-1 3-28,1-1 2,1 1-28,-1 0-73,0 0-43,0 1-8,0-1-20,0 4-46,0 2-18,0 6-121,-1 2-137,-21 23-336</inkml:trace>
  <inkml:trace contextRef="#ctx0" brushRef="#br1" timeOffset="-24945.73">28182 10363 828,'-1'0'271,"1"0"-160,1 2-103,1 0 13,2 8 67,5 0 44,-1 6-57,2 1-19,3 4-7,1 1-11,-5-2-11,2-4-9,-4-4 0,-4-5-6,4-5-2,-5-2 8,-1 0 11,2-8 37,0-8 9,2-13-56,1-13-16,0-18-3,-2-12-58,-1-15-38,-3-59 27,-3-15 30,3 113-44,-4 5 82,-2-33 1,-3 14 40,4 18 17,-1 14 3,-1 7 9,7 7-3,0 3-31,0 7 10,0 0-14,0 6-13,3 0-17,-3 0-1,0 0-11,4 0-5,-2 0 16,5 6 6,1-5 4,7 0 5,0 3-3,1 0 0,2 5-10,1-1 10,1 0-3,4 2 0,2 2-2,3-1 2,4 1-7,7 2 14,6-6-16,6-3 15,8-2-5,3-6-2,3-1-2,-4-1 0,-5 1-6,-10-2-5,-9 2 5,-10 4 10,-2 0-9,-5 0 0,2 3-1,1-2 0,3-1 3,7 0-2,7 0-2,6-4 2,6-2-3,3 0 4,1-2-2,-3 1 0,-5 2 0,-10 2 0,-4 0 0,-10 6 0,-5 0 0,0 0 0,-1 0 0,7 0 1,-1-2-1,12-1 0,1-1-17,5-2 16,1 2 1,-3-3 0,-6 0 10,-3 0-10,-8 1-1,-4 0 1,-3-4 7,3 2-7,-1-6-8,9 1 8,-3-6 6,5 0-6,0-1 5,-7-1-5,-5 8 1,-6 3 5,-8 2-6,-2 7-7,-4-2-7,0 3-14,0-3-29,-7 7-69,-6 3-15,-12 4-209,-91 34-275</inkml:trace>
  <inkml:trace contextRef="#ctx0" brushRef="#br1" timeOffset="-24141.73">28645 10061 560,'0'0'204,"0"-1"-60,0 1-9,1-3 7,-1 1 7,0 2-43,0-1-49,0 1-36,0 0-19,0 0-2,0 1-1,0-1-1,3 0-4,-3 0 5,4 0 0,-1 2 0,1 1 0,-4-2-14,4 3-79,-4-4-58,0 2-106,-1 6-52</inkml:trace>
  <inkml:trace contextRef="#ctx0" brushRef="#br1" timeOffset="-23751.73">28655 9953 784,'0'0'241,"0"-2"-178,-2 4-55,4-2 23,-2 1 41,1 1-28,3 2-29,-1 3 25,0 1-10,-3-3 32,3 2-16,-2 2-11,-1 4 35,0-2 2,-1 8-3,1-1-6,-3 5 6,1 3 6,-2 0-33,4-1-3,-4 2-19,3 3-1,-1 0-7,0 3-1,2 0-4,-2-3-7,2-3 9,0-1-8,0-11-1,0-3-5,0-4-13,2-6-155,3 0-101,21-23-251</inkml:trace>
  <inkml:trace contextRef="#ctx0" brushRef="#br1" timeOffset="-23497.73">28843 10246 1185,'5'-2'307,"4"-2"-229,7-4-10,2-3 89,1 6 2,1-1-82,-2 2-38,1 4-23,-4 3-5,1 0-5,-4-1 0,1 2-5,-2-2-1,4-2-7,2 0-68,7-4-66,1-2-33,3-1-15,-2 1-72,17-10-201</inkml:trace>
  <inkml:trace contextRef="#ctx0" brushRef="#br1" timeOffset="-22948.73">29349 10020 172,'0'-2'1117,"2"0"-925,-1-2-128,2 2 14,2-2 81,3 3-19,4-4-70,3 2-38,0 3 8,3 3-22,-6 2-12,0 5-5,0 1 1,-3 5 8,-2 3-10,-2 7 0,-1 3 0,-3 1 18,-2 4-16,1-2 25,-2-2-15,4-6-12,-2-3 1,1-5 5,1-5-5,0-3-1,-1-4 0,2-4 2,-3 0 10,2-1 4,-1-3 20,4-3 15,4-8-19,4-11-14,2-5-5,6-5-11,-2-3 10,2-3-12,-4 1 9,2 2-9,-3 4 0,-2 5 1,-5 11-1,-7 9 6,0 4-5,-2 3-1,2 3-2,-2 0-37,0 0-42,3 0-99,1-1-75,5-1-82,15-7-222</inkml:trace>
  <inkml:trace contextRef="#ctx0" brushRef="#br1" timeOffset="-22611.73">29849 9825 761,'6'0'185,"-4"1"-82,5 1 58,-3 0-5,1 0-29,-2 1-55,-2 1-13,2 6-28,3 1 7,-4 6 2,-2 0-8,-5 4-2,-1 3-20,-1-2 8,-3 0-16,2-8-2,3-2 4,-1-9-4,3 1 33,1-2-19,1-2-13,2 0-1,1 0-18,4 0-7,2 2 25,8 0 19,6-2 8,4-2-25,6 0 19,0-4-20,-5 0-1,-3 4-131,-8-5-98,-10 7-101,-27 15-241</inkml:trace>
  <inkml:trace contextRef="#ctx0" brushRef="#br1" timeOffset="-22227.73">29406 10411 546,'-3'5'187,"0"-1"-64,-4 1 48,2-2 27,5-1-15,3-2-61,1 0-67,5-2-2,8 2 127,11-3 7,8-4-53,7-1-40,2-2-28,3 3-22,1-1-19,2 0-10,1 4-7,4 2-8,1 2 0,0 0 0,-3 0-1,-7-1-18,-11-2-69,-8 2-116,-11 1-161,-9 1-256,-29 23-174</inkml:trace>
  <inkml:trace contextRef="#ctx0" brushRef="#br1" timeOffset="-21865.73">29898 10567 1022,'-10'0'322,"-1"-2"-233,-7 1-29,-6-2 60,1 3 45,-3 4-44,1 6-44,2 2-40,3 2-5,0 7-16,7 5-1,3 1-14,0 4 0,7 2 8,5-1-9,1-2 16,2 1-10,3-4 6,0-5 11,1 0-11,2-7 0,2 2 1,0-6 7,2 0 1,3-5-3,-5-3 0,-1 0-5,2-7-2,-1-2-1,2-9-10,1-7-13,2-5-89,4-7-246,21-78-457</inkml:trace>
  <inkml:trace contextRef="#ctx0" brushRef="#br1" timeOffset="-21534.73">30071 10496 975,'3'0'354,"1"0"-261,3 3 37,0-2 52,4 2-31,-2 2-64,-2 5-27,0 4-30,0 5-13,-3 0-5,-8 4-5,-3 0-7,-3 3-19,-1-7-53,-2 0-44,6-3 20,0-7 42,4-4 36,2-3 9,1 1-3,3-2 0,0 3 5,3 0 7,3 0 1,4 0 0,1 2 5,2-5-5,2-1-1,-2 0-15,1-4-60,-7 1-217,-11-1-681</inkml:trace>
  <inkml:trace contextRef="#ctx0" brushRef="#br1" timeOffset="-17677.73">26740 9973 534,'-1'-2'171,"-1"-4"-53,-3 2-32,1 0 28,-1 1 55,-5 2-37,-1-1-42,-2 4-28,-6 1-28,-7 2 16,-2 7-10,0 2 2,1 3 6,3-3-16,4 0 10,7-1 3,0-5-8,5-1-13,2 2-3,-3 3-7,2 6 2,-1-1-10,-1 8 0,5 3-5,-3 0 1,6 1 5,2-1-7,6-2-1,0-3 0,1-1-10,4-3 11,-2-2 0,0-5 1,3 2 1,-3-5 7,0-1 1,0-1 7,0 0-8,0-3 9,-2-1-3,-1 0 4,2-3-7,-3 2-10,2-4 7,2 2 3,0-2-6,0 1-6,6-2 0,-4 3 2,1-4-1,-1 2-1,-5-3 6,-2 2 0,1-1 6,-3-1-4,0-3-7,-2 1 8,1-6-9,-2 5-52,0 0-79,0 1-50,1 3-71,4 1-63,20-10-214</inkml:trace>
  <inkml:trace contextRef="#ctx0" brushRef="#br1" timeOffset="-16715.73">26823 9780 824,'0'0'224,"2"-3"-128,-2-1-48,0 4 112,0-2-5,0 2-94,0 0-47,0 2-13,0-2 5,-2 0 3,2 0 6,0 0 12,0 0 13,0 4 28,0-8 7,0 4-5,0 0-19,0 0-18,0 0-13,0 0-8,0 0-3,0 0-2,0 0-1,0 0-5,0 0-1,0 0 1,0 0 0,0 0 0,0 0 0,0 0 7,0 0-7,0 0 5,0 0-4,0 0-1,0 0 0,0 0 0,0 0-1,0 0-1,0 0-16,0 0 1,0 0-2,0 0-6,0 0 3,0 0 13,0 0 8,0 0 6,0 0-4,0 0 5,0 0-1,0 0-5,0 0-1,0 0-5,0 0 4,9 8 0,-3-2 0,1 3 0,-2 7-8,0 4-5,-4 4 14,-2 3 6,-3 1 6,0 0 3,-4-3-15,1-2 13,1-1-11,0-5-1,0-2 8,-1-3-8,1 0-1,1-4 9,-1-1-9,2-3-8,2-1 2,1 0 0,1-3-3,1 0-9,1 0-9,1-3 1,1 6 26,4-3 13,1 3-11,1-2 7,1 2-8,3-1 0,-3 1 0,1 0 0,-2-2-1,1 3 1,-5-2 0,1 1-1,-2-2 0,-1 1-17,2-4-77,3-2-43,0-3-40,4-5-168,4-28-248</inkml:trace>
  <inkml:trace contextRef="#ctx0" brushRef="#br1" timeOffset="-16010.731">26750 9777 563,'0'-4'221,"0"2"-71,0-2-2,0 0 76,0-2-34,6-2-62,-6-1-7,3 3 4,-2 4-31,-1 2-29,0 0-37,0 0-20,4 0-8,1 0 0,3 2 0,4 2 0,1-1-1,-1 5-5,-3 0 6,-1-2 0,-1 8-1,0-2-8,-4 5 6,-1 3 3,-2 7 22,-5-1-22,-2 4 1,-4 0 11,3 2-6,-1 1 4,-2-2-9,-2-5 5,7-3-6,-1-8 1,4-9-1,3-5 1,0-1-1,0-1 2,1 1-1,-1-3 0,2 3-1,0-1 0,-1 1 0,-1 0-1,4 0-14,-1 0 12,3-2 3,4 2 14,4-2-7,-2 2 1,5 2-7,-4-2 5,0 2 0,3 2-6,-7-3 1,2 2 0,-7-2 5,-2-1-6,-1 0 1,-2 0-1,1 0 0,-2-1-19,1-3-64,-2-2-175,-3-22-111</inkml:trace>
  <inkml:trace contextRef="#ctx0" brushRef="#br1" timeOffset="-12976.731">18331 11787 758,'-6'-2'159,"4"2"-80,-4-2-55,2 0-13,1 2 28,-1-4 40,4 4-26,-3-2-34,3 4-14,0-2-5,0 0-9,0 4 0,4 0 2,-1 1 6,4 2-29,-3 2-74,0-3-61,2-2 11,-1-8-14,2-27-56</inkml:trace>
  <inkml:trace contextRef="#ctx0" brushRef="#br1" timeOffset="-12685.731">18270 11687 283,'-1'4'87,"-1"1"-63,0 5-16,1 3 2,0 0 41,2 0-12,0 2-1,1-2-7,1 1-4,0-4-18,3-4-3,-2-3 0,6-5-4,-6-5-2,2-3-5,1-7-24,-7 1-20,0-6 19,-4 4 21,-2 7-2,-1 4 11,-3 7 1,3 4 1,3 0-1,1 1 0,3-3-1,0 5-1,4-4-6,6 8-88</inkml:trace>
  <inkml:trace contextRef="#ctx0" brushRef="#br1" timeOffset="-1541.73">30784 3847 728,'-1'-2'205,"1"0"-77,0-4-55,0 4 35,1 1 24,-1-2-4,1 2-26,1 1-44,4 1-37,6 2-10,15 0 4,11 5 0,10 0-6,2-4-2,1 3-5,-1-1-1,-2-5 1,-8 3-1,-10-2-1,-9 0-17,-11-1-119,-7 1-170,-10 5-53,-53 22 31</inkml:trace>
  <inkml:trace contextRef="#ctx0" brushRef="#br1" timeOffset="-1157.73">30916 3998 572,'0'4'137,"3"-1"-110,4 4-17,9 2 5,4 4 30,7-6 12,1 2 12,-1 1-6,-6 1 3,-6-2-24,-12 5-9,-3 4 24,-6-1 6,-8 4-19,-10 5-17,-9 0-11,-1 5-7,0-7-8,8-7 0,6 0 0,10-6-1,3-7 0,5 2-1,2-3 0,2 3 0,1-2-1,2 2 1,2-3 1,5-1 1,2-1 1,1-1 7,2-1 0,0-2 1,0-2-4,4-8-5,-2 3-1,3-6-12,-3-3-64,-2-6-172,4-53-335</inkml:trace>
  <inkml:trace contextRef="#ctx0" brushRef="#br1" timeOffset="-942.73">31062 3185 908,'-2'-6'227,"2"2"-49,-2-4-115,2 12-63,2 7-10,0 15 10,-1 9 7,1 12 6,0 10 1,-2 2-8,1 4-6,4-3 0,-1-4-75,8 0-142,32 66-277</inkml:trace>
  <inkml:trace contextRef="#ctx0" brushRef="#br1" timeOffset="-272.7299">31516 4479 292,'0'6'515,"1"4"-437,2 10 18,-3 0-11,0 8 31,4-2-1,-1 1-4,0 10-45,4 4-9,1 6 11,1-6-41,-3-7-17,-3-15-2,0-11-7,-2-7 17,3-9 27,5-18 30,4-20-46,2-28-20,5-18-2,4-57-7,-20 96-33,8-47-41,-1 9-11,1 15 44,-1 18 29,2 16 11,-7 19 0,-1 13 0,-4 6 0,1 4 0,1 2-14,2 2 8,4 3 6,4 0 1,1 0 2,0-2 5,5 5 1,2-5 11,5 3-1,2 2-4,4 2-2,9-5 18,4 3 10,8-2-5,-2 0-13,6-5-7,4-2 2,3-2-5,2-2-5,-2-5 4,-6 2-10,-9 2 1,-6 0 3,-1 4-4,-3 0-1,9 4 1,2 0 0,4 2 0,-5 2-1,-7 2 0,-6-4 1,-8 0-1,-14 1 0,-2-3 0,-11-4-19,-5 2-44,-9-4-86,-88 1-400</inkml:trace>
  <inkml:trace contextRef="#ctx0" brushRef="#br1" timeOffset="2296.27">31509 3708 217,'-2'-2'305,"2"2"-137,-1-2-62,1 2-29,1 0-5,-1 0-24,4 0-23,2 0-8,4 0 2,7 0 7,2 0 13,6-2 1,2-2-1,3 2-6,7-2-7,5 2-11,3 1-6,3 1-3,5 0-5,5 3 1,4 3-1,6-2 0,6 2 1,0-2-1,-1 2 5,-8-3-5,-10 1-1,-10 4 0,-4-1 2,-2 3-2,2-3 1,3 0 0,2-1-1,6 0 1,2-1 0,0-1 0,-3-4 0,-5 0 0,-7 0-1,-7 0 1,-6 0-1,-6 1 0,-3-1 1,-8 0-1,1 0 0,-5 0-1,-1 0-11,1 0-19,3 0-98,-1 0-83,-3-19-157</inkml:trace>
  <inkml:trace contextRef="#ctx0" brushRef="#br1" timeOffset="9608.27">26016 10309 306,'-2'-3'172,"1"1"-77,-5-2-19,2 0-32,2 1 38,0 1-5,0 0 10,0 0-8,1 2-26,0 0-4,1 0 10,0 0-10,0 0-11,0 0-13,1-3 7,-1 3 4,1-3 1,1 2-4,0-2 5,2-4-7,0 2-8,2 0-7,-3-1-8,1 1-8,1 4 0,0-1-1,5-2 1,3-2 0,1 2 0,4-7 0,-1 2 5,2 1-5,-5-1 0,0 1 1,-5 5-1,1 0-1,-5 2 0,0-2 0,-3 3-5,2 0-2,2 0 8,-1 0 1,4 0-1,-3 0 2,2 0-1,-4 0 0,2 0 0,-2 0 6,-4 0-7,0 0 2,0 0 4,0 0-6,-3 0-1,2 0 1,1 0 15,-3 0-8,3 0 1,0 0 2,-3 0 2,-1 0-6,0 0-5,-6 0-1,1 0 1,-4 3-1,-1-2 0,-5 5-57,-2 1 9,1-2 1,1-1 22,-1 2 7,4-1 7,0-1 10,2-1 0,4 4 0,0-3 1,8-4 0,0 0 0,2 0 0,0 0 0,1 0 0,-1 0 0,3 0-8,-3-4-23,4 2 28,3 1 3,2-4 0,4 1 30,0 0-15,1 1 2,6 0-11,-6 1-6,2 2 8,3 2-7,-4 1 0,2-2-1,-5 3 1,-3-2 0,1 0 0,-1 0 1,-1-1-1,-2 3 0,-2-3 0,2-1 0,-5 2 0,2 2 0,-3-4-1,0 0 1,0 0-1,0 0 6,0 0-5,0-4 0,0 4-1,-3-2-8,2-4-172,-2-2-319,-10-27-147</inkml:trace>
  <inkml:trace contextRef="#ctx0" brushRef="#br1" timeOffset="13378.27">30230 3202 334,'-2'-6'171,"-4"5"6,0-8-19,0 4 19,0 2 10,0 0-67,-1-1-13,1 4-13,0 0 5,3 0-9,1 4-36,2-4-38,2 0-16,-2 0-15,0 0 14,3 0-6,3 4 7,1 2 37,6 4 19,2 3-2,5-2-12,-4 1-9,5 2-17,-3-6-5,0 2-4,2-6 8,-3 0-6,0-2-9,-4-2 11,-2 0-4,-3-2 1,-5 2-2,-1 0-5,0 0 0,-2 0 6,0 0-7,1 2 0,2-2 0,2-2 0,1-2 1,2 3-1,3-2 0,-1-3 0,-1 6 6,-1-4-6,-2 1-1,-2 3 1,-1 0-2,-3 0 1,-3 3-25,3-3-4,0 0 14,-2 0 4,2 0 12,0 0-1,0 0 0,2 0 1,-2 0-1,0-3-9,3 2-11,-3-1-23,2-4-106,0-5-111,3 3-30,10-5-223</inkml:trace>
  <inkml:trace contextRef="#ctx0" brushRef="#br1" timeOffset="16229.27">30939 4098 261,'-4'0'225,"4"-4"-83,-4 0-26,1 2 20,3 2-10,-2 0-21,2 0-21,0 0-15,2 0-13,-2 0-10,0 0-14,0 0-4,0 0-19,3-2-9,1 2 1,0-2 23,7 2-5,-2 2-8,4 2-5,-4 4-5,2-4-1,-4 6-6,-4-2 5,0 3 1,-3 1 6,-2 2 31,-1 3-7,-4 7 6,-4 2-1,1 1-10,-5 1-8,3-1-5,-5-2-6,7-3-5,-4-2 1,2-4 5,3-5-5,3-3-1,-1-1 6,2-4-1,2-2-4,1 1 5,0-2 1,4 0-1,0-2-1,0 2-6,0-1-12,0-2 11,1 0-7,3-1 8,6 2 8,11-6-8,7-1 12,4-4 0,3 1-10,-3 7-1,-7 3-1,-8 2 8,-5 3-8,-5 1-2,-2-1-8,-3 4 10,-4-4-7,2 4 6,-2-5 1,0 1 1,0-2 5,0-1-5,0-1 1,0 1 5,1 0-5,-1 0 5,0 0-7,0 0-45,0 0-108,0 1-322,-7 4-160</inkml:trace>
  <inkml:trace contextRef="#ctx0" brushRef="#br1" timeOffset="18055.27">31819 2851 528,'0'0'180,"0"0"-123,0 0-18,0 0 66,0 0 39,0 0-19,-2 2-31,2-2-29,-2 0-23,2 4-20,-1-2-22,1 2-3,1 6 3,-1 2 2,2 12 26,0 3 2,-4 6 17,0 0-2,-2 2-9,-1 2-20,-1-3 5,-1-1-20,-1-3 8,6-3-8,-2-10 1,4-10 5,0-3-5,0-3 13,2-2-6,0-1 3,0-1 16,5-9 31,0-9-37,2-10-1,4-11-21,7-7-57,-2 2-8,0 1 23,2 4-3,-5 3 21,4 6 6,0 1 18,0 7 0,-3 3-1,-3 9 0,-3 6 1,-3 7 0,-3 0-1,1 7-11,0 0 12,0 9 0,-1 6 1,3 6 5,0 5-6,-5 3 8,2-2 7,-2 3-5,-1-5-4,2-8-4,-1-5-2,0-10 6,-2-6-4,0-3 22,3-1 39,-2-2 21,3-3 9,-1-4-21,3-10-56,3-9-15,6-3-1,0-1 0,6 2-13,-3 3 1,3 5 12,-2 8-6,-2 3-1,-7 4 6,-3 6 0,-5 2-8,-1 2 0,4 3-10,-1 5 18,4-1-6,-2 8-2,-2 0 1,-1 4 7,0-1 2,-3 5-1,0-2 10,0-1-2,0-3 2,-3-2-10,2-5 2,-1-2 5,2 2-7,0-1-78,-3 4-56,2 2-88,1 4-292,6 23-214</inkml:trace>
  <inkml:trace contextRef="#ctx0" brushRef="#br1" timeOffset="18387.27">32462 3190 476,'2'6'118,"0"6"-22,0 2 27,2 4-13,-3-5-5,1 0-44,2-4 4,-1-2-38,0-3-14,-2-4 4,4-4 56,1-5 59,6-14-67,8-12-40,0-10-17,1 1-7,-6 8 6,-4 10 4,-10 13 10,-1 5 6,-6 6 28,-1 2-34,-4 6-21,-7 4 21,-4 3-21,5 5-1,-1-1-49,11 0-58,6-4-121,8 3-91,45-4-191</inkml:trace>
  <inkml:trace contextRef="#ctx0" brushRef="#br1" timeOffset="19104.27">33161 2769 247,'-6'-4'657,"2"-1"-432,-9-4-72,-2 5 7,-2 0-40,-5 4-37,-4 0-20,3 8-38,1 8-17,5 3-8,1 5 0,-1 5 0,8 2-2,1 4 2,2-3 9,1 5 2,-1-3 1,2-5 4,1 0-2,0-3 11,0 0 5,2-4 0,-1 1-16,4-4-13,-1 3 9,2-2-4,0-1-4,2-2-1,-1-2 0,5-5 0,-4-3 1,-1-1-1,0 1 0,-2-4 7,3 1-7,-2-4 7,7 0 1,-3-3-2,2 3 2,-5-1-8,3-2 5,0 0-5,-5 3-1,-1 0 1,2-4 1,-1 4-1,4-4 5,1 0-5,4-4-1,-1 2-38,8-3-95,0-1-74,4-2-32,1-3-125,12-33-438</inkml:trace>
  <inkml:trace contextRef="#ctx0" brushRef="#br1" timeOffset="19586.27">33300 2541 808,'0'0'287,"0"0"-194,0 2-41,5-2 7,0 2 4,9 0 0,-2 4-15,1 1-29,-2 3-8,-5 2-1,-2 0-2,-7 5 5,-1-1 17,-6 6 21,-6 4 6,-2 1-18,-2-4-31,4-1-8,6-9-5,4-4-11,4-4-41,2 3 36,2-4 12,1 1 8,2 2 0,0-3 1,0-4 2,-1 3 4,1 0-5,2-3 0,5 1-1,4 0-5,-1 3-65,4 3-95,1 8-185,19 31-296</inkml:trace>
  <inkml:trace contextRef="#ctx0" brushRef="#br1" timeOffset="20194.27">32872 3606 763,'0'0'172,"0"0"-124,0 0-16,0 0 56,1 3-17,3-2-46,4 4-7,4 7 0,3-3 3,3 2-6,3 2 5,-2-3 1,1-2-5,-3-1 1,-8-2 2,2 0 14,-6-4-4,-2-1-1,-3 0 5,2 0 3,0 0-6,-1 0-4,4 0-4,3-1-13,7 1-7,1-3 4,0 1-5,0 1-1,-2-2-12,-4 2-51,0 0-19,-5 1-25,-2 0-25,-3 0-36,3-6-69</inkml:trace>
  <inkml:trace contextRef="#ctx0" brushRef="#br1" timeOffset="20617.27">33444 3267 845,'0'-1'483,"0"1"-379,-1 0-71,1 0 25,0 0 32,0 0-40,0-2-44,0 2-6,0 2-99,-3 7-125,-10 25-85</inkml:trace>
  <inkml:trace contextRef="#ctx0" brushRef="#br1" timeOffset="26163.27">32408 6177 144,'-2'-1'948,"2"-1"-739,-2-2-146,2 7-62,1-3 28,-1 0 31,1 0-15,1 0-32,-2 1-12,4 2 29,2 4 9,0-1 6,2 0-7,2 0 20,3 0-19,0 0-3,5-1-1,-2 1-14,1 0-3,-3-2 0,-4 0-3,-4 0-14,-1-3 8,-4 0-1,-1-1 2,0 0 8,-1 0 3,1 0-1,0 0-7,0 0-5,0 0-8,1-1-1,3 2-17,3-1 8,8 2-50,4 2-132,2 6-269,16 24-211</inkml:trace>
  <inkml:trace contextRef="#ctx0" brushRef="#br1" timeOffset="26653.27">33195 6608 786,'-3'-3'250,"0"-2"-53,-8-5-110,7 3 36,-2 1 12,-1-4 25,1 6-71,1 1-38,-3 0-14,5 3-4,-3 0-15,-6 3-4,-2 4-7,-5 5-5,1 1 2,-5 7 4,5 7-1,2 4-7,0 0 0,8 3-6,2 2-8,3-2 14,6-4-1,-1-2-6,3-7-1,1-5 1,5-2 6,-2 0 1,7-6 6,1-3-5,4-1 11,-3-2-12,4-2-59,-2-2-97,0 1-135,19-14-290</inkml:trace>
  <inkml:trace contextRef="#ctx0" brushRef="#br1" timeOffset="26968.27">33288 6922 784,'0'3'214,"0"1"-158,0 2-14,-2-1 49,2-4 34,0 3-41,2 1-42,-2 2-24,1 1 3,-1-3 6,0 2-2,2 1-8,-1-4 2,-1 1-7,0-3 0,0 1-1,-1-2-1,1-1-1,0-1 5,1 1 2,-1-3 4,2 1-20,-2-3-11,1-4-128,3-4-41,-2 1-123,7-11-77</inkml:trace>
  <inkml:trace contextRef="#ctx0" brushRef="#br1" timeOffset="27514.27">33473 6479 903,'0'-2'312,"-2"2"-182,1-3-95,1 3-11,0 0 64,1 3-19,1-1-45,2 5 0,1 2-9,1 1-7,-4 7-8,-7-1 17,-9 7 20,-4 6-11,-7 0-26,4-2 31,3-3-23,6-11-7,8-6 1,1-5-2,3-2 0,3 0-1,-2 0-12,2 0 4,-3 2-6,3 5 15,3-2 7,5 4-1,7-2-4,4 2-1,5-5 8,2-1-9,-2-3-1,-1-4-61,-4-5-49,-10 0-49,-7-5-170,-29-35-381</inkml:trace>
  <inkml:trace contextRef="#ctx0" brushRef="#br1" timeOffset="27862.27">33053 6065 1018,'-2'-5'284,"0"2"-131,0-1-59,2 4-47,4 0-8,3 4-30,14 8 54,10 2 43,10 4-16,6-1-9,0 2-31,0-5 8,-3 2-19,-1-6-21,-5 1-9,-2-3-7,-1-4-1,-5 1 1,-7-4-2,-3-1-28,-7-4-43,-5 1-20,2-6-43,-4-5-88,-2-11-115,-5-66-295</inkml:trace>
  <inkml:trace contextRef="#ctx0" brushRef="#br1" timeOffset="28109.27">33561 5379 770,'-3'0'319,"3"0"-148,-3-3-163,-1 6 1,-1 2 24,-3 12 72,-9 13 34,-3 12-56,-2 10-53,5-1-7,1 4-23,5-1-1,4-5-50,6 7-238,11 54-557</inkml:trace>
  <inkml:trace contextRef="#ctx0" brushRef="#br1" timeOffset="28822.27">32623 5196 691,'-13'-1'222,"-1"2"-144,-19 4 44,-6 16-17,-6 14 21,-4 14-38,-3 18-16,7 17-33,-15 67-27,21 30 11,32 1-19,25-70-4,14-5 0,16 3 2,12-4-2,-30-62-5,10-5-148,1-2-203,187 155-556</inkml:trace>
  <inkml:trace contextRef="#ctx0" brushRef="#br1" timeOffset="29589.27">33723 3776 913,'-7'-6'345,"4"2"-81,-7-7-94,4 6 32,1 2-29,4-3-61,-1 6-64,4 0-48,-2 2-1,0 5-112,-2 3-221,-1 12-28,-19 49-548</inkml:trace>
  <inkml:trace contextRef="#ctx0" brushRef="#br1" timeOffset="30496.27">32607 6073 675,'-3'-4'276,"2"2"-108,-2-4-36,-1 5 21,4-2-4,-3 3-50,3 0-54,0 4-45,0 6-6,-2 8 6,1 9 9,-2 13 7,-1 4-10,-3 1-6,-3 2 15,-2-2-15,-6 2-36,-2-9-85,-5 0-92,-36 37-249</inkml:trace>
  <inkml:trace contextRef="#ctx0" brushRef="#br1" timeOffset="31210.27">30407 3025 815,'-8'-17'113,"4"5"-74,-8-11-21,2 9 58,7 5 67,0 9-81,3 13-62,-3 12 0,-2 21 12,-7 20 5,0 13 7,-1 2-8,-5 6-7,4 0-3,-3 58-6,6 42-105,17 29-233</inkml:trace>
  <inkml:trace contextRef="#ctx0" brushRef="#br1" timeOffset="31840.27">32980 6590 751,'0'2'319,"0"-2"-206,0 0-113,3 0 1,0 2 4,4 0 107,9 3 11,2 6-13,6-3-34,2 10-25,4-3-12,3 11-12,8 1-3,10 5 11,9-1-8,14-2 6,51 7-5,-85-30-8,37 5-8,-12 1-6,-18-8-5,-17-2 0,-15-2 1,-8 0 4,-7-2-6,-5-4-71,-6-5-263,-56-39-317</inkml:trace>
  <inkml:trace contextRef="#ctx0" brushRef="#br1" timeOffset="32435.27">33158 2605 534,'-3'-5'175,"-1"-1"-25,-5-6 0,3 0 2,0-1-26,-1-1-17,2 5-2,3 5-34,1 8-73,2 9-19,1 14 11,3 11 8,8 19 1,9 8 5,9 3-4,4 6 7,6 0-2,0 1-5,-4-8 4,-3-6-5,-9-12 5,-5-8-6,1-9 0,-9-5-7,-2-4-65,-4-1-114,-6-6-92,-28 3-11</inkml:trace>
  <inkml:trace contextRef="#ctx0" brushRef="#br1" timeOffset="32683.27">33052 2990 1123,'0'-2'240,"0"2"-156,0 2-84,1 6-7,3 4 5,4 7 2,4 7 7,9 5 25,9 9-5,6 0-12,2 2 6,-2-7-11,-4-7-4,-5-9-5,-6 0-1,-4-3-19,-2 4-166,1 30-326</inkml:trace>
  <inkml:trace contextRef="#ctx0" brushRef="#br1" timeOffset="36202.2699">25995 10295 99,'-1'0'238,"1"-2"-71,-1 0-11,-3 0-29,3 0-1,-2-1 23,1 3-40,1-3-4,1 3-28,0 0-20,0-1-15,0 1-14,0 0-5,1 0-1,-1-3-1,2 3-1,-1 0 1,1 0 4,-1-4-8,3 4-2,-2 0-6,4-7 13,3 1-10,4-6-4,1 4 1,-1 0-8,-4 2 0,1 1 0,0 5-1,-2-1-6,3 2 5,4 4 0,0 1 1,1-2-1,1 2 0,0-2 1,-5 1 0,-1-2 1,-2 0 1,-3 0-1,-4-3 0,-2 0 5,0 0 3,0 1 6,-2-1 36,0 0 17,-4 0 2,-4-1-16,-2-8-37,-1 4-16,-6-1-1,2-2-3,-4 1 2,2 0 0,1 3-21,-2 2 21,4 2 1,0 2 0,3-2 0,6 2 0,3-2 0,4-2 0,3 2-14,-2-2-10,5 0-12,5 2 26,8-4 10,5-2 6,11 1-6,-2-3 2,-1-2-2,-7 10 2,-2-4-2,-6 4 1,-5 4-1,-2-1 0,-5-2-1,-2 5-1,-1-6-4,-2 0 5,0 3-7,-2-3-1,2 4 9,-3-4 8,2 1-8,-3-1-1,-2 0-18,-4 2-80,-3-2-44,-4 2-23,-3 2-175,-28 7-235</inkml:trace>
  <inkml:trace contextRef="#ctx0" brushRef="#br1" timeOffset="37178.2699">25606 10060 591,'-3'-3'167,"1"3"-65,-2-2-21,2 1 22,1 0 37,1 1-25,0-3-11,0 2-28,0 1-28,1 0 3,-1 0-22,0 0-8,-1 0 4,1 0 8,1 0 3,-1 0-3,4-3-24,6-1-7,8 0 20,9-10 5,6 0-4,5-2-7,-2 5 1,-2 1-8,-4 2-2,-7 4-6,0 3 0,-2 1 0,-6 0-1,-2 1 0,-2 2-1,-2-2 1,4 1 0,-5 2 0,-2-2 0,-2 0 0,0 0 0,-3-2 0,-1 2 1,0-2 0,-3 0 11,-1 1-6,-6-1 4,-7 0 7,-10 0-4,-12 7-13,-6 2-3,2 4 3,4-4 0,6 1-1,4 1 1,8-5 0,2 2 0,5-6 0,6 3 1,4-4 8,1 3 6,4-8 5,1 3 1,0-2-3,0 1-3,2 0-6,3-5-8,7 0-1,9-4 0,5 5-8,-1 2 8,6 4 1,4 2 0,3 2-1,-2-2 1,3-2 0,-3 0-1,-10-2 1,-4 0 0,-11 0-1,-4 0 0,-8 4-1,-4-2-35,-5 2-64,-8 4-64,-8 8-37,-12 9 18,-5 5-126,-55 36-398</inkml:trace>
  <inkml:trace contextRef="#ctx0" brushRef="#br1" timeOffset="38239.2699">25395 10855 698,'5'-13'212,"-2"3"-29,6-16-95,3 7-34,0 3 23,0-1 19,4 5-17,-2-2-19,3 6-18,-2 4-9,5-2-6,0 2-4,6-1-7,11-3 5,7-2 2,6-3-7,4-3-5,0 4-2,-1 0-8,-13 4 7,-3 4-8,-3 4 0,-12 0 0,-4 0-1,-7 2 1,-5-2 1,-2 2 0,-4-2 13,-3 0 13,2 0 30,-5 0 13,0 0-8,-8-2-35,-7 0-27,-6-1-2,-4 0-61,-5 1-4,0 1-13,-5 1-5,7 0 56,-1 1 10,3 1 19,7 1 4,10-2-3,5-1 10,6-1 10,7 1 4,1-3-16,-1 0-3,4 2 12,10-7-12,8 1 2,10-1-7,3 0 8,-2 1 0,-2 4-1,-5 3-7,-1 3 7,0 2-7,-2-1 1,1-2 4,-3 0-5,-4 0 0,-8-2 1,-4-2 4,-2 2-5,-6 0 8,0 0 7,-4 0 40,4 0 7,-6-2-29,-2 0-26,-7-4-8,-9-2-60,-9 4-27,-7 3 4,-5 2 25,-8 8 19,-2 4 19,-7 1 14,7 5 6,6-5 8,10-2 4,15-6 28,15-6 28,9-6-19,14-6-7,17-8-36,21-11-4,60-30 4,-69 43 0,35-15-5,-8 7 7,-19 11-2,-5 7-5,-12 1 5,-12 6-5,-6-1-1,-9 2 0,-5 0 0,-4 0-1,-1 0 1,-6 0-63,-3 0-128,-6 0-148,-44-2-258</inkml:trace>
  <inkml:trace contextRef="#ctx0" brushRef="#br1" timeOffset="38704.2699">25722 9977 847,'-3'0'189,"0"-2"-86,0 0 2,0 0 42,3 2 9,0-4-36,3 4-76,-3 0-22,3-2-22,3 4 0,10-2 6,6-2 21,12 2 0,3-1-6,2-2-10,-5 3 1,1 0-12,-7 0 2,-2 3-2,-9-2 1,-4 1-1,-6-2 1,-6 0 8,-2 4 6,-4-4-6,-4-6-9,-4 2-72,-2 0-57,-3 1-69,6 3-180,-4 19-385</inkml:trace>
  <inkml:trace contextRef="#ctx0" brushRef="#br1" timeOffset="39335.2699">26110 10344 796,'0'-3'273,"0"2"-114,1-3-76,2 0-26,4-6-5,0-2 10,3 2-28,2-1-16,5 2-10,-2 2-8,1 3 1,1 4-1,-3 0 0,-2 1-1,-3 2 0,-5-3 0,0 4-5,-4-4 6,-4 0 1,0 3 7,-8-2 22,-4 5-3,-8-2-20,-6 0-7,-1 0-7,-1-3-4,6 2 2,3-3 4,7 0 5,6 0 1,7-4 4,5 1-5,0 2-20,4-1 7,4-2 13,0-1 6,7-2 0,2 3-4,2-4 5,-3 4 1,-6 0-8,-2 1 0,-3 3 0,-3 0 0,-2 3-17,-4 0-76,1-2-135,-7 3-234,-10 8-107</inkml:trace>
  <inkml:trace contextRef="#ctx0" brushRef="#br1" timeOffset="40467.2699">31041 9167 1195,'-2'-2'222,"2"0"-105,-1 2-114,-1 4-3,4 6-6,-4 7 6,1 11 9,1 10-3,-3 18 8,-3 15 23,-3 15 7,-12 63 53,-14 25 5,2 27-39,17-63-33,-1 0 6,6 7-6,-2-8-12,6-12-9,-1 1 8,-1 0-10,3-18-5,3-71-3,2-6 2,-1-3 0,-1 25 8,2-16-8,-2-11-1,1-11-1,2-5-78,0-8-98,0-6-39,0-43-395</inkml:trace>
  <inkml:trace contextRef="#ctx0" brushRef="#br1" timeOffset="40904.2699">31238 11067 1122,'-6'4'232,"2"2"-176,-4 4-56,3 3-18,4 2 12,1 0 6,3 9 6,4 3 16,3 4 4,3 6 16,-1-5-14,-3-4 13,5-2 22,-4-11-30,4-5-26,0-9 35,8-12 15,5-15-21,3-15-19,3-8-5,-9-6-7,-9-2-4,-11 2 22,-10 10 61,-6 10 0,-6 11-27,-4 9-30,-3 9 12,-2 3-21,8 3-9,8 0-9,4 0-19,10 1-200,4 3-125,27-2-240</inkml:trace>
  <inkml:trace contextRef="#ctx0" brushRef="#br1" timeOffset="41459.2699">31569 8728 1185,'-2'-3'229,"2"3"-146,0-1-70,0 1-12,2 1 19,0 6-20,4 11 10,4 9 32,-1 14 0,-1 6-1,-2 2-5,-2 3-18,-1 4 25,-2-5 22,4 5-40,-4-14-4,4-4-13,-2-15-1,0-7 1,0-11-7,-3-4 29,3-2 46,-2-3 1,9-13 4,4-4-36,8-17-18,2-5-11,3-1-16,4-4 0,7 3-9,-1 7 2,-1 8-14,-8 11-47,-4 9-29,-10 7-61,-4 3-49,-1 7-55,-6 33-246</inkml:trace>
  <inkml:trace contextRef="#ctx0" brushRef="#br1" timeOffset="41707.2699">31927 9380 1318,'0'0'313,"1"-1"-241,1 1-71,1 0 5,3 0 33,9 0 30,12-4 18,11 0-42,3-6-4,-3 3-22,-4-2-19,-9-1 15,-3-1-4,-5-1-11,0 4-144,-4-9-127,10-25-412</inkml:trace>
  <inkml:trace contextRef="#ctx0" brushRef="#br1" timeOffset="42001.2699">32132 9179 1006,'-2'10'149,"2"-3"-116,-4 12-8,-1 1 89,0 6 17,3 6-41,-2 3-17,1 8 14,-1 1-19,3 1-5,-1-1-11,0-6 1,2 0-7,0 0-19,0-1-3,-1-1-13,1-5-1,0-2-10,5-10-9,2-4 2,8-11-26,12-9-45,9-16-116,10-10-157,-2-5-114,24-38-52</inkml:trace>
  <inkml:trace contextRef="#ctx0" brushRef="#br1" timeOffset="46761.2699">24863 12103 1286,'-4'-6'269,"0"3"-46,-2-4-146,3 7-68,3 3-3,3 0 40,1-2 14,6 2-9,16-1 24,8 2-18,13-2-30,4 2-7,3-3-14,-1-1 4,-5-1-4,0-5 1,-6 0-6,-1-1-1,-5 0 0,-5 3-32,-2 0-74,-8 4-151,-7 0-207,-10 8-203</inkml:trace>
  <inkml:trace contextRef="#ctx0" brushRef="#br1" timeOffset="47083.2699">24826 12675 1111,'-2'0'309,"2"0"-184,0-1-97,2 1-5,-1 0 103,8 0 49,12-4-7,13-6-54,16 1-49,9-8-25,10 2-11,-2-3-11,0 7-11,-7 2-6,-1 3 0,-5 5 0,-9 2-1,-4 1 0,-11 2 0,-12 0-8,-6-2-26,-4-2-28,-8 0-26,0 0-23,-6 0-101,-20-13-421</inkml:trace>
  <inkml:trace contextRef="#ctx0" brushRef="#br1" timeOffset="79977.27">26104 12361 184,'-6'0'685,"1"0"-495,-3 0-47,0 2-19,-2-2 56,6 2 27,3-2-46,1 0-70,1 0-28,1 0-7,0 0-10,0 1-25,8 4-9,-2 7 2,2-1 2,0-1-2,-3 1-4,2-4 11,3 3 6,7-6 17,13 0 2,14-4-13,11-6-16,6-3-7,-5-5-2,-1 3-8,-13 4 0,-12 3 0,-13 0 0,-7 2 1,-7-1-1,-4 3 1,-2 0 5,1 0 0,0 0 0,-1-3 8,1 3 10,-3-2-9,3 0-14,3 2-1,-3 0-47,1 0-106,0-2-423,7-18-696</inkml:trace>
  <inkml:trace contextRef="#ctx0" brushRef="#br1" timeOffset="80939.27">26832 12142 1109,'0'0'335,"0"0"-217,-1 0-95,1 0-16,0 3 53,0 2 3,2 9-10,3 9 79,-1 10-32,-1 13-25,-3 9-25,-3-1-16,-1 9-2,-3-4-10,2-1-7,2-12-9,-3-5 0,2-9-5,1-15-1,0-3 0,1-13 0,4-1 0,-4-9 1,2-5-1,0-18-42,5-22 10,5-15 17,3-10-13,13-4-11,2 10 12,2 12 27,2 10-1,-3 18 2,-9 9 11,-4 10 17,-10 9-19,1 6-10,-2 5-7,1 6 7,2 9 0,3 7 13,-3 8 8,-2 5 0,-3 9 3,-3 5 0,-3 0-9,-5-1-1,1-2-4,-5-9-2,4-15-7,4-8 5,1-13 2,3-7 7,1-7 6,2-15-21,6-15-32,9-18-10,3-6 15,7 0 6,-2 15 6,-5 8 14,-4 12 0,-1 5 1,-6 7 1,-4 6 16,3 4-1,0 4-5,-1 4-10,2 4 7,0 2-7,2 5 5,-1 7 7,-4 4 8,-2 7 14,-2 5 10,-5 11-3,-4 2-12,-1 1-12,-8 1-6,3-9-5,0-9-6,2-6-1,2-8-17,5-9-55,3-2-82,7 0-354,20-18-440</inkml:trace>
  <inkml:trace contextRef="#ctx0" brushRef="#br1" timeOffset="81247.27">27402 12776 1136,'4'7'130,"0"0"-62,3 6 31,-1-6 16,4-1-11,-4-3-38,3-8-9,5-3 51,-1-8-39,2-3-33,-4-10-21,-3 3 3,-7 1 12,-2 5 78,-4 7-29,-3 6-14,-3 5-7,-5 4-37,-2 5-20,-1 9-1,-5 1-1,4 8-1,3 1-5,11-9-32,-1-3-41,10-6-52,1-2-144,9-6-177,41-22-183</inkml:trace>
  <inkml:trace contextRef="#ctx0" brushRef="#br1" timeOffset="81741.27">28021 12200 1123,'-1'-6'338,"-1"-5"-152,-4-3 19,-3 3 4,-1 1-50,-5 4-84,2 0-39,0 6-23,-3 6-7,3 2-6,-4 7 0,1 7-1,0 11 0,0 8 1,0 7 0,3 4 1,-2 6 5,1 4-5,6 5 1,2-4-1,4-4 0,2-10 1,2-13-1,4-1 1,1-6-1,0-6 1,4-4-1,-1-4 5,-2-4-5,-1-3 5,-1-4 20,-3-4 22,3 0-8,-5 0-4,3-2-3,0-1-6,7-4-12,2-3-13,3 4-1,2-10 0,1 6-1,1-7 0,-5 2-6,0-1-24,-6 0-5,-4 6 7,-1-3-14,-4 1-17,0 1-71,-3 0-137,10-16-391</inkml:trace>
  <inkml:trace contextRef="#ctx0" brushRef="#br1" timeOffset="82441.27">28203 11951 1263,'0'0'353,"3"-2"-242,3-5-95,5 3 25,5-2 61,0 2-23,-1 2-41,3 2-20,-3 4-5,-6 8-4,1 0-1,-8 11 37,-4 6 27,-9 10-30,-4 3-17,-6 7-10,-1 2-9,1-6-6,4-7-1,7-9-8,5-14-2,2-8 11,0-3 0,3-7 1,3 3 7,0 0-8,0-1 9,3-1 8,5-1 1,5-1-9,-1 1-2,3-3-5,-1 2 4,0 0-5,-5 0 0,-1 0-1,-1 0-11,-4 1-76,-1 0-139,-2 3-305,-1-4-428</inkml:trace>
  <inkml:trace contextRef="#ctx0" brushRef="#br1" timeOffset="83207.27">28609 12962 1410,'0'0'485,"0"0"-420,0 3-65,2 2-15,1 6 15,6 11 67,2 1 2,4 6-27,2-3-13,-2-7 2,-1-4 2,0-8 3,-8-7-4,1-6 23,1-10 20,5-14-52,4-15-13,2-19-10,4-17-39,9-64-3,-5-52-60,0-32-14,-15 101 1,-12 85 64,0 11 36,-3 9 15,0-24 53,0 21-13,0 6-14,3 5 31,0-2-27,3 1-17,6-6 1,1 5 1,5 1-9,2 0-5,-1 8 0,0 4-1,0 0 6,0 4 3,5 1 2,1 6-4,5 0 2,6 4 0,3 2-3,6 2-5,5-4 8,5 1-7,6-2 7,8-3-3,11-4-5,50-4 29,14-12-12,-3 1-17,-48 6-1,-5 8 2,-45-2-2,0 0 0,-6 3 0,33 0 0,-12 1-1,-16-1-5,-15-3-44,-11-1-20,-6-7-52,-7-9-349,-30-47-337</inkml:trace>
  <inkml:trace contextRef="#ctx0" brushRef="#br1" timeOffset="83599.27">29221 12345 1288,'0'0'304,"0"6"-242,0 6-53,3 5 33,-2 14 84,4 17-18,-1 9-35,-1 8-26,0-1-19,-6-5 4,0-9-7,-4-3-7,1-10-9,3-4-1,-2-10-7,-2-8 1,4-8-2,3-5-17,0 0-158,0-2-308,9-33-216</inkml:trace>
  <inkml:trace contextRef="#ctx0" brushRef="#br1" timeOffset="83791.27">29376 12687 1216,'9'0'354,"-3"0"-264,9-7 57,1 4 72,-3 0-58,1-1-56,3-1-42,2 1-32,3 3-19,1 1-10,2-2-1,-4 0-1,3 0-9,-4 2-87,0 0-178,-2 0-374,13-3-537</inkml:trace>
  <inkml:trace contextRef="#ctx0" brushRef="#br1" timeOffset="84235.27">29768 12316 1284,'0'-2'342,"0"2"-238,2 0 11,0-2 44,0 4-48,4 5-76,5 0-25,7 9-2,1 6 2,0 6-8,-1 6-1,-4 8 10,0 4 1,-4 3 18,-4 5-9,-2-8 1,-4 2-5,0-6-7,-1 2-1,-2-7-3,1-8 2,2-14-8,0-8 1,2-11 16,-1-3 13,5-14 49,5-10-53,5-17-7,2-8-1,4-12-4,-1-1-13,2 2-1,-3 11 2,0 15-2,-6 13-6,3 3-12,3 7-24,-1 5-11,2 4-26,0 8-103,-5 8-325,5 28-255</inkml:trace>
  <inkml:trace contextRef="#ctx0" brushRef="#br1" timeOffset="84461.27">30172 12722 1410,'0'2'508,"2"-2"-448,-2 0 7,2 0 31,8 0-28,8-2-5,10-4-23,11-1-15,3-8-27,-1 0-3,-8-3-36,-7 5-15,-11-5-63,-5 2-105,-7-1-158,-19-32-280</inkml:trace>
  <inkml:trace contextRef="#ctx0" brushRef="#br1" timeOffset="84735.27">30337 12559 989,'-2'1'457,"2"0"-414,-1 8-10,0 6 144,-3 7 6,2 9-69,-2 1-52,-1 7-23,2-2-14,-1 4-8,0 0-5,4-5 1,0-9-2,4-5-5,0-7 7,0-5 10,0-4-4,1-2-5,-2-3-2,3-2 10,0-3-14,8-4-8,-4-8-36,3-7-93,2-10-216,10-86-268</inkml:trace>
  <inkml:trace contextRef="#ctx0" brushRef="#br1" timeOffset="85053.27">30483 12103 1349,'1'0'245,"-1"0"-187,2 0-32,-2 3-5,3 3-14,-2 7-6,-1 10 18,-2 5 17,-6 8-21,-5 0-9,2-1-5,0-4-1,0-9 0,5-6 0,3-5 1,1-7 5,2-1-6,2-2 17,-1-1 82,4 0 19,4 2-46,-1 0-45,3-2-27,1-2-18,6-1-139,25-29-433</inkml:trace>
  <inkml:trace contextRef="#ctx0" brushRef="#br1" timeOffset="86067.27">30371 12146 810,'0'0'363,"0"0"-160,-1-1 22,-2 1 70,3-3-76,0 3-85,4-4-53,-2 4-17,-2-2-11,4 2-28,-1 0-19,4 0-5,2-1-1,5 1 2,1 0-1,1 1 1,-1 5-2,-1 2 0,-1 3-1,-2 1 0,-5 2 0,1 3 0,-4 0 0,-3 2 1,-6 2 0,0-5 8,-4 2-7,-5-4 5,1-4 0,-4-3-5,2 2 0,-2-4 1,2 0-1,5 1 0,4-2-1,4-1 0,0-2 0,6-1 0,-2-1-1,1 1 0,1 1-8,4 3 9,1-1 4,8 1 11,-2-1 2,3-1-1,-2 0-1,-3 1-13,3-3 4,-6 3-6,0-1 0,-3-2 0,0 0-25,-3 0-25,3 0-22,1 2-39,3 0-153,23 9-392</inkml:trace>
  <inkml:trace contextRef="#ctx0" brushRef="#br1" timeOffset="86388.27">30831 12404 1811,'0'0'303,"-2"2"-243,-4 7-51,-3 8 27,-6 10 20,-4 11-25,-4 7-16,-3 7-3,-2 3-6,-4 1 2,-3 0-1,-3 11-6,-8 0 7,-6 4-7,-4 7 7,-1 0-7,7-7 5,8-12-6,15-20 6,9-11-6,14-19 0,4-7-7,3-2-62,7-4-146,8-2-83,62-27-511</inkml:trace>
  <inkml:trace contextRef="#ctx0" brushRef="#br1" timeOffset="86719.27">30801 13044 1496,'-4'-6'520,"0"3"-395,-5-6-37,-3 4-11,0 5-37,-5 4-25,-3 9-13,-4 11-1,-4 7-1,1 8-1,6 6 1,2 0 0,6-2 0,3 2 0,7-6 0,3-5 1,4-4 10,6-8 8,4-7 11,5-6 6,5-3-3,2-7-12,6-9-12,-2-2-9,0-6-32,-2 0-32,-5-5-65,-6 1-213,16-42-472</inkml:trace>
  <inkml:trace contextRef="#ctx0" brushRef="#br1" timeOffset="87034.27">31044 12910 1218,'5'-4'586,"2"1"-473,6-5 2,1 4 26,6 0-46,-7 0-44,-2 8-33,-5-4-17,-4 7-1,-7 2-8,-8 10-1,-7 8-1,-4 7-8,-2 5 3,11-3 6,5-9 3,8-5-2,7-3 8,8-7 0,2-5 36,6-4-7,2-3-8,-3-3-11,0-4-10,2-3-5,-4-2-31,0-1-78,2-5-255,21-39-461</inkml:trace>
  <inkml:trace contextRef="#ctx0" brushRef="#br1" timeOffset="87816.27">30417 11926 555,'-2'2'264,"2"0"-167,-2 2-58,-1 4 140,0-2 52,0 0-45,3 1-39,0-1 36,0 0-48,2-4-17,2-2-13,3 2-10,7 0-16,11-1-20,11-1-22,8-1-4,1-1-9,3 2-6,-3 0-9,-2 2-7,0-1-1,-1 2-1,1 1 1,0-4 0,-3 3 0,-3-3-1,-12 0-7,-7 3-32,-9-2-14,-6 2 2,-1 4-30,-4-2-40,-1 5-187,-19 23-280</inkml:trace>
  <inkml:trace contextRef="#ctx0" brushRef="#br1" timeOffset="89071.27">31692 12846 1239,'0'0'286,"0"0"-131,-1-1 49,2 1 12,-1 0-65,2-3-44,5 3-49,6-6-23,8-2-7,17-1-4,9-1 2,6 2-4,1-3-13,-3 8-3,-6-3-4,-8 6 7,-7 6-9,-6-3 0,-5 4 0,0 1-1,-1-3-5,1 1-22,-2-3-23,-3-3-2,-1-3-11,-3-3-10,-2 1 19,-2-6 11,-2 0-32,-12 3-38,2-2-104,-4 0-28,-7 4-55,-44-8-291</inkml:trace>
  <inkml:trace contextRef="#ctx0" brushRef="#br1" timeOffset="89409.27">31920 12358 1220,'0'0'258,"-2"1"-188,2 1-19,0 2 71,4 6-11,2 15 40,3 15-31,5 17-43,1 11-5,-4 12-15,-7 3 4,-5 10-13,-12 55-9,4-102-13,-8 53-16,-2-13-1,2-9-9,5-12-7,6-20-68,12-8-84,7-19-177,65-28-278</inkml:trace>
  <inkml:trace contextRef="#ctx0" brushRef="#br1" timeOffset="90813.27">32551 12575 1185,'0'0'333,"0"0"-252,0 2-56,3-2 86,-3 4 29,3 5-77,0 12 12,2 6-15,-4 9-9,-2 3 9,-4 2-5,-6 4-7,-3 2-18,-2 2-6,-1-2-10,0-6-8,2-3-5,3-11 5,6-9-5,2-9-1,0-3-8,4-6-7,4-4-18,2-8-33,6-13-35,7-16 14,3-16 42,6-4-25,-2 1 23,-2 12 37,-2 11 9,-6 11 1,1 10 24,-5 5 14,0 7 5,-1 0 2,1 3-12,2 2-9,-1 3-10,3 4-7,-2 2-5,-3 3 4,0 3-5,-5 7 11,-4 3 27,-6 2 18,-5 5-13,-4 2-17,-2 0-14,-3 1-1,3-5-4,5-9-8,3-11 0,7-8-1,4-6-9,4-8-38,7-14 7,11-13 1,1-14 16,5-8-21,-2-1-18,0 8 36,-6 12 27,-6 18 7,-6 9 23,-5 12-12,-1 6-1,1 8 25,1 0-3,3 5-3,-4-1-8,-1 6 2,3-3-1,-3 7-8,3 0-5,-3 0-1,-1 0-3,-4 3 2,2 1 5,-7 4 5,-1 0-6,-1 0-3,-6 1-4,0-1-10,4-3-1,-2-4-7,4-7-47,4-8-57,2-5-143,5-6-358,18-19-391</inkml:trace>
  <inkml:trace contextRef="#ctx0" brushRef="#br1" timeOffset="91166.27">33074 13134 1153,'0'2'275,"0"2"-209,0 5 24,3 1 54,0-2-24,4 5-26,0-3-4,3-3-16,-2-1-26,0-5-18,-3-1-17,1-4 7,-1-6 1,-2-3-12,-2-5-9,-1-5 6,-2 3-5,-2 1-1,0 9 0,-1 0 1,0 8 12,1 2-1,0 6-11,-4 0-1,-5 4-1,-1 8 0,1-1 0,1 3 0,6-10-10,3-3-86,6-2-148,6 1-88,12-9-33,58-15-668</inkml:trace>
  <inkml:trace contextRef="#ctx0" brushRef="#br1" timeOffset="91631.27">33515 12803 1242,'-6'-6'372,"-2"-1"-247,-7-7-37,2 7 47,0-3-1,5 5-37,3 3-55,4 2-29,-5 6-13,-2 5 0,-3 7 0,-3 11 6,-7 9 3,2 7 9,-2 5 3,2 7 0,2-1-7,4-3-4,7-9 5,6-6 3,3-3 6,2-7 0,1-1-6,2-5-1,2-7-2,-3-3-2,-1 0 4,1-8-2,0-2-2,2 2-4,-5-4-1,7 0-2,0-4-5,1 0 0,4-1 5,-1-5-6,1-1-11,-3-3-19,0-3-26,-1-1-52,1-5-60,1-1-327,22-40-146</inkml:trace>
  <inkml:trace contextRef="#ctx0" brushRef="#br1" timeOffset="92082.27">33689 12519 1430,'0'-3'467,"3"2"-410,4-7-15,2 4 21,3-2 14,1 6-52,7 6-18,-6 6-7,-2 7 0,-4 7 0,-8 4 25,-4 0 2,-11 1-4,0-2-5,-8-3-11,3 0 1,-1-6-7,3-3 5,6-7 1,5-6-7,2 0-2,5-1 1,2-3 0,-1 1-7,5 2 8,3 4 28,6-2 11,5 3-14,0-2-10,3-2-6,-5 0-9,4-4-28,-10 0-39,0 4-103,4 0-446</inkml:trace>
  <inkml:trace contextRef="#ctx0" brushRef="#br0" timeOffset="107369.27">8459 16756 205,'-7'-8'0</inkml:trace>
  <inkml:trace contextRef="#ctx0" brushRef="#br0" timeOffset="107801.27">18343 14883 217,'716'-133'0</inkml:trace>
  <inkml:trace contextRef="#ctx0" brushRef="#br0" timeOffset="110169.27">8246 16646 898,'2'2'91,"1"2"-91,2-1-31,-2-2 31,0-1 24,-2-1 88,-1-2-29,2 3-41,0 0-18,-2 0-6,-2 0-12,0 3 6,0-2-12,-3 5-23,-1 3-91,2 3-112,0 6-341</inkml:trace>
  <inkml:trace contextRef="#ctx0" brushRef="#br0" timeOffset="111257.27">8257 16652 962,'-1'0'224,"-1"0"-116,-1 3-74,3-2-14,0 7 2,3 6 31,0 9 32,2 11-16,3 6 5,-1 5-11,0 0-17,-1-7-2,0-1 10,0-3 10,-5-1-14,-1-1-7,-4-1-5,-2 6-8,0 11 15,-3 7 0,-2 7-9,0 4-12,1-3-6,6-6-11,1-1-5,3-5-1,1-9 0,-1-9 1,4-11-2,-3-10 2,-1-8-1,0-3 0,0-1 1,-1 0 4,1 2-5,0-2 5,0 0-5,0 4 0,-2-8 0,4 4 0,-2-2 0,1 1 5,0-5-6,1-8-35,4-15-86,1-22-65,0-10-59,3-8-7,1 7-58,13-72-200</inkml:trace>
  <inkml:trace contextRef="#ctx0" brushRef="#br0" timeOffset="111663.27">8248 16775 228,'2'1'135,"-2"2"-6,0-2 31,1 2-5,-1-3-2,0 0-3,3-3-23,-3 3 2,0 3-9,0-3-15,0 3-24,0 12-15,-3 8 65,3 18-38,-1 18-44,1 8-11,0 12-14,1 7-15,-1 0-3,0-11-5,0-13 0,3-24 0,-3-9-1,3-13-18,-1-6-57,1-3-89,3-3-88,3-4-99,17-35-296</inkml:trace>
  <inkml:trace contextRef="#ctx0" brushRef="#br0" timeOffset="114261.27">9127 16839 992,'-1'-3'279,"1"3"-160,-3 0-95,3 0-14,0 0 70,0 0 5,0 0-38,0 4-35,3-2-6,1 4 30,-1 0 10,1 2 14,-2 2-1,3-1 2,-4 5-13,1-2 0,-2 8-18,0 1-4,-2 3-10,2 4-5,-1 2-2,-2 5-8,1 0 8,1 3-7,0 2 4,-3-7-6,1-6 1,0-3 5,-1-5-5,4-9 1,0-4-1,-2-3 7,2-3-7,0-3 6,2-1 4,-2 1 1,3-4-9,-2-12-3,6-16-71,3-13 34,0-9 23,1-1 2,2 6 5,-1 7-8,-1 5 13,0 12-3,-3 5 4,2 13 1,-2 0-1,-1 4-9,5 0 8,1 2 1,5 1-6,2-1 7,7 1 9,-2 0 3,0-1-3,0 8-3,-3-1-4,-1 7-1,-6 2 0,0 9 14,-7 7 41,-3 11-11,-5 10-9,-3 5-12,-3 8-9,-3 1-3,4-3-11,0-9 0,3-17 0,2-11 0,0-15 0,0-6-1,2-2 2,1-3 4,-2-3-6,4-7-6,3-13 6,3-12 1,2-11-1,2-8 0,0-2-11,2 4 10,3 6 0,-1 4-5,0 10 6,-1 7-2,-5 14 1,0 5-5,-5 2-3,1 6 0,-3 2 3,1 6 5,4 0 1,-1 2 10,3 6 3,1 2 1,2 7-2,-1 7 7,2 0-4,-7 7 0,-1-1-3,-4 3 3,-5 1-1,-3 0-4,-5 4-1,-3-2 2,0-4-5,2-7-5,-1-6-1,6-11-1,1-1-41,3-11-48,3-3-156,15-24-453</inkml:trace>
  <inkml:trace contextRef="#ctx0" brushRef="#br0" timeOffset="114644.27">9913 17330 700,'4'9'495,"5"0"-435,2 12 44,3 1 20,-4 7 25,0-3-34,0 0-38,-1-3-25,-1-7-16,-3-4-12,0-8 2,-3-7 1,0 2 60,1-11 24,0-2-44,2-8-40,-1-5-9,-1-1-12,-3 3 2,-5 9 4,0-1 10,0 7 4,-2 4 14,-4 2-16,-4 3-18,2 1-6,-2 1 0,4 3 0,3-2 0,3 2 0,5-4 0,0 0-6,0 0-42,0 6-63,3 8-39,-1 1-196,15 34-372</inkml:trace>
  <inkml:trace contextRef="#ctx0" brushRef="#br0" timeOffset="115207.27">10542 16793 985,'-2'-2'812,"-2"2"-608,-1-1-142,2 2-7,-5 1 22,0 4-17,-2 2-32,-3 8-17,-4 6-4,-3 11 4,1 9-10,-6 12 10,2 6-10,3 3 11,4 4-10,7-1 5,6-5-5,6-7-1,5-9 5,4-9-5,6-6 0,1-7 5,0-7-4,3-8 13,2-2 1,-5-8 13,2 0-1,-3-4-11,-4-2-5,-2 2-6,-2 1-5,-2-3-1,-2 1-17,2-6-21,2-7-41,-1-5-86,1-17-409,10-113-609</inkml:trace>
  <inkml:trace contextRef="#ctx0" brushRef="#br0" timeOffset="115575.27">10700 16630 1370,'5'-1'255,"0"1"-195,2-3 63,1 1 56,2 2-74,-1 0-57,4 5-24,-2 0-14,-3 3-4,0 2 0,-6 9 27,-3 3 9,-6 12-16,-4 8-22,-7-1-4,4-3-10,1-10-11,7-9 6,1-11 9,5-4 0,2-1-3,2 0-3,4-2 11,5 2 1,3-3 2,0 0 5,0 0 1,4-3 2,-4 2 2,0 1-10,-3 0-2,-2-3 0,-3 3-36,-2 0-138,4 7-434</inkml:trace>
  <inkml:trace contextRef="#ctx0" brushRef="#br0" timeOffset="116350.27">11218 17384 1099,'0'-1'506,"0"1"-371,0 0-114,0 0-11,0 0 119,0 0-4,0-3-47,3 3-30,-3 3-12,0-3-17,1 0-11,5 4-7,1 2 16,4 6-7,5 0-2,-4-3-8,0 1 0,1 0-33,0-4-179,-3 0-278,-3-12-336</inkml:trace>
  <inkml:trace contextRef="#ctx0" brushRef="#br0" timeOffset="117085.27">11262 17471 583,'0'0'1251,"3"4"-1093,3 5-157,2 4 0,5 0 10,1 6 26,0-2 7,1 5-16,2-6-8,-5-1-8,-3-4-3,-3-7 0,-1-1 1,0-6 8,1-11 42,2-14-28,8-15-31,-2-17 0,0-19-1,-2-63-29,-7-50-25,-2 5-36,-5 143 47,-1 16 35,2 7 8,-3-19 20,0 18-1,2 13 29,2 7-6,2 0-18,-2 2-13,4 0-10,3-4 0,9 8 18,1-8 4,6 4-10,3 0 2,3-4 0,4 2 9,3-3 0,3 3 2,4 1-13,-2 2-2,2 2 1,0 5-2,0 4 1,3-3-11,-2 2 0,3 1 2,-1-5-1,2 3 0,-3-1-1,1 0 1,-2-3-1,-1 1 1,3-1-1,6 4 0,1-6 0,7-1 1,6-3 1,10-5 5,53-14-1,26-19-4,8-9 5,-69 24 2,-57 14-8,0 2-1,-5 5-1,24-2-5,-15 8 6,-11 1-2,-13 8 1,-8-8 0,-3-2-83,-9 1 33,-7-7 25,0 0-8,-10-3-196,-8-8-342,-75-37-450</inkml:trace>
  <inkml:trace contextRef="#ctx0" brushRef="#br0" timeOffset="117602.27">11862 17148 1197,'2'0'267,"-2"0"-171,0-3-42,0 3 25,0 3 61,0-3-35,1 7-66,2 8-17,4 12 68,1 17-13,1 4-25,1 5-13,-1-4 2,-4 2-10,-3-8-8,-1 3-10,-2-5-2,-3-3-4,1-4 1,-1-8-8,2-9 1,-1-9-1,2-4-53,2-7-68,5-3-251,34-73-391</inkml:trace>
  <inkml:trace contextRef="#ctx0" brushRef="#br0" timeOffset="117811.27">12205 17417 1549,'5'0'295,"2"0"-236,5-3 89,9 2 58,0-5-65,6 2-63,3 1-36,-2-2-27,3 3-9,1 2-6,-6 2 0,-3-2-16,-8 0-60,1-2-65,-4-4-119,20-29-345</inkml:trace>
  <inkml:trace contextRef="#ctx0" brushRef="#br0" timeOffset="118211.27">12590 17164 1459,'0'-2'378,"1"2"-298,2 0-31,2 2 50,3 4-7,5 3-40,2 2-19,3 9-21,4 0-6,-2 10 8,3 5-7,-8 9 11,3 1 11,-3 6-8,-5 1 0,2 1-9,-1-6-11,-2-9 5,-3-17-5,-1-11-1,-3-8 6,0-5 9,4-10 21,0-15 14,3-12-28,2-11-11,0-3-10,3 2 0,-4 14 7,3 5-8,-3 7 0,4 3-1,-5 5 0,3-1-52,3 1-44,2-4-89,3-1-318,25-26-261</inkml:trace>
  <inkml:trace contextRef="#ctx0" brushRef="#br0" timeOffset="118430.27">13054 17483 1571,'6'-3'257,"0"2"-187,6-3 86,6 0-25,1 1-56,5-3-27,7 2-24,-1 4-14,3 0-8,-6 0-1,-6 4-1,-3-4-63,-8 0-100,-4-4-211,-3-19-324</inkml:trace>
  <inkml:trace contextRef="#ctx0" brushRef="#br0" timeOffset="118743.27">13200 17358 1333,'0'6'275,"2"1"-223,-1 6 10,4 10 100,-1 5-18,1 5-59,-1 4-43,1 3-28,-1-1-5,2 6-8,-2-4 14,0-4-8,2-4-5,-3-11 7,0-6-2,1-7 10,-1-7-2,0-2 4,1-4 14,5-6 15,5-9-29,-1-7-19,0-8-30,3 0-29,-9-4-68,-1-1-106,-4 6-100,-16-39-258</inkml:trace>
  <inkml:trace contextRef="#ctx0" brushRef="#br0" timeOffset="119157.27">13208 16878 1032,'3'0'299,"-2"2"-242,2-1-36,2 3 24,0 2 19,3-2 41,-2 2-33,2 0-27,2 4-15,-4 2-7,-3-1-2,1 4 3,-4 2 15,-4 7 0,2 3-20,-6 2-13,-1-2-6,2 1 0,0-11-12,4-5 12,-1-7 7,4-5 10,2-1 13,0-1 90,1 0-29,3-2-59,2 1-22,5-2-9,0 4-1,4-1-1,-1 4 0,5-4-55,2 2-140,3-6-310,36-34-488</inkml:trace>
  <inkml:trace contextRef="#ctx0" brushRef="#br0" timeOffset="119720.27">13794 17115 1498,'0'2'333,"0"-2"-245,2 2-53,-2-2 50,-2 2 68,2 0-46,-3 5-62,3 15-24,-3 19 15,-5 21-3,-3 14-9,-4 10-8,-6-2 1,-3 0-4,-2 7-5,-4-5-7,2-3 7,1-11-2,2-14-5,10-19-1,8-15-5,5-10-17,5-2 2,2 2-28,3-5-33,2 4-57,4-10-181,-3-5-210,29-39-220</inkml:trace>
  <inkml:trace contextRef="#ctx0" brushRef="#br0" timeOffset="120073.27">14077 17595 605,'0'-1'865,"0"1"-532,0-3-143,-1 3-8,-5 0-1,-6 4-122,-6 4-49,-3 9-9,-3 7-1,-1 6 0,1 3-1,6-1 0,3-1 1,5 2 0,5 5 1,3 5 5,3-4 0,4 3 0,5 0-6,2-7 1,7-2 1,1-13 4,2-2-6,2-14 0,1-8-1,-1-6 1,1-13-12,-1-7-15,-4-6-13,-5-3-35,-4-3-44,-3-6-251,6-82-439</inkml:trace>
  <inkml:trace contextRef="#ctx0" brushRef="#br0" timeOffset="120411.27">14283 17383 1655,'5'-4'302,"-1"3"-239,2-5-38,6 3 34,-3 3-46,-3 2-13,2 6 0,-3 3 0,-5 12-1,-5 6-12,-3 8-5,-4 1 0,-4 3-3,4-4-3,4-12 4,4-6 13,4-10-4,6-2 10,0-6 1,4-1 31,7-1-4,-1-6-12,2-1-9,6-3-6,-5-1-12,5-2-52,-8 5-85,0-5-79,-9 2-108,-7-29-453</inkml:trace>
  <inkml:trace contextRef="#ctx0" brushRef="#br0" timeOffset="121123.27">13391 16655 330,'-4'1'358,"1"1"-143,-8 2-5,8-1-38,2 3-22,2-3-4,1 1 19,4-1-2,3 0-38,0 3-41,6-5-17,8 3-14,4-4-7,8 0-1,11-2-1,5 4-10,2 8-11,2-1-11,-1 7-11,-1 0 0,-7-2 0,-3 0 5,-1-12-4,-7-3-2,-3-9 0,1-7-47,-7-5-43,-3 1-121,-2 2-304,0 4-299</inkml:trace>
  <inkml:trace contextRef="#ctx0" brushRef="#br0" timeOffset="122317.27">15053 17450 1237,'-1'0'303,"1"0"-220,1 2-47,-1-2 58,0 0 106,2 0-26,1 0-74,3 2-38,8 0 20,6 0-23,7-2-20,7 0-5,6 0-11,4-4-7,3 0-4,0-1-3,-4 0-8,-6 4 0,-10-2-1,-3 3 2,-9 0-2,-6 0-1,-3 0 1,-3 0-1,-3 0-15,2-1-31,0-3-40,5-4-63,3-6-232,58-37-315</inkml:trace>
  <inkml:trace contextRef="#ctx0" brushRef="#br0" timeOffset="122993.27">16029 17140 1514,'0'1'464,"0"3"-403,0 6-61,3 14 0,-2 14 69,-2 14-15,-5 18-27,0 8-10,-1 2-8,-1-3 0,-4-9-3,6-17 0,2-19 1,2-17-5,1-10 4,2-6 3,1-3 0,2-7-9,11-18-51,2-16-29,8-19 11,2-10-9,2-1 15,2 5 38,3 9 23,-1 10 2,-3 15 0,-6 9 14,-4 19 7,-3 5-8,-4 13-4,0 11 14,-4 10 31,-1 11 13,-3 6-13,-2 0-22,-3-7-11,-3 0-11,3-19-4,0-7-6,3-10 0,-3-6 7,4-7 2,2-10-9,6-17-21,9-20-13,5-21-29,8-12-8,0 0 37,1 16 34,-6 20 13,-7 19 29,-8 19-3,-6 12-12,-1 4-10,1 8 16,0 10 19,6 6-5,0 10-19,2 5-5,-3 8-5,1-4-6,-5 4-5,-3-2 2,-4 2 0,-6-4-6,-2 3-3,-1 0-46,0-4-88,4-6-421,6 4-630</inkml:trace>
  <inkml:trace contextRef="#ctx0" brushRef="#br0" timeOffset="123264.27">16845 17452 1370,'5'19'167,"1"-3"-116,5 17-24,-1-1-12,8-10-3,-1-11 1,9-9 46,-2-8 50,-2-4-4,-4-11-28,-4-2-22,-8-3 14,-6 1 15,-10 1 6,3 8-9,-4 4-3,0 5-15,-3 7-42,0 3-16,3 1-5,2 4-15,2 2-64,7 2-74,8 2-207,31 1-417</inkml:trace>
  <inkml:trace contextRef="#ctx0" brushRef="#br0" timeOffset="123623.27">17491 16996 973,'-5'-3'952,"-1"0"-649,-5-7-191,-6 11-64,-7 8-36,-4 4-11,-4 13 0,0 7-1,5 5-1,8 7 1,6 0-1,5 7-5,6 1 6,2 7 1,2-1 12,4-1 11,1 1-9,5-6-4,5-5-10,8-8 7,5-9 1,6-9 0,3-13-9,-5-13 27,0-7-17,-8-8-9,-7-2 10,-6 4-11,-3 1-14,-10 4-34,2-2-48,0 1-130,7-44-495</inkml:trace>
  <inkml:trace contextRef="#ctx0" brushRef="#br0" timeOffset="124037.27">17879 16675 1570,'7'0'450,"1"0"-416,6 3-23,1-2 19,-5 3-2,1 0 5,0 4-9,-3 6-9,-4 1 8,-4 6 22,-4 8-12,-8 4-18,-8 8-8,-5 4-7,-5 2-7,0 3-17,3-8 0,8-5 6,8-13 5,8-10 2,5-6 3,6-2 8,4-3 43,10-1 23,-2-2-9,5-2-16,-1-1-7,2-3-14,0 1-14,-6 2-5,0-1-1,-4 2-30,-4 1-45,3-3-45,-6-1-142,0-30-367</inkml:trace>
  <inkml:trace contextRef="#ctx0" brushRef="#br0" timeOffset="132063.27">18719 16968 969,'0'0'569,"0"0"-398,1 0-141,6 0-29,7 0-1,1 0 27,7-3 60,4 6-10,-2-2-10,2 4-20,-6 5 2,5 2-11,5 6-5,7 0 25,10-2-23,10-6-19,10-10-4,6-10-3,1-12-3,-5-4 3,-7-4-7,-14 6-1,-14 8 0,-12 6-1,-14 7-45,-6 3-93,-8 12-175,-10 7-1,-67 65-620</inkml:trace>
  <inkml:trace contextRef="#ctx0" brushRef="#br0" timeOffset="132348.27">18761 17740 1521,'-2'0'462,"4"2"-384,7-2-78,18 0 0,14-3 1,16-6 29,7-2 9,5 2 0,6 2-12,-1 0 6,-5 4-9,-5 0-6,-11 0-9,-7 1-2,-12-2-5,-8 2 4,-8 1-6,-12 1-6,-6 0-66,-6-4-98,-42-24-554</inkml:trace>
  <inkml:trace contextRef="#ctx0" brushRef="#br0" timeOffset="153121.27">20942 18133 1099,'-2'0'264,"4"2"-158,-2-1-94,3 5-12,2 2 15,3 4 42,4 6 36,3 5 18,9 5-18,-5 3-28,2-2-20,-1 1-3,1-3-8,-6-3-10,1-3-9,-1-4 2,-2-2-5,-1-1-2,1-5-4,-6-1-4,0-2 5,-4-3 2,0-6 0,0-4 11,9-14 1,3-18-14,4-27 0,8-69-7,-16-45-9,-7-17 3,-8 79-5,5 74 4,-2 6 6,-1 8 0,-2-22 1,-3 14 1,0 13 5,1 9 4,-1 6 1,5 3-2,1 3 0,2 0-8,4 0-1,2 0 0,10-2-6,8-2 5,5 0 0,6 0-5,-4 6 6,1 2 1,-1 9 0,-4-2-1,6 3 1,2 0 1,5 2 5,5-3-6,4-1 0,3-6 1,6 5-1,6-4 5,7-6-5,53-8 8,30-16 11,31 3 17,-50 12-16,14 0-7,-7-7-8,7 4-5,5-6 5,14-6-4,-10-6 4,10-1 1,14-3-7,-5-4 0,-16-1 0,-5 2 0,-2 0 1,-14 5-1,-23 2 2,-7 7-1,-15 4 0,-13 7-1,-47 11 0,-11 0-1,-8 0 1,13 1-15,-14 3-22,-20 1-8,-12 5-17,-14 0-172,-15 0-303,-125 1-219</inkml:trace>
  <inkml:trace contextRef="#ctx0" brushRef="#br0" timeOffset="153683.27">21746 17815 933,'3'8'208,"1"2"-125,7 9 28,1 7 9,2 3 27,2 6 37,-3 9-14,1 12-47,-4 11-42,-8 8-24,-8 6-21,-5 0-15,-2-2-8,-1-10-7,1-11-5,7-16 0,5-17-1,2-18-28,4-10-82,9-23-176,55-113-572</inkml:trace>
  <inkml:trace contextRef="#ctx0" brushRef="#br0" timeOffset="153908.27">22134 18152 1094,'0'2'337,"6"-1"-254,5 2-41,5 1 106,11-1 46,1-6-37,8-4-56,7 2-58,5-5-14,1 1-8,-1-5-14,-12 6-6,-12 0-1,-5 1-31,-14 3-80,-3 1-99,-7 3-99,-27 3-575</inkml:trace>
  <inkml:trace contextRef="#ctx0" brushRef="#br0" timeOffset="155163.27">23214 17791 1006,'-2'-2'342,"0"2"-114,-3-4-106,5 4-64,3 0-17,-1 2-8,2 4-12,4 2 31,5 11 14,0 6 5,1 2-28,0 12-1,-1 5 5,-2 8-7,-3 3-8,-2 7-13,0-1-7,-1-1-10,2-5 4,0-11-6,-1-13 1,1-11-1,-3-14 1,-2-6 11,3-12 12,6-19 5,6-17-10,5-17-1,1-11-1,1 7-8,-6 4-2,0 9-6,-3 11 1,0 11-2,-1 12 0,-2 4 0,-5 8-1,2 1-8,3 8-12,-2-1-18,1 4-33,0 3-83,2 5-200,-3 46-321</inkml:trace>
  <inkml:trace contextRef="#ctx0" brushRef="#br0" timeOffset="155380.27">23632 18272 1325,'3'2'288,"1"-2"-209,5 2 13,8 0 49,7 1-17,6 0-56,7-2-38,4 3-15,-3-4-6,-5-5-3,-7-3-6,-10 4-36,-4-6-101,-11-4-143,-30-23-277</inkml:trace>
  <inkml:trace contextRef="#ctx0" brushRef="#br0" timeOffset="155703.27">23744 18113 96,'-1'0'922,"2"0"-689,-1 0-106,0 4-4,1-4 2,1 10-11,-2 11 61,0 11-43,-2 17-54,-2 6-48,1 5-16,3-1-8,1 0-5,4-6-1,1-10 1,1-7-1,3-7 1,-2-10-1,0-5 1,2-5 1,0 1 4,3-6 1,1-4-1,3-4 0,-3-6 2,-3 1-8,2-6-5,-5-11-39,-2-8-118,-4-13-148,-25-118-361</inkml:trace>
  <inkml:trace contextRef="#ctx0" brushRef="#br0" timeOffset="156041.27">23699 17562 803,'0'-4'368,"3"1"-158,3-4-84,3 4-32,7 0 26,1 6 23,2 4-55,-2 6-43,-2 3-25,-2 10-8,-7 6 0,-6 3 0,-6 5-5,-3-2 1,-2-5-8,0-11-1,5-10-5,4-7 5,1-3 1,1-2-1,0 0 0,3 3-5,7-3-4,10 0 9,10 1 0,5-1 1,3 0-7,4 0-98,1-4-161,77-33-413</inkml:trace>
  <inkml:trace contextRef="#ctx0" brushRef="#br0" timeOffset="156340.27">24409 17597 556,'0'2'867,"0"-1"-693,0 2-129,0 5 18,-3 10 126,2 8-30,-2 12-59,-5 11-41,-2 12-20,-8 17-17,-2 9 1,-6 3 4,-1 0-14,2 1-12,1-13 0,1-2-1,3-11 0,6-16-7,8-6-30,5-8-55,4-5-47,4 1-64,3 2-22,1 1-63,2-2-162,-2 24-239</inkml:trace>
  <inkml:trace contextRef="#ctx0" brushRef="#br0" timeOffset="156905.27">24768 18258 204,'-4'-7'1004,"-2"4"-747,-4-6-88,-3 3-1,0-2-6,-4 3-54,2 2-40,-3 3-32,4 4-20,-2 9-10,-2 4 0,3 12 0,3 4 0,0 2 0,8 10-4,4-5 5,3-1-1,4 2-4,9-6 5,2 2 1,5-2-7,1-7 7,2-1-1,-5-8-6,2-2 1,1-2 4,-5-5-6,-2-7 0,2-7-5,-4-14-25,3-14-86,-6-11-182,0-9-217,-6-108-311</inkml:trace>
  <inkml:trace contextRef="#ctx0" brushRef="#br0" timeOffset="157249.27">24987 18109 962,'3'-2'248,"1"0"-94,2 0 25,0 0-8,2 2-54,3 4-27,-2 4-24,2 6-23,-1 5-22,-2 4-4,-7-3-4,-4 8-1,-6-3-5,2 1-7,-2-3-8,0-1 2,2-2-3,1-5 2,7-1-4,5-6 10,3 1-5,3 5 6,3-6 0,3 1 0,1-2 1,3-5 0,-7-2-1,6-4-6,-9-4-12,-1 1-33,-6-6-52,-3-5-64,-8-9-107,-42-53-236</inkml:trace>
  <inkml:trace contextRef="#ctx0" brushRef="#br0" timeOffset="158164.27">20738 17000 647,'-11'7'245,"4"3"-38,-10 3-50,7-3-26,7-6-29,1-4-14,4 0-19,4 1-30,15 2 38,13-3 92,20-4-47,61-15-53,47-15-15,44 5-12,-60 7-3,-14 18-11,8 0-8,21-14-5,5-11 1,-5-14 1,-4-2-4,5-10-12,5 4 1,-31 12-1,0 7 5,-8 5-6,-3 9 0,-4 3 1,-12 7 0,-4 8 0,5 0-1,9 3 0,10-6 0,-9 6 0,1-12 1,9-5 0,1-15 1,-5 1 4,-10 5-5,-20 0 6,-4 13 1,-9 6-7,-44 4 7,-1 0-8,-3 2 0,32 5 2,-7 4-2,-10 2 0,-4 1 1,-9-2 0,-5-1 0,-8-6-1,-8-2-1,-8 0-9,-5-6 8,-1-5-7,1-9-25,-5-3-14,-2-2-36,-12 3-114,-13-1-292,-110-35-415</inkml:trace>
  <inkml:trace contextRef="#ctx0" brushRef="#br0" timeOffset="159396.27">20426 15577 1095,'-2'0'302,"-1"0"-196,2 0-80,1 0-20,0 0 22,4 4 8,2 12 8,6 8 29,0 13 2,-2 5-10,-2 3-17,-7 3-6,-4-7-11,-3 0-16,-1-7-4,1-8-1,-1-6-4,5-11 2,2-8 7,0-2-3,0-8-12,2-14-37,2-12-44,0-16 17,6-20 23,4-4 19,3 0 14,1 2 8,-2 22 1,-1 12 5,-4 17 8,-4 13-2,2 6-12,2 10 8,2 3 5,-1 7 16,3 6-5,-2 8 1,-4 7-5,-3 5-2,0 0 4,-8 6-4,-2-3-6,-2-11-1,3-8-2,-3-9-8,6-10 7,0-8 11,2-6 8,4-18-11,11-24-16,9-20-1,10-14 0,1-3-1,2 17 1,-11 16 0,-6 22 0,-10 12 1,-4 10 0,-7 8-12,4 4-5,-2 3 17,3 4 9,1 7 9,5-1-4,-3 8-2,3 5 3,-1 3 3,-3 4 1,2 2 2,-4 6-3,-2 1-1,-4 1-4,-2-2 2,-5-2-1,-2-5-5,3-5-3,-2-4-5,1-9 0,3-6 1,2-9-1,2-5 7,0-1-7,0-3-1,-1-4 0,1-6-59,-2-2-43,-2-5-130,-9-20-272</inkml:trace>
  <inkml:trace contextRef="#ctx0" brushRef="#br0" timeOffset="162295.27">21054 15881 828,'-7'5'130,"3"2"-88,-3 3-30,5 3 5,4 1 28,3 2 10,2 3 16,3 2-19,1 0-14,2-5-17,-4-4 13,-1-2-4,1-7-10,1-3-2,-1-6 1,5-8 4,-1-5-7,-3-5-5,-4-2-2,-4 1 3,-2 6 15,-5 1 61,-4 6-8,2 2-11,-4 1-21,1 5-20,-2 1-14,0 0-8,3 3-6,2 3 0,0-3-1,2 1-67,3 3-130,4 3-154,2 15-368</inkml:trace>
  <inkml:trace contextRef="#ctx0" brushRef="#br0" timeOffset="163227.27">21362 15226 511,'0'-10'451,"0"5"-220,0-13-48,2 11-31,0 2-7,-2 4-28,3 1-57,1 4-42,5 2-7,3 14 43,3 2 19,4 11-2,-4 9-22,5 3-19,-5 8-9,1 4-4,-2 9-2,-3 3-6,-3-1-2,1-3-1,-1-4-5,-1-16 1,0-10-1,-1-13 0,-3-8 0,-2-8 0,5-12 10,5-12 10,11-19-3,8-18-9,1-19 1,1-9-8,-3-2 4,1 5-5,-1 6-1,2 7 1,-2 16 1,-10 13-2,-6 13 0,-5 16-12,-5 2-48,3 10-115,1 3-118,2 5-158,-1 42-225</inkml:trace>
  <inkml:trace contextRef="#ctx0" brushRef="#br0" timeOffset="163483.27">21950 15701 1339,'0'0'222,"1"0"-161,-1 0 2,4 0 51,2-1-6,8 0-1,6-1-28,7-6-35,1-4-25,1 1-8,-4-3-2,-4 0-9,0 0-1,-7-3-26,-3 5-73,-3-3-109,-8 6-119,-21-22-437</inkml:trace>
  <inkml:trace contextRef="#ctx0" brushRef="#br0" timeOffset="163825.27">22057 15391 670,'0'-1'541,"0"1"-319,0-3-99,0 6-45,0 8-16,0 8 71,-2 13 1,2 11-58,-3 7-23,1 5-22,1 7 7,-2-5-10,0-2-4,2-3-7,1-7-10,1-1 2,2-7-8,3-6 0,3-9 1,3-7-1,1-4 5,7-6 0,3-5 2,3-5-1,4-3-5,-5-2-1,2-3 6,0 0-7,-6 5-12,-2-6-44,-3 4-140,-10-7-301,-28-38-700</inkml:trace>
  <inkml:trace contextRef="#ctx0" brushRef="#br0" timeOffset="173048.27">22855 15435 467,'-3'0'141,"3"-3"-12,-3-1-49,0 0 20,-1 0 16,0 3-22,1-4-5,3 4 13,-3 1-20,3-3-17,-1 3-14,1-1-12,0 1-5,0 0-5,0 0-8,0-2 1,0 2 17,0 0 21,-3 2 15,3-2 0,0 1-10,-2-1-10,1 0-14,1 3-14,-3-3-15,3 0-6,0 0-5,0 0-1,3 0 0,-3 0-1,0-3 0,1 3 0,-1 0 1,0 0-1,0-1 1,-1 2-1,1-1-20,0 0-33,0 0-38,0 0-35,0 0-19,0 0-31,10-3-52,-5 3-112,5-6-280</inkml:trace>
  <inkml:trace contextRef="#ctx0" brushRef="#br0" timeOffset="174775.27">22798 15442 593,'-1'0'140,"1"0"-58,-2-2-25,2 2 50,0 0 53,-1-2-32,1 4-52,1-2-22,-1 0 11,-1 0 16,1-2 3,0 2-3,0 0-6,0 0 0,1-2-11,-1 4-13,0-2-18,0 0-16,-1 0-10,1 0-6,12 8 14,-4-4 6,6 0 8,1 1-5,1 1-5,3-3-1,-2-2-3,5 1-3,-4-2 0,0 0 3,-3 0 0,-3-2-4,0 1-1,-6 1-2,-3-3-2,1 3 4,2-3-1,0-1 2,6 0-4,-4-2 1,1-2-7,2 4 5,-7-1-5,1 2 0,0 1 0,-2 2 0,-3 0 0,0 0-1,0 0 0,0 0 0,0 0 1,2 0-1,-2 0 0,1-2 0,2 2 1,0 0-1,-1 0 0,0-1 1,1-2 0,0 3-1,-3-1 2,2 1-2,-2 0 1,0 0 0,-2 0 1,2 0-1,0 0 5,0 0-4,0-3 4,0 6-5,0-6 0,0 3 1,0 3 4,0-3-5,0 0-1,0 0 1,0 0 1,0 0-2,0-9 1,0 8-1,0 1 1,2-2-1,-2 2 0,0 0 0,0 0 1,0 0-1,0 0-1,0 0 1,0 0 0,0 0 0,0 0 0,0 0 1,0 0-1,0 0-1,0 0 1,0 0 0,0 0 0,0 0-1,0 0 1,0 0-1,0 0 0,0 0 1,0 0-1,0 0 1,0 0 1,0 0-1,0 0 0,0 0 0,0 0 0,0 0 0,0 0 0,0 0 0,0 0 0,0 0 0,0 0-1,0 0 0,0 0 0,0 0-5,9-2 6,-3 1 0,5-2-1,-3 2 0,0-2 0,-4-1 1,2 2-2,-1 2 2,-1-1-1,0 1 0,3 0 1,0-3-1,2 2 0,0 1 1,4-2-1,-2 2 0,-1 0 1,2-1-1,0 1 1,-1 0-1,-2 0 0,1 1 0,-1-1-7,1 2 7,-1-2 1,0 0-1,2 0 0,-1 0 1,-3 0-1,1 0 0,1 0 0,-3 0-6,-1 0 1,-3 1-3,0-1-3,-2 0-3,0 0-2,0 0-5,0 0-14,0 0-24,0 0-68,0 0-73,-3 0-10,-19-8-281</inkml:trace>
  <inkml:trace contextRef="#ctx0" brushRef="#br0" timeOffset="175413.27">23005 15016 623,'0'0'201,"0"0"-95,-1 5-82,4 0 18,0 4 90,0 4 8,7 5-34,-2 3-37,2-1-9,-1 7 12,-2 5-7,-3 3-1,0 10 1,-3 6 1,-4 8-12,-3 8-8,-4 5-16,0-2-9,4-5-7,2-4-7,2-11-6,2-6 0,4-14-1,1-9-5,1-5-28,-2-8-96,5-4-85,-2-8-133,7-46-572</inkml:trace>
  <inkml:trace contextRef="#ctx0" brushRef="#br0" timeOffset="178694.27">23644 14981 1167,'-2'10'179,"-1"2"-142,2 7-23,-2 7-4,3 0 31,4 1 14,-1 6-5,1 4 1,0 7-6,-3 2 13,-4 6 11,-1 4-13,-5 1-23,0-2-12,-2-5-11,1-9-2,3-10-7,1-9 7,4-12-2,2-7 7,-1-11 3,0-15-16,2-15-55,2-24 13,10-13 21,4-5 10,6 2 10,4 4-5,-4 10 6,2 5 1,-6 14 0,-1 12-1,-6 8 1,-4 16-1,-5 5 0,0 8-18,4 5 18,4 8 8,2 8 17,0 11 2,-1 5-3,-3 7-6,-3 4-1,-6 0-8,-4-4 1,1-3-4,-2-12-5,4-13 0,-1-7 5,2-12 10,2-9 5,2-14-21,6-15-15,10-15 8,4-8 5,7 0 1,-3 9 0,-2 7 0,-5 13 1,-5 7-1,-4 11 1,-3 3-1,0 7 0,-1 3 0,2 0 1,0 3 0,7 4 12,0 3 15,2 6 17,-4 3-4,-1 10-2,0 1 1,-3 6-9,-4 8-6,-3 2-11,-4 9 4,0 2-1,-7 5-4,0-7-6,0-1-4,0-12-1,5-6 0,-2-14 1,4-10-1,0-8-1,0-4 0,0 0 0,1 0-1,-1-3-23,0 2-40,3 0-74,-3-7-131,13-32-352</inkml:trace>
  <inkml:trace contextRef="#ctx0" brushRef="#br0" timeOffset="179904.27">24507 15465 259,'-2'0'888,"2"0"-675,-2-3-126,4 3 12,-4-3 76,2-1-28,-1 3-63,-4-1-31,1 0-4,2 2-2,-2 0-14,-2 4-18,0 0-5,-6 3-2,3 3-2,-2-1 1,-2 4-1,-1 0 0,1 1-4,2-2 4,3 0-5,-1-1 0,2-2 0,1-1 0,2 1 0,-2 5-1,2 1 0,2 1 0,-3 2 1,0-1-1,5-1-1,0 3 0,2 2 0,2-1 1,2 5 0,0 0-1,2-1 1,2-5 0,2-1 0,-2-2 0,1-5 0,0-4 0,2-3 1,-3-4 0,0-5 0,1-5 6,2-6-5,-3-2-1,-2 3 5,-3 4-5,-1 3 0,-2 2 1,-2 5-1,0 1 0,0 0-1,0 0-1,0 0 0,0 0-13,0 0-1,0 0 2,1 1 4,-1-2 7,0 2 1,0-1 1,-1-1 0,1 1 1,0 0 1,0 0-1,0 0 0,0 0 0,0 0-1,0 0-1,12-7 0,-6 3 1,1-4-1,0-5 1,-2-3 0,-1-1 0,-2-4 0,-2 4 0,-2-1 1,2 8 0,-4 0 0,2-1 0,-1 3 0,-2 0 0,5 2 0,-2 4 1,1-5 4,-2 6-6,3-1 1,-2-2-1,1 1 2,-2-5-1,-1 0 0,-2-3 0,-1 3-1,0-2 1,4 2 0,2 4 0,-3 0 0,4 3 5,-1 1-5,1 0 0,0 0-1,0 0 1,0 0-1,-1 0 0,-1 0 2,-3 0-1,-1 0 0,-4 0-1,3 1 1,-4 3 0,-1 0 0,2 3 0,0-3-1,5 0 1,0-2 0,2-1 0,3 1-1,-1-2 0,1 0 0,0 2-1,0-2-5,0 1-5,0 2-8,-2 2-2,0 5-57,2-2-123,2 3-95,14 7-297</inkml:trace>
  <inkml:trace contextRef="#ctx0" brushRef="#br0" timeOffset="180489.27">25058 15026 1094,'-7'-1'252,"1"1"-108,-6-4-3,-1 4 33,-1 0-33,-1 1-63,1 9-44,-5 10-13,0 3-7,-7 19 1,-2 7-2,0 7 1,-2 7 4,3-3-3,9-4 1,3-7-4,12-4-6,6-4-5,5 0 7,7-1-7,5 1 1,2-8 4,5-3-5,-2-10 1,1-2-1,-2-9 5,-6-7-5,0-2 5,-3-2-5,1-8 0,4-10-1,-1-5-9,4-9-9,-5 3-24,-1 7-48,1 0-78,-4 1-36,-4 5-85,11-40-289</inkml:trace>
  <inkml:trace contextRef="#ctx0" brushRef="#br0" timeOffset="180893.27">25221 14630 1312,'0'1'314,"2"6"-236,0 0-66,6 3-2,4 0 29,3 8 23,5-4-16,3 3-23,2 1-13,-1-2 2,-2 5 2,-2-3-7,-8 8-5,-9 3 11,-6 5 2,-12 4-3,0 3-4,-3-1-2,0-6-5,5-8 0,3-10 0,6-2-1,4-8-1,6-4-6,3 2 7,9-4 2,4-4 4,1 2 1,1-4-5,-1-2-1,-6 2 1,0 5-2,-5-3-1,-2 4-38,-4 0-139,0 2-155,-10-2-448</inkml:trace>
  <inkml:trace contextRef="#ctx0" brushRef="#br0" timeOffset="183974.27">25934 14735 1230,'-9'7'242,"-1"-3"-161,-10 9-51,1 7 28,-2-2 59,0 1-4,1 3-44,0 8-38,-1 5 1,-1 14 2,-4 12 1,2 13-7,-3 10-2,2 9-7,5 4-7,4 1-1,4 2-5,10-11-5,4-12-1,10-13 1,2-15-1,6-6 1,0-8 0,2-6 0,2-6 0,-2-8-1,3-7-12,-1-8-42,-4-5-57,1-7-87,0-14-92,22-70-322</inkml:trace>
  <inkml:trace contextRef="#ctx0" brushRef="#br0" timeOffset="184279.27">26150 15162 740,'-3'-3'791,"2"2"-485,-2-5-186,1 6-76,2 3-7,-1 6 2,-1 12 0,1 10 3,-2 13-15,1 7-15,0-1-4,0 3-2,2 2 0,2-4-5,0 0 0,0-1 1,1-5-1,-2-1 1,1-2-1,-2-10-1,3-13-13,1-2-75,4-11-191,7-13-194,36-98-468</inkml:trace>
  <inkml:trace contextRef="#ctx0" brushRef="#br0" timeOffset="184527.27">26444 15445 1102,'0'0'302,"3"0"-206,-1 1-83,4 1-2,7 0 94,5-2 45,7 0-44,7-4-40,0-2-21,3 2-7,1 0-8,-4 3 4,-3 2 1,-2 2-23,-11 0-12,-6 1 0,-3-1-26,-5-3-86,-1-3-61,-1-7-56,-1-53-624</inkml:trace>
  <inkml:trace contextRef="#ctx0" brushRef="#br0" timeOffset="185281.27">26648 15423 1006,'-4'3'165,"1"2"-121,-4 0-37,2-3-5,4 0 4,1-2-6,0-2-9,1 2-7,-1 0 8,3 0-35,-3 0-136,0 0-50,-7-2-344</inkml:trace>
  <inkml:trace contextRef="#ctx0" brushRef="#br0" timeOffset="186144.27">26497 15591 808,'3'-4'212,"-3"4"-92,0-2-51,2 2-2,0 0-10,2-1-22,4-2 23,2 2 26,7 1 5,-5 0-26,1 0-3,1 4 1,3-4-1,1-3-1,7-2-20,4-2-11,2-3-7,2-1-13,-1 3-7,-3 4 7,-2 3-7,-6 2-1,-4 3 1,-3 1 0,-3 0-1,-7-1 2,-1 1-2,-1-5 0,-4 0 5,-1 0 12,-6 0-1,-10 0-10,-5 0-6,-9 0-6,-5 2-3,-4-2-1,-3 0-7,3 0 7,3 0 8,8 1 1,7 2 0,6-3 1,11-3 1,4 3 8,3-1-8,3-1 5,0-3-6,5-1 0,6-2 0,2-1 0,2-1-1,2 5 0,-2 3 0,1 2-1,-4 6 2,1 3 2,0-2 5,-2 3-1,-1-2-5,0 3 0,-4-7 0,-5-1 0,0-1 0,-3 0 0,-2-2 5,-1 0 4,-4 1 8,-6 3-10,-9 0-7,-1 2 0,-6-4 5,8-2-4,0-2-1,4-2 0,9 4 5,2 0 26,4 4-11,1-4-21,6 2-7,4 2 0,6-1 7,13 0 0,3-3 1,5-3 1,-1-2-1,-1-5 1,-2 2-1,-7 2 5,-3-3-5,-7 1 0,-5 2-1,-7 4 0,-2 2 0,-4 0 0,1 2-9,-4 0-23,-4 3-101,3 5-166,-4-4-371</inkml:trace>
  <inkml:trace contextRef="#ctx0" brushRef="#br0" timeOffset="187502.27">27368 15210 279,'0'-3'189,"0"3"-93,0 0-63,0 3-24,0 0-9,0 0-1,3 5-42,-3 0-38,9 5-165</inkml:trace>
  <inkml:trace contextRef="#ctx0" brushRef="#br0" timeOffset="188209.27">27420 14942 768,'-3'-4'330,"2"4"-148,-3-3-68,2-2 49,2 4 1,1-2-50,0 2-60,-1 1-36,2 0-12,0 0-6,-1 0-6,2 0-2,0 1 8,1 2-1,1-2 1,-4 1-1,1-2 0,-4 0 1,2 0 0,0 0 1,-1 0 0,1 0-1,0 0-34,0 0-94,0-2-89,0 2-142,-10 0-267</inkml:trace>
  <inkml:trace contextRef="#ctx0" brushRef="#br0" timeOffset="189820.27">27311 14944 467,'0'0'236,"0"0"-151,0 0-50,5 0 95,-4-2 34,1 0-31,-1 2-41,-1 0-16,0 2 2,-1-2-1,1 0-8,-2 2-20,4 0-13,1 4-7,5 4 47,0 5-16,4 5-15,0 2-18,1 1-7,0 1-10,1 3-1,-2 4-7,-3 4 10,0 3 1,-5 1 10,-1 0-7,-1-3-4,-1-7-4,2-1-8,-1-13 1,1-7 0,-2-6 1,3-2 4,3-6-5,6-4 13,5-15 1,7-8-3,-1-9 4,3-6-1,-3-4-3,-3-5-3,-2-2 2,7-7-5,1-4-6,-2 6 0,-4 12 1,-5 16-1,-10 15 0,-3 11 0,-2 10-1,-1 0-20,0 0-54,2 3-92,1 4 37,1 6-61,4 5-77,7 35-189</inkml:trace>
  <inkml:trace contextRef="#ctx0" brushRef="#br0" timeOffset="190206.27">27808 15230 826,'0'-1'264,"0"1"-111,1 0-57,2 0-21,2 0-30,5 0 1,5 0 26,6 0-10,-1 1-19,3 1-17,-3 2-11,1 1-8,-2-1-1,0-3-6,-4 1-36,2-4-120,-1-3-149,29-43-311</inkml:trace>
  <inkml:trace contextRef="#ctx0" brushRef="#br0" timeOffset="190520.27">27978 15120 889,'0'2'216,"-1"5"-143,-1 2 17,2 11 51,-2 3-16,1 7-35,0 4-17,-1 6-14,2 3-13,0 3-5,2-6-23,2-6-9,8-7-8,0-7 0,4-10 5,4-8-1,1-4-4,1-8-2,-4-9 1,-3-3 0,-2-1 0,-5-3-15,-3 1-27,-2 1-20,-3-1-46,-5 5-94,-2-6-125,-24-59-270</inkml:trace>
  <inkml:trace contextRef="#ctx0" brushRef="#br0" timeOffset="190856.27">27988 14503 1078,'0'0'282,"2"0"-182,2 0-88,4 1 3,7 2 32,4 3 11,4 1-13,2 3-22,-4 6-16,-5 0 1,-7 7-7,-4 3 8,-6 5-2,-7 2-1,-4 2-4,-2-3-1,1-9 0,7-5-1,4-8 0,2 2-2,5-7-4,5 4 5,7-4 1,7 2 0,8-3-19,3-3-50,1 1-61,-2 2-95,-3-1-101,20 0-426</inkml:trace>
  <inkml:trace contextRef="#ctx0" brushRef="#br0" timeOffset="191226.27">27256 15893 667,'-6'14'199,"3"-8"-121,-3 4-37,7-1 7,10-6 90,16 3 37,19-12-23,66-14-1,55-35-10,14-2-27,-87 24-37,-3 7-25,-6 8-20,-47 13 13,-5-2-23,0 3-13,28-3-3,-10 4-6,-11 2-33,-7-1-95,-6 0-98,-6-2-85,9-8-219</inkml:trace>
  <inkml:trace contextRef="#ctx0" brushRef="#br0" timeOffset="191645.27">27943 16007 1206,'-10'2'226,"-3"-2"-167,-8 4-34,-6 3 61,-1 4 52,-1 6-53,0 4-20,-1 0-10,1 3-7,3 0-3,2 3-3,3-5-16,6 5-13,4 1-5,7 0-2,2 2-6,7 0 1,4 2-1,7-5 0,5-1 1,5-5 1,4-1 4,-1-8-5,4-1 1,4-6 5,-1-14 2,0-2-3,3-9-6,-8-5-21,-3-7-60,-4-3-126,-6-1-67,-3-67-297</inkml:trace>
  <inkml:trace contextRef="#ctx0" brushRef="#br0" timeOffset="191970.27">28139 15942 777,'4'3'256,"4"-3"-184,3 1 14,0 5 29,1 1 5,0 5-25,-4 3-40,-4 6-20,-4 2-14,-6 3-18,-9 2-3,-3 1-51,-4-6-23,0-1 13,1-4 34,6-7 20,6-1 7,7-8 15,2 0 0,5-4-5,5 0-1,7-2 11,9-2-2,6 0-6,-1 4-5,1-1-1,-2 3-5,-6 0-1,-4 0-59,-1 3-235,8-13-422</inkml:trace>
  <inkml:trace contextRef="#ctx0" brushRef="#br0" timeOffset="192390.27">28857 15004 1267,'0'3'256,"7"0"-206,2 8-35,6 4 6,2 11 61,8 5 22,5 14-2,-2 14-29,2 13 11,14 66-36,-36-91-30,7 53-3,-10-2-3,-10-6-3,-14 2-9,-7-2-46,-16 1-203,-108 114-257</inkml:trace>
  <inkml:trace contextRef="#ctx0" brushRef="#br0" timeOffset="193464.27">25194 16487 885,'0'2'209,"2"-2"-146,1 1-44,3 5 55,4 1 41,8 5 4,6-3-20,10 1-21,9-4 4,10-1-20,12-8-16,55-5-8,24-6 11,11 9-17,-50 4-10,6 2-7,6 3 11,4 7-11,13 4-6,-28-4 0,5 2-2,-4 3 2,-1-4 0,3 7-3,4-6 2,5-4 8,-6-9 11,10-4-16,10-6-5,5 1-5,-27-6 10,0 1-2,-11 7 0,-7 3-3,-3 15-5,-55-4 1,3-3-1,-5 6 0,29 0 0,-3 4 0,-8 0 0,-2-3-1,0-2 0,1 0 1,0-8 0,7-1 0,0-4 0,4-2 0,0 3 0,-3 1 0,-4 4 0,-8 1-1,-10 6 1,-5-2-1,-10-4 0,-7 3 0,-7-5 0,-4 1 1,1 0-1,-3-2 1,0-2 1,-3 2-2,3-2 0,-3 2-39,-3-4-129,-58-2-609</inkml:trace>
  <inkml:trace contextRef="#ctx0" brushRef="#br0" timeOffset="202306.27">5450 17226 241,'2'3'185,"2"-2"-185,3 1-12,0-2 3,-2 0 9,-2-2 27,-3 1 29,0 1 2,1 0 16,-2 0 32,1 1 2,0-1-43,0 2-65,1 4-155,9 16-65</inkml:trace>
  <inkml:trace contextRef="#ctx0" brushRef="#br0" timeOffset="202612.27">5575 17089 714,'-5'0'169,"4"2"-95,-4 0-47,1 0-17,4-1 7,0 0-11,4 3-6,1 5-1,1 2-48,2 2-127,9 17-185</inkml:trace>
  <inkml:trace contextRef="#ctx0" brushRef="#br0" timeOffset="203530.27">6351 16229 731,'-5'1'158,"2"4"-100,-3-1-22,2 1 39,1 3 29,-1 2-44,1-3-32,3 1-14,3 5-7,1-4 1,-1-1-7,1-1 5,-1 0-4,2-5 4,1 0-5,-4-1 5,2-1 3,-4 0-3,0 0 6,0 0 3,0 0 7,-2 3-2,2-3-5,-2 0-8,2 1 2,0-1-3,-1 0 9,1 2 15,0-2 6,0 3-12,0 2-12,1 10-4,4 2 10,2 6-6,1-1-6,2-7-6,4-6 6,-2-2-4,-1-7 4,-3-4 1,-2-4 5,-4-5 5,-4-10-5,-7-2-6,-3-2-5,0 4 1,-2 5 4,2 11-6,2 4 2,3 3-1,6 2-1,2 2-11,3 6-5,3 6-4,1 3-53,7 3-110,-1-1-149,10 9-322</inkml:trace>
  <inkml:trace contextRef="#ctx0" brushRef="#br0" timeOffset="205352.27">4286 15319 252,'1'4'126,"-1"3"-26,1 3 17,2 2-36,-2-3 11,2 1-19,-3-4-4,4 0-10,1-2 1,1 2-17,4 5-17,5-2-5,0 4 0,8 6 1,1 5-4,2-2-6,2 1-4,-2-2-2,1-10 0,1-3-5,-1-10 8,3-10-1,3-12-2,6-12-6,3-6 1,0-5 0,0 8-1,-6 7-1,-9 12 0,-6 13 0,-7 11-1,-3 8 2,0 5 2,2 9 8,-3 1 8,5 3-4,4-4-8,5-7-5,6-5 7,6-14-2,3-10 3,1-6-3,-2-3 0,-9 0-5,-2-2 5,-4-2-5,-6 3 7,0-1-2,-2-5 0,0 1-5,0-2-1,5 2 1,2-1-1,5 6 0,3 5 1,-1 6-1,-1 9 1,-2 9 11,-4 6 11,-4 5 17,-2 5-13,-8-4-3,0-2-1,-2-6-7,5-4-10,0-5 2,3-4-1,4-4 2,2-8-9,-2-1-28,-2-1-118,2-35-203</inkml:trace>
  <inkml:trace contextRef="#ctx0" brushRef="#br0" timeOffset="206149.27">4605 13774 103,'-9'3'47,"2"5"-11,-11 4-11,0-2-7,-3 3-3,-1-1 5,5 1-2,0 1-18,4-2-34,-13 32-128</inkml:trace>
  <inkml:trace contextRef="#ctx0" brushRef="#br0" timeOffset="207109.27">4399 13815 376,'-6'7'155,"-1"0"-2,-5 6-44,1 1-44,-3 1-29,3 4-18,-2 6-11,0 6-6,-1 9 5,-2 12 2,0 9 2,0 1-1,5 6-7,-2 0-1,6 4 0,4 3 1,0 1-1,4-3 0,3-2 0,2-7 0,2-5 0,2 0-1,3-2 0,4-2-1,-1-6 1,7 3-1,2-10 0,-1 3 0,-1-5 0,1-2 1,-4-2-1,-6 1 1,2-4-1,-7-3 1,-3-3 0,-1-4 0,1-7 0,-2-2 1,0-4-1,4 2-1,0 1 1,5-3 0,2 2 0,4-2-1,5-1 1,0 3-1,6-5 0,6 3 1,-1-3-1,3 2 1,-2-2-8,-2-4 2,-2-2 0,-2-1-1,-4 0-10,1-3-8,0-4-8,-1-3 0,3-10 18,-1-5 13,-4-3 2,3-6-1,-6-4 1,-4-5 0,-4 2 1,-4 1 11,-5-2-6,-2-6-5,-5 3-1,-2-6 1,-1-4 1,-3 3-1,1-6 0,-2 2 6,6-6-6,-1-2 0,5-3 0,0 0 0,2 3 0,-2 5 6,-3 4 5,0 8 15,-6 1 21,-1 8 9,-7 1-9,-1 2-9,-5-3 8,2-5-22,-5-1-14,4-2-10,-2 1 5,0 0-4,6 0-2,2 5 1,-2 7 0,2 6 10,-2 5 7,6 8 4,-2 6 10,-2 4-19,-1 6-8,-5 5-5,1 9-12,-3 8-12,5 6-37,-5 7-71,0 8-15,-40 112-5</inkml:trace>
  <inkml:trace contextRef="#ctx0" brushRef="#br0" timeOffset="207439.27">5842 17413 654,'0'0'131,"0"-3"-131,0 6-107,3 1-85,6 6-145</inkml:trace>
  <inkml:trace contextRef="#ctx0" brushRef="#br0" timeOffset="208926.27">6415 16048 885,'0'-10'201,"0"-2"-132,0-9-45,-2 2 2,2-2 34,-1 8-21,1 3-29,0 3-10,1 6-11,3 1-29,1 1 11,0 2 2,-1 1-1,2 0 10,-3 2 7,-1-6 10,-2 3 1,0-3 23,0 0 55,-2 0 28,2-3 11,-1 3-18,-1 0-22,1 0-11,1 3-29,1-3-24,2 4-12,5 5 4,4 4 9,2 3-1,3 1 2,0 4 5,-1-2 2,-2 2 7,2 1 4,-3 1 0,-1 5-9,-5 3-5,1 3-2,-2 1-1,1 2-1,-1 3-6,3-6-8,2-8 1,4-4-1,-2-8-1,-4-5 1,0-3 5,-5-4-6,-4-2 1,0 0 8,0 0 5,0 0 1,0-3-3,0-6-2,6-10-10,8-11 0,4-11-1,7-10 1,3 1-1,-4 0 0,-1 11 1,-7 6-1,-3 4 1,-5 7 0,-5 8 0,-3 4 2,0 2-1,-2 4 8,1 2-3,1 1-5,0 1-1,0 0 0,1-3-14,4-1-52,1 1-33,5-3-61,-1-1-55,3 4-71,-5 3-89,-8 16-418</inkml:trace>
  <inkml:trace contextRef="#ctx0" brushRef="#br0" timeOffset="209196.27">6885 16444 840,'0'0'285,"6"4"-224,4-4-37,2 4 54,3-4 36,4 3-10,-2 4-22,5-5-31,0 2-15,1-2-13,-1-2-13,1-2 2,-7-2-12,1-5-3,-4-5-28,-3-1-76,-2-1-70,-5-3-136,-9-28-68</inkml:trace>
  <inkml:trace contextRef="#ctx0" brushRef="#br0" timeOffset="209548.27">7003 16326 768,'-2'-1'338,"2"1"-152,-1-2-114,1 2 33,0-2 45,1 2-24,1 0-68,0 4-40,1 6-18,-1 10 7,1 10 11,0 11-3,-3 7-1,0 4-5,-1 1 4,-1-3 4,1 0-5,1-6 1,0-7 1,3-6-8,0-6-6,1-9 1,3-6 0,-3-6 0,3-4 5,3-1-5,3-9 6,3-5-6,-2-4-1,2-6-8,-2-3-21,0 0-92,-4-2-113,0 4-255,-9-31-458</inkml:trace>
  <inkml:trace contextRef="#ctx0" brushRef="#br0" timeOffset="209939.27">6848 16430 901,'-3'-1'279,"3"2"-166,-1-1-46,1-1 7,1 1-14,5 0-27,4-3 10,7 3 11,5 0-18,2 3 11,4-2-5,-1 4 1,1 0-5,-2 3-16,-3-1-10,1 0-3,-6-5-1,3-2 1,-6 0-8,-2-2-1,1-4-5,-5 2-11,-2 0-40,-2-3-73,-2 2-79,-9-21-300</inkml:trace>
  <inkml:trace contextRef="#ctx0" brushRef="#br0" timeOffset="210233.27">7029 16330 873,'-2'0'314,"4"0"-218,-4 2-71,2 5 23,0 2 38,-3 9-22,0 9-29,3 3-17,-2 3-3,2 0-6,0-3-8,0-3 5,2-4-5,-2 1-1,3-4 0,2-4-28,-3 1-132,13 18-299</inkml:trace>
  <inkml:trace contextRef="#ctx0" brushRef="#br0" timeOffset="212402.27">21992 14752 646,'-1'2'313,"1"-2"-106,0-2-112,0 2-26,1-2-12,1 2-15,2 0-23,8 2 4,8 0 34,8 0 7,3 1-10,2 3-16,-2 2-7,-2 2-13,-8 6-10,-3 5-2,-6 7 0,-11 9 3,-6 8 1,-9 2 1,-4 8-4,-6-7-6,0-2 8,2-12-8,7-13 7,9-12 4,3-6 22,3-3 1,1-3-13,1 3-10,2-1-12,7-3-4,9-1 4,4-5 1,5 2 9,-2 4-4,0-2-5,-1 2 0,-3 1-1,3-6 0,2 2-22,1-7-116,3-1-104,2 0-285,58-26-320</inkml:trace>
  <inkml:trace contextRef="#ctx0" brushRef="#br0" timeOffset="-214030.46">29656 16746 877,'-3'0'295,"1"0"-122,0 0-65,-2 0 39,2 0 7,-1 0-7,0 0-37,3 0-26,3 0-23,-3-1-11,3 1-10,-2-3-14,5 1-11,5-4-6,11-5 3,7-3 0,5-2 0,0 4-2,-2 2-1,-4 1-1,-3 5-2,-7 2-6,3 2 1,-3 4-1,1-2 1,4 1-1,2 3 0,1-2-6,4-1-4,2-2-11,-1-1-77,-3 0-79,-9-1-87,-5 1-97,-11-3-397</inkml:trace>
  <inkml:trace contextRef="#ctx0" brushRef="#br0" timeOffset="-213348.46">30387 16507 808,'-3'0'783,"2"8"-605,-5 6-136,2 5-22,-2 4 49,0 6 21,2 1-24,1 2-27,2-1-17,2 2-8,-1-3-4,3-3-4,-3-7-4,0-6 5,0-6-5,0-2 4,0-6-5,0-2-1,-3-10 0,6-4-35,-1-14-28,4-11 35,6-6 13,7-6 14,5 1-1,4 0-5,1 10 6,-3 6 0,-3 12 1,-3 11 1,-8 9 0,2 8 5,-5 9 8,-3 7 13,-1 6 4,-2 5-5,-3 4-5,-3-5-11,3-6-2,-1-5-7,1-11-1,0-2 0,0-5-1,0-1-5,0 0 5,0-4-5,4-7-5,1-9-5,6-13 7,3-7 7,7-8 1,6-1 0,1 4 1,-2 10 0,-6 12 9,-2 10 2,-6 17-4,0 5 14,-2 10 14,1 11-1,0 5 1,-4 9-4,-3 1-4,2 0-15,0-4-6,0-5-6,-2-2 0,0-4 1,-2 0-1,-4-5-1,0-1-28,-1-3-55,3-5-105,3 3-133,6-6-137,38-4-99</inkml:trace>
  <inkml:trace contextRef="#ctx0" brushRef="#br0" timeOffset="-213054.46">31002 16803 318,'3'2'256,"2"0"-62,1 5-11,0 3 21,2 6-27,-3 6-24,1 0-6,-2 1-35,4 0-22,1-7-45,3-6-18,0-10 11,3-8 46,0-13-5,-1-9-16,-2-9-21,-1-3-3,-4 5 8,-6 0 10,-3 9-9,-7 5 4,-5 13-8,1 7-16,-7 4-10,0 10-17,0 8 0,2 2-1,8 3-2,1-2-28,9 3-51,7-2-42,3 3-184,3-5-283,34 1-289</inkml:trace>
  <inkml:trace contextRef="#ctx0" brushRef="#br0" timeOffset="-212403.46">31841 16103 1330,'-2'-2'486,"1"1"-364,-7-6-62,-1 5 24,-4 1 9,-10-2-26,-3 6-23,-6 4-22,-1 3-10,4 6 0,0 3 3,4 7 5,5 3 2,1 9-5,4 4 2,0 11 1,0 4-1,0 8-1,3-1-1,3 1-4,4-4-12,6-6 5,9-4-5,2-8 1,8-5-1,5-9 7,2-9-7,3-7 7,4-7-2,-1-4-5,-3-6 8,-6-6 0,-2 0-8,-3-3-1,-3 1 5,-3 1-5,-4-3-15,-1 5-9,0 0-35,8-11-41,0-2-85,8-9-308,30-96-256</inkml:trace>
  <inkml:trace contextRef="#ctx0" brushRef="#br0" timeOffset="-212033.46">32082 15926 1374,'8'0'264,"-1"-2"-200,10 1-29,2 1 49,0 0 12,-1 3-20,3 6 1,-1 8-26,-1 2-23,-4 7-1,-9 7-15,-8 6 8,-10 2-7,-10 7-1,-9 1-6,-1-4-5,2-2-1,8-12-1,7-9 1,9-8 0,3-11 0,6-2 0,3-1-1,9 0 1,7-4 16,11 1 11,5-4-12,-1 1-7,2-1-7,-3 0 5,-8 1-6,-3 3 0,-9-3-41,-5 3-124,-8 2-213,-34-13-534</inkml:trace>
  <inkml:trace contextRef="#ctx0" brushRef="#br0" timeOffset="-209473.46">20754 14845 193,'10'10'141,"5"9"35,21 20-1,15 10-49,15 18-28,50 49-5,27 32-17,35 31-34,-72-56-12,-2-11-6,7-12-6,-4-14-6,-3-4-1,10-7-10,-19-5 7,-8 0-1,-4-12-7,-43-32-20,1 0-133,123 67-153</inkml:trace>
  <inkml:trace contextRef="#ctx0" brushRef="#br0" timeOffset="-208632.46">27378 14352 817,'0'0'102,"0"3"-100,3 8-2,6 14-1,1 10 0,6 9 1,9 15 0,11 9 14,17 18 10,61 73 37,34 54 7,-14 37-35,-43-65 3,-12 4 43,1-28-43,-14-26-22,-9-3-13,-14-14 8,3-13-7,-26-58-1,-1-3-1,2-3-26,16 33-96,2-10-58,45 46-61</inkml:trace>
  <inkml:trace contextRef="#ctx0" brushRef="#br0" timeOffset="-208055.46">27235 14569 611,'2'8'96,"3"5"-84,6 17-11,13 19 19,8 10 13,9 10 4,6 3-7,4 1-1,6 6-13,4 7-7,-1 4-7,31 67 4,-15 20-6,-11 33-9,-29-89-36,-1 7-78,-8-5 23,-1-26-14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18T04:09:18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19416 4551 465,'-3'-2'452,"1"2"-452,0-2-21,0 2-27,0 2 28,2 0 19,-1-2-5,2 0-8,1 0-29,2 2 10,5-2 33,10 4 1,1 6-1,50 21-55</inkml:trace>
  <inkml:trace contextRef="#ctx0" brushRef="#br0" timeOffset="1192">27510 2995 1193,'-1'-17'275,"-3"8"-74,1-13-18,0 16-63,3 15-80,6 14-40,7 22 10,5 25 26,18 73 5,9 24-13,17-6-16,0-54-6,-41-61-5,4-1 6,-3-2-6,27 43 4,-5-8-4,-3-21 0,1-17 0,2-27 5,8-34 9,66-62 12,65-114-10,49-78-9,-74 85-8,-6-28 0,-27 38-9,-35 61-39,-57 85-50,-8 11-155,57-38-421</inkml:trace>
  <inkml:trace contextRef="#ctx0" brushRef="#br0" timeOffset="18256">5742 7463 667,'3'-17'87,"1"2"-27,11-22-23,3 0 53,2 2 62,2 3 5,-1 13-50,-6 8-62,1 11-33,3 7 3,1 9-3,5 3 0,11 5 3,10-1 6,12-1 1,11-4 4,7-6-10,48 3-7,12 7 0,-5 11-8,-95-17 0,-5 5 0,-5 0-1,24 15 1,-9-2 0,-5-11 5,2-9 0,10-15 1,12-16 7,53-28-8,-71 26-5,36-13 3,-10 10-4,-14 17-7,-13 10-7,-14 13 1,-6 8 7,-4 3 6,1 0 7,0 1-1,5 1 5,4-5 2,9-7 10,6-5-8,6-7 1,4-6-16,5-3-82,8-4-134,150-23-292</inkml:trace>
  <inkml:trace contextRef="#ctx0" brushRef="#br0" timeOffset="18998">12053 7990 609,'2'-15'198,"2"0"30,6-14-98,4 8-55,7 5-21,8 11-1,7 6-19,19 9 17,63 12 9,60 1-4,46-5-13,-41-18-14,12 0-1,-4-7 5,-7 7-9,17-3-9,1-16-7,10-7 1,18 4 24,2 7-8,10 19-10,26 7-9,-17-7-5,14 10 6,-13 38-6,-24-19 4,6-10-5,-39-13 0,-4-10 0,-4-14 0,-10-10 6,-11-6-4,6-20-1,-1-3 5,-36 1-5,-11 3-1,-20-2 5,-18 7-5,-57 28 0,-15 6 0,-6 3-11,9-5-12,-19 4-34,-7 2-127,-5-1-107,-24-13-191</inkml:trace>
  <inkml:trace contextRef="#ctx0" brushRef="#br0" timeOffset="26755">23841 5425 196,'1'0'224,"1"0"-130,1-1-62,5-3-32,5 0-23,6 0-51,24-19-109</inkml:trace>
  <inkml:trace contextRef="#ctx0" brushRef="#br0" timeOffset="27017">24722 3902 324,'-8'-2'82,"2"0"-34,-4 2-37,-7 0 10,0 6-21,1 2-5,2-2-77,-2-12-190</inkml:trace>
  <inkml:trace contextRef="#ctx0" brushRef="#br0" timeOffset="34284">19466 7822 632,'-1'0'355,"1"4"-230,-2 9-98,4 15 4,-1 13 16,6 7 16,0-2-14,6-3-17,1-5-10,6-9 7,0 0 5,0-5 7,-3-6-11,2-2-6,-3-7 0,0-3-3,-1-4 0,3-10 12,2-10 16,4-18-5,6-16-25,3-24-8,18-79-10,-5-46 0,-10 2 0,-18 77-1,-4 17-2,-12 62-7,-4 13 9,0 14 0,-4-23 15,1 19 54,1 13 2,2 3-13,2 3-34,0 1-24,2 1-6,5 0-12,10 2 12,4 4 6,12 1 0,4 4-1,3 1 0,-6-1 1,-1 2 0,2-2 1,5 0 8,13-8 1,62-16 14,48-29 17,26-19-2,-78 24-11,-17 7-4,-11 9-4,-47 15-7,-4 2-1,-3 3-1,27 3-5,-11 6-5,-8 2 7,-5 3-8,-10 1 0,0-6 1,-4 3 0,4-7 5,-4-3-5,-2-4 0,1-2 0,-7-2-1,-2 2-14,-5 1-37,-8-3-63,-5 3-181,-15 3-83,-110 15-324</inkml:trace>
  <inkml:trace contextRef="#ctx0" brushRef="#br0" timeOffset="34562">20420 7622 709,'-2'0'340,"2"3"-169,-3 0-124,-1 1-23,2 4 72,-6 11 27,-2 9 0,0 10-47,0 14-32,1 9-17,-3 9-9,3 2-11,3-3-1,3-10-5,3-10-1,3-6-16,2-8-76,2-7-112,-1-8-169,14-30-364</inkml:trace>
  <inkml:trace contextRef="#ctx0" brushRef="#br0" timeOffset="34743">20533 7954 1050,'0'-1'306,"3"-2"-177,2-2-87,3 1 33,3-2 24,10-1-26,1 1-10,11-1-19,4 0-23,3 0-12,1 4-5,-1 1-4,-6 2-127,1-2-209,36-31-413</inkml:trace>
  <inkml:trace contextRef="#ctx0" brushRef="#br0" timeOffset="34976">21125 7722 630,'0'3'213,"2"4"-168,-2 8 34,5 9 65,-2 16 45,-3 9-28,0 13-34,-1 2-52,-1 5-27,-3 5-10,2-1-23,-3 2-9,0-7-1,-1-2-5,1 0-36,-2-8-133,2-3-107,-16 15-410</inkml:trace>
  <inkml:trace contextRef="#ctx0" brushRef="#br0" timeOffset="35396">21205 7677 647,'4'-3'269,"-4"0"-160,4-1-91,-2 7-10,1 1 20,0 7 37,0 4 4,-1 10-35,-6 6-14,-2 3-20,-5 2-12,2-3-62,1-8-10,-3-8 14,0-6-7,-1-1 19,3-8 32,4-4 20,6-2 6,6-4-1,3 2 1,9 2-2,0 5-3,1 10 5,1 5 27,-1 5 43,-1 1 26,-7 3 18,0-3-15,-8 5-3,-4-5-4,-4 0-13,-8-3-7,-4 2-24,-8-3-24,-3 4-13,0-7-11,3-3-53,3-6-154,-7-35-352</inkml:trace>
  <inkml:trace contextRef="#ctx0" brushRef="#br0" timeOffset="35718">21540 7584 728,'15'0'148,"-2"0"-74,15 0 7,-6 7 52,-2 4-29,-7 2-38,-6 8-24,-5 4-9,-8 4-5,-6 3-10,-9 2-10,0-1-8,1-10 1,6-5-1,6-9 1,1-1 0,7-6-1,7 2-14,2 2 14,7 2 0,6 2 0,4-1 0,1-2 1,5 0 0,-3 1-1,-2-6-1,1-2-20,-4-6-80,-6-8-110,-15-44-122</inkml:trace>
  <inkml:trace contextRef="#ctx0" brushRef="#br0" timeOffset="36178">19790 6628 1151,'5'-2'161,"9"-4"-122,18-6-27,24-10 43,73-23 56,51-11 0,29 9-33,-58 21-25,6 0-25,-22 3-13,-20 13-4,-25 10-4,-54 4-6,-5 2 0,-6 1-1,29 7 1,-12-8 0,-8-1 0,-4-10-1,-3-11-7,-5-7-40,-5-14-89,-8-4-118,-16-79-273</inkml:trace>
  <inkml:trace contextRef="#ctx0" brushRef="#br0" timeOffset="36425">20617 5500 945,'0'-2'168,"0"6"-78,1 4-84,5 16 3,-1 12 85,1 16 29,-2 3-19,-4 12-40,0 4-28,0 6-19,-4 7-10,2 7-7,8 5-80,52 151-283</inkml:trace>
  <inkml:trace contextRef="#ctx0" brushRef="#br0" timeOffset="37370">22171 6439 751,'-3'-1'306,"2"1"-71,-2-4-139,4 4-58,-1 0 11,2-2 32,2-4-18,10-8-30,10-9-16,9-13 2,5-5-2,3-2-4,-1 5-7,-3 3-4,2 6-1,-4 5 7,-3 1-8,-1 9 0,-8 10 0,-1 7-1,-3 8-5,-2 10 5,-2 7 1,-3 6 0,-2 6 1,-5 5 11,-2 2-1,0-8-1,3-9-9,1-8 0,9-6 1,5-4 4,10-7-5,8-7 6,12-12-5,5-6 4,5-10-5,0-8-1,3-5-6,-7 4-45,-5 2-73,-16 11-65,-10 12-93,-19 14-170,-46 40 205</inkml:trace>
  <inkml:trace contextRef="#ctx0" brushRef="#br0" timeOffset="37844">22304 6886 586,'-4'-2'137,"1"2"-62,0 0-6,0-1 75,6 1 16,-2-6-49,4 2-48,9-14-37,8-3 1,7-11 42,6 4 18,-5 5-14,-4 11-2,-6 4-16,-11 5-16,-5 3-12,-4 3-9,2 4-9,-1 5 14,5 15 32,-4 10-1,0 14-16,2 2-17,4-4-11,10-6-2,3-8-7,9-7 5,8-9 0,2-5-5,5-12 7,5-8-1,7-12-5,4-13 4,1-8-5,3-2 5,-7-3-6,-10 6-16,-8 7-74,-13 5-99,-11 6-105,-4-8-322</inkml:trace>
  <inkml:trace contextRef="#ctx0" brushRef="#br0" timeOffset="42198">24133 5931 1300,'-1'3'287,"-2"-3"-148,-3 1-103,6 3 15,-2-4 86,2 0-22,0 0-52,0 2-54,0 2-9,0 8-8,0 10 8,-1 14 20,1 9 5,-3 10 1,0 6 2,0 6-5,-1 2-2,-1 3-11,1-5 1,-1 1-4,2-3-6,0 1-1,-1 4 9,0-4-9,1-6 1,2-6 1,1-13-1,1-5-1,1-7 1,-1-7-1,-1-10 0,2-2-11,0-5-41,-1-1-67,2-3-109,2-1-27,3-1-195,18-36-441</inkml:trace>
  <inkml:trace contextRef="#ctx0" brushRef="#br0" timeOffset="44258">24797 6502 677,'0'-2'150,"0"2"-52,-1-4-32,1 4 45,-2-1 34,2 1 11,-2 0-54,2 1-46,-1-1-29,1 0-18,0 0-8,0 3 0,-1-3 0,1 0 5,0 0-4,0 0 4,0 0-5,0 0 11,0 0 3,1 0 5,-1 0 2,0-3 1,0 3-1,0-1-2,0 1-7,0 0-7,0 0-5,0 0 0,-1 0 0,2 0 0,-2 0-1,1 0 0,0 0 1,0 0-1,0 0 2,0 0-1,0 0 0,0 0 0,0 0-1,0 0 0,0 0-1,0 0 0,0 0-1,0 0 1,0 0 0,0 0 0,0 0 0,0 0-5,0 0-6,0 0-21,0 0-26,0 0-11,0 0-20,0 0-32,0 0-74,0 0-112,4 0-411</inkml:trace>
  <inkml:trace contextRef="#ctx0" brushRef="#br0" timeOffset="45840">24768 6570 297,'-1'-3'453,"1"3"-346,0 0-11,-1 0 16,1 0 32,0 0-49,0 0-61,1 0-23,0 3-11,6 2 1,2 0 14,4 4 19,8-4 16,3-1 2,9-4-4,7-4-6,9-1 0,5-5-15,3-2-10,-4 2-5,-8 4 0,-8 2-11,-10 1 0,-7 4 1,-7 1-1,-3 0 0,-3 0 0,-1 0-1,-3-2 1,0 3 0,2-3 0,1 0 0,1 0 0,-1 0 0,-1 0-1,1-3-5,-3 3-10,-1 0-35,-2-2-23,-2 2-23,-1-4-177,-24-13-209</inkml:trace>
  <inkml:trace contextRef="#ctx0" brushRef="#br0" timeOffset="46230">24976 6129 752,'-3'0'158,"1"0"-61,1 0-67,0 5-21,1 4 15,-2 13 54,2 12-13,0 12-13,0 15-13,0 6 12,0 4 3,0 7-12,-3-4-7,-1 9-17,-1 1-8,1 0-2,-1-2-7,0-6-1,3-11-30,4-10-59,4-13-40,5-13-69,4-10-28,30-22-107</inkml:trace>
  <inkml:trace contextRef="#ctx0" brushRef="#br0" timeOffset="48701">26100 6574 514,'-2'0'153,"2"0"-69,-1-4-48,1 4 12,-2 4 74,2-4 10,-2 0-38,2 0-31,0 1-22,-1-1-10,1 0-5,0 0-10,0 2-8,0-2-8,3 2-6,2 2 6,5-1 2,8 0 7,10-3 12,14-5 18,14-2-9,9-7-9,9 4-6,-2-2-2,-3 1-4,-4 6-7,-11 2 4,-5 3-5,-8 4 0,-11 0-1,-10 1 0,-8 5-8,-7-2-55,-8 2-42,-11 11-102,-72 45-176</inkml:trace>
  <inkml:trace contextRef="#ctx0" brushRef="#br0" timeOffset="49135">26280 6902 780,'0'0'201,"2"0"-142,-1 0-59,5 3 6,1 0 53,7 4 59,8 6-13,2-2-39,0 5-19,-3-1-11,-3 6-8,-8-2-11,-6 5 10,-11 5 1,-12 7-5,-12 4-8,-11 10-5,-3-5-10,0-4-10,11-10-9,10-9-10,12-5 1,8-9 8,2-4-5,5 2-8,10 0 24,7-2 9,14-4 0,8 0 1,9-4 5,1 4-5,-4 0 7,-7 2 1,-5-2-2,-7 2 1,-6-4-2,-8 0-5,-2 0 0,-3-5 8,-7-4-9,-3-9-108,-3-7-153,-24-60-206</inkml:trace>
  <inkml:trace contextRef="#ctx0" brushRef="#br0" timeOffset="49932">26511 5463 784,'-3'-2'174,"3"-2"28,-3 0-74,2 4-35,-1 0 3,2 4-44,-2 0-38,-1 4-14,-1 11 6,0 9 4,-2 13 11,-2 7-4,1 6-7,2 5-8,-1 6-2,2 9 0,4 4-30,8 7-120,8-6-125,72 61-197</inkml:trace>
  <inkml:trace contextRef="#ctx0" brushRef="#br0" timeOffset="50428">27251 6075 852,'-1'0'273,"1"0"-118,-2 0-122,1 8-24,-2 11 25,0 22 52,-5 18-10,4 27-14,-10 58-4,-5 14-5,-8 7-13,11-57-20,4-6-11,10-57-8,2 0 7,1-8-8,0 38-51,8-14-74,-3-15-49,7-22-15,-2-16 0,-2-22-9,17-104-470</inkml:trace>
  <inkml:trace contextRef="#ctx0" brushRef="#br0" timeOffset="50848">27241 6235 838,'1'-4'155,"2"1"-98,3-7-42,5 2-6,2 3 18,-2 2-9,-1 6-9,2 2-8,-4 7 0,-4 5 1,-2 3 8,-7 9 7,-5 2-4,-7 5-5,1-2-8,-1-8-15,8-11-17,5-7-7,4-7 15,0-1 11,1 0-2,4 2 3,4 1 12,9 4 0,3 1 1,7 0 0,2 8 10,-5-3 7,-1 3 30,-7 2 21,-4 1 9,-7-1-9,-5-1 18,-5 4 4,-14 2-2,-9 2-34,-12 8-35,-7-4-12,1-5-8,9-13-40,11-14-74,13-54-233</inkml:trace>
  <inkml:trace contextRef="#ctx0" brushRef="#br0" timeOffset="51194">27673 5834 1006,'8'-5'167,"0"-2"-92,8-3-9,-1 2 51,3 4-33,-5 6-45,1 4-21,-1 8-5,-5 3 1,-6 11 7,-6 5-5,-7 11-2,-8 2-7,-5 9-7,-3-1-5,5-7-12,6-10 4,10-18-1,3-9 5,4-10 9,2 0 0,7-4 0,10-5 2,5-6 5,8-2-7,3 0 0,-8 6 0,-2 3-21,-1 6-162,11 16-314</inkml:trace>
  <inkml:trace contextRef="#ctx0" brushRef="#br0" timeOffset="56819">29313 5689 868,'-18'3'142,"-2"7"-71,-21 13-31,-4 19 22,-7 21 14,0 19 8,-35 77-7,5 46-7,21 18-19,27-73-28,10 1 23,14-15-23,11-15-10,5-76-6,6-2-6,3-9 7,24 36-6,14-19-1,7-12 0,9-18-1,7-18 0,46-23-114,12-46-124,-14-48-287</inkml:trace>
  <inkml:trace contextRef="#ctx0" brushRef="#br0" timeOffset="57036">29528 6065 1316,'3'0'199,"8"2"-164,14-2-26,18-2 1,14-6 10,9-3 2,0-1-7,-1-3-9,-4 1-5,-3-1-1,-7 1-8,-7-2-154,14-40-365</inkml:trace>
  <inkml:trace contextRef="#ctx0" brushRef="#br0" timeOffset="57248">29774 5861 1078,'-6'14'156,"1"6"-114,-6 16 16,2 17 38,-1 13-7,4 13-16,1 8-16,4 7-27,-1-4-15,2-11-9,2-14-6,1-13-37,-2-9-88,-1-7-100,-1-10-151,-23-15-314</inkml:trace>
  <inkml:trace contextRef="#ctx0" brushRef="#br0" timeOffset="57426">29619 6467 87,'-9'-16'667,"3"3"-382,-1-13-60,5 4-63,11-1-93,14-3-48,15-3-8,12-3 13,8 3-10,-3 13-5,-9 9-10,-10 7-1,-15 7-1,-15 13-38,-20 16-132,-21 17-110,-148 125-295</inkml:trace>
  <inkml:trace contextRef="#ctx0" brushRef="#br0" timeOffset="57591">29403 6696 504,'-1'0'300,"2"-2"21,2 0-219,13-4-62,17-3 98,22-8 0,54-17-31,-69 23-40,45-14-11,-4 5-31,-8 3-14,-8 5-4,-14 2-7,-20 7-16,-12 3-132,-18 2-167,-62 12-245</inkml:trace>
  <inkml:trace contextRef="#ctx0" brushRef="#br0" timeOffset="57848">29761 6628 695,'0'6'132,"-1"5"-56,-3 5 83,0 9 44,0 5-16,-7 4-55,-1 7-43,-3 8-37,0 6-19,1 1-19,0 7-13,0 4 8,-2-1-8,-2-1-1,3-14-21,2-6-87,2-14-27,4-15-34,7-10-43,0-12 61,12-70-411</inkml:trace>
  <inkml:trace contextRef="#ctx0" brushRef="#br0" timeOffset="58115">29665 6970 502,'5'-11'222,"-3"-3"-36,9-13-52,3 5-1,10-4 1,4 2-32,8 0-33,4 7-26,0 2-13,-2 9-9,-4 6-12,-8 11 0,-5 6-3,-8 10 14,-9 11 50,-8 10 29,-9 4-21,-12 7-7,-7 1-26,-5-7-21,-1-8-11,5-8-5,2-8-8,6-9-14,5-8-74,2-6-73,3-8-23,5-10-64,4-15-237,6-96-140</inkml:trace>
  <inkml:trace contextRef="#ctx0" brushRef="#br0" timeOffset="58305">29750 6977 367,'5'-7'308,"3"2"-100,8-3-23,3 2-7,8 10-29,7 4-28,7 6-28,0 5 0,5 7-10,2-3-17,2 2-24,3 1-27,1-4-9,-2-2 1,-6-2-5,-9-7-1,-17 1-1,-3-5-105,-10-4-86,2-7-70,10-49-105</inkml:trace>
  <inkml:trace contextRef="#ctx0" brushRef="#br0" timeOffset="59099">30667 5957 157,'-2'0'510,"-1"0"-377,-1-4-29,-1 4 32,2-3-2,2 2-31,1-2-103,1 2-10,5 1-239,6 1 72,33-3-149</inkml:trace>
  <inkml:trace contextRef="#ctx0" brushRef="#br0" timeOffset="59507">30623 5970 1001,'0'-3'244,"2"3"-136,-1-4-45,5 2-10,2-2 25,12 0 21,8-4-30,8-2-29,1 6-14,-2 4-16,-5 4-4,-5 5-5,4-4 0,-5-1-1,3 3-63,-1-6-120,-2-9-304,8-55-181</inkml:trace>
  <inkml:trace contextRef="#ctx0" brushRef="#br0" timeOffset="59696">30815 5730 1090,'-5'11'179,"0"5"-137,-4 16 9,3 5 28,0 8-1,2 6-4,4-2-34,0 4-14,0-1-14,0-3-12,0-1 0,-8-9-31,1-6-110,-5-2-131,-44 15-265</inkml:trace>
  <inkml:trace contextRef="#ctx0" brushRef="#br0" timeOffset="60505">30635 6270 640,'-2'13'299,"-1"6"-221,-4 19 51,1 12 12,-1 7-6,-3-2-42,2-1-3,0 2-38,-1-1-28,-1-4-9,3-6-14,1-17-1,4-11-31,2-11-1,2-12 32,2-12-18,8-15-75,1-12 50,10-14 31,3 0 12,2 12-6,-1 12-2,1 12 8,-1 13 0,-2 8-1,1 8 0,1 6-8,-5 5 9,-2 1 0,-5 3 1,-8-2 0,-5 0 0,-8 0 53,-8 1-4,-13 5-19,-11-1-31,-8 4-6,-6-2-81,3-7 30,7-4 8,12-11 29,15-8-47,5-4-17,10-2-17,10 2-2,0-3 61,10 3 27,1 3 3,-1 2 12,2 6 1,-5 2 11,1 6 40,-7-1 44,-5 2 30,-3 4 27,-3 2-24,-8 11 11,-4 5-32,-12 7-5,-7 4-64,-3-1-19,-1-2-11,4-5-9,6-12-36,12-13-36,8-6 21,6-9-15,10-11-23,7-12-92,15-19 46,20-8 9,9-6 3,2 8 55,-8 16 58,-12 10 10,-11 17 45,-14 5 40,-10 7 19,-3 7-17,-6 6 51,-6 6 51,-2 9-29,0 3-44,-1 2-32,6-2-48,8-1-17,12-2 1,13-5 5,17-5 5,10-12-3,16-10-10,45-14 5,-79-1-5,37-10-8,-8-2-8,-8-10 1,-17 1-2,-15-3-20,-11-6-80,-14-8-170,-42-116-278</inkml:trace>
  <inkml:trace contextRef="#ctx0" brushRef="#br0" timeOffset="60715">31411 5994 1192,'8'-4'220,"5"-2"-166,15-7 20,9-5 94,8-5-11,9 1-59,6-2-44,6 0-35,7-1-11,-1 2-7,-2 1-1,-3-1-66,-10-4-122,-6-3-115,18-55-343</inkml:trace>
  <inkml:trace contextRef="#ctx0" brushRef="#br0" timeOffset="60921">31645 5637 1202,'0'4'179,"3"5"-160,-2 8-4,4 11 39,3 6 35,4 4-13,4 7-29,3 0-23,-1-4-8,0-5-15,0-9-1,-3-5-61,-1-9-98,-3-8-326,9-49-308</inkml:trace>
  <inkml:trace contextRef="#ctx0" brushRef="#br0" timeOffset="61099">31922 5676 964,'0'1'294,"2"3"-238,-2 5-50,3 5 49,-2 7 65,2 4-10,-1-1-37,-2 4-28,-2 0-25,-2-1-7,-10-1-13,0-1-103,-12 1-226,-60 23-439</inkml:trace>
  <inkml:trace contextRef="#ctx0" brushRef="#br0" timeOffset="61457">31654 5989 913,'-2'26'123,"-2"2"21,-2 30 11,0 10 13,0 6-17,-1 2-19,-6 0-52,2-4-44,-4-5-20,-3-7-14,3-15-2,6-21-56,8-10-13,4-21 17,8-19-31,14-24-73,13-19 86,12-20 46,4-6 24,2 13 7,-8 11 17,-4 23 36,-5 20 6,-1 15-13,-4 12-19,0 8 10,-8 10-17,-3 5-8,-5 3-8,-6 2-11,-4-1 1,-5 2 0,-8 2-1,-7 2 0,-14 3-132,-7 7-120,-9-2-286,-76 50-158</inkml:trace>
  <inkml:trace contextRef="#ctx0" brushRef="#br0" timeOffset="61751">31776 6553 479,'0'0'371,"0"0"-173,0-4-12,5 0-53,3-6-55,9 1-36,7-5-16,13-2-11,2 3-9,2 4 7,-1 2-13,-5 10 1,-8 4-1,-5 5-4,-5 7 4,-8 7 16,-6 10 62,-7 6 21,-8 16 9,-4 3-3,0 7-28,-7 2-29,2 0-6,-2-3-23,2-6-7,2-13-4,5-16-3,3-12-5,-2-10-18,5-16-48,0-10-86,0-23-137,8-22-68,24-182-191</inkml:trace>
  <inkml:trace contextRef="#ctx0" brushRef="#br0" timeOffset="61910">31984 6415 1011,'-3'1'216,"2"9"-171,-4 11-7,-6 13 85,-3 15-17,-5 10-8,-6 5-32,0 5-27,-5-1-29,2-5-10,8-11-97,6-18-130,12-22-62,26-41-53</inkml:trace>
  <inkml:trace contextRef="#ctx0" brushRef="#br0" timeOffset="62143">32484 6196 861,'0'-6'810,"0"2"-669,0-5-90,2 6 18,6-4 2,11-4-26,11-5-26,17-2-10,12 1-9,6-4 0,-3 4-32,-10 0-91,-12 2-91,-11-1-94,-8-42-311</inkml:trace>
  <inkml:trace contextRef="#ctx0" brushRef="#br0" timeOffset="62375">32651 5815 1207,'-2'15'129,"2"8"-100,0 24-23,-2 24 34,-2 18 58,-6 86 20,-8 43-14,-14 0-46,10-75-25,0-17-33,13-77-40,3-9-23,1-2-9,-5 25-101,6-26 55,8-21-58,6-36-16,41-138-443</inkml:trace>
  <inkml:trace contextRef="#ctx0" brushRef="#br0" timeOffset="62535">32639 6284 1052,'-10'4'271,"4"3"-188,-7 13-56,-7 16 34,-5 9 23,-7 9-9,-1 0-30,1 2-30,2 0-15,7-1-75,12-11-407,6 6-179</inkml:trace>
  <inkml:trace contextRef="#ctx0" brushRef="#br0" timeOffset="62698">32739 6419 863,'6'-3'513,"4"3"-456,10 0-24,0 9 21,3 0-18,-9 8 13,1-1-11,-1 3-32,-3-1 16,-1 0-13,-3-9-9,1-2-132,1-7-163,25-59-381</inkml:trace>
  <inkml:trace contextRef="#ctx0" brushRef="#br0" timeOffset="62871">33000 6061 1412,'3'0'252,"3"4"-241,6 2 11,2 0-11,8 3 16,3-4 24,7 2-9,5-7-5,6-7-34,3-1-3,2-8-58,-3-10-179,35-65-231</inkml:trace>
  <inkml:trace contextRef="#ctx0" brushRef="#br0" timeOffset="63139">33158 5763 833,'1'20'109,"1"-1"-80,2 18-17,1 16-11,0 8 86,-4 11 23,-1 19 2,-2 67-16,-8 15-36,-16-12-24,8-53-9,10-57-6,2-6-12,0-10-7,-4 40 3,5-17-5,5-16 0,2-19-36,5-11-117,0-16-12,7-17-40,30-101-107</inkml:trace>
  <inkml:trace contextRef="#ctx0" brushRef="#br0" timeOffset="63322">33178 6236 1146,'-8'25'149,"-3"5"-113,-14 26-2,-3 12 55,-10 3 31,-2-1-21,1 0-53,5-10-23,9-11-23,11-15-15,11-17-195,9-17-370,55-84-3</inkml:trace>
  <inkml:trace contextRef="#ctx0" brushRef="#br0" timeOffset="63480">33275 6396 1323,'5'8'180,"3"7"-113,5 7 23,7 11 24,-4 5-4,2 1-8,4-1-53,-2 3-34,8 4 3,2-2-18,-5 2-132,-5 0-363,-60 52-459</inkml:trace>
  <inkml:trace contextRef="#ctx0" brushRef="#br0" timeOffset="64365">31439 7763 1190,'0'0'220,"0"0"-169,-1 0-12,-2 4 38,-2-1-19,-5 12 11,-11 12-9,-13 20-13,-13 10-22,-7 6-25,-5-4-19,4-11-35,8-5-2,9-9 11,14-14 15,9-8 3,9-8 27,8-4-15,2 0-30,11 0 45,7-3 19,9 1-8,4-6-5,1 6-6,-10 2-1,-3 6-11,-11 4-10,-8 6-25,-5 4 41,-8 5-3,-4-2-28,-4-2-29,2-8 45,6-3 21,4-6 5,5-4-5,2 0-13,1 0 1,3 0 12,2 0 6,3 0-1,5 6-5,-5 10-15,-5 3-33,-7 16 47,-7 8-27,-11 6-142,-5 4 1,-5-6 46,3-3 55,2-15 68,4-12 63,3-9 105,10-8 99,3-2-57,4-1-99,8 0-93,8-4 27,14-5 51,12-3 1,12-2-22,10 0-22,4-7-32,7 3-20,-2-5 18,-4-3-19,-13 0-7,-20-1-59,-14 7-132,-15 1 24,-13 4-161,-39-27-360</inkml:trace>
  <inkml:trace contextRef="#ctx0" brushRef="#br0" timeOffset="64883">31659 7834 880,'0'-4'323,"0"3"-139,6-6-121,3 7 14,11 3 31,8 2-3,9 0-15,6 4-17,0-6-17,-2-3-34,-7 2-13,-12-2-9,-9 2-8,-10 3-31,-7 9 39,-13 12 9,-9 12-9,-9 8-31,2 0 16,3-11 9,10-6 5,10-13-5,6-7-5,4-6-2,4-1-12,5 2 25,4 4 7,2 2-6,8 3 0,-2 5-1,1 4-1,-3 3-5,0 4 6,-6 6 9,-3-1-7,-6-1 10,-4-7-6,-4 3 0,-7-5 12,-7 0 1,-7-7-4,-12 2-15,-4-5-57,-2-6-192,3-15-40,10-17-196,0-125-217</inkml:trace>
  <inkml:trace contextRef="#ctx0" brushRef="#br0" timeOffset="65226">31740 7900 1006,'0'1'317,"0"6"-272,-1 7-29,-1 11 58,-3 11 59,-3 16-7,-4 11-28,-10 6 5,-3 8-44,-6 4-32,-1-4-17,2-8 1,6-8-11,6-16 0,11-21-81,4-10-93,7-17 17,9-15 41,7-15-1,11-6 80,7-6 37,4 4 69,6 7 42,-1 12 67,3 9-56,-4 13-26,2 10-12,0 9-15,-4 7-12,-5 3-23,-1 3-14,-5 0-10,-7-3-1,-2-10-9,-2-1-9,-3-12-80,4-6-119,1-8-291,44-90-63</inkml:trace>
  <inkml:trace contextRef="#ctx0" brushRef="#br0" timeOffset="65411">32321 7740 1046,'0'-4'524,"4"2"-416,1-2-108,9 10 12,2 9 24,0 8 26,8 11-4,0 7-32,1 0-13,-1-3-7,3-6-6,6-9-172,7-17-176,82-65-403</inkml:trace>
  <inkml:trace contextRef="#ctx0" brushRef="#br0" timeOffset="65685">32840 7605 933,'-4'-6'493,"-1"-1"-335,-4-2-8,-9 9-24,-5 9-75,-16 14-20,-18 19-19,-9 11-10,-7 14 4,4 0-6,11-7-20,15-10-74,22-20-29,13-16 55,9-11 33,9-11 35,8-6 33,14-5 30,12-6-3,6 6-14,9-1-16,1 5-13,-4 1-2,-3 6-15,-9 0-7,-10 1 6,-12-2-101,-9 0-117,-6-5-243,-46-38-272</inkml:trace>
  <inkml:trace contextRef="#ctx0" brushRef="#br0" timeOffset="66420">32516 7640 497,'-1'5'605,"-1"9"-533,1 12-58,1 17 4,1 18 66,1 11 37,2 16-32,1 2-34,1 3-17,0-3-14,-2 2-11,-4-7-7,-4-13-4,0-13-1,-1-19 6,0-16-7,4-13 1,-2-18-7,3-16-31,1-20-85,2-19 53,5-14-27,1-3-28,-3 8 41,-5 13 83,-4 18 75,-5 16 18,-3 17 9,-1 7-48,-4 9-21,-1 9 7,-1 5-11,1 6-10,5-7-8,4-3-10,6-8 0,2-2-1,2-3 0,5 0-1,0-3-5,7 4-6,2 0 4,4 2 7,-5-2 1,1 3-1,-6 2 0,-9 2 0,-7 5 1,-11 10 1,-13 9 5,-13 3-6,-6 11 0,0-4 1,14-1 0,10-12-1,16-7 0,11-7 0,6-3 10,7-1 25,8-5 38,7-7 1,3-5-28,11-8-13,-2-8-13,6-4-20,-6-3-109,-5-2-53,-5-5-67,-4 0-289,-12-1 219,-10 3 286,-6 9 13,-3 7 247,-2 7 22,1 2-34,1 3-41,2 4-107,-4 11-53,0 4 53,-2 10-1,-4 8-11,3-3-12,0 3-35,-5-3-11,-2 0-7,-5 0-10,-9-5-10,-10 7-230,-82 19-586</inkml:trace>
  <inkml:trace contextRef="#ctx0" brushRef="#br0" timeOffset="66580">32306 8660 1302,'5'0'225,"1"-3"-180,7 2-5,8-1 29,6-2 17,10 1-26,9-6-35,11-7-17,1-12-8,9-10-114,-3-7-161,95-107-460</inkml:trace>
  <inkml:trace contextRef="#ctx0" brushRef="#br0" timeOffset="67065">33116 7636 226,'-2'-7'1183,"0"3"-955,-1-7-60,1 11-37,1 1-43,-1 12-50,-2 13-31,-2 16 5,-6 25-3,-3 14-7,-9 9 10,-6 8-6,-4 2-6,-2-10 6,5-16-6,11-25 0,8-23-1,11-17 1,2-12-1,8-15-8,11-19-48,7-16-42,11-14-28,3 4-37,-4 8-58,-5 13 137,-10 16 62,-10 11 23,-5 7 3,-2 4 6,-5 5 15,-2 2 75,-1 2-9,3 7-40,3 6-1,2 11-2,-2 12 17,3 0 8,0 3-4,-3 5-2,-2-1-3,-1 4-18,-4 5 6,-5 3-3,-2-1-3,-5-4-18,-2-2-14,0-8-5,4-4-8,1-8 0,7-13-11,-2-6-94,1-12-157,0-8-251,-18-63-249</inkml:trace>
  <inkml:trace contextRef="#ctx0" brushRef="#br0" timeOffset="67243">32991 8485 381,'2'-4'772,"-2"2"-469,7-6-161,3 7 5,3 2 12,9 7-52,4 6-29,9 8 7,-1 7-40,4 2-28,-6-1-11,-5 3-6,-8-8 0,-5 5-54,-1-7-128,-7-7-98,-1-3-65,11-40-235</inkml:trace>
  <inkml:trace contextRef="#ctx0" brushRef="#br0" timeOffset="67698">33516 7702 927,'-2'-6'665,"0"3"-393,-1-1-143,3 4-129,3 10-2,6 16 2,10 23 26,6 24 14,26 69 11,-9 20-10,-12 31-13,-27-77-5,-6-72-17,-3 3 0,-7-2-5,-19 45-1,-18 1-27,-21-3-189,-154 106-465</inkml:trace>
  <inkml:trace contextRef="#ctx0" brushRef="#br0" timeOffset="71917">18929 780 1048,'-7'-5'195,"1"2"-78,-2 0-61,2-1 2,6 4 37,-3 0 8,3 0-17,3-1-40,-3 1-31,2 0-15,-2 0-10,1 1-3,2 0-1,-3 3 4,3 8 9,4 5 1,3 11 12,-4 8 14,-2 11 4,-2 6-5,-2 1-1,-2 1-12,2-4-4,-4-8-7,2-9 5,2-11-5,0-13 0,2-3 0,-2-12 5,4 3 12,-4-7 4,4-15-22,6-20-1,6-20-22,3-18-7,4-3-3,0 3 2,-3 11 16,-6 23 13,-8 18 2,1 16 0,-7 10-2,4 6-23,1 6-7,5 8 20,0 9 12,6 13 6,1 7 2,-3 4 7,-2-3 3,-3-8-11,-5-7-6,-2-13 1,-1-8 5,-1-6 10,0-4 19,0-2 37,0-3 29,-1-13-51,-1-4-38,2-20-13,6-3-15,5-3 3,4 4 0,0 11 0,0 11 1,-6 14-5,1 8-4,0 4-2,-4 8 7,4 2 10,0 14 5,0 9 29,-2 12 8,-1 4-10,2 7-7,-3-1-4,2 3-5,-2-4-4,1-3-5,-1-10-1,0-6 1,-3-11-2,0-7-21,-1-12-101,1-5-80,4-11-4,3-15-7,47-103-420</inkml:trace>
  <inkml:trace contextRef="#ctx0" brushRef="#br0" timeOffset="72190">19547 1131 304,'-2'14'225,"1"4"54,-3 15-87,2 11-31,2-5-55,4-3-52,5-8-16,8-7-14,2-6-5,5-9 16,-3-11 34,5-6-12,-4-11-8,-3-4-8,-7-1-11,-7-3 0,-5 6 33,-8 1 46,-3 6 10,-6 5-14,2 4-33,0 7-38,0 1-23,2 3-11,1 3-9,-2 6-38,5 7-82,5 2-147,4 2-66,20-4-402</inkml:trace>
  <inkml:trace contextRef="#ctx0" brushRef="#br0" timeOffset="72361">20011 925 1064,'0'0'492,"0"0"-432,0 2-59,-2-2 1,2 2 16,0-2 6,0 2-14,2 0-8,-2 6-2,0 6-91,0 0-228,-28-2-775</inkml:trace>
  <inkml:trace contextRef="#ctx0" brushRef="#br0" timeOffset="74682">20302 1037 819,'-3'0'331,"3"0"-191,-3 0-103,4 0-23,1 0 4,-1 0 48,1-1 13,3-2-34,11 3-22,9-4-8,15 0-3,5 3-2,6 1-4,4 1 0,-1 3-5,0 0 5,1-4-4,-2-4-1,-1-6 6,-3-3-7,-8 2-27,-12-3-132,-13 11-118,-12 5-180,-65 35-158</inkml:trace>
  <inkml:trace contextRef="#ctx0" brushRef="#br0" timeOffset="75129">20492 1286 681,'0'-6'378,"0"2"-188,1-6-112,5 7-60,4 0-12,4 0 0,7 6 15,-1 1 20,2 4 5,-3 2-14,-2 3-4,-6 3-7,-3-2-6,-7 6 8,-4 2-4,-9 9 1,-12 6-8,-6 7-11,-2-2-1,-1 0 1,7-13-1,8-11 1,8-4 0,7-11-1,3-3 0,3 0-12,6 0-9,6-2 15,12-2 6,9-6 1,4 1 7,1-5-7,-3 2 5,-10 2-5,-4 3 5,-7 1 0,-1 0-5,-6 2-1,-1 2 1,-2 1-1,-3 2 1,2-1-1,1 6-1,-5-6-7,2 6-35,-1-6-44,4-6-29,-2-8-70,7-54-141</inkml:trace>
  <inkml:trace contextRef="#ctx0" brushRef="#br0" timeOffset="75470">20586 172 1003,'-6'-2'232,"2"2"-74,-6 0-98,10 6-50,-2 3-10,-2 8 1,4 8 8,-4-1-3,4 9-5,0 4 0,2 5 1,0 9-2,-2 4 0,0 6-39,-2 7-91,0 9-149,-7 91-253</inkml:trace>
  <inkml:trace contextRef="#ctx0" brushRef="#br0" timeOffset="76565">20117 556 723,'-3'4'174,"-2"0"-107,-7 8 40,-5 0 64,-6 5-11,-3 1-41,-5 2-40,-1 1-22,2 5-18,0 5-16,4 5-13,3 9-4,0 3-5,4 4 0,6-4-1,7-6 0,3-8 0,4-4 0,2-4-1,3 0-1,5-4 1,-1-1 0,3-4 1,2 0 1,3-4 8,3-2-2,6-3 5,3-5-4,3-4-1,-2-3-1,3-7 2,-7-1 1,-9 2-9,-3-2-1,-9-1-8,-3 3-7,-3-7-38,-5 1-74,1-3-67,-5-2-187,-10-47-268</inkml:trace>
  <inkml:trace contextRef="#ctx0" brushRef="#br0" timeOffset="76942">20160 343 819,'2'0'208,"1"0"-161,1-2-40,2 4-1,2 2 0,-1 2 30,-1 1 30,-2 5 2,-1 4-25,-3 10 8,-7 1-4,-3 10-19,-2-1-13,0-1-7,-3-4-7,6-2 1,4-11-2,4-4 0,1-6-9,3-7 0,0 3-3,4-2 6,4-2 6,1 0 0,1-3 0,5 0 0,-4 3 0,6 0 0,1 3-6,2 1-56,3 8-113,50 24-163</inkml:trace>
  <inkml:trace contextRef="#ctx0" brushRef="#br0" timeOffset="77333">21295 1256 679,'0'0'250,"0"0"-160,2 0-76,-1 1-13,1 2 31,0 1 58,-1 3-22,-1-3 19,1 0-24,-1-3 1,2 1 11,-4-2 6,2-2 0,0 2-7,0 0-14,0-1-20,0 1-19,0 0-10,0 0-11,-1-3-46,1 3-126,-15 3-317</inkml:trace>
  <inkml:trace contextRef="#ctx0" brushRef="#br0" timeOffset="78517">21837 1147 940,'-10'-4'288,"-2"1"-75,-11 0-90,4 3 0,-3 3 48,5 0-72,-1 3-44,-2 8-34,0 9-19,-2 14-2,1 15-6,3 10-8,6 6 13,6-3 0,7-4-8,6-12 7,6-11 1,6-13 1,4-2 6,4-9 3,5-8 6,-2-4-8,2-8 1,-3 0-8,-5-1-8,-3-5-33,-6-2-70,-3-2-63,-3-9-115,1-81-382</inkml:trace>
  <inkml:trace contextRef="#ctx0" brushRef="#br0" timeOffset="78823">22100 1008 691,'6'-2'203,"0"0"-118,7 2-43,-3 4 33,1 5 17,-5 0 2,-1 2-14,-4 7 5,-2 1-32,-4 7 2,-6 4-23,-5 4-11,1 2-20,0-6 10,5-7-11,4-10-29,6-4 4,1-5 14,1 3 11,7 1-1,4 3 0,2-1 0,0-1 1,4-2 0,2 1 1,0-6-1,-4 0-1,-4 0-82,-7-2-76,-6-2 2,-34-17-178</inkml:trace>
  <inkml:trace contextRef="#ctx0" brushRef="#br0" timeOffset="79163">21330 866 1095,'-9'-5'249,"3"0"-90,-5-4-18,5 2 57,6 6-45,4-1-94,6 2-55,20-6-3,22-6-1,73-17 1,52-14 5,14 4-5,-81 17 1,-3 0 4,-16 1-5,-6 2-1,-50 10 0,-3 2 0,-2-2 0,24-2 0,-11 1-51,-15 4-92,-16 2-56,-10 4-20,-14 4-93,-84 6-374</inkml:trace>
  <inkml:trace contextRef="#ctx0" brushRef="#br0" timeOffset="80185">21638 121 574,'0'-4'265,"0"4"-70,0-3-69,0 3-46,2 2-22,-2-1-20,2 6-28,1 2-9,1 5 37,2 9 11,0 6 7,0 7-8,-1 4-3,-1 0 12,-1 1-29,-2-1-10,1-5-4,1 0-2,1-9 3,-3-7-3,0-4-3,1-8 0,-2 1 0,2-6-8,-1 0 10,1-4-10,-2 2 8,2-2 0,0-2 3,0 0 42,4-5 21,9-11-30,3-13-24,9-5-12,0-3-1,1 2-7,-1 0-1,-3 5 2,-3 1-2,0 11 1,-9 3-1,-5 11 2,-4 2-1,-3 6-1,2 0-6,-4 0-37,2 0-53,0 3-60,0 0-93,0 1-131,-6 19 77</inkml:trace>
  <inkml:trace contextRef="#ctx0" brushRef="#br0" timeOffset="81325">22149 94 597,'0'0'331,"0"4"-164,-3-4-67,3 0 16,3 0-7,-6 0-46,6 0-42,-3 1-21,3 2-10,5 4 4,2 4 5,5 6 0,0 0-1,-5 1 1,1 2 1,-4-6 0,-2 4 12,-5-5 21,-4 1 6,-3 4 21,-3-6-9,-5 8-18,-6-6-16,2 4-11,2-4-1,2-2-5,9-8 0,3-3 1,2 1-1,2-4 0,2 2 0,-3-1 0,3 1-2,5-4 1,6 1 1,6-6 1,2 2 0,1 0 1,-3-1 4,-4 4-6,-4 2 0,-5-2 0,3 3 0,-4 2 0,2-1-1,-2 4 0,-3 1 1,4-3-2,-1 2-86,-2 3-95,-3-1-159,-36 21-192</inkml:trace>
  <inkml:trace contextRef="#ctx0" brushRef="#br0" timeOffset="81936">19850 426 861,'0'-1'238,"0"-1"-113,0 0-86,0 2-27,0 2 7,0 0 14,4 3-13,2 6-2,3 8 39,1 7-17,4 7-1,1 2-7,0 5-16,7 9-5,4 2-5,14 11 0,9 9-5,18 4-1,54 42-40,49-3-193,15-17-299</inkml:trace>
  <inkml:trace contextRef="#ctx0" brushRef="#br0" timeOffset="82235">21719 1299 1013,'0'-1'264,"0"-2"-117,0 2-130,3 5-17,5 6-11,5 3 11,4 13 0,5 13 24,6 10 9,2 4-15,3 6-11,4 0 1,3-2-7,4-11-1,0-2-13,-2-12-155,48 18-201</inkml:trace>
  <inkml:trace contextRef="#ctx0" brushRef="#br0" timeOffset="86499">4371 7622 772,'-8'-12'148,"1"2"31,-2-10 25,4 10-36,4 5-74,1 1-46,1 4-27,3 0-20,5 4-1,11 0 6,10 4 11,12 7 8,12 3 2,10 1-1,58 7-11,33-4 0,15-9 9,-47-3 1,2-4-8,-1 10-7,1 6-1,-13-6-1,5 18 2,11-2-9,6-14-1,7-6 6,-23 3-5,2-2 0,-1-7 0,4-2 0,-1-5 0,-10-2 7,-2-6-7,5-5-1,3 8 0,4 0-1,-7-4 1,-12 0 1,-3 7-1,-6 3 0,-10 6 0,-41 3 0,-9 3 0,4 0 0,35 18 0,-3 4 1,52 15-1,42-11 0,47-14 0,-43-10 1,-5-14-1,14 0 8,7-3-1,-11 0 4,-9-2-10,2 5 1,1 5-1,-36 12 0,-4 13 0,-2 10-1,4 5 1,13 29 5,-13-5-6,3-8 1,20-4-1,26-11 1,-17-14-1,4-19 1,2-10-1,0-12 2,-6-8-1,-10-8 7,1 5-8,-3 9 0,-20 1 0,-7 12 1,5 1-1,1-1 0,11 1 1,1-6-1,6-2 1,-1-8 1,9-3-2,-7-2 0,-14-1-1,0-3 1,1-5 1,-3 2-1,-5 1 1,-10-3 0,11-4 1,12 4-2,7 5 0,-10 7 0,3 1 0,-1 5 0,6-4 0,-3 0 0,-17-1 0,-11-4 1,-3 1-1,-3-1 0,3 4 0,-15 5 0,-1 1 0,8 8 0,-2 2 1,4 7-1,-4 8 0,-6-2 0,-53-3 0,-4-2-1,0-2 1,35 11 0,-6 0-1,1-6 1,-1-5 0,3-4 0,2-7 0,-4 2 0,-2-3 0,-5 0 1,-8 4-1,-8 0 0,-11 2 0,-13 0 0,-9-1 0,-7-1 0,-1 0 1,-3 0 0,0-1 14,0 1 0,1-4-6,-1-3-6,2-6-3,1-1-54,0-3-96,3 6-162,-6-12-366</inkml:trace>
  <inkml:trace contextRef="#ctx0" brushRef="#br0" timeOffset="87544">17499 7118 926,'-2'-2'150,"2"1"-38,-1-2-98,4 6-14,1 0 0,3 5 60,4 4 43,1 5-5,2 5-7,-4 5 7,6 8-26,-6 6-21,-2 3-24,1 3 0,2-3-5,4-9-20,-1-8 5,3-14-1,-4-7 12,-1-7 0,6-11 21,0-17 33,12-17-28,8-17-29,2-15-9,4 0-1,3-3-5,-4 13-8,0 9-23,-1 22-139,-3 11-104,54 26-250</inkml:trace>
  <inkml:trace contextRef="#ctx0" brushRef="#br0" timeOffset="90299">1157 3357 978,'-12'0'209,"6"0"-17,-6-4-81,10 2-102,9 0-9,8-6-5,13-14 5,21-21 6,62-54 0,40-35 8,2 26-1,-72 63 1,-47 29-5,-3 4-8,-2 5 0,32-13-1,-4 14 1,-7 0 0,1 4-1,-14 8 0,-5 6 0,-10 3-1,-11 7 1,-13 17-1,-13 18 1,-40 80 6,-46 55 2,-31 0-7,44-61 8,6-29-1,51-69-7,4-9 5,8-4 4,-20 17 10,10-16 17,14-12 10,5-7 17,4-4 16,3-6 8,-3-6-37,1-14-31,5-23-19,5-22 1,22-81-2,21-44-1,14-34 1,-22 56-1,-7 23 0,-13 23 1,-13 79 0,-4 6 0,0 11 2,0-30-2,-1 25 1,-2 20 1,-2 10-2,4 9-20,1 6-65,6 6 34,7 8 33,6 10 9,12 11 7,4 8-4,9 13 5,3 14-7,4 12 8,20 71 0,-6 29 0,-16-9 0,-29-69 0,-6-2 0,-15-66 0,3-8 2,-2-9-1,3 22 1,-3-23-1,-3-19 44,-3-8 143,-8-7-13,-9-6-115,-11-13-42,-12-8-12,-10-13-5,-9-8 0,-2-5 0,-8-3-1,-3 0 0,-2 1-12,-3 4-12,3-5 6,7 5 0,10 2-15,11 6 18,9 11-2,10 12-2,12 10-5,6 6 10,9 8-17,3 4-25,2-4-70,5 8-58,11 4 49,19 6-20,24-1-155,133 9-420</inkml:trace>
  <inkml:trace contextRef="#ctx0" brushRef="#br0" timeOffset="130245">5895 11956 1248,'-5'-2'282,"4"0"-104,-4-1-86,5 3-52,1-1-16,3 2-15,10 1-7,16-1 19,16 5 28,17 0-2,6 3-20,2-2-14,-8 3-4,-5 4-3,-3-4-5,-4 2-1,-5-2 0,-7 0-5,-11-2-91,-10-3-181,-11-3-247,-46-28-136</inkml:trace>
  <inkml:trace contextRef="#ctx0" brushRef="#br0" timeOffset="130515">5995 12110 912,'-7'-4'336,"6"3"-98,-4-5-125,4 8-59,1-2-8,0 0-1,0 4-9,4 1-21,5 9 20,3 13 29,9 21 16,-4 12-7,0 19-31,2 66-15,-14 26-7,-9-12-10,3-108-1,1-11-2,3-2-7,5 30-39,5-17-96,1-21-93,-2-18-100,19-63-190</inkml:trace>
  <inkml:trace contextRef="#ctx0" brushRef="#br0" timeOffset="130712">6074 12507 1160,'6'-3'282,"7"-4"-211,12-5-49,9-7 56,8 1 45,4-4-42,1 0-42,3 9-27,-5-1-11,-9 12-1,-9 10-60,-14 13-173,-18 17-280,-90 120-395</inkml:trace>
  <inkml:trace contextRef="#ctx0" brushRef="#br0" timeOffset="130885">6096 12958 1076,'0'0'333,"2"0"-283,0 1-29,6-1-14,8 0 112,9-1 34,14-11-29,6-6-26,12-6-59,8-6-29,-2 1-10,1 0-25,-4 4-239,74-24-510</inkml:trace>
  <inkml:trace contextRef="#ctx0" brushRef="#br0" timeOffset="131089">6882 12677 1444,'0'10'204,"0"4"-153,-1 11 12,0 8 82,-4 9-17,-2 2-49,0 2-44,-4-1-23,1 0-5,1-1-7,3-8-61,4 0-187,7-11-242,25-11-140</inkml:trace>
  <inkml:trace contextRef="#ctx0" brushRef="#br0" timeOffset="131365">7016 12728 1020,'13'-6'294,"-4"-2"-150,12-5-18,0 3 18,-1 6-22,1 4-65,-2 0-41,-4 10-8,-3 3-7,-6 9-1,-6 4-39,-3 3-45,-2-6-42,1-5 38,4-8 22,1-2 34,2 0 20,3 3 12,2 0-1,3 4 1,2 0 1,-1-1 0,2 1 0,1-6 5,-1-4-5,2-5 0,-1-5-1,0-9-145,-6-52-568</inkml:trace>
  <inkml:trace contextRef="#ctx0" brushRef="#br0" timeOffset="131935">6870 12775 229,'-6'1'125,"1"2"-50,-4 1 13,4 4 40,5 2 10,1-1 4,6 1-17,4-2-25,3-5 53,6-6 11,4-6 5,4-7-37,4-8-30,1-5-19,-2-2-29,2-1-20,-3 1-14,-1 1-14,-2 5-5,-4 7 0,-1 2-1,-7 13 0,1 3-12,-5 3-26,-2 7-62,-2 0-115,-7 4-97,-50 43-227</inkml:trace>
  <inkml:trace contextRef="#ctx0" brushRef="#br0" timeOffset="132183">6975 12926 1076,'5'-10'321,"1"3"-187,5-15-40,2 9 71,-1 3-22,4 0-56,2 10-41,9 7-7,3 5-12,0 9-1,3 3-17,-2 4-2,-3-1 1,1-1-7,-6-4-1,-6-7-20,-6-3-143,-7-2-139,-25 23-310</inkml:trace>
  <inkml:trace contextRef="#ctx0" brushRef="#br0" timeOffset="132771">1217 9648 274,'3'9'153,"0"-3"2,4 2-65,-1 1-24,0-2-5,2-5 22,1-2-14,4 2-36,5 0-33,49 4-59</inkml:trace>
  <inkml:trace contextRef="#ctx0" brushRef="#br0" timeOffset="134645">1544 10325 728,'-6'-4'235,"3"1"-25,-3-3-48,2 3-69,6 3-51,-2-3-10,3 3-4,-1-2-5,7-2-8,10-7-3,17-8 9,18-11 1,14-4 5,55-26 0,23 7-15,14 20-3,-44 26-3,-7 7-4,4 4 5,15-1 8,21-3 8,1 0-5,-2 5-2,-4-3-2,19-4-2,11-8 3,-18 0 0,-11-7 1,2 4-1,-2 2 3,-7 4-4,-6 4-4,-1 5-1,16-11 0,25 2 6,-28 6 11,14 1-10,14-6-5,11-3-2,-13 1 4,6 5 4,25 1-4,-11 0-2,-7 2-1,10 0-2,3 8-1,-16 2-1,10 2 0,28-4-6,-34-1-1,13-4 1,7 4 0,-5-6 8,-1 3-8,17 2 0,-15 3 0,-6 6 0,10-4 1,-5 4 0,-13 0 0,12-1 0,6-3-1,-25-1 0,6 0 0,6 7 1,-12-8-1,-2 5 1,22-2-1,5-2 0,-13-7 0,18 6 0,1 4 1,-7-4 0,11 2-1,12-1 0,-21-1 0,11 3 0,2-5 0,-14-4 0,19 1 1,3-4-1,-5-11-1,15-1 1,-2 0 1,-9 2 0,29-4-1,-29-1 0,4 2 0,-3 7 0,-13 6 1,-1 0-1,9 3 0,-28 4-1,5-4 1,5 0 1,-16 3-1,4-8 1,17-2-1,-5-9 0,6 3-1,18-10 1,-6 4 0,1-1 0,26 3 0,-19 5 0,14 1-1,10-4 1,-10 0 0,21-3 0,-21 0-1,13-4 0,4-5 0,-9-1 1,25-4-1,-21-4 0,21 1 0,-3 0 1,-1-1 2,13 6-2,-15-1-1,18 3 0,-12 4 1,11 4 0,-10 0-3,6-1-6,10-9-9,-10 7 9,13-2-9,-7-7 9,15 0 9,-13-1 0,9-3 0,-21 2-1,23-1 0,-4 5 1,-4 2 0,-5 1-1,-1-1-4,4 0 5,-17 1 6,-3 3-6,-14 2 0,4 3-1,-10-3 1,-14 1-1,-1-4 0,-12 3 0,4-9 0,-3 11 1,-22-3 1,-3 1-1,1 3-1,-18 0-5,-4 5 6,-2 0 0,-14 0 6,-23 7-5,-15 1-1,-10 3-1,-4 0 1,-4 3 0,-11-1 0,-9 4-1,-5 1 1,-44-2 0,-4 1 0,0-2 1,31 7-2,1 4 1,-1 0 0,3 4 0,2-1-1,-4 1 0,-3 1 0,-9 2-1,-8-1-4,-32 1 6,-15-3 0,0-3 0,0 0-1,0-3 0,0-5 1,0-4-10,0 0 2,0-4-1,0-1-3,0-3-4,0-3-10,0 2-13,0-4-46,0 2-64,0-19-376</inkml:trace>
  <inkml:trace contextRef="#ctx0" brushRef="#br0" timeOffset="136193">6958 12432 584,'-3'0'179,"1"0"-70,-1-4 4,2 4-8,1 0-11,0 0-22,0 0-40,0 0-20,0 0-11,1-2 0,-1 2 11,0 0 15,0 0 9,0 0 9,-1 0 19,1 0 4,0 0-19,0 0-16,0 0-24,-11 16-1,5 2 2,-2 9-9,-3 5-1,4 1 2,-1-4-2,1-1 0,4-3 0,0 1-1,3 1 0,0 5-5,3-1-3,3-1-14,1-1-16,-1-6-16,2 0-44,-1 2-54,-1 1-116,-9 43-198</inkml:trace>
  <inkml:trace contextRef="#ctx0" brushRef="#br0" timeOffset="140321">7944 12310 705,'-4'-4'248,"1"2"-52,-8-3-28,5-1-49,-1 3 25,2-4 9,4 5-12,1 2-81,1-1-50,7 1-10,8 1 0,7-1 3,17 0 12,5 0 6,7-1-4,-1-3-16,1 1 10,-1 0-11,2-1 1,3-3 0,-1-4-1,-2-2 0,0-4 1,-10 2 0,-10-1-1,-9 6-26,-9 6-73,-8-2-45,-8 3-51,-34-29-384</inkml:trace>
  <inkml:trace contextRef="#ctx0" brushRef="#br0" timeOffset="140569">8223 11811 906,'0'0'315,"0"5"-213,2 7-87,2 9 8,4 7 34,1 2 42,2 1 7,-1 10-25,0 4-18,-3 14-16,-4 16-7,-3 70-14,-9 49-17,-8 19-2,10-92-7,7-3-19,7-1-107,6-69-86,32 41-362</inkml:trace>
  <inkml:trace contextRef="#ctx0" brushRef="#br0" timeOffset="141343">9077 12181 1230,'-2'-1'282,"0"1"-145,1 0-104,-2 7-32,2 6 40,-4 22 26,-4 21 2,-1 20-33,-13 73-18,14-104-9,-4 46-8,0-17 0,7-25-1,5-21 6,2-17-6,1-11 0,0-5 0,-1-13-15,4-14-81,4-18-11,2-25 34,6-10 20,4-4 23,4 2 17,5 13 5,5 7 8,5 6 0,5 9 0,0 13 0,-7 15 17,-5 20 2,-6 13 13,-5 20 32,-4 13 16,-3 13-16,-7 9-19,-5 11-22,-5-4-13,1-2 1,-2-13-10,3-18 0,0-13 0,0-19 0,1-3 20,2-10-1,3-21-11,11-20-9,1-19-1,2-10-5,3 9 6,0 7 1,-4 17-1,3 11 0,-5 14-1,2 9-8,-3 6 0,1 12 9,4 7 5,-1 10 12,1 8 4,0 10 12,-6 14 27,-4 5-11,-4 15-2,-7-3-19,-5-2-14,-5-8-5,1-9-3,-4-16-6,9-4-25,6-12-125,10-5-165,64-18-226</inkml:trace>
  <inkml:trace contextRef="#ctx0" brushRef="#br0" timeOffset="141651">10160 12597 1111,'-4'19'279,"3"3"-168,-4 17-25,4 3 32,1-6-32,6-8-50,3-6-18,2-11-6,-1-7 1,0-8 8,3-7 57,2-14-10,-5-6-37,5-9-13,-9-5 0,-6 3-4,-3 10-2,-3 7 30,-8 12 24,1 13-24,-11 8-26,-3 17-14,-4 4-2,4 2 0,12-11-6,13-6-69,11-10-66,16-4-93,97-45-308</inkml:trace>
  <inkml:trace contextRef="#ctx0" brushRef="#br0" timeOffset="142019">10816 12181 1155,'-4'-5'504,"0"-2"-315,-9-7-47,-2 7 1,-2 4-43,-5 6-50,-2 10-38,-4 13-11,-4 15-1,5 11-1,0 10 0,9 6-5,6 5 0,9-1 5,6-5 1,7-6-1,0-6 1,0-6 0,6-5 0,2-6 1,1-7 0,5-5-1,1-10 1,7-10 0,4-10 6,3-14 1,7-5-7,-3-7 0,1-5-1,-6 3 0,-4 1-15,-11 5-57,-8 1-99,-8 5-206,-18-54-570</inkml:trace>
  <inkml:trace contextRef="#ctx0" brushRef="#br0" timeOffset="142358">11241 11749 1202,'5'0'239,"1"2"-188,7-2-39,-1 7 18,4-1 34,3 5-10,-3 7-27,-1 4-13,-3 5-5,-9 6 6,-8 7 0,-8 3-3,-1 3-12,-3-8 0,1-4 0,3-9-1,7-10 1,2-7 1,4-4 0,0-4 5,0 0-6,1 0-1,2 0 0,2 0 0,5 0 0,-1 0 1,5 0 0,-3 0-35,3 0-110,4 0-232,20-4-594</inkml:trace>
  <inkml:trace contextRef="#ctx0" brushRef="#br0" timeOffset="143033">12123 12176 577,'-3'-7'870,"3"3"-615,-3-7-177,3 11-63,6-3 0,4 2 29,14-3 26,12 0 8,18-6-24,8 2-18,7-2 0,-2 1-10,-9 1-5,-12 1 0,-4 0-6,-9 3-5,-6-2-4,-3 3-4,-7-2-1,0-1 5,-2 1-5,5 0 0,-6-2-1,1 3 1,-1-2-1,-4 2-14,-4 4-56,-3 0-151,-6 4-148,-50 18-443</inkml:trace>
  <inkml:trace contextRef="#ctx0" brushRef="#br0" timeOffset="143451">12081 12955 1015,'0'0'343,"0"-4"-190,0 4-115,2-2-14,5-1 40,7-8 23,15-10-6,11-6 27,11-1-1,6 1-25,-3 8-11,1 7-31,2 8-2,-1 4-29,-6 4 4,-4 4-4,-5-1-8,-6 1 1,2-1-2,-1-3-32,-5-3-60,4-1-143,-2-4-343,26-27-381</inkml:trace>
  <inkml:trace contextRef="#ctx0" brushRef="#br0" timeOffset="144369">14191 12000 1342,'0'-6'237,"3"5"-114,4-5-114,7 16-9,2 7 0,2 18 31,-7 19 34,-7 19-4,-12 73-20,-14 38-20,-6-16-11,22-137-1,3-8-8,0-5 0,-2 15 1,5-21 3,0-6-5,2-12-15,2-6-22,7-25-149,8-34-32,22-93 80,9-37 87,-33 147 48,1 18 3,11-42 15,4 23 27,-6 24 17,0 11-8,3 14 18,-2 8 0,0 12 0,-1 9-3,-3 13-12,-5 11 10,-6 14-10,-9 3-18,-6 5-18,0-7-3,-3-8-7,2-15 1,0-14-9,1-13 0,4-8-13,3-7-11,5-13-54,14-23-30,12-30-51,13-16 51,4-5 69,4 8 39,-3 18 5,-6 19 52,-11 14 18,-12 17-2,-6 11-17,-6 11-4,-4 9 32,3 11 15,-6 12-9,-4 12-30,2 6-22,-3 7-26,4-2-11,2-6 7,11-6-8,7-6-26,14-14-124,15-15-218,144-78-488</inkml:trace>
  <inkml:trace contextRef="#ctx0" brushRef="#br0" timeOffset="144700">16020 11826 1419,'-11'-4'464,"-3"2"-344,-11 1-49,-6 10-41,-6 11-9,0 9 1,0 10-7,4 9-9,4 10-6,4 7 0,9-1-1,7 5 1,7-6 0,4-4-2,5-4 2,4-8 0,5-4 1,3-8 0,7-1 8,3-5 3,9-9-1,5-11 2,0-7-5,-1-11 1,-3-11-9,-5-6-1,-7-5-6,-3-5-28,1-9-86,-1-10-188,41-113-416</inkml:trace>
  <inkml:trace contextRef="#ctx0" brushRef="#br0" timeOffset="145053">16484 11464 1157,'9'-13'301,"-3"8"-134,10-9-43,-2 4 31,-2 7-44,2 3-71,-3 5-22,0 6-9,-1 4-8,-5 6 1,-7 5 16,-7 9 12,-6 6-3,-7 4-21,0 3 3,1-4-8,7-9-1,4-13-6,10-6-2,3-10-1,7-5 8,6 3 1,8-1-1,1-3 1,1 3 0,4 0 0,1 1 1,2 1-2,0 2 1,-2-4 0,-2 3-93,-4-4-253,2-7-447</inkml:trace>
  <inkml:trace contextRef="#ctx0" brushRef="#br0" timeOffset="148319">5385 13875 1045,'-6'-23'139,"5"1"29,-5-18-102,16 9-49,0 1-4,10 4 19,1 3 17,6 9 13,2 9-37,3 6-8,7 12 2,4 12-4,6 11 14,3 15 17,8 7-8,2 12-10,9-2 13,57 39-22,19-21-7,27-45-4,-22-48-7,5-34 10,-2-15-1,-13-8-4,-14-6-1,-4-9-4,-9 8 0,-9 4 0,-69 43 0,-4 5 5,-5 6-6,33-6 0,-14 12-1,-2 16-4,-2 9 4,5 13 2,11 6-1,15 13 1,50 38-1,8 34 6,1-3-4,-45-69-2,7-19 6,12-14-6,4-23 1,-9-23 8,23-38-1,11-25 4,11-6-5,-11 0-5,-19 11 7,-14 22-8,-12 20 0,-50 29-1,-4 11 0,-2 3-1,30 2 0,-5 19 0,-6 13 1,0 10-6,1 6 6,8-2 0,51 18 1,25-8-1,16-8 2,-61-31-1,-54-11 5,-4-2-5,0 2-1,27 6 0,-9-8 0,-16 2-1,-16-2-22,-11-4-168,-1-10-101,31-107-491</inkml:trace>
  <inkml:trace contextRef="#ctx0" brushRef="#br0" timeOffset="149386">10442 13695 7,'179'24'20,"-56"-13"-8,19 11-6,31-7-6</inkml:trace>
  <inkml:trace contextRef="#ctx0" brushRef="#br0" timeOffset="150473">14591 13369 670,'-2'-8'203,"2"5"-49,-4-5-38,4 8-56,0 0-3,-2 2 6,-1 0-3,3 4-36,5 3-12,1 5 37,10 9 17,5 6-16,0 3-17,1 2-3,8-5-9,6 0-11,6-7 7,7-4-8,11-10 6,7-8-6,1-8 6,3-15-9,0-9-6,7-13 7,0-12-5,2-5 5,-4-2-1,-8 9-6,-9 14 0,-13 14-1,-10 15-1,-6 14-8,-5 12 10,0 11 0,4 12 17,0 9-5,7 5 3,5 2-2,6-4-11,3-4 5,3-6-7,1-11 2,0 1-1,-3-10 8,-2-2-8,-7-4 5,-1-3 0,-5-7-5,3-5 8,13-9-8,4-9 7,11-11-7,6-7 5,1-5-5,-5 7-1,-10 8-1,-14 12 1,-10 11 0,-10 6 0,-5 9 8,-4 6 8,2 5 4,5 3-13,6 1 2,3 1-1,9-4-1,5-3-1,3-10-6,-1-7 1,-3-9 10,-8-11-11,-5-2-29,-4-9-214,12-75-645</inkml:trace>
  <inkml:trace contextRef="#ctx0" brushRef="#br0" timeOffset="204343">18232 11942 513,'-7'-7'213,"1"6"-41,-11-5 10,0 6-26,0 2 37,-3-2 16,8 0 71,-2-2-83,6 0-74,4 2-53,6 0-49,8 2-20,14-2-1,22-2 27,61-9 8,38-17-7,24-4-4,-68 15-16,-15 17-7,-56 7 0,-4 4-1,-4 3-6,24 16-24,-15 12-42,-4 10-75,-11 10-209,-21 103-482</inkml:trace>
  <inkml:trace contextRef="#ctx0" brushRef="#br0" timeOffset="204592">18310 12687 1416,'-10'3'295,"4"-3"-110,-12 1-73,14 2-52,7 0-22,13-3 1,14-3 81,23-4-12,59-6-50,34-5-26,-3 11-16,-50 14-14,-53-5-2,-6 4 2,3 1-2,34 5-51,-4-1-69,2 0-147,6-12-249,130-84-394</inkml:trace>
  <inkml:trace contextRef="#ctx0" brushRef="#br0" timeOffset="204825">20236 11469 1774,'12'0'242,"12"-2"-179,28 0 3,56-5 6,23-1-14,-91 8-14,-2 1-28,33 3-10,-13 5-4,-10-2-2,-15-3-27,-8-3-56,-11-1-89,-9-1-139,-52-15-226</inkml:trace>
  <inkml:trace contextRef="#ctx0" brushRef="#br0" timeOffset="205042">20282 11661 1101,'-10'8'240,"4"4"-134,-6 18-25,3 17 50,6 10 52,2 13 1,1 10-47,1 69-61,-1 46-41,-9 61-19,-4-83-7,2-20-1,11-18-7,2-87-1,4-8-16,1-12-76,8 27-125,3-20-152,16-70-393</inkml:trace>
  <inkml:trace contextRef="#ctx0" brushRef="#br0" timeOffset="205214">20308 12418 1277,'2'-7'291,"9"3"-253,8-6 82,12 4-3,13-5-15,8 1-48,14 3-33,4-1-21,5-2-3,-2 9-119,-6 1-32,-10 11-133,-17 56-408</inkml:trace>
  <inkml:trace contextRef="#ctx0" brushRef="#br0" timeOffset="205420">20235 13185 1559,'-2'-2'350,"8"0"-250,7-10-49,8 2 83,16-4 1,9-5-18,9 3-27,7 3-51,6 3-17,-4 4-20,-2 8-2,-5 8-39,-2 11-77,-2 3-31,-4 7-142,39 87-338</inkml:trace>
  <inkml:trace contextRef="#ctx0" brushRef="#br0" timeOffset="207452">13942 10865 786,'-7'-14'169,"0"7"23,-8-5-105,-4 12-52,-9 12-28,-17 17 1,-18 24 4,-68 56 19,-32 27 28,-4 25-1,78-48 50,11 3-22,10-4-23,12 12-23,14 5-16,11-1-7,9 15-10,14 11-6,20 11-1,16 2-6,25-31 6,19 7 1,20-1 0,18 3 6,14-1-6,25-2 5,32-4-5,-14 4 0,12-1 1,19 4-1,20-21 7,17-46-8,54-20 1,-9-22 7,22-9 1,11 1-8,20 6 6,-11 6-7,-3 9 0,-14 2 0,17-2 2,-17-10-1,2-8-1,5-11 7,17-10-7,-5-10 0,13-17 0,-4-3 1,16-5 5,-31-9-6,13-7 0,-30-6 0,7 1 5,-26-13-5,4-5-2,-17 0 2,-20-11 8,-4-2-8,-34-39 0,-8-7 0,-4 1 6,-31 6-6,-19 9-12,-14 9 5,-22 2-14,-24-1 9,-62 49 0,-4-3 10,-10 4 1,11-53-9,-24-53-2,-53-14 0,-26-64-2,3 25 2,8 24 12,1 33 0,3 42 2,27 59 46,-2 3-14,1 3 4,-42-44-22,-53-41-10,-30 7-6,-27 3-1,44 37-5,-1-3-4,-29-21-8,10-12 3,19 26 7,8 8 8,-3 26 6,6 10-5,-5 8 0,5 11-1,-21 4 2,-17 11-1,-2-4 5,-3-1-4,-17 2 5,4 4-7,4-5 0,-1-2 0,-6 3 1,17 0-1,4-2 6,-15-4-5,7 1 0,7-3-1,-16-15 13,0 1 4,6 4-7,-1 9-8,-14 2-1,7-4 5,11 0-5,-26 8-1,17 16 0,10 5 0,-2 17 0,-5 8 1,0 15-1,2 14 0,-32 2 2,13 12-2,12 0 8,-23 10-7,13-8 0,14-3-1,-20-14 0,25-19 1,17-23-1,1-36-6,-2-11-5,5 3-8,8 1 2,3 3-2,-2 17-2,17 21-50,0 36-76,7 50-81,1 34-290,13 3-203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20T02:24:40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 1831 632,'-6'-5'1053,"1"4"-844,-3-5-131,4 8-17,2 0 20,-1 1-4,2-2-38,-2 3-35,1 5-4,1 8-6,-1 8 0,0 12 6,2 10 0,0 12 0,2 18 2,1 7-2,-3 11-130,0 2 61,-3-6-23,-2-13-173,0-14-13,0-18-85,-10-1-234</inkml:trace>
  <inkml:trace contextRef="#ctx0" brushRef="#br0" timeOffset="578">1624 1496 1311,'-9'-1'262,"-1"1"-146,-5 1-62,0 8-29,2 5-4,-1 14 3,1 21-7,-4 15-10,7 11 2,1 16 3,0 54 2,11 31-4,6 41 4,0-54-5,9 5-2,8-12-6,12-19-1,15-23-2,-22-69-4,3-11 5,3-7 1,37 14-8,46-26 8,15-75 61,19-62 22,-42 14-25,-24-5-19,-3-11-16,-16 2-13,-11-1 23,-14-10-10,-17-2 8,-16-3 2,-20 9-24,-20 29 32,-12 0-1,12 54-10,-4 4 5,0 4-13,-40-34-10,-3 12 2,-52-8-8,89 57-5,-44-11-1,10 6 0,10 10 1,10 5-1,9 8 0,6 5-18,5 8-8,6 9-5,0 4-14,2 10-26,1 12-32,-4 8-82,1 6-128,-1-3-226,-49 54-291</inkml:trace>
  <inkml:trace contextRef="#ctx0" brushRef="#br0" timeOffset="2028">3589 1354 845,'-3'2'480,"2"3"-429,-2 10-45,0 7 42,1 1 49,2 12-20,2 11 2,1 15 8,0 16-3,1 12-7,-3 9-5,-5 63-24,-5 20-15,-10 9-12,1-57-6,0-14-9,-2-9 4,9-4-10,8-64-7,7-9-68,2-11-75,1 15-42,6-22-64,1-27 34,26-128-78</inkml:trace>
  <inkml:trace contextRef="#ctx0" brushRef="#br0" timeOffset="2472">3645 1282 639,'0'-3'628,"0"0"-467,3-5-110,8 3-18,14-2 24,17-2 10,21 3 4,59-4-19,16 12-13,-96 6 0,-6-2 6,37 10-21,-17 0 3,-8 0-9,-14 1-9,-7-2-2,-7-1-7,-6-2-9,0 4-3,0 5-4,-6 10 16,0 17 6,0 14 36,-8 15 30,-10 7 30,0 9-41,-8 10-17,-20 70 11,-12 47-16,3 1-13,25-89-20,8-9 5,-2-11-11,14-66 0,-2-6-1,3-10 0,-2 22 0,3-19 0,2-18 1,-1-14 5,0-2-5,-2-11-24,-2-14-126,-6-19-429,-43-155-835</inkml:trace>
  <inkml:trace contextRef="#ctx0" brushRef="#br0" timeOffset="2702">3848 1892 544,'0'-13'1115,"1"0"-881,2-13-147,3 11-6,5-2 0,0 4-39,7 3-33,3 4-9,12 1-6,7 5-1,5 7-13,1-2-89,-4 4-91,-8 0-44,-13 5-266,-31 32-25</inkml:trace>
  <inkml:trace contextRef="#ctx0" brushRef="#br0" timeOffset="3071">3811 2235 630,'-4'5'250,"2"-2"-82,-2 4 66,4-7 57,3-3-22,-3 3-104,0-6-74,1 5-52,-1-3-39,2-3-7,5-4-55,9-5-62,12-4-10,16 1 37,1 3 37,1 8 45,-5 9 9,-5 6 0,-7 6 6,-2-4 5,-3 2 25,-7 1 26,-6 1 20,-5-3 1,-2 6 14,-6 0 26,-6 6-7,-8 5-35,-11 6-24,-9 4-27,-9 3-8,-8 1-7,-1-6-1,6-8-8,7-15-11,14-12-12,6-16-17,2-11-61,9-26-155,24-170-583</inkml:trace>
  <inkml:trace contextRef="#ctx0" brushRef="#br0" timeOffset="3328">5050 1382 1573,'-2'0'471,"0"8"-445,0 13-26,-6 21 0,-1 24 26,-3 81-9,9 34-2,-5 9-5,-4-53-2,-5 3 4,-4-14-3,-5-6 0,13-71-3,-1-4-6,1-5-27,-10 39-78,5-21-91,6-20-89,-4-33-279</inkml:trace>
  <inkml:trace contextRef="#ctx0" brushRef="#br0" timeOffset="3688">5135 1361 1330,'6'-14'180,"0"-2"-131,7-7 46,2 1 1,4 11-70,8 7-26,2 8-12,5 7 6,-3 8 5,-1 7 1,-7 10 4,-6 11 38,-5 15 6,-7 16 6,-3 15-9,-4 7-6,-6 61 0,-4 5-9,-6-4 0,-1-57 14,12-58-5,-3-2 4,0-4-7,-9 39-12,-2-7-10,3-2-8,-1-9-6,5-2-1,-2-10-23,4-10-70,0-13-85,-1-9-118,-8-23-191,-45-98-377</inkml:trace>
  <inkml:trace contextRef="#ctx0" brushRef="#br0" timeOffset="3846">4918 2231 913,'6'-22'356,"4"-1"-205,12-20-31,12 2 8,18-1 2,2 3-43,7 6-33,3 8-36,-18 12-18,-8 16-3,-17 16-117,-17 21-75,-14 22-150,-89 144-448</inkml:trace>
  <inkml:trace contextRef="#ctx0" brushRef="#br0" timeOffset="4011">4873 2770 1006,'-8'9'483,"4"-6"-325,-3 3-1,6 1-46,8-6-82,10 1 2,13 2 32,19-8-21,13-6-16,13-11-11,53-31-15,11-23-46,7-22-205,-75 7-550</inkml:trace>
  <inkml:trace contextRef="#ctx0" brushRef="#br0" timeOffset="4199">5839 1837 1291,'0'-4'678,"3"2"-537,0-3-75,4 0 21,11-4-38,12-1-35,19 3-13,13-3-1,10-1 1,7 0-1,4-5-56,-5-2-86,0-7-241,76-81-492</inkml:trace>
  <inkml:trace contextRef="#ctx0" brushRef="#br0" timeOffset="4460">6185 1425 1062,'-8'0'338,"4"0"-250,-3-1-64,7 8 29,4 5-38,8 15 45,2 17 79,3 22-11,0 14 5,-4 11-46,-2 60-12,-13 29-33,-5 10-15,-6-77-13,-4 2-7,-4-15-5,12-55-2,-3-2-33,3-4-71,-10 36-67,2-20-115,4-24-52,6-28-16,-16-103-374</inkml:trace>
  <inkml:trace contextRef="#ctx0" brushRef="#br0" timeOffset="4610">5960 2372 595,'-21'-32'367,"2"6"94,-14-19-133,8 15-28,12 16-93,7 7-72,8 4-70,1 3-52,3 0-13,6 0-1,17-1-5,12 1-18,20-2-81,50-5-270,41-44-829</inkml:trace>
  <inkml:trace contextRef="#ctx0" brushRef="#br0" timeOffset="4806">6821 1927 1892,'4'-8'279,"2"-6"-197,8-12-52,11-4-7,11-1 10,14 1-17,18 6-10,61-7-5,24 9-1,-3 11-8,-62 3-55,-50 2-105,-10 2-296,57-31-308</inkml:trace>
  <inkml:trace contextRef="#ctx0" brushRef="#br0" timeOffset="5038">7083 1514 1291,'0'0'170,"0"0"-128,0 0-32,6 13-9,3 14 26,12 25 81,1 22-3,-1 20-10,0 69-13,-16 25-34,-1-5-27,-6-72-9,2 4-12,-2-12-10,-3-60-142,2-3-106,0-6-88,-4 97-178</inkml:trace>
  <inkml:trace contextRef="#ctx0" brushRef="#br0" timeOffset="5256">7137 1796 1428,'-8'0'262,"2"2"-193,-10 5-31,-2 15 56,-6 15 61,-8 14-37,-4 14-62,-2 12-31,-1 5-10,7-3-13,5-5-2,10-19-44,12-12-108,12-14-190,21-23-188,93-90-253</inkml:trace>
  <inkml:trace contextRef="#ctx0" brushRef="#br0" timeOffset="5415">7495 1923 1104,'2'3'527,"1"11"-489,1 15 76,-4 22 46,-6 23-23,-6 14-47,2 0-47,3-4-29,10-13-13,4-15 6,6-14-7,0-15-88,4-17-205,47-52-269</inkml:trace>
  <inkml:trace contextRef="#ctx0" brushRef="#br0" timeOffset="5648">7792 1414 1347,'0'-2'527,"3"4"-509,1 5-18,2 25 0,2 21 53,1 74 44,-9 45-23,-19 25 1,-1-66-20,-1 2-29,0-9-17,8-12-2,5-69-5,1-12-2,4-5-24,-6 26-89,6-20-151,1-16-215,13-67-15</inkml:trace>
  <inkml:trace contextRef="#ctx0" brushRef="#br0" timeOffset="5954">7981 1331 1325,'14'-15'246,"5"4"-183,5-15-32,3 15 37,-2 9 20,-2 15-13,5 7-19,1 16 8,-4 8-11,-4 7 11,-11 3-4,-4 15 2,-6 5-4,-3 10-19,-7 68-9,-10 32-1,-6 57-16,7-76-2,17-51-5,2-72-1,0-4-5,-2-6-1,-5 36-1,-5-13-7,-9-17-12,-7-15-10,-4-17-31,-4-24-136,-3-17-414,-44-154-176</inkml:trace>
  <inkml:trace contextRef="#ctx0" brushRef="#br0" timeOffset="6382">7810 2011 528,'0'-19'795,"3"3"-563,0-11-10,1 9-55,5 13-73,4 3-76,7 5-12,9 7-4,5 0 5,-1 6-6,-6 1-1,-8 5-23,-16 6-38,-9 9 23,-14 5 13,-1 0 19,-7 2 6,4-8 10,9-6-10,13-10-111,13 1-8,13-9 11,12 3 39,0 3 51,-3 1 17,-14 5-1,-19 7 2,-25 5 67,-23 11-10,-61 31-15,-27 4-19,8-5 8,91-51 29,8-5-16,8 0-14,-13 13 10,21-7-22,26-9 9,23-10 69,19-8-16,61-23-14,29-26-17,-5-8-11,-104 40-22,-3 4-7,-12-3-9,25-10 0,-12 4-87,-9-1-195,10-61-593</inkml:trace>
  <inkml:trace contextRef="#ctx0" brushRef="#br0" timeOffset="6719">8572 1676 1587,'18'-17'234,"6"-2"-178,12-16-41,3 0 42,2 5 12,-2 5-21,3 6-27,4 2-12,-3 3-8,-2 3 1,-4 4-1,-13 3 0,-2 4-1,-11 7-1,-4 7-32,-11 10-39,-8 24 48,-15 26 24,-40 73 33,-35 26 8,-26 28 2,25-69-11,0-10-17,24-21-5,55-64-2,2-11-7,9-5-1,-17 20 0,16-21-40,10-10-83,8-24-174,47-95-557</inkml:trace>
  <inkml:trace contextRef="#ctx0" brushRef="#br0" timeOffset="6917">8496 1894 1564,'-4'8'302,"2"9"-283,0 17-17,6 18 22,9 17 46,11 11 20,9 6-46,10 4-22,2-5-10,3-10-3,-2-8-9,-4-15-12,-1-16-99,-6-21-94,-4-18-49,-7-17-128,4-99-198</inkml:trace>
  <inkml:trace contextRef="#ctx0" brushRef="#br0" timeOffset="7097">9236 1726 1130,'28'-5'450,"4"-1"-261,22-7 35,1 7-91,-9 2-38,-4-2-28,-2 0-35,-2-4-19,2-3-2,-4-7-11,-2 1-56,-3-3-109,-4 2-216,-17-46-391</inkml:trace>
  <inkml:trace contextRef="#ctx0" brushRef="#br0" timeOffset="7314">9403 1356 1237,'-4'30'327,"-2"5"-243,-3 32 60,4 21 59,5-1-29,5 5-60,10 55-38,6 23-23,-6 19-25,-8-55-8,-6 2-10,1-24-10,1-12-37,-2-61-74,-1-5-109,-2-7-291,-39 67-301</inkml:trace>
  <inkml:trace contextRef="#ctx0" brushRef="#br0" timeOffset="7466">9077 2150 1557,'0'0'276,"0"0"-207,1 0-40,5 1 17,12 5 46,10-3-31,17-3-61,16-6-117,88-52-798</inkml:trace>
  <inkml:trace contextRef="#ctx0" brushRef="#br0" timeOffset="8259">10270 1070 1045,'0'2'348,"0"0"-242,0 9-91,3 12 62,-3 18 64,4 21-30,-4 13-45,0 14-14,-3 69 13,-14 28 10,-10-5-18,0-48-14,3 4-11,-15 12-14,1-5-8,8-28 1,21-79-5,2-6-6,-1-7-9,0 20-36,6-20-36,0-16-9,2-12 36,-2-19-120,-4-17-159,-18-169-230</inkml:trace>
  <inkml:trace contextRef="#ctx0" brushRef="#br0" timeOffset="8450">9907 1624 1015,'3'23'127,"0"0"44,4 18 35,0 5-7,1-11-32,0-6-76,1-10-53,-1-2-23,2-8-5,4 1-10,8 0-45,10-2-232,8-4-182,77-22-197</inkml:trace>
  <inkml:trace contextRef="#ctx0" brushRef="#br0" timeOffset="8608">10452 1798 672,'-4'10'632,"-2"5"-461,-6 13 27,-3 3 27,2 2-44,2-8-67,5-8-67,1-2-37,5-1-10,2-5-48,4-2-142,4 0-142,38-31-258</inkml:trace>
  <inkml:trace contextRef="#ctx0" brushRef="#br0" timeOffset="8928">10922 1196 588,'0'2'945,"0"0"-827,0 9-77,-6 9 149,-1 15 29,-7 14-63,-7 11-73,-2 8-38,-10 14-26,-6 4-19,-9 5-3,-3-5-96,2-17-24,12-24-15,16-21 36,17-24 24,18-18-9,10-15 50,19-12 29,17-3 8,51-32 42,23-11 27,12 13 29,-53 33 2,-7 4-28,-47 25-18,-3-1-28,-2 5-17,28-15-9,-9 5-85,-13 10-261,-4-10-521</inkml:trace>
  <inkml:trace contextRef="#ctx0" brushRef="#br0" timeOffset="9168">11212 1245 1291,'0'2'245,"0"4"-208,-2 9 35,-3 19 111,2 24-30,-11 70-81,2 54 18,-12 12-16,9-68-17,-8 5-21,1-16-15,11-67-6,4-5-9,-2-4 1,-6 36-7,2-12-66,6-13-125,2-18-178,3-18-203,-4-57-225</inkml:trace>
  <inkml:trace contextRef="#ctx0" brushRef="#br0" timeOffset="9373">10838 2037 1293,'2'0'327,"-1"0"-217,3-2-52,9 2 8,14 0 81,19-5-55,20-1-50,59-13-14,15-15-14,-99 23-7,-9 4 1,34-9-7,-17 3-1,-19 9-63,-21 8-128,-20 15-136,-109 91-327</inkml:trace>
  <inkml:trace contextRef="#ctx0" brushRef="#br0" timeOffset="9656">10512 2626 1417,'0'-2'494,"0"0"-332,1-5 4,5 1-25,5-3-42,15-3-61,18 0-28,19 0-10,62 2 0,42 9-1,33-3 1,-75 2 1,-18-4 0,-13 10-1,-55 1 1,-7-1-1,-2-1 1,26 4-1,-9-1 1,-10 0-1,-9-2 0,-2-2 0,-9 1-29,-8-6-25,-6 3-33,-9-3-103,-6-1-447,-79-30-653</inkml:trace>
  <inkml:trace contextRef="#ctx0" brushRef="#br0" timeOffset="13478">1966 4567 1416,'12'0'157,"3"0"-134,4 7-16,8 5 31,-5 14 32,-1 7 14,-4 8-15,-7 8-13,-2-2-1,-16 5-2,-5-7-11,-13 1-14,-8 3-11,-8 5-8,-5-1-9,0 3-9,3 2-29,8-9 1,3-9 13,11-8 15,10-11 8,6-8 1,4-6 0,4-4 1,0-2 5,9 5 7,10 2 23,7-4 11,14-4-8,7-6-17,8-6-8,1-3-8,-4-2-6,-2 0-5,-13 1-43,-15 0-136,-14-3-124,-43-52-450</inkml:trace>
  <inkml:trace contextRef="#ctx0" brushRef="#br0" timeOffset="14026">1547 4505 1241,'-35'17'246,"1"8"-152,-37 24-43,-4 22 20,2 9 38,6 16-20,-19 56-19,27 17-14,38 34-20,36-76-12,22-15-11,20-6-5,-18-63-7,4-8 0,91 65 5,23-44 5,-53-42 2,-8-17 2,-10-24 5,-45 12-2,-3-10-3,1-5 1,41-32 1,-5-14-4,6-11-5,34-64-7,-12-25 7,-27-13-7,-40 65-1,-12 11 2,-18-2 4,-12-3 0,-7 67 0,-1 6 7,-5 0 23,-20-42-13,-15 7 4,-18 12-8,-58-17-4,-25 37-9,6 39 2,54 21-2,6 2 0,48 2-6,8-5-1,6 1 0,-30 17-5,20-7 5,15 5-8,10 1-17,3 1-10,7 7-1,-1 12-16,-3 10-5,-1 10-34,-1 7-73,-1 11-132,-2-6-209,-12 69-388</inkml:trace>
  <inkml:trace contextRef="#ctx0" brushRef="#br0" timeOffset="14842">3593 4500 845,'-1'-2'457,"1"2"-364,0 4-85,0 9 1,1 13 60,1 19 28,-2 22 8,-3 64 29,-10 29-5,-8-2-45,-1-56-21,15-53-27,-1-6-17,2-2-10,-10 40-2,5-5-7,2-17-49,6-6-95,3-18-120,4-13-48,4-15-6,3-18 106,15-104-253</inkml:trace>
  <inkml:trace contextRef="#ctx0" brushRef="#br0" timeOffset="15204">3576 4557 1015,'3'-4'288,"1"2"-200,6-8-62,9-3-2,10 3 19,14-6 19,10-1 20,5-1 34,2 6-41,-9 2-20,-8 5 14,-12 6-3,-10 9-36,-11 6-15,-3 12 23,-2 12-8,-6 21-8,-5 16-1,0 14-7,0 6 2,-2 3-7,-6 51 9,-6 12 12,11-112-1,2-6-10,-11 45 4,0-15-11,3-15 0,2-16-6,3-14-6,6-11 0,2-12-13,2-5-44,-4-4-69,-3-6-173,-48-58-343</inkml:trace>
  <inkml:trace contextRef="#ctx0" brushRef="#br0" timeOffset="15380">3506 5053 826,'12'-12'309,"4"4"-173,14-15 17,9 3 23,4 0-22,0 7-35,-6 6-58,-10 7-32,-9 13-20,-9 5-9,-12 23-10,-12 18-172,-74 152-457</inkml:trace>
  <inkml:trace contextRef="#ctx0" brushRef="#br0" timeOffset="15551">3491 5674 1431,'1'0'270,"-1"0"-96,4-1 36,2-2-78,8-4-75,11 3-34,13-8-22,8 2 6,0 2-7,4-3-25,7-2-113,0-3-239,88-55-438</inkml:trace>
  <inkml:trace contextRef="#ctx0" brushRef="#br0" timeOffset="15752">4299 4814 1221,'0'-2'548,"3"2"-438,-1-4-61,11 1 19,11-6 7,15-3-9,18-1-35,57-17-16,21-6-3,-5 4-10,-89 20-2,-8 4-11,-3 1-190,78-31-471</inkml:trace>
  <inkml:trace contextRef="#ctx0" brushRef="#br0" timeOffset="16008">4645 4291 1066,'0'4'358,"0"6"-275,-1 6-32,1 10 57,4 19 36,-1 12-6,8 19-53,2 60-26,1 23-20,0-6-26,-12-108 11,-2-3-4,-3 2-7,-7 44-5,-6-1-7,-10-3-1,-5-1-69,-7-7-178,-2-9-215,-42 36-104</inkml:trace>
  <inkml:trace contextRef="#ctx0" brushRef="#br0" timeOffset="16182">4272 5184 1001,'-4'-7'376,"2"0"-125,-6-4 53,6 7-125,4 2-98,1 2-50,2 0-22,1 2-9,9 0 0,12-2 1,15-4-1,15-4-8,14-5-166,135-43-529</inkml:trace>
  <inkml:trace contextRef="#ctx0" brushRef="#br0" timeOffset="16356">5314 4451 1395,'-3'-2'495,"2"0"-309,1-5-18,0 4-66,1 3-81,2 3-21,0 4-43,3 6-40,-1 16-130,-3 12-326,-33 102-290</inkml:trace>
  <inkml:trace contextRef="#ctx0" brushRef="#br0" timeOffset="16548">5230 5036 565,'3'24'279,"0"1"2,2 25 22,-4 7 37,-2 4-95,-4 2-130,-2 1-53,-1 2-32,-7 6-15,-1 5-15,-6 1-3,-2 0-86,3-10-121,4-16-84,11-19-58,25-45-198</inkml:trace>
  <inkml:trace contextRef="#ctx0" brushRef="#br0" timeOffset="16924">5696 4512 1430,'0'-7'472,"1"2"-374,2-6 19,2 1-24,8-2-56,7 0-26,17 2-11,14 0 0,14 8 0,7 3 0,-1 5 0,-7 3 0,-14 1 0,-16-2 0,-11 4 0,-9-1-1,-5 7 0,-4 11-14,-6 18 13,-6 22 2,-15 69 0,-20 36 1,-11 20 17,9-41 0,4-4-4,7-30-1,15-18 2,9-54-13,5-12-1,0 0-1,-1 30 0,0-12 0,4-12-29,-1-12-74,-2-10-205,-9-18-374</inkml:trace>
  <inkml:trace contextRef="#ctx0" brushRef="#br0" timeOffset="17181">5539 4992 1417,'0'0'257,"0"0"-224,2 4-33,2 6-9,2 14 9,3 10 0,-2 10 6,-1 9 0,-3-2-4,-2-2 7,-2-2-8,0-10-1,-1-11-65,2-13-55,0-13-20,4-13-20,8-19-128,2-17 66,38-141 12</inkml:trace>
  <inkml:trace contextRef="#ctx0" brushRef="#br0" timeOffset="17720">5728 4818 479,'2'-13'338,"2"4"13,0-7-87,-1 10-89,1 5-85,3 4-40,5 5 14,3 6 8,4 4-10,5 9-11,2 3 0,-4 7-5,-3 12 14,-8 6-7,-2 7-7,-7 9-13,-7 4-7,-8 1-11,-7 1-6,-5-6-2,-5-9-6,0-11-1,2-15-32,4-17-29,7-11-38,2-18-48,4-13-131,-2-19 56,-3-10 57,2-12-19,1-4 71,6 7 113,2 12 53,5 15 133,6 7-36,2 9-33,5 4-62,4 3-32,7 3-14,1 7-8,-1 8-1,-2 5 0,-7 8-11,-12 9-103,-7 8 9,-14 7-33,-8 4-109,-8 1 34,0-4 103,-1-9 74,7-9 36,-2-11 36,10-6 101,10-5 103,5-8 51,5 1-80,5-2-53,3 0-62,8 0-44,0 1 32,10 0-1,1 1-28,-2 0-28,4 2-15,-4-2-12,-4 4-15,1 0-312,4-6-663</inkml:trace>
  <inkml:trace contextRef="#ctx0" brushRef="#br0" timeOffset="18516">6816 4337 728,'0'0'584,"0"0"-363,0 0-32,0 3-39,7-3-98,9 3-50,13 1 4,18 6 0,13 0-5,3 7 0,-4-1 0,-12 6-1,-15 5 1,-16 5-1,-16 8 10,-18 13 40,-16 10-23,-17 8-27,-11 3-2,-1-12-38,7-15 1,18-20 21,13-12 18,14-12 7,11-3 5,2-3 6,2-1-18,4-3-1,9 3-12,3 8 4,8 7 0,3 11 3,0 4 6,-1 14 0,-2 6 36,-5 6 25,-3 0-7,-7 3 21,-9-6-22,-5-5-7,-8-6-10,-14-4-10,-10 6-10,-17-1-16,-15 5-18,-53 26-103,75-49-182,-35 9-60,14-18-92,-23-64 77</inkml:trace>
  <inkml:trace contextRef="#ctx0" brushRef="#br0" timeOffset="18763">6570 5118 328,'9'-16'353,"-2"6"-94,10-9-14,-1 13-55,5 9-17,4 16-8,6 10 1,7 6-25,5 8-33,5 6-19,8 0-37,10 6-11,50 27-23,33 1-8,17-13-1,-72-26-7,-11-11 5,-45-18-6,-6 1 0,-3-2 0,27 12-1,-14-5-10,-16-11-31,-8-6-22,-9-8-49,-6-12-191,-5-81-599</inkml:trace>
  <inkml:trace contextRef="#ctx0" brushRef="#br0" timeOffset="19334">8065 4091 361,'0'-1'996,"-2"1"-748,0-2-76,-4 2 55,-5 6-127,-9 2-67,-9 10-22,-11 8-11,-8 8 0,-9 5 0,-7 7-46,3-3-89,1 2-86,9-8 5,16-9-21,16-13-37,14-11-10,10-7 73,8-2 140,6-3 71,3-1 21,2 5 125,-5 4 65,1 11 47,-2 4-7,-1 11-5,-4 12-17,-4 17-50,-3 11-35,-8 10-68,-2 11-41,-7 0-14,-2-6-11,-2-1-10,5-10-6,7-10-73,6-16-94,5-17-133,9-17 23,2-21 37,5-18 46,0-13 148,-1-17 52,-1-1 93,6 0 160,-3 8 17,-2 4 36,-1 8-82,1 6-83,2 8-68,2 3-38,3 7-25,8 0-4,3 11-6,0 1 0,-4 7-16,-10 3-74,-7 10-153,-20 7-321,-86 33-524</inkml:trace>
  <inkml:trace contextRef="#ctx0" brushRef="#br0" timeOffset="19664">7456 4891 721,'-1'-3'927,"-1"1"-679,2-2-151,0 4-20,3 2-40,3 9-25,2 9 12,2 15-4,-4 11-5,-7 11-6,-10 9 3,-7 5-11,-5-4-1,3-9 0,-1-16-6,9-16-1,5-14-22,7-1-8,13-11 10,14-5 20,13-5 7,17-2 1,12-4 8,45-2 36,15-8 18,12-7-23,-56 8-19,-51 17-9,-3-1-11,-4 0-1,25-5-44,-9 1-227,30-40-450</inkml:trace>
  <inkml:trace contextRef="#ctx0" brushRef="#br0" timeOffset="20310">8831 4329 1678,'4'-14'336,"-4"7"-177,1-9-31,-2 12 17,-3 0-61,2 12-65,-5 10-19,-7 9 0,-10 21 0,-13 12 0,-17 14-30,-53 60-46,-33 23-32,102-120 15,4-2-24,-24 30 4,17-20 34,23-16 49,15-20 30,17-11 1,20-18 38,11-11 8,18-5-4,7-4 4,3 4 1,-11 10-9,-12 7-14,-14 17-23,-17 15-2,-13 13 1,-9 15 7,-15 8-7,-12 14-1,-8 0-6,0-10-15,8-12 11,13-12 2,6-13 8,10-9-1,2-5-1,11-2-7,6 0 3,13 1 5,5 5-19,-2 6-29,-8 5-20,-13 10-36,-17 11-42,-22 13 25,-26 7 70,-60 39 29,-24-13 19,99-67 4,7-9 99,-25 16 66,19-18-6,21-6 9,19-6-38,17-15-80,23-7-34,18-8 1,58-20 4,22 12-3,-6 9-5,-99 25-4,3 3-7,-7-1-1,33-6-1,-4 1 0,-13-5-55,-5-7-70,-7-6-205,36-101-422</inkml:trace>
  <inkml:trace contextRef="#ctx0" brushRef="#br0" timeOffset="20538">9380 4176 1713,'0'3'303,"-3"0"-216,-8 10-33,-10 16 33,-5 8 17,-7 16-41,-6 10-26,0 9-17,-4 1-10,-1 7-9,-2 2-1,-3-2 0,2-10-18,3-13-40,7-17-41,8-12-111,11-11-289,5-20-102</inkml:trace>
  <inkml:trace contextRef="#ctx0" brushRef="#br0" timeOffset="20709">9121 4574 1022,'13'-10'381,"-2"6"-135,9-3-2,-1 7-103,-3 4-37,1 6-37,4 3-38,-5 3-17,5 3-5,-4 3-7,-7 1-6,0-1-88,-3 2-118,-3-5-137,9 7-227</inkml:trace>
  <inkml:trace contextRef="#ctx0" brushRef="#br0" timeOffset="21008">9430 4557 1414,'-14'22'234,"-2"-5"-167,-12 18-43,4 1-16,8-13-8,14-7-12,14-10-49,17-13 11,14-14-7,11-13-165,12-11-226,5-7 258,2 3 140,1 5 50,-14 10 116,-19 16 116,-19 10 8,-18 10 36,-12 8 26,-14 11-83,-6 6-80,-14 9-65,-7 3-26,4 1-24,0-3-24,2-6-3,-3 2-77,-1 3-194,-88 47-593</inkml:trace>
  <inkml:trace contextRef="#ctx0" brushRef="#br0" timeOffset="21481">9073 4933 588,'-1'7'625,"-2"0"-550,0 9-53,3-3 112,2 0 20,-1 0-56,2-1-47,-3 4-8,-3 4-4,0-3-15,-3 1-10,-3-1-14,0 0-3,0-10-51,2-1-14,4-6-1,1-3 17,4-7-7,2-5 40,4-4 19,4-2 0,3-2 27,1 4 19,-1 3 11,3 0 14,1 0-2,1 3 13,-1-4-8,2 4-5,-5 0-3,-2 3-8,-1 7-2,-8-1-14,-1 4-23,1 1-13,5 2-4,10-2 4,8 1 1,12-5 4,12-6-4,4-5-6,0-1 7,-3-1-7,-4 1-1,-12 1 1,-9 6 0,-8 0 0,-11 4 0,-8 4-1,-2 0-28,-4 6-138,-10 7-312,-64 67-221</inkml:trace>
  <inkml:trace contextRef="#ctx0" brushRef="#br0" timeOffset="21686">9009 5261 1631,'5'0'300,"4"-4"-218,13-8-34,18-11 66,19-4-15,50-23-49,18-3-26,-86 37-14,-3 4-9,33-12 4,-10 5-5,-10 6-46,-15 3-71,-12 2-143,-15 3-268,-45-13-645</inkml:trace>
  <inkml:trace contextRef="#ctx0" brushRef="#br0" timeOffset="22098">9388 5028 1111,'-4'8'282,"-3"6"-193,-6 10 67,-3 10 76,-2 9-34,0 2-61,-1 6-52,-4 0-28,-5 4-22,-3 7-23,-4-4-4,4-3-8,3-16-50,13-14-16,6-12-55,8-10-104,11-11-27,8-15 132,16-11 82,17-15-14,8-6-2,3 6 54,-6 8 13,-5 7 106,-1 8 37,-12 11 13,-3 1-34,-10 11-27,-7 3-34,-5 7-34,-5 8-14,-1 4 1,-4 11 12,-5 9-5,-6 9-10,-9 7-3,-7 6-6,-9-1-9,-2-6-6,-3-4 0,-3-11-37,2-10-46,1-7-109,6-17-138,3-12 23,-3-78-227</inkml:trace>
  <inkml:trace contextRef="#ctx0" brushRef="#br0" timeOffset="22286">9371 5349 765,'6'-6'523,"1"4"-310,8-2-57,2 10 27,9 11 5,0 12-32,6 6-30,1 6-15,-2-1-42,0-2-38,4-4-16,1-1-7,4-6-7,3-3 6,1-5-7,5-3-51,0-2-66,1-2-87,81-2-433</inkml:trace>
  <inkml:trace contextRef="#ctx0" brushRef="#br0" timeOffset="22808">10619 4589 1389,'0'0'448,"0"0"-379,2 0-27,-2 1-9,6 3-12,0 7-13,8 3 1,2 7-3,7 3 0,-4 6-6,0 1-9,-5 13-251,-30 71-582</inkml:trace>
  <inkml:trace contextRef="#ctx0" brushRef="#br0" timeOffset="22993">10594 5389 1687,'1'0'247,"1"0"-188,1 2-7,3 5 17,5 7 0,5 8-34,2 1-20,8 8-8,-3-3-7,7 0-46,1-3-136,40 20-338</inkml:trace>
  <inkml:trace contextRef="#ctx0" brushRef="#br0" timeOffset="24132">12195 4530 728,'0'0'493,"-2"0"-253,2 0-76,0 1-52,0 2-13,-6 10-31,2 7-25,-8 18 41,-2 10-9,-10 18-13,-2 1-17,-7 7-17,-6-1-10,-4 2-16,-1 2 5,1-5-7,8-11-21,13-15-68,16-14-154,12-16-87,13-12-10,53-56-269</inkml:trace>
  <inkml:trace contextRef="#ctx0" brushRef="#br0" timeOffset="24522">12224 4553 481,'0'0'636,"0"0"-483,2 0-104,-1 10 5,6 9 68,0 11-7,5 8-23,3 7-23,7 7-12,-1 3-6,10 0-17,-1 0-16,1-2-7,1 3-2,-1-1-8,-1 3 5,-6 0-4,-7-1-1,-6-6 8,-5-6-8,-7-6 47,-9-8 32,-3-5 7,-10-4-12,-16-6 6,-15-1-27,-55-7-30,-27-10-6,-4-10 1,49 0 2,53 5-13,0-1-7,7-3 6,-30-8-7,13-4-6,12 1-39,15 3-43,11-2-70,17-1-323,78-52-204</inkml:trace>
  <inkml:trace contextRef="#ctx0" brushRef="#br0" timeOffset="24749">12793 4786 962,'9'2'278,"0"0"-17,12 3 21,-2-4-75,10-2-60,6-4-50,13-5-55,7-1-24,2-5-9,2 6-1,-4-2-8,-5 2-27,-6 5-96,-2 1-229,21-14-417</inkml:trace>
  <inkml:trace contextRef="#ctx0" brushRef="#br0" timeOffset="25026">13029 4440 1122,'-2'0'334,"2"0"-214,0 5-76,0 13-14,0 19 85,2 20 43,-1 17-40,-1 15-31,-1 3-25,-2 2-16,-5 0-2,0 1-16,0-6-11,5-6-4,6-7-12,6-17 1,7-11 4,8-12-5,13-12 4,5-14-5,12-10-26,9-14-20,7-16-61,51-34-146,60-58-299</inkml:trace>
  <inkml:trace contextRef="#ctx0" brushRef="#br0" timeOffset="25221">14115 4834 1657,'3'-3'282,"1"-6"-157,7 1 10,11-8-32,11-3-46,15-3-34,13 0-16,12 2-5,0 0 4,-4 9-6,-7 7-33,-11 6-83,-12 8-167,-14 49-444</inkml:trace>
  <inkml:trace contextRef="#ctx0" brushRef="#br0" timeOffset="25409">14019 5308 1314,'11'0'227,"4"-2"-119,16-2 130,14-8-41,8-2-50,9-5-56,5 3-41,4 1-34,-7 4-13,-8 8-3,-11 3-90,-7 6-198,35 17-624</inkml:trace>
  <inkml:trace contextRef="#ctx0" brushRef="#br0" timeOffset="25904">16265 3582 1312,'-3'2'305,"3"5"-241,-9 11-32,-9 16 70,-15 21 40,-15 13-43,-9 6-42,-7 1-12,3-6-16,5-7-16,8-10-7,18-13-6,9-11-10,11-7-115,7-5-173,10-6-310,60-36-405</inkml:trace>
  <inkml:trace contextRef="#ctx0" brushRef="#br0" timeOffset="26240">16335 3696 1550,'0'0'320,"7"4"-259,4 6-61,6 10 2,11 9-2,7 4 25,9 6-2,6 7-2,-2-3 13,-3 7 4,-10-1 26,-8 1 2,-13 2-19,-11 1-11,-12 2-9,-16-4 3,-10 0-6,-10-12-6,-7-7-5,-4-9-1,-8-15 2,-1-8-4,-5-12 1,-6-11-1,3-8-8,-3-2 4,10 1-6,14 4 0,9 9-33,19 7-47,15 8-65,18 1-386,106-23-87</inkml:trace>
  <inkml:trace contextRef="#ctx0" brushRef="#br0" timeOffset="26430">16857 3857 1087,'19'-10'331,"6"0"-122,22-8 22,7 1-53,6 5-50,7-2-29,7-2-38,50-8-31,5-6-16,-1-3-13,-95 23-1,-4-3-4,-4 3-79,22-6-122,29-38-518</inkml:trace>
  <inkml:trace contextRef="#ctx0" brushRef="#br0" timeOffset="26686">17287 3502 1344,'-2'0'286,"2"0"-220,-1 3-65,2 4 13,2 10 113,3 7 16,-2 12-25,-1 9-26,-4 11-22,-4 11-11,-5 6-14,-2 9-3,-1-4-21,5-3-6,5-5-6,6-3-9,5-8-5,7-6-44,7-4-112,14-14-394,101-27-885</inkml:trace>
  <inkml:trace contextRef="#ctx0" brushRef="#br0" timeOffset="26978">17899 4106 1773,'-4'6'325,"2"3"-254,-5 13-56,6 5-14,4 1 13,4 2 14,11-13 8,2 1 6,10-11 5,0-4-7,2-9-11,1-4-11,-3-8-3,-6-7-2,-4-3-4,-10-1-1,-7-3-2,-9 5 3,-12 2-4,-9 2-5,-13 12-6,-5 7 5,-7 10 0,3 10-25,7 1-34,4 3-78,5 4-313,-32 38-456</inkml:trace>
  <inkml:trace contextRef="#ctx0" brushRef="#br0" timeOffset="27654">14756 5045 1195,'14'-8'216,"5"5"-51,22-10 54,20 0-57,55-7-57,42-5-46,31-3-14,-47 12-17,17-1-2,6 3 5,5-1 13,14 2-13,-14 0 1,-24 10-16,5 3-4,6 0-6,11 6 5,-4 5-1,7-5-2,13 1-8,-8-1 6,-11-6-5,-12-4 7,-11-5-7,-10-5 10,-19 7-10,-8-10 1,-11 2-2,-9 3 0,-51 1-1,-1 6-1,-9 1-13,21-5-7,-17 3-7,-20-1-11,-17 0-37,-21 4 22,-20-1-172,-168 15-354</inkml:trace>
  <inkml:trace contextRef="#ctx0" brushRef="#br0" timeOffset="28661">14925 6034 674,'2'39'216,"2"0"-9,5 39-36,12 6-14,7-7-2,3-6-34,5-10-40,-1-14-19,-4-10 31,-7-15-12,-1-11-8,-9-5-14,-6-6-16,1-8 7,2-6-7,3-13-22,8-8-9,2-20-10,4-16 5,17-66-7,1-53-17,4-42-19,-22 69-14,-14 14-16,-4 14 24,-10 34 26,-3 62 9,-2 11 7,1 7 12,-3-16 30,2 18 17,2 8-10,3 9-16,0 2-33,2 2-6,4 9-10,7 4 10,14 11 6,8 6 0,14-1 6,10-1 0,14-7 2,56 6 1,22-10-2,23-12 1,-47-3 1,-17-8 0,1 0 13,3-3-1,-6 0-1,-1-3-2,5 7-2,-4-4-10,5 0-5,8-7 5,-4 5-6,0-9 0,-16 0-1,-8 0 1,-10 5 1,0-1 0,-47 7-1,3-2 1,-3 1 5,42-9-6,-5 5 6,-1-2-6,-4 7 0,-7 5-1,-15 5 0,-9 7 0,-7 0 0,-10-1 0,-8-3 0,-6-2-5,-3-1-8,-3-3-14,-3 0-22,-1 0-49,-10 0-204,-86-6-535</inkml:trace>
  <inkml:trace contextRef="#ctx0" brushRef="#br0" timeOffset="29245">15846 5592 731,'-3'4'195,"1"-2"-109,1 5 107,-1-4 26,1 1-10,1 2-34,-2 5-37,1 1-13,-4 10-31,4 10-16,-1 5-16,4 12-13,2 1-13,1 9-10,-2 4-4,-2 0-1,-2 1-7,-1-1-13,-4-6 6,-3 2 0,-1-6-7,2-2-36,2-14-46,3-8-11,3-17-123,6-3-141,35-44-193</inkml:trace>
  <inkml:trace contextRef="#ctx0" brushRef="#br0" timeOffset="29495">16104 5996 1507,'0'-2'472,"-3"2"-284,3-2-22,3 2-53,0 0-61,7 0-41,20 0-10,19 0 8,17 2 1,7 0-4,7 0-4,-1 2-1,-1 0-1,-2-2 1,-10-2 1,-14 0-2,-15 0-6,-14-2-53,-12 1-62,-11-2-119,-34-9-336</inkml:trace>
  <inkml:trace contextRef="#ctx0" brushRef="#br0" timeOffset="30799">17213 5770 495,'0'0'231,"0"0"-39,0 0 2,1 0-14,-1 3-23,0-2-13,0 4-3,1-1 12,1 3-27,1 5-15,-2 8-51,1 7-13,-2 8-16,0 12-13,0 6 2,0 6-11,-2 3 0,-2-4-3,2-5-5,0-6 5,0-14-6,4-14 1,-1-5-1,2-11 1,0-1 0,7-4 0,1-1 10,11-11-11,6-2 0,8-7-1,3-3-5,-3-2-1,3 1-1,-8-3 7,-1 0-7,-5-6 7,-3-6-7,-2-7 8,-6-9-1,-6-9 1,-6-8 0,-2 3 1,0 6-1,-6 18 0,4 15 0,0 18 6,2 10 3,0 6-9,0 3-4,1 11-8,-1 8 12,1 6 13,-1 7-1,-1 2 3,-2 0 5,-4 4 2,-4 0-1,2 5-3,-2 0-6,3 5-4,2-1-7,4-1-1,5 0 1,2-8 0,3-6 1,3-8-2,-2-7 0,2-12 0,-2-3-12,-5-5-11,2-2-10,-2-6-4,3-11-23,0-4-104,1-11-199,16-74-291</inkml:trace>
  <inkml:trace contextRef="#ctx0" brushRef="#br0" timeOffset="31151">17831 5547 139,'3'-8'1243,"3"3"-979,7-11-102,3 6-12,1 4-48,0 6-35,3 4-20,-3 6-26,-2 3-11,-4 2-8,-4 4 5,-6 1 1,-4 2 2,-8 4 5,-6 6-6,-5 0-8,-2 1 1,2-2-1,2-5-1,10-3 0,5-6-2,8-5-5,9 2 7,8-5 0,5-6 9,8 1-1,7-10-2,-2 0-6,6-2-26,4-4-118,77-21-577</inkml:trace>
  <inkml:trace contextRef="#ctx0" brushRef="#br0" timeOffset="31391">18506 5670 1668,'-7'6'321,"-4"7"-230,-1 13-50,-3 9-14,0 7-9,0 11-6,0 6 4,-6 10 13,-7 9 16,-9 11-3,-43 62-11,-38 9-8,-31 1-16,61-42-7,27-12-39,46-65-88,11-8-218,26 60-394</inkml:trace>
  <inkml:trace contextRef="#ctx0" brushRef="#br0" timeOffset="31738">18719 6225 1804,'-9'0'329,"-2"3"-184,-15 4-58,-1 8-27,-3 8-6,4 9-30,-2 4-18,4 9-4,1 5-1,3 3 0,5-1 0,6-1 0,5 2 0,4-6 0,4 0 0,5-9 0,6-9 0,11-1 0,9-12 12,4-5-4,8-11-4,5-10-5,4-2-17,4-11-11,-5-2-35,-2 1-35,-9 0-73,-8 1-333,6-40-483</inkml:trace>
  <inkml:trace contextRef="#ctx0" brushRef="#br0" timeOffset="32085">19077 6090 1507,'18'-14'289,"-4"3"-209,19-15 52,-1 6 16,-1 6-38,-5 5-43,-8 9-34,-6 6-23,-8 8-9,-8 9 6,-9 11 8,-10 8-15,-7 10-48,-3 6-41,0 5-14,7-11 17,10-12 47,6-16 23,9-12 16,5-6 22,3-6 59,7-6-1,5-2-29,6 0-26,0-2-16,3 5-8,-1-3 1,-2 7-1,3 1-1,-4-2-45,-6 2-132,0-4-347,6-29-428</inkml:trace>
  <inkml:trace contextRef="#ctx0" brushRef="#br0" timeOffset="33558">21224 5398 1178,'-2'3'225,"2"-3"-144,-1 1-80,-1 9 10,1 3-8,-5 13 37,-6 13 2,0 5-42,-4-2-28,-2 0-83,-2-5-117,-38 23-231</inkml:trace>
  <inkml:trace contextRef="#ctx0" brushRef="#br0" timeOffset="33817">22413 4840 815,'-1'-4'877,"-1"4"-719,-1-1-89,-4 12-56,-4 16-13,-3 15 2,-2 23 10,-5 12 6,3 7-6,-7 5 7,0-3-1,-8-7-3,3-7-15,-3-14-33,5-13-216,-14 10-370</inkml:trace>
  <inkml:trace contextRef="#ctx0" brushRef="#br0" timeOffset="34140">22502 4898 163,'0'3'1320,"0"2"-1172,-2 14-125,2 13 32,4 7 55,2 9-31,13-2-19,4-2-10,8 3-22,7 0 5,-2 1 8,-3-2-11,-4-5-9,-5-3-6,-8-5-5,-8-10 13,-8-1 7,-9-1 31,-15 1 10,-20 3-28,-21 1-20,-61 3-10,-26-13-11,11-24 5,102-2-7,8-1-23,11-4-40,-20-15-42,22-8-178,40-82-412</inkml:trace>
  <inkml:trace contextRef="#ctx0" brushRef="#br0" timeOffset="34338">23119 4967 1248,'40'-4'267,"-1"-4"30,38-8-44,-3-4-74,-6-1-49,-5-1-67,2-1-39,-5 1-13,5-3-11,-7 7-12,-9 3-82,-10 6-103,-13 2-405,-26-29-464</inkml:trace>
  <inkml:trace contextRef="#ctx0" brushRef="#br0" timeOffset="34582">23399 4624 927,'0'0'327,"0"0"-213,2 0 12,-2 5 2,3 9 14,-2 14 28,4 13-41,-2 18-20,-3 10-29,-6 9-11,-2 4-11,0 8-19,-2 4-16,6-4-8,1-11-14,6-10 5,6-8-6,4-10-4,5-9-52,6-8-83,10-12-178,96-10-299</inkml:trace>
  <inkml:trace contextRef="#ctx0" brushRef="#br0" timeOffset="34845">23938 5483 1430,'0'11'244,"-3"3"-191,-2 18 49,3 5 27,3 0-12,6-6-27,10-9-38,5-4-8,8-8-4,4-10-4,3-5-15,1-9-7,-5-5-1,-7-7-2,-9-7 1,-10-6 3,-14-6-5,-12-2-4,-8 4 9,-12 13 5,-3 15-15,3 12-5,6 16-22,10 10-110,13 6-392,31 46-472</inkml:trace>
  <inkml:trace contextRef="#ctx0" brushRef="#br0" timeOffset="35140">24815 4715 1435,'-5'-20'196,"4"5"-119,-6-12 118,7 15-20,1 11-73,9 10-85,1 18-17,5 22 44,3 22-2,-3 15 4,-2 60-1,-16 15-18,-13 21-9,-2-57-7,7-19-2,10-63-9,0-3-17,1-7-59,6 28-91,1-18-157,8-20-208,33-56-420</inkml:trace>
  <inkml:trace contextRef="#ctx0" brushRef="#br0" timeOffset="35552">25044 4482 1563,'-5'-8'234,"4"4"-153,-3-7 37,9 5-8,11-2-40,18-3-47,22-1-16,69-8 1,32 2-8,-1 1 8,-65 14-7,-8 2 0,-52 2 0,-9 2 0,-4-3 0,12 7-1,-16 4-1,-12 6 1,-8 11 6,-7 12 7,-3 16-11,-7 14 4,2 18-5,-3 8 0,2 8 5,-14 62-5,2 15 1,4 22 14,14-74 13,10-18 5,6-63 7,2-3-11,-1-8-14,5 42-8,2-16-8,5-11 0,-3-16-6,3-17-21,-4-11-39,3-12-42,-6-8-144,-6-80-585</inkml:trace>
  <inkml:trace contextRef="#ctx0" brushRef="#br0" timeOffset="35814">25148 5130 1771,'-3'-8'309,"6"4"-101,-2-14-91,6 4-70,7-5-22,10 7-13,7-2-12,10 9-1,9 5 0,5 4 1,5 7-1,4 1-28,-3-1-41,-4 1-19,-9-3-44,-11-6-145,5-25-326</inkml:trace>
  <inkml:trace contextRef="#ctx0" brushRef="#br0" timeOffset="36019">25414 4874 1325,'-2'0'291,"0"5"-188,-4 2-22,-3 12 71,1 7-37,-2 8-65,4 9-31,0 8-11,-2 8-8,-2 2 0,0 5-43,-5-3-275,3-10-295,-1 30 6</inkml:trace>
  <inkml:trace contextRef="#ctx0" brushRef="#br0" timeOffset="36476">25233 5461 901,'-10'4'320,"0"4"-76,-7 7-55,1 5-10,6 1-29,4-4-53,4-2-38,2-7-22,4-3-20,-3-5-8,1 0-3,-2-1 1,0-2-6,0 0-1,3-3-26,4-8-8,6 1 1,5-9 12,8 4 10,4-3 10,7-1 0,1 6 1,2-1 0,-3 4 39,-4 6 14,-6 4-8,-7 6-18,-5 5-14,-6 1-11,-5 4 4,-8 5 3,-14 6 4,-10 4-5,-12 8-8,-12-3 0,-7 0-14,1-2 2,9-7 2,13-9 8,16-9-2,14-5 4,19-11 1,15-2-1,12-11 0,16-1-1,0 7 0,3 0 0,-12 10 0,-7 7 0,-13 2-1,-13 3-4,-12 5 0,-10 8-124,-18 11-353,-94 58-826</inkml:trace>
  <inkml:trace contextRef="#ctx0" brushRef="#br0" timeOffset="36702">24722 5973 1347,'-20'-2'285,"11"1"18,-15-2-43,16-1-89,16 4-93,23 4-51,24 0-3,73 1-5,41-2-7,9-7 2,-83 2-2,-12 2 9,-52-2 0,-5 1-11,-3 1-4,17-3-6,-10 6-15,-5-2-125,-2 4-154,37-10-724</inkml:trace>
  <inkml:trace contextRef="#ctx0" brushRef="#br0" timeOffset="37219">26083 4941 490,'0'-2'1213,"0"2"-901,2-6-137,6-5-35,15-6-49,26-14-44,64-29-25,56-4-13,-8 16-3,-64 22-5,-3 10 0,-12 5-1,-49 11 0,-3 1-70,-9 2-129,47 19-521</inkml:trace>
  <inkml:trace contextRef="#ctx0" brushRef="#br0" timeOffset="37453">26676 4353 1633,'0'0'355,"0"2"-224,-2 0-65,-1 11-8,-8 17 14,-5 19 9,-10 14-39,-4 14-22,-12 7-8,-15 3-3,-13 0-9,-59 42-3,-14-10-66,104-84-53,8-4-164,-30 30-376,-19 19-502</inkml:trace>
  <inkml:trace contextRef="#ctx0" brushRef="#br0" timeOffset="37670">26403 5028 1162,'0'1'369,"0"0"-197,0 6-43,3 11 60,-2 13 0,2 18-64,-3 20-52,0 17-38,0 8-17,-7 2-5,4-3-7,-4-9 0,-2-9-6,1-9 0,-1-9-57,4-11-62,1-13-77,1-10-259,-3-45-165</inkml:trace>
  <inkml:trace contextRef="#ctx0" brushRef="#br0" timeOffset="38046">26526 5050 878,'8'-14'462,"1"6"-282,3-10-22,1 12-22,4 6-31,3 8-6,7 8-18,1 1-27,4 8-25,1 1-8,-2-1-8,2-1-4,-5-5 2,-6 0 2,-5-2 7,-8 2 5,-3 2 5,-9-1 18,-3 10 14,-6 8-4,-6 9-17,-1 2-7,-4 7-11,3 0-8,4 3 0,1-7-8,7 3-7,2-4 1,1-6-1,1 2 0,-1-3 5,-2-2-4,-2 6-1,-3-5-66,0-4-42,-2-2-38,5-19-79,3-10-228,4-14-13,-3-83-458</inkml:trace>
  <inkml:trace contextRef="#ctx0" brushRef="#br0" timeOffset="38353">26605 5319 1066,'-1'3'154,"1"3"-119,0 3-17,4 3 1,8-4 8,8 6 0,2-5-3,-1 2-18,-6 3-6,-9-1-49,-11 6-14,-11 1-29,-10 6-11,-13-1 46,-1 3 40,-1 1 17,6-5 20,7-3 109,9-2 9,11-7-50,10 0-52,10-6 35,8-2 86,13-4-7,9-6-58,10-10-56,-1 0-18,1-4-18,0-5-110,52-45-380</inkml:trace>
  <inkml:trace contextRef="#ctx0" brushRef="#br0" timeOffset="38623">27262 4760 1270,'0'-7'448,"0"5"-233,1-3-29,-1 5-78,2 7-68,1 19-32,4 13 37,2 19 4,1 13-22,-4 12-15,1 5 0,-7 2-1,-6-2-1,0-4-2,-2-11-8,2-6-78,3-17-55,3-14-95,2-14-110,1-18-120,0-11 186,3-67-253</inkml:trace>
  <inkml:trace contextRef="#ctx0" brushRef="#br0" timeOffset="39022">27451 4605 1074,'4'-3'309,"-2"1"-154,1-2-32,3 0 58,3 2-25,4 1-72,4-2-48,4-1-18,3 4-9,1 0-3,1 2-4,-4 3-1,0 2-1,-8 3 6,-5 4 11,1 7 17,-7 5 2,3 12 9,-6 10-3,-6 11-10,3 5-8,-5 1-3,-2 2-3,-2 6 0,-6 5 4,-3 3 4,-4 1 1,-5 1 1,2-9-10,1-9-7,8-9-5,4-11-5,9-10-1,2-11-1,2-6-50,4-10-48,-2-2-33,0-5-103,0-6-92,-2-8-240,-9-78-266</inkml:trace>
  <inkml:trace contextRef="#ctx0" brushRef="#br0" timeOffset="39180">27362 5149 324,'3'-4'801,"0"0"-595,3-2-62,4 3-5,3 0 14,4 3-60,5 1-51,2 3-27,3 7-15,-5 4-13,-2 8-215,-13 70-346</inkml:trace>
  <inkml:trace contextRef="#ctx0" brushRef="#br0" timeOffset="39361">27201 5744 1228,'2'0'227,"2"0"-38,6-3 81,10-2-15,11-3-95,10-8-82,11-1-48,5-4-18,6 2-12,2-1-1,-3-1-88,-7 3-106,-4-4-314,35-47-258</inkml:trace>
  <inkml:trace contextRef="#ctx0" brushRef="#br0" timeOffset="39533">28049 4961 1197,'8'-8'307,"5"-4"-121,11-1-16,14-9-19,11 2-17,9-1-49,8 0-46,2-1-22,4 8-17,1-3-22,-7 5-144,70-22-401</inkml:trace>
  <inkml:trace contextRef="#ctx0" brushRef="#br0" timeOffset="39818">28402 4467 1402,'3'7'174,"0"8"-141,2 14 51,3 10 120,1 16-12,3 9-81,-3 7-33,-3 4-6,-2 5-17,-4-1-5,-4 4-11,-2 6-11,-2 3-7,-2 0-9,1 2-4,0-11-1,0-6-1,0-15-5,2-15-1,1-11-17,-8-9-24,-4-9-70,-9-10-148,-71-30-774</inkml:trace>
  <inkml:trace contextRef="#ctx0" brushRef="#br0" timeOffset="39975">28014 5300 1655,'0'-4'281,"0"2"-76,1-3-55,4 2-7,5 1-32,14-2-72,13 3-27,15 2-12,14 8-36,7 4-163,113 42-599</inkml:trace>
  <inkml:trace contextRef="#ctx0" brushRef="#br0" timeOffset="40149">28928 5839 1869,'2'0'265,"0"0"-134,1 5-61,1-4-43,0 5-16,4 3-4,1 6-7,-6-1-33,-8 5-129,-68 30-610</inkml:trace>
  <inkml:trace contextRef="#ctx0" brushRef="#br0" timeOffset="54296">2067 8260 324,'-1'3'22,"-4"17"-22</inkml:trace>
  <inkml:trace contextRef="#ctx0" brushRef="#br0" timeOffset="54948">2042 8142 740,'-3'-7'371,"3"1"-95,-6-5-60,1 3-30,2 4-38,0 0-37,1 4-60,2 0-25,0-1 23,2-6 7,0 2-28,0-7-16,7 2-4,1-3-7,1 1 5,3 2-5,4 4 0,-4 2-1,5 2-1,1 4 0,0 2 0,6 5 0,4-2 1,2 4 1,-2-3-1,-5 8 1,-8-3-1,-5 3 0,-7 7 19,-7-1 22,-11 13 19,-15 14 1,-19 11-32,-20 12-20,-8 5-9,-3 5-5,10-3-24,8-11-2,17-16 5,20-17 14,10-18 6,9-10 5,7-7 1,1-1 28,2-5-14,4 4 4,6-8 27,12-4 7,8-2-10,7-3-16,3 5-11,0 2-9,4 5 0,2 3-5,0 5 5,-6 2-5,-4 0-1,-7-2 0,-9 2 0,-5-3-25,-4-6-24,-4 1-25,-3-3-26,-7-9-31,-5-7-364,-33-84-463</inkml:trace>
  <inkml:trace contextRef="#ctx0" brushRef="#br0" timeOffset="55370">1966 7729 1101,'-15'-13'172,"0"5"113,-10-7-73,2 7-40,11 4-44,6 4-76,1 4-39,2 1-13,-1 4-9,0 6 0,-2 9 9,-1 5 0,0 3 8,-1-2 7,-1 0 4,3-3 5,-2-3 6,2-6 5,3-2-2,-4-7-14,5-2-10,-2-4-8,4 5 0,0-6 0,0 2-1,0-4-6,3 2-4,-3-2-4,1 0 4,-1 1 4,2-1 0,-2-1-8,3-1-20,1-2-16,5-2 5,5-4-39,6 2-121,1-10-160,39-32-373</inkml:trace>
  <inkml:trace contextRef="#ctx0" brushRef="#br0" timeOffset="56218">1990 8020 1309,'0'0'337,"-3"-2"-157,1 2-33,2 0-55,2 0-80,-2 2-12,5 2-24,-1 4 7,9 9 12,6 7 5,7 4 1,4 3 0,-1-8 5,1 5 1,-1-9-6,-7-3 19,-5-2 10,-4-7 3,-7 0-3,-4-2-8,-4 4-1,-4 0 41,-13 11 14,-14 13-25,-18 12-31,-14 13-10,-4 3-2,2-2-7,9-6 0,5-4 0,14-12 0,10-6 0,6-8 0,12-11 0,6-7-1,3 0-8,4-8-11,3 1-14,3 1-24,9-2 52,11 2 5,15-3 27,8-3-9,7 0 11,-1 3-7,-1 5-4,-3 9-7,-4 1 7,-3 2 3,-8 1-8,-3-1-5,-8 3-7,-3 2-1,-9 4-1,-7 5-8,-8 6 9,-9 5 25,-14 5 17,-11 2-3,-13 0-12,-9-4-11,-4-4-8,-5-7-8,3-10 0,4-7-36,6-15-20,15-14-52,10-19-54,10-20-366,-20-186-526</inkml:trace>
  <inkml:trace contextRef="#ctx0" brushRef="#br0" timeOffset="56758">1992 7696 882,'-5'-11'483,"0"0"-198,-1-8-48,0 5-74,0 8-58,4 3-76,-5 6-29,-4 3-8,-5 12 7,-6 12-6,-8 13-2,-5 24 9,-1 15 2,-4 14 10,-18 66-11,-4 50 8,2 76 3,26-81-2,19-24-4,21-19-5,18-33-1,9-23-6,-9-67 6,0-5 6,2-13 6,28 22-3,9-26 15,9-20 5,48-43 4,22-68-9,7-64 3,-60 45-3,-15-12-9,2-4 1,-1-18-5,-5-19-2,-12 2-8,-28 18-1,-20 19 1,-23 10 0,-25 28 5,12 69 0,-7 5 8,-5 3-7,-76-52 4,-33 40-5,-32 43 4,70 32-10,11 23-1,14 21 0,51-28-5,7 8-9,-38 121-24,47 20-31,38-44-70,18-2-226,6-42-467</inkml:trace>
  <inkml:trace contextRef="#ctx0" brushRef="#br0" timeOffset="57442">3257 8449 1111,'-5'-13'497,"-1"3"-233,-1-10 6,1 7-90,4 7-51,5 4-60,9 1-40,18 1-5,21-4 13,57 4-14,22 13-8,-2 9-9,-40-15-5,3 1 5,-1 11-6,-53-14-10,-5-8-29,-9 1-44,22-7-56,-17-5-73,-15-10-301,-39-78-558</inkml:trace>
  <inkml:trace contextRef="#ctx0" brushRef="#br0" timeOffset="57726">3598 7947 1095,'-9'24'203,"0"3"-10,-3 30 73,-1 12-47,-1 12-54,5 10-71,-14 64-40,-1 20-16,-9 11-11,23-80 10,5-58-13,3-5-13,2-11 2,2 39 7,4-20 4,3-15 0,2-13 6,6-13-6,2-10-11,14-14 2,5-15-15,7-19-54,7-16-81,1-13-141,85-185-503</inkml:trace>
  <inkml:trace contextRef="#ctx0" brushRef="#br0" timeOffset="58088">4080 7856 1507,'-7'-1'372,"4"2"-194,-10 2-65,-1 13-55,-6 13-32,-7 16-19,-6 11-5,-5 12-2,-5 5-25,-2 1-60,2-1-25,5-15 41,9-19 39,9-18 24,13-10 6,4-8 18,6-6 7,4-3-25,11 0 0,7 4 12,8 9 27,4 7 31,4 12 4,3 9-7,0 10 22,2 7-14,0 5-18,3-7 10,-1-3-29,-2-8-26,-4-4-11,-2-6-1,-8-3-13,-1-1-74,-4-6-44,2-7-113,-1-9-358,31-77-382</inkml:trace>
  <inkml:trace contextRef="#ctx0" brushRef="#br0" timeOffset="59250">5111 7812 1123,'1'-19'455,"1"3"-165,1-10-61,-1 13-110,-2 13-101,4 13-18,5 10-14,2 14 14,2 8 15,5 0-3,-6-2-4,-4-14-7,-3-9-1,-7-3-64,-15-1-76,-14 4-85,-106 24-419</inkml:trace>
  <inkml:trace contextRef="#ctx0" brushRef="#br0" timeOffset="59484">4733 8099 957,'0'0'452,"0"0"-308,2 0 108,4-1-50,8 1-88,18-7 8,18 2-13,23-4-37,61-11-31,25 4-17,17 4-11,-62 7-12,-4-4 8,-8-1-9,-7-1 0,-58 6-23,-5-1-10,-8 0-30,22-4-30,-22 4-93,-20 5-264,-93 2-365</inkml:trace>
  <inkml:trace contextRef="#ctx0" brushRef="#br0" timeOffset="59724">4984 7956 1470,'0'1'294,"-2"5"-243,2 14 9,-4 13 105,1 18-24,0 20-62,-1 9-40,-2 65-1,-12 24-7,-2-8-7,17-116-12,0-8-6,0-2-6,-2 38-41,0-11-60,4-5-115,2-10-290,15-2-178</inkml:trace>
  <inkml:trace contextRef="#ctx0" brushRef="#br0" timeOffset="59934">5119 8436 752,'7'-20'714,"2"4"-501,6-17 11,6 13-44,5 5-59,10 8-26,6 4-28,11-1-22,9 4-19,0 4-11,1-4-8,-5 3-6,-4-3-1,-7 3-39,-13-3-50,-10 1-83,-18 2-294,-63-13-213</inkml:trace>
  <inkml:trace contextRef="#ctx0" brushRef="#br0" timeOffset="60122">5224 8122 1162,'-13'16'336,"1"1"-236,-7 22 17,3 3 62,5 2-56,11-2-51,7-1-41,8-2-14,0-3-17,4-1-23,1-3-68,3-5-146,0-8-72,7-14-72,53-39-197</inkml:trace>
  <inkml:trace contextRef="#ctx0" brushRef="#br0" timeOffset="60842">5508 8299 572,'0'-6'531,"0"0"-237,0-4 18,-2 6-24,1 4-120,-1 4-98,-1 3-64,-4 8-4,-2 8 11,-6 10-1,-12 8-12,-6 10-3,-10 1-87,0-2-70,0-5-5,5-11 49,17-12 65,3-11 51,12-9 5,9-5 34,13-10-20,13-12 5,20-7-15,13-2-8,8 3 0,-6 2-1,-9 12-1,-17 5 0,-16 12-8,-16 4-45,-18 18 20,-18 11-2,-19 14-141,-17 6-87,-53 39-69,78-64-5,-36 27 107,13-12 231,20-14 110,19-9 19,14-14 66,18-9 19,12-6-34,17-5 68,15-5-50,17-3 12,4-1-20,3 1-28,-9 10-46,-14 6-41,-20 10-48,-16 6-27,-10 9-6,-12 11 6,-11 7 15,-10 4-3,-7 6 12,-9-2-12,-7 2-12,-1-2-33,-6-3-60,5-7-65,3-6-86,11-11-41,6-18 7,14-18-22,8-26-15,7-22 192,7-6 123,8-6 225,5 18 123,5 21-46,5 16-103,5 20-70,11 12-4,18 11-16,3 13 11,10 2-33,1 2-10,1-2-35,-5-8-8,3-3-8,-3-15 7,-8-4-20,-8-13-13,-9-4-1,-8-7-94,-9-7-112,-2-13-397,18-122-568</inkml:trace>
  <inkml:trace contextRef="#ctx0" brushRef="#br0" timeOffset="61150">6218 8167 1178,'-5'-10'453,"2"4"-138,-4-6-79,2 8-82,4 1-55,2 6-72,3 3-27,3 10-7,0 13 7,5 13 6,-5 7-6,-3 14 1,-8 5-1,-4 9 6,-4-1-5,2-3 6,2-11-6,7-16 0,5-13-1,8-9-6,6-13 6,7-6 0,7-11 0,7-12-6,2-2-35,4-9-20,-2-3-28,0-5-79,-1-10-109,1-4-71,44-124-440</inkml:trace>
  <inkml:trace contextRef="#ctx0" brushRef="#br0" timeOffset="61368">6693 7990 1127,'-2'3'285,"0"6"-186,-7 17-2,-1 19 101,1 20-61,0 15-26,-3 69 48,5 29-68,-4 12-56,1-62-20,-7-4-11,2-3-4,1-4-1,6-14-27,8-68-44,0-5-71,4-13-73,2 18-87,9-29-58,50-96-107</inkml:trace>
  <inkml:trace contextRef="#ctx0" brushRef="#br0" timeOffset="62082">7027 7977 1400,'0'-2'367,"0"2"-190,0-2-106,-3 12-34,1 9 29,2 14-1,-1 9-37,-5 6-14,-2 11-8,-5 4-5,-2 0 0,1-6 0,5-20-1,6-16 0,5-14-8,7-13 8,12-9 21,7-3-7,9-8-13,10-5 0,5 1-1,5 1-30,-2-1-42,-8 3 1,-8 3 1,-15 8-11,-13 5-11,-11 7 8,-12 8-54,-5 4 65,-2 9 50,-7 3 23,5 12 33,-2 6 42,3 10 27,1 4 18,4-2 9,5 6-19,-4 1-19,2 4-28,2 2-18,-7 7-12,2 1-10,-2 3 4,-7 1-17,-2-1-1,-1-9 2,-1-2-11,-2-4 1,3-16-1,4-4-16,6-17-38,10-9-33,5-13-23,2-19-98,0-17-77,0-18 73,0-23-25,-3-67-88,6-33 47,8-6 259,-6 139 19,0 12 352,-2 12 124,6-21-261,6 22-64,0 19-2,9 12-35,4 18-14,9 19-11,11 16-10,3 8-10,4 10-31,-1-1-25,-3 1-12,-1-2-1,-5-6-7,-9-11-38,-3-6-20,-7-19-43,-10-10-40,-5-13-92,-3-16-119,5-61-472</inkml:trace>
  <inkml:trace contextRef="#ctx0" brushRef="#br0" timeOffset="62916">8101 7961 1330,'7'-17'378,"1"-5"-158,7-10-101,-5 9-37,-1 9-7,-3 10-36,-2 10-39,1 9-3,-5 16-17,-5 15 20,-12 12 24,-10 6-9,-13 2 0,-5-1-4,-2-2-11,3-11 0,9-4-6,11-12-13,10-13-19,10-15-7,11-6-52,9-5 59,6-4 38,11 0 20,1-4-10,-2 3 28,-4 6-13,-9 4-20,-10 6-5,-7 6-9,-8 9 9,-15 9 3,-7 10-3,-7 0-32,1-1 10,10-9 14,7-8 7,9-7 0,7-9-5,2-7 4,7 3 2,8-1 11,6 6 11,8 1-8,3 6-14,-3 1 0,-4 7-21,-14-1-12,-13 6 11,-13 2 22,-18 0 1,-13 6 11,-10 0 0,-12 5-12,-5-3-6,8-1-13,13-4 7,17-9 10,15-13-4,18-2 6,12-6 14,11-6 92,18-3 5,10-9-15,13-4-28,5-2-10,5-5-13,0-1-19,-9 3-16,-2-6-9,-10 2-1,-5 5-32,-6 0-46,-5 0-39,-2-1-93,58-79-424</inkml:trace>
  <inkml:trace contextRef="#ctx0" brushRef="#br0" timeOffset="63110">8713 7890 1802,'-5'-1'335,"4"-2"-188,-5 1-68,6 4-41,2 2-38,4 6-18,7 8 18,2 5 0,-2 3-54,1 3-63,-7-1-140,-10 1-263,-72 34-115</inkml:trace>
  <inkml:trace contextRef="#ctx0" brushRef="#br0" timeOffset="63628">8317 8108 1400,'0'2'280,"0"0"-218,0 6-14,3 13 163,0 8-13,2 17-61,-1 5-43,-1 4-32,-1 0-35,0 0-14,-4-2-13,-2 0 0,-3-5-19,-3-2-72,-7-5-47,-1-12-110,0-9-109,3-14 21,7-16-37,5-15 10,3-19 250,2-19 113,3-8 80,1-4 182,3 6 116,-3 16-85,3 15-4,-2 9-86,4 14-56,11 4-59,9 2-5,18 5 10,14-2-20,55-5-29,15-7-16,0-2-5,-39 10-4,0 7-2,-3 1-7,3 1-4,-2 1-5,-50 1 5,-6-1-5,-6 0-1,27 0 1,-20 0-1,-15 2 0,-15 0-3,-14-1 3,-12 6 30,-13 6-19,-20 7-11,-60 32-19,-47 15-68,-18 12-30,69-28-69,21-8-265,57-32 82,8-2-114,-62 3-67</inkml:trace>
  <inkml:trace contextRef="#ctx0" brushRef="#br0" timeOffset="64012">8673 8306 786,'11'-11'264,"-3"3"-36,7-8 57,-8 8-17,-4 6-79,-5 4-81,0 0-39,-4 3-21,-6 8 6,-11 4-13,-9 5-25,-9 7-16,-11 4-21,0 5-58,1 3-83,8-2-104,7-3-8,15-11 52,10-9 10,11-12 49,11-8 163,5-8 27,8 2 162,0 6 49,7 6-37,1 10 24,-1 11-52,-1 13-28,-2 11-35,-8 8-41,-4 7-32,-7 8-14,-4-1-7,-1 1-4,-6-3-11,-1-3 0,-1-9-1,-2-8-4,3-12-34,2-8-19,2-15-66,4-8-124,3-10-59,37-68-256</inkml:trace>
  <inkml:trace contextRef="#ctx0" brushRef="#br0" timeOffset="65242">8858 8515 462,'5'-11'1185,"4"1"-887,12-11-131,6 8-53,13 0-42,16-2-15,11 5-23,7-1-10,-1 4-10,-11 3-14,-12 6 1,-12 2-1,-15 0 0,-11 2-27,-11 3-40,-11 2-22,-8 8-19,-12 5-84,-10 1-142,-6 0-134,-5-3 188,5-3 107,1 1 160,5 0 13,4-2 249,6 1 64,5-5 4,8 2-65,1-6-66,6 8-42,3 5-38,0 6-19,1 13-30,2 3-24,4 6-18,0-4-13,-3-5-1,3-4 5,-3-15-4,0-5-2,-5-8 1,-5-6 16,-8-4-17,0-6-6,-6-2-15,5-6-11,1-3-2,8-1-5,7 4 12,4 5 13,1 1 14,1 5 10,-3 3-1,3 3-9,0 7-15,0 6 15,3 7 18,0 5 11,1 2-8,-2-2-9,5-8-11,-1-2 10,4-4-10,1-3 4,0-3-5,0-3 0,-3 0-14,-1-5 1,-4 0 4,-1-5 9,2-6 11,2-9-5,5-14-5,8-14-1,3-8 0,8-6 1,3 4-1,3 7 0,0 17 0,-1 15 0,-5 8 22,-1 8 2,-8 7-1,1 6-10,-4 4-2,-3 0-1,0 3 10,-5 3-2,2 1-5,-5 8-1,3 4-3,-6 11-9,-2 3 1,-4 3 1,-1 1 5,-4 1-7,-4-1 11,-4-5 7,-6-4 0,1-3 3,-3-9-9,-1-7-6,-7-1-6,3-3-30,2-7-25,4-6-7,2-9 11,3-12 0,1-12 8,0-17 2,-3-6 13,1-11 28,1 3 1,4 0 50,4 9 11,9 8 17,6 4-19,8 7-28,9 9-16,12 1-4,9 8-1,5 3-10,1 10 0,-4 9-1,-9 2 0,-10 4-1,-15-1-9,-12 5-8,-12 7 4,-18 10-19,-16 13-36,-13 7-16,-6 3 1,1-3 24,8-7 28,12-8 13,11-12 14,14-14 5,11-9 27,8-5 18,11-2 10,10 0 31,13-3-4,14-5-20,8 0-16,0-8-1,1 3-18,-4-2-7,-6 1-10,-9 5-8,-10-1-2,-6 9-46,-8 1-80,-6 3-63,-14 33-364</inkml:trace>
  <inkml:trace contextRef="#ctx0" brushRef="#br0" timeOffset="66106">10096 8361 1704,'0'2'320,"-1"2"-232,1 0 5,1 9 15,4-1-1,5 8-32,5 2-21,4 3-24,5-3-17,0-5-7,0-1-6,-8 0-1,2 5-100,-12 7-127,-38 76-750</inkml:trace>
  <inkml:trace contextRef="#ctx0" brushRef="#br0" timeOffset="66324">10120 9006 1899,'0'0'373,"0"4"-250,0 8-49,4 4-1,2 9-19,4 2-33,10-2-9,0-4-10,2-6-2,0-3-24,-5-10-19,-1 0-37,-6-2-52,-3-2-142,-15-27-516</inkml:trace>
  <inkml:trace contextRef="#ctx0" brushRef="#br0" timeOffset="68846">11574 8202 766,'0'-3'459,"0"-2"-213,0-6 30,-2 1-36,2 2-50,0 4-64,0 0-34,0 4-16,-3 0-16,3 4-12,-1-2-25,1 0-23,-3 2 0,6 4-12,-2 10 12,2 9 9,-3 14 5,0 10 2,-10 12-1,0 11-1,-2 5-1,-3 0-7,1-2-5,4-6-1,4 1 1,5-6 5,-1-2-6,4-5-1,-2-4 1,1-2 0,-1-2-1,3-6 1,-1-6 0,3-4 0,1-11 0,1-5-6,-1-9 5,-2-5 0,6-3 1,-4-1 9,2-1-1,-2-1 5,4-1 11,-3-3-1,0-3-5,2-1-6,4-5-5,-3 0 2,5-6-8,2-3 0,0 3-1,0-5 1,4 3-1,0-2 0,0-1 0,-1 2 1,-4 1-1,-2 7 0,-6 3-8,-6 6-49,0 2-72,0 4-76,1 4-424,-6 2-493</inkml:trace>
  <inkml:trace contextRef="#ctx0" brushRef="#br0" timeOffset="70094">12183 8010 1109,'-5'0'332,"4"0"-124,-3 0-34,2 2-61,-2 2-46,0 6-28,-2 6-10,-5 9 23,0-2 1,0 3-23,-2 0-17,0 2-5,-5 4-8,-6 6 0,-2 6-99,-2 7-145,-2 1-266,-24 66-321</inkml:trace>
  <inkml:trace contextRef="#ctx0" brushRef="#br0" timeOffset="70334">12671 8545 1454,'0'0'311,"0"0"-217,4 2-8,9-2 8,11 0 17,16-3-54,17-6-36,13 0-3,-1 1-9,6-2-7,-8 4-1,-11 4-1,-12 2-38,-11 4-100,-13 7-185,-30 31-435</inkml:trace>
  <inkml:trace contextRef="#ctx0" brushRef="#br0" timeOffset="70566">12449 9160 1440,'0'0'508,"1"0"-393,11 3-44,9-3 80,20 4-16,13 0-55,12-2-43,2 2-14,7-4-8,1-7-3,46-8-3,-80 5-3,39-6-6,-8-3-39,-10 5-85,-7 4-154,46-21-830</inkml:trace>
  <inkml:trace contextRef="#ctx0" brushRef="#br0" timeOffset="71212">13867 8110 971,'1'-4'333,"-1"0"-82,2-7 8,1 6-28,-1-1-45,-2 3-61,0 6-61,0 1-35,-2 6-29,6 14 1,-2 15 13,1 24 4,-3 13-1,-2 8-10,-3 3-6,-2-3 1,0-3 7,-3-3-8,-4-1 8,5-1-8,-4-3 0,3 0 0,1-5 5,4-4-5,8-5-1,3-8 0,5-9 0,2-11-2,5-6-5,4-13 6,4-10-10,3-8-1,6-10-27,1-10-57,4-10-102,60-73-413</inkml:trace>
  <inkml:trace contextRef="#ctx0" brushRef="#br0" timeOffset="71520">14303 9057 253,'3'16'576,"3"4"-262,3 12-28,3-2 28,7-8-85,2-9-73,3-7-60,2-6-28,6-10-13,-1-9-19,-1-3-16,-1-8 2,-7-1 2,-6 1 3,-8-2 5,-8 3-7,-3 2-1,-5 5-6,-7 3-7,-5 3-11,-3 2 0,-2 5-1,-1 6-35,10 3-34,4 4-47,4 9-87,2 5-281,-10 44-397</inkml:trace>
  <inkml:trace contextRef="#ctx0" brushRef="#br0" timeOffset="72916">14961 9049 1132,'-2'2'192,"2"4"-91,0 10-2,8 13 40,14 14 17,1 5-43,5 4-41,2-4-26,-3-6 20,-2-7 3,-4-11-25,-3-8-19,-7-8-2,-3-6 2,-2-7 13,1-14 1,8-17-18,0-18-20,9-20 7,2-10-8,17-64 0,4-30-22,0-32-4,-28 81 7,-5 5 2,-10 75 4,-4 12 5,0 6 8,-4-31 1,-2 14 5,0 15 6,0 5 13,-2 7 4,4 6 2,1 4-1,1 3-9,4 4-12,5 0-9,4 4-6,8 0 5,11 4 0,9 6 1,10 3 0,9 2 1,12 4 0,48 1-1,22-8 0,19-11 0,-45-2 0,-1-2 0,-5 4 1,-5-2-1,-3 1 1,-5-4 0,-8 4 5,-3-5-5,-50 5-1,2 0 1,2 0-1,36 1 0,5 3-1,49 1 1,14-5-1,13-9 1,-49-6 0,-8-6 0,-5 6 2,-7-2 17,-52 5 7,-4 3 4,-6-2-5,20-4-13,-14 3-11,-13 6-1,-11 5-22,-6 1-39,-6 4-44,-8 3-69,-6 10-86,-116 44-323</inkml:trace>
  <inkml:trace contextRef="#ctx0" brushRef="#br0" timeOffset="73344">15725 8600 1269,'5'-4'271,"2"1"-130,10-7 68,0 0-25,-1 0-34,-1 7-58,-2 3-32,-5 7-26,1 9-11,-3 13-1,-4 13 11,-7 16-6,-6 7 0,-5 4-13,-5 3-7,-1 1-6,1-1 0,4-5-1,7-11-29,9-12-46,5-17-63,6-5-189,32-7-347</inkml:trace>
  <inkml:trace contextRef="#ctx0" brushRef="#br0" timeOffset="73540">16075 8963 1477,'11'-4'363,"3"-4"-162,15-4-14,8-2-37,10-5-43,2 0-35,7 5-36,6-4-15,3 7-16,-1 6-5,-4 5-70,-5 7-91,-8 8-397,30 17-928</inkml:trace>
  <inkml:trace contextRef="#ctx0" brushRef="#br0" timeOffset="74072">16900 8657 1256,'0'-1'383,"-1"1"-218,-3-3-26,3 4 50,1 2-61,-1 3-79,2 11-35,0 9-4,1 9 4,1 8-8,-2 8-5,3 0-1,-1 8 1,0 5 0,-2 0 5,1 4-5,-1 0 0,2-14 5,3-7-5,3-18-1,2-15 1,2-11-1,2-13 10,9-12 2,2-12-10,4-11 4,2-15-5,4-10 5,1-13-6,2-5 0,-2-2 0,-10 7 0,-10 13 6,-9 18 9,-5 19 12,-3 18 10,-1 12-25,1 10-12,0 10-16,1 10 16,2 14 0,4 10 2,-2 3 5,0-2 7,-2 6-2,-3-2-11,3-3 8,0-1-8,0-2-1,2-6-16,0-5-38,3-10-41,-1-3-53,1-9-115,1-9-59,1-38-205</inkml:trace>
  <inkml:trace contextRef="#ctx0" brushRef="#br0" timeOffset="74372">17600 8451 1167,'10'-7'476,"-3"-1"-351,9-3 52,-2 4-17,3 7-65,-5 11-50,2 7-24,-1 6-11,-6 9-4,-2 7-6,-8 0-18,-5 4-33,-8 3-19,-1-7 13,0-6 24,3-12 33,7-10 27,1-9 66,6-2-3,3 2-51,4-2-38,3 9 14,13 1-15,5 6-22,7 0-113,8 7-243,81 24-728</inkml:trace>
  <inkml:trace contextRef="#ctx0" brushRef="#br0" timeOffset="74606">18232 8667 1594,'0'-6'197,"-1"6"-140,-2-4-2,0 8 59,-6 15-54,-5 13-7,-11 13 26,-10 20 19,-9 9-17,-11 13 7,-9 7-25,-43 63-31,-6 18-22,8-1-10,42-68-72,19 4-93,32-60-300,4 54-528</inkml:trace>
  <inkml:trace contextRef="#ctx0" brushRef="#br0" timeOffset="74944">18548 9205 345,'-6'-3'1540,"-4"1"-1296,-16 4-122,-10 12-62,-7 14-6,-1 8-8,4 6-20,7 9-8,8 1-5,9 3-12,10-3-1,6-4 1,7-3 19,3-4-5,4 1-6,-1-1-3,3-3-6,0 0 0,7-4 0,6-3-8,5-6-13,9-12 5,4-15-17,6-15-29,5-11-14,-4-14-49,-3-1-121,-8-4-216,10-90-357</inkml:trace>
  <inkml:trace contextRef="#ctx0" brushRef="#br0" timeOffset="75266">18874 9094 1704,'14'-13'372,"0"-2"-139,8-7-49,-2 10-56,-2 2-55,-3 13-47,-3 4-25,-3 5-1,-5 7 0,-5 12-6,-11 7-18,-9 11-10,-9 4 10,-4 3 6,3 0 10,7-9 8,6-12-1,15-9-14,10-7-6,8-5 12,9-4 8,7-8 0,6-10-14,1 0-15,-2-6-6,-6-4-14,-5-1-23,-7-1-46,-6-5-184,-10-46-411</inkml:trace>
  <inkml:trace contextRef="#ctx0" brushRef="#br0" timeOffset="75964">20768 9394 1354,'4'2'270,"3"3"-142,10 4-4,-2 13 50,-2 13-43,-5 4-49,-7 5-23,-7 8-22,-6 1-14,-9 0-13,-12-2-4,-5-4-6,-8-4-10,-1-9-50,7-8-83,10-10-118,-9-26-229</inkml:trace>
  <inkml:trace contextRef="#ctx0" brushRef="#br0" timeOffset="76198">20875 8671 1032,'-5'-4'954,"2"4"-706,-2 0-146,5 10-36,5 9 19,3 9-20,4 3-35,3 1-18,2 1-12,-3-3-8,-1-3-86,1 2-97,13 26-581</inkml:trace>
  <inkml:trace contextRef="#ctx0" brushRef="#br0" timeOffset="77248">22880 8067 1249,'-12'-6'276,"-6"5"-130,-13-5-41,-10 6-35,-9 7-8,-4 9-22,-5 5-14,-6 1-7,1 2 2,2 2-1,9-2-5,10 0-8,10 2-6,8 3-1,12 8-6,13 4-3,17 2 9,19 4 0,18 2 1,12-4 13,6 1-8,-7-9 0,-17-1-5,-20-3 7,-14 2-7,-28 3 13,-11 11 5,-20 8-5,-18 9-13,-5 7 0,-4-5-1,14 4-22,13-12-13,15-4 1,24-7 5,12-5 5,14-4 14,6 1 8,3-3 2,-1 1 0,-4-3 10,-5 0 30,-7 2 28,-4 3-2,-7 4 1,-1 10 35,0 8-22,0 7-28,0 7-4,-1 0-10,1 8-10,-2-2-8,2 3-10,2-1-9,-1-8-1,-1-5 0,-1-9 0,-4-7 1,-5-3 0,-1-6-1,-5-1-18,-3-3-2,-2-2-22,4-6-27,2-2-12,9-11-33,3-4-109,11-10-145,40-42-185</inkml:trace>
  <inkml:trace contextRef="#ctx0" brushRef="#br0" timeOffset="79216">23972 7941 871,'-1'-13'303,"-2"7"-31,3-8-50,-3 2 7,0 9-44,1 4-95,0 3-70,0 6-20,0 6 0,0 10 19,-6 14 17,2 9-9,-3 6-7,-5 8 4,0 12 3,-2 7-12,0 6-6,7 3-3,4-7-5,10-5 0,6-11 5,6-12-6,3-12 0,2-13-1,0-9 0,-2-8 1,3-12-6,2-9-8,6-6-44,8-14-137,10-9-292,81-99-456</inkml:trace>
  <inkml:trace contextRef="#ctx0" brushRef="#br0" timeOffset="79524">24439 8628 597,'-9'22'738,"1"-2"-465,-2 15-13,3-2-70,7-8-58,5-4-58,5-3-32,3-4-20,3-2-7,5-11 0,-1-2 3,5-11-3,-1-3-9,0-11-6,-6-8-5,-2-5-1,-8-7 0,-7-2 0,-7-5 6,-10 2 1,-4 10-1,-7 7 1,1 9 5,-6 11 3,-1 13-1,5 8-8,6 8-36,11 8-95,14 6-218,63 40-304</inkml:trace>
  <inkml:trace contextRef="#ctx0" brushRef="#br0" timeOffset="80326">25408 7655 147,'1'-16'843,"-1"2"-553,1-16-26,-1 12-23,-1 6 17,0 8-70,-1 8-125,0 14-63,1 17 1,1 24 44,1 24-14,3 12-13,0-3-1,0-7-1,1-2 2,-2-3 5,-6-5-4,-2 2-8,-1 1-2,-3-4-2,-2-3-1,2-2-6,-1-7-10,7-12-38,3-6-18,5-19-19,3-7-70,2-14-71,8-8 11,-2-18-76,27-78-342</inkml:trace>
  <inkml:trace contextRef="#ctx0" brushRef="#br0" timeOffset="80792">25591 7447 1024,'-3'0'450,"1"0"-233,-1 0-4,6-1-40,10 1-100,19-1 8,20-3 2,66-13-31,23-13-23,6-7-16,-46 18-12,-9-3 7,-52 14-8,-6 2 0,-6 2 1,23-2 5,-15 3-4,-20 3-1,-10 0-1,-6 1-9,0 5 2,-2 6 7,-2 18 6,-2 15 7,-3 19-4,-1 25-7,-8 71-1,0 37 1,2-21 4,5-68 3,2-57 7,-1-8 14,-3 0 0,-9 42-3,-1-14-7,2-11-11,3-4-3,9-3-5,5-5-1,2-3-9,2-6-40,3-9-22,0-11-35,0-7-59,-2-9-89,-2-9-37,-22-46-372</inkml:trace>
  <inkml:trace contextRef="#ctx0" brushRef="#br0" timeOffset="81040">25709 7881 1067,'-5'-6'353,"2"-2"-8,-3 0-53,3 2-100,6 2-72,9 2-90,8 0-13,20 2-8,15 0 7,11 2-4,4 0-11,-3 2-1,-1-1-15,-8 1-60,-12-4-79,-9 0-184,-1-13-316</inkml:trace>
  <inkml:trace contextRef="#ctx0" brushRef="#br0" timeOffset="81228">25907 7759 1059,'-3'0'349,"6"0"-175,-6 0 9,6 0 18,-3 1-51,1 2-96,4 4-36,1 6-18,-2 8 0,-2 9-102,-7 11-184,-5 2-236,-38 54-330</inkml:trace>
  <inkml:trace contextRef="#ctx0" brushRef="#br0" timeOffset="81686">25851 8232 544,'-5'28'282,"-1"-4"38,-3 27-62,-4-1-33,5-9-45,1-4-90,2-11-48,1-11-23,1-7-7,2-4 6,1-5 3,0-3 0,0-5-21,1-4-49,2-13-56,7-12 37,8-16 13,8-6 37,8 0 6,3 9 12,-3 12 31,-2 13 50,-3 11 8,-3 11-17,-4 8-29,-1 8-7,-6 6 3,-2 5-13,-8 3-2,-7 4 3,-12 8 9,-17 3-9,-14 12-27,-18 4-27,-12 6-101,3-6-62,15-12 68,19-18 25,23-19 58,14-16 24,8-9-26,5-13 41,12-1 39,1-1 47,7 3-11,0 9 4,1 5-31,-6 9-37,3 10-11,-3 3-18,-6 11-114,-5 0-87,-8 5-133,-50 47-343</inkml:trace>
  <inkml:trace contextRef="#ctx0" brushRef="#br0" timeOffset="81896">25438 8806 1094,'0'0'358,"8"0"-242,10 0 62,18-1 55,20-5-52,61-7-49,24-6-42,-10-2-45,-49-1-22,-44 13-22,1-1-1,-5-1-15,36-6-60,-7-3-57,0 4-228,88-41-405</inkml:trace>
  <inkml:trace contextRef="#ctx0" brushRef="#br0" timeOffset="82128">26984 7677 1899,'-9'-7'247,"5"4"-76,-7-7-25,11 7-44,14-4-62,20 4-16,21 0-7,65 2-8,21 2-9,-3 2-9,-50 0-49,-50 0-46,-3 2-52,-8-1-142,23 2-292,-9-24-557</inkml:trace>
  <inkml:trace contextRef="#ctx0" brushRef="#br0" timeOffset="82376">27496 7300 1563,'-8'0'277,"1"2"-140,-11 8-62,-1 13 15,-7 11 42,-2 17-45,-5 12-35,0 11-20,-7 10-16,-24 65-5,-24 24-10,-15-11-1,66-114-17,6-5-46,5-4-43,-25 38-137,15-20-268,7 8-294</inkml:trace>
  <inkml:trace contextRef="#ctx0" brushRef="#br0" timeOffset="82610">27215 7918 1330,'2'10'205,"-2"9"-97,-2 20 99,1 21 24,-5 16-63,-3 69-42,0 28-48,2 9-19,4-75-23,3-59-21,0-5-6,0-3-8,-3 35-1,-1-11 0,2-9-41,-3-15-40,2-9-30,0-15-93,3-9-274,6-69-413</inkml:trace>
  <inkml:trace contextRef="#ctx0" brushRef="#br0" timeOffset="83022">27374 8120 1223,'-5'-14'630,"5"2"-454,-1-11-32,7 2-48,12 0-26,8 2-46,13 2-22,6-1-1,0 0 0,-2 8 0,-10 2 0,-9 0 0,-12 8 0,-9 3 0,-5 4 9,-1 1 2,2 4 18,-4 11 14,2 8-10,-1 9-10,-4 13 3,2 9-1,-3 14-5,-4 13 6,-15 62 9,-10 16 1,0-5 4,27-116-2,-1-2-9,5-5-14,-8 39-8,4-16-7,7-14 0,5-10-1,4-8 0,2-8-1,-2-10-14,-2-5-49,-2-7-37,-1-6-14,0-4-2,-1-15-95,-4-19-460,-33-151-656</inkml:trace>
  <inkml:trace contextRef="#ctx0" brushRef="#br0" timeOffset="83150">27362 8344 1221,'9'-12'219,"-2"2"-91,12-12-71,2 9-24,5 6-33,-2 11-84,-2 12-200,-8 61-320</inkml:trace>
  <inkml:trace contextRef="#ctx0" brushRef="#br0" timeOffset="83308">27362 8581 742,'0'0'523,"0"-2"-205,0 2 53,6-2-128,0 0-110,6 4-71,12 2-20,7 1-21,5 3-12,0-1-9,-2 1-19,-3 1-74,-7-3-128,-9 0-321,-29-21-382</inkml:trace>
  <inkml:trace contextRef="#ctx0" brushRef="#br0" timeOffset="83954">25946 7608 602,'-1'-6'289,"1"-1"16,-2-11-13,2 4-19,2-5-51,-1 3-60,3-4-24,-2 8-18,-2 3-13,0 8-29,-6 2-50,5 11-20,-4 11-1,-1 15 19,0 12 5,-2 7-8,0 4-13,3-3-1,-1 3-7,5-7 4,-1-2-5,2-7 7,0-5-7,2-11 0,-2-6-1,1-5 1,-1-4-1,0-4 1,0-3 0,0-4 0,1 1-1,-1-4-17,2 1-46,1-2-32,-2 1-40,1-2-64,5 0-262,28-25-179</inkml:trace>
  <inkml:trace contextRef="#ctx0" brushRef="#br0" timeOffset="84412">25764 8311 325,'-3'4'902,"2"3"-709,-2 9 1,0 9 31,0 2-15,4 9-78,1 1-54,2 4-30,5 2-23,0-6-14,0-5-5,0-1 0,-2-8-6,0-9 1,-5-4-1,0-3-11,0-7-19,-4-3-18,0-2-39,0-13-244,0-8-163,0-94-94</inkml:trace>
  <inkml:trace contextRef="#ctx0" brushRef="#br0" timeOffset="84930">25791 8336 784,'-1'-4'364,"1"0"-52,0-6-25,0 6-38,1 0-89,6 2-67,9-4-22,10-1 8,11-5-16,9 0-28,2 4-13,0 0-2,-6 0-10,-5 5 2,-3 1-10,-11-1 7,-4 3-8,-7-3 0,-3 3 0,-6 3-1,-3-2-8,0 3 2,0 1 6,1 7 10,1 0 4,-2 6-1,3 1 1,-6 3-8,0 1-5,-3 2 5,-2 5 3,-6 0-3,-7 0-5,-6 0 11,-8-1-4,-2-3-8,-3-2-2,1-7-14,5-3-8,5-8 15,9-6 1,3-4 7,8 0 1,2-6 6,7 2-5,0 1 23,0 1 12,3-4 0,1 4 0,5-2-3,8-4-3,5 0-3,5-2-6,3 1-9,2 1-12,-4 1 1,-2 2-1,0 2 0,-8 4-52,1 3-61,-1 3-82,-3 7-138,10 17-540</inkml:trace>
  <inkml:trace contextRef="#ctx0" brushRef="#br0" timeOffset="86026">28030 7793 983,'-4'-3'309,"-1"3"-46,-1-4 37,5 3-32,1-1-64,0-1-46,1-7-35,1 7-12,-2-1-26,0 1-22,0 3-25,0 3-22,1-3-7,11 7-9,12 0 0,19-1 12,23-3-3,59-4-3,13-13 0,-6-2-6,-92 11-4,-2-4-35,-5 4-33,24-3-35,-16-4-23,-17 6-14,-18 0-38,-12 1-402,-61-27-570</inkml:trace>
  <inkml:trace contextRef="#ctx0" brushRef="#br0" timeOffset="86604">28309 7357 1242,'-3'3'636,"2"0"-422,-1 9-115,-2 8-13,-1 23 32,1 14-31,-1 17-43,-1 12-20,-9 63-5,-7 24-5,-20-15 1,9-54-5,17-56 1,2-3-1,4-7-8,-8 43 5,5-14-5,11-8-1,2-14 6,9-13-5,6-9-1,-1-14 12,8-8 25,5-8-4,7-12-10,4-10-15,2-5-9,-7-7-37,-2-1-72,-4-10-58,-3-12-158,34-158-746</inkml:trace>
  <inkml:trace contextRef="#ctx0" brushRef="#br0" timeOffset="86980">28681 7380 1234,'-2'-1'462,"-1"2"-209,-1 2-104,-2 6-71,-4 10-44,-7 8-20,-8 12-5,-7 13-9,-7 3-49,-2 6-95,3-6-14,4-8 41,15-20 74,4-11 40,10-12 3,2-4 52,3-4 46,0 0 20,2 1-26,-2 3-61,6 7-30,10 11-1,5 13 51,12 16 41,5 11-5,0-1-11,-2-3 7,-3-1-10,2-7-17,0-1-19,-1-8-23,1-4-7,-3-7-7,1-6-7,1 1-77,2-2-72,3-1-126,70 17-415</inkml:trace>
  <inkml:trace contextRef="#ctx0" brushRef="#br0" timeOffset="87182">29749 7167 1314,'-1'-4'459,"-1"2"-153,0 0-86,1 2-109,1 2-90,1 7-21,3 7-7,-4 10-23,-5 9-83,-13 2-179,-94 80-340</inkml:trace>
  <inkml:trace contextRef="#ctx0" brushRef="#br0" timeOffset="87378">29349 7505 947,'11'-10'479,"5"2"-230,14-5 41,13 2-70,6 3-62,8 4-55,5 3-38,4-2-32,-1 2-20,-1 1-5,0-1-8,-3 1-10,-11 0-56,-12 0-64,-16 0-181,-29-2-536</inkml:trace>
  <inkml:trace contextRef="#ctx0" brushRef="#br0" timeOffset="87626">29361 7615 996,'-4'3'619,"1"1"-335,-7 10-106,4 13 4,1 18-35,0 18-45,2 19-50,-6 61-25,-9 16-7,5 11-1,13-125-8,-2 1-5,-1-3-5,-5 39-1,0-11-1,-2-12-50,-7-12-94,5-11-64,-25-10-568</inkml:trace>
  <inkml:trace contextRef="#ctx0" brushRef="#br0" timeOffset="87836">29349 7980 1449,'18'-7'339,"3"-5"-48,23-5-81,16-5-63,11-2-60,3 3-41,7 3-22,-7-3-13,0 5-11,-9 0 0,-13 9-55,-15 2-73,-15 4-104,-14 2-400,-51-5-219</inkml:trace>
  <inkml:trace contextRef="#ctx0" brushRef="#br0" timeOffset="88016">29644 7804 1097,'-8'26'323,"-1"0"25,-4 26-41,3-4-82,3-3-88,5-7-71,4-6-42,2-5-24,2-7-12,4-6-83,3-2-107,2-6-341,28-24-209</inkml:trace>
  <inkml:trace contextRef="#ctx0" brushRef="#br0" timeOffset="88316">29846 7794 1034,'3'-5'455,"3"1"-164,1-1-73,4 8-97,4 10-25,0 13-27,-2 11-31,-4 4-19,-7 4-8,-11-4-1,-9 1-10,-16 1-12,-7-2-57,-10 1-87,1-2-51,7-12-18,12-6 123,15-9 78,16-10 24,6-12 71,10-6-4,11-7-4,8-5 35,2-3-25,3 5-19,0-1-18,-2 6-16,-7 9-19,-10 5-1,-9 6-165,-9 8-186,-57 40-430</inkml:trace>
  <inkml:trace contextRef="#ctx0" brushRef="#br0" timeOffset="88586">29501 8335 1395,'2'-3'500,"4"-4"-207,8-7-163,16 2-58,14 2-30,8 4-21,4 7-19,-5 8-2,-2 0 1,-10 7-1,-10 4-9,-10 5-3,-11 1 12,-10 1 7,-13 1 29,-6 7 2,-13-2-5,-8 4-8,-2-2-14,-7 3-11,0-3-29,5 4-59,5-7-64,6-5-299,-19 13-309</inkml:trace>
  <inkml:trace contextRef="#ctx0" brushRef="#br0" timeOffset="88788">29419 8463 1358,'3'0'366,"7"0"-137,4 4-88,14 12-1,14 6-26,12 14-29,6 4-22,4 1-28,-3 0-5,-4 1-9,-9-1-15,-5 0-6,-12 1 0,-10-1-93,-11 1 19,-8-5-127,-34 43-373</inkml:trace>
  <inkml:trace contextRef="#ctx0" brushRef="#br0" timeOffset="95006">30538 8760 787,'0'3'218,"0"-3"-131,0 0-48,0 2 27,1-2 28,2 2-22,-1 2-12,0-2 6,4 2-28,-2-1-19,-2 1-4,-2-1-4,3 1-10,-3 0 5,0 0-4,-3 2 13,3 5 9,-3 8 9,-2 1 3,-1 9-11,-2-3-14,-3-4-2,-1 1-9,-3-5-88,3 0-158,-24-13-433</inkml:trace>
  <inkml:trace contextRef="#ctx0" brushRef="#br0" timeOffset="99834">23586 10344 1034,'-2'1'206,"2"-1"-125,0 0-33,-1 3 21,1 0 1,1 1-22,1 2-3,0 3 20,0 6-7,3 0-7,-2 3 8,-3-2 17,3-2-11,-2-7-29,-1-2 9,0 1-12,0-1 0,-1 5-5,-2 3-11,0 8-10,-3 6-5,0 10-1,-1 8 7,-3 11-8,4 6 0,2 2 1,0-5-1,0-10 0,4-15 1,2-12-1,0-11 0,0-1-1,4-8-1,2 0 2,7-1 0,-2-2 0,5-3 1,-1 0 0,-2-2 0,-1 5 0,4-2-1,-4-1 1,2 0-1,-4-4 0,-2 2-16,1-5-25,1-7-22,2-5-69,-4-11-93,3-7-87,8-91-248</inkml:trace>
  <inkml:trace contextRef="#ctx0" brushRef="#br0" timeOffset="100088">23911 10067 82,'0'0'935,"0"0"-691,-1 0-103,1 0-34,0 0 11,0 2-17,0 0-46,1 2-22,3 5-1,1 8 29,-2 3-8,-3 10-19,-3 6-8,-7 3-17,-1 4-9,0 0-61,0 0-60,3-11-100,7-8-86,8 1-241</inkml:trace>
  <inkml:trace contextRef="#ctx0" brushRef="#br0" timeOffset="100854">23547 9953 667,'0'0'247,"0"0"-83,0 1-44,0-1-23,0 2-19,0-1-33,0 2-33,0 4-11,3 9 14,-1 5 9,0-1 9,2 2-5,-3 1 16,-1 1-2,1-2 9,-1 5-8,2 2-5,-2 0 1,0 3-14,0-1-10,3 1-4,-2-1-4,1 4-7,2 0 2,4 1 4,-4-1-5,1-2-1,-2-5 1,1-5 0,-2-7-1,1 0 1,-2-6 7,-1-3-2,0-6 1,0-1 2,0 0 0,0 0 2,0 0-11,0 0-11,0 0-53,0 0-65,0 0-53,3-1-49,-3 1-12,0-3 44,-3 6-19,3-3 77,0 0 77,0 0 64,0 0 15,0 0 63,0 0 12,0 0-14,0 0-1,0 0-7,0 0-13,0 0-1,0 0-1,0 0 5,0 0-8,-1 10-28,1-4-22,0 0-124,4 11-155</inkml:trace>
  <inkml:trace contextRef="#ctx0" brushRef="#br0" timeOffset="102296">24760 9987 1039,'6'-4'227,"3"1"-166,7 2 5,6 1-3,0 8-7,2 1-11,-2 4 9,4 0-12,1 0-15,3-6-17,4-3 7,4-5-16,1-6 20,2-7-21,-3-1-1,-7-4-116,-6 4-71,-8-15-375</inkml:trace>
  <inkml:trace contextRef="#ctx0" brushRef="#br0" timeOffset="102552">24634 10339 959,'0'0'312,"0"0"-147,0 1-105,4 3-29,0 9 4,2 7 80,4 18-25,1 11-34,1 12-20,-1 8-12,-5 8 1,-2 4-15,-1 6-9,0-10 10,-3-6-11,6-20-98,-1-19-79,1-15-126,11-45-257</inkml:trace>
  <inkml:trace contextRef="#ctx0" brushRef="#br0" timeOffset="102942">24714 10416 903,'0'0'253,"5"2"-182,4 0-13,5 3 65,11-4 35,11-5-13,15-7-17,12-4-68,11-8-32,51-18-10,-87 24-10,35-9-2,-7 0 1,-12 5-7,-11 11-1,-13 3 1,-12 7-9,-10 3-6,-6 8-4,-2 7 19,-6 14 71,-6 11-17,-3 14-12,-3 8-12,3-1-10,4 11-11,7 2 0,2 3-8,4 2 5,1-8-6,0-3 5,0-16-4,-2-6 9,1-15-10,-2-15-27,-3-4-71,-3-13-110,-6-11-121,-30-74-465</inkml:trace>
  <inkml:trace contextRef="#ctx0" brushRef="#br0" timeOffset="103326">25000 10242 563,'1'4'332,"-1"10"-224,3 10 43,0 13 5,2 7-15,-2 2-13,2 6-26,-1 0-17,-7 0-47,0 7-19,-4-2-8,-3-1-11,-1-12 0,2-9-81,1-15-53,4-19 5,4-19-117,1-16-63,6-18-9,6-6 98,1 5 220,2 16 97,-2 20 31,0 20-17,6 17 70,-3 15 17,10 14-10,-3 9-43,1 2-26,-4-4-16,-4-4-25,-6-15-30,-3-12-28,-3-13-20,-3-6-2,3-12-95,-5-20-100,-3-19-328,-5-143-61</inkml:trace>
  <inkml:trace contextRef="#ctx0" brushRef="#br0" timeOffset="103662">25233 10261 639,'0'2'322,"0"0"-170,0 2-71,0 0 40,0 7 50,0 4-34,-2 7-41,-4 1-51,-1 10-24,-2 0-21,-8 8-72,-3 1-170,2-3-104,-4-7-120,12-11 217,4-16 135,2-8 114,4-7 147,6 0 89,1 3-91,4 6 22,8 1-22,-1 6 10,8 12-7,-2-1 5,1 9-19,0-2-29,-5 1-18,2-4-32,-4-5-26,-5-2-13,1-2-8,-4-8-1,-4 3-7,0-7-113,-1-7-141,28-55-217</inkml:trace>
  <inkml:trace contextRef="#ctx0" brushRef="#br0" timeOffset="103934">26023 9699 1302,'0'0'307,"0"0"-70,-3 0-55,3 1-11,0 1-24,0 0-51,-1 0-68,1 0-28,0 0-7,4 6-11,0 0 12,0 6-27,5 9-6,-6 1-3,-3 1-9,-3 2-11,-4-2-34,-1-2-12,-4 2-177,-4 2-250,-36 21-279</inkml:trace>
  <inkml:trace contextRef="#ctx0" brushRef="#br0" timeOffset="104158">25773 10046 283,'-3'0'636,"4"0"-392,-2-1-59,4-2-65,10 0-23,11-8 82,17-2 7,12-9-56,10-4-44,-1 4-46,-4 3-19,-2 4-12,-4 3-1,-1 0-8,-2 6-5,-7-4-27,-10 3-160,-11 3-322,-44 0-279</inkml:trace>
  <inkml:trace contextRef="#ctx0" brushRef="#br0" timeOffset="104616">25961 10132 1090,'0'13'228,"0"3"-105,1 10 18,4 3 38,3-3-13,5-3-62,6-1-58,11-3-23,6-3-7,10-6-16,2-10-94,-1-4-46,-7-2 61,-12 2 52,-9 4 21,-13 0 4,-7 7 2,-12 4 44,-12 10 17,-18 13-34,-11 11-10,-13 12-8,-6 2-9,6 4 0,4-7 6,17-15-6,13-14 1,17-17 8,10-10 9,9-14 12,9-9-24,12-12 2,13-10 13,12 0 1,9 7-7,3 7 5,-1 16 2,-6 12 4,0 9 11,-7 8 8,-5 4-16,-3 3-14,-3-1-2,-9-3-1,1-3-10,-9-6-2,-2-2-45,-6-10-99,0-7-225,24-83-377</inkml:trace>
  <inkml:trace contextRef="#ctx0" brushRef="#br0" timeOffset="104856">26845 9484 1437,'0'0'183,"-1"3"-95,-1 1-46,-5 11 141,1 11-1,0 15-97,0 11-38,-1 8-19,4 0-26,3 1 4,3-6-6,1-4-15,1-10-72,-1-10-50,-4-10-25,-6-10-25,-9-5-184,-50-24-534</inkml:trace>
  <inkml:trace contextRef="#ctx0" brushRef="#br0" timeOffset="105202">26555 9789 1032,'0'0'329,"0"4"-146,1 9-150,5 7 69,3 14 43,5 5-10,2-3-37,1 2-44,6-7-33,6-9-20,2-6 7,8-16-8,7-14-67,3-17-71,3-9-63,-4-5 52,-9-2 107,-11 4 41,-5 6 1,-8 3 0,-3 5 15,-7 6 60,-2 9 47,-1 6 13,-2 8-48,0 3-75,0 10 0,-2 5 39,-1 15 10,-4 8-25,-5 0-16,-4 8-8,-4-2-3,-11 4-9,-7 4-47,-14 10-154,-9 6-312,-102 79-319</inkml:trace>
  <inkml:trace contextRef="#ctx0" brushRef="#br0" timeOffset="105344">26620 10315 535,'14'-11'176,"-4"0"119,16-13 43,2-3-44,3 1-50,4 4-82,0-1-55,-1 2-43,4 3-23,-2 4-22,-2 1-10,3 1-9,-4-2-39,-2 2-159,32-14-395</inkml:trace>
  <inkml:trace contextRef="#ctx0" brushRef="#br0" timeOffset="105548">26890 10214 990,'-4'2'650,"1"3"-541,-6 9-32,3-1 55,3 8 46,-1-1-65,0 1-67,3 4-28,-2 1-9,-2 2-9,-5 3-53,-5 5-105,-6 2-196,-5 0-251,-51 24-318</inkml:trace>
  <inkml:trace contextRef="#ctx0" brushRef="#br0" timeOffset="106044">26569 10545 1095,'2'7'174,"5"5"-120,3 18 26,6 8 31,-2 10 42,6 0 16,-10 4-41,4 0-68,-4-7-14,-4 0-23,-2-8-11,-3-9 0,-2-11-12,1-7-15,-2-9-51,0-6-36,-2-9-188,0-12 53,-4-12 90,3-17 63,7 2 84,4 0 35,7 2 41,7 2 25,7-4 11,4 2-8,-1 9 4,4 4-29,-1 7 1,1 7-38,-1 3-17,2 6 2,-3 6-12,-2 2-4,-3 7-10,0 4-1,0 3 0,-1 6 0,0 5 0,-4 8-8,1 6 8,-8 4 23,0 8 20,-7 6 5,-3 11-7,-1 6-19,-8-1 14,-1 3-9,-2-2-10,-5-4-11,-1-7 4,1-12-10,0-9-19,-2-9-64,5-9-23,0-9-52,-1-10-169,-24-49-415</inkml:trace>
  <inkml:trace contextRef="#ctx0" brushRef="#br0" timeOffset="106246">26863 10590 1136,'-1'0'268,"1"0"-128,-1 0-101,1 3-38,-2 5 67,0 9 43,1 13-36,-4 1-45,4 2-15,-1-3-9,2-13-6,3-5-70,3-8-52,2-10 28,10-13 26,3-13-166,61-96-314</inkml:trace>
  <inkml:trace contextRef="#ctx0" brushRef="#br0" timeOffset="106380">27068 10493 469,'3'3'244,"1"4"-32,2 6 38,-2 13 13,-4 9 7,-4 8-36,0 1-81,-2 4-57,-2-1-44,4 0-35,-2-5-17,6-7-53,6-2-178,20 16-385</inkml:trace>
  <inkml:trace contextRef="#ctx0" brushRef="#br0" timeOffset="106772">27601 9957 1111,'0'-1'222,"1"2"-157,4 7-64,3 17 62,3 20 82,-2 19 61,3 18-55,-3 69-38,-3 21-4,-2 11-10,-4-55-58,-1-15-23,1-64-11,0-12-1,3-11-6,1 24-42,-1-24-67,1-17-161,6-20-257,31-130-123</inkml:trace>
  <inkml:trace contextRef="#ctx0" brushRef="#br0" timeOffset="107154">27793 9763 1305,'7'-6'227,"7"0"-191,10-11-29,13 1 7,8-2 2,8-2 29,6 3 29,3-1 37,2 5-48,-2 3-15,-1 4-20,-9 4-13,-10 4 0,-9 4 0,-11 4 0,-4 3-9,-6 12 11,-1 7 2,-1 10 8,0 10-3,-5 11 9,-5 6 18,-5 15 14,-5 6-4,-7 56-5,10-94-5,-10 51-17,-5 50-16,6 3-6,13 15-2,3-67-10,1-69 0,1-8-9,2-6-74,3 19-5,-1-18-35,-2-12-72,-4-16-78,-10-79-343</inkml:trace>
  <inkml:trace contextRef="#ctx0" brushRef="#br0" timeOffset="107350">27947 10184 1162,'3'-13'717,"5"-4"-646,9-16-44,13-1-17,3 0 38,4-3 14,2 5-37,3 5-16,2 9-9,0 5-5,-2 13-144,-4 8-309,17 31-197</inkml:trace>
  <inkml:trace contextRef="#ctx0" brushRef="#br0" timeOffset="107732">28060 10389 1216,'-9'11'362,"1"0"-256,-6 12-46,2-6 71,6-8 86,0-5-55,6-4-87,0-4-75,6-5-9,3-14-46,7-11-23,10-9 1,6 1 17,0 6 38,0 9 8,-2 9 14,-1 10-1,-4 8-13,-3 8-2,0 10 16,-5 9 4,2 9 32,-5 3 29,-5 6 7,-4 0-12,-7-2 1,-4-4 4,-6 0 1,-12-4-8,-7 3-19,-8-5-19,-12-1-7,-2-7-5,0-8-2,3-14-6,8-17-46,11-4-76,20-13-145,54-84-629</inkml:trace>
  <inkml:trace contextRef="#ctx0" brushRef="#br0" timeOffset="108828">28873 9822 770,'-3'0'630,"3"0"-378,-3 6-173,6 22-41,-6 24 86,2 17 10,-1 14-47,2 7-29,2 0-11,2 2-20,0-2 10,-1-1-17,-1-4-8,-4-1-11,0-7 0,0-6-1,-4-16-49,5-18-58,2-18-107,2-22-56,4-19-44,16-119-241</inkml:trace>
  <inkml:trace contextRef="#ctx0" brushRef="#br0" timeOffset="109212">28978 9784 1113,'0'0'324,"1"0"-185,1 0-103,5-4-36,11-6 63,9-5-3,6-6-31,8-2-13,2 8 1,-2 6 31,-5 9-6,-3 7 4,-10 10 2,-6 8 35,-6 5-2,-4 8-23,-6 9 20,-5 10-25,-6 14-14,-6 15-6,-12 61-9,18-94 1,-7 49-2,4-2-13,-2-3-8,4-5-2,3-6 0,-1-16-22,3-15-25,1-22-49,2-15-30,2-14-63,-4-10-93,-23-66-481</inkml:trace>
  <inkml:trace contextRef="#ctx0" brushRef="#br0" timeOffset="109370">29018 10428 1088,'7'-17'330,"2"0"-115,9-12-97,6 3-44,1 8-16,-4 7-14,-1 10-16,-4 2-19,-2 10-9,-4 9-95,-9 16-64,-9 13-157,-60 121-404</inkml:trace>
  <inkml:trace contextRef="#ctx0" brushRef="#br0" timeOffset="109526">29032 10839 784,'0'-1'675,"1"1"-411,2 0-142,3 0-56,3 0 55,5-3-7,8 0-57,4-1-33,7-4-16,4-3-8,4-7-101,-1-4-170,1-9-261,56-92-182</inkml:trace>
  <inkml:trace contextRef="#ctx0" brushRef="#br0" timeOffset="109714">29658 10004 1872,'7'-4'222,"7"1"-171,5-1-25,8-2 29,-2-1-5,1 0-20,8-2-14,5-1-7,5-5-9,4-2-41,0-5-159,-8 1-330,32-54-149</inkml:trace>
  <inkml:trace contextRef="#ctx0" brushRef="#br0" timeOffset="109978">29898 9622 316,'-6'0'1288,"2"0"-1027,-7 4-186,5 10-64,3 9 52,1 13 22,4 9 5,6 11 9,4 14-21,1 11-10,1 0-16,2 3-19,-4-1-18,0-5-1,-3-4 1,-2-3-9,-2-4 0,-1-7-6,-1-4 0,-6-9-37,-1-9-20,-5-8-68,-5-12-101,-5-11-396,-49-37-276</inkml:trace>
  <inkml:trace contextRef="#ctx0" brushRef="#br0" timeOffset="110128">29748 10434 1064,'-4'-12'528,"3"0"-207,-2-7-135,3 5-70,2 4 4,-1 6-38,5 2-35,6-2-29,7 1-11,7-3-7,8-1-37,8-2-133,93-46-551</inkml:trace>
  <inkml:trace contextRef="#ctx0" brushRef="#br0" timeOffset="111082">30552 9704 1354,'0'4'257,"3"6"-158,0 4 24,7 5 10,-4 3-23,0 1-26,0 3-42,-1 0-26,-1-3-4,-1 6-6,-2-1-6,-2 1-16,-2 8-106,-8 4-190,-42 81-293</inkml:trace>
  <inkml:trace contextRef="#ctx0" brushRef="#br0" timeOffset="111262">30464 10218 1181,'1'2'339,"4"-1"-243,5 4-72,4 4 23,6 0 56,5 8-38,1 2-17,0 4-26,-3 0-11,-8 6-11,-8 3-66,-10 6-69,-11 8-61,-18 13-128,-97 121-376</inkml:trace>
  <inkml:trace contextRef="#ctx0" brushRef="#br0" timeOffset="111412">30297 10918 1064,'6'-12'465,"2"0"-247,12-13-49,6-2-26,4 0-59,6-1 0,0 8-27,1 2-30,-2 1-15,-1 3-12,-8 2 0,-3 2-80,-1-3-167,37-44-364</inkml:trace>
  <inkml:trace contextRef="#ctx0" brushRef="#br0" timeOffset="111636">31005 9566 1930,'0'0'237,"0"7"-193,-2 13-43,-1 9-1,-2 12 9,-6 6-1,5 3 5,0 5-5,3-5-7,2 7-1,-2-4-52,0-6-158,0-4-156,-2-9-88,-11 18 114</inkml:trace>
  <inkml:trace contextRef="#ctx0" brushRef="#br0" timeOffset="111892">31067 9763 1176,'13'-6'306,"0"0"-144,14-7-65,0 9 1,3 6 74,-5 3-23,1 9-55,-1 4-38,-3 9-16,1 5-14,0 3-14,-2 2-6,-11 0-6,-3-3 0,-9-3-1,-5 1-8,-12 3-17,-14 4-41,-6 3-59,-9 1-120,0-8-202,5-16-76,-36-26-227</inkml:trace>
  <inkml:trace contextRef="#ctx0" brushRef="#br0" timeOffset="112268">31099 10050 952,'6'-1'280,"-1"-2"-62,8 3-65,-3 7 15,-1 7 54,-1 12-62,-8 13-50,-3 13-25,-8 10-28,-5 7-22,-7 5-19,-6 1-5,-1 6-11,-6-2-18,3 2-65,3-15-43,11-22-58,11-20-50,4-28 18,8-25-236,9-22 146,10-14 102,9-9 204,7 6 39,2 9 188,-2 18 50,-7 13-19,0 16-34,-5 12-20,-3 7-51,-3 4-30,0 12-30,-6 1-5,2 11-35,-10 6-23,-1-3-15,-1 1-15,-5-5-20,6-7-50,-3-9-91,9-13-212,5-14-172,45-92-153</inkml:trace>
  <inkml:trace contextRef="#ctx0" brushRef="#br0" timeOffset="112448">31623 9964 1302,'0'1'493,"3"5"-401,0 10-68,2 7 31,-3 16-11,-3 6-16,0 3 10,-1-3-14,0-4-12,4-15-12,1-10-111,4-13-174,5-15-189,26-85-20</inkml:trace>
  <inkml:trace contextRef="#ctx0" brushRef="#br0" timeOffset="112808">31906 9510 1606,'1'2'302,"1"2"-244,0 6-57,0 12 6,0 10 88,1 14-2,-3 9 4,0 15-19,-3 11-30,0 9-12,3 0 8,1 3-4,4-11 2,2-6-4,1-7-1,0-5-2,-1-1-7,-1-2-14,-5-4 4,-2-6-5,-5-8-7,0-5-5,-1-5 5,-4-8 3,-4-2-7,3-7 5,-6-6 2,-2-5-9,4-8 0,-7-9-48,2-4-48,-2-9-60,6 2-76,1-3-337,-5-29-166</inkml:trace>
  <inkml:trace contextRef="#ctx0" brushRef="#br0" timeOffset="113304">31712 9918 450,'-4'-7'460,"-2"-3"-226,2-4-10,-2 8-19,4 0 40,0 6-52,2 0-68,0 2-49,-3 0-32,6 2-28,-3 7-15,0 11 0,0 11 6,0 8 7,2 4 2,-2 1-1,-2 1 0,-1-2 0,0-8-6,0-7-7,2-10-2,-3-11-2,2-5-77,2-4-62,0-3-119,0-4-246,2-44-397</inkml:trace>
  <inkml:trace contextRef="#ctx0" brushRef="#br0" timeOffset="115196">23629 9908 481,'0'0'174,"0"-4"-61,0 1-14,0 3-3,-3 0 6,3 0-21,0 3-2,0-3 23,0 4 2,-1-4-17,-2 4-18,-3 6-18,4-2-5,-3 4 7,1 0 10,-3-1-14,4 7-16,-2-1-12,-1 5 3,2 2-4,-4 5-8,4 2 3,1 2-5,0-1 2,1 1 2,1-1-2,0-2 0,-3-1-3,2-3 0,-2-3 1,3-1-4,-3 3 6,2 0-11,1 0 8,-1 1-8,1 0 0,1-1-1,0 5 1,-3-3 13,1-1-14,0 1 2,1-1-1,0 0 0,1 0-1,0 3 2,1-5-1,-1 7-1,1-3 6,1 0-6,-2-4 1,0 0 1,2-8-2,1 0 1,0 0 0,-2 1-1,3 1 0,-1-4 0,1-1 1,-2 1-1,0 0 1,0-4 0,-1 2 0,0-7 0,-1 0-1,2-3 1,-2-2-1,0-2 1,0 1 0,3 1 11,-2-2 9,1-4-5,12-7-1,-4-7-6,10-5-3,-1 1-5,-4 10-1,-4 1-1,1 7 1,-6 5-1,0-2 0,-1 3 0,-2 0 0,0 0-5,1 0 6,3-1 0,1-2 0,1-1-18,1-2-24,1-2-51,1-3-135,6-9-120,25-39-319</inkml:trace>
  <inkml:trace contextRef="#ctx0" brushRef="#br0" timeOffset="115834">23958 10087 747,'0'0'299,"0"0"-104,2 0-53,-2 3-34,-2-3-39,2 3-43,2 3-25,0 5 14,-2 11 26,3 3 11,-6 8 14,1 3 17,-4 1-26,-4-1-6,2-3-15,0-6-18,0-9-9,-1-4 0,8-11-3,1-1-6,1-4-1,1-1-20,0-4-10,3-11-31,-1-12-41,4-10-10,-2-7 20,0 7 18,0 4 35,-3 14 39,-3 12 1,0 7 12,-1 3 22,-1 1 2,2 1-7,-2 3 4,-2 3 25,1 7-25,-2 3-9,1 4-16,0 4-8,-1 4-81,2 4-174,-2 52-372</inkml:trace>
  <inkml:trace contextRef="#ctx0" brushRef="#br0" timeOffset="124610">11672 10057 786,'4'12'0,"0"-1"-132,5 10-72,0-1-33,2 0 129,11 12 79</inkml:trace>
  <inkml:trace contextRef="#ctx0" brushRef="#br0" timeOffset="124790">12240 10004 698,'-2'-8'131,"1"6"-37,-2-5-94,6 7-190,11 18-149</inkml:trace>
  <inkml:trace contextRef="#ctx0" brushRef="#br0" timeOffset="136606">1895 11735 1179,'-2'0'302,"1"1"-101,-4 1-38,2 0-35,-2 3-13,-1 5-52,0 1-36,-4 10-16,4 4 2,0 11-4,0 3 8,0 6-10,-3 6 10,-4 4-8,2 8-8,-4 3 0,0 3 0,1 1-1,3-9 13,7-9-13,4-16-12,2-10-13,8-10 7,0-1 3,8-5 1,4-6 7,9-11 7,10-15 12,11-15 7,3-8-19,4-5 8,-6 4 0,-9 10-8,-7 14-21,-8 5-66,-9 9-22,-5 4-85,-6 7-5,-3 0-53,-6 5-123,-27 12-315</inkml:trace>
  <inkml:trace contextRef="#ctx0" brushRef="#br0" timeOffset="136876">2024 11977 1036,'-4'6'292,"2"8"-223,-5 9-6,1 9 39,-3 10 2,-2 6-7,1 7-49,1 7-12,6 11-21,0 10-15,3 13 11,3 2-9,3-1-1,3-6 7,3-15-8,-2-21-4,-1-18-34,-3-22-28,-1-8-25,-1-7-58,-4-10 1,-9-68-148</inkml:trace>
  <inkml:trace contextRef="#ctx0" brushRef="#br0" timeOffset="137492">1517 11661 1031,'-6'0'262,"-2"0"-73,-5 2-78,1 5-13,1 8-41,0 11-39,0 21-3,1 10 3,5 17 3,2 12 10,9 6-2,12 61-7,17 21-10,8 23 6,-6-75-16,-1-19 8,-12-55-10,-5-6 0,5 1 0,19 40 0,1-11-1,0-14-23,4-17 23,1-22-7,7-21 8,6-21 30,8-25 3,2-24-33,1-12 23,23-64-22,-33-6 1,-30-17 16,-24 51-9,-9 11-3,-6 60 3,-4 7 1,-3 0 4,-14-40-4,-14 10-1,-14 2-9,-7 7 0,-6 12-9,3 12-11,1 12 20,6 8 6,4 10-6,3 9 1,8 2 31,4 6-4,5 0-4,-2 7-9,3-1-14,0 7-1,5 4-1,0 4-23,3 4 24,5 6-14,2 6-49,4 10-24,5 0-36,4-5-43,8-2-17,8-5-141,36 44-275</inkml:trace>
  <inkml:trace contextRef="#ctx0" brushRef="#br0" timeOffset="143754">3620 12070 833,'-4'0'249,"4"0"-20,-3 0-70,2 3-33,-1-1-36,2-2-4,0 1-17,0-1-33,2 0-36,1 3-29,7-2 20,5 2 9,8 1 0,8-1 1,4-6 1,0-1 44,-1-3-26,-2 4-14,-6-3 1,-4 0-1,-12 3-6,1 1 0,-8 0 7,-1 2 0,-2 0 4,-2 2-11,2 1 0,-4 5 26,-6 4 14,1 8-26,-2 3-4,1 6-8,4 1 7,0 3-8,6 3 13,2 5-1,2 3 11,2 4 3,2 7 3,2 10-4,0 7 7,6 2-3,-7 5 4,0 2-10,-1-3 0,-4 1-6,-4-5-1,0-8-5,-4-12-6,-2-10 3,3-6 4,-4-13-1,3-5-1,-2-6-2,-8-1 1,2-5-1,-8-4-4,-1-2-5,-3-4-43,-1-5-52,-4-7-121,4-12-283,-44-97-252</inkml:trace>
  <inkml:trace contextRef="#ctx0" brushRef="#br0" timeOffset="144158">3861 12071 366,'11'4'195,"2"-3"1,16 6-47,7 0-11,7 0-41,1 2-29,-4 1-14,2 6-3,-6 0-11,-7 3 4,-1 1 19,-6 5-9,-6 5 4,-5 1 28,-4 2 38,-6 6 14,-4 5 6,-5 1-34,-6 6-34,-6-2-20,-6 2-13,-2-6-16,-4-1-7,4-12-7,-6-6-2,-1-4 4,1-5-15,-2-7 1,1 0-1,1-2-23,4-6-28,10-2-21,6 0-46,7-2-113,7 0-135,27-28-480</inkml:trace>
  <inkml:trace contextRef="#ctx0" brushRef="#br0" timeOffset="144445">4451 12295 658,'8'4'154,"0"-3"28,14 3 26,0 1-26,4-8-11,2 1-38,2 1-50,3-3-32,1 0-15,-3 2-20,-1 0-4,-2 2-3,-4 2-8,0 2 1,-4-2 7,-3 2 1,-3-3-8,-3-1-2,-1 0-27,-4-1-117,-1-2-129,-12-2-328</inkml:trace>
  <inkml:trace contextRef="#ctx0" brushRef="#br0" timeOffset="144766">4420 12873 457,'0'0'878,"-3"-2"-632,3 2-123,0-2-69,3 0-30,4 0-24,6-2 27,12-6 28,11-3 13,7-1 2,5-1-16,2 3-13,-2 2-4,3 4-11,-2 6-5,-6 0 3,-1 6-3,-7-2-8,-7 2-4,-1-2-7,-6 0 5,-5-3-5,-4 2 4,-5-2-6,-4 2-17,0-3-146,-2 1-152,-1-24-464</inkml:trace>
  <inkml:trace contextRef="#ctx0" brushRef="#br0" timeOffset="146345">5814 11670 276,'0'0'346,"0"0"-130,1 0 9,-1 0 29,3-1-43,-3-2-50,0 3-49,0 0-46,2 3-36,2-1-22,0 2 4,5 8 3,3 4 3,-2 2 18,1 6 7,-3 4 2,1 6-6,-3 4 11,-2-2-8,-1-1-15,-3 0-12,0-3-2,0-1-5,0-3-8,0 0 1,0-11-1,0-5 2,0-5-1,0-4 5,0-3 3,-3-3 2,1 2-1,-2-7-10,0-6-37,-4-10-14,4-9-21,4-10-25,6-10 14,6-2 23,6-1 35,4 1 23,-2 9-5,3 1 7,-4 11 0,-1 7 1,-3 14-1,-4 5 0,0 8-17,3 4 17,0 5 12,6 5 13,1 4 13,2 4-14,1-3-6,0 4-5,-4-4-4,-2 0 0,-4 1-8,-5-5-1,-1 9 0,-2 7 39,-10 5-2,0 4-8,-5 4-11,-2-5-5,1-10-4,2-10-3,5-9-4,3-10 6,2-3-8,4-7-21,7-13 2,7-21-20,13-17-8,3-11-28,0 3 3,-1 2 27,-8 13 35,-5 11-7,-5 10 17,-4 11 17,-4 10-1,-5 4 8,-2 4 0,1 4-1,-2 0-2,4 0 1,-1 1 25,7 6-35,-2 0-5,1 6 8,-1 5 11,2 7 4,-4 5 13,-2 10 17,-4 5-10,-2 7-10,-4 2-13,-1-2-12,1-7-9,4-5-6,1-10 0,3-4-6,0-5 6,4 2 0,-2-2-25,1-4-59,1 2-74,-1-5-100,3-2-262,12-25-131</inkml:trace>
  <inkml:trace contextRef="#ctx0" brushRef="#br0" timeOffset="146667">6734 11964 639,'3'15'253,"0"0"-17,6 15-82,1-2-23,5-1-25,-1-9-25,4-6-18,1-7-16,0-9 25,-2-3-3,0-9 12,-4-10-41,0-3 10,-5-6-19,-3-8-14,-5-2-2,-5 1-9,-1 11 4,-5 7 50,1 10-12,-5 11-18,-4 7-6,-2 8-12,-6 13-3,-2 8 5,1 3-5,5-3-8,13-5-1,7-8-40,12-3-151,9-7-285,61-49-308</inkml:trace>
  <inkml:trace contextRef="#ctx0" brushRef="#br0" timeOffset="147545">7280 11367 815,'2'-3'728,"-1"3"-587,5 0-109,3 7 11,5 2 43,6 12 23,1 6-29,1 9-11,-3 1-29,-1 4-2,-8-2 1,4 8 3,-4 0-9,5 4-5,-4 0-10,0 4 0,3 2-7,-1-4-5,-2-2-6,0-9 5,0-10-4,-2-9-1,-1-4 0,-1-3 1,-1 1-1,0-11 0,-3 0-1,-1-6-5,0-8 6,9-16 9,-1-25 8,12-30-7,13-81 2,2-30-11,5 26 7,-29 123-8,-1 7 0,-2 8 0,8-27 0,-4 21 2,-8 17 10,-2 9-12,-2 3 0,-2 3-7,3 0-1,4 0 7,5-3-8,3 1-42,3-2-13,-3-1-56,-2 1-128,-1 1-113,-4-1-241</inkml:trace>
  <inkml:trace contextRef="#ctx0" brushRef="#br0" timeOffset="149033">7212 11089 1048,'-6'-2'270,"3"0"-69,-10-2 21,5 0-105,3-2-52,2 6-25,2-1-20,1 1-11,-2 0-2,4 1-2,-2-1-5,0 0-9,-2 0 8,2 0-7,0 0 8,2 0 6,-2 0 21,1 0 27,-1-1-15,-1-2-24,1 3-9,0 3-5,0-3-1,0 0 0,0 0-30,0 0-12,0 0 5,0 0 10,0 0 1,0 0-2,0 0 2,0 0 14,0 0 12,0 0 0,0 0 1,0 0-1,0 0-83,0 0-95,0 0-38,0 0 13,0 0 31,0 0 85,0 0 67,6 1 19,-6-1 1,1 0 0,-1 0 33,-1 2 75,2-2 37,-2 0 7,1 0-14,0-2-53,-2 2-56,2 2-22,0-2-7,0 0 0,0 4-1,0-4-1,2 0-4,-2 0 5,0 0-1,0-4 2,0 4 0,-2 0 18,2 0 38,0 0 14,0 0-4,0 4-24,0-4-28,0-4-13,0 4 0,0 0-1,0 0-9,0 0-4,0 0 4,0 0 8,0 0 0,0 0 1,0 0 0,0 0 1,0 0 5,0 0 3,0 0 6,0 0 16,0 0 16,0 0-2,0 0-12,0 0-20,0 0-13,0 0-16,15 8 8,3-6 8,12-2 22,6 0 11,8-2 0,3-2-4,-1 4-11,-3 4-2,1-2 7,2 2-10,0-1-11,-4 7 7,-2-2-8,-6 0-1,-1 2 0,3-4 1,-3 0 0,-3-2 1,0-1-1,-2-3 8,-3-3-8,-2 1 1,-6 0 4,-6 2-5,-8-2 0,-3 2 13,0 0 34,-8-4 42,-3-2-44,-7-4-35,-6-6-10,-3-7 0,-3 0 0,0-9-1,1 3 0,-1 2-6,1 5 6,8 4 0,-1 2 0,6 0 0,2-1 6,1 4-6,5-1 0,2 6 0,3 5 0,3-1-2,0 7-14,6-6-7,4 3 5,7 3 17,7-2 0,3 2 0,3 3 1,-2 1-1,5 5 0,-2-2 0,2 8 1,-5-1-1,0 6 0,-1 5 0,-3 0 1,-1 2 0,1 0-1,-3-4 1,-1 1 0,-2-5 0,-6 1 0,-3-6 1,-3-2 0,-3-2 11,-6 2 12,-9 1 32,-6 4-14,-10 2-27,-7-2-6,1 1-9,6-13 0,4-4-64,8-4-47,5-1-149,2-10-422</inkml:trace>
  <inkml:trace contextRef="#ctx0" brushRef="#br0" timeOffset="150083">3472 11654 716,'-8'0'328,"2"0"-91,0 0-52,2 0 25,0-5 3,3 4-36,1 1-51,1-3-71,1 2-55,7-3-16,12 0 16,8 0 0,13 0-4,9 2 4,1 2 8,4 6-8,5-3-1,3 4 1,7-4 0,-3 1 1,-1-4-1,-5-1 7,-6-3-7,-16 0 0,-15 0 0,-7 0 2,-14 4 7,-2 0 6,-4 0 1,-6-7 31,-6-6-25,-6-4-13,-10-8-9,-2-3-1,1 1-9,1 2-4,2 4 8,10 3 0,-2 9-1,7-1 6,1 3 0,5 4 0,1 1 1,4 2 0,2-1 0,2 2-14,7 1-19,7 4 17,9 5 15,6 4 1,5 6 0,-3-1 0,-1 3-1,-9 1 0,-3-2 0,-4-6-6,-5 0 7,-2-2 1,-1-2 0,-6 2 0,0 4-1,0 1-7,-2 8-23,-4 8-40,-2 7-53,-4 11-191,-17 84-339</inkml:trace>
  <inkml:trace contextRef="#ctx0" brushRef="#br0" timeOffset="151015">5505 12790 49,'-5'0'1386,"4"-3"-1110,-3 3-112,4 0-79,0 0-44,1 0-19,2 3-12,1-6-9,6 6 7,7-6 32,10-3 13,13-2-5,6-10-8,13 1-10,5-1-7,5 2-14,9-1 1,43-5 13,-83 15-11,39-6 7,-8-4 4,-4 0 4,-2 0-6,4 0-6,2-1 1,3 1-5,1 1 1,0 5-3,-3 0 0,2 1-8,-2 1 10,0-5-11,1 1 7,-2-9 4,-1-3-4,0 1 5,-6-2-1,0 0-2,-7 3 4,0 6-13,-4 2 0,-1 8 1,1 4-1,0 3 1,1 3 0,-7 1-1,2 2 0,-6 4 0,-4-4 1,-5-2 0,-6-1-1,-6 1 1,-1-4 0,-8 0 0,-1-1-1,3-4 1,-2 4-1,-1-2 1,1 2-1,1 1-1,-5 0-15,-1 0-29,-3 0-20,-3 0 1,-9 0-8,-12 0-159,-110 10-532</inkml:trace>
  <inkml:trace contextRef="#ctx0" brushRef="#br0" timeOffset="152059">5341 13403 1370,'1'2'194,"6"6"-172,9 5-21,7 13 0,10 9 9,2 6 5,1 4 11,-2-4-4,0-3 4,-5-9 1,-3-4 1,-2-10 1,-3-7 2,-1-7-2,-4-5-7,-1-11 20,3-9 8,-5-15-13,3-14-19,-3-14-4,-5-15-14,-3-59-11,-11-19-8,-1 112-10,0 6 4,-5-39 17,-2 20 8,8 21 3,2 15 44,2 15-4,2 8-34,0 2-9,3 6-21,3-3 3,8 2 18,9 0 0,8-1 15,8-8 11,4-3-1,5-3-4,1 3-1,3-3-2,-1 8 4,2-3-2,0 4 5,-2-2-10,0 2-4,1-2-5,4-2 1,-2-2-6,-1-4 5,6-1-5,-4-4 0,2 3 0,1-1 1,-1 2 4,-1 1-6,1-3 1,1 3 0,4 1 0,-4-6-1,1 0 0,4-3 0,0-3 0,1-5 0,-4 2 0,-1 0 2,-10 2-1,-1 7 0,-1-1-1,-3 2 1,-2 0-1,1 3 1,-5 0-1,-3 2 0,-8 3 0,0 3 0,-6 0 0,-8 2 0,-3-1 0,-7 3-1,-3-3-9,-8-3-23,-7-2-210,-66-29-330</inkml:trace>
  <inkml:trace contextRef="#ctx0" brushRef="#br0" timeOffset="152553">5982 13035 1379,'0'0'262,"0"1"-134,0 1-86,0 5-29,1 14-13,1 17 18,0 17 30,-1 6-1,2 6-10,-2-5 7,1-8-7,-2-7 8,0-6-19,-2-4-8,1-10-17,-2 5 5,3-3 0,0-3-6,0 1 0,4-7-88,1-6-136,3-7-73,4-11-184,28-62-265</inkml:trace>
  <inkml:trace contextRef="#ctx0" brushRef="#br0" timeOffset="152779">6197 13454 1265,'0'1'333,"3"-2"-259,6-1-22,4-4 131,10-4-19,10-4-58,8-3-41,9-1-32,-1 0-17,0 5-10,-5 6-5,-3 6 0,-10 2 0,-4 2-1,-8 5-54,-8 1-62,1-2-155,-5 0-109,0-19-395</inkml:trace>
  <inkml:trace contextRef="#ctx0" brushRef="#br0" timeOffset="153245">6792 13110 1073,'0'0'584,"2"0"-512,-1 4-72,2-2 0,3 4 10,5 6 85,-1 2-26,1 2-24,1 5-12,1 0 1,2 5-2,0 2-16,2 2-1,0 2 3,0 6 0,-3 2-9,0-2 6,2 3-14,-5-4 5,-1-5-5,-2-7 0,-2-8 0,-3-10 0,2-5 4,-4-2-5,2-4 0,4-8 10,2-2 19,3-13 17,3-9-20,2-5-8,3-10-2,-1-5-4,2-5 0,0 2-11,3 1 5,-4 6-5,-4 11 1,-4 13-1,-3 9 0,-6 14-1,-3 2-1,0 3-54,-3 3-89,3-3-228,-10-9-320</inkml:trace>
  <inkml:trace contextRef="#ctx0" brushRef="#br0" timeOffset="153575">7474 12726 572,'9'-2'795,"-3"0"-681,10 2-5,0 6-16,1 8-34,-6 5 20,-2 7-37,-2 1-40,-5 1-2,-6 1-18,-1-1 1,-4-1-19,-3-2-13,-2 1 10,2-4 19,1-7 14,4-7 6,3-2 1,4-4 25,0-4 16,6 2-14,3 0 20,3 0 15,7-2-36,1 1-13,4-2-14,-2-4-9,6 2-116,-3-2-148,35-23-611</inkml:trace>
  <inkml:trace contextRef="#ctx0" brushRef="#br0" timeOffset="153845">7937 12832 1232,'0'0'532,"0"0"-423,0 0-73,1 6-18,1 4 32,-1 9 46,1 8-39,-1 1-23,-4 9 5,-3 7 15,-9 12 0,-10 17-22,-11 15-14,-28 66-11,39-104 2,-23 54-2,4-14-7,10-11-8,11-15-88,3-15-124,-1 22-388</inkml:trace>
  <inkml:trace contextRef="#ctx0" brushRef="#br0" timeOffset="154295">8107 13193 938,'1'0'171,"-1"0"6,-1 0 25,-1 4 8,-1-1 41,-4 10-109,-10 4-97,-1 12-22,-7 5-7,0 9 5,-4 1-4,6 2-5,3 1-11,7-6-1,7 0-2,4 3 2,5-5-1,3-3 0,5-4 1,2-6 0,5-3-1,2-7 2,3 0-1,4-6 8,3-4-7,1-6 5,-1-3 0,-3-4-6,1-1-12,-7-7-81,-1-3-88,-5-5-140,-1-9-131,9-72-222</inkml:trace>
  <inkml:trace contextRef="#ctx0" brushRef="#br0" timeOffset="154649">8305 13077 906,'8'-7'485,"2"2"-297,11-5 26,3 3-47,2 11-82,0 2-25,2 3-22,-1 5-19,-6 2-8,-6 1-10,-6-1 6,-9 6-1,-9 3 2,-6 1-8,-3 1-13,0-1-13,4-5 4,4-5 7,4-4 9,1-4 0,7-5-9,1 1-5,5-2 20,6 0 14,6-4 41,4-4-2,4-3-17,1-5-18,-2 6-12,3-3-6,-5-3-8,-1 3-37,-3 0-46,-3 1-190,31-9-316</inkml:trace>
  <inkml:trace contextRef="#ctx0" brushRef="#br0" timeOffset="155039">9491 12726 114,'5'-2'1564,"3"2"-1387,5-2-124,4 8-1,-4 11 20,-3 5 21,-7 10-28,-7 5-34,-7 7-10,-4 1-8,-6-8-13,2-6-47,2-14-130,-30-13-498</inkml:trace>
  <inkml:trace contextRef="#ctx0" brushRef="#br0" timeOffset="156383">10334 12283 861,'-3'-2'950,"3"2"-690,-1-1-103,1 2-62,0 5-50,-2-3-32,4 4-11,2 15 4,-1 17 16,1 13-1,1 13-7,-3 5-4,-4-6-1,-3-8 0,-2-7-7,-6-5 5,-1-5 2,-6-5-9,3-10-1,4-5-23,5-10 2,4-5-8,0-4-17,4 0 2,-5-11-43,2-10-13,6-13 26,6-16 6,6-24-1,19-59 17,-19 84 25,17-47 13,1 12 15,-1 15 16,1 19 32,-2 11 6,-3 16-7,-4 11-10,-1 6-17,-5 12-14,-1 3 3,0 13 3,-1 8 12,-2 7-2,-5 10 2,-1 6 5,-5 4-8,-1 5-3,-4-1-6,2 0-11,-6-4 7,1-5-7,2-7 5,-3-15-4,6-14 4,-2-7 1,0-12 5,4-9-12,3-21-10,6-26-7,8-24 17,7-10-6,4 1-2,2 9 7,-1 16 1,-1 14 0,-1 12-2,-3 12 2,-1 7 0,-1 11 11,0 7 5,-2 5-5,2 9-10,-1 9 11,-3 7 0,3 7-1,-5 5-10,0 0 20,-3 8-1,-4 3 5,-4 1 7,-3 1-5,-5 5-5,-4 1-5,-4-5-8,-4 0-2,-1-7-5,1-6-2,1-9-46,4-13-37,1-3-22,0-14-141,10-37-653</inkml:trace>
  <inkml:trace contextRef="#ctx0" brushRef="#br0" timeOffset="156999">11510 12218 1447,'1'-2'371,"-1"2"-158,5-4-107,5-2-61,12-5-1,15-7 7,10 2-8,10 1-4,-3 4-19,2 8-8,-5 3-3,-5 4-8,-7 5 5,-5-3-5,-5 1-1,-5-4 1,-4-3 0,-3-6-1,-1-1-20,-5-5-35,-2-2-59,-5-2-153,-5 3-299,-31 7-207</inkml:trace>
  <inkml:trace contextRef="#ctx0" brushRef="#br0" timeOffset="157329">11556 12701 1419,'-6'5'224,"5"-1"-169,-4 6-55,5-2-4,4-1 4,2 0 30,8 1 81,4-4 42,10 0-17,7-7-34,8-2-31,2 0-20,5-4-11,-3 1-1,2 4-13,-4 0-13,1 3-1,-3 1-4,0-5-1,-2 0-1,-1-7-4,-3-2-1,-1 1-1,-5-5-45,-6 0-63,0-4-165,28-58-471</inkml:trace>
  <inkml:trace contextRef="#ctx0" brushRef="#br0" timeOffset="158267">13139 11181 1605,'0'0'286,"1"4"-223,5 4-55,0 11-5,7 14 37,-3 9 17,-1 16-12,-2 2-10,-2 2-2,1 3-5,-6-2-8,-2-4-7,-2-16-12,-2-8 13,1-16-1,1-12 2,-1-10 5,-2-12-20,-4-14-21,7-17-53,6-28-10,12-16-16,9-1 29,5 9 55,6 15 14,-4 18 2,2 10 9,-4 14 26,-4 3 14,0 14-1,-7 5-15,1 6 6,-6 1 2,2 4 5,-1 7-10,4 3 2,2 6-14,-1 8-6,0 6-2,-3 5-2,-2 5-7,-5-2-5,-4 2 8,-2-7-4,-4-3-5,-1-9 7,0-10-7,0-12-1,2-6-27,1-2 8,3-10-17,6-22-50,10-19 4,6-18 35,5-4 32,2 3 15,-7 17 0,-1 7 36,-8 15 18,-2 8-15,-4 9-7,1-1-1,-1 5 2,8 2 2,-3 1-8,6 4-9,-4 14 1,5 2-2,-3 11-2,-1 7-9,-3 9 6,-5 5 10,-7 9-7,-4 7 17,-5 0-10,-2-1-13,1-11-8,5-3-1,1-12-18,1-7-66,3-9-61,3-5-172,18-16-434</inkml:trace>
  <inkml:trace contextRef="#ctx0" brushRef="#br0" timeOffset="158575">14201 11435 1323,'9'14'172,"0"1"-58,9 12-45,1 6-10,0-6 5,-5-5 5,3-12 12,-2-6 36,1-14-13,2-6-34,1-9-26,2-8-26,-7-3-8,-4 1-1,-6 2-1,-4 4 16,-1 4 16,-2 8 8,-6 9-1,-1 7-11,-5 4-29,-2 7-7,-5 8 0,4 7-1,0 1 0,-1-3-70,7 4-50,0 2-170,-18 37-625</inkml:trace>
  <inkml:trace contextRef="#ctx0" brushRef="#br0" timeOffset="159311">12527 12042 740,'-3'0'266,"3"4"-154,3 2-44,0 0 13,4 1 165,5-2-5,8-4-19,5-1-48,5 0-54,6 2-49,5 0-10,8 2-7,9 4-10,9-1-14,49 9 0,26-4-14,15-15 4,-48-10-4,2-10-5,2 5-11,3-5 1,-19 1-1,-6-1 2,1 9-1,-7 10 1,-1-8-2,0 10 1,1 2 0,-46 2 0,-5 2-1,1-2 0,31 0 0,-6-2-2,-11-2-4,-4-6-27,-8-1-25,-10-5-13,-8-3-5,-11-4 1,-5 0-54,-8 1-132,-10 6-278,-50 10-287</inkml:trace>
  <inkml:trace contextRef="#ctx0" brushRef="#br0" timeOffset="160377">12587 12861 1760,'0'-2'296,"0"2"-218,3 2-78,3 8-37,6 13 30,9 11 7,4 12 5,6 6 9,2-1 11,-3-6 1,-2-11-8,-1-7-2,-7-13-2,-1-2-8,-4-8-5,1-4 13,-6-7-1,4-6-1,1-14 5,6-13-10,0-15-5,-3-12-2,-2-11-9,-5-10-3,-6-63 5,-21-21-13,-6 2-2,17 131 12,1 13 10,1 7 10,-6-16 13,6 19 7,3 12-6,0 4-24,1 0-8,7 3-9,4 2 17,7 2 12,10 4 6,5-3-7,5-2-1,3-4-9,4-4 5,1-2-6,3-2 1,0-2 1,9-2-1,1 1 5,2-1-5,5 5 6,-1-2-6,-2 3 0,-6 8 0,-3-1 0,-5 2 0,-6-1-1,4 0 1,-2-3 5,-1 1-5,1-5 13,4-3-4,-1-4 2,0-4-1,2 2-1,-2-4 4,-1-4 4,-1 7-3,0 0-8,-1 1-6,-1 1-1,0 5 1,1-5-1,0 8-1,-1-4 1,2 0 0,-3-3 0,-1-2 1,-4 2-1,-6 0 1,-9 4 1,-6 2-1,-10 4-1,-3-3 1,-3 3-1,-2 3-16,-2-6-11,-3 3-16,-5-4-35,-11-4-251,-83-13-371</inkml:trace>
  <inkml:trace contextRef="#ctx0" brushRef="#br0" timeOffset="160889">13276 12370 689,'3'-3'608,"-3"2"-460,0-4-83,2 7-49,0 2 7,2 12 170,6 7-8,-4 11-64,2 9-49,-1 4 0,-1 6-10,-2-2-17,3-2-14,-6 0-16,0 2-4,1 1-10,-4 0 5,1 1-4,-4 2-1,4-5 0,1-4-1,0-12-12,5-14-47,-4-10-50,5-10-172,4-13-246,22-67-656</inkml:trace>
  <inkml:trace contextRef="#ctx0" brushRef="#br0" timeOffset="161105">13507 12880 1788,'3'-3'279,"3"0"-198,10-4-37,7-5 19,11-1 15,0 2-14,7 0-19,2 5-19,2 5-10,-6 2-10,0 4-6,-5 4-21,-7-2-54,-5 0-71,0-3-175,-5-4-281,7-26-394</inkml:trace>
  <inkml:trace contextRef="#ctx0" brushRef="#br0" timeOffset="161503">14125 12591 1603,'3'3'237,"0"3"-188,8 10-11,-1 2-16,-1 9-4,2 6 23,0 1-2,0 9-5,-1 0-5,4-2-10,-1 3-1,-1-5-4,0-7-5,-1-3-2,-2-13 2,-2-3 0,-3-6 0,1-6-7,-1-5 14,4-3 34,5-12 8,2-7-19,6-8-13,0-6 2,1 1-2,-2-7-2,0 5-9,-2 3-14,-1 1 0,-4 7-1,-2 6 1,-5 4-1,0 11-5,-3 1-33,0 5-53,-2 1-67,1 2-300,-4-15-272</inkml:trace>
  <inkml:trace contextRef="#ctx0" brushRef="#br0" timeOffset="161835">14703 12310 1444,'7'-4'460,"2"4"-368,9 0-23,-3 6-47,1 7-11,-1 4-11,-9 6-28,0 3-15,-4 2 11,-4 2 14,-4 2-28,-3-2-86,-6-3-20,-4 0 43,1-5 31,2-8 53,4-1 25,6-7 57,6-4 30,3-2-5,5 3 47,3 2 0,8 3-61,-2-4-43,7-1-25,0 0-27,6-6-145,2 0-85,1-8-125,62-13-187</inkml:trace>
  <inkml:trace contextRef="#ctx0" brushRef="#br0" timeOffset="162097">15232 12432 1199,'0'2'492,"0"0"-288,-2 2-65,-3 15-44,-1 9-14,-7 15-48,-8 14-18,-5 8-10,-13 5-5,-5 11-14,-12 7 4,0 4-1,4 0 5,8-5 6,11-11-1,8-9 0,7-11-46,9-7-176,2-9-295,5 23-471</inkml:trace>
  <inkml:trace contextRef="#ctx0" brushRef="#br0" timeOffset="162517">15359 13000 833,'0'0'228,"0"0"52,0 0 19,0 0-1,-2 0-56,2 0-53,-2 0-62,1 4-44,-6 1-22,-3 1-55,-6 15-6,-1 5-33,-2 5 3,2 2 11,4 1 8,4 3 10,3-2-5,-2-2 5,4 2-11,4-5-14,4-6 1,4-3-7,1-6-5,4-4-1,7-6 19,2-1 8,9-5 11,5-3 12,3 0 26,3-6-17,-5 2-12,-4 1-9,-5-2 0,-11 0-72,-1-4-51,-9-6-84,1-2-165,-4-50-243</inkml:trace>
  <inkml:trace contextRef="#ctx0" brushRef="#br0" timeOffset="162877">15671 12787 1437,'12'-6'453,"0"4"-232,7-6-56,1 4-71,-2 8-53,-2 4-23,-4 4-12,0 7-6,-6 7-10,-8 7-10,-11 2-8,-1 3-19,-3-3-28,-1-2 5,4-11 16,1-2 30,4-11 19,3-4 5,4-4 33,4 2 18,5-2-1,8 2 17,5-2-4,6 1-9,4 2-19,0-8-17,0 2-11,-2 1-5,-7-2-2,-1 3-17,-10-1-55,-4-2-72,-15-12-433</inkml:trace>
  <inkml:trace contextRef="#ctx0" brushRef="#br0" timeOffset="165949">2798 14503 679,'0'-3'289,"-2"3"-115,2 0-36,-1 0 20,1 0-5,-1 3-12,1-3-44,0 1-34,0 2-33,0-3-30,1 0-7,2 4-25,6 1 17,6-1 15,8 0 8,7 1 17,8-8 11,3-3-16,5 1 8,-2-3-2,3 5-19,-3 2-7,0 1 5,-1 0-5,-4 1 0,-5 2 1,-5-3-1,-6 6 0,-9 0-48,-5-3 20,0 4 10,-7-4-41,3-1 2,-5 0-48,-3 0 24,-3-2 35,-10 0-151,-62-14-391</inkml:trace>
  <inkml:trace contextRef="#ctx0" brushRef="#br0" timeOffset="166287">2745 14524 679,'-3'0'189,"0"2"-72,-2 2-14,4-2 4,1 4-29,0 8-32,3 9-19,3 11 6,7 13 32,-2 11-16,2 8-14,-3 6-8,1 5-11,-4-3-1,-1-7-1,-2-5-4,-2-4 5,-2-3 2,-2-3-10,-2-3 7,1-4-13,-1-1 1,-1-10-1,2-13-1,1-6-16,2-13-98,5-6-174,16-63-166</inkml:trace>
  <inkml:trace contextRef="#ctx0" brushRef="#br0" timeOffset="166527">2809 14981 1018,'6'-5'140,"7"-2"-98,12-14-20,11-7 73,2-7 31,5 2-17,-2 1-41,-3 5-2,-7 10-21,-1 9-45,-6 8-5,-3 5 4,-5 5 0,2 6-19,-6 1-77,-3 9-110,-3-6-164,-26 22-224</inkml:trace>
  <inkml:trace contextRef="#ctx0" brushRef="#br0" timeOffset="166849">2740 15340 819,'-4'6'252,"1"2"-162,-5 6-54,6-7 13,2-2 11,2-2-15,6 0-9,1 1 27,11 3 21,0 0 27,7-4-9,3 0-15,0 1-43,1-2 4,-1 2-14,-5 0-16,-1-2-1,-6 3-8,0-4-8,-3-1 10,-1 0-11,2-1 0,-3-4-9,-4-2 2,7-3-35,-4-6-164,-1 0-34,10-50-362</inkml:trace>
  <inkml:trace contextRef="#ctx0" brushRef="#br0" timeOffset="167413">3340 14929 1165,'0'0'317,"0"1"-227,0 1-82,0 2-7,7 8 19,-4 9 70,3 7 24,0 10-11,-3 7-5,-3 7-28,-1 6-14,-4 0-16,-3 1-1,1-5-18,-6 4-3,3-2-6,-1-3-11,-2-7 7,5-6-2,-2-12-5,4-8 0,0-12 8,6-6-9,-2-2-33,2-2-24,-1-6-66,-2-14-87,-1-5 21,4-15 42,2 0 64,6-2 52,4 11 25,6 4 5,5-3 1,4 2 12,0-3 20,4 2 56,2-2-5,-4 5 28,0 7-14,-7 3-19,-4 6-33,-2 4-13,3-1-8,-1 3-9,2 2-15,0-6 7,3 3-1,-4-2 0,3-1 2,-5-2-8,-2 2-8,-6 1-53,-6 3-40,-3 1-8,-8 2-161,-8 6-280,-60 32-250</inkml:trace>
  <inkml:trace contextRef="#ctx0" brushRef="#br0" timeOffset="167661">3357 15462 1253,'4'-4'211,"5"0"-190,4-4-3,9-3 33,3 0 42,0 6 8,5-1-2,0 6-12,-1 1-17,1 5-23,-1 6-16,-5 1-10,-3 4-9,-2 0 3,-2 3-4,0 0 1,-1 1-3,2-2-9,0-6-75,3-8-197,31-50-414</inkml:trace>
  <inkml:trace contextRef="#ctx0" brushRef="#br0" timeOffset="167999">4213 14929 111,'0'-3'1521,"6"-3"-1353,7-4-143,7 0-17,6 5 40,0 1-3,2 8 25,2 0 4,1 4-8,5-2-14,1-3-5,4-2-14,2-1-14,-3-3-2,1-1-8,2-3-8,-3-3 0,2-3 10,-1-2-5,-5-2-5,-10 4-1,-3-2-13,-10 5-38,-4 3-53,-6 3-85,-6 4-105,-36 14-565</inkml:trace>
  <inkml:trace contextRef="#ctx0" brushRef="#br0" timeOffset="168359">4352 15380 1290,'0'0'534,"3"0"-524,7 0 1,0 0-11,10 3 58,5-3 38,2 1-24,3-2-19,7 1-13,0-3-2,4 3-5,1 0-5,2 3-7,0-3-6,3 1-9,-3 1-4,0-2 14,-5 0-4,-7-2-3,-7 1-1,-10-2-2,-1 2 1,-4 1-5,-4 0-1,-6 0 5,0 0 5,0 0-11,-6 1-6,0 2-108,-33 0-585</inkml:trace>
  <inkml:trace contextRef="#ctx0" brushRef="#br0" timeOffset="169869">5631 14932 1248,'0'0'237,"0"0"-137,-1 0-52,1 3-4,0-3-7,0 1 7,0 3-44,1 4-2,5 9 2,2 8 36,4 4 18,0 10-4,0 0 8,0 2-13,-1 2-1,0-2-17,-2 2-5,-3 1-10,-1-1-1,-2-4-5,1-2-5,-1-6 5,-3-6 0,0-8-4,0-8 4,-3-3 3,3-6 1,-1-2 7,-4-5-11,-1-9-6,-3-10-41,-2-25-11,6-15 8,6-14 4,11 1-7,4 5 23,4 11 18,4 11 3,-2 13 3,2 4 11,0 13-10,-2 9-1,1 5 12,-2 10 3,4 6-3,-1 3 1,1 2 10,0 6-8,1 0 0,1 0-6,-4 2 4,-1 0-4,-5 3-9,-3 4 14,-4 4-7,-7 2-6,-3 9 17,-3-4-6,-1 0 0,-2-8-3,2-12-1,-3-11-1,7-7 7,-1-6 1,1-11-15,4-17-63,4-16-12,5-16 29,5-4 4,5 6 18,-1 4 18,0 8 6,-2 9 13,-1 11 2,-2 9 3,0 6 4,-3 10-1,2 9 5,3 4-2,1 6 0,4 8-3,0 0-6,-1 3-8,-2 0 4,0 1 1,-4 0 3,-1 2 16,-2 6 10,-2 2-11,-2 5-8,-6 4 1,0-2-13,-3 3-2,2-2-8,0-5-19,1-7-68,1-5-63,1-11-139,7-10-182,26-45-221</inkml:trace>
  <inkml:trace contextRef="#ctx0" brushRef="#br0" timeOffset="171693">6828 15297 352,'0'0'562,"0"0"-482,-1 0-80,1 0-20,0 3-11,0-3 10,-2 1 21,2 3 3,-2 0 36,2 0 3,-2 2-9,1-2-2,1-1 7,-2-1 10,2-2 18,0 0 1,0 0-17,0 0-19,0 0-10,0 0 3,0 0-1,0 0-7,-2-2-7,2 2 0,0-2-9,-1 2 0,1 0 0,0-1-9,-3 1-10,6 0-53,-3-3-63,1 3-71,3-1-14,3-7-104</inkml:trace>
  <inkml:trace contextRef="#ctx0" brushRef="#br0" timeOffset="173569">7282 14759 777,'0'0'303,"0"0"-149,-2 2-23,2-2 11,-4 7 47,-4-2 41,-2 5-80,-4 4-65,-5 2-11,3-4-5,0-1-20,3-2-25,3 0-13,1 2-5,-3-2 3,3 0-8,-3 7 8,0-1-3,-2 3-5,1 8-1,-2-4 1,1 2-1,0 4 2,3-1-2,-2 1 1,6-5-1,0 1 0,2 0-1,2-5 0,1 4-9,4 1 2,1 7-1,2 1 8,5 5-8,2-1 7,2-3-2,2 0-5,3-9-3,0-5 12,6-8 8,2-6-8,3-5 6,0-4-5,1-5 10,-4-1 1,-1 0-11,-8 0 7,-1 3-7,-3 0 0,-1-1 0,1 2 0,1-3 0,-1-3-1,0 3 0,2-1 6,-5-4-6,4 6-23,-3-4-28,-3 2-51,1-1-98,1-3-91,-1-5-91,10-41-395</inkml:trace>
  <inkml:trace contextRef="#ctx0" brushRef="#br0" timeOffset="174613">7629 14579 1087,'2'-8'343,"5"2"-193,2 0-70,3 2-20,0 4-21,-3 4-6,4 6 4,1 7 16,-1 4-14,-1 1-2,3 1-1,-4-6-3,-2-3-12,-1-4-10,-3-2-5,-3-4-5,-1-2 8,-2-2 5,1-2 10,0 2 21,0 0-5,0-1-13,-2 1-7,2 0-11,0 0-9,0 0 2,0 1-1,0-1-1,0 0 0,0 0-8,0 0 7,0 0-7,0 0 1,0 0 7,0 0 0,0 0 0,0 0 1,0 0-1,0 0 0,0 0 0,0 0 1,0 0-1,0 0 0,0 0-6,0 0 0,0 0-4,-2 8 10,1-5 0,-1 5 6,-2 0-6,1 2-1,0 0-12,-1-1-5,-1 3-2,1-5 14,-1 0 6,-2-1-2,2 4-5,1-3-10,-4 3-5,-1 1-16,-1 3 5,-2-4-34,0 8 2,0-6-7,-4 2 27,4 0 9,1-3 35,2-5-1,-1 0-8,4 0 10,1-2 1,3 0 0,0-2 1,2-2-2,0 0-5,3-2-4,0 0 9,3 0 7,3 0 37,6-2 10,-2-1 1,2-1 10,2 1 2,2-3-1,3 5-19,-1-3-13,2 3-4,-2 2-1,-2 1-19,-4 0 1,0 0-4,-4 0-6,-3 0-1,1 0 1,-6 0-1,0 1 2,0-1 4,-1 0-5,2 0 11,-3 0-6,-1 0-5,2 0 0,-2 0 0,-2 0 1,2 0-1,0 0 6,0 0-6,0 0 7,0 0-2,-1 0 1,1 0-7,1 0-9,-1 0-4,0 0-10,-10-1-17,7 1-44,0 0-75,3 0-101,-13 4-300</inkml:trace>
  <inkml:trace contextRef="#ctx0" brushRef="#br0" timeOffset="176041">8363 15110 1668,'8'0'228,"5"0"-192,8 4-15,10-3-20,2 3 1,0-3-1,5-1 9,2 0 22,1 0 43,0 0 25,-2 0-31,-2-1-21,-4-1-6,-4 2-9,-2-2-13,-4 1-11,-5 1-8,-3 0 5,0-4-5,-5 4 0,0-3 0,-2 3 0,1-6 1,-3 2-1,-2 0-1,3 2-10,-3-4-67,-4-4-73,6-3-225,-8-33-533</inkml:trace>
  <inkml:trace contextRef="#ctx0" brushRef="#br0" timeOffset="177203">9534 14907 1356,'3'0'383,"-3"0"-286,8 7-96,4 4-1,4 2 28,1 7 25,-2-2-11,-2 3-8,-1 1 2,-4 1-6,-2 3 17,-5 6 1,-4 2-11,-5 6-10,-3 2-9,-1 1-6,-2-5-10,4-12 4,2-9 1,5-11-7,3-4-8,2-8-25,5-10-93,9-23-15,11-19 42,5-19-1,-2-5 28,-2 9 25,-5 11 47,-3 10 0,3 17 21,-5 12 15,4 11 0,-1 8 12,1 9 15,4 10 30,1 8-14,-4 10-11,1 11-11,-9 0-18,0 2-17,-8 0-1,-3-1 5,-6 3-8,-2-6-8,-3 0 4,-3-7-7,4-12-7,3-9 1,2-8 6,2-7-7,5-17-45,9-9 17,2-21-23,8-8 18,0 0 7,0 1 2,-2 3 24,1 11 0,4 1 1,-1 7 6,5 5 29,-4 5-1,-2 12 4,-3 5-6,-6 12-18,1 8 4,-4 6 11,-3 8-4,0 8 8,-6 5 4,-5 8-7,-3 0-10,-3 0-10,0-8-4,3-10-7,3-9 0,0-4 0,2-5-38,2 0-38,0-3-19,4 6-86,0-4-288,18 25-258</inkml:trace>
  <inkml:trace contextRef="#ctx0" brushRef="#br0" timeOffset="178083">10603 15215 1309,'0'4'253,"-3"3"-182,-2 12-61,-2 11-2,-5 9-8,5 5 0,2 2 0,7-4 10,2-3 17,4-4-1,3-9-16,-1-11-2,0-14 35,8-11 34,-1-11 35,2-13-80,3-9 13,-7-2-29,0 0-10,-8 5-6,-4 3 9,-1 9-4,-5 5-4,-4 7 31,-3 7-9,-6 5-7,-2 7-5,-5 3 1,0 7-3,3 0-3,6 1-6,-1-2-1,10 1-83,5-3-125,10 4-106,48-8-311</inkml:trace>
  <inkml:trace contextRef="#ctx0" brushRef="#br0" timeOffset="178495">11419 14742 1127,'-2'-6'682,"-1"2"-445,-5-4-123,-3 4-40,-7 0-44,0 4-18,-1 3-5,2 2 11,0 6-3,0 6-4,-1 11-11,-3 11 1,0 7-1,-4 6 6,1 7-6,0 3 2,6 0-1,4 0 13,8-2-9,6-3-5,6-6-1,5-6 0,4-11 0,3-8 1,6-7 3,2-2 22,0-8-4,2-2-3,-1-3-6,3-5-1,2-8-11,0-1 6,-2-11 0,3-5-6,-3-7-6,-2-2-57,-5-2-42,-4 1-99,5-50-410</inkml:trace>
  <inkml:trace contextRef="#ctx0" brushRef="#br0" timeOffset="178885">11793 14471 1676,'8'-1'287,"1"1"-181,8-2-23,3 5-38,-3 11-14,-3-2-1,0 6-3,-1 1-3,-2 3-9,-5 3-1,-3 1-7,-3 5-7,-5 0-6,-2-3-19,-5 5-14,1-7-8,2-3 22,-1-5 16,6-8 7,2-3-4,2-2-7,5-4 1,6 1 12,4-2 49,5-2 2,6-4-3,-4-1-10,7-3-14,1-4-14,0 2-4,-3-3-6,-4 7-9,-6 2-109,-4 6-235,-13 6-536</inkml:trace>
  <inkml:trace contextRef="#ctx0" brushRef="#br0" timeOffset="184255">1209 15126 819,'-4'-2'228,"3"0"-63,-4-1-60,2 1 24,3 2 37,0 0 31,0 0-59,0 0-59,0 2-38,0-2-26,0 1-2,0-2-13,9-4 6,12-12-6,16-12 5,23-17 8,64-51 2,45-29-13,-6 10 11,-80 59-13,-53 38-22,-5 5 20,-8 7-20,15-8-16,-17 9-19,-6 6 12,-12 3 32,-3 6 5,-5 5 8,-8 15 1,-11 12 12,-9 17 1,-6 8-5,2 14-8,-2-3-1,4 0 6,4-3-6,-2-5 0,3-1-2,6-8 1,0-4 1,3-11 0,6-5 0,8-13 0,3-9 0,5-7 0,2-7 6,3 0-6,0-4 8,0 0 11,0-4 4,-3-3 4,-1-9-15,-5-17-12,1-19 0,1-24-3,1-72 3,0-52-34,0-31-10,6 106 14,-1 81 29,1 14 1,0 12 9,-2-19 20,2 22-5,-2 14-23,2 1-1,2 3-27,1 4-16,4 10 31,9 11 11,7 11 1,7 9 1,0 8 0,6 4 0,2 7 0,0 2 0,5 5 6,-4 4-5,4 2 5,-3-4 2,-1 2 3,-4-5-11,-7-4 1,-3-9-1,-7-13 0,-6-6 5,-7-21 0,-1-9-4,-3-8 35,-2-3 64,-3-1 16,-7-8 3,-4-7-69,-13-13-36,-13-6-6,-3-9-8,-7-1 1,-2-7-2,-2 6 0,-4-3 0,4 3-1,-2 2 0,0 2-7,5 0 8,3 2-1,5 5 0,7 3 0,7 7-11,9 8 6,7 4-10,6 8 1,7 1-9,1 4-20,1 0-16,1 0-30,2 0-105,10 6-129,47 7-157</inkml:trace>
  <inkml:trace contextRef="#ctx0" brushRef="#br0" timeOffset="194221">3552 17164 675,'-2'-2'248,"2"2"-101,-1 0-101,-1 0 5,2 2 87,-1-2 9,1 2-55,0-2-58,0 2-25,1-2-9,-1 2 0,3 6 0,2-1 6,0 5 3,1 10-2,-1 5 5,1 10-3,-3 4 5,-4 10 4,-2 1-3,-3 6-9,-4 3 1,-1-7-6,0-4 1,5-7 8,-4-10-9,4-11 1,2-8-1,2-8 7,2-6-1,2-2 8,1-2-15,-2-13-21,4-9-126,6-17 44,4-19 56,10-7 19,6-7 23,0 8 5,2 9 21,-3 12-21,-1 14 1,-8 7 23,-4 13-23,-3 9 8,-1 4-3,1 7 10,1 3 7,0 9-10,2 1-12,-1 2 14,1 10 0,0-3 17,-2 6 11,2 8-16,-4 1 2,-4 5-11,0 0 3,-4-1-6,-2-5-2,0-9-5,-3-14-2,3-11-5,-3-5 15,1-6 7,-1-2 10,2-7-33,1-17-26,4-23-79,5-17 41,7-9 40,4 2 18,2 10 5,-3 15 2,-1 13-1,-6 11 28,-3 13-7,3 4 5,-1 6-14,4 3 12,2 3 4,-3 6-13,2 7 3,-2 7-18,2 4 38,-4 8-13,0 0 4,0 7-4,-4 1 2,-1 4-6,-3 2-1,2 4 5,-6-2-2,0 2-10,0-12-2,0-4-10,0-15-1,-1-6 0,0-9-63,0-4-60,1-6-23,6-3-103,9-13-70,80-79-315</inkml:trace>
  <inkml:trace contextRef="#ctx0" brushRef="#br0" timeOffset="194641">5175 17103 597,'2'-10'321,"-2"1"-119,0-13-47,-4 2-26,-5 7 34,-5-2 5,0 8-48,-5 3-84,-3 8 11,-8 8-40,-4 8-6,-1 6 17,1 6-18,1 7 12,5 4-10,0 7 5,2 2 1,2-2-7,5 3-1,5-5-6,7 0 6,7 1-7,7-6 7,4-5-8,1-2 7,10-6-6,0-6-8,1-1 15,7-6 17,-2-6-4,2-6-2,4-5-1,-5-5-1,-2-7-7,-1-8-2,-1-9-6,1-13-105,-1-6-110,-2-6-37,29-97-207</inkml:trace>
  <inkml:trace contextRef="#ctx0" brushRef="#br0" timeOffset="195023">5326 16817 502,'8'-3'527,"-1"2"-437,11-5-58,1 6 38,0 2 40,-1 2 11,0 0-34,-1 8-13,-2-1-19,-2 4-14,-4 6-13,-6 6 5,-6 2 3,-8 9-3,-5 6 3,-7-2-21,-2-2-13,3-7-1,3-10 0,8-11 0,9-6 5,2-6-6,1 0-26,4 0-17,6 4 38,6 3 5,11-3 9,3 0-1,5-4 1,2-4 1,-3 0-2,-2-3 1,-4 3-8,1 0 0,-2 0-1,2 4-37,1 0-209,54 0-286</inkml:trace>
  <inkml:trace contextRef="#ctx0" brushRef="#br0" timeOffset="195249">6168 17223 814,'12'1'274,"0"1"-181,12 1 15,6-3 41,2-3-2,0-3-18,1 1-50,0 1-35,-2 0-23,-1-2-12,-6 6-3,-5 2-5,-5 2-1,-4 0-65,-3-2-92,-3 0-109,-4-2-213</inkml:trace>
  <inkml:trace contextRef="#ctx0" brushRef="#br0" timeOffset="195505">6096 17548 831,'0'-2'288,"2"4"-234,-1-2-40,6 2-14,5 0 117,4 1 28,8-3-4,6 3-48,-2 1-25,4-1-17,-1 3 0,3 3 13,-1 8-26,13-3 16,2 4-26,1-7-14,-1-3-4,-3-4-10,-6-6-105,1-8-164,63-46-310</inkml:trace>
  <inkml:trace contextRef="#ctx0" brushRef="#br0" timeOffset="195827">7641 16936 1129,'-1'0'479,"2"0"-413,-1 4-66,6 2 0,4 3 24,10 1 54,15-5 17,18-3-32,60-16-3,38-31-32,-9-14-11,-108 44-8,-4 0-8,-8 7-1,14-7 0,-15 5-65,-19 10-103,-15 6-44,-12 2-68,-97 32-319</inkml:trace>
  <inkml:trace contextRef="#ctx0" brushRef="#br0" timeOffset="196067">7695 17017 1106,'-2'0'201,"4"2"-153,-1 8-47,1 3 72,1 14 81,2 7-8,1 15-52,-1 9-11,0 1-26,-2 3-15,-5-2-3,1-1-20,-7-2-2,2-6-5,-1-2-9,2-12-3,-1-7-81,3-9-143,-1-9-250,-1-26-295</inkml:trace>
  <inkml:trace contextRef="#ctx0" brushRef="#br0" timeOffset="196247">7738 17395 1095,'14'-4'300,"2"-1"-232,21-6-29,11-2 45,4-3 63,8 0-27,-5 1-60,-6 1-29,-2 6-23,-13 5-8,-8 6-73,-12 5-176,-12 14-108,-60 50-357</inkml:trace>
  <inkml:trace contextRef="#ctx0" brushRef="#br0" timeOffset="196457">7720 17666 1256,'0'0'225,"2"0"-163,2 3-40,2-3 92,3 1 15,9 5-16,3 3-40,5-1-26,7 2-19,3-2-16,2-2-3,2-4-9,5-11-34,3-6-214,76-54-373</inkml:trace>
  <inkml:trace contextRef="#ctx0" brushRef="#br0" timeOffset="196871">8499 17405 1393,'0'0'283,"-1"2"-184,-1 0-64,1 3 23,-7 8 62,-4 14-39,-4 10-49,-5 17-19,-3 4-7,0 4-4,2-2 7,1-7-9,7-7-7,6-15-62,5-16-63,1-7-54,5-15 3,2-9-36,8-10-136,4-9 206,2-1 149,5 4 41,0 5 145,3 2-5,13-7-13,8-3-1,11-4 17,4-5-31,1 4-33,-9 6-57,-14 8-34,-19 12-17,-9 7-5,-12 5-6,-2 4-1,-3 0-79,-5 6-191,-5 3 4,-10 10-23,-62 58-187</inkml:trace>
  <inkml:trace contextRef="#ctx0" brushRef="#br0" timeOffset="197037">8614 17624 927,'6'0'257,"3"1"-163,7 3 70,4 3 1,2 1-26,-1 4-32,-1-2-43,-1 0-16,-1-1-25,1-3-14,-6-2-9,4-3-108,-6-4-340,27-25-711</inkml:trace>
  <inkml:trace contextRef="#ctx0" brushRef="#br0" timeOffset="197247">9258 17393 849,'4'2'803,"11"6"-744,16-1-43,23 0 73,57-7 38,21-16-19,-92 10-42,0 2-30,33-1-18,-13 2-12,-12 4-6,-18 2-8,-13 1-100,-10-2-171,-14-2-203,-58-10-486</inkml:trace>
  <inkml:trace contextRef="#ctx0" brushRef="#br0" timeOffset="197471">9645 17019 1241,'-1'2'569,"2"6"-530,1 15-39,2 12 0,-1 16 28,3 12 65,-2 8-9,2 2-31,-1-1-26,-2 1-14,0-1-5,-6-5-2,0-3-6,-4-9 0,2-10-79,2-15-113,5-17-158,32-46-252</inkml:trace>
  <inkml:trace contextRef="#ctx0" brushRef="#br0" timeOffset="198109">10263 17301 810,'4'10'368,"2"-1"-287,1 10-48,4 6 37,-2 2 44,0 8 48,-3 4-13,0 3-41,-2 5-39,-5 2-18,-6 4-6,-3-6-12,-3-8-15,-1-11-8,7-11-8,4-13 13,3-11-15,3-21-20,4-14-71,13-17 23,8-15 37,8 4 10,0 9 13,-3 12 3,-7 12 4,-4 14 1,-2 6-2,-2 8-7,0 7-6,4 6 10,-1 5 5,-1 11 39,-1 5 7,-5 9 1,-10 6 4,-5 6 4,-10 11-14,-7 2-14,0-4-17,1-14-2,6-8-8,6-17 0,5-12 6,0-5 12,3-15 2,7-20-20,10-19-25,10-19 5,11-9 1,4 6-2,-1 9 6,-5 13 9,-6 20 5,-14 15-1,-11 13-14,-4 14 13,-1 12 3,1 11 45,1 8-2,-1 8-19,4-1-1,6-1-1,3 3-2,4-2 2,-3-1-7,-5-4-13,-2-4 4,-8 1-6,-6 0-2,-3-6-92,-3 1-131,3-6-474</inkml:trace>
  <inkml:trace contextRef="#ctx0" brushRef="#br0" timeOffset="198403">11235 17752 1262,'5'18'135,"-1"3"-90,5 14-24,8-1 36,-4-5 82,3-15-14,7-6-53,-2-18 10,6-7-14,0-21-46,-4-8-4,-6-2-16,-10 3 10,-14 4 1,-10 7-11,-8 5 13,-11 10-5,-4 7-4,0 11 2,7 4-7,12 4 1,6 6-2,10 0 0,2 5-6,3 1-29,8 2-106,7-7-135,52 3-252</inkml:trace>
  <inkml:trace contextRef="#ctx0" brushRef="#br0" timeOffset="198839">12018 17087 1424,'-8'-2'285,"3"1"-142,-10-5-32,5 3-23,-6 2-11,4 1-11,2 1-44,-4 9-20,0 5-2,-4 9 5,-7 14-4,-1 3-2,-2 14 1,-2 4-1,2 4-1,3 5 1,1 1 1,12-2-1,7-9 1,11-5 0,8-12 15,7-6 3,4-6 7,3-6-2,4-6-2,-1-2-5,0-8-7,1-5 2,-3-6-4,-2-4 1,3-4-2,1-2-5,-2-5-1,2 1-1,-1-3-42,-4 1-7,-3-2-43,-5-1-72,-10-1-141,-7 1-231,-13-59-433</inkml:trace>
  <inkml:trace contextRef="#ctx0" brushRef="#br0" timeOffset="199319">12372 16846 448,'0'-4'1043,"2"2"-827,2-3-165,0 10-45,4 3 30,5 6 79,-2 2-4,1 5-46,0 4-25,0-3-19,-6 1-10,-2-5-4,-8-2-1,-3 7 2,-13 9 1,-9 13-8,-3 16 0,-1 4-1,6-8 0,14-14-1,12-16-1,8-11 2,7-9 0,10-7 21,9-8 7,6-11 1,3-2-11,-2 1-5,-10 0-12,-8 10 0,-4 7-1,-4 4-1,-1 5-71,-2 4-105,-2 4-378,-7-3-681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20T02:29:36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18236 7190 591,'-5'-16'251,"-1"1"8,-7-18-56,-3 1-67,1 5-37,-2 0-9,-2 5-28,2 0-20,-3 6-18,0 1 6,-1 5-11,3 2-7,3 6-12,-2 4-1,7 6-5,-5 0 6,0-1-1,-2 8 1,-6 0-1,-4 10 2,-8 7 4,-8 7-4,0 6-1,-1 10-1,0 6 1,3 8-1,3 10-1,3 2 1,2 6-5,4-3 6,1-3 1,4-3-1,5-5 0,-5-5 0,2 3 1,-4 0 0,4 0-1,-4 10 0,0 9 0,-15 58 0,28-96-24,-11 48 7,3-3 11,5-3-4,2-8 9,8-2-8,3-5 3,6-9 5,5-10 1,7-11-1,6-4 1,9-9 11,5-2-5,4 1-5,4 1 0,1-5 0,2-4-1,0-3-1,-1-4 0,-6-3 1,-7-9-4,-2-1 4,-3-3 18,1-1-9,-1 1-8,7 0 0,2 0 0,6-4 5,3 1-6,1-5-31,2-1-2,-6-9 24,-2-3 9,0-11 2,-3-4 5,-4-13 2,5-8-3,2-10-5,5-13-1,8-2-1,2-7-51,4 3-43,-5-4 23,-7 8 11,-9 4 35,-9-1 20,-9-2 6,-6-2 2,-7-3 13,-7-5 16,-6-2 8,-3-6-4,-4 1-20,0-6-8,-7-57-7,9-18 0,11 127-1,-2 3-1,2-45-4,-1 18 6,-1 10-1,-1 5 1,-4 6 6,-8 2 8,-9 4 19,-11-2-9,-9 6-12,-2 6-6,4-1-6,1 5 1,8 1 0,13-2-1,6 3-8,6 3-2,5 6-10,3 8-25,1 5-42,3 4-76,-2 7-98,3 6 28,-17 65-49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8C18FF5A-0664-41E6-9D2C-AD2B45579A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7914AA1F-7ED9-41A6-91AA-6EE54C7FE4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xmlns="" id="{4DF20294-C436-42A9-B52B-26ADA1AB72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xmlns="" id="{9DD9B86F-628B-40C8-93DE-EA5B76DE3F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xmlns="" id="{F7BE98D9-FEC0-4C36-AD16-7299B9A28B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xmlns="" id="{E2CD32F2-37C5-4712-BA28-66CB67A18F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1A2EBD-9497-4E5D-B8A3-47C56368BE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427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6CF7735-D417-4304-88A4-6CDA463A6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4D6B4-55E8-4BE0-9800-52B7CE60FBB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F035F1F8-2126-4D20-A269-1A3F4ABF0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9FB8ED30-F013-4280-86B6-D70249B83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CC55065-9A92-4347-803E-F355DB65E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1D576-6C7C-4C37-A5D5-53E333FFD0B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0BFB1467-70B6-4D57-9C1F-B5B995E65B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F8B23B86-7D03-4879-A012-263DE9B56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96FEFB0-337A-4B95-97E5-AF9858285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1E282-8478-47CF-B321-97BBBEBD44D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6802" name="Rectangle 1026">
            <a:extLst>
              <a:ext uri="{FF2B5EF4-FFF2-40B4-BE49-F238E27FC236}">
                <a16:creationId xmlns:a16="http://schemas.microsoft.com/office/drawing/2014/main" xmlns="" id="{CFE5FA41-4F59-4A2A-8A3E-4E9CE97A27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Rectangle 1027">
            <a:extLst>
              <a:ext uri="{FF2B5EF4-FFF2-40B4-BE49-F238E27FC236}">
                <a16:creationId xmlns:a16="http://schemas.microsoft.com/office/drawing/2014/main" xmlns="" id="{FF1A4C4A-C50F-4BF7-91B0-1B1D21DED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http://search.tom.com/searchpicsnap.php?word=%BA%CB%B1%AC%D5%A8&amp;cntotal=6&amp;entotal=278&amp;lang=cn&amp;pages=4&amp;picnumber=45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312082C-1495-408E-8D29-6E48004AC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C9DE-4B0A-4F68-AED0-F9DC6318430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E56CA727-498F-4D15-B7FD-1E566C6500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AC43A5ED-1A9E-42AB-9ABF-A03194379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马四版</a:t>
            </a:r>
            <a:r>
              <a:rPr lang="en-US" altLang="zh-CN"/>
              <a:t>P206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76FF03A-EF6A-4456-9228-6B79CCEF62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2BC4C-A001-4AD2-B5D5-F166FEBFBD7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B4C5937F-584E-4582-B613-FBB031036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B1EB43B5-C6FF-4A74-B772-F19C547B8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http://www.atominfo.com.cn/knowledge/know_chinahn_qinshan.htm</a:t>
            </a:r>
          </a:p>
          <a:p>
            <a:r>
              <a:rPr lang="en-US" altLang="zh-CN"/>
              <a:t>http://www.southcn.com/news/gdnews/zhzt/fzxdl/cytp/200403040412.htm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B920890-6B8A-46BB-AF97-5C5204E23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6C929-45E0-4AB9-94B7-8E48C577972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8FF17180-4ABB-4380-B4ED-BB223D888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D7543E0E-F3E7-4A56-BA1E-B5AE8D2B6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http://www.hsm.com.cn/news/2005/1228/68/10903.shtml</a:t>
            </a:r>
          </a:p>
          <a:p>
            <a:r>
              <a:rPr lang="en-US" altLang="zh-CN"/>
              <a:t>http://www.js.chinanews.com.cn/2002-09-30/1/19718.html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1E99AB5-933D-4ECF-94F2-727FD37FD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AEA66-305B-464F-B531-F63AB839302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4C280668-D13E-44B1-8E28-95D4C3AD80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FC40E75D-E479-49D2-8969-6F1A4E4B1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7A6316A-6628-4C19-BC68-BAD5A2719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E8B2D-0174-4BCB-A9A0-A2EDE458ADB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38AB9C0B-A5C0-4BC0-B8F3-356E9C1BC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03EE6668-F1D7-42F0-910D-D33218504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http://search.tom.com/searchpicsnap.php?word=%BA%CB%B1%AC%D5%A8&amp;cntotal=6&amp;entotal=278&amp;lang=cn&amp;pages=4&amp;picnumber=38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E55EED9-2760-4A17-A5D8-13B1F6C04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318ED-648B-401E-8CB4-D62F67B2B6C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F62CC8EA-8830-4716-BE7F-D33D4B1FB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1EB2393A-C342-4D03-825A-6101EAE0A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814D38A-D21D-424D-89B3-11C5F1FE0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8C5DE-3635-4F35-9CD7-23565428EDC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214F0EF9-0BF5-4079-8A91-674170C004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1890D400-DD74-4AB3-A857-D007603C3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989D08B-9BE7-497A-B8B5-440658551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151F0-5D8D-4729-A59D-43E63216DE3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F433839A-FF36-4447-B42E-BDCBBF677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4EBAD653-2725-460A-995F-CBB286FC1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FDCD90B-6DD8-4DE7-97AF-69A36C086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288D8-1028-4063-80C1-80515903C23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6D23DE33-A9A5-4BDF-A377-0333640F8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70760483-E886-4DEA-A2DB-3F06DFF0E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1423336-2BF8-47E4-A057-37C8584D6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FB274-DFDF-4574-8868-F2C0A09941A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B0048FEB-AC37-45D8-BC50-8E960E7613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E4B0860B-F593-4371-86E4-A1D5781A5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243490A-7122-41D0-A93D-E71B94092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7C72-6068-4317-B198-10174915D41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9B370FE3-F5FB-4A2A-9C07-5E6157DE3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5663A331-2ED5-4F8C-B254-E19B931C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69B8274-DE26-4CE6-AD9C-A4774C078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18ED4-434F-4678-B07A-37CBCB7C013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02C615BA-627D-493C-B096-F319308A2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27F37651-08C8-433A-B6E4-B522F03FE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3931532-A11B-4D0A-A096-43EC0D8B6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5FA09-887B-4416-8014-BE1D09E60E6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F4D22AD9-0E24-4926-A40E-EE34373341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62368625-D484-4EAE-BFFE-82AD6209A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7956236-DC5F-4A9C-907E-DFBACD17F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8F69E-A013-438E-8F60-A8A86E02C42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C61DAE5B-FDD0-442C-B7E3-7D34E1241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F4A4E729-3BBC-4076-871E-50B0D1B1F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70CC01A-422A-4D59-A25D-78B0F8120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13FE9-8A41-491F-96FC-520A56153DC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301E425F-D792-47EE-A2D9-AC96E2A23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712DC971-E075-4018-9A21-486BFDB31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6FC36F0-5F6D-4032-8C2D-2AE2D62D9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FC794-E319-4AB0-B487-2A722D996A4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9DF3D8D5-4EBF-4F50-9263-CBD69F2F7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A65E470C-BE1B-41F1-BAC5-7A5CF7D9B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4A78DFC-E25C-4772-97CC-A41AB77EB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ED67F-502B-4688-86CC-8A050A51DDF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B9875DB2-6F6D-4877-BAB9-2D4FF5D10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CEC12CF8-3686-4D1F-BD22-6C8974D0B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http://tech.sina.com.cn/d/2005-03-22/0954557554.shtml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F6F363-EB66-49EF-A60B-56001D100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8EF2C34-A022-4C69-9E47-2AC81403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CD050B8-B1C0-404E-9968-4C67C4FA1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B65281-6AC2-4F84-8057-0EA8671CD2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44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5B6F8D-1A35-4AC2-9D93-C521AAFB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1EE6793-1331-4DEA-9021-CA353C99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10DDE86-0B7F-4BE0-9242-48A58A727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B091AE-7D04-4AC4-BCC5-938424F531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58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942F150-17CD-4FA7-9EBC-4706F8FED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85E3290-ED59-4A56-A87D-5CA20C50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A059154-DEC7-424C-804F-C8DABC997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1E7CDE-DF2F-459B-A5DA-EBB38C9A34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69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E50A82-1DB5-4F9D-9B9C-BA3C80CC0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B44E59E-A2BE-432F-8A7F-45511C2C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59B3819-68EC-40E6-AEA7-5A318F1F1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94D653-CE83-48E3-BBEF-8121330D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36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3D760C-9339-42B2-B252-007C303B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8D928C-6300-49C2-A58D-6086F7D8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D961A62-1076-4497-A056-BC9E699C7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6A9A6-68B8-4D75-9088-3D80556DE3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76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A2E994-8E08-482A-9CF5-D127F3EA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F39981C-1427-443D-B324-D2AA27F4E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5B1A01B-C7D3-4D51-8637-4D8E5F3E5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A2FE6B-412C-43D4-845B-81B7F704A6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51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E7742B-D669-4B31-9191-55A54AE4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C12FA5-8908-4B75-8021-1DE501532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A62B8FE-9973-471F-A8BB-C48EAB581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CF6802B-B08F-4928-8B18-DBB002C27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B3F8A8-412D-43C9-8986-C239ECD4EC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1D9249-3C6F-44D5-A8E9-E5DE2BAF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A837978-65C1-4B10-9B7B-E0EA0A283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97FD102-5B9F-4C0B-83FB-E968A462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3630A9D-B943-45A3-A42F-D4A62D44C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F3E2E54-CAAD-4C21-8912-C73EB8924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5DAB7FC-B144-4B63-AC86-71D5A2AE2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3A2B5D-3336-43CA-B9C1-1A3F09124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043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8F8F6F-44CB-4311-9A1B-0C3DD28F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4B03F7BE-267D-465E-AB77-844B90D21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4A021F-5B91-4521-BAA3-364503B279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956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EFC8B4A-FE9B-4FA0-9F21-A10C13388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12B56-9389-47D9-B3C2-04840495D4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53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08D90A-A123-4541-B0B0-B54F3053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B9DA85-B24F-4749-AE60-FE9E8D8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6650B3-C21F-49AC-8CF0-A2AA1F70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3C3A060-5277-474B-BBB1-0B8BD902E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E4DB6-0FA9-4678-808E-DCC7A38F45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5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024418-B156-42F1-BDE4-2A78B0BD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240F5A-3D51-47E4-AC13-89530A6D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1FFB260-2CA3-49A4-851F-020FE8AAC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D2C90B-08D3-49AA-9FD0-ACFB5A68D9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642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026957-7311-4D8D-829B-73B19737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A0B4EC9-5593-4EEA-8100-4322B9D29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EDA385C-B277-4186-8EEB-A4A573CA4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FA5358-DC7F-4690-BDF6-C3F7AC0DF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468527-9A4D-499D-84C8-E9C947A7C7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021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0566AE-97D3-4967-8158-B5045EF6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4AA61FA-D190-4DFC-870E-240D255B2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67EC4E5-7536-4C4C-8226-3276F9A86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BCE607-EED6-408E-82E2-0D8B63D847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265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F3C88BD-3532-45AE-8150-7ABBE4FE3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92FA462-1344-4A57-B514-5A96A6EC3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8D96F87-5E2A-4BF7-A8AE-58A68ADC0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52FF59-2ECA-4A42-B632-367517B32F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999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281-6AC2-4F84-8057-0EA8671CD2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221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90B-08D3-49AA-9FD0-ACFB5A68D91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750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4272-FB94-4314-A2DC-96750865E1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25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1391-48FA-473B-A084-A65F393618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335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AD27-8571-4C28-B3B9-AFD0C4118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646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FEC-0E68-4FE5-8F04-2E5DF8C7C6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10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834-56B3-4FDF-9E66-3B2BD24B05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638B5-8FF3-4F8C-B370-6E6183DA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154D407-8049-473F-AA17-D7E518E8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8505AB9-B407-4906-998D-80F079891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BC4272-FB94-4314-A2DC-96750865E1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72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A4BB-ABDE-45C6-9D12-FD76196C12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50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2D1C-B8F8-4D05-A144-F75B697A8B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79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91AE-7D04-4AC4-BCC5-938424F531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586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7CDE-DF2F-459B-A5DA-EBB38C9A34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355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1188080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6599730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3200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2966385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4892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67D1FA-FFF6-4BF6-9D53-938C9230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6BE8B54-40CC-4860-9F1E-6FB4C8EA5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46EBC9A-9000-4350-80FC-8162632E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4DBFA48-2642-4F71-B60F-F1AF11C7D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501391-48FA-473B-A084-A65F393618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9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DF81C5-EAA4-4104-9CD4-68135B09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55E5FBD-C8BA-4787-A63C-B01D8FF9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C36D86-AA0B-429D-8D35-950DF380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B05EF78-53C5-4962-9A37-A2D381624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5B7C5FF-ABD5-498A-B37B-63D4E4E0C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5BC9880-E88C-4172-8F1B-150C55419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AAD27-8571-4C28-B3B9-AFD0C41189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3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8BC6A7-BE22-4589-B046-DC5F56C3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4328885F-9E42-4FE2-B9E9-E58864C3FE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648FEC-0E68-4FE5-8F04-2E5DF8C7C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0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1847AB7-935F-49CC-9460-D670E14C5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48F834-56B3-4FDF-9E66-3B2BD24B05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79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85A399-2B07-4747-9844-5C75133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0559CA-0D78-4791-AA82-C533B3F41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5C5E555-51B6-4A99-B239-CA37947EF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1D5152A-B1D8-4B8A-AAB4-2C001D5FD0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26A4BB-ABDE-45C6-9D12-FD76196C1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9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2CF038-5117-426D-9297-CEE870DC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2931842-B24C-4EC9-AC74-51FF633D4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C3352A6-5BD0-4356-9CF6-ECDA6B72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A5FBEC0-56EF-4ECD-B33A-57F43708DB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982D1C-B8F8-4D05-A144-F75B697A8B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8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#-1,3,&#24187;&#28783;&#29255; 3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#3. &#24187;&#28783;&#29255; 3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../&#24635;&#30446;&#24405;.ppt#-1,3,&#24187;&#28783;&#29255; 3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xmlns="" id="{95F5DB8B-B1AA-4AD6-894D-1A65F87189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3284" y="6440488"/>
            <a:ext cx="2844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33C062-639B-467B-8C82-1F273DF76D6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xmlns="" id="{CB2BD1B2-3FA1-4848-A469-6DF0D045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184" y="6400800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第十四章  相对论</a:t>
            </a:r>
          </a:p>
        </p:txBody>
      </p:sp>
      <p:grpSp>
        <p:nvGrpSpPr>
          <p:cNvPr id="29700" name="Group 1028">
            <a:extLst>
              <a:ext uri="{FF2B5EF4-FFF2-40B4-BE49-F238E27FC236}">
                <a16:creationId xmlns:a16="http://schemas.microsoft.com/office/drawing/2014/main" xmlns="" id="{FD8599DE-697C-4881-BF05-5723FD2425A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29701" name="Picture 1029" descr="moban-2-3">
              <a:extLst>
                <a:ext uri="{FF2B5EF4-FFF2-40B4-BE49-F238E27FC236}">
                  <a16:creationId xmlns:a16="http://schemas.microsoft.com/office/drawing/2014/main" xmlns="" id="{57AD294B-93ED-4832-94A6-2181CBB7546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02" name="Picture 1030" descr="moban-1-11">
              <a:extLst>
                <a:ext uri="{FF2B5EF4-FFF2-40B4-BE49-F238E27FC236}">
                  <a16:creationId xmlns:a16="http://schemas.microsoft.com/office/drawing/2014/main" xmlns="" id="{86BB4CF6-7CDC-4404-AF97-F852CEE6BDB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703" name="Oval 1031">
            <a:extLst>
              <a:ext uri="{FF2B5EF4-FFF2-40B4-BE49-F238E27FC236}">
                <a16:creationId xmlns:a16="http://schemas.microsoft.com/office/drawing/2014/main" xmlns="" id="{E3498A53-8824-4906-B240-4D0D2FF3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1" y="620714"/>
            <a:ext cx="6718300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Oval 1032">
            <a:extLst>
              <a:ext uri="{FF2B5EF4-FFF2-40B4-BE49-F238E27FC236}">
                <a16:creationId xmlns:a16="http://schemas.microsoft.com/office/drawing/2014/main" xmlns="" id="{CB1A9669-4558-4700-A4C9-0BAF7786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Rectangle 1034">
            <a:extLst>
              <a:ext uri="{FF2B5EF4-FFF2-40B4-BE49-F238E27FC236}">
                <a16:creationId xmlns:a16="http://schemas.microsoft.com/office/drawing/2014/main" xmlns="" id="{E6B16ACA-8324-484A-8CC8-BF4CF2AD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818" y="1"/>
            <a:ext cx="620818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14-6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相对论性动量和能量</a:t>
            </a:r>
          </a:p>
        </p:txBody>
      </p:sp>
      <p:pic>
        <p:nvPicPr>
          <p:cNvPr id="29710" name="Picture 1038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06CBA948-9343-4ED8-8EE0-BBABD6C2A3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11" name="Text Box 1039">
            <a:hlinkClick r:id="rId16" action="ppaction://hlinkpres?slideindex=3&amp;slidetitle=幻灯片 3"/>
            <a:extLst>
              <a:ext uri="{FF2B5EF4-FFF2-40B4-BE49-F238E27FC236}">
                <a16:creationId xmlns:a16="http://schemas.microsoft.com/office/drawing/2014/main" xmlns="" id="{A39DF018-B6C6-42EE-94AB-AF7F0F2B1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01600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xmlns="" id="{86786B5A-B542-4D51-99D5-3A9A92D874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3284" y="6440488"/>
            <a:ext cx="2844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E3A051-8A6F-46A3-8B6D-D6E674B32C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xmlns="" id="{3CA5547B-D068-4BC2-AD59-8F8F939E2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184" y="6400800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第十四章  相对论</a:t>
            </a:r>
          </a:p>
        </p:txBody>
      </p:sp>
      <p:grpSp>
        <p:nvGrpSpPr>
          <p:cNvPr id="96260" name="Group 4">
            <a:extLst>
              <a:ext uri="{FF2B5EF4-FFF2-40B4-BE49-F238E27FC236}">
                <a16:creationId xmlns:a16="http://schemas.microsoft.com/office/drawing/2014/main" xmlns="" id="{E4135E57-696C-4637-800C-4712D2CB910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96261" name="Picture 5" descr="moban-2-3">
              <a:extLst>
                <a:ext uri="{FF2B5EF4-FFF2-40B4-BE49-F238E27FC236}">
                  <a16:creationId xmlns:a16="http://schemas.microsoft.com/office/drawing/2014/main" xmlns="" id="{FD92E21D-49D6-41FD-9C90-C246C8EDA05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262" name="Picture 6" descr="moban-1-11">
              <a:extLst>
                <a:ext uri="{FF2B5EF4-FFF2-40B4-BE49-F238E27FC236}">
                  <a16:creationId xmlns:a16="http://schemas.microsoft.com/office/drawing/2014/main" xmlns="" id="{E8991089-582E-4CB0-A737-281EDEDC88E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264" name="Oval 8">
            <a:extLst>
              <a:ext uri="{FF2B5EF4-FFF2-40B4-BE49-F238E27FC236}">
                <a16:creationId xmlns:a16="http://schemas.microsoft.com/office/drawing/2014/main" xmlns="" id="{FE39DB03-1380-4F8A-BC9D-D5570FD87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6267" name="Picture 11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8911D918-D139-4864-9172-059D47996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68" name="Text Box 12">
            <a:hlinkClick r:id="rId16"/>
            <a:extLst>
              <a:ext uri="{FF2B5EF4-FFF2-40B4-BE49-F238E27FC236}">
                <a16:creationId xmlns:a16="http://schemas.microsoft.com/office/drawing/2014/main" xmlns="" id="{3DEB7EEF-E2B4-40B1-93E0-4FBD401713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01600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C062-639B-467B-8C82-1F273DF76D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1038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7A64E514-A3C4-48DE-BBDF-0BAA7EC1E4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39">
            <a:hlinkClick r:id="rId14" action="ppaction://hlinkpres?slideindex=3&amp;slidetitle=幻灯片 3"/>
            <a:extLst>
              <a:ext uri="{FF2B5EF4-FFF2-40B4-BE49-F238E27FC236}">
                <a16:creationId xmlns:a16="http://schemas.microsoft.com/office/drawing/2014/main" xmlns="" id="{DCBAE7E2-D5FF-4FEC-B583-57861F3B4E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01600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204822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61284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/>
    </p:bld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emf"/><Relationship Id="rId5" Type="http://schemas.openxmlformats.org/officeDocument/2006/relationships/image" Target="../media/image21.wmf"/><Relationship Id="rId10" Type="http://schemas.openxmlformats.org/officeDocument/2006/relationships/customXml" Target="../ink/ink9.xml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wmf"/><Relationship Id="rId1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3.wmf"/><Relationship Id="rId1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12" Type="http://schemas.openxmlformats.org/officeDocument/2006/relationships/customXml" Target="../ink/ink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59.e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42.bin"/><Relationship Id="rId20" Type="http://schemas.openxmlformats.org/officeDocument/2006/relationships/customXml" Target="../ink/ink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63.emf"/><Relationship Id="rId5" Type="http://schemas.openxmlformats.org/officeDocument/2006/relationships/image" Target="../media/image60.wmf"/><Relationship Id="rId10" Type="http://schemas.openxmlformats.org/officeDocument/2006/relationships/customXml" Target="../ink/ink14.xml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emf"/><Relationship Id="rId5" Type="http://schemas.openxmlformats.org/officeDocument/2006/relationships/image" Target="../media/image10.wmf"/><Relationship Id="rId10" Type="http://schemas.openxmlformats.org/officeDocument/2006/relationships/customXml" Target="../ink/ink4.xml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Relationship Id="rId1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137E63E-ED3A-42AC-9FF5-44A60B0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834-56B3-4FDF-9E66-3B2BD24B05EF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DF1D26A-1446-4229-ACF4-ADF0F0121E19}"/>
              </a:ext>
            </a:extLst>
          </p:cNvPr>
          <p:cNvSpPr txBox="1"/>
          <p:nvPr/>
        </p:nvSpPr>
        <p:spPr>
          <a:xfrm>
            <a:off x="1559496" y="620688"/>
            <a:ext cx="9577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运动学的描述：</a:t>
            </a:r>
            <a:endParaRPr lang="en-US" altLang="zh-CN" sz="6000" dirty="0"/>
          </a:p>
          <a:p>
            <a:r>
              <a:rPr lang="zh-CN" altLang="en-US" sz="6000" dirty="0"/>
              <a:t>动力学的描述呢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D440DE7-9605-4AED-ADD7-F345B8C99AF8}"/>
              </a:ext>
            </a:extLst>
          </p:cNvPr>
          <p:cNvSpPr/>
          <p:nvPr/>
        </p:nvSpPr>
        <p:spPr>
          <a:xfrm>
            <a:off x="1631504" y="3429000"/>
            <a:ext cx="8928992" cy="14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sym typeface="Monotype Sorts" pitchFamily="2" charset="2"/>
              </a:rPr>
              <a:t>1</a:t>
            </a:r>
            <a:r>
              <a:rPr lang="zh-CN" altLang="en-US" sz="3200" dirty="0">
                <a:sym typeface="Monotype Sorts" pitchFamily="2" charset="2"/>
              </a:rPr>
              <a:t>、</a:t>
            </a:r>
            <a:r>
              <a:rPr lang="zh-CN" altLang="en-US" sz="3200" dirty="0">
                <a:latin typeface="宋体" panose="02010600030101010101" pitchFamily="2" charset="-122"/>
                <a:sym typeface="Monotype Sorts" pitchFamily="2" charset="2"/>
              </a:rPr>
              <a:t>力学定律在洛仑兹变换下形式不变；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sym typeface="Monotype Sorts" pitchFamily="2" charset="2"/>
              </a:rPr>
              <a:t>  </a:t>
            </a:r>
            <a:r>
              <a:rPr lang="en-US" altLang="zh-CN" sz="3200" dirty="0">
                <a:sym typeface="Monotype Sorts" pitchFamily="2" charset="2"/>
              </a:rPr>
              <a:t>2</a:t>
            </a:r>
            <a:r>
              <a:rPr lang="zh-CN" altLang="en-US" sz="3200" dirty="0">
                <a:sym typeface="Monotype Sorts" pitchFamily="2" charset="2"/>
              </a:rPr>
              <a:t>、</a:t>
            </a:r>
            <a:r>
              <a:rPr lang="zh-CN" altLang="en-US" sz="3200" dirty="0">
                <a:latin typeface="宋体" panose="02010600030101010101" pitchFamily="2" charset="-122"/>
                <a:sym typeface="Monotype Sorts" pitchFamily="2" charset="2"/>
              </a:rPr>
              <a:t>低速时转化成相应的经典力学形式。</a:t>
            </a:r>
            <a:endParaRPr lang="zh-CN" altLang="en-US" sz="32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1395360" y="3358800"/>
              <a:ext cx="8199000" cy="19288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080" y="3350880"/>
                <a:ext cx="8215200" cy="19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15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xmlns="" id="{3FC1ECF2-1C73-4934-A021-565A9A57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FC6F-B42B-4031-ACDC-C038B56B5F0E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xmlns="" id="{943C9DFF-38CB-4899-B2EB-2F5D052D2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32605"/>
              </p:ext>
            </p:extLst>
          </p:nvPr>
        </p:nvGraphicFramePr>
        <p:xfrm>
          <a:off x="5514395" y="2751846"/>
          <a:ext cx="163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4" imgW="545760" imgH="203040" progId="Equation.3">
                  <p:embed/>
                </p:oleObj>
              </mc:Choice>
              <mc:Fallback>
                <p:oleObj name="Equation" r:id="rId4" imgW="5457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395" y="2751846"/>
                        <a:ext cx="1638300" cy="5461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7FF"/>
                          </a:gs>
                          <a:gs pos="50000">
                            <a:srgbClr val="FFFFFF"/>
                          </a:gs>
                          <a:gs pos="100000">
                            <a:srgbClr val="FFE7FF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>
            <a:extLst>
              <a:ext uri="{FF2B5EF4-FFF2-40B4-BE49-F238E27FC236}">
                <a16:creationId xmlns:a16="http://schemas.microsoft.com/office/drawing/2014/main" xmlns="" id="{9849265B-6E5E-4851-A1CE-74785BE4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889" y="2728828"/>
            <a:ext cx="3124200" cy="584775"/>
          </a:xfrm>
          <a:prstGeom prst="rect">
            <a:avLst/>
          </a:prstGeom>
          <a:gradFill rotWithShape="0">
            <a:gsLst>
              <a:gs pos="0">
                <a:srgbClr val="FFE7FF"/>
              </a:gs>
              <a:gs pos="50000">
                <a:srgbClr val="FFFFFF"/>
              </a:gs>
              <a:gs pos="100000">
                <a:srgbClr val="FFE7FF"/>
              </a:gs>
            </a:gsLst>
            <a:lin ang="5400000" scaled="1"/>
          </a:gradFill>
          <a:ln w="3810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相对论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质能</a:t>
            </a:r>
            <a:r>
              <a:rPr lang="zh-CN" altLang="en-US" sz="3200" b="1" dirty="0">
                <a:latin typeface="Times New Roman" panose="02020603050405020304" pitchFamily="18" charset="0"/>
              </a:rPr>
              <a:t>关系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xmlns="" id="{3F0A5E84-C89D-49DA-B696-6B0F5F535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024" y="3603286"/>
            <a:ext cx="9841903" cy="584775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质能关系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指出</a:t>
            </a:r>
            <a:r>
              <a:rPr lang="zh-CN" altLang="en-US" sz="3200" b="1" dirty="0">
                <a:latin typeface="Times New Roman" panose="02020603050405020304" pitchFamily="18" charset="0"/>
              </a:rPr>
              <a:t>：物质的质量和能量之间有密切的联系 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295" name="Rectangle 31">
            <a:extLst>
              <a:ext uri="{FF2B5EF4-FFF2-40B4-BE49-F238E27FC236}">
                <a16:creationId xmlns:a16="http://schemas.microsoft.com/office/drawing/2014/main" xmlns="" id="{F0624823-12B8-404D-B14D-973FD0C36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556603"/>
            <a:ext cx="188352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457200" indent="-457200" eaLnBrk="0" hangingPunct="0">
              <a:buFont typeface="Arial" panose="020B0604020202020204" pitchFamily="34" charset="0"/>
              <a:buChar char="•"/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总能量</a:t>
            </a:r>
          </a:p>
        </p:txBody>
      </p:sp>
      <p:sp>
        <p:nvSpPr>
          <p:cNvPr id="11296" name="Rectangle 32">
            <a:extLst>
              <a:ext uri="{FF2B5EF4-FFF2-40B4-BE49-F238E27FC236}">
                <a16:creationId xmlns:a16="http://schemas.microsoft.com/office/drawing/2014/main" xmlns="" id="{A9DC4110-B1EB-40BE-82C9-A4E93164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7" y="5054720"/>
            <a:ext cx="9486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/>
              <a:t>       </a:t>
            </a:r>
            <a:r>
              <a:rPr lang="zh-CN" altLang="en-US" sz="3200" b="1" dirty="0"/>
              <a:t>相对论能量和质量守恒是一个</a:t>
            </a:r>
            <a:r>
              <a:rPr lang="zh-CN" altLang="en-US" sz="3200" b="1" dirty="0">
                <a:solidFill>
                  <a:srgbClr val="CC0000"/>
                </a:solidFill>
              </a:rPr>
              <a:t>统一</a:t>
            </a:r>
            <a:r>
              <a:rPr lang="zh-CN" altLang="en-US" sz="3200" b="1" dirty="0"/>
              <a:t>的物理规律</a:t>
            </a:r>
            <a:r>
              <a:rPr lang="en-US" altLang="zh-CN" sz="3200" b="1" dirty="0"/>
              <a:t>.</a:t>
            </a:r>
          </a:p>
        </p:txBody>
      </p:sp>
      <p:graphicFrame>
        <p:nvGraphicFramePr>
          <p:cNvPr id="11298" name="Object 34">
            <a:extLst>
              <a:ext uri="{FF2B5EF4-FFF2-40B4-BE49-F238E27FC236}">
                <a16:creationId xmlns:a16="http://schemas.microsoft.com/office/drawing/2014/main" xmlns="" id="{DEA5419A-8056-4167-B0D9-B42679AE4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175374"/>
              </p:ext>
            </p:extLst>
          </p:nvPr>
        </p:nvGraphicFramePr>
        <p:xfrm>
          <a:off x="2759829" y="506412"/>
          <a:ext cx="3749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公式" r:id="rId6" imgW="1320480" imgH="241200" progId="Equation.3">
                  <p:embed/>
                </p:oleObj>
              </mc:Choice>
              <mc:Fallback>
                <p:oleObj name="公式" r:id="rId6" imgW="1320480" imgH="241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829" y="506412"/>
                        <a:ext cx="37496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6">
            <a:extLst>
              <a:ext uri="{FF2B5EF4-FFF2-40B4-BE49-F238E27FC236}">
                <a16:creationId xmlns:a16="http://schemas.microsoft.com/office/drawing/2014/main" xmlns="" id="{A09555CB-CC3B-41F7-A84A-170B5CD8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655" y="1191861"/>
            <a:ext cx="142186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zh-CN" altLang="en-US" sz="3200" b="1" dirty="0">
                <a:latin typeface="宋体" panose="02010600030101010101" pitchFamily="2" charset="-122"/>
              </a:rPr>
              <a:t>静能量</a:t>
            </a:r>
          </a:p>
        </p:txBody>
      </p:sp>
      <p:graphicFrame>
        <p:nvGraphicFramePr>
          <p:cNvPr id="10" name="Object 17">
            <a:extLst>
              <a:ext uri="{FF2B5EF4-FFF2-40B4-BE49-F238E27FC236}">
                <a16:creationId xmlns:a16="http://schemas.microsoft.com/office/drawing/2014/main" xmlns="" id="{960702C5-7255-4605-8D1A-7B15069EA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119792"/>
              </p:ext>
            </p:extLst>
          </p:nvPr>
        </p:nvGraphicFramePr>
        <p:xfrm>
          <a:off x="3514893" y="1200099"/>
          <a:ext cx="21526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公式" r:id="rId8" imgW="647640" imgH="241200" progId="Equation.3">
                  <p:embed/>
                </p:oleObj>
              </mc:Choice>
              <mc:Fallback>
                <p:oleObj name="公式" r:id="rId8" imgW="647640" imgH="241200" progId="Equation.3">
                  <p:embed/>
                  <p:pic>
                    <p:nvPicPr>
                      <p:cNvPr id="9233" name="Object 17">
                        <a:extLst>
                          <a:ext uri="{FF2B5EF4-FFF2-40B4-BE49-F238E27FC236}">
                            <a16:creationId xmlns:a16="http://schemas.microsoft.com/office/drawing/2014/main" xmlns="" id="{7581016A-7E6B-413E-A08D-AF3D53637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893" y="1200099"/>
                        <a:ext cx="21526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8">
            <a:extLst>
              <a:ext uri="{FF2B5EF4-FFF2-40B4-BE49-F238E27FC236}">
                <a16:creationId xmlns:a16="http://schemas.microsoft.com/office/drawing/2014/main" xmlns="" id="{7EC9B3C9-5DEF-48A1-BC67-42ABA489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976" y="1199964"/>
            <a:ext cx="4773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物体</a:t>
            </a:r>
            <a:r>
              <a:rPr lang="zh-CN" altLang="en-US" sz="3200" b="1" dirty="0">
                <a:solidFill>
                  <a:srgbClr val="CC0000"/>
                </a:solidFill>
              </a:rPr>
              <a:t>静止</a:t>
            </a:r>
            <a:r>
              <a:rPr lang="zh-CN" altLang="en-US" sz="3200" b="1" dirty="0"/>
              <a:t>时所具有的</a:t>
            </a:r>
            <a:r>
              <a:rPr lang="zh-CN" altLang="en-US" sz="3200" b="1" dirty="0">
                <a:solidFill>
                  <a:srgbClr val="CC0000"/>
                </a:solidFill>
              </a:rPr>
              <a:t>能量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2AA028-5B82-4ABA-9573-D2DE27174CB8}"/>
              </a:ext>
            </a:extLst>
          </p:cNvPr>
          <p:cNvSpPr txBox="1"/>
          <p:nvPr/>
        </p:nvSpPr>
        <p:spPr>
          <a:xfrm>
            <a:off x="2279576" y="1855737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动能  </a:t>
            </a:r>
            <a:r>
              <a:rPr lang="en-US" altLang="zh-CN" sz="3200" i="1" dirty="0"/>
              <a:t>E</a:t>
            </a:r>
            <a:r>
              <a:rPr lang="en-US" altLang="zh-CN" sz="3200" i="1" baseline="-25000" dirty="0"/>
              <a:t>k</a:t>
            </a:r>
            <a:endParaRPr lang="zh-CN" altLang="en-US" sz="3200" i="1" baseline="-25000" dirty="0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xmlns="" id="{0C985BDB-529C-4F93-9C9D-5B81793F3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975" y="1837344"/>
            <a:ext cx="51283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外力做功，物体具有的动能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墨迹 2"/>
              <p14:cNvContentPartPr/>
              <p14:nvPr/>
            </p14:nvContentPartPr>
            <p14:xfrm>
              <a:off x="6181200" y="2448720"/>
              <a:ext cx="540360" cy="10076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2560" y="2441880"/>
                <a:ext cx="556560" cy="102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7" grpId="0" animBg="1"/>
      <p:bldP spid="11296" grpId="0"/>
      <p:bldP spid="9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xmlns="" id="{FA8451B5-DAE5-4733-8CAA-C79D9CAB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D224-92AA-4792-B411-DCAF1AE3EC9E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13318" name="Group 6">
            <a:extLst>
              <a:ext uri="{FF2B5EF4-FFF2-40B4-BE49-F238E27FC236}">
                <a16:creationId xmlns:a16="http://schemas.microsoft.com/office/drawing/2014/main" xmlns="" id="{18A12353-129D-45B8-9E4C-51E0C85D3D02}"/>
              </a:ext>
            </a:extLst>
          </p:cNvPr>
          <p:cNvGrpSpPr>
            <a:grpSpLocks/>
          </p:cNvGrpSpPr>
          <p:nvPr/>
        </p:nvGrpSpPr>
        <p:grpSpPr bwMode="auto">
          <a:xfrm>
            <a:off x="2459038" y="1066800"/>
            <a:ext cx="2798762" cy="914400"/>
            <a:chOff x="336" y="480"/>
            <a:chExt cx="1632" cy="576"/>
          </a:xfrm>
        </p:grpSpPr>
        <p:sp>
          <p:nvSpPr>
            <p:cNvPr id="13319" name="AutoShape 7">
              <a:extLst>
                <a:ext uri="{FF2B5EF4-FFF2-40B4-BE49-F238E27FC236}">
                  <a16:creationId xmlns:a16="http://schemas.microsoft.com/office/drawing/2014/main" xmlns="" id="{1F7E5C9C-53E7-4D79-A98B-8241594B2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80"/>
              <a:ext cx="1296" cy="57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xmlns="" id="{F9027C9F-7A31-4CC0-B990-FD41A14A0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624"/>
              <a:ext cx="14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物理意义</a:t>
              </a:r>
            </a:p>
          </p:txBody>
        </p:sp>
      </p:grpSp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xmlns="" id="{D7241884-5A7A-444A-A9BE-4B005600A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438400"/>
          <a:ext cx="1828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4" imgW="571320" imgH="203040" progId="Equation.3">
                  <p:embed/>
                </p:oleObj>
              </mc:Choice>
              <mc:Fallback>
                <p:oleObj name="Equation" r:id="rId4" imgW="5713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1828800" cy="6413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50000">
                            <a:schemeClr val="bg1"/>
                          </a:gs>
                          <a:gs pos="100000">
                            <a:srgbClr val="FF9933"/>
                          </a:gs>
                        </a:gsLst>
                        <a:lin ang="5400000" scaled="1"/>
                      </a:gradFill>
                      <a:ln w="127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xmlns="" id="{8952B928-8324-4EFB-A096-3436FCC2A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409825"/>
          <a:ext cx="2743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6" imgW="876240" imgH="228600" progId="Equation.3">
                  <p:embed/>
                </p:oleObj>
              </mc:Choice>
              <mc:Fallback>
                <p:oleObj name="Equation" r:id="rId6" imgW="8762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409825"/>
                        <a:ext cx="2743200" cy="6619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50000">
                            <a:schemeClr val="bg1"/>
                          </a:gs>
                          <a:gs pos="100000">
                            <a:srgbClr val="FF9933"/>
                          </a:gs>
                        </a:gsLst>
                        <a:lin ang="5400000" scaled="1"/>
                      </a:gradFill>
                      <a:ln w="127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>
            <a:extLst>
              <a:ext uri="{FF2B5EF4-FFF2-40B4-BE49-F238E27FC236}">
                <a16:creationId xmlns:a16="http://schemas.microsoft.com/office/drawing/2014/main" xmlns="" id="{1CD1DB8C-26AA-4A0B-8E53-3A09D3BE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65526"/>
            <a:ext cx="7239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FCE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latin typeface="宋体" panose="02010600030101010101" pitchFamily="2" charset="-122"/>
              </a:rPr>
              <a:t>惯性质量的增加和能量的增加相联系，能量的改变必然导致质量的相应变化，这是相对论的又一极其重要的推论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r>
              <a:rPr lang="en-US" altLang="zh-CN" sz="3200" b="1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xmlns="" id="{6AC66FDB-620F-4885-BA18-64617606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48A6-0404-4B20-947D-FB037A9CF59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xmlns="" id="{51BAE80C-72DC-45EF-8F8E-5DE599A30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908051"/>
            <a:ext cx="7315200" cy="1566863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50000">
                <a:schemeClr val="bg1"/>
              </a:gs>
              <a:gs pos="100000">
                <a:srgbClr val="6666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相对论的质能关系为开创原子能时代提供了理论基础 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这是一个具有划时代意义的理论公式 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4341" name="Picture 5" descr="爱因斯坦与e=mc2">
            <a:extLst>
              <a:ext uri="{FF2B5EF4-FFF2-40B4-BE49-F238E27FC236}">
                <a16:creationId xmlns:a16="http://schemas.microsoft.com/office/drawing/2014/main" xmlns="" id="{CA79276B-E6F9-49AE-9C53-CBB9BDFE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2636838"/>
            <a:ext cx="6408737" cy="3313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D36AB3A-6CB0-45E1-95CC-9E17B1A3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834-56B3-4FDF-9E66-3B2BD24B05E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B3AE51D-C8B7-4CC5-8A82-8313ADBF4E9D}"/>
              </a:ext>
            </a:extLst>
          </p:cNvPr>
          <p:cNvSpPr txBox="1"/>
          <p:nvPr/>
        </p:nvSpPr>
        <p:spPr>
          <a:xfrm>
            <a:off x="551384" y="332656"/>
            <a:ext cx="805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烧水增加了水的质量？？ </a:t>
            </a:r>
            <a:r>
              <a:rPr lang="en-US" altLang="zh-CN" sz="3600" dirty="0"/>
              <a:t>Yes</a:t>
            </a:r>
            <a:r>
              <a:rPr lang="zh-CN" altLang="en-US" sz="3600" dirty="0"/>
              <a:t>！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359280" y="203040"/>
              <a:ext cx="11749320" cy="52448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280" y="191880"/>
                <a:ext cx="11765880" cy="525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7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>
            <a:extLst>
              <a:ext uri="{FF2B5EF4-FFF2-40B4-BE49-F238E27FC236}">
                <a16:creationId xmlns:a16="http://schemas.microsoft.com/office/drawing/2014/main" xmlns="" id="{667491D6-6467-4878-994E-8B9BF854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4754-34FF-49C8-BEFA-F06518C680C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xmlns="" id="{796C1969-196F-45FB-874B-39016024F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05" y="439518"/>
            <a:ext cx="9016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四　质能公式的验证</a:t>
            </a:r>
            <a:r>
              <a:rPr lang="en-US" altLang="zh-CN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在原子核裂变和聚变中的应用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xmlns="" id="{E57CDB4F-2B7F-4CE1-8F27-42C052455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205039"/>
          <a:ext cx="57023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6" name="Equation" r:id="rId4" imgW="3352680" imgH="419040" progId="Equation.3">
                  <p:embed/>
                </p:oleObj>
              </mc:Choice>
              <mc:Fallback>
                <p:oleObj name="Equation" r:id="rId4" imgW="33526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5039"/>
                        <a:ext cx="57023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1" name="Group 27">
            <a:extLst>
              <a:ext uri="{FF2B5EF4-FFF2-40B4-BE49-F238E27FC236}">
                <a16:creationId xmlns:a16="http://schemas.microsoft.com/office/drawing/2014/main" xmlns="" id="{6A6B071B-8D39-46FF-9822-CC5E81AB073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940050"/>
            <a:ext cx="4495800" cy="579438"/>
            <a:chOff x="576" y="1852"/>
            <a:chExt cx="2832" cy="365"/>
          </a:xfrm>
        </p:grpSpPr>
        <p:graphicFrame>
          <p:nvGraphicFramePr>
            <p:cNvPr id="16391" name="Object 7">
              <a:extLst>
                <a:ext uri="{FF2B5EF4-FFF2-40B4-BE49-F238E27FC236}">
                  <a16:creationId xmlns:a16="http://schemas.microsoft.com/office/drawing/2014/main" xmlns="" id="{FA3FAB70-8E79-4F07-9C2F-1785FC823C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920"/>
            <a:ext cx="15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67" name="Equation" r:id="rId6" imgW="1218960" imgH="241200" progId="Equation.3">
                    <p:embed/>
                  </p:oleObj>
                </mc:Choice>
                <mc:Fallback>
                  <p:oleObj name="Equation" r:id="rId6" imgW="121896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920"/>
                          <a:ext cx="15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Text Box 8">
              <a:extLst>
                <a:ext uri="{FF2B5EF4-FFF2-40B4-BE49-F238E27FC236}">
                  <a16:creationId xmlns:a16="http://schemas.microsoft.com/office/drawing/2014/main" xmlns="" id="{07035630-FB3B-4CFA-BCD3-9F22AC79C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2"/>
              <a:ext cx="1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宋体" panose="02010600030101010101" pitchFamily="2" charset="-122"/>
                </a:rPr>
                <a:t>质量亏损</a:t>
              </a:r>
            </a:p>
          </p:txBody>
        </p:sp>
      </p:grpSp>
      <p:grpSp>
        <p:nvGrpSpPr>
          <p:cNvPr id="16414" name="Group 30">
            <a:extLst>
              <a:ext uri="{FF2B5EF4-FFF2-40B4-BE49-F238E27FC236}">
                <a16:creationId xmlns:a16="http://schemas.microsoft.com/office/drawing/2014/main" xmlns="" id="{BE1028A2-2572-46CB-AADA-548FB9FA5E3C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3678239"/>
            <a:ext cx="6251575" cy="669925"/>
            <a:chOff x="576" y="2317"/>
            <a:chExt cx="3938" cy="422"/>
          </a:xfrm>
        </p:grpSpPr>
        <p:sp>
          <p:nvSpPr>
            <p:cNvPr id="16394" name="Text Box 10">
              <a:extLst>
                <a:ext uri="{FF2B5EF4-FFF2-40B4-BE49-F238E27FC236}">
                  <a16:creationId xmlns:a16="http://schemas.microsoft.com/office/drawing/2014/main" xmlns="" id="{3B8C100E-CA4B-47AB-B896-08F82BE40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35"/>
              <a:ext cx="19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宋体" panose="02010600030101010101" pitchFamily="2" charset="-122"/>
                </a:rPr>
                <a:t>原子质量单位 </a:t>
              </a:r>
            </a:p>
          </p:txBody>
        </p:sp>
        <p:graphicFrame>
          <p:nvGraphicFramePr>
            <p:cNvPr id="16395" name="Object 11">
              <a:extLst>
                <a:ext uri="{FF2B5EF4-FFF2-40B4-BE49-F238E27FC236}">
                  <a16:creationId xmlns:a16="http://schemas.microsoft.com/office/drawing/2014/main" xmlns="" id="{8F689978-81AE-43C0-A6B6-02E68F953B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2317"/>
            <a:ext cx="2178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68" name="Equation" r:id="rId8" imgW="1180800" imgH="228600" progId="Equation.3">
                    <p:embed/>
                  </p:oleObj>
                </mc:Choice>
                <mc:Fallback>
                  <p:oleObj name="Equation" r:id="rId8" imgW="11808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317"/>
                          <a:ext cx="2178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13" name="Group 29">
            <a:extLst>
              <a:ext uri="{FF2B5EF4-FFF2-40B4-BE49-F238E27FC236}">
                <a16:creationId xmlns:a16="http://schemas.microsoft.com/office/drawing/2014/main" xmlns="" id="{E5A67FE1-845A-4CF3-8D3F-5DFCBB7002B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222751"/>
            <a:ext cx="7545388" cy="1293813"/>
            <a:chOff x="576" y="2660"/>
            <a:chExt cx="4753" cy="815"/>
          </a:xfrm>
        </p:grpSpPr>
        <p:sp>
          <p:nvSpPr>
            <p:cNvPr id="16397" name="Text Box 13">
              <a:extLst>
                <a:ext uri="{FF2B5EF4-FFF2-40B4-BE49-F238E27FC236}">
                  <a16:creationId xmlns:a16="http://schemas.microsoft.com/office/drawing/2014/main" xmlns="" id="{DD741CCD-B004-4C6D-9CCF-020F81AFC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851"/>
              <a:ext cx="22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宋体" panose="02010600030101010101" pitchFamily="2" charset="-122"/>
                </a:rPr>
                <a:t>放出的能量</a:t>
              </a:r>
            </a:p>
          </p:txBody>
        </p:sp>
        <p:graphicFrame>
          <p:nvGraphicFramePr>
            <p:cNvPr id="16398" name="Object 14">
              <a:extLst>
                <a:ext uri="{FF2B5EF4-FFF2-40B4-BE49-F238E27FC236}">
                  <a16:creationId xmlns:a16="http://schemas.microsoft.com/office/drawing/2014/main" xmlns="" id="{30671D21-7037-42C5-89B8-1FB6E3C21B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660"/>
            <a:ext cx="3356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69" name="Equation" r:id="rId10" imgW="1879560" imgH="431640" progId="Equation.3">
                    <p:embed/>
                  </p:oleObj>
                </mc:Choice>
                <mc:Fallback>
                  <p:oleObj name="Equation" r:id="rId10" imgW="1879560" imgH="431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660"/>
                          <a:ext cx="3356" cy="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2" name="Text Box 18">
            <a:extLst>
              <a:ext uri="{FF2B5EF4-FFF2-40B4-BE49-F238E27FC236}">
                <a16:creationId xmlns:a16="http://schemas.microsoft.com/office/drawing/2014/main" xmlns="" id="{EFDBA158-1760-4825-8863-9B4D3C91A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5039"/>
            <a:ext cx="259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rgbClr val="1C1C1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</a:rPr>
              <a:t>核裂变</a:t>
            </a:r>
          </a:p>
        </p:txBody>
      </p:sp>
      <p:grpSp>
        <p:nvGrpSpPr>
          <p:cNvPr id="16408" name="Group 24">
            <a:extLst>
              <a:ext uri="{FF2B5EF4-FFF2-40B4-BE49-F238E27FC236}">
                <a16:creationId xmlns:a16="http://schemas.microsoft.com/office/drawing/2014/main" xmlns="" id="{67B31348-66BD-4692-BEF4-556E62F2657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192714"/>
            <a:ext cx="7162800" cy="1131887"/>
            <a:chOff x="384" y="3120"/>
            <a:chExt cx="4128" cy="713"/>
          </a:xfrm>
        </p:grpSpPr>
        <p:sp>
          <p:nvSpPr>
            <p:cNvPr id="16409" name="Text Box 25">
              <a:extLst>
                <a:ext uri="{FF2B5EF4-FFF2-40B4-BE49-F238E27FC236}">
                  <a16:creationId xmlns:a16="http://schemas.microsoft.com/office/drawing/2014/main" xmlns="" id="{EA36D3A1-02AC-46B8-9434-2A8FF9C58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1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CC0000"/>
                  </a:solidFill>
                  <a:latin typeface="Times New Roman" panose="02020603050405020304" pitchFamily="18" charset="0"/>
                </a:rPr>
                <a:t>1g</a:t>
              </a:r>
              <a:r>
                <a:rPr lang="en-US" altLang="zh-CN" sz="3200" b="1">
                  <a:solidFill>
                    <a:srgbClr val="CC00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>
                  <a:latin typeface="Times New Roman" panose="02020603050405020304" pitchFamily="18" charset="0"/>
                </a:rPr>
                <a:t>铀</a:t>
              </a:r>
              <a:r>
                <a:rPr lang="en-US" altLang="zh-CN" sz="3200" b="1">
                  <a:latin typeface="Times New Roman" panose="02020603050405020304" pitchFamily="18" charset="0"/>
                </a:rPr>
                <a:t>— 235 </a:t>
              </a:r>
              <a:r>
                <a:rPr lang="zh-CN" altLang="en-US" sz="3200" b="1">
                  <a:latin typeface="Times New Roman" panose="02020603050405020304" pitchFamily="18" charset="0"/>
                </a:rPr>
                <a:t>的原子裂变释放的能量</a:t>
              </a:r>
            </a:p>
          </p:txBody>
        </p:sp>
        <p:graphicFrame>
          <p:nvGraphicFramePr>
            <p:cNvPr id="16410" name="Object 26">
              <a:extLst>
                <a:ext uri="{FF2B5EF4-FFF2-40B4-BE49-F238E27FC236}">
                  <a16:creationId xmlns:a16="http://schemas.microsoft.com/office/drawing/2014/main" xmlns="" id="{AE36A625-DFCC-4C6F-857D-F5F4ED8FD0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456"/>
            <a:ext cx="15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70" name="Equation" r:id="rId12" imgW="1498320" imgH="355320" progId="Equation.3">
                    <p:embed/>
                  </p:oleObj>
                </mc:Choice>
                <mc:Fallback>
                  <p:oleObj name="Equation" r:id="rId12" imgW="1498320" imgH="3553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456"/>
                          <a:ext cx="15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729000" y="1783080"/>
              <a:ext cx="11046600" cy="14850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0720" y="1774440"/>
                <a:ext cx="11062080" cy="150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xmlns="" id="{0C02AD7B-005D-4808-B1EA-45AA514B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B19D-8ADC-42D2-8544-4EE184C163F4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23557" name="Picture 5" descr="图片2">
            <a:extLst>
              <a:ext uri="{FF2B5EF4-FFF2-40B4-BE49-F238E27FC236}">
                <a16:creationId xmlns:a16="http://schemas.microsoft.com/office/drawing/2014/main" xmlns="" id="{3C3E34A7-3C69-4819-886B-00CCBE18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842964"/>
            <a:ext cx="6191250" cy="474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9" name="Text Box 7">
            <a:extLst>
              <a:ext uri="{FF2B5EF4-FFF2-40B4-BE49-F238E27FC236}">
                <a16:creationId xmlns:a16="http://schemas.microsoft.com/office/drawing/2014/main" xmlns="" id="{1671BEDA-2EB1-4277-B3E8-6AAB7D2FF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89589"/>
            <a:ext cx="4425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原子弹爆炸（核裂变）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xmlns="" id="{7339CBDC-5CC0-4B71-98CB-1A4D6016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63FE-6587-48F0-B47F-615F2CA05AB0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17415" name="Picture 7" descr="X11">
            <a:extLst>
              <a:ext uri="{FF2B5EF4-FFF2-40B4-BE49-F238E27FC236}">
                <a16:creationId xmlns:a16="http://schemas.microsoft.com/office/drawing/2014/main" xmlns="" id="{D4CB97B4-4016-4E50-9FBC-67C63F2E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908050"/>
            <a:ext cx="6072187" cy="45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6" name="Text Box 8">
            <a:extLst>
              <a:ext uri="{FF2B5EF4-FFF2-40B4-BE49-F238E27FC236}">
                <a16:creationId xmlns:a16="http://schemas.microsoft.com/office/drawing/2014/main" xmlns="" id="{0E548925-E569-4690-8CD9-D651F7F28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6" y="5589588"/>
            <a:ext cx="7496175" cy="5889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我国于 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1958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年建成的首座重水反应堆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xmlns="" id="{38E51A91-0016-4FBA-8BC3-3D41B51D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E8CA-5276-4690-AA7D-15D82830732B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22532" name="Picture 1028" descr="秦山核电站全景">
            <a:extLst>
              <a:ext uri="{FF2B5EF4-FFF2-40B4-BE49-F238E27FC236}">
                <a16:creationId xmlns:a16="http://schemas.microsoft.com/office/drawing/2014/main" xmlns="" id="{02DDB6F0-C2D8-4CB8-9BC8-C543F7B3C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1"/>
            <a:ext cx="4897438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Picture 1029" descr="广东阳江核电站">
            <a:extLst>
              <a:ext uri="{FF2B5EF4-FFF2-40B4-BE49-F238E27FC236}">
                <a16:creationId xmlns:a16="http://schemas.microsoft.com/office/drawing/2014/main" xmlns="" id="{B4FF705D-C151-4E29-B720-C05ECCC4F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860801"/>
            <a:ext cx="4826000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4" name="Text Box 1030">
            <a:extLst>
              <a:ext uri="{FF2B5EF4-FFF2-40B4-BE49-F238E27FC236}">
                <a16:creationId xmlns:a16="http://schemas.microsoft.com/office/drawing/2014/main" xmlns="" id="{8973BB14-576F-4369-9F18-8E105316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1600201"/>
            <a:ext cx="2232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秦山核电站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全景图</a:t>
            </a:r>
          </a:p>
        </p:txBody>
      </p:sp>
      <p:sp>
        <p:nvSpPr>
          <p:cNvPr id="22535" name="Text Box 1031">
            <a:extLst>
              <a:ext uri="{FF2B5EF4-FFF2-40B4-BE49-F238E27FC236}">
                <a16:creationId xmlns:a16="http://schemas.microsoft.com/office/drawing/2014/main" xmlns="" id="{6CC5D97C-A0F0-4784-A5CD-DB803D35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962401"/>
            <a:ext cx="2232025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在建的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阳江核电站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效果图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225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xmlns="" id="{026931C2-9E34-435D-82FC-75A1FDE9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569-902C-476E-BA5D-90D1F43AF37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xmlns="" id="{20326231-A228-4B70-8B2E-2421C332E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46476"/>
            <a:ext cx="25146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在建的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江苏连云港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田湾核电站</a:t>
            </a:r>
          </a:p>
        </p:txBody>
      </p:sp>
      <p:pic>
        <p:nvPicPr>
          <p:cNvPr id="18440" name="Picture 8" descr="_1033376770_tw-41">
            <a:extLst>
              <a:ext uri="{FF2B5EF4-FFF2-40B4-BE49-F238E27FC236}">
                <a16:creationId xmlns:a16="http://schemas.microsoft.com/office/drawing/2014/main" xmlns="" id="{7EB3A172-D645-43C3-ABDC-8A75FCD78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997200"/>
            <a:ext cx="4635500" cy="318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1" name="Picture 9" descr="U61P1T68D10903F1023DT20051228091422">
            <a:extLst>
              <a:ext uri="{FF2B5EF4-FFF2-40B4-BE49-F238E27FC236}">
                <a16:creationId xmlns:a16="http://schemas.microsoft.com/office/drawing/2014/main" xmlns="" id="{DB094D86-C63E-4BE5-96FE-17BA51E1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763589"/>
            <a:ext cx="7499350" cy="2160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xmlns="" id="{2940D513-3C7F-4FF1-A7FC-54AD75E8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496-AD16-456D-B5D4-C95148FA32A2}" type="slidenum">
              <a:rPr lang="en-US" altLang="zh-CN"/>
              <a:pPr/>
              <a:t>19</a:t>
            </a:fld>
            <a:endParaRPr lang="en-US" altLang="zh-CN"/>
          </a:p>
        </p:txBody>
      </p:sp>
      <p:grpSp>
        <p:nvGrpSpPr>
          <p:cNvPr id="19479" name="Group 23">
            <a:extLst>
              <a:ext uri="{FF2B5EF4-FFF2-40B4-BE49-F238E27FC236}">
                <a16:creationId xmlns:a16="http://schemas.microsoft.com/office/drawing/2014/main" xmlns="" id="{B9C3C696-09BE-4F10-AABB-ED112D549D5E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946150"/>
            <a:ext cx="6165850" cy="654050"/>
            <a:chOff x="720" y="436"/>
            <a:chExt cx="3884" cy="412"/>
          </a:xfrm>
        </p:grpSpPr>
        <p:sp>
          <p:nvSpPr>
            <p:cNvPr id="19460" name="Text Box 4">
              <a:extLst>
                <a:ext uri="{FF2B5EF4-FFF2-40B4-BE49-F238E27FC236}">
                  <a16:creationId xmlns:a16="http://schemas.microsoft.com/office/drawing/2014/main" xmlns="" id="{16ABA13C-8870-4B77-BE27-47D28DE37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480"/>
              <a:ext cx="2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轻核聚变</a:t>
              </a:r>
            </a:p>
          </p:txBody>
        </p:sp>
        <p:graphicFrame>
          <p:nvGraphicFramePr>
            <p:cNvPr id="19461" name="Object 5">
              <a:extLst>
                <a:ext uri="{FF2B5EF4-FFF2-40B4-BE49-F238E27FC236}">
                  <a16:creationId xmlns:a16="http://schemas.microsoft.com/office/drawing/2014/main" xmlns="" id="{DDF2AE47-C499-4D65-9ED5-1D5E033BCA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3" y="436"/>
            <a:ext cx="2081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2" name="Equation" r:id="rId4" imgW="1485720" imgH="368280" progId="Equation.3">
                    <p:embed/>
                  </p:oleObj>
                </mc:Choice>
                <mc:Fallback>
                  <p:oleObj name="Equation" r:id="rId4" imgW="1485720" imgH="3682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436"/>
                          <a:ext cx="2081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6" name="Group 30">
            <a:extLst>
              <a:ext uri="{FF2B5EF4-FFF2-40B4-BE49-F238E27FC236}">
                <a16:creationId xmlns:a16="http://schemas.microsoft.com/office/drawing/2014/main" xmlns="" id="{ACD37F2C-14FC-4730-977E-9A78739E84B9}"/>
              </a:ext>
            </a:extLst>
          </p:cNvPr>
          <p:cNvGrpSpPr>
            <a:grpSpLocks/>
          </p:cNvGrpSpPr>
          <p:nvPr/>
        </p:nvGrpSpPr>
        <p:grpSpPr bwMode="auto">
          <a:xfrm>
            <a:off x="2436814" y="3068638"/>
            <a:ext cx="6694487" cy="1327150"/>
            <a:chOff x="575" y="1933"/>
            <a:chExt cx="4217" cy="836"/>
          </a:xfrm>
        </p:grpSpPr>
        <p:graphicFrame>
          <p:nvGraphicFramePr>
            <p:cNvPr id="19463" name="Object 7">
              <a:extLst>
                <a:ext uri="{FF2B5EF4-FFF2-40B4-BE49-F238E27FC236}">
                  <a16:creationId xmlns:a16="http://schemas.microsoft.com/office/drawing/2014/main" xmlns="" id="{EB1DF9D6-FEC0-44E6-819B-5D71DAF48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0" y="2371"/>
            <a:ext cx="297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3" name="Equation" r:id="rId6" imgW="2006280" imgH="228600" progId="Equation.3">
                    <p:embed/>
                  </p:oleObj>
                </mc:Choice>
                <mc:Fallback>
                  <p:oleObj name="Equation" r:id="rId6" imgW="200628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2371"/>
                          <a:ext cx="2972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4" name="Text Box 8">
              <a:extLst>
                <a:ext uri="{FF2B5EF4-FFF2-40B4-BE49-F238E27FC236}">
                  <a16:creationId xmlns:a16="http://schemas.microsoft.com/office/drawing/2014/main" xmlns="" id="{A58E8032-9D57-4B17-90D5-E05E533CF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2404"/>
              <a:ext cx="15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anose="02020603050405020304" pitchFamily="18" charset="0"/>
                </a:rPr>
                <a:t>释放能量</a:t>
              </a:r>
            </a:p>
          </p:txBody>
        </p:sp>
        <p:graphicFrame>
          <p:nvGraphicFramePr>
            <p:cNvPr id="19466" name="Object 10">
              <a:extLst>
                <a:ext uri="{FF2B5EF4-FFF2-40B4-BE49-F238E27FC236}">
                  <a16:creationId xmlns:a16="http://schemas.microsoft.com/office/drawing/2014/main" xmlns="" id="{9B81BF16-5AF6-4F59-A067-80CD30B8F5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9" y="1933"/>
            <a:ext cx="292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4" name="Equation" r:id="rId8" imgW="2920680" imgH="368280" progId="Equation.3">
                    <p:embed/>
                  </p:oleObj>
                </mc:Choice>
                <mc:Fallback>
                  <p:oleObj name="Equation" r:id="rId8" imgW="2920680" imgH="3682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" y="1933"/>
                          <a:ext cx="292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Rectangle 11">
              <a:extLst>
                <a:ext uri="{FF2B5EF4-FFF2-40B4-BE49-F238E27FC236}">
                  <a16:creationId xmlns:a16="http://schemas.microsoft.com/office/drawing/2014/main" xmlns="" id="{18E4E5B6-4B59-4EF0-B658-864478135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1933"/>
              <a:ext cx="17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</a:rPr>
                <a:t>质量亏损</a:t>
              </a:r>
            </a:p>
          </p:txBody>
        </p:sp>
      </p:grpSp>
      <p:grpSp>
        <p:nvGrpSpPr>
          <p:cNvPr id="19480" name="Group 24">
            <a:extLst>
              <a:ext uri="{FF2B5EF4-FFF2-40B4-BE49-F238E27FC236}">
                <a16:creationId xmlns:a16="http://schemas.microsoft.com/office/drawing/2014/main" xmlns="" id="{B1B1C7E1-718F-4A80-9F06-34B19921B08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00213"/>
            <a:ext cx="6254750" cy="1327150"/>
            <a:chOff x="240" y="1296"/>
            <a:chExt cx="3940" cy="836"/>
          </a:xfrm>
        </p:grpSpPr>
        <p:sp>
          <p:nvSpPr>
            <p:cNvPr id="19475" name="Rectangle 19">
              <a:extLst>
                <a:ext uri="{FF2B5EF4-FFF2-40B4-BE49-F238E27FC236}">
                  <a16:creationId xmlns:a16="http://schemas.microsoft.com/office/drawing/2014/main" xmlns="" id="{58A660D4-EF2A-4BA0-8D04-BF7ED90B1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48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氘核</a:t>
              </a:r>
            </a:p>
          </p:txBody>
        </p:sp>
        <p:sp>
          <p:nvSpPr>
            <p:cNvPr id="19476" name="Rectangle 20">
              <a:extLst>
                <a:ext uri="{FF2B5EF4-FFF2-40B4-BE49-F238E27FC236}">
                  <a16:creationId xmlns:a16="http://schemas.microsoft.com/office/drawing/2014/main" xmlns="" id="{47EFF047-4954-4614-B5E1-06B433424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67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氦核</a:t>
              </a:r>
            </a:p>
          </p:txBody>
        </p:sp>
        <p:graphicFrame>
          <p:nvGraphicFramePr>
            <p:cNvPr id="19477" name="Object 21">
              <a:extLst>
                <a:ext uri="{FF2B5EF4-FFF2-40B4-BE49-F238E27FC236}">
                  <a16:creationId xmlns:a16="http://schemas.microsoft.com/office/drawing/2014/main" xmlns="" id="{420792C8-0A62-435D-BF3A-789D6397D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1296"/>
            <a:ext cx="2875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5" name="Equation" r:id="rId10" imgW="2781000" imgH="380880" progId="Equation.3">
                    <p:embed/>
                  </p:oleObj>
                </mc:Choice>
                <mc:Fallback>
                  <p:oleObj name="Equation" r:id="rId10" imgW="2781000" imgH="380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296"/>
                          <a:ext cx="2875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2">
              <a:extLst>
                <a:ext uri="{FF2B5EF4-FFF2-40B4-BE49-F238E27FC236}">
                  <a16:creationId xmlns:a16="http://schemas.microsoft.com/office/drawing/2014/main" xmlns="" id="{F6DDC1CD-6B37-43DB-B582-053F2D373D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1728"/>
            <a:ext cx="297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6" name="Equation" r:id="rId12" imgW="2882880" imgH="380880" progId="Equation.3">
                    <p:embed/>
                  </p:oleObj>
                </mc:Choice>
                <mc:Fallback>
                  <p:oleObj name="Equation" r:id="rId12" imgW="2882880" imgH="380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728"/>
                          <a:ext cx="297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9280800" y="956520"/>
              <a:ext cx="1907280" cy="1199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73240" y="947520"/>
                <a:ext cx="1925640" cy="121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xmlns="" id="{9849B9BA-7DE3-4F51-8544-682B5A8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32ED-D754-4F7E-AB9E-F4684F036FD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xmlns="" id="{FE6D23A3-861C-453F-9163-716586070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685925"/>
            <a:ext cx="6169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</a:rPr>
              <a:t>相对论动量遵循洛伦兹变换</a:t>
            </a:r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xmlns="" id="{DF2FEBC3-D244-41EF-9C72-26D31E9B5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3726" y="2362201"/>
          <a:ext cx="49434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4" imgW="2603160" imgH="723600" progId="Equation.3">
                  <p:embed/>
                </p:oleObj>
              </mc:Choice>
              <mc:Fallback>
                <p:oleObj name="Equation" r:id="rId4" imgW="260316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6" y="2362201"/>
                        <a:ext cx="49434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" name="Group 7">
            <a:extLst>
              <a:ext uri="{FF2B5EF4-FFF2-40B4-BE49-F238E27FC236}">
                <a16:creationId xmlns:a16="http://schemas.microsoft.com/office/drawing/2014/main" xmlns="" id="{E82E6F8B-778C-47F3-BC56-489DF089028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708400"/>
            <a:ext cx="6096000" cy="584200"/>
            <a:chOff x="720" y="3675"/>
            <a:chExt cx="3840" cy="368"/>
          </a:xfrm>
        </p:grpSpPr>
        <p:sp>
          <p:nvSpPr>
            <p:cNvPr id="3080" name="Text Box 8">
              <a:extLst>
                <a:ext uri="{FF2B5EF4-FFF2-40B4-BE49-F238E27FC236}">
                  <a16:creationId xmlns:a16="http://schemas.microsoft.com/office/drawing/2014/main" xmlns="" id="{E37DF1AF-815F-4F77-9339-6DD0024B5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696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当                   时</a:t>
              </a:r>
            </a:p>
          </p:txBody>
        </p:sp>
        <p:graphicFrame>
          <p:nvGraphicFramePr>
            <p:cNvPr id="3081" name="Object 9">
              <a:extLst>
                <a:ext uri="{FF2B5EF4-FFF2-40B4-BE49-F238E27FC236}">
                  <a16:creationId xmlns:a16="http://schemas.microsoft.com/office/drawing/2014/main" xmlns="" id="{0A992655-7FEE-4035-805E-E4B1CC6226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1" y="3744"/>
            <a:ext cx="89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Equation" r:id="rId6" imgW="685800" imgH="190440" progId="Equation.3">
                    <p:embed/>
                  </p:oleObj>
                </mc:Choice>
                <mc:Fallback>
                  <p:oleObj name="Equation" r:id="rId6" imgW="68580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3744"/>
                          <a:ext cx="89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0">
              <a:extLst>
                <a:ext uri="{FF2B5EF4-FFF2-40B4-BE49-F238E27FC236}">
                  <a16:creationId xmlns:a16="http://schemas.microsoft.com/office/drawing/2014/main" xmlns="" id="{6C54FF91-7611-4A7D-AD3F-74CAECA3E9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675"/>
            <a:ext cx="17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Equation" r:id="rId8" imgW="1549080" imgH="330120" progId="Equation.3">
                    <p:embed/>
                  </p:oleObj>
                </mc:Choice>
                <mc:Fallback>
                  <p:oleObj name="Equation" r:id="rId8" imgW="1549080" imgH="3301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75"/>
                          <a:ext cx="172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3" name="Text Box 11">
            <a:extLst>
              <a:ext uri="{FF2B5EF4-FFF2-40B4-BE49-F238E27FC236}">
                <a16:creationId xmlns:a16="http://schemas.microsoft.com/office/drawing/2014/main" xmlns="" id="{8F100582-3B12-46F6-A2D5-EE5E04D4F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836613"/>
            <a:ext cx="511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</a:rPr>
              <a:t>一　动量与速度的关系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xmlns="" id="{12A044B6-847F-4201-8E21-7E6A59707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zh-CN" sz="3200" b="1">
                <a:latin typeface="Times New Roman" panose="02020603050405020304" pitchFamily="18" charset="0"/>
              </a:rPr>
              <a:t>相对论质量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3106" name="Object 34">
            <a:extLst>
              <a:ext uri="{FF2B5EF4-FFF2-40B4-BE49-F238E27FC236}">
                <a16:creationId xmlns:a16="http://schemas.microsoft.com/office/drawing/2014/main" xmlns="" id="{A0457BEA-C3E9-4F91-93EE-A0576441B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706938"/>
          <a:ext cx="21336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公式" r:id="rId10" imgW="812520" imgH="469800" progId="Equation.3">
                  <p:embed/>
                </p:oleObj>
              </mc:Choice>
              <mc:Fallback>
                <p:oleObj name="公式" r:id="rId10" imgW="812520" imgH="469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706938"/>
                        <a:ext cx="2133600" cy="12366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50000">
                            <a:schemeClr val="bg1"/>
                          </a:gs>
                          <a:gs pos="100000">
                            <a:srgbClr val="FF9933"/>
                          </a:gs>
                        </a:gsLst>
                        <a:lin ang="5400000" scaled="1"/>
                      </a:gradFill>
                      <a:ln w="127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Text Box 35">
            <a:extLst>
              <a:ext uri="{FF2B5EF4-FFF2-40B4-BE49-F238E27FC236}">
                <a16:creationId xmlns:a16="http://schemas.microsoft.com/office/drawing/2014/main" xmlns="" id="{EAF60B8C-EFDD-4A52-A831-491EA410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578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静止质量：</a:t>
            </a:r>
            <a:r>
              <a:rPr lang="en-US" altLang="zh-CN" sz="3200" b="1" i="1">
                <a:latin typeface="Times New Roman" panose="02020603050405020304" pitchFamily="18" charset="0"/>
              </a:rPr>
              <a:t>m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墨迹 1"/>
              <p14:cNvContentPartPr/>
              <p14:nvPr/>
            </p14:nvContentPartPr>
            <p14:xfrm>
              <a:off x="2975400" y="2141640"/>
              <a:ext cx="8289360" cy="23612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3880" y="2130120"/>
                <a:ext cx="8311680" cy="238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  <p:bldP spid="3105" grpId="0" autoUpdateAnimBg="0"/>
      <p:bldP spid="310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xmlns="" id="{6B110563-C5F4-453F-B450-5BBD7186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68CB-A76B-4953-AE19-3D1C9BD74445}" type="slidenum">
              <a:rPr lang="en-US" altLang="zh-CN"/>
              <a:pPr/>
              <a:t>20</a:t>
            </a:fld>
            <a:endParaRPr lang="en-US" altLang="zh-CN"/>
          </a:p>
        </p:txBody>
      </p:sp>
      <p:pic>
        <p:nvPicPr>
          <p:cNvPr id="20484" name="Picture 4" descr="中国第一颗氢弹爆炸">
            <a:extLst>
              <a:ext uri="{FF2B5EF4-FFF2-40B4-BE49-F238E27FC236}">
                <a16:creationId xmlns:a16="http://schemas.microsoft.com/office/drawing/2014/main" xmlns="" id="{ED978493-2EA4-4BB6-8F8F-C2F9E743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066800"/>
            <a:ext cx="4438650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Text Box 5">
            <a:extLst>
              <a:ext uri="{FF2B5EF4-FFF2-40B4-BE49-F238E27FC236}">
                <a16:creationId xmlns:a16="http://schemas.microsoft.com/office/drawing/2014/main" xmlns="" id="{B0C7B8C7-1D17-4F49-9646-AB6DB06DA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54276"/>
            <a:ext cx="2514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1967</a:t>
            </a:r>
            <a:r>
              <a:rPr lang="zh-CN" altLang="en-US" sz="3200" b="1"/>
              <a:t>年</a:t>
            </a:r>
            <a:r>
              <a:rPr lang="en-US" altLang="zh-CN" sz="3200" b="1">
                <a:latin typeface="Times New Roman" panose="02020603050405020304" pitchFamily="18" charset="0"/>
              </a:rPr>
              <a:t>6</a:t>
            </a:r>
            <a:r>
              <a:rPr lang="zh-CN" altLang="en-US" sz="3200" b="1"/>
              <a:t>月</a:t>
            </a:r>
            <a:r>
              <a:rPr lang="en-US" altLang="zh-CN" sz="3200" b="1">
                <a:latin typeface="Times New Roman" panose="02020603050405020304" pitchFamily="18" charset="0"/>
              </a:rPr>
              <a:t>17</a:t>
            </a:r>
            <a:r>
              <a:rPr lang="zh-CN" altLang="en-US" sz="3200" b="1"/>
              <a:t>日，中国第一颗氢弹爆炸成功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CE40DB7-4DB9-4DE7-8916-D50B542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834-56B3-4FDF-9E66-3B2BD24B05EF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xmlns="" id="{A4CCFD17-1CA9-4121-875C-3FA499D60769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4437064"/>
            <a:ext cx="6970713" cy="1844675"/>
            <a:chOff x="576" y="2795"/>
            <a:chExt cx="4391" cy="1162"/>
          </a:xfrm>
        </p:grpSpPr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xmlns="" id="{31A93300-C1B0-429F-AA88-B025E3F3F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795"/>
              <a:ext cx="4391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轻核聚变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条件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温度达到          时，使        具有            的动能，足以克服两          之间的库仑排斥力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" name="Object 14">
              <a:extLst>
                <a:ext uri="{FF2B5EF4-FFF2-40B4-BE49-F238E27FC236}">
                  <a16:creationId xmlns:a16="http://schemas.microsoft.com/office/drawing/2014/main" xmlns="" id="{7F31BFB4-5EBC-4E02-B092-D9A2406DC8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1" y="2821"/>
            <a:ext cx="54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8" name="公式" r:id="rId3" imgW="583920" imgH="317160" progId="Equation.3">
                    <p:embed/>
                  </p:oleObj>
                </mc:Choice>
                <mc:Fallback>
                  <p:oleObj name="公式" r:id="rId3" imgW="583920" imgH="317160" progId="Equation.3">
                    <p:embed/>
                    <p:pic>
                      <p:nvPicPr>
                        <p:cNvPr id="19470" name="Object 14">
                          <a:extLst>
                            <a:ext uri="{FF2B5EF4-FFF2-40B4-BE49-F238E27FC236}">
                              <a16:creationId xmlns:a16="http://schemas.microsoft.com/office/drawing/2014/main" xmlns="" id="{76ED9F44-BBD5-4443-A6AD-8D93B7E43B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1" y="2821"/>
                          <a:ext cx="54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5">
              <a:extLst>
                <a:ext uri="{FF2B5EF4-FFF2-40B4-BE49-F238E27FC236}">
                  <a16:creationId xmlns:a16="http://schemas.microsoft.com/office/drawing/2014/main" xmlns="" id="{35D878F6-0D23-4E35-A55F-F22BB9D6A9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9715958"/>
                </p:ext>
              </p:extLst>
            </p:nvPr>
          </p:nvGraphicFramePr>
          <p:xfrm>
            <a:off x="1029" y="3586"/>
            <a:ext cx="3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9" name="Equation" r:id="rId5" imgW="355320" imgH="368280" progId="Equation.3">
                    <p:embed/>
                  </p:oleObj>
                </mc:Choice>
                <mc:Fallback>
                  <p:oleObj name="Equation" r:id="rId5" imgW="355320" imgH="368280" progId="Equation.3">
                    <p:embed/>
                    <p:pic>
                      <p:nvPicPr>
                        <p:cNvPr id="19471" name="Object 15">
                          <a:extLst>
                            <a:ext uri="{FF2B5EF4-FFF2-40B4-BE49-F238E27FC236}">
                              <a16:creationId xmlns:a16="http://schemas.microsoft.com/office/drawing/2014/main" xmlns="" id="{11E7C041-D72D-4E59-A6CF-F720A5D1E4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3586"/>
                          <a:ext cx="33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6">
              <a:extLst>
                <a:ext uri="{FF2B5EF4-FFF2-40B4-BE49-F238E27FC236}">
                  <a16:creationId xmlns:a16="http://schemas.microsoft.com/office/drawing/2014/main" xmlns="" id="{86F4B296-8972-4E90-9141-A994DF50B2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3585381"/>
                </p:ext>
              </p:extLst>
            </p:nvPr>
          </p:nvGraphicFramePr>
          <p:xfrm>
            <a:off x="940" y="3199"/>
            <a:ext cx="49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0" name="Equation" r:id="rId7" imgW="355320" imgH="368280" progId="Equation.3">
                    <p:embed/>
                  </p:oleObj>
                </mc:Choice>
                <mc:Fallback>
                  <p:oleObj name="Equation" r:id="rId7" imgW="355320" imgH="368280" progId="Equation.3">
                    <p:embed/>
                    <p:pic>
                      <p:nvPicPr>
                        <p:cNvPr id="19472" name="Object 16">
                          <a:extLst>
                            <a:ext uri="{FF2B5EF4-FFF2-40B4-BE49-F238E27FC236}">
                              <a16:creationId xmlns:a16="http://schemas.microsoft.com/office/drawing/2014/main" xmlns="" id="{ADA1AB20-A91C-44FA-8DD7-62F3E3F0C9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3199"/>
                          <a:ext cx="49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7">
              <a:extLst>
                <a:ext uri="{FF2B5EF4-FFF2-40B4-BE49-F238E27FC236}">
                  <a16:creationId xmlns:a16="http://schemas.microsoft.com/office/drawing/2014/main" xmlns="" id="{BCEF1B1C-4692-4274-9FCD-1253B5FC08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663472"/>
                </p:ext>
              </p:extLst>
            </p:nvPr>
          </p:nvGraphicFramePr>
          <p:xfrm>
            <a:off x="1994" y="3260"/>
            <a:ext cx="68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1" name="Equation" r:id="rId8" imgW="698400" imgH="253800" progId="Equation.3">
                    <p:embed/>
                  </p:oleObj>
                </mc:Choice>
                <mc:Fallback>
                  <p:oleObj name="Equation" r:id="rId8" imgW="698400" imgH="253800" progId="Equation.3">
                    <p:embed/>
                    <p:pic>
                      <p:nvPicPr>
                        <p:cNvPr id="19473" name="Object 17">
                          <a:extLst>
                            <a:ext uri="{FF2B5EF4-FFF2-40B4-BE49-F238E27FC236}">
                              <a16:creationId xmlns:a16="http://schemas.microsoft.com/office/drawing/2014/main" xmlns="" id="{6D8606D8-20CB-4451-9E20-9A22571960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3260"/>
                          <a:ext cx="68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41BAF89-0A57-4C18-81ED-4D4C37EC889A}"/>
              </a:ext>
            </a:extLst>
          </p:cNvPr>
          <p:cNvSpPr txBox="1"/>
          <p:nvPr/>
        </p:nvSpPr>
        <p:spPr>
          <a:xfrm>
            <a:off x="695400" y="33265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为什么氢弹需要用原子弹来引爆</a:t>
            </a:r>
          </a:p>
        </p:txBody>
      </p:sp>
    </p:spTree>
    <p:extLst>
      <p:ext uri="{BB962C8B-B14F-4D97-AF65-F5344CB8AC3E}">
        <p14:creationId xmlns:p14="http://schemas.microsoft.com/office/powerpoint/2010/main" val="393472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>
            <a:extLst>
              <a:ext uri="{FF2B5EF4-FFF2-40B4-BE49-F238E27FC236}">
                <a16:creationId xmlns:a16="http://schemas.microsoft.com/office/drawing/2014/main" xmlns="" id="{DD964D77-D29B-4D86-9418-C8E199FC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9F-3E07-4170-B8DC-5858F7D311E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xmlns="" id="{3F6EB565-85FC-416C-862F-2EC0F278F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4" y="914400"/>
            <a:ext cx="4554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</a:rPr>
              <a:t>五  动量与能量的关系</a:t>
            </a:r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xmlns="" id="{84E29849-9AE7-43B9-A8E7-E16265314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4489" y="1557338"/>
          <a:ext cx="3489325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公式" r:id="rId4" imgW="1371600" imgH="495000" progId="Equation.3">
                  <p:embed/>
                </p:oleObj>
              </mc:Choice>
              <mc:Fallback>
                <p:oleObj name="公式" r:id="rId4" imgW="137160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9" y="1557338"/>
                        <a:ext cx="3489325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xmlns="" id="{60C2DE07-D2FA-49D6-84EA-87AB476D9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6" y="2895601"/>
          <a:ext cx="33242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公式" r:id="rId6" imgW="1307880" imgH="469800" progId="Equation.3">
                  <p:embed/>
                </p:oleObj>
              </mc:Choice>
              <mc:Fallback>
                <p:oleObj name="公式" r:id="rId6" imgW="13078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6" y="2895601"/>
                        <a:ext cx="33242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xmlns="" id="{5E9369E1-D535-4A9F-B62D-7A9A93A56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0989" y="4395788"/>
          <a:ext cx="43846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公式" r:id="rId8" imgW="1650960" imgH="241200" progId="Equation.3">
                  <p:embed/>
                </p:oleObj>
              </mc:Choice>
              <mc:Fallback>
                <p:oleObj name="公式" r:id="rId8" imgW="16509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9" y="4395788"/>
                        <a:ext cx="43846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8">
            <a:extLst>
              <a:ext uri="{FF2B5EF4-FFF2-40B4-BE49-F238E27FC236}">
                <a16:creationId xmlns:a16="http://schemas.microsoft.com/office/drawing/2014/main" xmlns="" id="{98AB7490-D3C5-4542-A058-D23467AF00DB}"/>
              </a:ext>
            </a:extLst>
          </p:cNvPr>
          <p:cNvGrpSpPr>
            <a:grpSpLocks/>
          </p:cNvGrpSpPr>
          <p:nvPr/>
        </p:nvGrpSpPr>
        <p:grpSpPr bwMode="auto">
          <a:xfrm>
            <a:off x="8003380" y="1581286"/>
            <a:ext cx="2735262" cy="1905000"/>
            <a:chOff x="3360" y="1440"/>
            <a:chExt cx="1776" cy="1200"/>
          </a:xfrm>
        </p:grpSpPr>
        <p:sp>
          <p:nvSpPr>
            <p:cNvPr id="24585" name="Rectangle 9">
              <a:extLst>
                <a:ext uri="{FF2B5EF4-FFF2-40B4-BE49-F238E27FC236}">
                  <a16:creationId xmlns:a16="http://schemas.microsoft.com/office/drawing/2014/main" xmlns="" id="{4B193BE5-7A6C-4159-A356-DEE715BA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40"/>
              <a:ext cx="177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86" name="Group 10">
              <a:extLst>
                <a:ext uri="{FF2B5EF4-FFF2-40B4-BE49-F238E27FC236}">
                  <a16:creationId xmlns:a16="http://schemas.microsoft.com/office/drawing/2014/main" xmlns="" id="{064CB395-50C2-4120-8120-60122EABF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584"/>
              <a:ext cx="1440" cy="1008"/>
              <a:chOff x="3264" y="2112"/>
              <a:chExt cx="1838" cy="1169"/>
            </a:xfrm>
          </p:grpSpPr>
          <p:sp>
            <p:nvSpPr>
              <p:cNvPr id="24587" name="AutoShape 11">
                <a:extLst>
                  <a:ext uri="{FF2B5EF4-FFF2-40B4-BE49-F238E27FC236}">
                    <a16:creationId xmlns:a16="http://schemas.microsoft.com/office/drawing/2014/main" xmlns="" id="{F6D918D3-9599-4BEA-B8B5-2B1DBCDA1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64" y="2112"/>
                <a:ext cx="1440" cy="720"/>
              </a:xfrm>
              <a:prstGeom prst="rtTriangl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588" name="Object 12">
                <a:extLst>
                  <a:ext uri="{FF2B5EF4-FFF2-40B4-BE49-F238E27FC236}">
                    <a16:creationId xmlns:a16="http://schemas.microsoft.com/office/drawing/2014/main" xmlns="" id="{C0BBB716-7A7D-4A07-A6D9-200BFE4B0D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2160"/>
              <a:ext cx="314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87" name="公式" r:id="rId10" imgW="152280" imgH="164880" progId="Equation.3">
                      <p:embed/>
                    </p:oleObj>
                  </mc:Choice>
                  <mc:Fallback>
                    <p:oleObj name="公式" r:id="rId10" imgW="152280" imgH="1648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160"/>
                            <a:ext cx="314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9" name="Object 13">
                <a:extLst>
                  <a:ext uri="{FF2B5EF4-FFF2-40B4-BE49-F238E27FC236}">
                    <a16:creationId xmlns:a16="http://schemas.microsoft.com/office/drawing/2014/main" xmlns="" id="{5E82F999-4CC6-407E-9731-4AB3BDAF07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60" y="2784"/>
              <a:ext cx="1352" cy="4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88" name="公式" r:id="rId12" imgW="647640" imgH="241200" progId="Equation.3">
                      <p:embed/>
                    </p:oleObj>
                  </mc:Choice>
                  <mc:Fallback>
                    <p:oleObj name="公式" r:id="rId12" imgW="647640" imgH="241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784"/>
                            <a:ext cx="1352" cy="4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0" name="Object 14">
                <a:extLst>
                  <a:ext uri="{FF2B5EF4-FFF2-40B4-BE49-F238E27FC236}">
                    <a16:creationId xmlns:a16="http://schemas.microsoft.com/office/drawing/2014/main" xmlns="" id="{89EEB117-8AB8-442E-BB58-CF9B69538B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2352"/>
              <a:ext cx="44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89" name="公式" r:id="rId14" imgW="215640" imgH="164880" progId="Equation.3">
                      <p:embed/>
                    </p:oleObj>
                  </mc:Choice>
                  <mc:Fallback>
                    <p:oleObj name="公式" r:id="rId14" imgW="215640" imgH="1648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352"/>
                            <a:ext cx="446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4591" name="Object 15">
            <a:extLst>
              <a:ext uri="{FF2B5EF4-FFF2-40B4-BE49-F238E27FC236}">
                <a16:creationId xmlns:a16="http://schemas.microsoft.com/office/drawing/2014/main" xmlns="" id="{10F3CBEC-49F4-4178-917C-70ECE668E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812562"/>
              </p:ext>
            </p:extLst>
          </p:nvPr>
        </p:nvGraphicFramePr>
        <p:xfrm>
          <a:off x="7938292" y="3638687"/>
          <a:ext cx="30099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公式" r:id="rId16" imgW="1002960" imgH="241200" progId="Equation.3">
                  <p:embed/>
                </p:oleObj>
              </mc:Choice>
              <mc:Fallback>
                <p:oleObj name="公式" r:id="rId16" imgW="100296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292" y="3638687"/>
                        <a:ext cx="3009900" cy="7524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50000">
                            <a:schemeClr val="bg1"/>
                          </a:gs>
                          <a:gs pos="100000">
                            <a:srgbClr val="FF9933"/>
                          </a:gs>
                        </a:gsLst>
                        <a:lin ang="5400000" scaled="1"/>
                      </a:gradFill>
                      <a:ln w="127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>
            <a:extLst>
              <a:ext uri="{FF2B5EF4-FFF2-40B4-BE49-F238E27FC236}">
                <a16:creationId xmlns:a16="http://schemas.microsoft.com/office/drawing/2014/main" xmlns="" id="{BD64AC6E-2CAD-46E4-8506-DE6A2DD8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5386389"/>
            <a:ext cx="441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极端相对论近似</a:t>
            </a:r>
          </a:p>
        </p:txBody>
      </p:sp>
      <p:graphicFrame>
        <p:nvGraphicFramePr>
          <p:cNvPr id="24594" name="Object 18">
            <a:extLst>
              <a:ext uri="{FF2B5EF4-FFF2-40B4-BE49-F238E27FC236}">
                <a16:creationId xmlns:a16="http://schemas.microsoft.com/office/drawing/2014/main" xmlns="" id="{1D52CFAD-F02A-44A1-B3F0-C62D7D2A5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9776" y="5435601"/>
          <a:ext cx="32289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公式" r:id="rId18" imgW="1168200" imgH="228600" progId="Equation.3">
                  <p:embed/>
                </p:oleObj>
              </mc:Choice>
              <mc:Fallback>
                <p:oleObj name="公式" r:id="rId18" imgW="11682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6" y="5435601"/>
                        <a:ext cx="32289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墨迹 1"/>
              <p14:cNvContentPartPr/>
              <p14:nvPr/>
            </p14:nvContentPartPr>
            <p14:xfrm>
              <a:off x="1820520" y="483480"/>
              <a:ext cx="9827640" cy="4911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12600" y="473400"/>
                <a:ext cx="9845280" cy="493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xmlns="" id="{A471C689-3A87-4390-B511-E54A7B9A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89A-880A-4F27-A886-56462EEAF07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xmlns="" id="{A30D4689-EFBB-4733-A9C8-8E34509F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1417639"/>
            <a:ext cx="198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光子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xmlns="" id="{C1D0ACA9-A3CF-4ECD-88E1-E60F71326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3764" y="1362076"/>
          <a:ext cx="30114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公式" r:id="rId4" imgW="977760" imgH="228600" progId="Equation.3">
                  <p:embed/>
                </p:oleObj>
              </mc:Choice>
              <mc:Fallback>
                <p:oleObj name="公式" r:id="rId4" imgW="977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4" y="1362076"/>
                        <a:ext cx="301148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xmlns="" id="{D31A2058-C887-42BF-8520-5B94EAD772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2279650"/>
          <a:ext cx="28114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公式" r:id="rId6" imgW="863280" imgH="215640" progId="Equation.3">
                  <p:embed/>
                </p:oleObj>
              </mc:Choice>
              <mc:Fallback>
                <p:oleObj name="公式" r:id="rId6" imgW="8632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2279650"/>
                        <a:ext cx="281146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>
            <a:extLst>
              <a:ext uri="{FF2B5EF4-FFF2-40B4-BE49-F238E27FC236}">
                <a16:creationId xmlns:a16="http://schemas.microsoft.com/office/drawing/2014/main" xmlns="" id="{F8A03265-C359-4A09-B2BF-29C353864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687764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光的波粒二象性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xmlns="" id="{8E7C996B-A31C-48D1-A309-3CC24B937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3786189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xmlns="" id="{E6230B69-36CE-46B9-94D9-891F987C2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4" y="3406776"/>
          <a:ext cx="1658937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公式" r:id="rId8" imgW="558720" imgH="431640" progId="Equation.3">
                  <p:embed/>
                </p:oleObj>
              </mc:Choice>
              <mc:Fallback>
                <p:oleObj name="公式" r:id="rId8" imgW="5587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4" y="3406776"/>
                        <a:ext cx="1658937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AutoShape 13">
            <a:extLst>
              <a:ext uri="{FF2B5EF4-FFF2-40B4-BE49-F238E27FC236}">
                <a16:creationId xmlns:a16="http://schemas.microsoft.com/office/drawing/2014/main" xmlns="" id="{04A53730-B394-49C4-89E3-00D0450E0CD0}"/>
              </a:ext>
            </a:extLst>
          </p:cNvPr>
          <p:cNvSpPr>
            <a:spLocks/>
          </p:cNvSpPr>
          <p:nvPr/>
        </p:nvSpPr>
        <p:spPr bwMode="auto">
          <a:xfrm>
            <a:off x="6172200" y="34290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墨迹 1"/>
              <p14:cNvContentPartPr/>
              <p14:nvPr/>
            </p14:nvContentPartPr>
            <p14:xfrm>
              <a:off x="2944080" y="3498480"/>
              <a:ext cx="7059600" cy="14558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37240" y="3490200"/>
                <a:ext cx="7075080" cy="147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/>
      <p:bldP spid="256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xmlns="" id="{C51A4110-45BB-4E19-AF8F-9A5556E3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6473-33E6-4DB6-8C7B-4AD8B11E4225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21522" name="Group 18">
            <a:extLst>
              <a:ext uri="{FF2B5EF4-FFF2-40B4-BE49-F238E27FC236}">
                <a16:creationId xmlns:a16="http://schemas.microsoft.com/office/drawing/2014/main" xmlns="" id="{9DD64C4B-4AB8-46F4-A1B7-482D0174A99E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685801"/>
            <a:ext cx="7931150" cy="1260475"/>
            <a:chOff x="476" y="432"/>
            <a:chExt cx="4996" cy="794"/>
          </a:xfrm>
        </p:grpSpPr>
        <p:sp>
          <p:nvSpPr>
            <p:cNvPr id="21509" name="Text Box 5">
              <a:extLst>
                <a:ext uri="{FF2B5EF4-FFF2-40B4-BE49-F238E27FC236}">
                  <a16:creationId xmlns:a16="http://schemas.microsoft.com/office/drawing/2014/main" xmlns="" id="{2F273F14-A772-4B51-858A-337AA1B59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432"/>
              <a:ext cx="4996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设一质子以速度                    运动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  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求其总能量、动能和动量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1510" name="Object 6">
              <a:extLst>
                <a:ext uri="{FF2B5EF4-FFF2-40B4-BE49-F238E27FC236}">
                  <a16:creationId xmlns:a16="http://schemas.microsoft.com/office/drawing/2014/main" xmlns="" id="{15C35DE0-D5E0-4004-832D-BB73748CE1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1" y="527"/>
            <a:ext cx="104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8" name="Equation" r:id="rId4" imgW="990360" imgH="241200" progId="Equation.3">
                    <p:embed/>
                  </p:oleObj>
                </mc:Choice>
                <mc:Fallback>
                  <p:oleObj name="Equation" r:id="rId4" imgW="99036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527"/>
                          <a:ext cx="104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2" name="Text Box 8">
            <a:extLst>
              <a:ext uri="{FF2B5EF4-FFF2-40B4-BE49-F238E27FC236}">
                <a16:creationId xmlns:a16="http://schemas.microsoft.com/office/drawing/2014/main" xmlns="" id="{F82F42F8-344E-49F3-92C3-8E42869B9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905000"/>
            <a:ext cx="6213475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   质子的静能</a:t>
            </a:r>
          </a:p>
        </p:txBody>
      </p:sp>
      <p:graphicFrame>
        <p:nvGraphicFramePr>
          <p:cNvPr id="21514" name="Object 10">
            <a:extLst>
              <a:ext uri="{FF2B5EF4-FFF2-40B4-BE49-F238E27FC236}">
                <a16:creationId xmlns:a16="http://schemas.microsoft.com/office/drawing/2014/main" xmlns="" id="{C2F57A90-54DA-4EC3-B615-2CB0E91BA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26" y="2546350"/>
          <a:ext cx="48815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Equation" r:id="rId6" imgW="2234880" imgH="495000" progId="Equation.3">
                  <p:embed/>
                </p:oleObj>
              </mc:Choice>
              <mc:Fallback>
                <p:oleObj name="Equation" r:id="rId6" imgW="223488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6" y="2546350"/>
                        <a:ext cx="488156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>
            <a:extLst>
              <a:ext uri="{FF2B5EF4-FFF2-40B4-BE49-F238E27FC236}">
                <a16:creationId xmlns:a16="http://schemas.microsoft.com/office/drawing/2014/main" xmlns="" id="{90BC95DD-F006-47A3-97BC-97D383052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9538" y="3573463"/>
          <a:ext cx="389731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Equation" r:id="rId8" imgW="1701720" imgH="431640" progId="Equation.3">
                  <p:embed/>
                </p:oleObj>
              </mc:Choice>
              <mc:Fallback>
                <p:oleObj name="Equation" r:id="rId8" imgW="17017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3573463"/>
                        <a:ext cx="3897312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xmlns="" id="{38D69B8E-1D52-4D40-8494-49F43606A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9" y="5765800"/>
          <a:ext cx="40147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10" imgW="1422360" imgH="228600" progId="Equation.3">
                  <p:embed/>
                </p:oleObj>
              </mc:Choice>
              <mc:Fallback>
                <p:oleObj name="Equation" r:id="rId10" imgW="142236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9" y="5765800"/>
                        <a:ext cx="40147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>
            <a:extLst>
              <a:ext uri="{FF2B5EF4-FFF2-40B4-BE49-F238E27FC236}">
                <a16:creationId xmlns:a16="http://schemas.microsoft.com/office/drawing/2014/main" xmlns="" id="{E130F2B0-254D-4252-9E9E-A206AE1AF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5114" y="4476750"/>
          <a:ext cx="389413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12" imgW="1320480" imgH="469800" progId="Equation.3">
                  <p:embed/>
                </p:oleObj>
              </mc:Choice>
              <mc:Fallback>
                <p:oleObj name="Equation" r:id="rId12" imgW="132048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4" y="4476750"/>
                        <a:ext cx="389413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3">
            <a:extLst>
              <a:ext uri="{FF2B5EF4-FFF2-40B4-BE49-F238E27FC236}">
                <a16:creationId xmlns:a16="http://schemas.microsoft.com/office/drawing/2014/main" xmlns="" id="{D0E781E7-4625-4E02-BECC-83370A78B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2176" y="2049464"/>
          <a:ext cx="29956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14" imgW="1371600" imgH="241200" progId="Equation.3">
                  <p:embed/>
                </p:oleObj>
              </mc:Choice>
              <mc:Fallback>
                <p:oleObj name="Equation" r:id="rId14" imgW="137160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6" y="2049464"/>
                        <a:ext cx="29956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xmlns="" id="{9CBC1E26-BA38-46BD-9966-EA010413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0CD6-8FF6-40A9-9C12-FE78CD91E4A1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xmlns="" id="{C375B2AD-D199-46D8-8280-54FDF2AD9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8" y="3181351"/>
          <a:ext cx="50927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4" imgW="2095200" imgH="431640" progId="Equation.3">
                  <p:embed/>
                </p:oleObj>
              </mc:Choice>
              <mc:Fallback>
                <p:oleObj name="Equation" r:id="rId4" imgW="20952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3181351"/>
                        <a:ext cx="50927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xmlns="" id="{22174371-F7DF-4A5C-AFE9-DDEA57063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9189" y="3970339"/>
          <a:ext cx="26622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Equation" r:id="rId6" imgW="1143000" imgH="431640" progId="Equation.3">
                  <p:embed/>
                </p:oleObj>
              </mc:Choice>
              <mc:Fallback>
                <p:oleObj name="Equation" r:id="rId6" imgW="11430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9" y="3970339"/>
                        <a:ext cx="26622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>
            <a:extLst>
              <a:ext uri="{FF2B5EF4-FFF2-40B4-BE49-F238E27FC236}">
                <a16:creationId xmlns:a16="http://schemas.microsoft.com/office/drawing/2014/main" xmlns="" id="{DA126EA3-8280-4348-AEA7-EC170434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5814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动量也可如此计算</a:t>
            </a:r>
          </a:p>
        </p:txBody>
      </p:sp>
      <p:grpSp>
        <p:nvGrpSpPr>
          <p:cNvPr id="65541" name="Group 5">
            <a:extLst>
              <a:ext uri="{FF2B5EF4-FFF2-40B4-BE49-F238E27FC236}">
                <a16:creationId xmlns:a16="http://schemas.microsoft.com/office/drawing/2014/main" xmlns="" id="{BCD87441-C06D-422A-98E0-2E06C2127F77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685801"/>
            <a:ext cx="7931150" cy="1260475"/>
            <a:chOff x="476" y="432"/>
            <a:chExt cx="4996" cy="794"/>
          </a:xfrm>
        </p:grpSpPr>
        <p:sp>
          <p:nvSpPr>
            <p:cNvPr id="65542" name="Text Box 6">
              <a:extLst>
                <a:ext uri="{FF2B5EF4-FFF2-40B4-BE49-F238E27FC236}">
                  <a16:creationId xmlns:a16="http://schemas.microsoft.com/office/drawing/2014/main" xmlns="" id="{7FC82660-EE05-4662-9976-83E0CFE7B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432"/>
              <a:ext cx="4996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设一质子以速度                    运动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  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求其总能量、动能和动量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65543" name="Object 7">
              <a:extLst>
                <a:ext uri="{FF2B5EF4-FFF2-40B4-BE49-F238E27FC236}">
                  <a16:creationId xmlns:a16="http://schemas.microsoft.com/office/drawing/2014/main" xmlns="" id="{7D9313E7-A78F-43E8-8FCF-F4C61FD7F3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1" y="527"/>
            <a:ext cx="104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7" name="Equation" r:id="rId8" imgW="990360" imgH="241200" progId="Equation.3">
                    <p:embed/>
                  </p:oleObj>
                </mc:Choice>
                <mc:Fallback>
                  <p:oleObj name="Equation" r:id="rId8" imgW="99036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527"/>
                          <a:ext cx="104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FB6F3E9-AEE0-4081-A56B-DB2845E4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834-56B3-4FDF-9E66-3B2BD24B05EF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4D44CB5-C914-4920-8177-5A55FF5BED5E}"/>
              </a:ext>
            </a:extLst>
          </p:cNvPr>
          <p:cNvSpPr txBox="1"/>
          <p:nvPr/>
        </p:nvSpPr>
        <p:spPr>
          <a:xfrm>
            <a:off x="1553816" y="136525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恒星的演化和各种元素的诞生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BB43A2-902E-474D-AAAD-A49E1AE2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60848"/>
            <a:ext cx="4762500" cy="3514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3FF2258-2620-47C5-A56C-29AE8324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812116"/>
            <a:ext cx="4762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57293" y="959914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引力收缩阶段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3520" y="2376652"/>
            <a:ext cx="2597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主序星阶段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1161" y="3793390"/>
            <a:ext cx="220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红巨星阶段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7193" y="5210127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晚期阶段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616401" y="1587204"/>
            <a:ext cx="15693" cy="74035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50" y="1521736"/>
            <a:ext cx="4338954" cy="4238486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8612462" y="2976452"/>
            <a:ext cx="15693" cy="74035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8628155" y="4393190"/>
            <a:ext cx="15693" cy="74035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422648" y="5949463"/>
            <a:ext cx="6318252" cy="6921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4914" lvl="1" indent="0" algn="ctr" fontAlgn="auto"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宇宙的极早期，宇宙的温度和密度都极高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454914" lvl="1" indent="0" algn="ctr" fontAlgn="auto"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温度不断下降，气体逐渐凝聚成气云，然后有恒星、星系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28856" y="5933727"/>
            <a:ext cx="954107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大爆炸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宇宙学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12277" y="375140"/>
            <a:ext cx="4642339" cy="5847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恒星的演化的四个阶段</a:t>
            </a:r>
          </a:p>
        </p:txBody>
      </p:sp>
      <p:cxnSp>
        <p:nvCxnSpPr>
          <p:cNvPr id="5" name="肘形连接符 4"/>
          <p:cNvCxnSpPr/>
          <p:nvPr/>
        </p:nvCxnSpPr>
        <p:spPr>
          <a:xfrm rot="16200000" flipV="1">
            <a:off x="7886001" y="3130337"/>
            <a:ext cx="4267201" cy="374589"/>
          </a:xfrm>
          <a:prstGeom prst="bentConnector3">
            <a:avLst>
              <a:gd name="adj1" fmla="val 1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9836274" y="5451231"/>
            <a:ext cx="37123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589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14240"/>
            <a:ext cx="9144000" cy="42291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512276" y="375140"/>
            <a:ext cx="4759571" cy="5847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恒星的演化的各个时期</a:t>
            </a:r>
          </a:p>
        </p:txBody>
      </p:sp>
      <p:sp>
        <p:nvSpPr>
          <p:cNvPr id="20" name="TextBox 7"/>
          <p:cNvSpPr txBox="1"/>
          <p:nvPr/>
        </p:nvSpPr>
        <p:spPr>
          <a:xfrm>
            <a:off x="1712666" y="4212917"/>
            <a:ext cx="314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引力收缩</a:t>
            </a:r>
          </a:p>
        </p:txBody>
      </p:sp>
      <p:sp>
        <p:nvSpPr>
          <p:cNvPr id="21" name="TextBox 7"/>
          <p:cNvSpPr txBox="1"/>
          <p:nvPr/>
        </p:nvSpPr>
        <p:spPr>
          <a:xfrm>
            <a:off x="7585439" y="4880427"/>
            <a:ext cx="137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晚期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203939" y="1735015"/>
            <a:ext cx="73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9542585" y="1723293"/>
            <a:ext cx="0" cy="14667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617785" y="2614241"/>
            <a:ext cx="937846" cy="445483"/>
          </a:xfrm>
          <a:prstGeom prst="rect">
            <a:avLst/>
          </a:prstGeom>
          <a:solidFill>
            <a:srgbClr val="F9D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Corbel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203938" y="1723293"/>
            <a:ext cx="0" cy="24501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709FA85-A6DF-4450-8537-EF60B428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834-56B3-4FDF-9E66-3B2BD24B05EF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23D2383-9689-48AB-8F24-382D2BF29337}"/>
              </a:ext>
            </a:extLst>
          </p:cNvPr>
          <p:cNvSpPr txBox="1"/>
          <p:nvPr/>
        </p:nvSpPr>
        <p:spPr>
          <a:xfrm>
            <a:off x="1553816" y="136525"/>
            <a:ext cx="979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恒星主序星阶段，通过热核反应，可以产生</a:t>
            </a:r>
            <a:r>
              <a:rPr lang="en-US" altLang="zh-CN" sz="3600" dirty="0">
                <a:solidFill>
                  <a:schemeClr val="bg1"/>
                </a:solidFill>
              </a:rPr>
              <a:t>Fe</a:t>
            </a:r>
            <a:r>
              <a:rPr lang="zh-CN" altLang="en-US" sz="3600" dirty="0">
                <a:solidFill>
                  <a:schemeClr val="bg1"/>
                </a:solidFill>
              </a:rPr>
              <a:t>元素之前的所有元素。</a:t>
            </a:r>
            <a:r>
              <a:rPr lang="en-US" altLang="zh-CN" sz="3600" dirty="0">
                <a:solidFill>
                  <a:schemeClr val="bg1"/>
                </a:solidFill>
              </a:rPr>
              <a:t>Fe</a:t>
            </a:r>
            <a:r>
              <a:rPr lang="zh-CN" altLang="en-US" sz="3600" dirty="0">
                <a:solidFill>
                  <a:schemeClr val="bg1"/>
                </a:solidFill>
              </a:rPr>
              <a:t>之后的元素，只能在超新星爆发时产生。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E8610E4-5359-41B8-94E0-73F9C4AE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 t="9502" r="1344" b="4316"/>
          <a:stretch/>
        </p:blipFill>
        <p:spPr>
          <a:xfrm>
            <a:off x="3323692" y="2071372"/>
            <a:ext cx="554461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xmlns="" id="{EEB531D8-6D39-4C14-8B7D-C154582D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DD7C-35CD-45FB-9163-58A280A3C45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xmlns="" id="{D541D706-7311-4734-866C-8D28EC8C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9144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latin typeface="Times New Roman" panose="02020603050405020304" pitchFamily="18" charset="0"/>
              </a:rPr>
              <a:t>相对论质量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xmlns="" id="{9FEB1EE3-C280-4A5B-B6F4-B1B76DC0D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475" y="1760538"/>
          <a:ext cx="21336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4" name="公式" r:id="rId4" imgW="812520" imgH="469800" progId="Equation.3">
                  <p:embed/>
                </p:oleObj>
              </mc:Choice>
              <mc:Fallback>
                <p:oleObj name="公式" r:id="rId4" imgW="8125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1760538"/>
                        <a:ext cx="2133600" cy="12366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50000">
                            <a:schemeClr val="bg1"/>
                          </a:gs>
                          <a:gs pos="100000">
                            <a:srgbClr val="FF9933"/>
                          </a:gs>
                        </a:gsLst>
                        <a:lin ang="5400000" scaled="1"/>
                      </a:gradFill>
                      <a:ln w="57150" cmpd="thinThick" algn="ctr">
                        <a:solidFill>
                          <a:schemeClr val="tx1"/>
                        </a:solidFill>
                        <a:prstDash val="sysDot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9" name="Group 83">
            <a:extLst>
              <a:ext uri="{FF2B5EF4-FFF2-40B4-BE49-F238E27FC236}">
                <a16:creationId xmlns:a16="http://schemas.microsoft.com/office/drawing/2014/main" xmlns="" id="{38DA59C3-F37E-4701-9A6B-C4E9F0385B68}"/>
              </a:ext>
            </a:extLst>
          </p:cNvPr>
          <p:cNvGrpSpPr>
            <a:grpSpLocks/>
          </p:cNvGrpSpPr>
          <p:nvPr/>
        </p:nvGrpSpPr>
        <p:grpSpPr bwMode="auto">
          <a:xfrm>
            <a:off x="2309814" y="3505201"/>
            <a:ext cx="3024187" cy="1844675"/>
            <a:chOff x="385" y="1933"/>
            <a:chExt cx="1905" cy="1162"/>
          </a:xfrm>
        </p:grpSpPr>
        <p:sp>
          <p:nvSpPr>
            <p:cNvPr id="4107" name="Text Box 11">
              <a:extLst>
                <a:ext uri="{FF2B5EF4-FFF2-40B4-BE49-F238E27FC236}">
                  <a16:creationId xmlns:a16="http://schemas.microsoft.com/office/drawing/2014/main" xmlns="" id="{995E7103-221D-4242-9E7C-5E4AD01EB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933"/>
              <a:ext cx="1905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</a:rPr>
                <a:t>                  </a:t>
              </a:r>
              <a:r>
                <a:rPr lang="zh-CN" altLang="en-US" sz="3200" b="1">
                  <a:latin typeface="Times New Roman" panose="02020603050405020304" pitchFamily="18" charset="0"/>
                </a:rPr>
                <a:t>说明质量与速度有关 </a:t>
              </a:r>
              <a:r>
                <a:rPr lang="en-US" altLang="zh-CN" sz="32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108" name="Object 12">
              <a:extLst>
                <a:ext uri="{FF2B5EF4-FFF2-40B4-BE49-F238E27FC236}">
                  <a16:creationId xmlns:a16="http://schemas.microsoft.com/office/drawing/2014/main" xmlns="" id="{3C1A96CC-DFBB-473C-999D-CD69410233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9381135"/>
                </p:ext>
              </p:extLst>
            </p:nvPr>
          </p:nvGraphicFramePr>
          <p:xfrm>
            <a:off x="908" y="1933"/>
            <a:ext cx="701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5" name="Equation" r:id="rId6" imgW="545760" imgH="304560" progId="Equation.3">
                    <p:embed/>
                  </p:oleObj>
                </mc:Choice>
                <mc:Fallback>
                  <p:oleObj name="Equation" r:id="rId6" imgW="54576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1933"/>
                          <a:ext cx="701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8" name="Freeform 52">
            <a:extLst>
              <a:ext uri="{FF2B5EF4-FFF2-40B4-BE49-F238E27FC236}">
                <a16:creationId xmlns:a16="http://schemas.microsoft.com/office/drawing/2014/main" xmlns="" id="{3D9604D4-05FC-4A7A-A581-1DEA7E55DFF3}"/>
              </a:ext>
            </a:extLst>
          </p:cNvPr>
          <p:cNvSpPr>
            <a:spLocks/>
          </p:cNvSpPr>
          <p:nvPr/>
        </p:nvSpPr>
        <p:spPr bwMode="auto">
          <a:xfrm>
            <a:off x="5486400" y="1922463"/>
            <a:ext cx="3810000" cy="2552700"/>
          </a:xfrm>
          <a:custGeom>
            <a:avLst/>
            <a:gdLst>
              <a:gd name="T0" fmla="*/ 0 w 2400"/>
              <a:gd name="T1" fmla="*/ 1584 h 1608"/>
              <a:gd name="T2" fmla="*/ 768 w 2400"/>
              <a:gd name="T3" fmla="*/ 1584 h 1608"/>
              <a:gd name="T4" fmla="*/ 1536 w 2400"/>
              <a:gd name="T5" fmla="*/ 1440 h 1608"/>
              <a:gd name="T6" fmla="*/ 2112 w 2400"/>
              <a:gd name="T7" fmla="*/ 912 h 1608"/>
              <a:gd name="T8" fmla="*/ 2400 w 2400"/>
              <a:gd name="T9" fmla="*/ 0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0" h="1608">
                <a:moveTo>
                  <a:pt x="0" y="1584"/>
                </a:moveTo>
                <a:cubicBezTo>
                  <a:pt x="256" y="1596"/>
                  <a:pt x="512" y="1608"/>
                  <a:pt x="768" y="1584"/>
                </a:cubicBezTo>
                <a:cubicBezTo>
                  <a:pt x="1024" y="1560"/>
                  <a:pt x="1312" y="1552"/>
                  <a:pt x="1536" y="1440"/>
                </a:cubicBezTo>
                <a:cubicBezTo>
                  <a:pt x="1760" y="1328"/>
                  <a:pt x="1968" y="1152"/>
                  <a:pt x="2112" y="912"/>
                </a:cubicBezTo>
                <a:cubicBezTo>
                  <a:pt x="2256" y="672"/>
                  <a:pt x="2328" y="336"/>
                  <a:pt x="2400" y="0"/>
                </a:cubicBezTo>
              </a:path>
            </a:pathLst>
          </a:custGeom>
          <a:noFill/>
          <a:ln w="28575" cap="flat" cmpd="sng">
            <a:solidFill>
              <a:srgbClr val="FF00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49" name="Group 53">
            <a:extLst>
              <a:ext uri="{FF2B5EF4-FFF2-40B4-BE49-F238E27FC236}">
                <a16:creationId xmlns:a16="http://schemas.microsoft.com/office/drawing/2014/main" xmlns="" id="{8CC1FB91-6881-43A1-9CCB-907CB91E2F2B}"/>
              </a:ext>
            </a:extLst>
          </p:cNvPr>
          <p:cNvGrpSpPr>
            <a:grpSpLocks/>
          </p:cNvGrpSpPr>
          <p:nvPr/>
        </p:nvGrpSpPr>
        <p:grpSpPr bwMode="auto">
          <a:xfrm>
            <a:off x="5083176" y="1022351"/>
            <a:ext cx="5127625" cy="4716463"/>
            <a:chOff x="2472" y="1257"/>
            <a:chExt cx="3230" cy="2971"/>
          </a:xfrm>
        </p:grpSpPr>
        <p:sp>
          <p:nvSpPr>
            <p:cNvPr id="4150" name="Freeform 54">
              <a:extLst>
                <a:ext uri="{FF2B5EF4-FFF2-40B4-BE49-F238E27FC236}">
                  <a16:creationId xmlns:a16="http://schemas.microsoft.com/office/drawing/2014/main" xmlns="" id="{5D2D9BF2-D1B2-4784-8A42-E62EA2FF2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" y="1344"/>
              <a:ext cx="2833" cy="2545"/>
            </a:xfrm>
            <a:custGeom>
              <a:avLst/>
              <a:gdLst>
                <a:gd name="T0" fmla="*/ 0 w 2833"/>
                <a:gd name="T1" fmla="*/ 0 h 2545"/>
                <a:gd name="T2" fmla="*/ 0 w 2833"/>
                <a:gd name="T3" fmla="*/ 2544 h 2545"/>
                <a:gd name="T4" fmla="*/ 2832 w 2833"/>
                <a:gd name="T5" fmla="*/ 2544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3" h="2545">
                  <a:moveTo>
                    <a:pt x="0" y="0"/>
                  </a:moveTo>
                  <a:lnTo>
                    <a:pt x="0" y="2544"/>
                  </a:lnTo>
                  <a:lnTo>
                    <a:pt x="2832" y="254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Line 55">
              <a:extLst>
                <a:ext uri="{FF2B5EF4-FFF2-40B4-BE49-F238E27FC236}">
                  <a16:creationId xmlns:a16="http://schemas.microsoft.com/office/drawing/2014/main" xmlns="" id="{E3ABDFC2-D93F-4752-B1B2-6BC103FF8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2448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2" name="Line 56">
              <a:extLst>
                <a:ext uri="{FF2B5EF4-FFF2-40B4-BE49-F238E27FC236}">
                  <a16:creationId xmlns:a16="http://schemas.microsoft.com/office/drawing/2014/main" xmlns="" id="{ABAF80C1-A7A6-4AC5-A793-70F07DEE8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2928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3" name="Line 57">
              <a:extLst>
                <a:ext uri="{FF2B5EF4-FFF2-40B4-BE49-F238E27FC236}">
                  <a16:creationId xmlns:a16="http://schemas.microsoft.com/office/drawing/2014/main" xmlns="" id="{422612E6-B5C9-4FB8-8AC6-5797D803A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3408"/>
              <a:ext cx="24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4" name="Line 58">
              <a:extLst>
                <a:ext uri="{FF2B5EF4-FFF2-40B4-BE49-F238E27FC236}">
                  <a16:creationId xmlns:a16="http://schemas.microsoft.com/office/drawing/2014/main" xmlns="" id="{77B26ADF-41F6-4DD3-A799-60295DF96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1968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5" name="Line 59">
              <a:extLst>
                <a:ext uri="{FF2B5EF4-FFF2-40B4-BE49-F238E27FC236}">
                  <a16:creationId xmlns:a16="http://schemas.microsoft.com/office/drawing/2014/main" xmlns="" id="{42635466-5A12-44B6-A8C3-78EAF8B96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2" y="1968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6" name="Line 60">
              <a:extLst>
                <a:ext uri="{FF2B5EF4-FFF2-40B4-BE49-F238E27FC236}">
                  <a16:creationId xmlns:a16="http://schemas.microsoft.com/office/drawing/2014/main" xmlns="" id="{C5CF046D-CE63-4954-97C6-7CD0C2214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1968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" name="Line 61">
              <a:extLst>
                <a:ext uri="{FF2B5EF4-FFF2-40B4-BE49-F238E27FC236}">
                  <a16:creationId xmlns:a16="http://schemas.microsoft.com/office/drawing/2014/main" xmlns="" id="{A2BF5C3F-A764-4AB6-953C-9DB2A67CA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1968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8" name="Line 62">
              <a:extLst>
                <a:ext uri="{FF2B5EF4-FFF2-40B4-BE49-F238E27FC236}">
                  <a16:creationId xmlns:a16="http://schemas.microsoft.com/office/drawing/2014/main" xmlns="" id="{0B5411B5-52A2-48E4-A028-21526D333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1968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9" name="Line 63">
              <a:extLst>
                <a:ext uri="{FF2B5EF4-FFF2-40B4-BE49-F238E27FC236}">
                  <a16:creationId xmlns:a16="http://schemas.microsoft.com/office/drawing/2014/main" xmlns="" id="{8F4FFD60-864A-40C0-8D56-95F5F71E3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" y="1968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0" name="Rectangle 64">
              <a:extLst>
                <a:ext uri="{FF2B5EF4-FFF2-40B4-BE49-F238E27FC236}">
                  <a16:creationId xmlns:a16="http://schemas.microsoft.com/office/drawing/2014/main" xmlns="" id="{1A12CD15-8413-47AB-BCE5-820FCE981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257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600" i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161" name="Rectangle 65">
              <a:extLst>
                <a:ext uri="{FF2B5EF4-FFF2-40B4-BE49-F238E27FC236}">
                  <a16:creationId xmlns:a16="http://schemas.microsoft.com/office/drawing/2014/main" xmlns="" id="{7ED503B8-1CEB-43E9-B0A9-ACCD51BE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44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1600" b="1">
                  <a:latin typeface="Bookman Old Style" panose="02050604050505020204" pitchFamily="18" charset="0"/>
                </a:rPr>
                <a:t>0</a:t>
              </a:r>
            </a:p>
          </p:txBody>
        </p:sp>
        <p:sp>
          <p:nvSpPr>
            <p:cNvPr id="4162" name="Rectangle 66">
              <a:extLst>
                <a:ext uri="{FF2B5EF4-FFF2-40B4-BE49-F238E27FC236}">
                  <a16:creationId xmlns:a16="http://schemas.microsoft.com/office/drawing/2014/main" xmlns="" id="{65C24A5D-572E-4032-AA9E-9C1CAF699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1257"/>
              <a:ext cx="36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600" i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163" name="Line 67">
              <a:extLst>
                <a:ext uri="{FF2B5EF4-FFF2-40B4-BE49-F238E27FC236}">
                  <a16:creationId xmlns:a16="http://schemas.microsoft.com/office/drawing/2014/main" xmlns="" id="{2C537D1C-09BD-4D0B-9789-0087A14B4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6" y="1344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4" name="Rectangle 68">
              <a:extLst>
                <a:ext uri="{FF2B5EF4-FFF2-40B4-BE49-F238E27FC236}">
                  <a16:creationId xmlns:a16="http://schemas.microsoft.com/office/drawing/2014/main" xmlns="" id="{C7C18172-27E7-4E7A-80A6-C8F6A44B1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2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65" name="Rectangle 69">
              <a:extLst>
                <a:ext uri="{FF2B5EF4-FFF2-40B4-BE49-F238E27FC236}">
                  <a16:creationId xmlns:a16="http://schemas.microsoft.com/office/drawing/2014/main" xmlns="" id="{44D8614F-9E7E-48C1-A670-364AC0787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77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66" name="Rectangle 70">
              <a:extLst>
                <a:ext uri="{FF2B5EF4-FFF2-40B4-BE49-F238E27FC236}">
                  <a16:creationId xmlns:a16="http://schemas.microsoft.com/office/drawing/2014/main" xmlns="" id="{AAEF913A-DE5E-4E53-AD17-6A0E2FBA3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34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67" name="Rectangle 71">
              <a:extLst>
                <a:ext uri="{FF2B5EF4-FFF2-40B4-BE49-F238E27FC236}">
                  <a16:creationId xmlns:a16="http://schemas.microsoft.com/office/drawing/2014/main" xmlns="" id="{2CD166D1-16B7-4B6A-BDC9-0553B114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86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168" name="Rectangle 72">
              <a:extLst>
                <a:ext uri="{FF2B5EF4-FFF2-40B4-BE49-F238E27FC236}">
                  <a16:creationId xmlns:a16="http://schemas.microsoft.com/office/drawing/2014/main" xmlns="" id="{9444B777-0378-407D-959F-B47C18A8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3926"/>
              <a:ext cx="3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4169" name="Rectangle 73">
              <a:extLst>
                <a:ext uri="{FF2B5EF4-FFF2-40B4-BE49-F238E27FC236}">
                  <a16:creationId xmlns:a16="http://schemas.microsoft.com/office/drawing/2014/main" xmlns="" id="{F9C8C560-C116-423C-A0BB-526C8079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936"/>
              <a:ext cx="3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4170" name="Rectangle 74">
              <a:extLst>
                <a:ext uri="{FF2B5EF4-FFF2-40B4-BE49-F238E27FC236}">
                  <a16:creationId xmlns:a16="http://schemas.microsoft.com/office/drawing/2014/main" xmlns="" id="{D35E5208-CFA8-4055-A4A1-EF6678BDA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936"/>
              <a:ext cx="3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1.0</a:t>
              </a:r>
            </a:p>
          </p:txBody>
        </p:sp>
        <p:sp>
          <p:nvSpPr>
            <p:cNvPr id="4171" name="Rectangle 75">
              <a:extLst>
                <a:ext uri="{FF2B5EF4-FFF2-40B4-BE49-F238E27FC236}">
                  <a16:creationId xmlns:a16="http://schemas.microsoft.com/office/drawing/2014/main" xmlns="" id="{8A8568C8-6D7C-4EAD-9419-A762EC24C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3841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72" name="Rectangle 76">
              <a:extLst>
                <a:ext uri="{FF2B5EF4-FFF2-40B4-BE49-F238E27FC236}">
                  <a16:creationId xmlns:a16="http://schemas.microsoft.com/office/drawing/2014/main" xmlns="" id="{352EA77D-9EE2-4284-A16A-6B4764BD7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37"/>
              <a:ext cx="3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4173" name="Rectangle 77">
              <a:extLst>
                <a:ext uri="{FF2B5EF4-FFF2-40B4-BE49-F238E27FC236}">
                  <a16:creationId xmlns:a16="http://schemas.microsoft.com/office/drawing/2014/main" xmlns="" id="{D31E65B5-F52E-45F7-95CB-8383D2A8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936"/>
              <a:ext cx="4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4174" name="Rectangle 78">
              <a:extLst>
                <a:ext uri="{FF2B5EF4-FFF2-40B4-BE49-F238E27FC236}">
                  <a16:creationId xmlns:a16="http://schemas.microsoft.com/office/drawing/2014/main" xmlns="" id="{9AA392CD-5AEE-4538-8A92-E7BA07E7B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3456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600" i="1">
                  <a:latin typeface="Book Antiqua" panose="02040602050305030304" pitchFamily="18" charset="0"/>
                </a:rPr>
                <a:t>v</a:t>
              </a:r>
            </a:p>
          </p:txBody>
        </p:sp>
        <p:sp>
          <p:nvSpPr>
            <p:cNvPr id="4175" name="Rectangle 79">
              <a:extLst>
                <a:ext uri="{FF2B5EF4-FFF2-40B4-BE49-F238E27FC236}">
                  <a16:creationId xmlns:a16="http://schemas.microsoft.com/office/drawing/2014/main" xmlns="" id="{762F9E54-B123-4D5E-B290-1F8A07A62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8" y="3456"/>
              <a:ext cx="2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6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76" name="Line 80">
              <a:extLst>
                <a:ext uri="{FF2B5EF4-FFF2-40B4-BE49-F238E27FC236}">
                  <a16:creationId xmlns:a16="http://schemas.microsoft.com/office/drawing/2014/main" xmlns="" id="{868112CB-791A-4D72-8B32-FE07920C0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0" y="354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/>
              <p14:cNvContentPartPr/>
              <p14:nvPr/>
            </p14:nvContentPartPr>
            <p14:xfrm>
              <a:off x="522360" y="1806840"/>
              <a:ext cx="1263240" cy="961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280" y="1797480"/>
                <a:ext cx="1283760" cy="98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xmlns="" id="{B59272F4-B745-4F5A-A0B3-0979954D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4ABF-131A-4A7F-B12F-E46333CFD9C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xmlns="" id="{1661371B-444A-4554-A19C-3265CF82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088" y="1166813"/>
            <a:ext cx="62484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物体相对于惯性系静止时的质量 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3530" name="Group 42">
            <a:extLst>
              <a:ext uri="{FF2B5EF4-FFF2-40B4-BE49-F238E27FC236}">
                <a16:creationId xmlns:a16="http://schemas.microsoft.com/office/drawing/2014/main" xmlns="" id="{63373F1E-923D-4D03-BCE3-4431B7F5F585}"/>
              </a:ext>
            </a:extLst>
          </p:cNvPr>
          <p:cNvGrpSpPr>
            <a:grpSpLocks/>
          </p:cNvGrpSpPr>
          <p:nvPr/>
        </p:nvGrpSpPr>
        <p:grpSpPr bwMode="auto">
          <a:xfrm>
            <a:off x="2935288" y="1130300"/>
            <a:ext cx="2322512" cy="731838"/>
            <a:chOff x="889" y="712"/>
            <a:chExt cx="1463" cy="461"/>
          </a:xfrm>
        </p:grpSpPr>
        <p:graphicFrame>
          <p:nvGraphicFramePr>
            <p:cNvPr id="63492" name="Object 4">
              <a:extLst>
                <a:ext uri="{FF2B5EF4-FFF2-40B4-BE49-F238E27FC236}">
                  <a16:creationId xmlns:a16="http://schemas.microsoft.com/office/drawing/2014/main" xmlns="" id="{7AA77A42-A333-4681-8CA4-04595AD4DE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5" y="712"/>
            <a:ext cx="424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1" name="公式" r:id="rId4" imgW="203040" imgH="228600" progId="Equation.3">
                    <p:embed/>
                  </p:oleObj>
                </mc:Choice>
                <mc:Fallback>
                  <p:oleObj name="公式" r:id="rId4" imgW="20304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712"/>
                          <a:ext cx="424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xmlns="" id="{9763BD0E-B52C-4BAD-922E-ECAD52ED8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735"/>
              <a:ext cx="14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静质量      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:</a:t>
              </a:r>
            </a:p>
          </p:txBody>
        </p:sp>
      </p:grpSp>
      <p:sp>
        <p:nvSpPr>
          <p:cNvPr id="63523" name="Text Box 35">
            <a:extLst>
              <a:ext uri="{FF2B5EF4-FFF2-40B4-BE49-F238E27FC236}">
                <a16:creationId xmlns:a16="http://schemas.microsoft.com/office/drawing/2014/main" xmlns="" id="{6B472541-33AC-4564-B245-E5BF84647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56" y="2027688"/>
            <a:ext cx="510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结论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:  </a:t>
            </a: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质量具有相对意义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3524" name="Text Box 36">
            <a:extLst>
              <a:ext uri="{FF2B5EF4-FFF2-40B4-BE49-F238E27FC236}">
                <a16:creationId xmlns:a16="http://schemas.microsoft.com/office/drawing/2014/main" xmlns="" id="{B0EF4AE6-714E-4CCD-862A-0A1D49165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274" y="2926081"/>
            <a:ext cx="67452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latin typeface="宋体" panose="02010600030101010101" pitchFamily="2" charset="-122"/>
              </a:rPr>
              <a:t>                    ,</a:t>
            </a:r>
            <a:r>
              <a:rPr lang="zh-CN" altLang="en-US" sz="3200" b="1" dirty="0">
                <a:latin typeface="宋体" panose="02010600030101010101" pitchFamily="2" charset="-122"/>
              </a:rPr>
              <a:t>可以认为质点的质量是一个常量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牛顿力学仍然适用</a:t>
            </a:r>
            <a:r>
              <a:rPr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63525" name="Group 37">
            <a:extLst>
              <a:ext uri="{FF2B5EF4-FFF2-40B4-BE49-F238E27FC236}">
                <a16:creationId xmlns:a16="http://schemas.microsoft.com/office/drawing/2014/main" xmlns="" id="{9A3F0944-22F7-4C90-88A3-99A746F2A40F}"/>
              </a:ext>
            </a:extLst>
          </p:cNvPr>
          <p:cNvGrpSpPr>
            <a:grpSpLocks/>
          </p:cNvGrpSpPr>
          <p:nvPr/>
        </p:nvGrpSpPr>
        <p:grpSpPr bwMode="auto">
          <a:xfrm>
            <a:off x="2990218" y="3002604"/>
            <a:ext cx="4038600" cy="569912"/>
            <a:chOff x="884" y="2659"/>
            <a:chExt cx="2544" cy="359"/>
          </a:xfrm>
        </p:grpSpPr>
        <p:sp>
          <p:nvSpPr>
            <p:cNvPr id="63526" name="Text Box 38">
              <a:extLst>
                <a:ext uri="{FF2B5EF4-FFF2-40B4-BE49-F238E27FC236}">
                  <a16:creationId xmlns:a16="http://schemas.microsoft.com/office/drawing/2014/main" xmlns="" id="{2F061E08-BBD0-4B1B-89F0-666ECED2E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659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当                   时</a:t>
              </a:r>
            </a:p>
          </p:txBody>
        </p:sp>
        <p:graphicFrame>
          <p:nvGraphicFramePr>
            <p:cNvPr id="63527" name="Object 39">
              <a:extLst>
                <a:ext uri="{FF2B5EF4-FFF2-40B4-BE49-F238E27FC236}">
                  <a16:creationId xmlns:a16="http://schemas.microsoft.com/office/drawing/2014/main" xmlns="" id="{4265E13B-564B-4D44-A5D2-8141DA34C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0" y="2707"/>
            <a:ext cx="89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2" name="Equation" r:id="rId6" imgW="685800" imgH="190440" progId="Equation.3">
                    <p:embed/>
                  </p:oleObj>
                </mc:Choice>
                <mc:Fallback>
                  <p:oleObj name="Equation" r:id="rId6" imgW="685800" imgH="1904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707"/>
                          <a:ext cx="89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8" name="Object 40">
              <a:extLst>
                <a:ext uri="{FF2B5EF4-FFF2-40B4-BE49-F238E27FC236}">
                  <a16:creationId xmlns:a16="http://schemas.microsoft.com/office/drawing/2014/main" xmlns="" id="{D1ED7246-43D8-47BD-876B-DC8461C354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6" y="2659"/>
            <a:ext cx="91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3" name="公式" r:id="rId8" imgW="838080" imgH="330120" progId="Equation.3">
                    <p:embed/>
                  </p:oleObj>
                </mc:Choice>
                <mc:Fallback>
                  <p:oleObj name="公式" r:id="rId8" imgW="838080" imgH="3301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2659"/>
                          <a:ext cx="91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CA594FF-EE98-4192-8C64-1632001E2537}"/>
              </a:ext>
            </a:extLst>
          </p:cNvPr>
          <p:cNvSpPr txBox="1"/>
          <p:nvPr/>
        </p:nvSpPr>
        <p:spPr>
          <a:xfrm>
            <a:off x="2963496" y="4990855"/>
            <a:ext cx="698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同步加速器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墨迹 2"/>
              <p14:cNvContentPartPr/>
              <p14:nvPr/>
            </p14:nvContentPartPr>
            <p14:xfrm>
              <a:off x="2813040" y="5209200"/>
              <a:ext cx="2559240" cy="37584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3320" y="5199120"/>
                <a:ext cx="2573640" cy="39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523" grpId="0" autoUpdateAnimBg="0"/>
      <p:bldP spid="635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">
            <a:extLst>
              <a:ext uri="{FF2B5EF4-FFF2-40B4-BE49-F238E27FC236}">
                <a16:creationId xmlns:a16="http://schemas.microsoft.com/office/drawing/2014/main" xmlns="" id="{C756E9AC-3C1E-4BE6-A847-85006435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92AF-06EF-4C6E-8A89-F9D01DB4476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xmlns="" id="{22F587C6-1188-4C5E-B37D-202C085B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94" y="207234"/>
            <a:ext cx="7835900" cy="69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二　狭义相对论力学的基本方程</a:t>
            </a: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xmlns="" id="{AC136909-2124-4D55-9995-1FD8DAC3E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540450"/>
              </p:ext>
            </p:extLst>
          </p:nvPr>
        </p:nvGraphicFramePr>
        <p:xfrm>
          <a:off x="2597150" y="1378525"/>
          <a:ext cx="38100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公式" r:id="rId4" imgW="1422360" imgH="469800" progId="Equation.3">
                  <p:embed/>
                </p:oleObj>
              </mc:Choice>
              <mc:Fallback>
                <p:oleObj name="公式" r:id="rId4" imgW="142236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378525"/>
                        <a:ext cx="38100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6" name="Group 42">
            <a:extLst>
              <a:ext uri="{FF2B5EF4-FFF2-40B4-BE49-F238E27FC236}">
                <a16:creationId xmlns:a16="http://schemas.microsoft.com/office/drawing/2014/main" xmlns="" id="{2674F47A-C106-49AE-B556-8DE2800B88A8}"/>
              </a:ext>
            </a:extLst>
          </p:cNvPr>
          <p:cNvGrpSpPr>
            <a:grpSpLocks/>
          </p:cNvGrpSpPr>
          <p:nvPr/>
        </p:nvGrpSpPr>
        <p:grpSpPr bwMode="auto">
          <a:xfrm>
            <a:off x="2414588" y="2904561"/>
            <a:ext cx="6591300" cy="1668462"/>
            <a:chOff x="676" y="1933"/>
            <a:chExt cx="4152" cy="1051"/>
          </a:xfrm>
        </p:grpSpPr>
        <p:grpSp>
          <p:nvGrpSpPr>
            <p:cNvPr id="6183" name="Group 39">
              <a:extLst>
                <a:ext uri="{FF2B5EF4-FFF2-40B4-BE49-F238E27FC236}">
                  <a16:creationId xmlns:a16="http://schemas.microsoft.com/office/drawing/2014/main" xmlns="" id="{AB251633-E5D6-4DF5-AD75-2C3FC7D0F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" y="1933"/>
              <a:ext cx="4152" cy="628"/>
              <a:chOff x="676" y="2122"/>
              <a:chExt cx="4152" cy="628"/>
            </a:xfrm>
          </p:grpSpPr>
          <p:graphicFrame>
            <p:nvGraphicFramePr>
              <p:cNvPr id="6162" name="Object 18">
                <a:extLst>
                  <a:ext uri="{FF2B5EF4-FFF2-40B4-BE49-F238E27FC236}">
                    <a16:creationId xmlns:a16="http://schemas.microsoft.com/office/drawing/2014/main" xmlns="" id="{88D4B43C-BC7E-4401-A542-93DDB47DA7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11" y="2122"/>
              <a:ext cx="3717" cy="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8" name="公式" r:id="rId6" imgW="2323800" imgH="393480" progId="Equation.3">
                      <p:embed/>
                    </p:oleObj>
                  </mc:Choice>
                  <mc:Fallback>
                    <p:oleObj name="公式" r:id="rId6" imgW="2323800" imgH="3934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2122"/>
                            <a:ext cx="3717" cy="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3" name="Text Box 19">
                <a:extLst>
                  <a:ext uri="{FF2B5EF4-FFF2-40B4-BE49-F238E27FC236}">
                    <a16:creationId xmlns:a16="http://schemas.microsoft.com/office/drawing/2014/main" xmlns="" id="{6225A24E-FB56-49FE-ADE5-535F59C47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" y="2179"/>
                <a:ext cx="1872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当                 时</a:t>
                </a:r>
              </a:p>
            </p:txBody>
          </p:sp>
        </p:grpSp>
        <p:grpSp>
          <p:nvGrpSpPr>
            <p:cNvPr id="6184" name="Group 40">
              <a:extLst>
                <a:ext uri="{FF2B5EF4-FFF2-40B4-BE49-F238E27FC236}">
                  <a16:creationId xmlns:a16="http://schemas.microsoft.com/office/drawing/2014/main" xmlns="" id="{C63D8CD8-0C6C-4EE2-BB75-0DEA3FCF4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568"/>
              <a:ext cx="3554" cy="416"/>
              <a:chOff x="709" y="2778"/>
              <a:chExt cx="3554" cy="416"/>
            </a:xfrm>
          </p:grpSpPr>
          <p:sp>
            <p:nvSpPr>
              <p:cNvPr id="6165" name="Rectangle 21">
                <a:extLst>
                  <a:ext uri="{FF2B5EF4-FFF2-40B4-BE49-F238E27FC236}">
                    <a16:creationId xmlns:a16="http://schemas.microsoft.com/office/drawing/2014/main" xmlns="" id="{4F2EBA04-C630-4959-9A33-BE91C2537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783"/>
                <a:ext cx="2258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zh-CN" altLang="en-US" sz="3200" b="1">
                    <a:latin typeface="Bookman Old Style" panose="02050604050505020204" pitchFamily="18" charset="0"/>
                  </a:rPr>
                  <a:t>变为牛顿第二定律</a:t>
                </a:r>
                <a:r>
                  <a:rPr kumimoji="1" lang="en-US" altLang="zh-CN" sz="3200" b="1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6166" name="Text Box 22">
                <a:extLst>
                  <a:ext uri="{FF2B5EF4-FFF2-40B4-BE49-F238E27FC236}">
                    <a16:creationId xmlns:a16="http://schemas.microsoft.com/office/drawing/2014/main" xmlns="" id="{4B6CA5DD-C69D-45F4-8A90-D1083E379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" y="2778"/>
                <a:ext cx="7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/>
                  <a:t>即</a:t>
                </a:r>
              </a:p>
            </p:txBody>
          </p:sp>
          <p:graphicFrame>
            <p:nvGraphicFramePr>
              <p:cNvPr id="6169" name="Object 25">
                <a:extLst>
                  <a:ext uri="{FF2B5EF4-FFF2-40B4-BE49-F238E27FC236}">
                    <a16:creationId xmlns:a16="http://schemas.microsoft.com/office/drawing/2014/main" xmlns="" id="{C96DF14E-992E-4EB9-928F-0EDFE2CDFC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17" y="2783"/>
              <a:ext cx="956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9" name="公式" r:id="rId8" imgW="558720" imgH="241200" progId="Equation.3">
                      <p:embed/>
                    </p:oleObj>
                  </mc:Choice>
                  <mc:Fallback>
                    <p:oleObj name="公式" r:id="rId8" imgW="558720" imgH="2412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7" y="2783"/>
                            <a:ext cx="956" cy="4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185" name="Group 41">
            <a:extLst>
              <a:ext uri="{FF2B5EF4-FFF2-40B4-BE49-F238E27FC236}">
                <a16:creationId xmlns:a16="http://schemas.microsoft.com/office/drawing/2014/main" xmlns="" id="{80807DC0-7527-4003-A02D-53398D318475}"/>
              </a:ext>
            </a:extLst>
          </p:cNvPr>
          <p:cNvGrpSpPr>
            <a:grpSpLocks/>
          </p:cNvGrpSpPr>
          <p:nvPr/>
        </p:nvGrpSpPr>
        <p:grpSpPr bwMode="auto">
          <a:xfrm>
            <a:off x="2662238" y="4837113"/>
            <a:ext cx="6818312" cy="1066800"/>
            <a:chOff x="672" y="3183"/>
            <a:chExt cx="4295" cy="672"/>
          </a:xfrm>
        </p:grpSpPr>
        <p:graphicFrame>
          <p:nvGraphicFramePr>
            <p:cNvPr id="6175" name="Object 31">
              <a:extLst>
                <a:ext uri="{FF2B5EF4-FFF2-40B4-BE49-F238E27FC236}">
                  <a16:creationId xmlns:a16="http://schemas.microsoft.com/office/drawing/2014/main" xmlns="" id="{29C0F0D7-6CD0-40F3-AB2F-69393B8925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3294"/>
            <a:ext cx="1001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公式" r:id="rId10" imgW="583920" imgH="342720" progId="Equation.3">
                    <p:embed/>
                  </p:oleObj>
                </mc:Choice>
                <mc:Fallback>
                  <p:oleObj name="公式" r:id="rId10" imgW="583920" imgH="3427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294"/>
                          <a:ext cx="1001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Text Box 32">
              <a:extLst>
                <a:ext uri="{FF2B5EF4-FFF2-40B4-BE49-F238E27FC236}">
                  <a16:creationId xmlns:a16="http://schemas.microsoft.com/office/drawing/2014/main" xmlns="" id="{ACE7597B-F638-4855-8D8F-2DDF4EC2F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305"/>
              <a:ext cx="81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anose="02020603050405020304" pitchFamily="18" charset="0"/>
                </a:rPr>
                <a:t>当</a:t>
              </a:r>
            </a:p>
          </p:txBody>
        </p:sp>
        <p:sp>
          <p:nvSpPr>
            <p:cNvPr id="6177" name="Text Box 33">
              <a:extLst>
                <a:ext uri="{FF2B5EF4-FFF2-40B4-BE49-F238E27FC236}">
                  <a16:creationId xmlns:a16="http://schemas.microsoft.com/office/drawing/2014/main" xmlns="" id="{785008D3-F615-47B7-8496-2C89947F7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319"/>
              <a:ext cx="6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时</a:t>
              </a:r>
              <a:r>
                <a:rPr lang="en-US" altLang="zh-CN" sz="3200" b="1"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6178" name="Text Box 34">
              <a:extLst>
                <a:ext uri="{FF2B5EF4-FFF2-40B4-BE49-F238E27FC236}">
                  <a16:creationId xmlns:a16="http://schemas.microsoft.com/office/drawing/2014/main" xmlns="" id="{43F1BD12-199F-4E26-92D7-A1B4E3D1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319"/>
              <a:ext cx="7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不变</a:t>
              </a:r>
            </a:p>
          </p:txBody>
        </p:sp>
        <p:graphicFrame>
          <p:nvGraphicFramePr>
            <p:cNvPr id="6179" name="Object 35">
              <a:extLst>
                <a:ext uri="{FF2B5EF4-FFF2-40B4-BE49-F238E27FC236}">
                  <a16:creationId xmlns:a16="http://schemas.microsoft.com/office/drawing/2014/main" xmlns="" id="{B21CA1AD-7386-4876-90C3-AB601C839B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1354564"/>
                </p:ext>
              </p:extLst>
            </p:nvPr>
          </p:nvGraphicFramePr>
          <p:xfrm>
            <a:off x="2279" y="3183"/>
            <a:ext cx="200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1" name="公式" r:id="rId12" imgW="1206360" imgH="469800" progId="Equation.3">
                    <p:embed/>
                  </p:oleObj>
                </mc:Choice>
                <mc:Fallback>
                  <p:oleObj name="公式" r:id="rId12" imgW="1206360" imgH="4698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3183"/>
                          <a:ext cx="200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2472480" y="1156320"/>
              <a:ext cx="4442400" cy="15904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3480" y="1146240"/>
                <a:ext cx="4461480" cy="160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xmlns="" id="{72B27073-3B85-44FA-A7D6-737A5BAE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4312" y="6375752"/>
            <a:ext cx="2743200" cy="365125"/>
          </a:xfrm>
        </p:spPr>
        <p:txBody>
          <a:bodyPr/>
          <a:lstStyle/>
          <a:p>
            <a:fld id="{908FFE8E-5085-4F09-811E-C663F5899F9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xmlns="" id="{01C43BE6-2C60-4B32-BFB3-C39927EE7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129982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三　质量与能量的关系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xmlns="" id="{7D14907B-E0D6-4F09-8011-65D3753E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6" y="1311332"/>
            <a:ext cx="3048000" cy="60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动能定理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676440" y="129240"/>
              <a:ext cx="11500200" cy="66394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800" y="119520"/>
                <a:ext cx="11516400" cy="665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xmlns="" id="{513D8F3A-8D91-47D7-8C62-9D4239DC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2A4C-157C-4E1B-BE8F-6D9E3B92589A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xmlns="" id="{27C88ABF-A126-455E-8A72-1E7BF093B8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240933"/>
              </p:ext>
            </p:extLst>
          </p:nvPr>
        </p:nvGraphicFramePr>
        <p:xfrm>
          <a:off x="3935760" y="698869"/>
          <a:ext cx="55880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8" name="公式" r:id="rId4" imgW="2273040" imgH="469800" progId="Equation.3">
                  <p:embed/>
                </p:oleObj>
              </mc:Choice>
              <mc:Fallback>
                <p:oleObj name="公式" r:id="rId4" imgW="227304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698869"/>
                        <a:ext cx="55880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extLst>
              <a:ext uri="{FF2B5EF4-FFF2-40B4-BE49-F238E27FC236}">
                <a16:creationId xmlns:a16="http://schemas.microsoft.com/office/drawing/2014/main" xmlns="" id="{452746A9-4F36-4435-B9CF-8009536C4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932" y="937788"/>
            <a:ext cx="2286000" cy="592138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相对论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动能</a:t>
            </a:r>
          </a:p>
        </p:txBody>
      </p:sp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xmlns="" id="{B9186862-334C-42D6-AE66-DE76995AF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93472"/>
              </p:ext>
            </p:extLst>
          </p:nvPr>
        </p:nvGraphicFramePr>
        <p:xfrm>
          <a:off x="1876682" y="1910132"/>
          <a:ext cx="4424363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9" name="公式" r:id="rId6" imgW="1714320" imgH="393480" progId="Equation.3">
                  <p:embed/>
                </p:oleObj>
              </mc:Choice>
              <mc:Fallback>
                <p:oleObj name="公式" r:id="rId6" imgW="171432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682" y="1910132"/>
                        <a:ext cx="4424363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Text Box 15">
            <a:extLst>
              <a:ext uri="{FF2B5EF4-FFF2-40B4-BE49-F238E27FC236}">
                <a16:creationId xmlns:a16="http://schemas.microsoft.com/office/drawing/2014/main" xmlns="" id="{53F05F65-42A1-490A-9CB9-396C2DCB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109179"/>
            <a:ext cx="449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当               时，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/>
              <p14:cNvContentPartPr/>
              <p14:nvPr/>
            </p14:nvContentPartPr>
            <p14:xfrm>
              <a:off x="405000" y="33840"/>
              <a:ext cx="11787480" cy="52855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440" y="27720"/>
                <a:ext cx="11804400" cy="530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  <p:bldP spid="92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834-56B3-4FDF-9E66-3B2BD24B05EF}" type="slidenum">
              <a:rPr lang="en-US" altLang="zh-CN" smtClean="0"/>
              <a:pPr/>
              <a:t>8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369360" y="385200"/>
              <a:ext cx="11134800" cy="60631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640" y="378720"/>
                <a:ext cx="11156400" cy="60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834-56B3-4FDF-9E66-3B2BD24B05E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7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大学物理模版-定稿3">
  <a:themeElements>
    <a:clrScheme name="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大学物理模版-定稿3">
  <a:themeElements>
    <a:clrScheme name="1_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大学物理模版-定稿3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大学物理模版-定稿3</Template>
  <TotalTime>1332</TotalTime>
  <Words>577</Words>
  <Application>Microsoft Office PowerPoint</Application>
  <PresentationFormat>自定义</PresentationFormat>
  <Paragraphs>156</Paragraphs>
  <Slides>29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大学物理模版-定稿3</vt:lpstr>
      <vt:lpstr>1_大学物理模版-定稿3</vt:lpstr>
      <vt:lpstr>2_大学物理模版-定稿3</vt:lpstr>
      <vt:lpstr>穿越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tigonsoft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subject>相对论性动量和能量</dc:subject>
  <dc:creator>殷莹</dc:creator>
  <cp:lastModifiedBy>hd1</cp:lastModifiedBy>
  <cp:revision>52</cp:revision>
  <dcterms:created xsi:type="dcterms:W3CDTF">2005-09-26T04:02:08Z</dcterms:created>
  <dcterms:modified xsi:type="dcterms:W3CDTF">2019-12-20T03:01:26Z</dcterms:modified>
</cp:coreProperties>
</file>