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2" r:id="rId2"/>
    <p:sldMasterId id="2147483684" r:id="rId3"/>
  </p:sldMasterIdLst>
  <p:notesMasterIdLst>
    <p:notesMasterId r:id="rId17"/>
  </p:notesMasterIdLst>
  <p:sldIdLst>
    <p:sldId id="266" r:id="rId4"/>
    <p:sldId id="267" r:id="rId5"/>
    <p:sldId id="268" r:id="rId6"/>
    <p:sldId id="269" r:id="rId7"/>
    <p:sldId id="260" r:id="rId8"/>
    <p:sldId id="261" r:id="rId9"/>
    <p:sldId id="272" r:id="rId10"/>
    <p:sldId id="262" r:id="rId11"/>
    <p:sldId id="270" r:id="rId12"/>
    <p:sldId id="27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CCFF"/>
    <a:srgbClr val="00FFFF"/>
    <a:srgbClr val="0099FF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38.e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2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7.emf"/><Relationship Id="rId5" Type="http://schemas.openxmlformats.org/officeDocument/2006/relationships/image" Target="../media/image32.wmf"/><Relationship Id="rId10" Type="http://schemas.openxmlformats.org/officeDocument/2006/relationships/image" Target="../media/image10.wmf"/><Relationship Id="rId4" Type="http://schemas.openxmlformats.org/officeDocument/2006/relationships/image" Target="../media/image31.wmf"/><Relationship Id="rId9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42.wmf"/><Relationship Id="rId7" Type="http://schemas.openxmlformats.org/officeDocument/2006/relationships/image" Target="../media/image46.emf"/><Relationship Id="rId12" Type="http://schemas.openxmlformats.org/officeDocument/2006/relationships/image" Target="../media/image49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emf"/><Relationship Id="rId11" Type="http://schemas.openxmlformats.org/officeDocument/2006/relationships/image" Target="../media/image48.emf"/><Relationship Id="rId5" Type="http://schemas.openxmlformats.org/officeDocument/2006/relationships/image" Target="../media/image44.wmf"/><Relationship Id="rId10" Type="http://schemas.openxmlformats.org/officeDocument/2006/relationships/image" Target="../media/image23.wmf"/><Relationship Id="rId4" Type="http://schemas.openxmlformats.org/officeDocument/2006/relationships/image" Target="../media/image43.wmf"/><Relationship Id="rId9" Type="http://schemas.openxmlformats.org/officeDocument/2006/relationships/image" Target="../media/image4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15:51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3657 2724 467,'0'0'71,"1"1"-61,2 5-9,3-3 1,0 0 5,5-1-1,-1 0-4,-4 0-2,0-2 1,-2 0-1,-8-18-214</inkml:trace>
  <inkml:trace contextRef="#ctx0" brushRef="#br0" timeOffset="862.0493">3852 2435 111,'-3'-2'754,"0"-1"-472,-3-1-82,-1 3-52,-6 2-49,-9 8-64,-6 9-25,-15 10-2,-7 3-7,-4 10 0,-1 0 7,5 5 2,8-6 5,10 1-6,16-5-8,7-2-1,12-4 0,10 0 0,8 1 0,11-1 6,9 1-4,2 4-1,1 6 5,-3 3-5,-8 8-1,-6 4 1,-4 4 0,-8-1 0,-3-4 0,-4-14 0,-5-6 8,-1-6 6,-4-5 30,-5-3 21,-3-4 3,-7 2 11,-10-3-23,-7 3-29,-14 0-13,-4 1-7,-2-10-2,1-1-5,2-12 8,6-8-3,5-4-4,6-10-2,7-2-14,12 2-82,6 2-101,15 2-140,39-41-344</inkml:trace>
  <inkml:trace contextRef="#ctx0" brushRef="#br0" timeOffset="1763.1009">3920 2523 147,'-3'0'488,"2"0"-323,-3 0 48,0-2 8,1 2-62,2 2-81,-1 1-56,-2 8-22,-6 9 1,4 8-1,-4 11 0,-7 13 6,-3 11 27,-4 12 7,-2 7 20,-3 10-4,2 2 1,-2-1-5,-1-11-19,3-15-12,2-16-7,2-11-2,0-8 0,-2-3-2,3-7 4,-1-4-1,3-3-1,-4-3-3,6 2-8,-6-1 0,3 2-1,0 2 1,3-4 0,2-1 0,3-6 5,5-3 4,-1-3 5,0-3-9,2-1-6,2-4-9,4 1-51,1-2-105,5-4-105,8 1-301,36-25-138</inkml:trace>
  <inkml:trace contextRef="#ctx0" brushRef="#br0" timeOffset="2297.1314">4076 3185 950,'-3'-6'320,"1"2"-40,-2-7-44,4 7-53,-2 1-66,4 1-68,11-2-34,6-6-13,14 0 7,6 4 3,2-1-2,-7 1 1,-4 3-10,-2 6 0,1 4 0,3-1 0,-2 0 0,4 3 1,3-2-1,1-5-1,2-2 0,-3-4-15,-2-4-23,-7 1-55,0-2-127,-10-7-157,12-52-654</inkml:trace>
  <inkml:trace contextRef="#ctx0" brushRef="#br0" timeOffset="2627.1503">5039 2675 1111,'-1'-6'341,"-1"4"-88,-2-8-58,3 10-60,-2 0-72,2 6-63,-2 4-10,0 12-1,0 20 11,-1 12 0,-1 20 0,0 8 9,2 63 0,0-96 3,0 51 0,-4-6-3,1-8-3,-4-1 3,4-7-7,0-9 4,0-14 0,2-12-5,2-13 1,1-15-2,1-9-1,1-3-27,-1-3-41,2-3-69,1-7-167,6-64-605</inkml:trace>
  <inkml:trace contextRef="#ctx0" brushRef="#br0" timeOffset="2846.1628">5503 3634 927,'0'0'272,"0"3"-161,2 7-38,-2 6 31,1 1-25,-1 5-29,0 2-16,2 1-16,-1-3-12,-2 1 0,-7 0 8,-7-2-14,-7 2-5,-11-1-239,-55 12-659</inkml:trace>
  <inkml:trace contextRef="#ctx0" brushRef="#br0" timeOffset="4136.2366">7399 2637 898,'-11'-7'298,"0"3"-145,-13-2-70,-1 2-20,-5 7-27,-4 0-17,-5 9-11,-4 4-8,1 3 1,-1 3 1,1 5 11,3-2 17,3 2 17,6-2-8,5-4-11,4 2-13,6-5-6,6-2-9,4 2-1,4 1-5,3 4 5,7 1 1,7 0 0,11 3 1,13-1-1,11-5 6,9-9-4,1-5 7,2-7-8,-8-4 8,-9-3 0,-10-1-7,-11 3 7,-8-2-8,-10 5 6,-4 2-5,-4 0 10,-4 2 3,-11 6 0,-16 8-15,-17 17 0,-19 14 2,-9 8 4,-1 3 1,9-2 8,6-1-1,14-6-5,10 1 0,11-4-8,10-1-1,6-4 0,7-2 1,7 0-1,5-1 0,7-6 1,5-3 17,2-6 24,9 1 9,1-7 5,5-7-11,1-6-3,2-4-18,3-8-6,-1-7-8,3 0-2,-4-6-8,2-1 0,-2-3-5,-1-2-10,1-8-40,-2-1-88,-1-5-142,0 3-200,57-57-341</inkml:trace>
  <inkml:trace contextRef="#ctx0" brushRef="#br0" timeOffset="4490.2569">7944 3018 644,'-1'-8'948,"1"6"-720,-2-4-141,2 6-37,0 2-4,2 0-35,-1 10-11,4 6-1,-2 10 1,-3 10 6,-8 7 0,-10 4-6,-13 2-27,-14 0-286,-112 76-475</inkml:trace>
  <inkml:trace contextRef="#ctx0" brushRef="#br0" timeOffset="4802.2747">7765 3337 847,'3'-6'339,"4"4"-182,4-3-26,4 3-31,4 4-26,7 3-23,2 11-24,-2 3-14,-1 7-4,-7 5-8,-11 12 0,-10 3 9,-7 10 2,-10 3 3,-5 0-1,-2-7 7,2 1-6,-1-8-5,4-8 1,7-6 1,5-13-6,5-10 0,4-5 0,2 0 0,1-3-6,4 0 2,8-3 7,12-4 9,6-5-18,9-8-2,4-6-121,75-54-249</inkml:trace>
  <inkml:trace contextRef="#ctx0" brushRef="#br0" timeOffset="5458.3122">8441 2978 93,'-2'-5'1304,"2"2"-986,-3-4-122,3 5-61,2 2-54,-1 0-48,8 3-33,15 6 1,12 6-1,12 1 15,8 4-9,0-7 4,1 0 2,2-10-3,-2-5-3,7-6 0,0-1-4,-1-4 4,-5-4-5,-3 1-1,-10-3-8,-6 3-15,-10 0-50,-9 6-95,-8 7-114,-27 10-411</inkml:trace>
  <inkml:trace contextRef="#ctx0" brushRef="#br0" timeOffset="5796.3316">8466 3702 1232,'0'0'160,"2"0"-131,1 0-22,3 2 2,10 2 42,15 0 84,16 2 20,8-6-2,5-3-38,-5 0-14,-1 1-35,1 0-15,-3 0-9,2 0-8,2 2-16,0 0-6,-1 0-4,1 0-7,-2 2 6,-6-2-6,-6 0 5,-9-2 0,-7-2-6,-8 0-9,-6 0-13,-8 2-47,-2 1-54,-6-3-367,-50-45-795</inkml:trace>
  <inkml:trace contextRef="#ctx0" brushRef="#br0" timeOffset="6463.3697">9970 3224 915,'-6'3'272,"2"1"-190,-1 5-44,4-2 1,2-4-2,5 4 10,12-1 68,12 2 71,13-4-9,14-4-43,6-4-41,-5-4-30,-7-2-20,-4 4-8,-8-1-14,2-3-9,2 1-11,6-3 5,0 1-6,-5 3-15,-4 6-68,4 0-232,79-24-467</inkml:trace>
  <inkml:trace contextRef="#ctx0" brushRef="#br0" timeOffset="6921.3959">11862 2412 274,'-3'-16'625,"-3"0"-307,-9-13-81,-4 3-84,-7 3-36,-7 2-58,1 10-43,-7 5-9,-3 6-7,3 6-1,3 4-5,2 6-1,6 3-2,-1 9 3,1 11 0,-2 13 5,0 10 1,2 8 0,3 9-1,5 0 0,7 2 0,9-7 0,7-12-8,10-8 8,5-15 1,10-13 0,8-13 7,12-16 2,7-16-3,9-18 7,0-11-13,-4-9 0,-9-9-1,-4-1-20,-6-7-37,-4-9-161,37-177-326</inkml:trace>
  <inkml:trace contextRef="#ctx0" brushRef="#br0" timeOffset="7185.411">12006 1430 1092,'-1'1'195,"0"3"-176,-4 11-19,-4 17 0,-1 25 11,-6 18 18,4 17 13,-5 13 13,-11 59 10,-12 26 16,-7 9-27,16-78-20,1-8-8,-6 23-16,6-11-8,14-21 10,16-63-12,6-8-16,3-4-74,9 26-96,18-29-105,108-78-293</inkml:trace>
  <inkml:trace contextRef="#ctx0" brushRef="#br0" timeOffset="7588.4341">12375 2340 1059,'-3'-3'264,"-3"2"-146,-3 1-56,2 5-33,1 14-29,0 16-1,-4 21 1,2 16 8,-4 13 4,-1 5 10,-1-2 20,1-9 8,9-19-29,8-24-12,9-19 9,4-17 39,17-17 49,8-19-38,9-16-35,1-12-17,-2-8-7,-8-8 0,-9-1-3,-11 1-4,-14 9 5,-14 10 34,-12 16 43,-5 14-30,-5 6-6,-9 12-14,0 14-23,1 18-11,-3 13-2,3 3 1,6 6-1,8-4-8,7-5-17,8-9-17,3-5-25,4-4-76,1-4-91,2-4-41,27-28-229</inkml:trace>
  <inkml:trace contextRef="#ctx0" brushRef="#br0" timeOffset="7846.4488">12549 1798 1214,'-1'-3'323,"0"3"-80,-1-3-87,2 3-96,2 6-60,0 15-21,3 14 13,0 22 8,-4 12 6,-2 8-5,-9 2 1,-2 4-1,-9 4 5,-8 7-5,-7 2 7,-6 4-1,-28 54-7,-15 11-19,-9 25-259,33-64-438</inkml:trace>
  <inkml:trace contextRef="#ctx0" brushRef="#br0" timeOffset="8085.4625">12059 3195 1057,'-3'-13'312,"2"1"-74,-2-9 22,3 2-50,1 11-110,2 5-79,12 9-21,6 4-7,11 8 6,10 0 0,4 1 1,2-7 1,3-6-1,1-10 6,-1-4-5,-5-3 1,-7-7 4,-5 4-6,-8-5-12,-5 0-45,0-4-117,-4-5-144,19-70-291</inkml:trace>
  <inkml:trace contextRef="#ctx0" brushRef="#br0" timeOffset="8406.4809">12378 1755 621,'0'-2'368,"0"0"-175,-3 0-14,3 2 7,-1 0 4,1 0-49,4 0-58,-4 0-46,9 2-26,12 0-11,7 4-1,16 1 0,9 6 1,-1 0 1,4 3-1,4 1 1,-3-2-1,2-1-25,-6-1-112,-11 5-124,13 27-376</inkml:trace>
  <inkml:trace contextRef="#ctx0" brushRef="#br0" timeOffset="8963.5127">11257 3337 840,'-13'-2'187,"1"2"-82,-15-4-21,7 8-24,2 4-9,7-1-33,5 10-18,8 2-4,2 7 4,12-1 21,6-1 50,13-3 76,13-5 19,12-4-2,16-6-62,55-4-32,38-11-16,38-8-28,-78 7-10,-6 2-8,-5-1-2,1-5-5,-11 13-1,-15-9-13,-8 4 12,-56-3-20,-8 5-20,-9 3-44,10-3-94,-15 6-98,-67 23-264</inkml:trace>
  <inkml:trace contextRef="#ctx0" brushRef="#br0" timeOffset="9414.5385">11558 3882 1055,'-9'-11'248,"0"3"-118,-13-10-56,-2 1-40,-3 4-17,2 6-10,0 7-2,1 7-5,-4 3-6,6 5 6,2 2-1,4 6 0,-1 3 0,3 8-1,2 5-4,-4 11 6,6 9 0,1 6 0,-2 10 0,5 2 1,2-6 0,4-2-1,7-19 1,7-20-1,-1-14 1,9-20 8,3-11-8,5-12-1,6-17 0,6-15-58,8-8-112,4-17-146,97-155-243</inkml:trace>
  <inkml:trace contextRef="#ctx0" brushRef="#br0" timeOffset="9656.5524">11705 3192 801,'-9'6'164,"-2"8"-107,-8 5-14,5 13 13,4 3-22,6 16-2,7 6 13,3 11 6,0 11 3,0 9 10,-3 57 22,-10 10-2,-20 12-2,15-118 16,4 0-50,2-5-23,-4 46-25,9-8-9,12-12-148,7-13-136,14-29-164,83-83-31</inkml:trace>
  <inkml:trace contextRef="#ctx0" brushRef="#br0" timeOffset="9850.5635">12077 3912 784,'0'0'528,"0"0"-364,3 0-130,4 6-33,9 0 29,10 4 37,11-3 40,9-5-1,4-5-38,-1-7-40,0 2-14,-6 1-8,-8 1-6,-5-3-34,-8-1-116,-3-1-138,8-43-493</inkml:trace>
  <inkml:trace contextRef="#ctx0" brushRef="#br0" timeOffset="10157.581">12408 3678 1078,'-3'6'277,"-3"-4"-182,-3 10-31,3 8 56,0 3-6,2 15-36,-2 5-45,-6 15-15,1 8-12,-6 8 2,0 4-1,2-3-6,0-5 5,0-3-5,6-10 0,5-16 7,4-14-7,3-5 0,5-12 13,5-7 2,4-6 20,9-11 8,4-10-16,4-3-16,-1-1-12,-3 1-6,-6 5-66,-1-1-172,25-32-304</inkml:trace>
  <inkml:trace contextRef="#ctx0" brushRef="#br0" timeOffset="98803.6513">12432 2486 298,'-3'-4'251,"0"1"-160,0-6-67,0 2-24,3 1-1,0-2-8,0-1-2,0-1 11,0 3 22,-1 2 22,-1-1 44,1 3 28,-1 2 10,2 1-11,-2-2-14,1 0-11,-2-2 7,0-1-26,-3-2-4,0 1 4,1 0-23,-1 0 1,2 0-20,-5-1 4,0-3 6,-3 4-20,2 1-5,-3 2 11,-1 0-2,-2 3-16,-2 4-1,-3-1 20,3 3-11,3 2-15,4 0 1,1-1-1,1 3 0,-1 0 0,-1 6-1,4 7 1,-1 3 0,-3 5 0,4 5 1,1-1 0,2-2 1,2 3-1,2-1 0,0-1 1,2 2-1,-1 1 1,2-6-1,-1-5-1,3 0-5,-2 1 5,7 1 0,-3-3 0,2 1-6,3-1 6,3-1-2,1-1-5,-2-8 5,5 0 2,-2-6 14,4 0-4,-2-4 4,7 2 1,-3-6-8,4 1 5,-2 0-6,1-2 6,-2-2-10,2-1 11,0-4-1,2-7 5,-1-7-7,6-3-4,0-7 0,0-4 2,-2-6-2,-3-1-5,-4 1 10,-8-2-5,-2 0 0,-7 8 4,0-6 2,-5 4-4,2 5-7,-3 0 5,1 1-4,0 5-1,-2 2 8,0-1-8,0 2 5,-4 5 12,-1-3 12,-2 1-4,-4 1-10,-1-4-4,-1 1-4,-5 3 5,3 2 5,-7 3-10,2 5-7,-2-3 0,1 8 0,1 0-1,1 0 1,0 4 0,-1-2 0,1 2 0,-4 2-1,-1 0 1,3 1 0,-2 0-1,4-2 1,4 2-1,0 1 0,6 0-1,0 2 0,-3 0 1,2-3 0,2 3 0,-3 0-2,4 4 1,-2-3-5,2 0 5,0-3 0,4 0 1,-1 0 1,2-3-1,0 3 0,2-4-6,2 0-3,-2 0-9,2 0-12,-2-4-6,1 4-3,-1 0-4,3 4-34,0-2-74,4 6-128,3-1-93,20 12-206</inkml:trace>
  <inkml:trace contextRef="#ctx0" brushRef="#br0" timeOffset="99982.7187">12023 3279 261,'0'-3'537,"0"3"-432,0 0 17,-1-1 68,1 1-25,0 0-48,0 0-42,0 1-16,0-1-4,-4 0 4,4 0 14,4 3-1,-4-3-9,0 0-12,1 0-24,3 0-9,2 1-3,5-1 2,4 2-4,5 1 10,-1-3 8,3 0-4,-2-3-4,3 3-14,-2-2-2,0 1-1,1 1-4,-1 1-1,-1 1-1,0 2 1,-3 2-1,-2-2 1,0 2-1,-2 1 1,2-1 0,2 1 5,-2-4-5,2 1 6,-3 2-5,-1-4-2,1 0 1,-2 0-1,-2-2 1,-2 2 0,5 0 0,0 0-1,-5 0 1,8-1-1,-7 2 1,6 1-1,-5-4 1,3 0 4,0 3-5,-4-3 1,1 0-1,2 3 0,-1-3 0,1 0 1,1 0 1,-2-3-1,-3 3-1,-2 0 1,-1-3 1,-3 3-1,-2 0 5,0 0-4,0 0 4,0 0 0,0 0 0,0 0 1,0 0 4,0 0-5,-2 0 1,1 0-7,0-4-16,-3 2-88,1 2-145,-16-4-561</inkml:trace>
  <inkml:trace contextRef="#ctx0" brushRef="#br0" timeOffset="102481.8617">2694 5595 1202,'-9'-4'155,"2"4"-116,-14-2-15,5 4-24,0 3 7,-2 1-1,2 4-6,2 3-1,-6 2 1,-4 2 22,3 2 18,-8 3 62,2 2-42,1 4-31,2 3-8,7 6-5,7-6-16,3-5-1,14-3-41,9 1 42,17-2 63,14 1 23,14 2-26,8-1 1,4-1-17,-6-2 1,-6 3-8,-9 4-8,-9 3-7,-4 6-8,-12 5-7,-8 1-5,-5 0 10,-9-4-6,-5-1 10,-10-4 11,-5 2 0,-15 1-1,-9 2-17,-9-3-2,-2-5 4,9-13-10,3-14 11,6-12-1,2-10-11,-1-13 0,6-7-1,9-8-14,7-8-1,14-8 1,12-5 7,13-4 8,12-7 0,6 7 0,4 3 1,0 9-1,-6 5 1,-8 10 0,-10 8 5,-7 6 0,-11 8-4,-5 3 16,-7 3 16,-4-4 4,-11-7-13,-3 1-10,-8-1-1,-1-1-7,-4 5-5,3 5-2,-1-1 0,4 7 0,-3-2 1,2 2-2,8 5 1,-1 2 0,6 1 0,1 2-1,-2 2-5,2 2 5,-3 6-5,0-2-1,1 8 6,2 6-8,-2-1 0,4 13-5,0 5-17,3 0-43,6 0-28,6 1-72,9 2-100,8 5-176,47 67-133</inkml:trace>
  <inkml:trace contextRef="#ctx0" brushRef="#br0" timeOffset="102811.8805">3324 6118 756,'-3'2'747,"3"0"-649,0 0-64,0-1 86,0-1 38,6 0-49,3 0-34,10-1-18,6-1 8,5-2-19,3 1-19,0 0-15,-3-3-1,2 5-10,-4 1 0,-4 0 0,-2 0 10,-5 0-10,-1-3 1,-2 0-2,-2-2 0,1 0-46,-2 0-56,-3-3-102,-4 1-146,-14-28-395</inkml:trace>
  <inkml:trace contextRef="#ctx0" brushRef="#br0" timeOffset="103271.9068">3794 5695 1298,'3'-3'347,"4"3"-221,9 0-5,13 0 32,17 3-40,14 2-16,10 3-38,1 6-31,-2 1-4,-8 7-10,-7 4-7,-15 1-7,-14 8 0,-16 2 0,-12 7 0,-17 11 13,-15 8 8,-12 9-3,-15 9-18,-1 0-6,-1-6-21,10-14-16,14-22 20,11-20 18,10-10 5,10-7 7,7-2 1,4-2-2,1 2 1,3-2-7,6 2 0,11 0 8,14 0 12,8 2 8,5 0-10,4-1-6,2 2-3,-6-2-8,1 5 5,-2 2-6,-1 3-17,-7-4-1,-11-1-72,-10-6-43,-10 0-116,-37-6-247</inkml:trace>
  <inkml:trace contextRef="#ctx0" brushRef="#br0" timeOffset="103917.9438">2179 7199 1158,'0'-3'239,"2"3"-128,-2-2 0,4 2 24,5 0-12,14 0-21,9 6-2,12 2-20,8 6-22,8 3-22,8 0 3,56 7-1,30-10-17,39-16-5,-33-7-7,19-7 12,11-4-3,-20-1-17,-21-1 0,-12 7 7,-12-7-2,-12 8-5,-24-1 0,-54 9 5,-6 3 0,-3-1-6,25-3 11,-11 4-5,-4 0 0,-5 6-5,-4-3 0,-5 1 0,-4-1 7,-1 0-7,-7-1 1,0-2 7,0-1-9,-3 4 0,-1-2 1,5 0-1,-2 0 0,2 2 0,-1-2 0,-4 2 1,-2 0-1,-2-1 0,0 1 1,-4 0-1,0-3-44,-2 1-65,-12-3-55,-88-33-711</inkml:trace>
  <inkml:trace contextRef="#ctx0" brushRef="#br0" timeOffset="109638.271">6370 5595 1038,'-5'-6'229,"2"1"-74,-7-5-49,-2 5 11,2-1-27,-1 4-30,-4 2-25,0 4-23,-4 5-2,-5 8 2,-3 4 0,0 4-3,-1 5-7,2-2-1,-4-1 1,3 2-2,3-1 0,1-3 0,11 1-9,10-1-11,10 4-7,11 9 18,12 7 9,3 3 1,2 2 0,-10 0 8,0-4-3,-7-5 23,-1 1 5,-7-3-16,-4 0-7,-3-2-10,-9 6 9,-9 6 2,-11 2-4,-10 7-2,-11 2-6,-3-3 0,0-6-18,0-2 7,8-8-13,9-8-12,8-4-4,9-9-2,10-6-41,8 0-29,11-3 35,7 1 46,10 4 25,7 4 6,7 1 6,-1 7 1,-2 9-1,-5 25 8,3 86 163,-16 98 21,-15 51-120,-9-91-17,-6-28-7,-1-8-22,2-20-14,3-23 1,11-17-8,-6-68-2,3-7-9,2-6 0,7 27-6,-3-20-4,2-17-13,-6-10-92,-3-15-50,-4-20-158,-10-136-690</inkml:trace>
  <inkml:trace contextRef="#ctx0" brushRef="#br0" timeOffset="110194.3028">7252 5718 1237,'-21'1'237,"6"2"-90,-16 3 29,11-4 29,10 2-62,4-4-64,7 0-55,10 3-18,4 1 14,19 5 40,20-6 13,52-1-19,22-16-12,8-5-12,-41-3-10,-2-1-8,-4 7-5,-53 8 1,-6 0-8,-6 4 2,19-2-2,-21 2 0,-12 4-43,-9 0-35,-6 0-24,-10 6-57,-15 12-337,-119 42-612</inkml:trace>
  <inkml:trace contextRef="#ctx0" brushRef="#br0" timeOffset="110434.3165">7128 6206 1363,'-6'-1'219,"3"-2"47,-3 1-46,9 1-106,13-8-54,17-7 15,18-7 17,20-6-31,4-3-19,0 2-18,1-1-12,-4 4-3,-5 1-7,0 3-1,-13 5-1,-8 9-49,-12 5-67,-12 6-52,-13 5-296,-34 23-157</inkml:trace>
  <inkml:trace contextRef="#ctx0" brushRef="#br0" timeOffset="110913.3439">7579 5928 1076,'-16'0'305,"5"-2"-61,-13 0 23,4 4-84,1 3-87,2 14-60,-2 15-24,-1 16-10,-1 15 4,-9 13 0,-20 64 1,28-94-5,-17 45-1,-1-9 0,9-16 5,4-17-5,11-12-1,8-16-1,12-5-25,16-15 26,19-10 11,23-12 23,58-30-10,-79 24-6,43-21-6,-8-1-11,-3 6 0,-9-4 5,-4 4-6,-3-1-10,-14-6-18,-9 4-16,-13 7-8,-15 10 13,-6 9 21,-4 13 10,-1 6 7,-1 5 0,1 11-9,0 5 10,3 10 8,4 7 18,2-2 23,2 3 10,0-5-11,2-2-12,2-1-17,-1-6-10,-3-2-7,3-6-2,-2-1 0,1-5-77,-2-3-82,27-9-453</inkml:trace>
  <inkml:trace contextRef="#ctx0" brushRef="#br0" timeOffset="111282.365">8212 5855 1514,'2'-8'369,"0"0"-161,5-5-100,5-1-55,15-3-29,18-4-18,15 0 0,8 0-5,-1 1 1,-4 6 4,-14 6-5,-13 8-1,-16 2 0,-9 4 0,-8 4 1,-1 4-1,-2 11 9,0 9 0,0 14-2,0 12 1,0 12-7,0 13-1,0 8 1,-2 0 0,-2-3 5,-4-12-5,-2-11 8,-1-15 7,-5-14-10,-3-5 2,-1-7-2,2-8-6,0-7-63,5-10-78,3-8-165,-7-85-459</inkml:trace>
  <inkml:trace contextRef="#ctx0" brushRef="#br0" timeOffset="111522.3787">8508 5408 1202,'-3'-3'327,"3"3"-33,-1-7-94,-1 11-79,2 6-58,3 6-37,3 23 13,0 14 13,-3 18-11,-5 5-17,-6 12-14,-9 6-2,-24 58-1,-21 12 0,40-117-7,4-4-50,-16 38-56,8-21-128,16-22-370,7-22-457</inkml:trace>
  <inkml:trace contextRef="#ctx0" brushRef="#br0" timeOffset="111943.4028">9098 5473 1197,'7'-8'319,"-4"4"-164,4-7 13,-1 8 13,0 7-79,6 8-40,3 9-11,4 9-11,3 7-4,-5 8-18,-8-1-10,-7 5-2,-11 2 4,-15 5-10,-19 5-4,-12 8-112,-8 1-160,0-13-333,17-12 103,10-52-3,63-33 344,-12 18 165,4-1 530,2 1-47,22-27-120,4 0-30,6 0-108,2 7-75,-1 2-31,6 7-25,1 1-23,-3 9-40,-1 1-20,-7 9-11,-8 6-8,-9 4-10,-7 6-87,-10 4-69,-5 2-109,-11 5-235,-27 5-93</inkml:trace>
  <inkml:trace contextRef="#ctx0" brushRef="#br0" timeOffset="112176.4162">9479 5373 1431,'-1'2'227,"0"6"-158,-5 11 10,-3 18 103,1 18-52,-4 14-64,-3 13 0,-6 68-13,6 15-25,3 19-17,8-73-10,4-61 5,0-2-6,-3-9 0,3 36-1,0-20-44,-1-24-42,1-10-76,-2-15-190,-22-29-230</inkml:trace>
  <inkml:trace contextRef="#ctx0" brushRef="#br0" timeOffset="112380.4278">9144 6199 567,'-7'-7'835,"3"5"-576,-3-5 34,7 4-83,8-3-113,14-1-67,16-7-3,15 1-3,15-3-12,3 0-4,3 2-7,-7 4-1,-10 9 0,-16 2-12,-18 6-39,-14 10-54,-22 10-13,-22 12-190,-166 128-359</inkml:trace>
  <inkml:trace contextRef="#ctx0" brushRef="#br0" timeOffset="112596.4402">8935 6619 1076,'0'0'332,"1"0"-74,2 0-38,10 1-49,10 1-7,11 2-14,16 0-35,6 0-37,7 0-12,4-4-13,3 1-17,-5 1-18,0-2-10,-7 5-8,-7 6-6,-5 5 0,-8 1-3,-6-1-65,-3-4-52,-3-2-33,5-3-70,70-30-519</inkml:trace>
  <inkml:trace contextRef="#ctx0" brushRef="#br0" timeOffset="113752.5063">10482 5569 1225,'-7'-8'292,"-2"-2"-62,-9-2-52,3-2-38,-6-3-53,2 5-38,0 2-26,-3 0-10,0 7-7,-5 3-6,-9 6 0,-6 11 0,-7 12-1,-7 9-1,-2 7 2,2 8 0,5 5 0,16-1-9,12-2-1,19-3-7,20-11 1,10-4 8,17-8 8,15-11 1,6-7 11,9-11 0,3-7-5,-6-3-5,-9-2 7,-11 1-3,-18 3 0,-9 0-6,-14 6 0,-5 2 1,-7 2 11,-4 2 2,-11 5-1,-13 11-4,-13 12-8,-11 16-1,-5 11 0,5 5 0,9 2 0,7-3 0,17-15 1,6-5 5,12-11 0,6-6 3,7-4 5,6 1 4,3-4 10,7-4 4,2-4-4,6 1 4,7-8-5,3-4-5,1-8-1,4-6-4,-5 0-11,1-8-6,-5-3 8,-3 2-8,-6-3 0,-6 4-45,-9 1-39,-4 2-54,-5-3-310,1-56-698</inkml:trace>
  <inkml:trace contextRef="#ctx0" brushRef="#br0" timeOffset="114226.5334">11081 5830 1414,'-1'-4'486,"1"3"-283,-3-2-40,3 3-43,-3 3-60,-1-2-57,1 4-3,-8 13-1,-9 8-17,-9 14-72,-9 12-39,-5 1-58,0 3-53,2-10 73,11-11 67,6-12 40,15-13 45,8-12 15,9-12-125,15-7 7,10-1 80,11-4 38,6 4 54,1 8 58,-8 6 40,-9 8 13,-11 8-12,-6 3-12,-11 10-44,-6 3-23,-6 12-14,-7 13-18,-4 14-20,-6 5-13,2 10-7,4-8-1,1-12-1,12-16 0,4-19-1,4-11-13,2-8 11,8-8 3,5-8 30,6-10-9,1-7-13,6-2-8,-2-3-41,-3 1-121,-4 4-373,22-38-725</inkml:trace>
  <inkml:trace contextRef="#ctx0" brushRef="#br0" timeOffset="123518.0649">11779 5892 824,'-2'-6'269,"1"4"-46,-4-1-89,1 1-29,2 2-3,0 0-39,2 2-35,0-2-13,-3 2-1,3-2 11,-1 1 11,1 1 26,0-2 26,-2 0 17,2 0-3,0 0-15,0-2-31,0 2-13,2 0-17,-2 0-26,1 0-9,4 0-5,7 2 14,6 2 1,8 2 6,3-2-5,2 4 7,-1-4-8,1-4 0,-5 3 5,2-2-6,3 2 1,-3 0 0,4 1-1,1 1 0,-3 3 0,-5-2 0,1-2 0,-6 0 2,-3 0-2,-5-4 1,-6 3 0,-2-2-1,0-1 1,-4 0 0,0-1-1,0 1-19,-2 1-30,0-1-61,1 6-118,-4 2-133,-25 41-213</inkml:trace>
  <inkml:trace contextRef="#ctx0" brushRef="#br0" timeOffset="124134.1001">11669 6600 1092,'-1'-4'243,"-1"0"-77,-1-2-11,0 3 8,2 0-14,-2 3-59,3 3-39,0-3-15,0 1 7,3-1-2,-3 0-5,0 0-8,1 2-8,4-2-8,6-2 4,12 1 10,11-5 11,6-1-11,7-3-10,1 1 2,0-4-4,-6 1 2,2 2-2,-8-1-2,0 5-6,-6 2-5,-1-1 5,-3 5-5,-2 2-1,-2 1 1,-3 1-1,2 1 1,-4-1-1,2 3 6,-4-3-5,-2-1 0,-2 0 0,-6-3 5,-2 1-5,-3-1 1,0 0 7,0-1-2,0 1-6,0 0 0,0 0-1,0 0 0,-2 0-22,2 0-34,0 0-34,-1 1-37,2 1-125,-1 14-361</inkml:trace>
  <inkml:trace contextRef="#ctx0" brushRef="#br0" timeOffset="125232.1629">12847 6140 255,'0'-1'147,"-2"2"-45,2-2-23,0 2-79,2-2-276</inkml:trace>
  <inkml:trace contextRef="#ctx0" brushRef="#br0" timeOffset="127220.2766">13445 5298 642,'0'-8'156,"0"2"6,-3-4 24,-1-3 26,-2 5-58,-2 5-31,-6-2-36,-2 1-24,-5 3-19,0 1 1,-4 1 3,1 2-2,0-2-2,1 1 13,1-2 3,2 2-35,2-2-16,4 4-1,2 0-8,-1 0 0,1 9-6,-3-1 6,-1 8 0,-2 9 1,0 3 0,0 3 6,-1 7 5,1 4 0,1 0-1,4 2 4,2-1-6,4-5 7,3-3 2,4 0-4,0-4-4,1 1 5,4-1-3,-2 0 2,2 3-4,0 5 8,1 4 0,-3 8-1,0 4 1,-1-3-5,-1 5 4,0 2-5,-1-1 1,-1-4 7,1-3-13,0-3 5,0-7-11,3 0 8,-1-1-1,2-1-7,-1 4 6,-2 4 2,1 0-8,-2-3 5,0 0-4,-2-3 4,1 2-5,-1-6 0,-2 1 5,1-3 0,0-8-5,0 0 0,0-7 0,1-3-1,1-3 0,-2-5 1,3-4-1,-2-2 2,1 0-2,1-4 1,-3 2 0,-2 2 10,-4 1-2,-4 6 1,-11 1-1,-1 1-1,-7-2-2,0 1-5,-1-9 0,5-2 10,-1-6-11,2-9 1,6-3 5,-4-9-6,3 1-8,-2-6 8,4-1-1,1 7-10,5 3-43,-2 4-37,7 2-16,2 0-31,1 1-150,16-51-345</inkml:trace>
  <inkml:trace contextRef="#ctx0" brushRef="#br0" timeOffset="127986.3204">13193 7315 765,'0'-3'252,"0"3"-98,0 0 13,0 0 4,2 0 4,-1 0-4,-1 0-48,3 0-37,-3 0-19,1 0-16,-1 0-19,0 0 1,3 3-9,5-2-11,4 1 14,4 0 0,5-2-9,4 2 2,5-2 1,3-2 3,4-2-8,-1 3 4,-6-2-11,1-3-3,-10 2 0,-2 2-5,-5-2 8,-4 2-3,-4 2-4,-3-2 8,-3 2-9,0 0 0,0 0 5,-1 0-6,-1 0-43,2-2-65,-1 1-69,-2-32-483</inkml:trace>
  <inkml:trace contextRef="#ctx0" brushRef="#br0" timeOffset="128610.3561">13645 5208 955,'-5'-4'243,"1"4"-36,-6-4-22,4 4-7,3 0-14,1 0-58,2 0-58,2 1-36,2 2-10,11 5 2,4-2 46,16 0 8,5-2-20,0-1-20,1-3-6,-3-1-6,-2-3-5,-3-1 0,-5-1 1,-7 3-2,-7-1-13,-8-3-35,-4 7-49,-4 0-119,-4 0-114,-36-11-538</inkml:trace>
  <inkml:trace contextRef="#ctx0" brushRef="#br0" timeOffset="128814.3678">13873 4947 1379,'-1'3'316,"-1"-3"-122,-2 3-53,2 1-36,-2 6-59,-5 13-26,3 17-7,-8 19-5,4 12-7,1 14-1,3 9-21,2 61-162,14 47-482</inkml:trace>
  <inkml:trace contextRef="#ctx0" brushRef="#br0" timeOffset="129479.4058">14497 5715 786,'-5'-3'280,"-2"1"-62,-5-2-13,-4 2 32,-3 0-24,-4 2-64,-3 6-62,0 8-53,-6 11-20,1 13-9,-1 21-5,6 19 0,-9 65-2,22 39 1,13 7 0,3-144 0,1-4 1,1-7-11,10 36-55,4-17-75,9-14-90,5-12 14,9-15-128,79-23-226</inkml:trace>
  <inkml:trace contextRef="#ctx0" brushRef="#br0" timeOffset="130006.436">14912 6157 1372,'0'-4'382,"0"4"-166,1 0-97,1 0-50,-1 3-39,8-2-14,3 5-2,6 7-5,4 7-2,5 12 1,-6 5 1,-3 10 4,-6 4 5,-8 8 5,-4 0-5,-1 4-6,-4-2-11,1-3 5,4-9-5,0-15-1,3-13-2,0-14-8,1-7 10,4-7 18,5-15 37,2-15-7,6-11-12,-1-12-7,3-9-11,4-12-5,31-64-12,-34 95-1,22-42 0,0 15 0,-5 19 0,-5 14-1,-8 13 0,-9 8 0,-8 15 0,-8 2-13,-3 6-26,-3 6-26,-6-2 0,-2 4-29,-6 4-119,-6-1-336,-42-15-258</inkml:trace>
  <inkml:trace contextRef="#ctx0" brushRef="#br0" timeOffset="130696.4754">14858 5696 763,'-3'0'481,"3"0"-323,-2 0-13,2 0 86,2 0-12,1 0-81,-2 0-57,2 0-45,6 0-18,8-1 8,11 1 4,14-3-11,4 6 14,2-3-13,3 3-2,5 1 12,1-2-11,4 0 8,2-2-13,1-2 2,-1-4-1,-5-2-3,-3-2-4,-15 0-7,-13 1 7,-9 1-7,-12 5 14,-6 0 8,-3 1 13,-2 1-3,-6-8-20,-3-4-7,-4-9-5,-2-2-1,-2-5-6,0 2-3,-2 1-2,5-3-13,-2 5-6,4 3 11,4 7 10,4 3 3,0 7 5,6 3-1,2 1 1,1 0-10,1 1-13,6 3-18,6 7 15,6 5 27,8 6 0,4 4 1,0 0 11,-3 0-10,-2-2-1,-5 0 0,-4-2 5,-7-4-6,-4 1 1,-6-4 8,-2 0 0,-4 2-8,-7 2 8,3 1-9,-3 1-33,2 3-69,0 2-63,4 3-186,-19 46-316</inkml:trace>
  <inkml:trace contextRef="#ctx0" brushRef="#br0" timeOffset="130975.4914">16252 5804 1144,'-2'8'615,"4"-1"-539,-1 5 8,2 10 32,3 0-40,3 11-25,4 5-16,4 14-5,2 21-9,-2 12-12,2 9-8,-5-7 1,0-16-1,-5-16-1,0-14-20,-4-11-45,-3-11-122,-2-5-131,-1-7-136,-9-36 82</inkml:trace>
  <inkml:trace contextRef="#ctx0" brushRef="#br0" timeOffset="131208.5047">16514 5767 1465,'-2'-4'285,"-1"1"-123,-3-2 0,-2 3-48,0 4-62,-4 6-34,-7 12-17,-5 15 0,-13 10 0,-10 22 9,-9 11-4,-4 12-6,-36 55-1,70-99-1,-21 38-44,12-16-127,15-14-301,8 4-218</inkml:trace>
  <inkml:trace contextRef="#ctx0" brushRef="#br0" timeOffset="131477.5201">16783 5730 1578,'-2'0'339,"4"0"-244,-1 2-94,2 3 10,1 8-10,4 4 32,6 12 11,-4 14-19,1 14-7,-6 10-1,-5 16-2,-6 6-3,-6 8 0,-1-7-6,-4-16 1,5-14-7,1-21-9,3-12-85,2-14-109,5-3-148,1-17-15,7-57-665</inkml:trace>
  <inkml:trace contextRef="#ctx0" brushRef="#br0" timeOffset="131949.5471">16826 5892 966,'8'-8'273,"3"3"-93,13-13 33,2 10 36,3-1-80,2 2-58,4 7-54,1 7-28,-2-2-14,-4 3-8,-4 5-7,-6 3-1,-2 2-5,-11 2-1,-7 9 7,-12 7 1,-16 4 23,-13 8-12,-9 6-12,-5-5-8,-2-1-16,9-9-13,8-11 1,13-9 13,15-8 14,12-11-6,11-6-28,10-8 43,19-3 9,8-4 34,9-1 5,1 6-1,-2 3 1,-5 9-8,-6 4 1,-8 10-19,-7 8-2,-10 11-8,-8 2-5,-10 6-1,-8 2 12,-11 1-9,-9 0 14,-11-1-16,-3-4 7,-3-5-13,0-7-1,2-8-55,-5-7-41,1-9-36,0-12-98,6-16-316,-49-109-525</inkml:trace>
  <inkml:trace contextRef="#ctx0" brushRef="#br0" timeOffset="132527.5802">16669 5676 1409,'-3'-3'279,"2"0"-111,-2-4 15,1 5-42,2 0-45,2 0-74,11 0-20,9 0-2,14-6 27,14 3 3,7-3-6,6 1-3,-2-3 0,-3 7-2,-5-1-13,-7 4 5,-7 2-2,-6 0-3,-9-2-5,-7 0 6,-10-2-6,-5 2 11,-4 0 2,0 0-1,-3-4 4,-9-6-5,-5-6-7,-12-7-5,-10-3-6,-4-7 4,-7 4 2,3-1-8,1-1 8,3 9-1,9 7 1,12 5-2,11 6 1,9 4-16,8 0-20,5 3-8,10 4 42,13 5 3,11 0 7,6 3-5,6 3 4,0 1 0,-2 3-5,-2 3 8,-8 3-3,-6 4-4,-10 1-1,-8-2 1,-7 2 11,-5 0-12,-7-1 1,-4 3 5,-9-3-7,-1 1 0,-7-1-52,-6-5-65,-5 6-156,-64 34-580</inkml:trace>
  <inkml:trace contextRef="#ctx0" brushRef="#br0" timeOffset="132829.5975">17627 5657 1601,'0'0'356,"0"2"-233,-1 0-93,2 4-24,2 15 42,4 6 39,1 11-32,5 1-28,7 6-6,2 4 5,-1 6-10,3 9-1,-5 6-4,-7 2-5,-2 9-5,-14-4 0,-6-2 5,-11 8 3,-12-8-9,-9-7-38,-4-3-82,-1-20-118,2-14-335,-45-9-599</inkml:trace>
  <inkml:trace contextRef="#ctx0" brushRef="#br0" timeOffset="133265.6224">18022 6163 562,'3'4'141,"0"-2"22,3 5 101,-3 1-21,-2 3-10,-1-1-8,0-3-50,0 0-73,0 2-46,0-5-22,2-1-16,-2-2-12,1-1 0,1-1-6,-2-2 0,2 2 7,-2-1 11,-2-5 5,-1-3-10,0 0 10,-6-2 10,5 6-9,-3 2-24,1 8-6,-1 4-24,-1 8-107,-2 11-383,3 37-843</inkml:trace>
  <inkml:trace contextRef="#ctx0" brushRef="#br0" timeOffset="134069.6684">18546 6170 1253,'0'-7'268,"0"-5"-193,-4-2-64,0-3 19,-2 3 67,-1 6-22,-3-4-36,-1 6-19,-5 2-5,-1 1 0,-5 1-3,-2 6 7,-3-2-2,2 10-16,-1 0 0,3 5-1,2 5-1,1 12-5,1 8 5,1 11-5,4 7 0,5-3 5,2-2 1,7-7-1,4-9-5,4-7 5,1-6-4,9-6 5,-1-7 12,8-12 10,2-9 8,4-12-30,3-11-16,1-8-79,1-16-61,-4-8-31,1-12-41,-10-14-77,0-159-505</inkml:trace>
  <inkml:trace contextRef="#ctx0" brushRef="#br0" timeOffset="134293.6812">18604 5457 829,'0'8'201,"0"1"-139,0 19 79,-2 16 75,2 16-33,-2 19-23,0 9-65,0 9-37,-5 58-17,-10 4-20,15-111-11,0-7-9,-4 39-1,6-18-9,2-14-87,2-7-134,-2-11-122,17-1-236</inkml:trace>
  <inkml:trace contextRef="#ctx0" brushRef="#br0" timeOffset="134647.7014">19001 5740 1391,'1'-4'377,"-1"2"-143,2-3-77,-2 4-28,0 3-69,0 5-49,3 15-10,-1 8 5,-2 12 1,-2 16-6,-7 10-1,-4 14 1,-4 10 5,-19 66-6,20-110 6,-12 51 0,5-13-5,2-18 0,8-14 0,7-19-1,8-16-17,6-15 17,7-10 12,8-10 5,8-11-12,6-4-5,1-5-47,-7 3-26,-6 2-53,-6 5-107,-8 7-94,-6 2-205,-16-35-266</inkml:trace>
  <inkml:trace contextRef="#ctx0" brushRef="#br0" timeOffset="135300.7388">18786 5655 1395,'-11'-5'229,"1"2"-134,-12-4-35,4 3 37,7 3 20,0-2-34,11 2-63,4-1-19,8 1 4,5-2 19,9 3 9,9 3 3,-1-2-3,4 1 9,3-1-3,1-1-3,5 3-14,4-6-13,-2 0 0,-3-1-8,-4-3 0,-3 3 0,-7-2-1,-6 4 6,-11 1-5,-6-2 7,-9 3 1,0 0 1,0-4 13,-3-2 10,0-3-18,-4-5-3,0-5-11,-1-2-1,0-6-4,-9-1-35,1-3-14,-3 3 5,-1 3 20,3 10 11,-3 9 8,6 4 3,0 6 0,4 0 6,8 4-18,6-2-6,10 6 13,1 2 11,9 6 9,0-2 0,-2 5 11,1-1-1,-3 0 4,-5 2 1,-1 1-6,-4 1 6,-1 1-3,-3 1-9,1-1-11,-3 0 6,0-1-6,-4-3 1,2-6-1,-2-2-1,-2-5-2,-2-5-14,-8-1-14,-6-3-63,-14-1-180,-89-16-637</inkml:trace>
  <inkml:trace contextRef="#ctx0" brushRef="#br0" timeOffset="151890.6877">7244 8144 922,'0'0'279,"-3"0"-201,2 2-71,1-2-6,0 0-1,1 0 4,2 0-4,-2-2-7,2 2-43,1 2-191,-11 15-531</inkml:trace>
  <inkml:trace contextRef="#ctx0" brushRef="#br0" timeOffset="152811.7404">7203 8300 410,'1'8'0</inkml:trace>
  <inkml:trace contextRef="#ctx0" brushRef="#br0" timeOffset="153284.7674">7270 8332 379,'-2'0'60,"2"3"-60,0-3-262,-3 3 161</inkml:trace>
  <inkml:trace contextRef="#ctx0" brushRef="#br0" timeOffset="153712.7919">7060 8091 121,'-4'-8'965,"1"0"-667,-1-7-62,1 5-8,3 9-66,0 1-72,9 1-53,9 4-10,6 7 17,13-4 5,6 3-5,8 2-8,3-2-6,2-3-5,5-1-5,5 0-4,46-7 17,-74-3-15,40-6-6,-7-1-6,-13 2-5,-12-3 0,-7 6-1,-14 2 1,-11-3 0,-7 4-1,-2 0-9,-8-2-27,-3-4-9,-8 1-63,-16-5-104,-14-1-448,-116-8-556</inkml:trace>
  <inkml:trace contextRef="#ctx0" brushRef="#br0" timeOffset="154002.8085">7102 8061 1195,'-4'-1'326,"3"1"-131,-1 0-59,0 1-20,1 5-49,1 2-38,0 8-19,1 17 16,-1 16 17,2 7-2,-2 6-19,-3 1-7,-3-6-3,-1 9-4,-7-2-7,2 3 1,-1-2-2,2-3-24,1-6-54,3-8-82,5-14-49,0-12-23,4-15-136,3-36-227</inkml:trace>
  <inkml:trace contextRef="#ctx0" brushRef="#br0" timeOffset="154237.8219">7137 8311 1279,'3'3'278,"0"-3"-169,3 1 95,10 6-12,7-4-64,12 0-29,12-3-33,9-6-26,6-2-22,3-4-6,-2-6-11,-2 1 1,-3-4-2,-6 4-33,-7 2-30,-12 3-60,-15 6-137,-49 5-277</inkml:trace>
  <inkml:trace contextRef="#ctx0" brushRef="#br0" timeOffset="154636.8448">7342 8525 1006,'-2'1'448,"4"3"-353,-2 0 23,1 3 91,2 1-86,-2 4-72,-2 10-32,-5 4-4,-2 4-6,-4-2-9,4-8-20,2-5-32,6-12-5,4-15-5,12-11-38,8-13 38,8-4 44,2 2 17,6 7 1,1 8 20,0 10 28,-2 7 3,-5 8-5,-1 6-7,-9 3-10,-10 7 5,-4-2 1,-7 2 5,-8 3 29,-8 7 15,-12 5-22,-7 2-26,-9-2-21,-6-1-5,1-15-8,6-3-2,4-14-9,3-14-60,5-13-101,4-18-409,-33-167-454</inkml:trace>
  <inkml:trace contextRef="#ctx0" brushRef="#br0" timeOffset="154890.8593">7507 7851 908,'7'4'192,"4"8"-121,13 17-14,4 14 48,2 14-14,7 14-35,1 8-19,21 68-7,8 41-6,8 21 141,-26-55-66,-14-11-45,-14-24-36,-5-13-16,-4 0 4,-8-64-5,-2-12-1,0-10-15,3 16-53,-3-25-28,2-27 15,1-29-142,2-27-248,-2-227-126</inkml:trace>
  <inkml:trace contextRef="#ctx0" brushRef="#br0" timeOffset="155070.8696">8005 8306 136,'-4'9'1075,"-2"12"-919,-4 20-101,-1 22 64,-1 13 29,-4 9-20,-5 8-62,-6-3-44,-3-5-10,-3-14-10,-1-18-2,0-14-8,2-16-53,3-18-89,1-20-158,-25-135-432</inkml:trace>
  <inkml:trace contextRef="#ctx0" brushRef="#br0" timeOffset="155251.8799">7898 7663 1342,'-1'-4'357,"1"4"-172,-2-2-92,0 6-18,4 2-52,3 14-23,5 15 0,0 20-81,-4 23-226,-34 147-542</inkml:trace>
  <inkml:trace contextRef="#ctx0" brushRef="#br0" timeOffset="155642.9023">7076 8910 1293,'4'-4'452,"-4"4"-317,0-1-48,-1 5-9,-4 9-53,-4 16 10,-6 26 5,-6 23-16,-28 68-12,-3 18-3,37-117-9,8-15-30,-11 30-45,11-24-67,11-21-142,33-23-260</inkml:trace>
  <inkml:trace contextRef="#ctx0" brushRef="#br0" timeOffset="155912.9177">7315 9100 1179,'5'10'180,"3"5"-69,1 19 51,3 18-1,-2 12-47,6 6-48,0 1-21,6-7-18,8-12-6,10-18 25,9-10 10,17-12 53,7-5-31,8-7-42,-7-9-18,-2-7-12,-7-5-4,-11-10-2,-10-10 0,-12-2-30,-17 0-31,-12-5-23,-16 6-44,-20-2-212,-107-76-437</inkml:trace>
  <inkml:trace contextRef="#ctx0" brushRef="#br0" timeOffset="156064.9264">7573 9253 1003,'0'4'481,"-2"0"-329,2 6 59,2-4-23,5 0-88,6-2-61,9 2-39,13-2-88,80 14-499</inkml:trace>
  <inkml:trace contextRef="#ctx0" brushRef="#br0" timeOffset="156229.9359">8251 9499 1284,'-1'1'641,"1"3"-493,-2 1-37,2-2 8,0-1-58,3 6-43,3 2-18,2 6-53,2 2-92,2 3-393,15 6-400</inkml:trace>
  <inkml:trace contextRef="#ctx0" brushRef="#br0" timeOffset="156473.9498">8971 7722 1815,'-2'0'285,"2"0"-206,-7 7-67,4 18 26,-4 20 46,-4 23-24,-4 21-27,-6 60-21,-9 9-6,-6 1-6,21-111-2,-3-6-61,-1-3-69,-17 34-184,2-17-342,-46-11-391</inkml:trace>
  <inkml:trace contextRef="#ctx0" brushRef="#br0" timeOffset="156648.9598">8818 8345 1055,'21'-13'473,"5"3"-287,22-10 25,1 13-34,9 7-52,-1 4-11,0 3-45,-1 5-47,-2 2-10,-8-1-12,-10 5 0,-13-10-63,-10 5-55,-6-10-119,-7-3-332,-33-32-219</inkml:trace>
  <inkml:trace contextRef="#ctx0" brushRef="#br0" timeOffset="156849.9713">9239 8073 1269,'-4'2'345,"-2"6"-188,-11 14-28,-1 15 62,-6 21-34,4 15-62,0 17-37,5 63-23,9 17-19,5-10-10,1-61-4,3 16-2,-5-79-16,1-6-9,1-5-70,-1 24-49,-3-14-192,-18-5-341</inkml:trace>
  <inkml:trace contextRef="#ctx0" brushRef="#br0" timeOffset="157061.9835">8920 8818 1388,'0'0'382,"0"2"-191,2-2-25,2 0-29,12 0-50,20-2-27,15-6-15,58-12-15,21-10-12,-93 20-11,-3 5-7,29-5-17,-16 10-56,-13 7-31,-24 14-25,-16 14-58,-27 17-137,-161 153-310</inkml:trace>
  <inkml:trace contextRef="#ctx0" brushRef="#br0" timeOffset="157240.9937">8747 9370 959,'-2'0'537,"1"0"-279,-4-3 5,10-1-85,11-3-46,10-4 5,18-6-29,16-2-18,10-3-27,8 2-23,1 2-20,1 3-13,42 6-7,7 16-8,-90-1-125,1 5-85,39 13-128,114 44-764</inkml:trace>
  <inkml:trace contextRef="#ctx0" brushRef="#br0" timeOffset="157796.0254">10686 8267 1717,'-7'-12'294,"-2"1"-149,-11-8-65,1 4 7,-3 10-11,-2 0-31,-6 11-27,-6 8-12,-7 10-6,-9 12 0,-1 16 1,-5 6 0,5 15 0,6 8-1,10 1 0,15 1 0,13-8-1,18-12-13,12-15-17,19-18-1,11-23 11,17-21-7,50-38 8,-75 24 7,37-30 11,-11 2 2,-21 9 1,-16 14 8,-18 13 33,-15 12 25,-15 14-26,-19 13-32,-24 19-9,-64 60 0,-35 47 0,9 27-11,84-67 11,48-60-1,4-10-5,9-8 5,-5 28 1,14-14 0,13-11 6,16-16 17,19-9 17,11-6 1,12-10-8,-5-6-5,-3 0-7,-6-1-9,-11 2-6,-12 1-6,-13 5 0,-5 5-8,-11 2-62,-3 3-58,-3-3-62,17-27-414</inkml:trace>
  <inkml:trace contextRef="#ctx0" brushRef="#br0" timeOffset="158292.0538">11040 8745 1865,'0'0'381,"0"0"-232,-3 0-14,3 0-11,0 1-62,-1 2-59,-2 3-3,-3 16-1,-8 13-14,-16 16-99,-13 15-63,-8 7-14,-9 2-160,3-3-123,4-16 138,15-17 156,14-27 180,20-17 189,18-24-66,13-14 16,17-11-14,13-8-50,3 4 13,1 8 53,-6 9-7,-12 18-8,-14 9-44,-11 17-44,-12 10-7,-8 12 20,-8 16 6,-12 11-18,-10 21-18,0 6-3,-6 9-9,3 6-1,5 0-7,9-8 16,8-9 4,9-14 9,8-22-15,5-13 39,5-18-6,2-14-5,9-8-8,5-8-14,2-7-9,3-5-12,-5 1-36,-3 0-100,-3 1-74,24-50-522</inkml:trace>
  <inkml:trace contextRef="#ctx0" brushRef="#br0" timeOffset="159591.1281">11901 8777 884,'-1'3'321,"1"-3"-134,-2 0-37,2 0 101,0 0-28,0 3-94,3-3-46,3 0-29,5-6 4,10 2 17,12-2-12,7-6-16,10 6-17,4-1-14,3 4-2,7 3-13,4-1 8,5 1-1,-4 0-8,-5-6 1,-10 3-1,-12 3 1,-8 0-1,-9 0 0,-10 3-10,-7-3-25,-7 0-22,-6-3-15,-5 2-24,-7-2-79,-14 2-375,-76 9-400</inkml:trace>
  <inkml:trace contextRef="#ctx0" brushRef="#br0" timeOffset="160116.1582">11817 9455 426,'0'5'0,"0"-5"-269,0 7 166,4-1 103,4-2 19,1 2 134,3-2 71,0-4 10,1 0-9,-2 0 52,1-3-35,1 2-20,-2 1 4,5-3-52,4 0-52,8-5-20,4-6-17,16 0-25,2-3-18,3-1-7,2 5-14,2 3-11,-6 2-4,-1 4 0,1 0 2,-3-2-8,1 6 0,-6-1 0,-1-2 1,-6 0-1,-2-2 0,-5 1-6,-11-2-28,-2 5-35,-12-2-18,-2 3-21,-4 3-72,0 0-188,-20 26-276</inkml:trace>
  <inkml:trace contextRef="#ctx0" brushRef="#br0" timeOffset="162992.3227">13848 8161 698,'-3'-14'246,"0"6"-25,-2-13 1,2 1-63,-1 2-18,2 7-23,-5 2-23,4 4-1,-5 4-31,-2 0-42,-3 1-9,-7 0-1,-5 0-1,-5 1-2,0 0 1,0-1 6,4 2 4,6 1-1,4-3-7,4 1-1,6-1-4,3 6-5,1-6 0,2 0-1,0 0-1,0 2-7,-4 6 2,1 4 6,-2 5 0,-1 6 0,-1-5 2,2 4 5,0-7-1,3 0 0,0-2-5,1 7 1,0-1-1,1 7 7,-2 2-7,4 2 1,-2 2 4,2 3-5,2 4 8,-3 3-3,3-3-5,-2-1 0,1 0 0,1-2 5,1 0 0,-2-5-6,1 0 2,1 0-1,1-3 1,-2 1 5,1-2-1,-1 6 0,3 1 0,-3 0-6,1 1 0,-3-4 1,2-4-1,-2 2 0,2 5 0,1-2 0,-1-1 1,-3 2 0,2-5-1,-1 1 1,-1 1 0,3 5-1,0 3 1,-2-2 0,-2 3-1,3-3 0,-3-1 1,0 3 14,-3-5-14,1-1 10,1-9-4,-5-1 1,4-3-7,-2 1 6,0-3 4,1-1-10,-2-4 0,2-1 5,0-3 2,0-2 4,1-2 6,-1 0 1,1-2 7,0 2 2,0-4 7,-6 3 1,-4-2-11,-6 2-8,-6-2-16,1-1 6,1 0-5,-2-1-1,6-2 8,-1-1-9,3 0 0,1 1 0,-2-4-1,2-1 1,-2-6-14,-5-1-20,3-9-25,-5-5-19,1-3-12,0 3 20,5 1-19,2 1-95,5-4-107,10-4-229,36-69-333</inkml:trace>
  <inkml:trace contextRef="#ctx0" brushRef="#br0" timeOffset="163622.3587">14525 8649 800,'-3'-4'274,"-3"0"-55,3-3 5,2 3-1,1 4-70,1 0-85,8 4-38,3 3-8,9 2 2,9 2 20,5 3 23,4-6-10,2-5-21,-4 1-13,-4-4-13,2-3-4,-2 2-4,-1-5-1,-7 1-1,-2-3-20,-6-2-28,-2 6-50,-10-2-110,-5 0-166,-42-9-532</inkml:trace>
  <inkml:trace contextRef="#ctx0" brushRef="#br0" timeOffset="163886.3738">14534 8767 814,'-5'-4'283,"4"4"-16,-4-6-4,5 6-7,0 0-110,0 6-85,0 2-49,4 7-11,-2 14 22,5 3-2,-4 7-12,0 1-3,0-1-5,-3 1 5,0 0-5,-3 4 1,-2 3-2,-3 2-8,-1 1-52,-5 2-60,5-4-90,3-13-90,6-18-211,24-58-100</inkml:trace>
  <inkml:trace contextRef="#ctx0" brushRef="#br0" timeOffset="164097.3859">14567 9044 766,'-2'-4'288,"2"2"0,-1-1-28,-2 3-28,6-3-86,-2 3-61,5 0-43,8-3-22,9-1-11,11 1-8,6-5 5,0 4-5,-3 3-1,-7-2-9,-13 6-57,-4-2-58,-11 7-97,-15 10-35,-9 9-97,-94 73-609</inkml:trace>
  <inkml:trace contextRef="#ctx0" brushRef="#br0" timeOffset="164276.3961">14483 9357 705,'0'0'333,"0"0"-120,0 0 50,0 0 44,2 0-76,-1 3-97,1-3-47,5 1-38,4 1-17,10 5-13,5-6-10,12-1-7,2-4-2,8-7-39,1-1-68,8-10-247,86-49-598</inkml:trace>
  <inkml:trace contextRef="#ctx0" brushRef="#br0" timeOffset="164516.4098">15191 9006 1568,'0'0'448,"0"0"-358,0 3-44,0-3-13,1 5-27,0 10-6,5 10 0,-5 7 0,-2 12 1,-6 5 0,-2 6 0,-5 4 0,-3 1 6,0-1-7,-4-2-42,2-6-102,6-6-198,-2 34-444</inkml:trace>
  <inkml:trace contextRef="#ctx0" brushRef="#br0" timeOffset="164690.4198">15206 9315 1153,'4'-10'353,"3"-2"-163,8-14-20,6 3-7,5-5-70,5 5-57,0 0-28,2 6-8,-8 5-92,-1 9-151,-12 14-313,-34 58-421</inkml:trace>
  <inkml:trace contextRef="#ctx0" brushRef="#br0" timeOffset="164883.4308">15220 9473 938,'0'0'528,"2"-2"-319,-1-2 14,4 4-83,4 0-59,6 6-35,4-2-17,7 9-16,-3-1-1,3 4-11,-1-2 4,-5 0-5,-3 0-16,-6-9-92,-7-1-102,-2-3-131,-17-20-168</inkml:trace>
  <inkml:trace contextRef="#ctx0" brushRef="#br0" timeOffset="165672.476">14462 8216 346,'-2'-6'480,"0"-2"-300,-3-8-8,1 0 26,1 1-19,0 6 8,-2 2-11,3 6-46,1 1-46,-2 0-43,3 1-25,0-1-10,3 2-5,0-1 5,4 1 12,6 4 36,14 1 4,10 1-7,8-4-12,9-4-15,10 0-9,3-2-7,3 2-7,3 0-1,-1 0 1,-1 0 1,-4-2-1,-10 2 0,-9 0 0,-11 0 1,-11 2-2,-9 0-1,-10-1 1,-5-1 0,-3 0 1,0 0 7,-3-1 7,-4-5 9,-6-7-18,-4-2-6,-5-8 0,-1 1-12,-2-1-1,1-2 4,-1 3 1,7 7 7,3 3-6,5 3 6,5 5 1,2 3 0,2 1-2,4 0-11,1 1-7,1 8-1,7 3 15,5 5 5,6 7 1,5 3 0,-3 2 0,2-2-1,-5 5 1,-1 5-1,-4-6 1,-5 1 0,-2-5 0,-6-1 0,-3 2 0,-7 4-7,-13 6-80,-12 9-99,-98 85-464</inkml:trace>
  <inkml:trace contextRef="#ctx0" brushRef="#br0" timeOffset="166216.5071">15853 9094 1307,'-1'-1'342,"-1"2"-118,0-1-85,1 2-52,2 1-64,1 4-23,1 9 0,2 10 1,-1-1 0,5 6 0,4-5 1,-2-2-2,3-3-86,6-9-149,34-5-348</inkml:trace>
  <inkml:trace contextRef="#ctx0" brushRef="#br0" timeOffset="166613.5298">16453 8918 159,'0'-12'1407,"0"2"-1152,3-13-146,-2 1 26,2 0-31,-3-5-46,-3 2-32,-1-3-14,-8 1 6,-9 3-18,-7 5 0,-7 7-15,-2 12-3,-1 10 3,2 9-5,7 9-1,5 5-1,9 15 4,8 10-3,2 11-2,4 8-5,4 0 11,3-3 11,1-12 6,2-13-1,2-14-1,1-13 2,1-6 0,-1-11 14,10-5-4,0-10 5,8-11-15,2-10-12,1-7-66,-1-12-166,3-10-104,43-134-233</inkml:trace>
  <inkml:trace contextRef="#ctx0" brushRef="#br0" timeOffset="166836.5425">16638 7806 1265,'0'0'248,"0"5"-142,-6 9-86,6 17 13,-2 21 46,1 23 2,1 22-12,0 80 24,-6 55-42,-1 17-24,2-101-18,11-23-2,-3-2-7,7-19 0,-2-63 0,2-8-6,2-7-144,16 15-168,71-60-347</inkml:trace>
  <inkml:trace contextRef="#ctx0" brushRef="#br0" timeOffset="167122.5589">17271 8310 1454,'-2'-2'466,"0"2"-289,-1 2-78,-1 10-63,-7 21-26,-1 22-2,-11 25 2,-14 74 1,-4 11-2,32-114-4,2-5-4,-10 47-1,6-15 17,7-7-2,7-17-3,3-8-11,9-11 7,2-9-8,2-11 0,-1-11 0,3-14 1,5-14-1,-2-10-51,-1-11-95,2-14-381,14-132-630</inkml:trace>
  <inkml:trace contextRef="#ctx0" brushRef="#br0" timeOffset="167730.5937">16856 8091 941,'-2'-2'236,"2"-1"-22,-4-6 38,-1 7 29,5-2-79,-1 2-68,1 2-56,0 2-32,0 0-20,1 0-17,5 0-9,6-2 0,10 6 0,20-3 10,12 0-4,13-3-5,5-3 0,4 0-1,1 0 1,-2 0-1,-4 3 0,-7-4 0,-12 0-1,-10 2-13,-12-4 8,-15 5 6,-7-2 0,-8 1 10,-4-3 8,-3-4-5,-5-10-11,-5-2-1,-4-7 0,-1-1-1,-4-7 1,4 3 0,-2 5-1,7 6 0,4 8 0,2 5-1,7 6-5,0 3 5,3 0-11,2 1-5,5 7-1,7 9 12,2 7 5,4 6-1,5 6-4,3-1 6,-4 4 0,-2 0-6,-4 0 5,-1-4 1,-6-2 0,-1-5-1,-1-5 1,-3-3 0,-3 2 0,-2-6 0,-2 7-6,-7 5-91,-14 9-209,-105 69-592</inkml:trace>
  <inkml:trace contextRef="#ctx0" brushRef="#br0" timeOffset="175609.0443">18172 8693 1211,'0'-3'310,"0"3"-112,2-3-69,0 2 38,-1 1-38,3-3-45,0-1-33,6-2-8,4 0-1,0-4 0,5 3-6,8 2-15,14-6-7,12-1-13,18-9 0,57-13 1,20 18-2,-2 22 0,-111 0 1,-8-2-2,1 6 1,19-1 0,-15 1-6,-14-5-27,-7-1-14,-9-1-17,-2-3-14,-6-7-23,-3 4-268,-52-8-401</inkml:trace>
  <inkml:trace contextRef="#ctx0" brushRef="#br0" timeOffset="175968.0648">18198 9284 1578,'-2'0'327,"2"-1"-193,-1-2-55,1 3-5,1-1-7,1 1-22,2 0-22,4 0-16,8 0 8,14-2 20,15-2 2,9-4-2,8 3-2,6-4-9,9 2-9,49-9-8,21 0-7,-12-3 1,-103 11 1,-3 2-1,-7-2 8,18-3-4,-16 4-5,-15 3-25,-8 3-19,-3 2-32,-6-1-43,-6 2-221,-55 3-661</inkml:trace>
  <inkml:trace contextRef="#ctx0" brushRef="#br0" timeOffset="176660.1044">19611 9000 754,'0'-1'354,"-1"1"-46,1 0-44,0-3 9,1 3-71,1-1-77,4-5-38,7-6-27,13-6-8,15-6-10,5 1-15,5 2-10,3 3-5,-1-1-11,3 3 5,-4-4-5,-3 4 5,-7 4-6,-14 6 0,-13 5-44,-5 2-65,-5 5-43,-2 9-121,2 34-455</inkml:trace>
  <inkml:trace contextRef="#ctx0" brushRef="#br0" timeOffset="177119.1307">21047 8057 1319,'-4'-3'455,"2"2"-267,-6-6-55,5 3-79,1 1-54,2 3-22,3 0-241,23 16-355</inkml:trace>
  <inkml:trace contextRef="#ctx0" brushRef="#br0" timeOffset="177912.176">21400 7455 969,'-13'-5'287,"1"0"-92,-12-9-29,-4-1-17,3 5-20,0-1-53,7 8-22,2 0-18,4 0-19,3 3-2,1 3-3,0-2-2,2 3 1,0 3-5,-3-2 1,2 7 4,-3 2-1,0 0 17,1 5-9,5-1-6,-1 5-6,5 7 0,2 7 6,3 4-3,1 10-3,5 6-6,3 1 1,0 6 6,-2-4-6,3 3 5,-4-2-5,-3 0 25,3 0-10,-1 5-7,1-2 14,-2 1-4,1 5-7,2-2-1,-3 2-10,2-7 5,0-4-4,0-9-1,-1-2 0,-2-5 1,1 2-1,4 0 0,-9 4 1,5-4-2,-4 4 0,1 4 2,-2-2-2,-2-2 6,-2 3 0,-2-1 15,-2-2-8,-1-1 14,-1-5-10,-1-11-1,1-3-1,-4-7 5,1-4-2,1-4 4,-2-5 5,-2-1 2,-9 2-5,-9-1-11,-10-3-2,-9-4-10,-6-4 6,-8-9-7,3-11-12,-2-15-52,7-24-58,6-16-20,12-13-11,18-5-378,26-144-563</inkml:trace>
  <inkml:trace contextRef="#ctx0" brushRef="#br0" timeOffset="178514.2105">22412 7589 1171,'1'-16'240,"4"-3"-102,1-13 1,1 6 61,4 4-59,-4 11-71,3 3-32,4 4-13,5 4-4,11 4 0,6-2 11,9 4-2,5-4-12,-5 2-8,-5-2-3,-3 4-7,-6 7-6,-9 7-7,-4 9 13,-5 9 11,-10 10 22,-9 8 13,-7 13-8,-10 3-17,-7 2 0,-5-10-9,-3-8 7,-2-18-7,6-9-3,4-13 0,3-10 2,5-10-1,-1-6-4,7-6-5,-1-10-1,8-7 0,5-4 0,4-8-1,7 4-1,2 1 2,7 5 1,-2 10 0,0 2 0,5 8-1,-1 4-6,3 5 0,3 6 5,9 2-56,4 2-48,5 6-71,1-5-384,70-17-665</inkml:trace>
  <inkml:trace contextRef="#ctx0" brushRef="#br0" timeOffset="178768.225">23274 7392 1547,'0'-6'336,"0"4"-125,-2-3-94,2 3-1,0 4-53,2 3-63,0 12-22,5 13 14,-1 16 8,-3 20 1,-3 13 6,-3 9 5,-3 2-3,-2 3-3,1-11-6,-2-12-41,5-13-28,-1-12-61,3-8-173,4-15-301,10-26-452</inkml:trace>
  <inkml:trace contextRef="#ctx0" brushRef="#br0" timeOffset="179205.25">23337 7399 1372,'1'-15'333,"0"4"-105,1-12-74,4 8-41,5 2-58,8 6-44,5 4-11,6 3-1,4 8 1,-4 3-9,-7 8 8,-3 2-1,-8-2-16,-8 3 8,-5 4-20,-11 1 22,-12 7 7,-12 3-23,-1 0-30,4-5-6,9-12 11,14-9-7,10-8-43,9-3 99,6-3 5,11 2 49,2-2-17,2 7 17,2 4 6,-2 5 2,-9 7-20,3 7-5,-11 7 7,-3 8 7,-7 0-3,-7 6-20,-8-2 16,-6-1-5,-8-1-14,-6-7-14,1-4-11,-3-6-8,2-7-38,1-4-37,1-13-40,3-9-181,-31-76-592</inkml:trace>
  <inkml:trace contextRef="#ctx0" brushRef="#br0" timeOffset="179760.2817">23023 7190 1312,'-7'-5'309,"4"-1"-42,-6-3-66,8 2-75,1 4-45,1-1-56,5 3-24,11-3 4,13-2 8,11-4-2,13 5-1,8 1 4,7 0 7,3 4 0,2 0-9,1 0-12,-8-4 1,-3 2 1,-9 1-1,-7-2 5,-6-1 0,-11-2-5,-7 0 9,-11-1 2,-6-5 14,-7-5 16,-8-3-20,-6-10-16,-9-3-5,-12 0-1,-2-3 1,-6 5-1,4 0 0,8 7 1,4 8-1,11 8-1,5 1 1,8 7-2,3-1-22,8 2-15,5 7 5,7 5 34,10 4 0,5 5 6,-3 4-6,0 3-1,-2 5 0,-1 3-1,-9 4 1,2 0 1,-7-4 1,-6-3 0,-4-8 5,-7-1-5,-5-5 6,-10 5-7,-11 5-36,-15 8-63,-12 7-114,-113 99-496</inkml:trace>
  <inkml:trace contextRef="#ctx0" brushRef="#br0" timeOffset="180209.3074">22085 8608 141,'0'-7'999,"1"4"-733,2-5-82,7-1 11,6-5-37,15 0-49,17-4-22,15 5-19,57-5-14,35 0-9,34 15 3,-49 9-3,-3-2-18,-10-3-18,-17 1 1,4 6-1,-16-7-8,-13-4-1,-55 0-10,-6-2-30,-9 0-29,15-5-5,-17-2 4,-17-1-74,-15-3-441,-107-14-470</inkml:trace>
  <inkml:trace contextRef="#ctx0" brushRef="#br0" timeOffset="180690.3349">22304 8745 1206,'6'-4'303,"5"-5"-143,15-3-79,18-2 68,15 2-22,12 4-43,3 5-30,-2 6-21,-10 7-12,-9 6-12,-21 11-9,-11 5 12,-10 13 0,-11 16 6,-11 11 11,-12 15 7,-7 3-2,-9 0-2,0-9-8,0-7-3,1-13-5,-1-20 1,3-10-11,0-15 7,2-11-13,-4-14-7,1-12-13,-3-17-1,1-10 6,6-7 2,8 5 13,8 6 19,12 12 4,9 4-7,8 1-4,9 2 5,13-7-11,6 9-5,9 0 0,5 4 8,9 0-8,-5 1 0,-1-1-1,-2 1-10,-9 4-111,-1 6-97,47 1-547</inkml:trace>
  <inkml:trace contextRef="#ctx0" brushRef="#br0" timeOffset="180871.3453">23054 9059 1192,'3'-2'768,"0"-4"-594,11-7-51,7-3-1,13-7-22,14-5-40,7 2-39,12 3-19,-3 1-2,-3 2-71,-10 3-43,-9 5-147,3 3-453</inkml:trace>
  <inkml:trace contextRef="#ctx0" brushRef="#br0" timeOffset="181113.3591">23299 8777 1428,'-4'0'328,"4"-2"-143,-2 2-35,2 2-71,0 7-77,-3 20-2,-3 16 30,-3 17 1,-4 18-10,-1 7 2,1 3-8,3-8-8,4-8-5,7-15-1,8-11-1,7-13 0,8-12-35,12-11-19,11-22-43,12-19-184,122-135-421</inkml:trace>
  <inkml:trace contextRef="#ctx0" brushRef="#br0" timeOffset="181317.3708">24060 8500 1097,'2'-4'643,"-1"4"-441,1-2-65,-2 4-16,1 10-58,2 9 21,0 5-3,0 5-36,0 1-25,0-1-20,0-3-2,2 0-107,-1-5-64,6-5-364,20-9-477</inkml:trace>
  <inkml:trace contextRef="#ctx0" brushRef="#br0" timeOffset="181665.3907">24725 8444 1652,'-1'-22'277,"-1"-4"-116,-6-25-59,-1 2 9,-2 0-38,-5 8-41,2 5-23,-5 8-2,-2 10-7,-3 10-1,-6 12-8,-3 18-3,-1 16 4,1 17 0,-2 16 7,3 17 1,-9 67 0,5 18-1,32-122 1,0-8 0,1 41 0,8-19-1,7-24 1,16-18 0,9-20 10,12-17 4,10-24-14,3-10-21,-4-15-65,-5-5-106,59-137-543</inkml:trace>
  <inkml:trace contextRef="#ctx0" brushRef="#br0" timeOffset="181876.4028">24967 7074 1869,'0'7'241,"-4"11"-206,-7 22-34,-1 33 47,-13 84-3,3 69-9,-16 69-3,7-108-5,-5-4-7,3-13-6,10-10-15,10-26-28,12-20-67,11-72-209,34 65-564</inkml:trace>
  <inkml:trace contextRef="#ctx0" brushRef="#br0" timeOffset="182251.4242">25619 8083 1764,'-7'-12'330,"-5"2"-212,-12-2-47,-5 8-11,-10 9-15,-1 12-17,-3 6-16,3 11-11,7 7 0,8 4 0,8 6-1,6 2 0,9 6-21,9 4-7,11 5 4,9-2 4,11-2 7,6-8 2,3-11 10,-3-11 1,-4-8 0,-7-6 1,-10-3-1,-11-8 6,-9-4 13,-9 3 41,-9 7 12,-17 3-30,-17 9-24,-14 1-18,1-1-21,1-7-48,9-9-37,8-5-115,-53-41-552</inkml:trace>
  <inkml:trace contextRef="#ctx0" brushRef="#br0" timeOffset="182808.4561">25154 7877 1603,'-2'-22'321,"2"2"-212,2-15-44,4 9 8,4 8 14,3 6-39,9 6-39,9 8 2,16 2 7,11 3 22,56-2 11,20-2-18,-4-8-3,-95 1-13,1 1-7,-8 0-4,36-1-5,-12 0 0,-10-3 0,-8 0 0,-14 1 5,-6-2 2,-8 0 2,-3-2 1,-3-6-1,-6-3-2,-1-7 4,-8-8-11,-4-7-1,-4-3-6,-4-1 6,-3 0-1,2 8 1,0 4 12,3 11-1,5 9 1,4 3 0,10 5-7,3 5-5,6 0-15,4 8-12,14 8 11,10 13 15,11 7 0,6 10-5,-5 6-1,-8 11 5,-9 5 2,-13 10 12,-3 6 20,-12-9 4,-6-8-15,2-12-12,0-14-8,4-6-1,0-11-16,2 0-86,-6-5-80,-48 30-304</inkml:trace>
  <inkml:trace contextRef="#ctx0" brushRef="#br0" timeOffset="184444.5497">21670 7416 316,'0'0'219,"-2"0"-94,2-1-17,2-2 1,0-1 4,2 1-14,-4-7-38,6 1-7,-3 0 32,-1-5 23,0 4 1,-4-2-25,0 0-8,-1 3 23,1 1-49,-2 1-27,-4-2 2,3 2-19,-1 2 10,1 0 8,-1 1-17,2 3-2,-1-2-6,-1-1-8,-1 4 7,-1-4 1,-5 1-5,-7 0 5,1-1 2,-5 2-2,3 0 0,-1 0-29,5 0-16,1 1-7,4 1 23,5 0-8,1 0-14,3-3-15,1 3-11,1 0-109,1 0-112,-3 8-208</inkml:trace>
  <inkml:trace contextRef="#ctx0" brushRef="#br0" timeOffset="185324.6">21628 7328 370,'0'-4'282,"3"-2"-126,-3-6-33,0-2-7,2 2-13,-2 3 11,0-1-3,-2 6 14,-1 3-37,0 1-16,-1 0 12,-1 0-28,-4 0-20,-6 4-18,-3-1-8,-5 5 1,-1 0 2,3-3-2,0 3-10,2-2 0,-1 2 5,4 1-5,-2-2-1,4 0 0,1 3 0,3-4 1,1-2-1,5 0 0,1-3 0,-1 0-8,1 1-61,0 8-79,-4 2-82,-2 3-76,1 41-39</inkml:trace>
  <inkml:trace contextRef="#ctx0" brushRef="#br0" timeOffset="185849.63">21451 9186 1081,'-3'0'288,"3"0"-150,3 0-30,-3 0 78,1-1-18,0-1-88,1 0-80,6-2-101,1 0-95,2 4-145,16 6-439</inkml:trace>
  <inkml:trace contextRef="#ctx0" brushRef="#br0" timeOffset="186674.6772">21672 9260 826,'-4'-4'241,"-3"1"-28,-2-5-15,-1 1 8,-5 3-13,4 2-95,-2 4-55,-4 8-28,1 0-4,0 9-2,2 2-2,1 3-7,11 4-14,2 5-5,9 3 12,8 3 7,6-2 1,10 0 6,3-4 1,3-7 5,-2-3-8,-5-5-5,-2-5 0,-7 3 1,-9-6 0,-5 0 0,-6 4 11,-5-5 34,-3 1 28,-8 5 5,-10 0-22,-11 2-27,-7-3-30,-8 4-6,2-7-72,5 0-115,-22-28-591</inkml:trace>
  <inkml:trace contextRef="#ctx0" brushRef="#br0" timeOffset="195053.1564">2478 11680 1087,'-3'-3'204,"1"3"-66,-2 0-80,2 3 23,-1 2 39,-1 1-12,-1 0-33,-3 6-7,0-2 25,0 3 6,-1 0-24,-1 5-17,-4 2-14,5 1-14,-1 5-18,6 4-6,1 4-6,10 4-8,6 3-1,10 0 3,14 3 0,8-3 6,3-4 12,1-2-11,-8-7-1,-3-1 2,-9-3 7,-8-4-9,-8 1 6,-4-3-5,-6 5 8,-9 3 11,-3 9 11,-14 4-5,-9 4-11,-7-2-6,-4-9-2,4-13 4,6-7 11,2-10 4,5-8-11,1-10 13,7-5 22,3-5-2,8-11-23,5-6-25,8-12-10,10-10 3,7-9-4,10-3 2,6-4 8,-2 1 0,-1 6 1,-7 7 1,-3 5 0,-10 7 0,-1 8 5,-7 6-6,-2 1 8,-3 7-8,-3 2 6,-2 5-5,-1 1 0,-3 2 8,-2 2-8,-5 8 0,3-1 8,-4 6 4,-5 7-1,-5 4-10,-4 7-1,-5 4 0,2 5-1,-1 3 0,4 0 0,8 1-9,4-5-41,8 2-40,5 5-36,4 8-12,8 9-40,6 10-298,47 90-231</inkml:trace>
  <inkml:trace contextRef="#ctx0" brushRef="#br0" timeOffset="195340.1729">3112 12079 1851,'0'0'321,"0"0"-223,0 0-37,3 0 35,0-3-36,7 0-59,7-5 17,8-3 9,11-1 0,3-2-13,-1 2-4,-2 6-4,-5 5-4,-4 2-1,0 3 5,-6 2-6,0 2-31,-6 0-32,2 2-59,-4 0-97,1-5-309,17-12-353</inkml:trace>
  <inkml:trace contextRef="#ctx0" brushRef="#br0" timeOffset="195788.1985">3719 11616 1526,'2'-4'289,"3"1"-227,3-6-41,2 5 78,2 3-18,6 1-29,0 5-11,6 1-8,-7 4-5,-1-1-4,-4 1-4,-4-1-19,-3 2-1,-5 3 0,-2 8 3,-9 9 19,-7 10-22,-5 7-18,-5 0-5,3-3 2,5-4 8,5-11 2,10-12-8,10-6-28,13-8 47,10-3 2,8-2 16,2-2 0,-2 2 10,-2 0 16,-7 1 5,-10 1 8,-1 3-3,-9 1-9,-3 0 2,-2 0-2,-2 3 6,-2 2-3,-2 6-8,-5 5-14,-5 5-26,-5 1-17,-3 6-95,-4-1-56,-4 3-104,-51 33-615</inkml:trace>
  <inkml:trace contextRef="#ctx0" brushRef="#br0" timeOffset="196358.2311">2015 12769 710,'0'0'282,"0"0"-139,4 0-10,2 2 41,8 0 60,3 1-21,15 1-40,15 3-32,21-7-35,59 0-50,30 3-22,43 4-4,-44-5-4,17 0-2,1-6-9,6-14-6,-1-7 1,-28 6 1,-23-2-10,-14-3 6,-21 4-6,-61 6 0,-6 3-1,-5 0 10,15-7-4,-19 7-5,-13 6-1,-4 5-12,-3 1-37,-1-1-22,-5 0-28,-6 0-135,-36 15-434</inkml:trace>
  <inkml:trace contextRef="#ctx0" brushRef="#br0" timeOffset="196961.2656">4766 12645 1732,'-1'-3'457,"1"3"-392,0-4-65,0 4 0,1 0 0,6 4 1,0-1 7,6 8-8,-1 8 6,-6 3 2,-7 9-8,-6 0-21,-13 4-29,-10-1-119,-73 25-435</inkml:trace>
  <inkml:trace contextRef="#ctx0" brushRef="#br0" timeOffset="197577.3008">5832 11710 945,'-5'1'0,"-24"20"-24</inkml:trace>
  <inkml:trace contextRef="#ctx0" brushRef="#br0" timeOffset="198063.3286">6491 11532 1531,'0'0'381,"0"0"-244,-2 0-34,1 0 37,-2 0-34,-2-4-55,-8 4-34,-8-4-17,-13 8-1,-14 10-7,-13 3-1,-3 7-19,-7 9-14,7-4-24,5-3-8,17-6 25,15-8-88,15-9-85,15-3 6,6-3 51,7-7 101,5-3 64,6-4 16,2-1 62,-5 8 38,-2 3 25,-7 11-6,0 9 15,-2 12-26,-1 8-53,6 4-23,-4 8-18,-1 4-17,2 4 1,-3-2-7,-3 1-7,-1 0 1,-2-1 5,-6-2-6,-5-1-6,-1 0-35,-6 1-43,-3-4-108,0-2-287,-15 10-174</inkml:trace>
  <inkml:trace contextRef="#ctx0" brushRef="#br0" timeOffset="198454.351">6237 11695 1409,'2'1'333,"-2"-1"-260,3 0-32,4 4 14,12 0 46,10-2-11,14-4-29,11-7-20,2-9-10,5 0-13,1-2 5,-6 3-13,-11 5-8,-15 6-2,-13 6 0,-8 5 0,-4 7 0,-3 3 9,-4 10 0,1 5-8,-6 11 8,-1 16-3,-2 10 2,-3 19-2,-10 59 13,1 27 19,1-3-14,18-123-14,0-4-8,0-7 4,-2 28-5,2-19 6,2-22-7,-1-12-24,2-10-42,-5-7-30,-5-11-211,0-16-369,-38-122-342</inkml:trace>
  <inkml:trace contextRef="#ctx0" brushRef="#br0" timeOffset="199002.3823">6330 12087 962,'-4'-4'362,"1"0"-127,3-2 26,4 0-33,12-7-93,11-5-90,12-6-21,12-1-4,1 2-8,-2 7-11,-12 3 5,-13 10-6,-12 3-1,-11 10-19,-9 6 8,-10 13-6,-13 10-30,-11 8-27,-6-1-13,0-7 7,6-10 37,12-7 31,15-13 12,11-7 0,12-4 0,3-2 1,15-1 29,6-1-7,7 0-4,-3-1 6,-4 4 2,-6 3-16,-14 3-8,-5 6-2,-13 6 6,-8 7-6,-11 11-1,-12 7-38,-11 3-27,-7 2-12,0 0 18,5-6 37,11-5 17,7-11 6,14-9 63,9-7 57,6-7 1,7-3-35,5-1-25,9-3-1,12 0-6,12 1 17,3 4-7,3 2-2,-3 5-11,-8 5-27,-3 0-12,-5-1-11,-7 1 5,-1-3-6,-4-3-46,1-2-78,-5-2-58,2 0-303,20-55-362</inkml:trace>
  <inkml:trace contextRef="#ctx0" brushRef="#br0" timeOffset="199610.4171">7109 11616 1039,'0'0'368,"0"0"-172,0 0 46,6-2-38,6-2-69,16-2-50,17 1-28,13-1-13,9 0-8,-1 2-9,-2 1-15,-5-1-3,-3-2-3,-1 0-5,-6-8-1,-9 3-42,-7 0-39,-13 1-51,-12 4-334,-43-5-342</inkml:trace>
  <inkml:trace contextRef="#ctx0" brushRef="#br0" timeOffset="199842.4304">7252 11632 360,'-1'0'1323,"1"3"-1044,-3-2-177,3 3 0,2 0-12,-1 11-41,3 13 5,-1 10 5,-6 10-26,-2 5-15,-10 2-9,-2-1-9,-4 8-18,-5-3-50,1-1-32,4-8-64,3-14-188,2-10-208,-10-17-396</inkml:trace>
  <inkml:trace contextRef="#ctx0" brushRef="#br0" timeOffset="200010.44">7325 11797 1270,'10'-10'275,"4"0"-91,10-7 55,-2 6-58,2-2-77,-3 9-65,1-3-27,1 3-12,3 2-10,3 1-95,-2 1-263,22-12-481</inkml:trace>
  <inkml:trace contextRef="#ctx0" brushRef="#br0" timeOffset="200376.4609">7367 11983 1179,'-6'11'272,"4"1"-187,-2 8 32,4 0 86,3-5-44,-2-3-69,2-6-44,-3-2-25,0-4-1,0-3-8,0 3 1,3-1-13,-1-5-18,8-11-48,7-9-18,9-7 8,10-3 38,1 9 23,2 5 15,-3 7 33,-5 7 35,-5 4 4,-13 6-3,-5 4-11,-7 5 14,-7 7 9,-7 11-1,-10 3-34,-5 4-20,-6-6-8,-1-6-9,-1-10-9,7-7-14,6-11-64,6-13-40,8-18-49,4-20-328,10-174-333</inkml:trace>
  <inkml:trace contextRef="#ctx0" brushRef="#br0" timeOffset="200555.4711">7577 11205 884,'11'50'247,"26"105"-38,6 39 32,-15-66 43,11 3-115,3-11-88,-3-16-46,-20-59-20,-1-6-5,-3-7-10,21 26-28,-3-19-88,-2-23-176,2-26-204,56-106-375</inkml:trace>
  <inkml:trace contextRef="#ctx0" brushRef="#br0" timeOffset="200698.4793">8066 11983 1654,'-28'11'286,"-3"4"-140,-30 8-26,-4 4-23,0 1-50,10-3-31,7-2-16,12-12-43,14-6-65,11-8-346,13-84-578</inkml:trace>
  <inkml:trace contextRef="#ctx0" brushRef="#br0" timeOffset="200879.4897">7977 11032 1864,'-3'3'279,"0"0"-197,-1 3-17,-1 5-22,-2 5-40,5 9-3,2 5-48,-1 8-45,-7 14-129,-11 13-301,-84 145-419</inkml:trace>
  <inkml:trace contextRef="#ctx0" brushRef="#br0" timeOffset="201187.5073">7225 12444 1477,'-5'8'364,"3"0"-262,-2 6-57,5-1 50,2-6-23,0 3-38,1 5-16,-6 11-1,-3 8 5,-7 9-4,-9 10-4,-3 0-8,-2-2-5,4-10 0,6-10-1,8-13-52,10-14-58,11-13-179,11-19 149,16-17-232,90-115-272</inkml:trace>
  <inkml:trace contextRef="#ctx0" brushRef="#br0" timeOffset="201374.518">7382 12503 361,'0'-3'360,"-2"6"101,0-3-137,-5 16-69,-6 16-93,1 11-36,0 11-44,6-1-25,10-9-13,13-10-8,12-8 30,12-11-3,10-7-6,6-12-21,9-7-8,0-8-20,0-6-8,-2-8-17,-7-2-61,-10-8-64,-7-1-205,7-58-566</inkml:trace>
  <inkml:trace contextRef="#ctx0" brushRef="#br0" timeOffset="201526.5267">7731 12403 1020,'-17'-6'510,"4"3"-387,-10-4-29,13 7 55,7 7-79,8 17-53,3 10 3,10 18-20,8 5-93,5-4-161,8-11-271,74 22-348</inkml:trace>
  <inkml:trace contextRef="#ctx0" brushRef="#br0" timeOffset="201689.536">8048 12679 768,'7'4'296,"-1"3"-29,9 8-23,1 4 5,-1 9-88,0 3-61,0 6-23,-2-3-13,-3-1-2,-3-10-23,-1-5-23,-3-8-5,-4-6-4,-3-4-7,-7-2-78,-8-2-429,-76-38-1018</inkml:trace>
  <inkml:trace contextRef="#ctx0" brushRef="#br0" timeOffset="202308.5714">8715 11767 628,'-1'6'198,"1"2"-145,0 0-53,21 15-126</inkml:trace>
  <inkml:trace contextRef="#ctx0" brushRef="#br0" timeOffset="203003.6112">9178 11609 1214,'-9'-6'326,"0"2"-107,-13-12-23,-2 3-55,-3-3-67,-1 1-35,-5 0-20,-5 6-11,-2 9-7,-1 5 5,-3 14-5,3 6 5,3 4 6,4 6 4,7 3-7,0 6-8,6 12 0,2 10 8,7 13-7,5 3-2,7 0 0,10-7 1,6-7 6,11-13 4,6-12 4,7-11-3,6-14 0,8-17-3,3-9-9,3-15-5,-2-9-8,-3-3-5,-7-6 0,-13 8 16,-10 5 2,-14 11 6,-8 9 5,-6 4 35,-6 4-10,-7 4-25,-11 8-11,-13 11-6,-11 18 5,-6 11 0,-1 13 1,4 0 1,9 2 14,7 0-3,11-11 0,8-8-3,11-12-8,5-13-1,7-7-5,7-5 5,8-3 30,9-2 13,7-6 1,4-6-7,1-4-8,-1-3-13,-2-6-4,-5 3-6,-7-6-6,-4 4-19,-3 3-91,-6-3-49,1 4-102,21-53-589</inkml:trace>
  <inkml:trace contextRef="#ctx0" brushRef="#br0" timeOffset="203432.6357">9517 12028 1458,'0'2'525,"0"-2"-441,3 2-11,-2-2 53,-1 3-43,5 0-47,-1 4-24,3 2-3,-4 10-2,-4 5-7,-11 14-15,-8 7-15,-14 11-22,-6 3-28,-2-3-11,7-10-32,9-11-26,11-18-11,15-15-26,11-13-72,15-9 132,10-6 75,6-2 51,5 2 34,-7 11 137,-3 4 53,-3 16-2,-5 8 49,-8 10-122,-6 11-32,-11 5-32,-13 16-10,-5 7-27,-3 0-15,0-5-15,5-11-17,8-14-1,2-9-1,5-12-8,3-6-3,6-5-23,10-6-44,10-11-50,13-9-251,126-87-255</inkml:trace>
  <inkml:trace contextRef="#ctx0" brushRef="#br0" timeOffset="203814.6576">10217 11945 1165,'-5'-3'602,"3"3"-398,-5-4-64,6 8-2,2-8-23,2 4-50,3 4-44,6-4-5,15 3 25,9 0-1,14-6-14,3-4-10,-1-5-4,0 1-11,-1-4 0,-5 2-1,-4-3-26,-1 5-56,-11 3-31,-4 1-32,-8 0-203,-5 17-433</inkml:trace>
  <inkml:trace contextRef="#ctx0" brushRef="#br0" timeOffset="204080.6728">10188 12565 1473,'-2'5'503,"4"-5"-431,-2 4-39,9-1 57,12 3 34,12-2-13,12 6-39,7-10-21,2 0-7,-5-6 11,-2 2 7,-8-2-23,-3 0-20,-6-2-11,-3 2-8,-6 1 0,1 0-66,-6 2-66,2 0-50,-1-4-140,5-15-720</inkml:trace>
  <inkml:trace contextRef="#ctx0" brushRef="#br0" timeOffset="204700.7082">11322 11819 1298,'-2'0'369,"2"0"-169,-1-3-145,1 6-55,0-3-33,0 3-214,-7 24-376</inkml:trace>
  <inkml:trace contextRef="#ctx0" brushRef="#br0" timeOffset="205108.7316">11373 11948 934,'0'0'84,"0"0"-84,6-6-237</inkml:trace>
  <inkml:trace contextRef="#ctx0" brushRef="#br0" timeOffset="205910.7775">11522 11454 1158,'0'0'538,"0"1"-300,-2-1-58,2 4-21,0 1-54,0 0-60,4 6-33,0 18 3,6 12 26,-4 23-2,-4 13-12,-8 7 0,-9 8-9,-6 5-12,-5-5-5,-2-2 6,3-8-6,3-7-1,9-12 1,2-10-1,15-12 0,8-8-1,10-11-1,14-11 2,12-7 5,13-14 12,6-7 7,3-11 6,4 2 10,-5-1-4,0 2 14,-8 1-23,-11 3-9,-13 4-3,-16 7-8,-9 6-5,-11 2 7,-2 2 3,-4 0 1,-1-5-13,-4-5-25,-9-4-89,-1-10-54,-2-2-92,-6-56-771</inkml:trace>
  <inkml:trace contextRef="#ctx0" brushRef="#br0" timeOffset="206548.8139">12726 11710 756,'0'-7'186,"1"-3"-116,-1-8-29,1 8 86,-1 3-34,0 3-46,0-1-20,-1 4 25,1-2 31,-3 0 22,0-4 13,-3-3 22,-4-3 1,-3-3-32,-4-4-32,-4-5-44,-1-2-17,-2 2-5,3-1-4,-3 4-6,6 13-1,0-1 0,4 13-6,-3 8 5,1 14-7,2 13-1,-1 14 9,5 9-1,5 10 0,8 2 0,8-1 1,2-7-1,3-8 0,4-11 0,-2-10-5,4-13 6,-2-13 0,3-10 1,-2-16 26,5-7-27,-1-13-19,0-8-50,-3-8-71,-5-4-110,-7-11-104,4-149-308</inkml:trace>
  <inkml:trace contextRef="#ctx0" brushRef="#br0" timeOffset="206787.8276">12727 10594 1151,'-3'26'171,"-3"8"-1,0 30 52,-1 22-41,-4 73-83,2 38-55,5 16-19,7-85 50,7-19-46,-2-64-11,2-11-10,-2-2-5,11 24 7,4-13-9,2-12-42,-1-17-92,3-12-181,41-62-299</inkml:trace>
  <inkml:trace contextRef="#ctx0" brushRef="#br0" timeOffset="207193.8508">13366 10816 1787,'-2'2'342,"1"-2"-204,-1 2-29,1-1-25,-4 10-81,-7 7-3,-3 19-34,-8 12-34,-7 15-46,-5 2-118,3-2-97,0-13 53,12-16 137,9-16 86,8-9 25,7-13 28,7-7 99,10-7 27,4-8-20,5 1-4,3 3-34,0 8-7,-5 15-34,-1 15 12,-9 11 39,-3 15 0,-9 12-27,-9 10 14,-9 8-2,-5 3-11,-3 3-4,-2-7-16,10-17-17,5-14-15,7-19-6,7-12-17,10-13-23,11-5-41,13-15-212,88-58-275</inkml:trace>
  <inkml:trace contextRef="#ctx0" brushRef="#br0" timeOffset="207523.8697">12301 12199 994,'-9'7'321,"6"-4"-128,-6 2 104,10-5-3,8-4-126,19-9-69,26-11-48,74-21-12,56-8-15,41-2-6,-69 18 2,-13 15-8,-8 19-11,0-6 0,-20 9-1,-25 0-38,-52 3-40,-16 1-53,-2 0-62,8 3-327,-44 23-492</inkml:trace>
  <inkml:trace contextRef="#ctx0" brushRef="#br0" timeOffset="207875.8899">13008 12407 6,'-17'-3'1027,"1"-4"-871,-17-5-66,-3-2 47,3 1 31,-5-1-14,3 6-31,2 10-60,0 8-39,4 9-15,-1 14-8,9 9-1,5 13 1,8 7 12,8 7 1,6 8-4,8-3-9,2-7 0,-1-9 0,5-14 0,-1-12-1,3-13 0,-2-15-10,6-16-11,1-13-15,7-16-53,3-17-74,4-10-134,53-164-223</inkml:trace>
  <inkml:trace contextRef="#ctx0" brushRef="#br0" timeOffset="208092.9023">13064 11632 1272,'-4'0'276,"3"3"-138,-4 6-96,0 17 24,1 26 48,-1 23-15,-5 79-36,-3 40-16,-11 32-7,15-72 10,5-25-25,4-28-14,-2-57-5,2-7-6,2 0-11,2 26-71,0-12-181,7-19-339,22-36-471</inkml:trace>
  <inkml:trace contextRef="#ctx0" brushRef="#br0" timeOffset="208254.9115">13299 12585 1402,'6'-6'476,"1"-3"-325,9-5 31,4 6-40,2-2-64,8 6-48,6 0-13,7-4-17,0-7-48,4-2-54,-7-9-95,34-61-443</inkml:trace>
  <inkml:trace contextRef="#ctx0" brushRef="#br0" timeOffset="208482.9246">13500 12180 1465,'-3'0'360,"0"1"-198,-1 5-32,-2 19-41,0 27-5,-5 26-5,-8 91-26,-8 33-17,-1-24-2,22-72-13,6-61-11,3-4-9,3-9-1,4 24 0,8-18-9,0-21-22,7-17-37,5-20-62,55-109-394</inkml:trace>
  <inkml:trace contextRef="#ctx0" brushRef="#br0" timeOffset="210423.0355">10953 12103 289,'-4'3'81,"-2"3"-55,-1 4 10,-1 0 27,-1 0 9,3-1-5,2-2-26,1-1 1,1-5 13,4-1-19,-1-4-24,4-2-4,-2 5-7,-3-2 10,0 6 20,-3-2 88,-2 5 11,0-2-34,-1 2-21,0-4 11,-1 2-8,0 2 12,3-2-8,2-4-5,2 3 1,0-3 6,0 0 1,1-3 8,2 3-15,6-4-15,6 2-39,10 2-12,7 2 0,6 9 0,-1-5-6,-3 4 2,-1 0-7,-6-2-1,-5-1 1,-7-2 1,-3-1 4,-6-2-5,-5 0 6,-2-2 7,-5 0 49,-2-2-2,-8 0-37,-8-4-16,-6 0-8,-4-5 1,-2 6-1,0-2 1,5 1 0,1 0-1,2-1 0,-1 0 0,4 0 0,-3 0 1,8 2 1,0-1-2,5 2 1,6 4 5,4 0 6,4-3-4,2 3-8,5 3-10,7-2 8,10 5 2,12-3 2,11-2 4,10-5-5,-2-3 5,-3-1-5,-5 0-1,-9 2 1,-10-1 0,-14 4-1,-8 3 0,-4 0 1,-2 0 0,-2 0 5,1 2-4,-4-2-1,-6 1 1,-10 2-1,-8 1 0,-1-1 0,-5-2-1,0 1 1,2 2 0,-2-1 0,9-2-1,3 1 0,7 1 0,6 0 0,5-2 0,4-1-1,4 0-1,-2 0-4,4-1 5,-2 1-8,9-3 4,6 3 5,10-1 7,6-3-5,-2 0-1,3-2 7,-12 5-8,-4-2 0,-8 3 0,-4 0 0,-9 3-2,0-3 1,-3 7-10,-5-3 11,-9 5 0,-7 5 1,-4-6 0,-5 2 1,1-10-1,5 0 5,4-6-5,6-2 9,4 4-10,9 0-1,3 4 1,3-1-1,2 1 1,1 0-2,2 1 2,7 1 8,10-2 1,7 2-3,8-2-5,3 0 5,1 2-6,-1 0 0,-4 5 0,-5 3 0,-6-1-1,-7-4 1,-7-3 0,-6 1 0,-4-3 0,-1 0 11,-1 0-1,-5 0 7,-4-3 2,-6-3-12,-10 1-7,-7-3 0,-5 4-1,-3 2-7,-1 2 8,3 0-9,7-1 1,9-2 7,12 3-6,8-1 6,2 1 1,5 0-12,-2 0-6,5 0 9,2 4 1,10-1 8,2 8 0,2-6 1,4-1 8,6-1-3,-1-3-5,3-2 8,-2-2-8,-4-1 0,-3-3 0,-10 2 1,-5 2-1,-5 4-1,-4 0 2,-1 0-1,-1 0-1,-2 0-10,-3 0-19,-6 0-29,-2 0-68,-4 6-156,-12 15-586</inkml:trace>
  <inkml:trace contextRef="#ctx0" brushRef="#br0" timeOffset="211204.0802">14465 12448 1339,'0'0'360,"0"1"-144,-1 2-18,1 0-30,-2 0-66,0-3-54,0 1-32,-3 7-15,-5 15-1,-14 15-24,-3 15-54,-4 4-51,7-8-165,2 33-318</inkml:trace>
  <inkml:trace contextRef="#ctx0" brushRef="#br0" timeOffset="211887.1193">15561 11442 1451,'1'-6'486,"-1"2"-309,3-6-22,-3 8-17,2 2-42,0 2-74,3 8-20,5 12 8,4 14 19,2 16-1,-4 9-5,-3 9-8,-7 11 7,-7 1-5,-4 7-4,-1 0-12,-1-2 5,-1-11-4,5-2-1,-1-6 0,5-12 1,6-9-2,6-10 0,4-9-7,6-9-1,6-5 7,8-6 1,4-8 8,7-8 0,3-6 2,3-2 8,-3 0 12,2 1-1,-5 4-13,1-3-4,-8 6-4,-4 2-8,-7 4 2,-9 2-1,-7-3 0,-7 3-1,-1 0-6,-4 0-64,-2 0-62,-3-4-57,-10-30-363</inkml:trace>
  <inkml:trace contextRef="#ctx0" brushRef="#br0" timeOffset="212272.1413">16592 11275 683,'-12'18'0</inkml:trace>
  <inkml:trace contextRef="#ctx0" brushRef="#br0" timeOffset="212795.1712">16994 11197 843,'-1'0'671,"0"3"-463,-4 1-22,-4 1-4,-3 1-52,-9 4-59,-10 7-38,-13 8-21,-9 12-6,-10-2-5,1 2-1,2-3-2,13-5-34,7-3-31,15-10-19,10-6-28,9-4-46,7-8-34,8-6 64,6-6 47,5-5 56,8 0 27,2 0 11,0 8 73,-3 2 49,-2 9 19,-4 13-31,0 10 17,-2 16-31,1 11-41,-6 16-17,-3 6-11,-5 1-10,-4 1-1,-4-1-7,-3-10-10,-1-5-4,0-6-6,-3-10 1,-1-11-1,3-8-56,2-10-43,2-7-64,3-9-152,5-52-303</inkml:trace>
  <inkml:trace contextRef="#ctx0" brushRef="#br0" timeOffset="213163.1923">16775 11564 1088,'-2'-5'353,"2"4"-106,0-7-49,2 4-46,10 0-58,10-6-29,13-4-17,15-3-21,1-4-15,6 0-11,1 4 1,-6-1 14,-5 6-1,-13 5-7,-10 5-7,-15 2 1,-5 2-1,-4 2 19,-4 6-13,1 10 5,3 12 0,-3 13-3,-2 12-1,1 12 1,0 8 4,-2 4 2,-2 4 2,2-6 29,-4-1-20,-1-15-8,0-14-3,1-8-8,0-15-6,2-7-1,1-9-31,0-1-71,-1-4-50,-5-10-130,3-6-360,-24-61-242</inkml:trace>
  <inkml:trace contextRef="#ctx0" brushRef="#br0" timeOffset="213711.2236">16884 11749 1046,'0'-7'321,"0"0"-31,3-6-13,10 1-91,5-1-96,12 3-48,9-6-19,0 6-13,1-2-1,-9 7-8,-8 3-1,-13 4-1,-8 8-20,-10 7 6,-10 21-3,-13 8-51,-12 6-76,-6 5-55,1-9 26,10-12 62,12-17 80,18-9 32,9-12 83,8-6 14,5-1-62,10-1 38,6-6 43,1 6-16,5 4-14,-3 2-40,-5 4-23,-7 3-14,-8 2-9,-10 9-13,-7 8-16,-13 9-32,-8 10-62,-13 4-62,-6-4 37,-4-5 65,-1-6 63,2-7 20,3-8 38,2-5 50,8-3 44,8-6 8,10-1-11,13-1 6,6-2-53,13-4-31,14 0-28,15 1 7,15 0 7,7 4 14,-2-2 2,-2 3-16,-12-1-16,-5 0-15,-7 2-5,-6 0-1,0-1-69,-2 1-52,2-4-55,3 1-122,68-39-381</inkml:trace>
  <inkml:trace contextRef="#ctx0" brushRef="#br0" timeOffset="213947.2371">17917 11132 1608,'1'0'333,"-1"0"-228,0 0-9,3 2 26,6-2-55,10 2-28,9-2-16,14-2-10,7-2-1,8 0-11,3-2-1,1 2-7,-4-2-50,-7 2-36,-16 2-68,-13 2-206,-29 4-354</inkml:trace>
  <inkml:trace contextRef="#ctx0" brushRef="#br0" timeOffset="214177.2503">17879 11249 1535,'-3'0'372,"3"0"-243,0 0-21,0 2 6,3-1-39,0 8-47,1 13 11,-1 15 9,1 13-21,-8 2-13,-3 7 1,-9 6-15,-7 3-2,-2 3-62,2-5-38,0-11-30,9-12-164,2-13-280,-4-15-322</inkml:trace>
  <inkml:trace contextRef="#ctx0" brushRef="#br0" timeOffset="214346.2599">17794 11483 1466,'2'-2'489,"3"1"-339,5-3-12,5 4-23,8 1-29,13 2-40,9-2-20,10-2-14,5-3-12,-4-3-66,-3-4-111,-9 4-403,-2 2-657</inkml:trace>
  <inkml:trace contextRef="#ctx0" brushRef="#br0" timeOffset="214703.2804">17885 11706 1375,'1'0'335,"-1"3"-251,2-3 51,1 0 27,1 0-59,4 1-34,2 0-15,0 6-27,-3-7-12,-1 1 2,-2-2-10,3 1-7,0 0-4,5-4-35,8 1-17,9 2-2,7-3-2,0 2 13,2 1 22,-9 1 13,-2 1 12,-12 1 16,-5 1 35,-9-2 31,-2 0 13,-9 7 13,-5-2-8,-12 5-37,-9 4-16,-6 0-14,-7-4-18,2-1-15,4-8-5,14-4-46,6-10-48,11-5-63,11-20-67,5-18-410,39-166-273</inkml:trace>
  <inkml:trace contextRef="#ctx0" brushRef="#br0" timeOffset="214890.2911">18128 10739 1332,'4'0'264,"0"6"-212,6 8-28,12 24 105,4 19 50,6 29-94,24 80-31,-5 43-25,-13 18-4,-20-89-13,8-25 2,-14-68-14,2 4-33,-1-10-197,17 32 79,0-19-218,45-40-281</inkml:trace>
  <inkml:trace contextRef="#ctx0" brushRef="#br0" timeOffset="215094.3027">18628 11352 1496,'-24'27'185,"-2"4"-80,-20 34 90,-7 18-11,1 1-59,5 6-47,3-11-41,11-11-16,6-19-15,14-23-6,6-16-43,6-18-20,4-20-138,8-21-501,34-161-376</inkml:trace>
  <inkml:trace contextRef="#ctx0" brushRef="#br0" timeOffset="215262.3123">18583 10759 885,'0'0'921,"-3"2"-734,1 8-125,1 2 28,1 11-30,1 3-41,4 6-19,-3-1-7,0 9-64,-12 6-134,-58 122-431</inkml:trace>
  <inkml:trace contextRef="#ctx0" brushRef="#br0" timeOffset="215503.3261">17864 12009 1216,'-9'0'662,"0"1"-517,-6 3-88,-5 8 24,-2 8-9,-5 10-37,-3 10-23,1 9-11,-1 7 5,2 4-6,9 1-33,6-6-53,7-10-122,10-16-265,50-33-155</inkml:trace>
  <inkml:trace contextRef="#ctx0" brushRef="#br0" timeOffset="215708.3378">18004 12119 581,'-1'6'826,"-2"11"-652,-1 14-57,-1 14 39,6 6 9,7-1-54,8-6-38,14-7-11,9-9 20,8-12-37,6-12-15,-1-18-12,4-10-15,-5-11-3,-4-5-49,-4-12-46,-6 1-73,-6-5-334,1-70-296</inkml:trace>
  <inkml:trace contextRef="#ctx0" brushRef="#br0" timeOffset="216025.356">18301 12119 752,'-18'3'786,"5"0"-475,-11 4-100,12-7-53,10 3-53,6-3-74,6 3-31,7 4-10,8-1-31,6 8-29,7-6-70,7 0-82,1-2-27,-2-3-19,-1-3 41,-1-3 61,3 3-5,-2 0-137,6 8 236,-6 7 72,-8 10 246,-7 5-54,-5 5 95,-10 5 46,-4 0-6,-1-1-102,-7-10-57,-2-7-45,-4-7-45,-1-7-35,2-4-32,0-7-11,-2 2-83,-2-2-166,-34-29-860</inkml:trace>
  <inkml:trace contextRef="#ctx0" brushRef="#br0" timeOffset="216971.4101">19684 10767 1340,'6'-2'324,"1"-2"-127,4 2 19,-3 2-68,-7 2-65,-1 8-38,-5 6-26,-7 18-7,-13 18-12,-12 19 0,-15 3-27,-7-3-7,1-11-17,5-16-8,9-11-32,18-10-68,10-15-68,16-5-77,17-8 8,13-8 148,10-3 101,9 1 47,-3 0 23,-8 8 133,-14 1-23,-15 8-41,-11 2 121,-8 4-57,-4 7-68,-3 1-41,0 5-34,2-3-4,9 2-9,6-3-13,9-1-51,9-1 16,6-1 21,6-3 16,0 2 10,-2-3 0,-4 1 0,-5 1-1,-10 1-5,-10 4 7,-11 5 13,-10 7-4,-12 4-9,-13 5-9,-10-5 3,-9-3 6,-3-3 0,2-4 10,7-1 56,13-6 39,17-6 33,12-4-32,16-5-55,13 1-18,14 2 5,16-1 11,16-2-16,13-5-12,4-6-21,-1-8-3,1-6-61,-2-7-65,0-2-224,94-63-343</inkml:trace>
  <inkml:trace contextRef="#ctx0" brushRef="#br0" timeOffset="217691.4513">20056 11283 1281,'-6'7'376,"-2"0"-247,-6 11 12,-3 9 45,4 2-58,1 9-53,-1 3-32,0 6-14,1 0-17,-7-1-12,-5-4-8,-4-3-59,-6-1-29,-2-9-75,3-9-131,-3-14-35,3-7-13,3-11 70,6-7-17,4-7-20,8 1 317,6 7 287,3 3 7,1 7 16,4 4 22,-2 4-130,1 6-95,4 10 2,1 7 53,2 15-40,0 7-35,2 10-18,-7 1 1,4 11-22,-4 5 9,1 1-9,-4 1-30,-3-9-3,-1-4 3,0-4-4,-5-4 1,2-14 4,0-11-1,4-11-3,1-13 5,2-4 5,-1-4 5,0-6-1,-3-9-16,0-14-13,-1-20-22,-1-16-38,6-10-36,-2-11 6,2-3 4,-3-4 10,-5 10 20,2 7 10,-3 15 11,0 17 16,3 15 14,1 17 5,1 11 27,4 5-5,0 5-11,0 4-5,1 12 21,2 5 27,-6 6 9,0 11 13,-6 4 4,-6 4-4,-5 4-8,-3 0-29,-7-3-15,-1 2-8,-7 2-8,0-1-7,-1-4-1,3-8 0,10-11-45,8-13-49,10-8-31,13-11-37,16-9-150,17-8-192,125-68-180</inkml:trace>
  <inkml:trace contextRef="#ctx0" brushRef="#br0" timeOffset="217873.4617">19752 12070 919,'27'-11'527,"-2"6"-211,28-7-19,2 12-90,-1 0-58,5 12-17,-6 9-45,-6 3-39,-9 1-27,-11 5-12,-6-1-8,-6 2-1,-5-3-6,-4-4-27,-1-9-46,-4-3-49,1-10-20,-2-10-47,10-82-540</inkml:trace>
  <inkml:trace contextRef="#ctx0" brushRef="#br0" timeOffset="218076.4733">20606 10912 1440,'0'13'476,"3"6"-435,-1 18 10,4 7 63,1-3-17,2-10-50,1-3-29,10-5-18,4-7-5,7-3-113,8-7-353,85-19-240</inkml:trace>
  <inkml:trace contextRef="#ctx0" brushRef="#br0" timeOffset="218389.4912">21066 11148 381,'-2'0'1067,"1"0"-734,-2 0-91,-3 0-53,-6 0-60,-3 6-35,-9 3-50,-13 11-26,-10 6-18,-14 7 0,-3 8-57,-10 4-23,-3 2-4,7-2 23,9-10 34,21-9 18,19-10 9,12-10 16,18-8 27,15-12 5,16 0 26,24-13-16,54-20-4,28 0 0,3 3-6,-59 19-15,-8 3-12,-48 13-19,-6-1-2,-11 2-12,19-6-77,-20 5-22,-18 1-48,-15 1-534,-78-10-586</inkml:trace>
  <inkml:trace contextRef="#ctx0" brushRef="#br0" timeOffset="218623.5046">20925 11018 1515,'0'3'348,"0"-3"-234,1 7 24,3 9-10,-1 13-29,0 16-56,1 14-16,-2 13-12,-4 11 2,-2 61-16,-15 20 9,-20 7-1,7-67-9,25-68-30,1-10-49,5-6-17,-7 15-80,8-18-328,16-47-115</inkml:trace>
  <inkml:trace contextRef="#ctx0" brushRef="#br0" timeOffset="219065.5299">20908 11446 1038,'-5'-7'516,"0"0"-246,-6-5-40,-4 8-97,-11 10-59,-6 17-46,-14 12-11,-5 17-5,-6 7-3,0 4-9,14-8 0,18-9 0,11-16-8,21-11 8,16-8 0,16-7 30,14-8-15,14-8-8,2-6-5,6-8-2,-3-1-33,-6-1-50,-6-1-77,-18 8-161,-15 2-5,-18 9 91,-15 6-68,-16 8 72,-13 6 231,-7 0 64,-7 10 110,-2 0 80,-1 4-1,3 5-29,0 8-44,1 13-66,5 6-15,1 8-17,9 7-13,14 0-12,10 3-10,15-10-5,10-13-3,14-11-6,9-14-8,9-13-14,3-13-11,8-15-60,-1-9-60,0-5-182,74-61-457</inkml:trace>
  <inkml:trace contextRef="#ctx0" brushRef="#br0" timeOffset="219226.5391">21124 12125 16,'-24'-5'1644,"-1"1"-1356,-20-3-156,-4 3-32,2 4-34,0 1-40,5 3-26,2 5-68,6 0-154,3 1-354,-31 16-294</inkml:trace>
  <inkml:trace contextRef="#ctx0" brushRef="#br0" timeOffset="219413.5498">20442 12019 1162,'0'-7'340,"0"4"-49,2-9-24,6 8-124,10 1-44,11 7-6,7 8 0,9 8-21,8 6-11,2 1-26,5-3-22,-3-8-11,1-7-2,0-12-92,0-13-124,98-87-393</inkml:trace>
  <inkml:trace contextRef="#ctx0" brushRef="#br0" timeOffset="219703.5664">21693 10842 1836,'-3'0'282,"2"0"-158,-9 6 2,-4 15-45,-3 19-16,-12 17-14,-4 19-26,-9 10-13,-8 5-12,-8 2-4,1-6-43,8-19 2,16-25 32,17-21 12,14-19-10,10-6 11,15-8 33,16-7-18,15-14-6,13-11-8,3-2 4,5-2-5,-8 4-63,-4 5-55,-14 8-104,16-16-585</inkml:trace>
  <inkml:trace contextRef="#ctx0" brushRef="#br0" timeOffset="219966.5814">21627 11467 1438,'0'2'231,"0"0"-154,1 7 92,4 10 37,-2 10-68,-3 9-53,-3 8-19,-5 8 2,-4 12-1,-7 9 4,-9 8-5,-4 6-27,-7-3-17,1-6-10,-2-9-6,4-10-6,4-13-20,8-18-47,8-15-49,5-14-16,1-17-33,6-20-192,2-22-180,5-168-43</inkml:trace>
  <inkml:trace contextRef="#ctx0" brushRef="#br0" timeOffset="220123.5904">21297 11711 363,'3'-14'885,"0"10"-431,3-12-186,5 19-92,8 13-40,8 14-5,7 10-34,3 10-41,1-1-26,0 1-11,-3-1-11,-8-1-8,0 7-62,-5 0-59,-3 6-41,-7 7-351,-4 107-607</inkml:trace>
  <inkml:trace contextRef="#ctx0" brushRef="#br0" timeOffset="234539.4149">22301 12171 1148,'0'0'309,"-1"0"-138,1 2 0,0-2 7,0 0-55,0 0-60,0 0-31,0 0-14,0 0 1,0 0 8,1 0 6,-2 0 5,1 0 5,0 4-2,-3-1-13,0 4-8,-6 10-8,-2 11 0,-8 6-6,-2 4-6,-1-2-14,4-9-64,0-5-62,4-14-346,-19-42-871</inkml:trace>
  <inkml:trace contextRef="#ctx0" brushRef="#br0" timeOffset="235148.4498">23537 10709 1125,'1'-8'371,"1"1"-85,3-4-26,0 5-79,-2 4-53,0 0-50,0 4-36,0 3-14,7 5-7,4 5-9,-4 2-3,-1 0-7,0-2-2,-7 2-43,-3 2-88,-9 6-56,-12 4-422,-74 49-403</inkml:trace>
  <inkml:trace contextRef="#ctx0" brushRef="#br0" timeOffset="235371.4625">23212 11010 1083,'-2'0'489,"0"-1"-231,2-2-20,0 3-70,4 0-60,0 0-42,9 4-21,14-3 12,12 3-4,11-8-14,12-3-12,3-4-15,10-5-12,-4 2-5,0-1 4,-9-1-37,-13 2-94,-14 5-30,-15 4-127,-27 1-483</inkml:trace>
  <inkml:trace contextRef="#ctx0" brushRef="#br0" timeOffset="235921.494">23430 11160 1181,'-1'4'490,"1"2"-340,1 9 27,0-4-6,4 2-49,0-3-59,0-1-38,2 5-14,-5 0-11,-2 7 0,-1 7-60,-7 2-42,3-1-74,-1-10-145,2-8 17,3-12 70,2-13 48,3-13 159,2-6 27,8-5 138,5-1 22,9 1 4,4 7 4,2 12-27,3 3 1,-7 12-26,-6 4-16,-3 4-28,-9 6-19,-4-3-19,-5 2-11,-4 8-5,-9-1-2,-6 13-1,-10 2-6,-9 6 0,-4-3-8,1-6 8,-1-4-8,6-5-1,7-8-1,13-6 0,6-4 0,7-1-4,3 0-6,3 0 1,5 0 4,6 3 6,6 0 1,4 7 6,0-6-1,1 5 0,-2-5-4,-5-2-1,-4 1-1,-4-2-31,-8 2-76,-5 3-212,-12 3-178,-66 39-210</inkml:trace>
  <inkml:trace contextRef="#ctx0" brushRef="#br0" timeOffset="236303.5158">23380 11659 1241,'1'-1'492,"5"-2"-345,8-4 42,12 4-14,2 0-56,4 5-35,-2 3-39,-7 5-29,-9 6-16,-6 12 0,-8 9-21,-6 13-37,-7 5-23,-6-3 3,3-7 25,6-14 25,3-14 19,5-10 9,2-4 0,1-6 11,5 3 14,8 0-2,10 3-5,10 6-11,10 4-6,1 10 8,4 8 11,-10 9 43,-3 5-33,-11 0-12,-11-5-6,-14-3 4,-6-4 5,-11-5-4,-13-6-1,-14-3-16,-9-7-19,-5-9-85,-1-9-55,4-15-317,-66-93-264</inkml:trace>
  <inkml:trace contextRef="#ctx0" brushRef="#br0" timeOffset="236482.5261">23216 12042 222,'0'0'966,"-2"0"-487,1-4-254,2 4-43,4 4-53,5-4-48,16 3 12,12 1-6,16-1-27,12-3-27,8-2-15,1-2-11,2-4-7,-2-2-24,1 1-69,-5-1-45,0-5-93,75-34-496</inkml:trace>
  <inkml:trace contextRef="#ctx0" brushRef="#br0" timeOffset="236843.5467">24655 11071 1622,'6'-10'383,"2"-2"-236,5-9-41,-1 8 31,-1 8-23,-4 5-48,0 5-41,2 12-14,-9 2-4,-6 15 5,-11 7-12,-16 14 0,-15 6-57,-13 7-54,-11 2-22,2-1 17,7-14 20,10-11 54,16-19 32,14-8 10,17-14 35,15-9 11,18-8 1,20 0 25,16-6-8,55-13-19,20 3 5,-1-4-5,-105 20-12,-2 2-33,-3 1-2,23-15-55,-16 3-117,-18 2-106,-37-24-445</inkml:trace>
  <inkml:trace contextRef="#ctx0" brushRef="#br0" timeOffset="237107.5618">24630 11251 1153,'-2'1'333,"1"2"-231,-1 6 15,5 10 99,3 13-33,5 10-70,-1 20-28,-1 14 4,-4 9-11,-4 60-14,-1-97-14,-2 49-16,0-9-16,0-11-3,2-15-7,2-13-8,0-14 1,-1-6 1,-1-11-2,0-8-24,0-6-48,-1-4-40,-4-6-23,0-12-110,-2-13-362,-5-124-144</inkml:trace>
  <inkml:trace contextRef="#ctx0" brushRef="#br0" timeOffset="237303.573">24655 11420 1566,'-1'2'332,"1"0"-229,-3 10 38,-1 10 50,-9 10-37,-4 14-62,-10 11-26,-6 8-23,-7 2-20,-5 5-16,-5 6-7,13-5 0,6-12-46,12-14-83,14-16-54,17-19-68,17-17-228,103-77-186</inkml:trace>
  <inkml:trace contextRef="#ctx0" brushRef="#br0" timeOffset="237461.5821">24913 11770 1330,'18'-3'516,"-6"3"-360,15 6-37,-2 10-29,-8 2 0,-1 9-53,-5-1-17,-5 1-8,-3-3-5,-5-1-7,-4-1-29,-4 1-61,-9-2-121,-28 7-493</inkml:trace>
  <inkml:trace contextRef="#ctx0" brushRef="#br0" timeOffset="237699.5957">25266 11166 171,'-3'4'1722,"3"7"-1497,0 12-165,0 11-6,0 18 36,7 10-12,2 11-30,-3 11-29,-4 2-10,1-1-3,-2-6-6,-1-13-7,-1-16-25,-2-16-26,-1-18-40,1-19-2,0-16-178,-1-114-417</inkml:trace>
  <inkml:trace contextRef="#ctx0" brushRef="#br0" timeOffset="238022.6141">25428 10939 259,'-1'22'1297,"-2"8"-1010,-3 23-101,2 17-33,-1 3-8,4 5-41,2 7-28,0 7-17,3-6-20,-3 2 3,2 0 1,-1-2 4,5 1 14,-1-4 5,0-5 21,-3-4-27,-7-9-13,-6-4-11,-3-9-15,-5-10-9,2-13-5,-1-7 2,-1-12 0,-3-6-9,-1-7-4,-4-11-47,-9-8-56,-5-14-53,-8-13-73,-4-4-58,-77-74-619</inkml:trace>
  <inkml:trace contextRef="#ctx0" brushRef="#br0" timeOffset="238781.6576">26225 10957 1368,'-9'0'466,"-3"2"-306,-16 8-10,-5 10-43,-3 12-31,-2 10-14,6 11-32,2 14-14,5 14 2,-5 71 2,9 35 5,7 16-4,-2-58-1,10-25-1,6-79-11,5-11-8,-1-5 0,14 20 0,6-15-1,18-13-17,14-17-14,13-15-25,52-26-46,7-14-40,-87 39-119,102-60-657</inkml:trace>
  <inkml:trace contextRef="#ctx0" brushRef="#br0" timeOffset="239067.6739">26925 10912 1738,'0'-2'318,"-1"2"-204,1-1-66,0 10 39,2 17 10,0 21-4,3 17-25,-3 15-23,1 7-2,-3 4 16,-3 55-10,-6 16-14,-12 10-13,0-54-10,-2-9-3,12-61-9,6-5-30,2-11-87,-4 24-64,11-26-25,8-24-157,44-76-386</inkml:trace>
  <inkml:trace contextRef="#ctx0" brushRef="#br0" timeOffset="239301.6873">27231 10906 1599,'2'10'288,"3"10"-189,4 21 36,0 22 6,1 15-27,-1 13-4,0 5-52,5 53-13,-7-99-10,2 45-19,-1-9-8,-4-11-2,0-7-5,-4-9-1,-5-8-2,-3-6-62,-8-6-94,-1-3-128,-55 5-1011</inkml:trace>
  <inkml:trace contextRef="#ctx0" brushRef="#br0" timeOffset="239495.6984">26877 11600 1923,'-2'0'330,"2"0"-217,-1 0 41,8 0-14,5 0-73,14 4-35,10-2-14,11-4-8,10-7-10,0-10-6,4 1-72,0-4-123,-7 10-91,47 16-813</inkml:trace>
  <inkml:trace contextRef="#ctx0" brushRef="#br0" timeOffset="239884.7207">27842 10932 1395,'2'-10'639,"-1"2"-512,1-6-59,1 9 55,-2 4-9,8 6-60,0 12-27,8 16 0,8 18 15,3 8-6,2 4-2,4 0-1,-2 0-4,-1-1-8,-3 11-3,-4 8-9,-12 6 0,-5 7-2,-10 3 1,-11-5-7,-10-7-1,-12-11-9,-13-2-73,-21-1-118,-66 37-107,-98 19-1027</inkml:trace>
  <inkml:trace contextRef="#ctx0" brushRef="#br0" timeOffset="263226.0557">23140 10654 765,'0'0'60,"0"-2"-60,0-1-74,1-1 5,-1 1-34,0 3 25,0 0 52,-1 3 26,-2 0 17,-2 1 16,-2 1 33,-4 2 9,-2 2-2,2-3 4,1-2-37,4 0-31,-3 5-7,4 0-2,2-2-9,-4 7-8,4 2 2,0 1 14,-4 5 0,1 6 1,-2 1 0,-2-2 0,4 2 6,0-1 0,-2-1-6,1 4 1,1-5 0,1 3 0,-1 0-1,-1 1 1,-3 4-1,-2 4 1,1 0 5,-1 3 0,3-3-5,-2 3 0,3-5-1,3 0-7,2-4-32,0-2 5,1-1 16,1 0 12,0 1 5,-1 5 1,-1 6 0,-1 3 0,1 1 0,0-1 0,0-5 0,2-3 0,-2-3 0,3-3 0,-3-4 0,0 3-1,3-4-14,-2-1-7,4 5-8,-2-1 12,4 5 12,1-1 5,-1 0 1,2 4 0,-3-3 0,-1-2 0,0 1 0,0-1 21,-2 0 15,0 4-15,0 5-8,-2 4-4,2 7-7,0-1-1,-2 4 0,2-8 1,2 2-1,-2-3-1,2 2 1,-1-4 0,0 0-1,3-6 1,-2-4-1,2-7 0,1-3 0,1-3 1,2-2 0,0 0-1,-1 1 1,5-4-1,2 0 1,0 0-1,3 7 0,4-5-6,-2 4-15,5-2-15,-2-3 12,4-3 15,-1-3 8,-4-3 0,4-3 1,-1-3-1,8 13 2,2-3 330,3 1-247,1 1-84,-8-13-38,-2-1-1,-6-7 20,2 4 4,-3-6 9,0 4 5,-1 0 1,4-2 68,-1 5 105,-2-2-173,-4-5-87,-1 3-30,-6-3-11,2 0-14,0 3-11,0-4-44,10-8-19</inkml:trace>
  <inkml:trace contextRef="#ctx0" brushRef="#br0" timeOffset="264842.1481">23979 12519 30,'3'-8'21,"-3"-6"-11,6-3 89,1-11 26,3 1-50,-3-1-33,-1-2 31,-2 5 26,1 4-7,-2 3-31,-1-2-7,-1 3-27,2-3-16,1-6-5,6-4-6,-1-5 0,4-4 0,-1-2 0,4 2-1,-5 3 1,-1 9-1,1 2 1,-4 2-9,-1 2 3,-1 4-12,-4-5 0,1 2 8,-2-10-14,3-10-33,2-9-14,1-11-41,7-7 82,0-4 16,-3 8-1,1 7 9,-5 14 6,-5 5 47,-1 11 56,-3-3 4,-1 3-34,-4-3-14,2-1-37,3-5-5,-1-10 2,1-8-2,3-9-17,0-7 0,0 7-22,3 4 17,-2 13 5,-2 12 12,-5 11 12,2 3 51,-3 3 12,-2-1-8,3 1-25,-4-4-25,3-2-14,0 1-8,-4-2-6,5-1 1,-1 2-1,1 5-1,-3-1 1,3 7 0,-2 0-1,0 0 0,1 1 1,-2-2-1,0-1 1,-2-3-1,0-4 1,2 1-1,-2-4 0,0-3 0,1-3 0,1-2 1,-2-2-1,3 4 0,0 0 0,-3 6 0,5 8 1,0 7 0,0 5 14,-2 1-2,0 4-11,-1 0 5,-2-1-1,-1 3-4,-2-1-1,1-2 7,4 4 2,-1-5 13,4 1-4,-3 1-5,2-2 4,1 2 3,-1 2-12,-4 0-9,2 6 2,-4-3-1,-3-1 0,1 7 1,1-8 10,-2-1 3,3 0-2,1 0-4,0-1-1,1 0-8,3 7-1,-4-1 0,1 5 0,-5 2 0,6 2 1,-2-2 0,-5-2 0,5-2 0,-1-2 2,-4-4 4,4 0-5,3-3 5,-1-2 3,5-1-2,0 0-6,2 0 0,2 0-1,1-1 0,-1 1 1,0 0-1,0-3 1,-4 0 0,0 2 0,-6-4-1,4-1-1,2-2-1,-1 2 2,0 1-1,5 2 0,-2 3-8,1 0-12,0 0-22,-3 6-10,-2 0 31,-2 1 8,2 3 13,-5 1-5,1-4 6,0 0 0,-3-2 0,2-1 0,-2 3 0,1-3 0,1 0 0,2 3 0,2 0-1,-1 5 1,0-1 0,2 4-1,-1 0-1,2 0 1,-1-1 1,1-3 0,1 0 0,-3 1 0,1-1 1,0 5-1,1 2 0,-1 0 0,2 0 0,1-1 0,-1-3 0,1 3 0,-3-3 1,3-1 0,1-4-1,1-2 0,1-3 1,0 2-1,2-4 0,0 2-1,0 2 0,-1 1-36,0 6-77,-1 4-161,-11 32-304</inkml:trace>
  <inkml:trace contextRef="#ctx0" brushRef="#br0" timeOffset="265870.2069">23699 13287 340,'1'0'276,"1"0"-103,-1 0-10,4-2-4,0-2-70,-1 2-64,4-3-11,2-5-13,2 1-1,4-8 1,-2-2 1,3-3-1,-4 2 5,0-1 3,0 3 17,-4-1-4,-1 0-5,-1 2-11,1-4-6,-4 3 0,2 0-37,-1 2-44,-1 1-24,2-5-63,3 4-36,15-29-135</inkml:trace>
  <inkml:trace contextRef="#ctx0" brushRef="#br0" timeOffset="266194.2255">24032 12567 169,'3'-12'155,"1"-5"-50,2-5-9,-3 3 19,2 5-20,-4 1-55,1 2-16,1 1-4,-2-3-14,1 2-6,-1-3-43,2 0-47,1 4 13,-2-7 8,-1 6 3,1-3 26,-1 7 40,-1 4 38,-1 0 7,1 3-14,0 0-31,0-6-75,1-10-175</inkml:trace>
  <inkml:trace contextRef="#ctx0" brushRef="#br0" timeOffset="266317.2325">24076 12195 129,'-1'-1'211,"1"-3"-175,0-3-36,3 0-81,9-27-105</inkml:trace>
  <inkml:trace contextRef="#ctx0" brushRef="#br0" timeOffset="301252.2307">23031 12946 941,'0'0'290,"-2"-2"-107,2 0-104,5 2 5,2-2 54,9-2 3,7 0-36,-1-2-19,5 2-20,2-2-2,-3 0-1,6 0-12,0-1-7,6-3-16,8 0-2,8 2-8,15 3-9,60-4 1,30 5 2,24 3-1,-74 6-4,-5 7-1,-2-3-5,-7 2 1,-11-3 4,-45-4-5,-5 0 5,2-3-5,34 5 1,-8 0 4,-1 0-6,-1 2 6,-2 2 0,9 5-5,-1 0 0,6 2 0,5-1 0,-5-4 0,1 3 0,0-5 0,-1 2-1,-6-3 1,-4 1 0,-3 4-1,-1-2 0,-2 6 1,1-1 0,1 3 0,2-1-1,2 3-2,2-4-10,8-4-12,47-4-4,13-15 5,2-12 11,-98 8 5,-5 2 5,-1 0-4,31-3 6,-10-3-1,-2 8 0,-3 3 1,2 2-2,6 4 1,4 1-1,5 3 2,7-2-1,1-2 0,2-4-1,2 0 1,-6-2 0,-9 2-1,-7 0 1,-4 0 0,-1 0 0,1 0-1,-2-4-11,-1 0 1,0-6 11,0-1 1,2 3-1,3-8 0,-3 4 0,2-2 0,0 1 1,-7 3 0,-6-3 0,-10 4 0,-9 0-1,-5 2-29,-1 4-9,-6 1-6,-3 2-10,-3 0-38,-1 0-84,-4 2-105,-5 1-238,-26 13-75</inkml:trace>
  <inkml:trace contextRef="#ctx0" brushRef="#br0" timeOffset="304631.424">6069 14248 249,'-5'-10'462,"2"2"-99,-8-9 15,3-1-32,-1 3-97,3 4-58,1 6-59,1-1-29,3 6-26,1 3-31,1-3-19,-1 3-16,4-3-11,8 1-8,17 2 8,12 0 15,13 1-2,4-2-7,-4 1-5,-3-6 5,-2 1-5,-1-4 0,0-2 0,-6-4-1,-1-5-7,-10 1-41,-11 3-34,-5 1-20,-9 4-11,-6 4-11,-6-1-203,-42-19-512</inkml:trace>
  <inkml:trace contextRef="#ctx0" brushRef="#br0" timeOffset="305089.4502">6296 14252 1298,'-5'9'336,"3"-2"-141,-3 1-31,4-1-10,2-5-50,2 3-49,1 2-23,2 3-16,0 4-7,-3 5-1,-5 6-2,-6 7 0,-7 9 3,-11 7-8,-5 4 5,-8 7-5,-8-4 5,2-6-5,0-8 0,8-4 0,7-15 5,9-7-6,10-6 0,2-2 0,5-4 0,4-2 0,0-1-2,3 0-7,3 2-6,9 2 15,12 2 8,13 0 23,3-5 7,2-2-5,1-5 0,-2 0-11,-3-5-4,-2 2-12,-5 3-5,-4 3 1,-6-1-2,-9 0 0,0 2-8,-8-2-40,-2-2-31,-5 3-19,-2-4-19,-2-7-187,-5-7-405,-38-53-348</inkml:trace>
  <inkml:trace contextRef="#ctx0" brushRef="#br0" timeOffset="305628.481">6237 14586 968,'0'-1'460,"0"1"-197,2-2 10,1 0-80,1 2-74,9-2-50,11 0-8,8 0-14,8-2-17,6 4-17,1 6-11,-1 0-1,-2 4 7,-2 6-8,-7-1 1,-4 6-1,-11-5 0,-6 3 0,-5 2 0,-9-2 0,-6 7 0,-11 7 1,-11 4 0,-10 9 1,-10 6-1,-4 3 0,-3 2 1,2-3-2,4-8 1,6-8-1,11-9 1,6-11-1,3-9 1,7-3 1,5-2-2,4-4 1,4 0-1,-2 0 2,8 0-1,-3 2 5,4-2 7,3 2-1,9 0 17,16-2 23,8-4 2,11-4-19,7-3-14,4-5-3,-1 3-9,0-1-8,-4 6 5,-3 5-5,-5 2 0,-11-2 1,-7 0-1,-7 3-1,-9 3-6,-2 0-59,2-1-59,-3-2-25,3-1-26,5-13-142,42-87-423</inkml:trace>
  <inkml:trace contextRef="#ctx0" brushRef="#br0" timeOffset="305989.5016">7115 14105 1326,'-2'-18'345,"2"6"-169,2-14-16,2 5 5,-1 7-43,4 7-59,5 4-29,5 3 1,5 5 11,12 2 20,4 5 11,17 2-20,11-6 25,4-4-25,4-6-34,1-5-17,1-2-5,-3 3 5,2-2-6,-10-1 0,-13-4-54,-16 0-29,-17 7 4,-12 0-2,-14-5-12,-13-1-80,-15-6-160,-109-39-421</inkml:trace>
  <inkml:trace contextRef="#ctx0" brushRef="#br0" timeOffset="306266.5175">7229 14083 1459,'-1'4'448,"-2"2"-362,1 7 29,7 0 11,2 3-42,8 3-34,0 8-23,2 6-6,-1 1 0,-6 8-3,-3 4 0,-5 11 3,-4 9 6,-6 9-8,-1 6-10,-6-3 0,0-6-8,2-17-1,2-10-14,2-15-70,5-12-48,4-14-41,-2-14-277,-2-83-393</inkml:trace>
  <inkml:trace contextRef="#ctx0" brushRef="#br0" timeOffset="306471.5292">7183 14470 1181,'0'0'492,"3"0"-349,9 1-26,13-1 78,17-7-30,16-5-51,10-16-50,4-5-22,5-10-18,-3-5-7,-1 2-17,-8-1 0,-18 11-77,-20 14-49,-14 15-82,-21 17-424,-70 92-247</inkml:trace>
  <inkml:trace contextRef="#ctx0" brushRef="#br0" timeOffset="306861.5515">7522 14520 339,'-1'0'1039,"1"0"-743,-2 2-155,4 0 27,-2 8-39,2 8-42,2 15-23,-4 8-22,-2 7-25,-2-3-11,-3-5-5,3-9 5,1-14-5,1-11 1,2-9-2,2-8-2,2-17-38,8-15-16,11-10-7,5-3-3,8 1 6,4 13 27,-1 10 23,-5 10 10,-5 15 15,-13 7 44,-2 5 11,-10 10-4,-1-3 14,-9 10-11,-2-1-15,-6 3-3,-10 2-17,-3-1-19,-5-6-7,1-4-8,5-8-19,3-13-52,5-11-38,1-22-55,1-22-203,-9-73-269,-2-142-232</inkml:trace>
  <inkml:trace contextRef="#ctx0" brushRef="#br0" timeOffset="307063.5631">7607 13516 940,'8'8'207,"6"6"-68,9 18 43,10 19 19,5 19 0,4 20-78,28 84-53,2 52-31,-2 0-19,-36-97 1,3-7-11,-26-75-1,-4-10-9,-2-10-24,9 26-42,-7-25-104,-3-16-152,1-19 19,-2-12-12,6-101-191</inkml:trace>
  <inkml:trace contextRef="#ctx0" brushRef="#br0" timeOffset="307246.5735">8137 14342 1150,'-8'10'486,"-4"7"-310,-10 18-37,-12 20 32,-3 8-24,-6 8-52,0 1-44,2-2-23,5-15-10,7-13-7,7-12-10,7-12-1,6-11-42,5-3-36,2-10-44,4-8-190,11-92-481</inkml:trace>
  <inkml:trace contextRef="#ctx0" brushRef="#br0" timeOffset="307432.5842">7981 13524 1832,'-7'18'276,"2"-1"-199,-6 14-56,5-5-12,7-2-9,9-6-17,2-3-121,4 1-313,10 61-337</inkml:trace>
  <inkml:trace contextRef="#ctx0" brushRef="#br0" timeOffset="307845.6078">7234 15252 1080,'-5'13'330,"4"9"-114,-2 19 24,3 6-39,3 2-69,0-1-60,0 1-44,0-1-17,1-3-10,0-7-1,-3-5-36,1-8-45,1-9-61,1-10-142,2-15-19,3-21-36,28-123-333</inkml:trace>
  <inkml:trace contextRef="#ctx0" brushRef="#br0" timeOffset="308077.6211">7493 15140 861,'9'18'301,"0"5"2,5 25-34,5 14-52,-3 8-55,-2 5-37,5-4-40,3-9-20,7-10 13,1-11-21,4-22-24,1-7-14,6-16-4,6-16-7,2-11-3,4-14-5,-1-13-37,-2-12-53,-7-8-26,-13 2-19,-13-1-73,-19 5-323,-52-114-475</inkml:trace>
  <inkml:trace contextRef="#ctx0" brushRef="#br0" timeOffset="308228.6297">7822 15189 892,'4'18'335,"2"-5"-68,6 15 30,3-11-86,4-7-109,1-10-63,8-10-39,4-3-61,1-10-450,61-47-611</inkml:trace>
  <inkml:trace contextRef="#ctx0" brushRef="#br0" timeOffset="308383.6386">8478 15445 1388,'6'23'474,"0"-4"-279,3 15 15,-6-7 2,-1-10-56,-1-10-92,-1-3-45,5-3-19,-2 6-63,1 2-88,-1 1-64,-3 8-322,-18 20-251</inkml:trace>
  <inkml:trace contextRef="#ctx0" brushRef="#br0" timeOffset="309644.7107">9372 14155 1395,'0'-5'548,"-1"0"-374,-1-11-35,-5 0-14,3-4-32,-4 6-39,3-1-30,-1 5-15,-7 2-3,-8 4-6,-7 8 0,-14 10 0,-17 11-1,-6 12 0,-6 5 0,0 1 0,4 2 1,12-2 2,8-3 7,21-1-9,9 2 0,23 5-1,12 9 0,17 8-1,11 0 2,5-1 0,-2-12 0,3-13 0,-4-9 0,-2-15 0,0-14 8,1-16-8,2-10 1,-3-10-1,-3-8-6,-7-2-10,-9 4-1,-11 7 7,-10 9 9,-9 11 1,-8 9 0,-13 8-2,-12 21-8,-9 11 8,-10 20-5,0 13 6,1 6 0,5 6 0,4 3 0,3 0 0,2 0 1,7-1 1,3-11 0,11-8 12,10-16-2,12-13 1,10-11-3,7-10 1,12-7 8,8-10 9,7-4 0,3-10-3,1 0-7,-3 2-5,-3 3-6,-4 7-6,-3 5 1,-5 6-1,-2 0 0,-4-1-1,0 0-28,0-4-41,-6-3-31,1-7-13,-3-8-21,-7-3-141,8-55-420</inkml:trace>
  <inkml:trace contextRef="#ctx0" brushRef="#br0" timeOffset="310187.7418">9825 14607 1059,'5'-2'730,"1"0"-573,5-4-64,-3 6 57,0 3-18,-5 0-61,-3-1-49,0 6-13,-3 8-1,-9 11-7,-7 14-1,-11 12-60,-6 10-51,-5 1-43,1 3-194,2-7-142,8-9 3,4-17 130,13-16 65,8-10 292,7-16 58,7-8 127,7-9 41,7-3-80,8-3-23,5 0 28,0 5 77,-1 6 32,-5 7-1,-9 12-76,-6 10-69,-4 10-52,-2 11-16,-5 15 4,-4 11-14,-4 14-12,-4 5-3,1 2 13,0 5 16,0-9 10,2-1 16,0-3-20,3-14-22,1-8-16,2-19-17,6-15-1,4-8-36,7-10-55,7-8-53,8-17-167,87-98-1021</inkml:trace>
  <inkml:trace contextRef="#ctx0" brushRef="#br0" timeOffset="310757.7744">10379 14417 1104,'-3'0'300,"1"2"-120,-4-2 54,5 2 0,1-1-60,0-1-61,1 0-40,5 2-26,5 3-26,12 2 6,11 5 3,16 1-9,7-3 0,3 4-8,5-2-12,-1-2 1,0-4-1,-7-8 0,-4-5-1,-9-4-35,-7-7-41,-13 5-16,-14 3-35,-7 2-104,-46-1-524</inkml:trace>
  <inkml:trace contextRef="#ctx0" brushRef="#br0" timeOffset="311013.789">10379 15136 486,'-1'2'1362,"1"-2"-1104,2 3-176,15-4 29,14-5 54,17-8-36,12-9-60,11 0-33,7 1-15,-3 0 3,-1 11-1,-2 2-16,-9 6-6,-12 6 0,-9 1 1,-12 3-2,-9-3 0,-10 1-24,-1 1-90,-4-2-75,0 0-77,9-22-714</inkml:trace>
  <inkml:trace contextRef="#ctx0" brushRef="#br0" timeOffset="311814.8348">11334 14809 1284,'1'1'473,"-1"-1"-364,5 3-26,8 0 68,5 3 22,11-4-40,8 3-32,4-3-31,1-1-1,3 2-10,2-3-14,4-4-18,-1-3-5,7-4-1,-1 1-1,-4-3 7,-8 3-15,-11 3-11,-13-5 0,-9 9-1,-7-1-8,-2 2-62,-2 2-52,-2 0-61,-1 2-54,0 3-435,-13 4-691</inkml:trace>
  <inkml:trace contextRef="#ctx0" brushRef="#br0" timeOffset="312311.8632">12547 14173 1342,'1'0'291,"-1"0"-204,0-2-55,0 6 91,1 6 9,4 11-11,-2 15-17,-3 13-11,-9 15-15,-2 10-9,-6 12-2,-20 59-28,-11 20-16,-15 17-1,17-70-11,25-63-10,8-7-1,4-14 0,-10 27-35,11-28-41,8-19-23,6-23-8,10-23-28,1-18-318,42-156-233</inkml:trace>
  <inkml:trace contextRef="#ctx0" brushRef="#br0" timeOffset="312904.8972">12599 14207 1613,'0'3'380,"0"-3"-241,0 3-101,2 0 22,2 9 22,9 2-13,3 13-27,4 7-22,1 8-11,0 10 12,1 13 15,-8 11 1,2 15 4,-7 4 2,-3 5-8,0-7-11,-2-10-12,4-18-12,1-23 0,0-19 0,-2-15-1,2-12 1,2-10 5,-1-13-5,-1-11-9,1-17-3,-2-15-13,3-14-16,5-69-26,6-27-14,5 3 4,-15 134 25,0 8 26,-3 7 17,7-21 9,-2 22 0,-10 18 7,0 10 4,-3 11 4,5 10 30,-3 11 9,3 8 1,0 5-5,3 6-10,1 6 5,-1 3-10,2 6-7,3 8 8,-2 2 0,0 8-3,-3 8-3,5 52 0,-12-96 2,6 55-11,2 49 4,-6-104-16,7 37-1,-5-16-7,0-20 1,-1-21-1,-2-18 0,-1-9-1,-4-11-48,-4-13-88,-6-21-142,-57-190-394</inkml:trace>
  <inkml:trace contextRef="#ctx0" brushRef="#br0" timeOffset="313632.9388">14218 13946 1395,'-6'-11'367,"1"5"-229,-7-14-94,0 1-4,-4 4 25,2-1-25,0 6-17,-3 7-14,-2 13-9,-8 15 0,-4 14-1,-1 12 0,0 4 1,0 9 0,5 4 1,12 3-1,6 3 6,9-2 5,11 5-10,7-14 0,6-13 0,4-10 0,-1-16 1,3-11-2,1-10 2,-4-6-1,0-15-1,-2-9-12,3-14-63,2-12-137,2-18-130,51-160-318</inkml:trace>
  <inkml:trace contextRef="#ctx0" brushRef="#br0" timeOffset="313864.9521">14310 13059 1578,'-13'32'261,"2"9"-177,-8 38 38,4 17-2,3 68-29,21 26-35,6 26-25,-6-67-5,-2-4 2,1-35-11,-7-62-8,2-7-8,2-4-1,1 30-39,6-12-60,-3-20-84,4-18-373,35-68-186</inkml:trace>
  <inkml:trace contextRef="#ctx0" brushRef="#br0" timeOffset="314130.9673">14581 13842 1440,'2'0'339,"0"0"-261,4 4-30,10-4 113,7 3-49,8-3-59,8-4-20,1-1-18,-1-5-8,-5-1-1,-4-2-5,-3 0-1,-9 5-23,-5 0-16,-5 6-28,-7 2-61,-1 0-11,0 0 55,-1 0 9,1 0-14,-2-1-55,-14-11-237</inkml:trace>
  <inkml:trace contextRef="#ctx0" brushRef="#br0" timeOffset="314409.9833">14840 13431 1690,'0'1'290,"1"2"-230,-1 0-53,3 4 16,2 2-4,-1 2-8,2 0-11,-6 8-56,-9 6-118,-9 16-84,-14 12-114,-9 14-120,-65 133 121</inkml:trace>
  <inkml:trace contextRef="#ctx0" brushRef="#br0" timeOffset="314713.0006">14594 14009 192,'-3'1'327,"6"-1"-35,1-1 25,12-17-52,6-9 2,6-8-30,6-5-76,5 0-68,-6 6-38,3 8-4,-4 7-6,-6 13-15,-8 8-10,-7 13-14,-3 8 1,-8 13 13,-4 15 1,-5 13-11,-2 7-2,-1 4-2,-3-1-5,5-7 17,2-10 7,4-14-2,4-8-4,7-12-11,4-8-2,5-9 1,2-8-5,6-10 5,0-6-7,3-9-37,-2-5-56,-4 1-23,-3 1-44,-3 7-158,-9 9-202,-8 14-396</inkml:trace>
  <inkml:trace contextRef="#ctx0" brushRef="#br0" timeOffset="315037.0191">13959 14955 882,'-2'0'607,"0"0"-362,2 0-67,2 0-23,8-3-61,8 3-16,13-2-10,17-2-26,19-2-11,69-8 25,40-12-26,9-6-17,-67 10-12,-11 7-1,-14 3-43,-59 6-17,-6 2-45,-8 2-107,14 0-439,-32 35-558</inkml:trace>
  <inkml:trace contextRef="#ctx0" brushRef="#br0" timeOffset="315383.0389">14282 15542 1550,'-14'-14'363,"1"-7"-240,-14-27-87,-6-2-21,2-5 51,3 10-12,2 17-36,5 15-18,3 20 0,-4 15-10,0 19 8,1 14-5,6 21 6,8 7 0,5 9 1,7 0-1,6-4 1,4-9 0,2-14 0,6-19 0,1-15-1,5-24-35,-1-17-33,2-21-38,1-21-152,2-21-104,-3-16-162,37-201-175</inkml:trace>
  <inkml:trace contextRef="#ctx0" brushRef="#br0" timeOffset="315601.0514">14297 14555 1004,'-6'9'532,"3"10"-418,-5 20-79,7 19 59,5 18 55,5 16-59,14 70-29,-1 32 7,-5 16-26,-12-76-14,-5-13 1,0-22-10,0-67-7,0-9-11,1-6-1,0 18-57,1-17-99,1-14-343,11-39-299</inkml:trace>
  <inkml:trace contextRef="#ctx0" brushRef="#br0" timeOffset="315783.0618">14617 15561 1374,'0'0'607,"4"1"-508,9-1-45,8-1 68,10-6-17,11-9-47,10-2-38,3-5-20,-2-2-2,-7 3-49,-6 4-48,-13 5-66,-11-1-166,-10-27-389</inkml:trace>
  <inkml:trace contextRef="#ctx0" brushRef="#br0" timeOffset="315998.0741">14827 15107 1015,'-2'0'345,"-1"0"-200,0 10-31,-3 3 111,-2 16-19,0 12-82,2 15-34,0 12-3,1 13-6,4 5-22,1 7-19,1-5-14,8-5-14,1-15-6,4-14-6,5-12-24,1-13-66,10-3-56,8-14-230,80-36-671</inkml:trace>
  <inkml:trace contextRef="#ctx0" brushRef="#br0" timeOffset="316155.0831">15638 15725 2067,'-5'10'295,"1"-4"-223,-3 12-72,1-2-23,3 2-31,-2-1-71,-3 7-146,-54 57-687</inkml:trace>
  <inkml:trace contextRef="#ctx0" brushRef="#br0" timeOffset="316733.1161">16666 14421 1321,'-1'3'541,"1"2"-428,-3 6-43,0 17 53,-2 20-13,0 21-29,-2 20-32,-5 73-8,-10 37 14,-6-12-25,19-135-19,1-13-10,2-7-1,-7 30-15,5-27-63,3-18-60,5-17-58,4-19-347,9-110-407</inkml:trace>
  <inkml:trace contextRef="#ctx0" brushRef="#br0" timeOffset="317221.144">16682 14426 1675,'0'0'457,"0"3"-391,0 0-57,4 7 19,6 10 52,6 11-8,8 14-35,6 17-10,0 12 21,4 11 3,6 69-6,-13 13-3,-18-6-15,-7-121-13,-1-5-13,1-11 5,2 22-6,-1-22 0,4-18-7,4-17-1,0-20-7,6-29-28,17-74 2,-3-69-19,-8-48-24,-5 73 2,3 37 7,-10 99 48,-1 15 27,-6 11 11,6-15 8,-4 21-8,-3 19-11,2 11 31,6 14 28,-1 15-5,4 6-9,-2 10 13,4 7 17,-4 14-9,12 63-7,-3 26-5,0 0 13,-14-76-34,-1-54-19,-2-11-13,1-7 1,3 24-2,1-19 0,-4-14-63,0-13-42,-2-6-63,3-14-40,19-110-375</inkml:trace>
  <inkml:trace contextRef="#ctx0" brushRef="#br0" timeOffset="317649.1685">17883 14393 1130,'-3'2'282,"2"0"-123,-3 1 51,8 0 20,5 1-71,11-1-11,9 2-34,17-1-25,11-4-19,7-4-5,3-4-25,-2-2-23,-2-2-16,-9-4-1,-5-1-31,-10 3-61,-6-2-26,-12 1-23,-8 1-57,-11-3-362,-33-17-545</inkml:trace>
  <inkml:trace contextRef="#ctx0" brushRef="#br0" timeOffset="317951.1858">18267 14362 1202,'-4'8'452,"-3"5"-328,-7 11 26,2 5 62,-5 6-32,-2 10-39,-5 4-57,-6 15-48,-1 4-23,0 0-11,0-1-1,5 0 1,8-8-1,2-10 1,12-4-1,1-4 8,6-10-7,6-3 4,6-6 4,5-6 5,13-9 6,13-7 12,12-12-1,4-11-13,1-9-10,-5-5-9,-7 5-18,-5 0-108,-10 2-53,-8 1-16,-15 1-358,-6-38-429</inkml:trace>
  <inkml:trace contextRef="#ctx0" brushRef="#br0" timeOffset="318414.2123">18210 14785 1445,'-6'8'374,"0"2"-202,0 0-22,6-7-13,8 0-53,15-3-38,13-5 1,15-4-16,6-9-14,4 2-11,-7 1-6,-8 5 0,-12 10 0,-11 8-1,-7 6 1,-7 1 6,-4 9 2,-5 5-2,-5 11-5,-5 14 5,-12 13 1,-8 7-7,-12 14 0,-14 5-1,-3 7-1,-2-6 1,1-4-5,5-13 5,8-18 1,11-18 0,8-18 2,12-14 5,8-9 14,7-7 14,6-12-20,9-9-14,13-11 8,18-6 2,13 6 8,13 0 26,7 9 11,-6 11-8,-5 11 1,-12 8-11,-11 8-25,-9-1-12,-9 3-1,-7-2-24,-7-3-96,-2-2-63,-4-3-42,-26-18-256</inkml:trace>
  <inkml:trace contextRef="#ctx0" brushRef="#br0" timeOffset="318933.242">19262 14261 1092,'-6'0'333,"4"0"-180,-3 0 33,2-2 96,5 1-68,0-5-80,0 6-61,7 0-35,8 6-19,13 0 20,10 0 0,13 4-19,6 1-4,6-9-10,2-4-5,3-9-1,-3-4-1,-6-6-27,-8 2-35,-11-2-18,-10 7-8,-17 5-22,-5 5-52,-12 4-215,-33 18-312</inkml:trace>
  <inkml:trace contextRef="#ctx0" brushRef="#br0" timeOffset="319188.2566">19292 14345 1431,'-1'0'499,"1"3"-383,-3 1-28,6 2 14,1 5-13,3 17 2,-1 17-20,-3 17-28,-3 17-5,-6 12-10,-7 6-10,-1 1-7,-9-5-10,0-3 1,-1-8-2,0-6-10,1-11-59,6-16-45,4-17-38,8-17-97,5-67-344</inkml:trace>
  <inkml:trace contextRef="#ctx0" brushRef="#br0" timeOffset="319346.2656">19225 14787 1358,'7'10'316,"2"-4"-164,6 4 34,7-4-42,5-11-51,3-6-84,10-13-9,13-7-141,86-65-516</inkml:trace>
  <inkml:trace contextRef="#ctx0" brushRef="#br0" timeOffset="319752.2888">19295 15065 497,'3'6'216,"3"0"-42,0 10 19,2-5 34,0-1-13,-4-7-28,1-1-22,-2-2-43,-1-5-35,6-12-35,9-6-35,7-7-16,4-7-31,8 6-13,-2 5 1,4 11 20,-6 4 14,-3 4 9,-7 4 2,-8 3 31,-8 2 39,-4-1-8,-2 6 4,-2-2-8,-4 10 7,-6 10-2,-8 6-23,-2 5-15,-6-6-6,3-3-12,0-6-8,4-11 5,-1-8-6,3-11-36,-4-11-33,1-15-36,4-20-61,1-22-366,-13-240-504</inkml:trace>
  <inkml:trace contextRef="#ctx0" brushRef="#br0" timeOffset="319963.3009">19739 13767 1246,'8'22'196,"2"14"-79,8 36 29,8 100 4,-7 63 19,4 29-53,-1-80-38,2-16-29,4-30-7,5-36-27,-19-65-14,3-12-1,-2-9-28,17 14-43,-4-29-73,2-24-187,28-126-378</inkml:trace>
  <inkml:trace contextRef="#ctx0" brushRef="#br0" timeOffset="320143.3112">20081 14600 924,'-14'-3'333,"-3"11"-110,-15 6-71,-11 22 35,-6 23-7,-8 18-42,-1 12-60,0 0-21,7-10-24,10-13-18,11-28-14,17-16-1,8-19-64,6-22-128,33-132-633</inkml:trace>
  <inkml:trace contextRef="#ctx0" brushRef="#br0" timeOffset="320316.3211">19996 13710 1794,'-6'26'232,"2"0"-169,-7 19-46,7 0-17,6-6-23,3-4-91,1 3-202,-26 88-381</inkml:trace>
  <inkml:trace contextRef="#ctx0" brushRef="#br0" timeOffset="320664.341">19295 15265 1316,'-7'20'343,"7"0"-187,-4 13-24,4 3 11,4-3-37,3-2-34,2 7-25,-5 5-17,-4 3 1,-4 6-1,-8 6-13,0 2-16,-3-4 0,2-11-1,0-4-40,2-11-46,5-11-34,6-10-162,6-12-187,9-16 142,7-13-49,47-87-244</inkml:trace>
  <inkml:trace contextRef="#ctx0" brushRef="#br0" timeOffset="320833.3507">19407 15636 123,'6'-7'688,"1"2"-342,8-6-91,-3 11-25,6 11-23,7 7-14,8 9-62,3 1-59,8-4-32,4-13-13,6-13-3,0-11-6,0-13-12,-4-10-5,-8-9-1,-2-4-35,-12-7-56,-6-1-70,-12 0-208,-20-65-434</inkml:trace>
  <inkml:trace contextRef="#ctx0" brushRef="#br0" timeOffset="320968.3584">19766 15450 367,'-21'29'1145,"5"2"-763,-19 27-173,13-9-56,8-8-57,12-20-63,11-7-33,7-7-47,14-4-44,9-9-209,84-70-589</inkml:trace>
  <inkml:trace contextRef="#ctx0" brushRef="#br0" timeOffset="321109.3664">20074 15626 983,'4'16'737,"-2"0"-402,6 7-130,0-1-40,-4-6-40,5-10-68,-3-2-38,8-3-19,-1-1-74,3 2-52,-2-2-54,-1 3-378,8 2-529</inkml:trace>
  <inkml:trace contextRef="#ctx0" brushRef="#br0" timeOffset="321920.4128">20920 13793 1354,'6'-4'333,"-2"2"-133,2-4-97,-3 8 29,-6 0 26,1 2-31,1-3-61,-4 6-45,-6 11-13,-11 13-8,-13 20-13,-7 19-68,-11 17-42,3 1-55,6-5-107,12-18 19,15-26 2,13-16-6,13-20 92,7-18 70,12-9 34,4-11 65,5 0 9,2 3 104,-3 3 74,-3 15 49,-9 7 10,-9 8-102,-7 9-59,-6 5 19,-6 9-4,-4 6-44,-2 3-47,-3 0-15,2-7-54,3-4 7,4-10 34,2-2 13,5-1-3,5-3 13,4-1 5,10-1 10,4-1 1,2 5-10,-1-1 1,-8 3 4,-7 10-6,-12-1 6,-15 17 3,-18 12-9,-16 4-12,-16 6-23,-10-3-4,0-6 23,8-11 16,16-10 26,22-15 86,12-7 59,19-6-19,14-9-83,11-5-29,16-8-11,15-7-19,10-1-8,5 0-2,6-3 0,-3 2-64,-6 1-116,-6 1-155,42-46-367</inkml:trace>
  <inkml:trace contextRef="#ctx0" brushRef="#br0" timeOffset="322777.4618">21224 14321 1353,'-2'19'334,"1"10"-218,-4 23 83,1 16-11,-3 3-28,2 3-41,-1-1-35,0-9-21,-1-11-29,3-9-11,-3-15-13,1-9-4,0 1-5,-7 0 1,0 0-1,-6 6-1,-3-4-24,-2 2-21,4-9-1,1-3-7,4-10-2,5-6-1,-6-15-13,2-10-12,1-15-7,-1-16-17,4-4 43,0-3 41,3 9 21,2 17 14,0 16 46,5 17 19,0 5-20,0 5-25,3 7-13,2 7 24,-1 12 9,5 11 0,-3 8 9,3 8 0,2 4-13,-1 4-11,-1 2-11,-2-2 4,-4-1-8,-1-1 0,-4-5 1,-2-4-4,-2-12-3,-3-6-7,3-15-2,1-9 1,0-7 2,1-8 3,-2-10-15,-1-10 0,-6-17-48,1-22-25,-1-16-44,-6-69-41,15 93 28,-11-42 74,7 15 34,2 22 5,2 26 17,0 16 24,2 15 20,1 10-13,-4 15-8,-7 20 20,-5 16 10,-6 21-13,-7 7-11,-3-2-13,2-5-10,4-15-5,9-20 0,12-22-2,5-15-25,11-14-55,12-22-3,20-13-7,19-19-67,14-14 20,50-28 93,7 23 45,-94 71 63,-6 9 48,29-2 5,-13 20-8,-13 11-20,-9 9-10,-7 3-27,-5 6-22,-2-4-22,1-2-2,4 3-5,6-4-55,7-9-41,1-5-3,1-10-65,-4-20-312,30-65-278</inkml:trace>
  <inkml:trace contextRef="#ctx0" brushRef="#br0" timeOffset="323259.4894">21771 13909 1538,'-1'4'342,"-1"12"-244,-2 13-58,0 20 131,3 13-27,4 0-70,3-8-49,7-9-25,4-14-33,8-15-85,11-12-110,12-12-257,11-21 171,105-93-379,-111 74 316,-39 30 377,-8 11 531,-3 3-240,3-6 162,-12 5-81,-6 5-141,-11 1-67,-4 6-34,-11 11-46,-10 11-39,-12 17-27,-8 4-17,-53 43-1,78-57-53,-34 31-19,10-4 18,24-13 27,22-20 17,12-12 10,18-10 0,13-8 45,19-8 18,17-8-5,12-9-22,6-4-16,0-3-19,-2 3 7,-11 2-8,-10 6-12,-10 4-38,-12 5-11,-10 4-53,-10 2-12,-11 0-129,-30-11-403</inkml:trace>
  <inkml:trace contextRef="#ctx0" brushRef="#br0" timeOffset="323905.5264">21867 13983 1349,'-8'17'239,"4"9"-148,-6 31 119,5 25-10,10 69-32,9 23-59,-6 5-49,-2-77-27,-3-64-18,-1-9-9,0-5-5,5 21-1,-3-20-10,-4-15-25,4-8-5,-2-10 1,7-18 16,3-15-25,1-21-25,0-13-14,-4 3 55,-4 9 32,-5 18 14,-8 13 10,-6 15 45,-12 11-32,-12 20-22,-7 11-7,-3 18 13,3 9 7,9 14 8,12-4-1,11 3 2,12-9-8,11-10-10,10-13-2,9-15-7,11-8-4,5-17-6,6-11-10,-2-8-28,-2-3-5,-6-4-20,-8 4-26,-8 3-28,-3 0-36,-12 12-72,-10 6-105,-10 8-209,-16 12 185,-5 10 216,-18 9 138,-7 6 143,-6 3 106,1-1 76,10 2 25,10-8-14,11 0-81,14-1-84,9-1-50,5 9-38,7 11-31,5 10-14,9 3-11,3 7-15,7-9-5,-1-13-7,7-14 0,0-6-81,0-14-124,-2-17 89,-3-21-257,32-111-341</inkml:trace>
  <inkml:trace contextRef="#ctx0" brushRef="#br0" timeOffset="324067.5356">22040 15181 1388,'-7'8'504,"-1"3"-371,-7 15-13,-4 4 0,1 4-31,0-1-43,0-2-26,0-2-14,-4-5-6,-3-3-3,-8-1-66,-3-3-75,-5-7-231,-63-20-448</inkml:trace>
  <inkml:trace contextRef="#ctx0" brushRef="#br0" timeOffset="324250.5461">21483 15104 1410,'-1'-3'499,"1"3"-337,0-1-43,7 1 2,14 0-8,18 0-19,19-3-22,57-3-27,15-20-28,-91 9-17,0-1-21,34-19-90,-4-8-74,-9-6-175,58-114-643</inkml:trace>
  <inkml:trace contextRef="#ctx0" brushRef="#br0" timeOffset="324707.5722">22640 13916 1969,'-9'10'337,"-6"9"-241,-16 17-37,-5 14-22,-3 12-19,2 6-12,4-1-6,0 0 2,6-3-1,9-8 0,7-10-1,9-17 13,8-12 11,6-8 9,9-9-3,10-12-16,9-11-14,5-10-69,0-11-63,-1 6-21,-10 7-46,-11 12-89,-9 16-47,-11 11-174,-9 7 404,-2 14 105,-8 1 192,4 7 117,0 5 4,2 6-26,2 11-79,1 8-65,2 13-46,1 11-10,1 3 3,0 6-49,-6 1-5,-8-4 7,-5-8-19,-8-5-10,-4-16-7,-2-15-7,6-22-11,0-27-58,2-30-78,6-26-79,1-27-376,-9-204-478</inkml:trace>
  <inkml:trace contextRef="#ctx0" brushRef="#br0" timeOffset="324873.5817">22271 14661 1438,'5'18'378,"3"7"-181,8 17 19,10 25-27,10 3-53,9 8-50,9 1-41,10 0-8,9-9-25,3-11-12,-5-17-87,-4-12-22,-11-8-49,38 11-307</inkml:trace>
  <inkml:trace contextRef="#ctx0" brushRef="#br0" timeOffset="328078.7651">23305 15256 1514,'5'-11'357,"1"0"-131,10-7-119,1 3-38,3 7-5,2 8 1,-2 0-7,2 8-19,5 7-6,-3 3-12,-3 4-4,-4-1-8,-9-1-3,-6 9 0,-8 9-5,-12 12-1,-10 11-45,-6-5-86,1-10-89,-30-16-547</inkml:trace>
  <inkml:trace contextRef="#ctx0" brushRef="#br0" timeOffset="328875.8107">25936 14221 105,'-5'-5'1066,"2"3"-724,-3-6-105,-4 5-57,-2 1-59,-2 2-46,-10 6-16,-4 16-19,-11 17-1,-9 14 0,-8 19-1,-34 64-1,1 18 2,72-102-12,3-7-6,-3 44-6,23-12-15,28-13-10,67 11-2,71-40 12,13-31 0,-84-2-26,-59-2-44,-7-2-44,-4 0-63,30-1-189,32-27-394</inkml:trace>
  <inkml:trace contextRef="#ctx0" brushRef="#br0" timeOffset="329124.8249">26648 14250 370,'-1'0'1322,"0"2"-1046,-4 4-197,2 5-41,-3 17 32,-4 13 20,5 18-36,2 14-19,-3 9-17,3 11-3,-3 4 7,-1-1 1,1-9-22,0-13-1,5-15-63,0-13-82,1-5-319,17 25-350</inkml:trace>
  <inkml:trace contextRef="#ctx0" brushRef="#br0" timeOffset="329394.8403">27002 14054 1846,'0'26'218,"0"10"-151,-4 25-43,1 20 26,3-4 13,4-2 7,2 8-17,6 7-7,0 2-1,-1 2-7,-5-1-7,-5-5-14,-2-9-7,-4-15-8,-3-11-2,0-15 0,0-15-80,5-11-67,-6-11-69,6-14-382,-34-84-311</inkml:trace>
  <inkml:trace contextRef="#ctx0" brushRef="#br0" timeOffset="329589.8515">26591 14716 1421,'-6'10'375,"3"-1"-195,-4 2-47,14 1-5,9-2-8,14-7-18,12-3-26,8-10-31,5-3-27,-4-5-12,-2 1-6,-8 1-34,-5 2-83,-2 10-46,-3 4-173,42 4-517</inkml:trace>
  <inkml:trace contextRef="#ctx0" brushRef="#br0" timeOffset="329889.8687">27573 14046 1305,'2'6'294,"5"3"-220,4 13-40,4 8 91,4 7-7,4 6-29,-1 6 10,2 4-18,-3 11 6,1 7-24,-7 14 9,-6 61-21,-10 29 1,-13 14-10,-3-74-15,3-65-16,5-8-10,-1-6 6,-10 34-6,-1-24-1,-10-10-23,-11-11-115,-16-11-111,-137-1-891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55:4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3620 2679 667,'-2'0'0,"4"3"-219,5 17-2</inkml:trace>
  <inkml:trace contextRef="#ctx0" brushRef="#br0" timeOffset="1239.0708">3982 2266 812,'-2'0'298,"1"3"-119,-2-3-38,1 1-5,1 1 22,-1 0-23,2-2-51,0 2-51,0-2-15,0 0-5,0 0-5,0 2-8,2-2 0,-2 2 0,-2-1-1,2 2-8,0-3 1,0 4 7,2-4-5,-1 4 0,4 2 6,1 6 6,1 3-6,2 1 0,1 7-5,4 1-70,-5 6-66,-2-1-36,-2-2-148,-28 29-330</inkml:trace>
  <inkml:trace contextRef="#ctx0" brushRef="#br0" timeOffset="1608.0919">3789 2743 943,'0'0'489,"0"-2"-321,0-2-45,8-6 21,13-8-56,13-15-67,18-2-3,10-1-17,5 10-1,-10 11 0,-7 14-1,-12 5-8,-9 14 9,-12 8 0,-7 10 14,-10 15 2,-10 16-2,-9 11-1,-8 10-2,0-1-10,5-15 1,10-11-1,2-22 0,8-10-1,7-14 0,2-4 0,1-3 6,8-8 40,11 0-2,8-4-25,4-11-13,-1-4-6,2-8-43,2-4-140,3-8-323,73-106-509</inkml:trace>
  <inkml:trace contextRef="#ctx0" brushRef="#br0" timeOffset="2100.1201">4992 2011 1388,'-20'-2'250,"7"2"-98,-20 0-62,6 3-45,8 4-18,2-2-17,8 4-4,5-1-6,0 4-9,0 5 2,4 11 7,0 9 0,4 7 8,0 6 17,0 2-1,1 3-1,-1 1-8,5-1 0,-1 2 1,5 3 22,-1 7 1,4 4-12,-2 7-12,-1 7-3,-1 3 7,-4 6 4,-1-1-7,0-6-2,-3-6 4,-1-14-3,-3-11-2,0-1-4,-3-5-8,-1-2 19,-7 1 2,-4 2 4,-7-5 2,-8 5 1,-5-6-10,-7-8-4,-2-10-4,-3-8-1,0-19-10,0-17-13,-1-18-76,1-27-47,-20-70-98,30-47-382,28 14-13</inkml:trace>
  <inkml:trace contextRef="#ctx0" brushRef="#br0" timeOffset="2388.1366">4496 2500 1125,'0'0'326,"0"2"-187,0-2-49,5 2 0,8-1-18,14 6 66,20-4-12,13 1-37,12-4-34,-2 0-23,-6 0-16,-8 0-7,-8 2-3,-8 0-6,0-1 0,-9-1 0,-4 0-25,-1 0-23,-1-1 1,3-4-38,3-2-125,0-6-275,42-22-478</inkml:trace>
  <inkml:trace contextRef="#ctx0" brushRef="#br0" timeOffset="2645.1513">5631 3369 731,'0'11'131,"0"0"37,-1 18 3,-5-2-23,0 2 8,1-3-18,3-7-45,-3-4-36,4-4-36,-1-7-10,-1 4-11,0-4-66,-5-1-186,-31-19-723</inkml:trace>
  <inkml:trace contextRef="#ctx0" brushRef="#br0" timeOffset="8513.4869">6230 2304 370,'-3'-12'728,"0"0"-438,-6-9 7,1 2-95,-2 4-76,1 2-78,-2 6-48,1 4-94,3 3-241,2 13-360</inkml:trace>
  <inkml:trace contextRef="#ctx0" brushRef="#br0" timeOffset="8864.507">6922 1808 1074,'0'0'275,"-2"0"-97,-1-3-109,-1 9 14,1-2 35,0 2-55,-4 8-39,-8 15 18,-5 18 50,-11 18-37,-13 13-16,-9 8-7,-11 5-10,-6-7-11,-2-3-4,5-11 5,7-13-6,8-10-6,10-8-53,13-14-50,9-10-68,18-14-9,9-11-80,54-89-475</inkml:trace>
  <inkml:trace contextRef="#ctx0" brushRef="#br0" timeOffset="9069.5187">6931 2039 775,'6'2'239,"6"2"-169,6 5 40,7 7 74,7 2-1,4 3-51,4 1-33,6-3-28,0 1-35,-1-4-30,-5-6 3,-5-4 0,-12-2-9,-8-4-138,-12 3-11,-14-3-74,-94 6-619</inkml:trace>
  <inkml:trace contextRef="#ctx0" brushRef="#br0" timeOffset="9248.5289">6612 2554 1017,'12'-4'346,"12"-3"-224,21-12-61,17-3 47,13-2 11,-1-3-40,-1 5-62,-4 1-17,-8 5 36,-11 4-36,-21 6-26,-15 10-250,-31 14-67,-131 88 49</inkml:trace>
  <inkml:trace contextRef="#ctx0" brushRef="#br0" timeOffset="9414.5384">6651 2757 1088,'1'-3'345,"6"0"-249,8 2-42,7-2 36,5-1 21,7 4-43,6 0-19,3-2-37,8 0-12,2 0-33,0-1-142,-7-6-149,27-41-282</inkml:trace>
  <inkml:trace contextRef="#ctx0" brushRef="#br0" timeOffset="9640.5514">6874 2564 810,'0'11'263,"1"2"-262,2 19 10,4 12 13,-1 7 106,4 4 31,-4 2-29,0-2-71,0-2-34,-3 0-18,-3-1 3,-5 0 0,-4-4-12,1-9-3,-10-14-64,-3-10-25,-6-13-127,-9-11-229,-77-66-208</inkml:trace>
  <inkml:trace contextRef="#ctx0" brushRef="#br0" timeOffset="10088.577">6498 2953 1020,'0'0'287,"0"0"-151,2 2-136,6 6 24,8 5-21,10 7 153,18 5-49,19-6-55,50 1 23,-73-20-46,41 0-13,-5-5-16,-10-3 15,-13 2-15,-16 5 0,-14 1-8,-14 3-16,-9 4-8,-8 0 17,-7 10 15,-17 11 41,-19 15-14,-62 39-23,-29 3-4,2-33-1,101-41-11,7-4 11,7-3 2,-27 4-1,16-7 2,16-5 14,12-1 31,6 1-32,12-3-2,14 1-5,17-6 19,20 4 15,54-4-14,-74 12 25,34 0-26,-1 6-9,-5 2 55,3 4-35,3-2-16,-1-4-20,-8-3 8,-12-3 2,-17-3-12,-13-1-19,-9-2-22,-2-6-49,2-8-181,52-115-365</inkml:trace>
  <inkml:trace contextRef="#ctx0" brushRef="#br0" timeOffset="10517.6015">7991 2080 1515,'0'-1'323,"2"-2"-271,0-3-34,4 5-15,4-3 59,17-4-17,22-10-5,63-23-7,49-12-19,-10 16-10,-115 31 4,-8 4 1,-4 2-9,17 0 0,-19 0-5,-14 5-29,-10-1-10,-12 7 44,-19 14 0,-22 12 0,-75 46-6,-29 6-120,124-73-1,16-7 115,-24 8 12,25-11 37,18-6-37,11 0 0,2 0 11,10 3 89,12 2-14,7 0-22,7 7-13,0-6-30,-4 0-12,-6-5 3,-11-1-12,-8-4-15,-13-3-29,-13-10-146,-19-3-390,-128-52-458</inkml:trace>
  <inkml:trace contextRef="#ctx0" brushRef="#br0" timeOffset="10734.6139">7931 1972 1162,'1'8'103,"0"6"-101,4 13 29,3 17 74,1 7 5,5 5 35,-3 11-10,-3 2-9,-3 9-4,-8 6-62,-10 6-15,-14 7-21,-36 66-6,-32 31-6,-2 4-7,80-161-5,9-11-54,6-9-128,-1 16-276,61-36-73</inkml:trace>
  <inkml:trace contextRef="#ctx0" brushRef="#br0" timeOffset="11349.6491">8457 2364 1228,'-2'0'459,"0"0"-413,-3 8-46,-4 12 0,-10 14 35,-3 11-2,-7 8-26,4-1 19,1-9-26,7-13-57,4-15-44,4-8 62,3-14-24,-2-7-97,2-9 14,2-4 89,4 1 5,6-1 43,5 7-14,2 12 23,7 4 16,-2 10 41,7 4-9,-4 12-10,3 0-16,-5 1 25,-6-5-1,-4-4 1,-4-4-26,-4-7-5,1-3 5,-4-2 39,2-5 24,0-5-54,2-2-30,1-8 6,0 6-6,-1 9-1,1 1-6,-1 9-17,3 1-5,4 2 22,4 3 7,7-2 5,2 1-4,5-2-1,-1 2 7,0-4-6,-8 0 0,-1 2-1,-7 2-12,-4 2-3,-3-3-9,-3 0-3,-2 2 24,-1 1 3,-4 2 77,-8 1-10,-1 4-4,-5 2-21,-5-2-21,-5 5-9,-2-5 2,0 2-14,-4-7-20,1-2-61,0-6-67,1-4-178,-42-33-351</inkml:trace>
  <inkml:trace contextRef="#ctx0" brushRef="#br0" timeOffset="12363.7071">8134 2782 822,'1'6'107,"2"2"-34,6 12 95,0 11 9,6 4-36,0 10-16,-2 2-29,2 4-48,-6-2-23,-3-5-1,-2-11-3,-2-14-9,-2-7 2,0-9 8,0-9 25,0-10-47,-2-10-24,1-11-56,1-4 46,3-6-8,2 4 4,3 5 17,6 9 9,2 6 12,5 5 15,10 4-4,7 3-10,8 9 5,-1-1-6,1 6 0,5 2 11,-2-1 11,2 3 52,0 0-41,-11-3-23,-3 1-4,-15-1 2,-4 0-8,-7 4-6,-2 2-14,-2 3-2,-3 6 22,-4-2 4,-5 8 25,-6 7 43,-3 4-11,-5 6-19,-3 3-15,1 1-4,-1 6-14,3-7-8,2-1 9,4-7-10,5-7-5,4-3 4,-1-8 1,2-3 0,3-6-11,0 0 11,0-3 5,0-2 5,1-1-9,-2-3-1,1-1 12,-4-1 6,-1-3-15,-2-4-3,-4-10-63,1-7-34,-2-14-47,1-15-81,-2-18-41,-15-60-50,-14-26-17,29 113 252,-1 11 81,-8-32 148,8 21 37,3 19 49,8 14-68,3 8-86,1 7-80,3 0-17,-1 7 17,5 8 27,-4 8 6,2 10 14,-3 3 2,-4 5-16,-7 3 3,-4-2 2,-2-4-16,3-8 2,3-9-9,5-15-4,3-3-4,1-6 1,3-6 2,6-3 23,10-9-33,9-9-25,9-4-47,-2-5-3,-3 7 34,-7 6 31,-7 12 2,-6 4 7,-7 10-9,0 3 7,-5 7 3,3 10 51,-2 6 31,-2 9-13,0 2 14,0-2-11,0-1-42,1-12-11,4-5-12,-2-12-7,3-6-60,3-10-17,10-14-124,65-95-523</inkml:trace>
  <inkml:trace contextRef="#ctx0" brushRef="#br0" timeOffset="12701.7265">9241 2076 957,'-2'-2'480,"4"0"-362,-4-1-13,5 1 32,0 0-26,10-3-72,15 2 22,12-1-29,18-2 10,12 2-32,6 2-1,3 0-3,-3 0 8,3 0-14,-1-6-7,-9 2 6,-9-3-10,-13-1-50,-13-7-98,-10-2-78,-12-2-44,-31-36-219</inkml:trace>
  <inkml:trace contextRef="#ctx0" brushRef="#br0" timeOffset="12921.739">9443 1815 1230,'0'3'176,"0"-2"-175,2 5 13,-2 4-14,3 12 69,2 11 39,4 8-20,2 10-23,3 6-23,3 0-6,3-2-14,-1-8-11,5-9-11,-1-11-99,5-18-108,5-11-166,48-76-529</inkml:trace>
  <inkml:trace contextRef="#ctx0" brushRef="#br0" timeOffset="13078.748">9813 2020 1340,'-5'13'141,"-3"4"-108,-8 15-12,-8 7 36,-6 3 14,-4-3-44,-5 0-26,-9 1-1,-10 3-147,-6-8-327,-99 29-114</inkml:trace>
  <inkml:trace contextRef="#ctx0" brushRef="#br0" timeOffset="13295.7604">9296 2429 612,'6'12'101,"0"4"55,9 17-23,-6 4 23,0 12 35,-2 2-11,-6 8-3,-2 2-78,-5-6-42,-4-6-15,0-5-9,-10-8-8,-1-3-13,-2-5-12,3-6-1,5-7-92,9-11-75,7-10-35,13-15-325,54-89-281</inkml:trace>
  <inkml:trace contextRef="#ctx0" brushRef="#br0" timeOffset="13676.7822">9573 2651 1053,'0'9'242,"-2"2"-175,0 12 8,-3 8 12,-2 9 54,6 0-34,2-2-56,9-5-30,4 0 22,8-9-8,7-2 34,5-7 1,2-7 1,7-6-16,2-9-28,1-13-4,2-9-4,-2-13-11,-3-1-8,-6-5-28,-7 4-24,-10 2-55,-14 4-71,-14 2-82,-12 7-107,-14 3-16,-9 10 206,-2 13 177,4 9 95,4 7-16,9 5 37,9 4 28,3 5-2,7-1 4,3-1-11,4-3-15,2-7-57,6-3-41,5-8-21,10 0-1,10-5-37,99-29-344</inkml:trace>
  <inkml:trace contextRef="#ctx0" brushRef="#br0" timeOffset="13854.7924">10270 2816 1533,'0'13'166,"0"-3"-85,3 10 54,1 3 24,-1 1-60,7 5-54,0 9-22,1 1-20,2 4-3,2-3-71,-5-5-122,-2-5-139,-25 10-580</inkml:trace>
  <inkml:trace contextRef="#ctx0" brushRef="#br0" timeOffset="14362.8215">11283 1879 1304,'0'9'148,"2"12"-134,-4 17 35,1 23 28,-5 11 25,-6 17 42,-11 3-20,-10 7-74,-7-2-25,-6-11-25,4-18-22,12-25-80,13-22-87,11-25-20,30-97-640</inkml:trace>
  <inkml:trace contextRef="#ctx0" brushRef="#br0" timeOffset="14527.8309">11279 2276 337,'14'8'462,"3"4"-327,13 16 47,3 11-29,5 10-32,-5 8 20,-2-2-21,-5-3-73,-3-8-20,-7-10-12,-7-13-6,-6-10 3,-5-9-12,-8-5-59,-16-6-212,-101-30-403</inkml:trace>
  <inkml:trace contextRef="#ctx0" brushRef="#br0" timeOffset="14789.8459">10892 2009 770,'0'0'695,"3"3"-667,3 6-26,3 17-2,7 15 54,-2 14 18,-1 17 37,-1 15-4,-4 64 23,-8 26-41,-17 29-35,-6-54-14,-1-11-25,9-35-4,10-70-8,2-15-1,3-5-58,0 11-57,4-25-80,7-24 117,7-36-264,22-84-218,18-153 210</inkml:trace>
  <inkml:trace contextRef="#ctx0" brushRef="#br0" timeOffset="15134.8656">10949 2180 483,'-4'-14'593,"2"8"-401,-1-11 15,9 9-91,13 6-70,19 2-16,66 0 6,66-8-4,28-9 7,-81 14-39,-19 10 47,-65 2 5,-6 3-34,-7-2-10,17 16-8,-12 1 0,-9 6 19,-7 7 53,-7 5 0,-5 10-1,-6 2-11,-1 9-20,0 8-7,2 7-3,-1 6-1,-2-1-8,1 3 6,-3-3 7,-6-7 22,2-2-10,-3-10-14,-1-18-14,-1-8-9,4-18 3,-6-4-2,-3-9-10,-7-6-73,-5-11-55,-2-7-139,-34-133-701</inkml:trace>
  <inkml:trace contextRef="#ctx0" brushRef="#br0" timeOffset="15636.8943">12499 2098 831,'6'16'93,"2"3"14,6 18 49,4 8-42,-3 10 6,-2 9-12,-6 8 9,-5 4-2,-7 6-22,-3 5-24,-4 5-27,-3-1-27,0-4-4,4-16-11,5-20-59,5-20-112,2-20-11,5-22 43,11-26-217,46-153-410</inkml:trace>
  <inkml:trace contextRef="#ctx0" brushRef="#br0" timeOffset="16042.9176">12803 2151 793,'5'-4'250,"2"-3"-95,11-2-65,4 8-14,6 4-13,9 7-13,-6 7-13,-4 2-14,-6 7-23,-10 2-15,-11 3 15,-13 7 72,-18 7 13,-22 12-35,-11 2-26,-6-1-12,15-9 1,16-14-13,20-18-30,15-9-23,7-8 14,3 1 26,8 5 13,13-2 20,6 5-2,9 4-8,4 4-4,0 5 18,-5 1 5,-4 9 11,-7 2 2,-6 6 27,-9-1 21,-9 0-54,-11-5 23,-12 4 19,-15 0-2,-13-2-26,-18-3-28,-8-2-16,-4-9-6,13-8-44,15-16-33,12-17-134,-15-97-337</inkml:trace>
  <inkml:trace contextRef="#ctx0" brushRef="#br0" timeOffset="16650.9523">12253 1857 987,'-3'-10'195,"1"3"-30,-2-7 3,4 9-30,1 2 40,2 0-46,2 0-72,8-1-21,17 0-4,22-2-1,51 3-1,31 8-6,29 6-16,-28-10 8,9-2 7,5-5-14,-31 3-12,-21-4-4,-63 4 4,-11 3 5,-7-4 1,11 1-3,-18-1 7,-6 4 10,-9-2 46,-1-8-2,-8-4-40,-12-8-24,-10-5-1,-4-3-8,-2 1 0,-1-3-3,8 5-2,6 4 4,6 5 1,10 6 8,7 6-1,5 4-10,4 4-22,4 5-35,9 11 27,12 9 37,9 16 5,5-1 1,-1 1-1,-1 1 0,-7-2-1,-5-4 1,-7 0 9,-3-4 0,-7-8-7,-4-4-2,-6-4 0,-9-3 5,-9 7 7,-14 0 3,-21 13 4,-10 2-19,5 0-57,14-6-187,28-6-332,76-11-539</inkml:trace>
  <inkml:trace contextRef="#ctx0" brushRef="#br0" timeOffset="16936.9687">14148 2067 1440,'5'-6'246,"1"2"-175,11 0-2,13-4 6,13 2-14,17-3 1,53-5-16,32-7-19,12 1-6,-54 8-6,-7-2-4,-9 6-11,-52 4-3,-7 0-11,-10 2-73,17 1-124,-18 2-140,-20 5-222,-95 7-197</inkml:trace>
  <inkml:trace contextRef="#ctx0" brushRef="#br0" timeOffset="17154.9812">14727 2086 322,'-5'0'1007,"2"0"-878,-8 0-65,-5 6 2,-12 10 39,-17 9 32,-17 12-17,-57 43-36,-31 27-23,-13 18-26,71-50-20,62-47-14,11-5-1,9-12-33,-12 13-114,19-17-156,14-10-3,82-56-39</inkml:trace>
  <inkml:trace contextRef="#ctx0" brushRef="#br0" timeOffset="17371.9936">14665 2215 1074,'3'10'198,"2"0"-151,2 16 44,-2 15 20,-5 14 6,-8 13 68,-10 12-10,-11 17-68,-30 65-58,41-114-17,-15 45-19,13-28-13,12-25-12,11-21-72,6-19 6,12-19 23,12-18-214,10-26-245,70-153-69</inkml:trace>
  <inkml:trace contextRef="#ctx0" brushRef="#br0" timeOffset="17553.0039">14840 2314 1006,'6'19'129,"1"5"66,8 25 17,-1 15-17,2 3-11,-1 5-34,0-5-48,1-2-51,1-10-30,-2-12-9,4-12-10,-2-13-2,6-8-35,7-6-95,12-15-244,92-68-515</inkml:trace>
  <inkml:trace contextRef="#ctx0" brushRef="#br0" timeOffset="18003.0297">15768 2109 1080,'-2'0'277,"2"0"-146,0 0-59,5 0 12,7 3-30,22-1 93,29 0 1,77 0-55,57-10-31,-6-6-41,-84 2-21,-22 4 1,-56 4-7,-4 1-22,-10 1-100,13-4-178,-43-1-226</inkml:trace>
  <inkml:trace contextRef="#ctx0" brushRef="#br0" timeOffset="18386.0516">16068 2314 1351,'-1'10'175,"-3"-1"-152,-3 15-4,-2 7 49,-3 4 52,2-3-54,2-8-41,4-8-16,4-9-2,1-5-7,4-6-50,9-6-26,13-6-35,12-9 1,6-3-20,1-3 68,-10 7 62,-9 9 5,-9 11 32,-5 4-26,-2 13 25,2 7 37,-5 8 7,2 5 23,-6 7 8,-4-3-15,-3-8 2,-6-2-14,-4-9-11,-10-1-23,-11-7-20,-12-5-30,-9-5-12,-2-8-74,2-3-151,10-14-91,-29-74-271</inkml:trace>
  <inkml:trace contextRef="#ctx0" brushRef="#br0" timeOffset="18589.0632">15769 2150 917,'-1'0'297,"1"0"-132,0-3-84,6 3-32,16 0 22,28-4 166,78-6-48,90-25-80,18-6-67,-104 23-25,0-9-7,-4 5-8,-20 4-2,-70 10-7,-11 4-82,-14 1-181,16 3-69,-32 6-153,-94 25-99</inkml:trace>
  <inkml:trace contextRef="#ctx0" brushRef="#br0" timeOffset="18851.0782">16672 2112 516,'-1'9'114,"-1"5"35,-1 11 49,-1 7 46,4 7-25,0 8-73,3 9 38,-2 10-26,2 8-1,-6 6-19,-1 7-67,-2-1-26,-2 5-8,-4 0-4,-2-12-3,-3-10-3,-1-14-6,0-16 0,-4-8 3,0-11-3,-8-4 2,-5-13-23,-8-6-3,9-13-45,-1-8-42,11-19-65,15-18-435,51-205-512</inkml:trace>
  <inkml:trace contextRef="#ctx0" brushRef="#br0" timeOffset="19512.116">17850 1755 1122,'0'0'198,"-1"2"-174,-3 1-24,-1 11 0,-5 8 76,-13 12 35,-14 11 17,-13 4-43,-15 7-50,-5-3-16,4-6-19,17-15-19,24-11-50,14-18-56,22-6-29,8-16-37,20-9-128,15-11 136,12-6 13,6 0 98,-5 7 72,-4 11 147,-5 11 30,-5 10 9,-2 7 15,2 7-33,-3 1-24,2 1-27,0 1 12,-6 0-52,-4-1-37,-10 3-10,-7-2-6,-11 1-24,-5 2-7,-8 1-10,-2 9 17,-5 7 25,-7 9 30,-7 9 14,-6 4-16,-4-2-25,-1 4-4,-3-2-7,2-6-7,-2-8-4,-2-5-6,-6-7-39,-1-6-25,-5-9-61,4-6-131,4-9-98,-19-50-271</inkml:trace>
  <inkml:trace contextRef="#ctx0" brushRef="#br0" timeOffset="19708.1272">18016 2002 1157,'-3'3'178,"-3"4"-121,-9 14-28,-10 7 31,-11 13 36,-7 0 16,-9 2-40,2-5-31,2-11-29,8-4-12,12-9-21,13-7-105,12-6-110,33-25-390</inkml:trace>
  <inkml:trace contextRef="#ctx0" brushRef="#br0" timeOffset="19872.1366">17963 2296 294,'0'2'782,"-2"2"-626,1-2-46,-2 2-2,-1 2 22,-9 7 20,-4 3-28,-13 10-53,-13 3-36,-9 6-33,-12 6-104,-5 4-170,-126 67-353</inkml:trace>
  <inkml:trace contextRef="#ctx0" brushRef="#br0" timeOffset="20337.1632">17476 2609 1193,'3'2'189,"-3"3"-181,1 9 17,-2 7 44,-5 13 26,-6 2 23,-8 12-17,-13 4-4,-3 7-17,-2-4-49,9-14-23,12-13-8,13-13-40,4-9-50,3-6 16,7-7-11,11-9-2,14-10-138,14-9-128,4 0 25,1 3 92,-10 9 236,-10 12 132,-10 11 14,-9 11-19,-4 14 44,-9 9 47,-2 9-43,-5 0-22,1-3-22,4-9-25,3-3-41,10-8 23,16-4-17,21-6 10,64-11-38,50-30-14,15-14-11,-81 15-18,-57 14-7,-9 0-26,-8-1-12,20-13-26,-22 4-34,-17-1-105,-16 1-150,-82-42-503</inkml:trace>
  <inkml:trace contextRef="#ctx0" brushRef="#br0" timeOffset="20636.1803">18055 2818 1062,'3'6'141,"0"1"-67,4 2 70,5 2 13,2 4-41,4-1-52,10 2-26,6-2-38,11-3-21,3-1-170,6-1-257,2 4-82,-5 4 332,-5 3 168,-10 0 30,-12 3 37,-7-5 181,-6-2 26,-8-1 13,-3-2-10,0-3-1,-3 7-61,0 2-86,0 4-60,-5 1-18,6 0-21,2-12-42,2-6-144,6-14 34,49-77-202</inkml:trace>
  <inkml:trace contextRef="#ctx0" brushRef="#br0" timeOffset="20932.1972">19135 2070 1368,'2'4'251,"-2"2"-244,0 8 8,4 13 72,-3 17 47,1 10 10,1 15-44,0 2-46,3 3-18,-1-3-16,-3 0-13,-4-9-1,-3-14-6,0-18-23,3-14-28,2-12-47,-2-12-64,5-10-180,27-103-883</inkml:trace>
  <inkml:trace contextRef="#ctx0" brushRef="#br0" timeOffset="21388.2233">19395 2150 1613,'4'0'197,"7"0"-188,16 0 1,16 1 2,9-1-6,10 0 3,0-1-1,-6-2-2,-9 6-6,-11 1 6,-11 5-6,-10 4-3,-10 9 3,-9 9 54,-6 12 48,-11 9-33,-3 9-18,-5 9-1,-3-1-22,-1 5-16,0-3-4,-3-6-1,1-9-7,-1-11-15,-3-17-17,0-12-25,1-16-55,-3-13-61,4-14-52,6-10-15,8-14 51,4-2 101,4 0 88,5 4 90,5 13 121,3 13 50,3 13-61,5 9-136,8 5-32,5 1 28,13 5 3,8-2-26,7-1-16,9-3 2,4-4-13,-3-7-10,-7-1-12,-8-14-73,-14-3-143,-17-8-152,-54-66-418</inkml:trace>
  <inkml:trace contextRef="#ctx0" brushRef="#br0" timeOffset="21651.2383">19505 2304 898,'-3'10'169,"-2"6"-65,-3 23 61,-5 13-2,-7 12-2,1 5-46,-8 4-17,-4 2-23,-7-3-21,-8-3-23,0-10-7,2-18-4,11-14-5,12-16-5,14-7 14,7-8 12,3 1-7,9-5-19,10-5-10,13-7-1,14 1 1,8-1 5,6 2-5,2-3-24,4-3-69,-5-3-94,1-11-110,96-81-325</inkml:trace>
  <inkml:trace contextRef="#ctx0" brushRef="#br0" timeOffset="22042.2607">20314 1845 1435,'-17'6'506,"2"6"-500,-20 13-5,-3 18-1,-3 11 1,0 0 9,6-7-10,12-12 0,10-9-13,13-10-41,6-7-51,14-5 19,15-6 67,17-6 10,18-7-20,3-1-4,-4-1 24,-15 8-1,-14 8 9,-15 5 1,-14 5 10,-7 13 14,-5 4 51,-10 11 80,-11 8-13,-9 8-40,-11 6-3,-9-1-45,-3 0-19,3-3-19,-2-3-5,-2-7-11,-2-3 0,5-13-42,3-11-47,11-17-50,13-14-112,16-19-318,40-103-460</inkml:trace>
  <inkml:trace contextRef="#ctx0" brushRef="#br0" timeOffset="22230.2715">20117 2251 978,'3'6'476,"4"3"-450,10 9 82,14 9 54,14 9-3,13 7 19,12 4-59,54 31-77,9-5-8,-3-4-17,-44-28-10,-51-23-1,-6-9-6,-5 1-40,23 5-44,-22-11-90,-17-8-86,-71-37-748</inkml:trace>
  <inkml:trace contextRef="#ctx0" brushRef="#br0" timeOffset="22396.281">20586 2839 1174,'-6'8'318,"-1"8"-238,-6 5-55,3 9 13,4-3-5,1 1-12,4-9-21,1-3-3,1-8-117,2-2-77,0-6-76,-9-16-236</inkml:trace>
  <inkml:trace contextRef="#ctx0" brushRef="#br0" timeOffset="22973.314">20272 2712 1288,'-7'23'132,"-1"2"-71,-10 25 17,2 13 50,-1 0-5,5-1 1,-1-7-73,9-12-33,1-13-9,3-11-1,1-11-1,-1-8 7,2-2 26,0-4 28,2-9-14,7-10-38,0-13-16,4-8-1,6-9-12,-2-1 4,3 3 7,1 6 1,-1 11 1,1 9 11,-3 11-5,0 6-6,4 10 0,6 10-2,5 6 1,4 10 1,-1 3-1,-4-2 0,-4 1-1,-8-3 1,-4-2-5,-7-1-3,-5 1-4,-5 0 13,-4 0 21,-3 5 21,-3 1-3,-8 4-6,3 6 2,-9-1-7,3-3 2,-6-6-1,-1-6 1,-6-6-2,-10-4-4,-3-7-4,-6-6-8,1-4-6,6-5 6,8-11-11,10-3-1,5-7-9,8-3-57,11 1-18,9 6-82,15 5-333,109-31-807</inkml:trace>
  <inkml:trace contextRef="#ctx0" brushRef="#br0" timeOffset="23170.3252">21355 3418 1888,'0'6'183,"0"1"-145,-3 5-38,-7 6-8,-11-3-14,-15-1 22,-10-2-23,-14-2-11,-6-3-53,7 1-105,-32 4-290</inkml:trace>
  <inkml:trace contextRef="#ctx0" brushRef="#br0" timeOffset="25098.4355">5150 5447 952,'-1'-8'352,"-1"3"-155,-1-11-118,2 14-61,-1 4-18,0 5-46,4 12 28,1 11 18,4 18 45,2 13 22,4 11-10,-5 9 5,-2 9 8,0 6-17,-2 58-40,-4-105 7,2 45-2,2-17-18,4-22 0,2-22-12,-4-21-1,0-8 13,4-18 47,10-19-5,10-29-17,31-79-17,12-34-7,-5-8 13,-20 58-13,6 5 1,-34 71-2,0 8-9,-7 15 8,12-29 0,-12 28 1,-8 17 0,-5 10-27,-2 6-32,4 6 19,1 17 32,1 10 8,1 16 11,0 8-2,3 2 9,-3 3 27,1 6-15,-1-2-5,-1 7 14,0 10-24,2 5-4,0 54 4,-2-106 28,2 35-17,1-22-20,-3-27-5,3-15 13,-5-9 22,-1-8 67,2-9 34,9-22-38,21-72-71,45-83-19,18-16-8,-29 65 1,4 8-1,-14 9-1,-37 76 0,-7 13-6,-5 9 6,8-26 1,-14 21 0,-2 17-1,-1 6-16,-2 7-32,3 1-39,-2 1-30,2 5-65,0 12-318,-7 80 1</inkml:trace>
  <inkml:trace contextRef="#ctx0" brushRef="#br0" timeOffset="25720.4711">6188 6165 997,'0'2'357,"-3"0"-247,2 2-77,1 3 10,1 5 62,-1 10 17,3 8-17,-3 10-23,0 5-40,0-7-16,-4-3-11,2-11-3,0-11-2,-1-5 2,3-5 2,0-3 4,3-9-14,1-2-4,0-15-105,5-19-12,6-22 71,8-9 29,2 3 8,5 6-1,-1 19 4,-8 16 6,-4 19 1,-5 10-1,-4 17 0,3 11 7,1 13 23,-3 17 39,-1 10 0,-3 3 36,1-8-64,-3-18-25,2-19-5,-4-16-5,1-7 13,-1-3 10,1-4 7,1-15-6,2-11-30,5-14 0,6-12 0,6-1-17,2 8-8,3 9-11,3 17 15,0 13 12,-4 13 9,4 8-1,-2 11-1,-2 7 2,0 7 1,-6 3 13,-3 4 8,-7 0 2,-4 5-15,-3-5 2,-1-5-5,-2-2-6,0-4 0,3-3-39,1-10-111,11-4-127,58-40-213</inkml:trace>
  <inkml:trace contextRef="#ctx0" brushRef="#br0" timeOffset="25923.4827">7670 5592 1223,'20'0'147,"2"0"-88,22 0 52,5 3 112,1-3-49,0-3-70,7 0-65,1-6-21,12-2-1,0-7-17,1 2-39,-10-1-132,-16 9-144,-24 23-338</inkml:trace>
  <inkml:trace contextRef="#ctx0" brushRef="#br0" timeOffset="26148.4956">7652 6212 1342,'2'0'374,"5"0"-341,8 2 3,8-4 105,16 0 51,15-6-81,13-2-36,51-13-26,23-9-34,-3-6-1,-101 28-7,0-2-7,-7 8-23,24-12-46,-11 8-94,-13 0-303,15-27-260</inkml:trace>
  <inkml:trace contextRef="#ctx0" brushRef="#br0" timeOffset="26449.5128">9163 5215 1920,'23'-14'120,"12"5"-120,83-26-141,43-14 115,-19 15 26,-112 33 65,-3 4-14,-11 3-9,23 7-15,-13 10-15,-7 0-3,-5 7-9,-3 7 0,-8 2 2,-5 6 32,-5 12-10,-6 2-4,-2 9-11,-6 3-9,-3 7-12,-6-3-77,-4 1-284,-72 78-788</inkml:trace>
  <inkml:trace contextRef="#ctx0" brushRef="#br0" timeOffset="26622.5227">9551 6239 1122,'0'0'590,"3"1"-559,-3 2-7,0-3 162,0 0 21,2 0-91,-2-3-76,1-1-29,2 3-11,4-2-72,2 6-200,-1 21-708</inkml:trace>
  <inkml:trace contextRef="#ctx0" brushRef="#br0" timeOffset="27260.5592">5519 8091 878,'0'-2'1019,"0"2"-917,0 0-102,1 12-18,-1 9 4,-1 14 14,-7 22 80,-8 16-1,-22 66-20,-25 43-26,-23 26 6,30-85-5,7-13-16,32-65-7,8-10-11,5-11 0,-5 27-11,18-20-12,21-10 23,24-14 11,77-13 7,54-46 2,6-17-5,-66 27 9,-15 18 3,-26 8-3,-55 11-5,-11 5-5,-6 2-14,10 1 0,-13 0-15,-5 3 13,-4-3 1,0-3-31,0 0-20,5-3-31,3-9-214,48-99-893</inkml:trace>
  <inkml:trace contextRef="#ctx0" brushRef="#br0" timeOffset="27508.5734">6836 8306 1986,'6'4'212,"5"-3"-212,11 6 0,7 0 6,10-3 51,9-1 1,7-6-4,12-1-30,3-3-6,2-1-17,-8 0 10,-15 5-11,-16 0-9,-12 6-47,-14-2-37,-7 5-126,-9 6-302,-64 33-333</inkml:trace>
  <inkml:trace contextRef="#ctx0" brushRef="#br0" timeOffset="27725.5858">6790 8891 905,'0'0'1199,"0"0"-1081,5 0-117,7 2-1,8 0 21,11-1 24,5-2 11,13-1-25,6-4-7,8 2-15,5-2 2,1-2-10,-6 2 5,-9 3-6,-10 3-52,-4 0-91,4 1-118,111-18-316</inkml:trace>
  <inkml:trace contextRef="#ctx0" brushRef="#br0" timeOffset="28032.6033">8579 8012 291,'5'-10'1468,"10"2"-1448,9-9-20,7 3 0,7 7 18,-4 4 84,-3 4-32,2 8-1,1 7-16,5 3-17,3 5-8,-2 4-7,-1 6-12,-7 4-7,-6 7-1,-6 2 16,-5 8 4,-8-2-3,-6 2-18,-9 0-9,-13-1-47,-14 1-152,-102 61-456</inkml:trace>
  <inkml:trace contextRef="#ctx0" brushRef="#br0" timeOffset="28359.622">8648 8951 1195,'0'6'513,"0"0"-490,2 4-22,1 6-1,0-3 0,3 3 24,0-5 10,7 0 8,-4 0-7,3-5 1,0-3-6,0-3 1,1-5 11,-2-5-21,-4 0-21,-1 0-5,-4 3-6,-3 3 5,0 4-42,-2 8-3,-3-1 44,-3 5 7,1 4 31,1-6 8,2 0 11,3-10 11,2 0 10,0-4-14,0 1-26,0-1-31,3-3-141,18-30-629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0T02:56:29.2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1-20T02:56:34.798"/>
    </inkml:context>
  </inkml:definitions>
  <inkml:trace contextRef="#ctx0" brushRef="#br0">12039 5655,'-67'-66</inkml:trace>
  <inkml:trace contextRef="#ctx0" brushRef="#br0" timeOffset="2695.1542">7011 5755,'67'0,"-1"0,33 0,-33 0,0 0,67 0,-1 0,-33 0,100 0,-100 0,33 0,-66 0,-33 0,-33 0,33 0,33 0,-66 0,34 0,-1 0,0 0,99 0,-33 0,-33 0,-33 0,0 0,-33 0,100 33,-67-33,33 0,0 0,66 66,-32-66,-1 0,0 0,-33 0,0 0,-33 0,67 0,-67 0,33 0,-33 0,33 0,-33 0,66 0,-66 0,34 0,-34 0,66 0,-66 0,0 0,0 0,-33 0,66 0,-33 0,0 0,0 0,0 0,1 0,-1 0,0 0,0 0,-33 0,33 0,33 0,-33 0,99 0,-32 0,-1 0,33 0,0 0,-65 0,32 0,-33 0,0 0,0 0,-33 0,0 0,0 0,0 0,1 0,32 0,33 0,-66 0,66 0,0 0,-66 0,1 0,32 0,-33 0,66 0,-66 0,33 0,33 0,-65 0,65 0,-99 0,33 0,-33 0,66 0,-33 0,66 0,-66 0,100 0,65-33,-99 33,-33 0,67-33,-67 33,0 0,33 0,-33-33,-66 33,67 0,-34 0,66 0,-66 0,66-66,-66 66,33 0,-33 0,67 0,-34 0,0 0,66 0,-33-34,34 1,-34 0,-99 33,33 0,33-33,-66 33,33 0,0 0,-33-33,33 33,0 0,0 0,-33-33,67 0,-1 0,-33 0,0 33,-33-33,0 33,0-33,0 0</inkml:trace>
  <inkml:trace contextRef="#ctx1" brushRef="#br0">16223 4646 898,'-6'-12'500,"-1"4"-366,-2-10 13,2 10-30,3 2 13,-1 1-17,1 2-35,3 1-24,1 0-27,0 2-20,0-2-6,0 2-1,0 0-6,1 0-6,-1 2-30,0-2-29,2-2-85,-2 2-135,4 2-239,1-9-11</inkml:trace>
  <inkml:trace contextRef="#ctx1" brushRef="#br0" timeOffset="1175.0672">16435 4357 737,'0'0'204,"0"0"-90,-2 0 6,4 2-18,-2-1-53,0 2-41,3 7-8,2 3 18,-1 9 21,2 5-6,-3 5-6,1 1 6,-4-2-21,0 2 6,-3-3-17,-1 2 10,1-1-11,0-4-40,-1 1-140,2-1-160,-2-6-147</inkml:trace>
  <inkml:trace contextRef="#ctx1" brushRef="#br0" timeOffset="1529.0874">16535 4219 852,'1'0'195,"1"0"-88,4-1-106,11 2 6,12 4 41,11-1-4,12-4-20,-1 0-8,3 0-10,-4 0 2,-14 0-3,-10 1-5,-16 1-1,-7 2-14,-4-3-11,-2 2 26,-2 1 12,-3 10 54,-5 8 2,-2 7-23,-5 10-20,0 12-1,4 4 0,-5 10 9,4-1-16,0-1-4,3-6-4,-1-16-1,4-10-2,4-10 1,-2-11 2,1-7-9,-2-1-93,-10-7-256,-36-55-295</inkml:trace>
  <inkml:trace contextRef="#ctx1" brushRef="#br0" timeOffset="1710.0978">16662 4402 819,'7'-2'123,"-1"-2"-45,9 0 39,-3 2-14,1 2-43,-1 5-21,0-2-25,-3 5-14,-3 5-16,-4 2-21,-4 6-115,-12 5 20,-10 5-118,-63 41-277</inkml:trace>
  <inkml:trace contextRef="#ctx1" brushRef="#br0" timeOffset="1881.1076">16558 4612 527,'2'0'306,"-2"0"-149,3-4-32,-1 4-38,4 0-75,8 7 18,12-2 34,15 3 2,12 4-34,1-6-25,-4 1 5,-15-3-12,-15 3-38,-17-2-64,-23 1 3,-20 5-147,-161 31-379</inkml:trace>
  <inkml:trace contextRef="#ctx1" brushRef="#br0" timeOffset="2355.1347">16163 4910 770,'31'-4'211,"5"-1"-23,33-10-8,12-2-27,48-13-44,4-7-11,-91 25-35,-5 2-30,35-10-23,-8 3-2,-10 2-8,-12 6-52,-12-2-89,-11 1-12,-15 4 4,-8 0-146,-8 4 112,-9 2 178,0 5 5,0 4 68,2 8 34,5 7-29,-1 6 11,5 9 17,-3 4 17,1 4-22,1-1-18,1-5-9,1-7-18,2-9-31,-1-6-8,7-9-3,-1-7-3,2-3 15,2-2 6,-1-2-2,3-2-25,2-1-25,2-6-5,5 2 29,14-3-5,10 3 5,7-1-4,5 5 5,-1-2 0,-3 3 10,-4-1-10,-7 1 1,-6-2 1,-7 0 5,-11 4-7,-10 2-31,-13-2-205,-86-6-453</inkml:trace>
  <inkml:trace contextRef="#ctx1" brushRef="#br0" timeOffset="2798.16">16623 4774 1127,'0'6'187,"0"2"-176,-1 10 34,1 10 75,-5 5 45,-1 8-56,-3 6-40,-5 4-34,-3 10-14,-7-3-3,-3 0-18,1-11-11,2-10-85,4-12-33,7-12-49,4-10-13,4-11 62,13-9-132,5-16-19,13-5 170,9 0 110,11 9 141,2 6 26,2 16 13,-2 10-26,0 5-5,0 13-11,-1-1-24,0 8 10,-1-4-11,-4-2-37,1-2-7,-1-1-42,-3-3 6,4-4-9,-6-4-16,-5-4-7,-2 0 5,2-4-6,0-4-56,1-4-16,-2-14-67,-1-8-28,-4-8-79,28-108-323</inkml:trace>
  <inkml:trace contextRef="#ctx1" brushRef="#br0" timeOffset="3038.1737">17154 4236 1060,'1'0'239,"3"0"-170,3 3-36,8-2 48,11 0 21,6 1-2,5 2-40,2 4-28,-6-2-13,0-2-11,-6 1-8,-3 1 0,-1 2-7,-5-1-81,0-3-74,-3-4-128,12-30-322</inkml:trace>
  <inkml:trace contextRef="#ctx1" brushRef="#br0" timeOffset="3226.1845">17469 4250 885,'-8'13'191,"-1"3"-77,-13 15-3,3 12 36,0 2-32,3 2-16,3-3-28,-4-3-23,7-4-24,-1-10-6,1-9-2,0-6-4,-4-5-12,-4 2-96,-6-9-141,-2-9-220,-22-62-259</inkml:trace>
  <inkml:trace contextRef="#ctx1" brushRef="#br0" timeOffset="3645.2085">17161 4441 537,'5'16'158,"-1"1"-25,5 24 65,2 11-13,-4 12-34,0 7 7,-2-2-4,-3-5-67,-4-8-40,-3-12-26,-2-9-8,3-10 1,-2-14-14,6-5-24,0-8 18,0-10-44,6-12-250,8-14 30,5-18 5,6-8 41,0-5 110,-1 8 114,-3 15 74,-2 11 22,-2 12 25,-2 11-23,1 9-8,1 6-27,3 7 15,4 10-11,-1 6-7,4 8-24,-5 4 0,-1 1 9,-6 0 2,-5-3-2,-8-4-2,-4-3 34,-10-4 2,-12-1 32,-13-1-30,-9-1-40,-10-1-26,4-11-15,10-6-70,13-8-80,14-6-89,12-13-221,27-75-377</inkml:trace>
  <inkml:trace contextRef="#ctx1" brushRef="#br0" timeOffset="3982.2277">17375 4680 541,'0'4'366,"3"4"-276,-3 6 30,4 14 16,-4 5 65,-4 6-58,-2 2 19,-4 7-45,-12-4-39,-1 2-44,-7 2-14,0-7-20,6-7-44,4-12-112,8-11-9,12-5 56,2-18 10,10-8-370,10-14 212,6-6 238,5 7 19,-1 14 127,-4 11 22,-4 17-23,0 11-6,0 6 25,1 11-46,3 2 44,-2 4-29,1-6-68,-6-7-23,1-7-5,-8-11-18,0-8-8,2-8-19,0-13-66,3-15-159,2-16-96,33-123-539</inkml:trace>
  <inkml:trace contextRef="#ctx1" brushRef="#br0" timeOffset="4251.2431">18195 3998 241,'0'-2'784,"0"4"-673,-1-2-111,-1 4-43,-1 6 43,2-1 23,1 9-13,1 0-2,2 4 11,0-3-11,2-5 4,1-2-12,-2-1 12,1-6-11,-4-2-1,-1 1-38,-7-1-254,-64 4-281</inkml:trace>
  <inkml:trace contextRef="#ctx1" brushRef="#br0" timeOffset="4435.2536">17944 4250 961,'17'-9'258,"2"7"-141,18-8 6,3 0 34,3 6-14,2-1-52,2 3-29,0 0-26,3 2-24,-2 0-6,4 2-6,0 0-16,-5 2-125,-10 0-113,-14 2-113,-25-16-335</inkml:trace>
  <inkml:trace contextRef="#ctx1" brushRef="#br0" timeOffset="4864.2782">18164 4298 150,'-10'7'948,"4"0"-828,-6 10-97,-2 1 41,6 5 2,4-4-34,8-2-32,4-2-14,10-6 14,10-4 36,13-6-17,5-7-19,2-10-60,-1 0 15,-8 2 45,-11 1 1,-11 7 11,-10 4 2,-7 4 13,-4 4-2,-6 4 8,-12 7 71,-10 7-37,-20 8-37,-14 4-7,-51 27-23,80-47-23,-27 15-23,19-11 33,24-11 13,13-7 6,11-5 18,8-2 21,9-6-14,10-4-10,11-2 45,9 3-24,2 0 20,4 6-32,1 1 3,3 5-26,-6-2-5,-2 6-2,-10 0-12,-11 0-93,-11 3-141,-14-3-68,-55-6-179</inkml:trace>
  <inkml:trace contextRef="#ctx1" brushRef="#br0" timeOffset="5192.2969">18009 4769 651,'-5'22'169,"1"1"-8,-5 20-37,1-8 8,4-9-25,5-4-65,2-5-32,6-7-4,2-3 17,1-5-23,8-8-6,3-3-98,10-7-14,8-1 46,-2-5 48,2 2 24,-3 3 0,-8 1 28,-7 7 23,-2 4 12,-6 2-20,-7 2-17,-2 2 10,-6-1 9,-4 3-14,-6 2 23,-2 4-7,-5 7-19,-10-1-13,-1 3-15,-11-2-112,-6 2-149,-91 26-212</inkml:trace>
  <inkml:trace contextRef="#ctx1" brushRef="#br0" timeOffset="5644.3228">17795 5029 653,'0'1'91,"1"3"-79,1 3 78,0 7 74,-1 4 35,-1 5-58,-1 6-9,-4 6-33,-2 3-27,-5 4-25,4-7-25,-1-5-10,4-7-10,3-8-2,4-5-9,2-6-24,0-1-3,6-3-9,10-3-36,-1-5 33,10-2-6,3-5 21,-1 3 26,-1-2 7,0 5 0,-8 3 1,-4 2 13,-6 5 21,-3 3-4,4 4 17,-1 5-9,6 2-3,5 2 18,8-4 0,10-2 18,7-1-9,5-8-27,-2-4-25,-2-6 4,-4-2 22,-4-6-14,-6-6-7,-9-4 1,-8-6-11,-8 3-6,-10-3-50,-9 3-94,-6 9-93,-11 3-142,-57 12-267</inkml:trace>
  <inkml:trace contextRef="#ctx1" brushRef="#br0" timeOffset="6161.3524">17996 4846 556,'11'-7'147,"-2"-1"-94,16-9 8,4 1 80,5 0 0,0 3-1,-4 4-11,-9 2-47,-3 5-41,-6 4-13,-1 2 1,-1-1-13,5 2 8,-1 1 9,6-1-9,1 3-6,2-1-4,5 4 4,0-7-9,-2 0 3,-7-2-3,-7 2-2,-6-4-5,-4 2-1,-4 0 23,-1-1 12,-2 6 11,-2 0 14,-6 8 7,-3 5-22,-1 6-25,0 3-6,2-1-7,5-5-7,0-3 1,4-4-1,3-6 1,-2-2 7,3-4-8,-3-1 5,0 0-6,-2-2-42,-4 2-42,-1-6-108,-2-1-120,1-4-232,-18-47 167</inkml:trace>
  <inkml:trace contextRef="#ctx1" brushRef="#br0" timeOffset="6553.3748">18220 4816 600,'3'-6'221,"2"2"-37,4-4-65,6 5 2,-2 4-29,2 5-38,0 4-20,-4 0-34,-4 4-14,-6 0-10,-5 3-1,-7 0 1,-8 1-14,0-2 11,-3-3-33,5-5-6,2-3 60,3-5 6,5 1 20,1-2 13,2 1 22,4 0 13,3-3-25,1 3-41,6 0 5,5 4 4,3-2-4,4 4 2,-5-4 6,-4 0 0,-5 0-7,-8-2 4,-3 0 12,0-2-5,-4 2-19,-3 0 0,-2 2 0,-5 2-65,3 3-6,1 8-50,2-2-55,5 3-7,3-2 75,6-6-27,3-3-64,30-2-23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0T02:22:37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14684 9492,'0'0,"33"0,-33 0,67 0,-34 0,33 0,0 33,0-33,66 33,-99-33,1 0,32 0,-33 0,33 0,66 0,67 0,-34 0,166 0,33 33,-133 33,133 34,0-67,-34-33,-65 0,-34 33,-131-33,-1 33,99-33,-98 33,-34-33,33 33,33-33,34 0,-67 33,132 66,100-99,0 33,-100 33,1-33,-67 1,34-1,-1-33,-66 33,-32 0,-67-33,66 0,0 0,-33 33,33-33,34 33,-1-33,-33 0,0 0,67 0,-1 0,-66 0,-32 0,32-66,-33 66,0 0,-66-33,66 0,-66 33,33-33,0-1,0 1,0 0,1 33,-34-33,0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23:56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6081 7755 812,'-5'-4'843,"3"3"-564,-5-5-147,4 6-19,0 0-16,3-3-17,0 3-35,2-1-21,-2-1-3,1 2 3,-2 0 4,1 2 1,-3-1 1,0 5-3,0-2-11,-3 0-8,5 1-8,-1 15 0,1 11 7,1 14 8,0 9-9,0-3-5,0-4 5,0-6-5,0-4 0,-2 2-1,-3 9 6,-2 1-4,-8 6 4,-5 6-5,-2 5 5,-2 1-4,5 0-2,3 0 0,6-9 0,9-3-1,9-18-32,1-12-75,14-15 89,3-14 19,8-5 11,11-5 10,3-4 12,-6-3-3,-8 3 7,1-1-2,-2 3-16,3-2-2,1-1 1,2 1-8,6 0-2,2 1-7,7-1 7,2 2-8,2 1 12,-4 5-6,-7 3 3,-8 3-7,-11 1 6,-8 6-8,-10-2-2,-4 3 1,-4-4 0,-2 2 1,-2-2 7,1 0 4,1 0 1,0-2 0,0 1 0,0-2 1,0 2-13,-5-6-45,2-3-109,-3 1-130,-36-20-547</inkml:trace>
  <inkml:trace contextRef="#ctx0" brushRef="#br0" timeOffset="1186.0678">10498 7677 1480,'-9'-6'309,"5"5"-162,-5-4-96,5 5-22,7 0 1,-2 0 4,1 0-17,12-2-10,3 0 16,14-4 25,7-4-9,5 4-12,-1 2-8,5 0-5,0 4-8,2 1-6,0 6 1,-3 1 0,-1 8-1,-4-2-1,-9 8 0,-7 1-6,-7 5 5,-3 2-5,-12 1 7,-6 7 9,-9 3 7,-9 4 7,-9 3-5,-11 1-6,1-4 0,-4-4-6,3-4-5,2-2 5,2-3-6,2-7-17,-1-2-12,5-6 1,-2-9-19,3-12-37,3-14-127,3-13-271,-22-105-186</inkml:trace>
  <inkml:trace contextRef="#ctx0" brushRef="#br0" timeOffset="1742.0996">10552 7786 850,'0'-3'341,"0"1"-112,0-5-16,0 4 15,0 6-78,-2 0-79,4 6-55,4 7-1,3 12 39,2 9 17,4 12-29,-7 2-18,-2 2-9,-4 4 6,-8 5-5,-6 11 1,-16 10-1,-10 7-5,-9 6-4,-3 2 2,0-6-3,9-14-6,11-18-33,17-23-33,6-17-34,10-13-32,4-11-56,9-15 28,11-13-77,7-17-125,0-15-11,-2-3 64,-6-8 286,-3 8 23,-3 3 174,-4 9 72,-5 10 89,-2 18-49,-5 13-14,-1 7-70,0 6-101,6 5-62,12 5 3,3 6 16,14 10 2,0 6-15,4 4-1,-1 3 2,3 11-4,6 7-12,-3 8 0,5 2 21,-4-2-25,2-2-19,-8-9-5,-2-5-1,-8-8 0,-6-11 5,-7-7-6,-8-13-22,-6-5-36,-4-4-22,-1-4-23,-6-11-103,-29-86-900</inkml:trace>
  <inkml:trace contextRef="#ctx0" brushRef="#br0" timeOffset="4460.2551">11067 1371 1330,'-2'-10'265,"2"6"-68,-3-6-74,2 10-38,-3 0 1,2 6-38,0-3-48,-1 5 0,3 8 0,0 13 21,3 15 1,0 15-2,0 9-1,0 3-7,0-3-4,-3-5-7,-1 2 0,-1-1 5,-3 0 3,-1-2-9,-2-5-39,1-8-80,1-12-143,3-12-80,9-15-171,18-33-58</inkml:trace>
  <inkml:trace contextRef="#ctx0" brushRef="#br0" timeOffset="4665.2668">11062 1825 518,'6'-10'763,"6"-1"-615,9-12-44,8-1 74,6-3 5,-1-5-63,2 0-60,1-1-27,0 2-15,-5 1-9,-3 8-9,-6 8 0,-13 7 0,-7 9-100,-6 8-233,-33 78-339</inkml:trace>
  <inkml:trace contextRef="#ctx0" brushRef="#br0" timeOffset="4881.2792">11215 1863 1122,'0'0'464,"0"0"-386,0 1-33,0 2 73,3 6-20,4 3 11,4 9-25,8 1-37,3 1-16,4-2-14,-1-4-5,2-4-2,-3-2-2,0-3-8,-7-2-45,-2 3-78,-8-3-189,-30 9-460</inkml:trace>
  <inkml:trace contextRef="#ctx0" brushRef="#br0" timeOffset="5571.3187">5807 866 828,'0'3'665,"-1"-2"-566,2 1-78,-1 1 4,3-2 37,5 3 74,13-2 37,16-2-25,20-4-46,13-5-49,3-4-31,3 0-7,-6 3-6,-7 1 0,-5 1-7,-14 4-1,-13 1-1,-12 3-16,-12 1-50,-7-1-39,-10 4-99,-11 6-147,-95 25-627</inkml:trace>
  <inkml:trace contextRef="#ctx0" brushRef="#br0" timeOffset="5832.3336">5915 986 971,'-1'-1'651,"0"1"-477,-1-4-51,0 8 30,2-3-43,-1 1-61,1 2-49,-2 3-7,2 15-8,-3 17 15,0 24 1,0 14-1,1 13 2,-2 6-1,3 2 1,0-10 4,1-17-5,1-16-1,0-20-24,1-13-68,1-8-104,1-4-103,-4-3-271</inkml:trace>
  <inkml:trace contextRef="#ctx0" brushRef="#br0" timeOffset="6044.3457">5860 1385 1207,'2'0'461,"1"-3"-401,5 0-6,8-7 100,10-5 5,12-4-57,15-5-45,4-2-28,-2-2-19,-7 11-8,-5 1-2,-9 9 0,-7 9-35,-8 6-82,-8 19-204,-41 91-391</inkml:trace>
  <inkml:trace contextRef="#ctx0" brushRef="#br0" timeOffset="6300.3604">5835 1927 1535,'0'-1'448,"2"1"-369,3-2-14,4 1 25,6-7-6,14 1-21,9-9-24,6 3-17,9-2-7,-2 2-7,-1-1-7,1 4 5,-9 6-4,-7-1-1,-4 2-1,-6 3 0,-3 3-37,-8 0-53,-1 3-80,-4 10-318,-15 26-533</inkml:trace>
  <inkml:trace contextRef="#ctx0" brushRef="#br0" timeOffset="80281.5918">14989 5149 1358,'-2'-2'273,"2"2"-80,-5-2-58,5 2-21,0 0-45,3 0-39,3-5-28,10-3 19,9 1-15,8 1 0,7-1-6,1 7 0,2 6 0,-4-2 1,1 6 0,-7 3-1,-5-1-1,-7 1 0,-8 3-9,-2-1 8,-11 5 2,-3 4 11,-13 5 13,-8 9 6,-15 7-5,-12 6-11,-7 6-5,0-4-8,4-4 0,5-6-1,7-6-30,9-4-33,9-7-60,7-4-150,3-16-185,-11-40-162</inkml:trace>
  <inkml:trace contextRef="#ctx0" brushRef="#br0" timeOffset="80551.6073">14901 5095 1004,'0'-6'312,"0"2"-99,0-4-7,0 7-7,3-1-97,-1 5-84,2 6-9,2 11 6,5 11 29,-3 18-2,-6 15-9,-2 12 1,-10 13-4,-8 4-4,-9 4-14,-3-4-11,-1-5-1,-1-7-28,2-9-44,14-15-59,4-16-70,8-17-93,5-16-164,9-20 129,35-88 97</inkml:trace>
  <inkml:trace contextRef="#ctx0" brushRef="#br0" timeOffset="80762.6193">14885 5715 331,'12'-20'365,"-2"2"-1,10-12-65,-10 15-43,3 12-59,-4 5-74,6 8 12,6 12-42,3 7-38,4 7-17,2-4-16,0 4-1,3-2-4,-3-4-10,2-1-5,-9-6 7,1-1-9,-5-3 1,-5-2-1,-3-7-23,-3 4-44,-2-2-68,1 1-159,0 14-287</inkml:trace>
  <inkml:trace contextRef="#ctx0" brushRef="#br0" timeOffset="81063.6366">15574 5875 1347,'0'0'473,"0"-4"-331,1 4-14,2 0-26,-3 0-68,5 6-34,1 3-6,3 13 6,4 9 30,-2 10 5,-5 7 2,-2 4-10,-7 5 5,-1 1-10,-4-2-1,1-2-12,-1-12-1,3-12-8,1-7 0,3-13-42,1-5-25,1-5-10,1-5-52,1-6-223,1-76-606</inkml:trace>
  <inkml:trace contextRef="#ctx0" brushRef="#br0" timeOffset="86347.9388">10650 2779 451,'-3'5'81,"3"1"-21,-4 6 11,2-5 19,-2-4 40,4-1-1,0-2-19,0 0-13,0 0 11,-1 0-4,1 0-7,-3 0-16,3 2-4,0-2-22,0 0-10,-2 2-12,2-2-9,0 0-4,0 0-10,0 0-10,0 2-6,0-1-8,-1 7 7,-2-1 6,3 7 1,-4 2 1,2 2-1,-1 0 1,2 5-1,-1-1 0,-4 7-1,6 1 1,-3 5-6,0 5 6,0 0 0,0 2 1,-1 3 0,0 0-1,0 7 0,-1 0 0,0 7 7,0 4-7,2-2-1,-1 1 1,0-7 8,1-10-8,0-7 0,0-5 0,2-10 1,-2-4-1,2-4 6,-1 0-6,1-3 5,-4-2-5,4 3 0,-2-3 2,1 0-1,2-4 0,0 0-1,0-3 1,-1 0-1,1-3-1,1-3-5,-1 0-3,0 3-8,2-12-20,1-3-61,1-13-155,1-79-465</inkml:trace>
  <inkml:trace contextRef="#ctx0" brushRef="#br0" timeOffset="90062.1513">17782 2426 551,'-1'0'239,"1"0"-2,-5 0-36,4 0-30,1 3-29,-3-3-23,3 0-11,0 0 16,0 0-7,0 0-13,0 1-20,-2-1-21,1 4-21,1-3-11,-1 1-4,1 1-24,0-3-3,0 1-19,10 5-7,12-6 26,12 0 1,17-6 5,4-1 3,8-4-9,-6 0 0,1 1-21,-8 3 15,-9-2-4,-10 3-20,-7 4 22,-9 0-2,-6 0 1,-4 2 8,-4 2-20,-1 0-16,-1 0-28,-1 0-22,-1 1-36,-6 0-106,-47 24-394</inkml:trace>
  <inkml:trace contextRef="#ctx0" brushRef="#br0" timeOffset="90412.1713">17751 2594 1228,'-3'0'209,"3"0"-86,0 0-74,-2 2 11,2 0 26,-1 0-25,1 7-40,0 8-10,-1 14 11,1 17 20,-2 14 5,-1 11-16,2 12-13,-3 2-6,3 3 0,1-6-6,0-17-4,0-11 5,5-15-6,-4-11 0,0-5 0,1-6 0,0-4 7,-2-7-8,0-2-31,0-2-74,0 0-120,-4-8-63,-24-32-531</inkml:trace>
  <inkml:trace contextRef="#ctx0" brushRef="#br0" timeOffset="90706.1881">17698 3027 908,'-1'0'490,"1"0"-341,-2-2-79,2 1 11,2 1 33,2-3-25,5-4-68,14-5 39,10-5-14,12-5-7,10-4-9,-2 3-12,-1 5-6,-10 4-10,-6 8 3,-6 6-5,-6 4-2,-2 1-4,-2 6 6,-1-1 0,-5-1-6,0 5-59,-4-6-22,-3 2-42,-4 2-48,-5-1-90,-40 37-200</inkml:trace>
  <inkml:trace contextRef="#ctx0" brushRef="#br0" timeOffset="91082.2096">17700 3602 765,'0'0'345,"0"0"-192,0 0-15,0 0 60,1-4 10,-1 4-56,0 0-53,0 0-44,2 0-19,-1 0-19,4 4-10,7-4 5,11 0 6,8-4 12,12 1 9,3-7-12,5 5-7,0 1-10,0-2 4,0 5-13,-5-2 11,-2 2-11,-7 1 0,-2-2 1,-4 2-2,-3 0 1,-7 0 0,-4 2-1,-5-2 0,-4 1-44,-6 2-11,-2-3-17,0 0-54,0 0-164,4-10-319</inkml:trace>
  <inkml:trace contextRef="#ctx0" brushRef="#br0" timeOffset="91435.2298">18898 2780 130,'0'2'1350,"0"-2"-1173,0 2-119,-3 0 17,3 0 48,3 0-33,1 3-67,8 2-1,12 0 20,6 0-9,6-2 3,6-2-13,5-6-1,1-2 4,-2-1-4,-1-2-4,-2-6-9,-4 2-8,-1 1-1,-7-3-40,-4 6-34,-6 2-26,-12 3-91,-3 3-118,-11 5-190,-57 32-68</inkml:trace>
  <inkml:trace contextRef="#ctx0" brushRef="#br0" timeOffset="91780.2495">18868 3498 1263,'0'4'374,"0"-4"-266,0 0-107,1 0 8,6 3 20,5 1 32,8-1 64,13-1-35,11-4-35,6-4 1,8-4-16,0-2-11,1 1-5,0 2-3,-5-2-8,-2 5-2,-3 6-4,0 0 10,-5 4-1,-7 2-7,-7-2-1,-9-1-8,-8-3 7,-7 0-1,-4-3-4,-2 3-1,-1 0-1,0 0-31,-4-4-35,-1 4-225,-26-18-649</inkml:trace>
  <inkml:trace contextRef="#ctx0" brushRef="#br0" timeOffset="94228.3895">20596 2557 333,'0'-3'789,"-2"2"-556,1-2-4,-2 3 16,0 0-94,2 3-83,1 1-68,-1 6-3,2 13-8,3 18 10,0 19 1,2 22 6,5 66-6,5 43 9,-8 19 3,-2-93-4,-4-72-2,5-10-5,3-4 0,5 28-1,4-22-12,5-10 1,6-16 8,1-15 3,8-12 9,5-14-8,-1-19 23,1-11 20,-1-15-25,-1-15-13,23-68 3,0-48-9,-14 6 1,-36 84-1,-12 12-18,-9 55 9,1 8-9,-1 8 5,-8-30 11,3 24-5,4 18 7,0 12 28,4 9-10,1 4-18,0 8-6,2 20 6,0 18 0,2 13 0,3 12 1,3 8 8,1 2 13,0 69 13,0 27-13,-11 32-5,-6-106-2,8-67-6,1-10-8,1-4-1,3 29 1,1-13-1,2-9 0,0-5-54,5-9-71,3-9-116,7-10-71,50-57-217</inkml:trace>
  <inkml:trace contextRef="#ctx0" brushRef="#br0" timeOffset="94558.4084">21542 3153 1288,'0'-4'363,"6"0"-159,0-11-78,4 0-29,6-8-50,7 1-26,14 2-20,3-1 0,8 4-1,-5 9-1,-4 6 0,-10 4-8,-9 6-1,-7 5-14,-7-1 0,-4 11 24,-7 5 22,-9 10 7,-7 7-8,-6 5-9,-3-4-3,2-4-8,2-4-1,-1-6-20,-3-2-32,1-4-38,1-10-84,2-3-71,3-13-118,-25-44-267</inkml:trace>
  <inkml:trace contextRef="#ctx0" brushRef="#br0" timeOffset="95023.435">21488 3121 471,'1'-12'551,"1"7"-312,1-9-71,0 9-26,-3 5-17,3 1-53,2 9-41,3 6 32,0 17 38,1 12 4,-2 12-18,-4 8-23,-3-1-28,-4 3-16,-2-1-13,-3-5-6,1-2 7,-5-8-8,0-5-32,-2-8-47,3-10-50,0-5-110,4-13-28,5-9-1,0-9-80,5-15-139,5-13 286,8-11 201,5-6 120,7-1 81,-2 2 23,5 11 5,2 8-10,4 5-10,3 16-70,0 8-17,-2 8-11,-1 8-5,-6 7 1,-3 3-23,-5 0-17,-5 3-4,-1-1-19,-3-3-16,-3 0-11,4-2-8,-2-3-3,3 3 0,2-5-6,-3-1-32,1-3-43,2 0-45,-5-4-82,2 0-58,18-28-219</inkml:trace>
  <inkml:trace contextRef="#ctx0" brushRef="#br0" timeOffset="95258.4485">22331 3484 1311,'0'2'283,"0"0"-193,3 6-37,-1 5 76,2 5-8,3 5-47,2 3-37,-4 3-17,-4-3-7,1 2-5,-4-1 1,-1-1-3,-1-2-6,-2-1-62,4-3-149,0-3-258,-1-1-569</inkml:trace>
  <inkml:trace contextRef="#ctx0" brushRef="#br0" timeOffset="95646.4707">22979 2891 1368,'-2'-3'336,"4"3"-204,-2-3-99,1 3-24,10 3-1,5 0-7,14 1 37,17 3 4,9-4 6,9-2 10,-1 3-2,2-2-19,-6 0-19,-8-1-3,-4 2-9,-6 0-4,-8-3 5,0-6-7,-4 3 0,-8-4-45,-3-2-54,-6-5-111,-6-2-82,-31-45-407</inkml:trace>
  <inkml:trace contextRef="#ctx0" brushRef="#br0" timeOffset="95880.484">23368 2537 1136,'0'0'379,"0"4"-289,1 0-90,1 5 0,0 12 6,2 13 45,0 14-12,1 13-10,-4 19 11,-2 63-10,-11 35-10,-13 12-8,1-70-12,4 10-12,14-15-227,0-64-697</inkml:trace>
  <inkml:trace contextRef="#ctx0" brushRef="#br0" timeOffset="96960.5458">24420 2440 863,'-2'0'381,"0"1"-168,1 5-38,0-4-10,-1 2-60,0 7-57,-3 11-7,0 18 8,-3 14-8,0 16-23,-1 11-8,0 9-8,-2 67 4,2 16-5,4-124 0,0-2 0,1 45 1,2-15-1,4-14 5,2-13-6,9-16-12,4-12-7,8-9 1,11-9 3,9-17 14,6-15 1,3-12 31,0-5-31,2-11-14,-7-7 14,-1-12 0,21-60-18,-9-36-59,-3-26-130,-18 61-6,-15 14 39,-21 75 95,-3 7 61,-3 8 18,-3-29 33,-6 18 27,1 15 66,1 9-15,3 11 27,2 5-21,4 3-45,-1 1-53,2 5-19,0 11-9,-2 17 9,2 15 32,-4 22 2,1 3 5,-3 13 5,-6 54 1,-3 18-21,-2 15 7,4-46-2,2-1-1,-1-26-11,7-57-7,4-1-4,2-6-6,1 36-7,8-19-34,3-14-16,0-16-40,7-23-7,0-16-38,8-11-235,48-107-442</inkml:trace>
  <inkml:trace contextRef="#ctx0" brushRef="#br0" timeOffset="97320.5664">25237 3185 1375,'9'-15'212,"2"2"-161,12-18-41,6 3-8,3 0 11,6 5-2,-1 6-5,2 8-5,-10 6-1,-3 9 0,-2 0-2,-6 7-8,-4 8-1,-1 1 3,-7 10 8,-5-1 33,-1 10 22,-6 3 19,-8 2-2,-7 3 7,-6 1-7,-10 0-25,-5-3-25,-3-2-10,-3-1-1,1-7-11,9-14-6,7-11-57,4-9-35,4-10-107,4-12-92,-17-83-375</inkml:trace>
  <inkml:trace contextRef="#ctx0" brushRef="#br0" timeOffset="97777.5925">25263 3018 1053,'0'1'174,"0"1"-120,4 6 57,3 3 51,-1 12 0,1 10-16,-1 18-14,-2 10-36,-2 6-21,-5 5-24,-6 2-17,-5 7-11,-6-1-11,-3 1-6,-4-8-6,0-7-8,6-15-26,3-14-26,9-15-71,9-16-136,2-12 5,5-16 35,8-11-16,-1-12 138,3-8 65,0 2 40,-4 10 9,-2 11 151,1 17-2,-3 3-7,0 10-43,3 7-3,5 8 21,-1 6 11,6 6-14,0-1-20,0 4-22,0 0-36,0-5-19,0-1-8,2 0-9,2 0-2,0 1-6,-1-2 1,-7-10-2,-2 2-20,-2-5-77,-3 1-107,-3 0-126,-2-16-393</inkml:trace>
  <inkml:trace contextRef="#ctx0" brushRef="#br0" timeOffset="98536.636">26208 2898 1120,'-3'-2'298,"3"1"-175,-1-2-34,2 3 31,-1 3-2,0-3-47,0 0-38,5 3-33,7 4 8,14 0 50,21-1 32,16-3-10,10-10-22,7-1-20,0-2-13,-5-1-10,-1 5-4,-7 0-5,-9 3-5,-9 2 0,-11 2-1,-12-1-30,-9 3-20,-10-2-20,-5-1-55,-4 0-34,-12-1-87,-48-25-566</inkml:trace>
  <inkml:trace contextRef="#ctx0" brushRef="#br0" timeOffset="98784.6502">26543 2502 1386,'0'0'376,"0"0"-256,-3 3-120,6 7 0,-2 9 40,5 14 56,4 24-18,1 14-34,3 16-22,2 67-8,-7 35-1,-11 11-2,-8-82-5,-2-8-6,1-6-57,11-59-216,11 68-398</inkml:trace>
  <inkml:trace contextRef="#ctx0" brushRef="#br0" timeOffset="100174.7297">27984 2470 1080,'0'0'235,"0"1"-148,-2-1-6,2 7 38,-4-3-46,3 12-13,1 9 32,-2 16-13,0 15-7,-2 15-10,-5 20-17,-6 74-9,-4 41-14,9-10-14,9-95 1,2-59-8,3-7-1,2-3-7,9 24-7,0-16-7,4-19 11,6-19 10,7-17 0,11-21 25,6-17 13,5-16-28,4-12-4,0-21-6,30-80-15,1-53-60,-2-13-45,-25 96 11,-13 17 38,-37 89 43,-6 10 28,-4 9 22,3-28 75,-12 21 4,-4 13-34,1 13-11,-1 4-1,2 8-40,-1 18-6,1 15-9,-4 20 0,3 20 1,6 66 5,4-96-5,3 53 0,2 50 0,-9 7 14,-7 0 6,0-35-6,-2-7 3,1 9-3,3 7-2,1-11-12,8-71 0,3-4-1,0-6-8,5 38-26,7-16-55,1-22-70,5-23-99,5-24-109,45-118-365</inkml:trace>
  <inkml:trace contextRef="#ctx0" brushRef="#br0" timeOffset="100602.7541">29012 3264 1207,'0'0'651,"0"2"-577,0-1-65,0 5 6,3 6 54,-3 8 10,1 14-25,1 12-28,-4 9-10,-2 11-4,1 7-1,-2 1-5,1-1-5,-3-3 1,1-3-1,3-11 0,1-12-1,4-13-8,4-10-5,7-16 13,9-9 3,13-10 40,9-12 8,7-1-9,-5-2-7,-3 5 2,-7 5-5,-5 5-4,-5 2-10,-9 4-1,-5 2-16,-8 4-1,-1 2 1,-3 0-1,-1 0 0,-1 0-11,0-1-53,2 1-23,4-8-69,15-51-509</inkml:trace>
  <inkml:trace contextRef="#ctx0" brushRef="#br0" timeOffset="111529.3791">17840 4860 1372,'-6'-9'453,"3"5"-243,-3 0-66,5 0-51,1 1-51,2 3-25,0 0-11,2-1-6,4-3 0,8 1 13,10-9 4,9 2-4,2-5-7,2 4-6,5 2 0,-5 3 0,-1 5-21,-4 1-38,-5 0-16,-10 0-58,-6 1-116,-10 1-17,-8-2 86,-10 2-75,-12-2-22,-6 2 148,-8 0 124,5-1 5,5 1 117,7 2 51,7 2 27,7-1-33,3 6-64,4 5-38,3 9 40,4 6 7,3 10 5,2 11-20,1 2-19,1 6-28,-5 4-16,-1 3-10,-4 4-2,-2-1-2,-5-1-5,-6-1-2,-5-1-7,-6-9 10,-4-3-10,0-7 4,4-16-5,1-15-21,6-8 14,2-11 7,1-5 7,0-5-1,3-6 0,4 3 17,-2 3 10,6 2 12,2 5 4,0 2-13,6 3-24,6-2-6,12 0 14,14-9 16,16 1 3,3-4-12,3-4-12,3-3-14,-2-1 0,-5 3-1,-4-1-27,-10 6-63,-6 4-66,-7-1-329,24-31-369</inkml:trace>
  <inkml:trace contextRef="#ctx0" brushRef="#br0" timeOffset="111814.3954">18612 4906 1360,'-6'-4'509,"1"0"-347,-7 1-25,-5 3-55,1 10-44,-11 14-37,0 17-1,-7 19 0,3 16 0,2 8 1,8 0-1,8-8 0,5-6-1,5-10 1,6-5-1,8-7-8,-1-6-3,8-10-8,8-4-64,7-11-28,5-11-70,-2-10-80,6-11-314,51-59-280</inkml:trace>
  <inkml:trace contextRef="#ctx0" brushRef="#br0" timeOffset="112003.4062">18725 5264 1045,'0'0'465,"0"-3"-241,1 2-83,6-2-48,9-1-20,10-2 14,10-6-30,8 3-31,3-2-19,1-3 2,3 5-9,-2 1-23,-6 3-85,-11 3-345,5-4-312</inkml:trace>
  <inkml:trace contextRef="#ctx0" brushRef="#br0" timeOffset="112258.4208">18962 4896 45,'-9'5'1405,"2"8"-1234,-7 14-130,0 20-11,6 10 9,6 19 15,5 11-2,4 5-17,4 2-20,-2-9 1,-3-14 1,2-15-10,2-12-7,0-13 0,1-10-18,4-11 8,3-10 9,7-17-116,7-17-254,52-121-546</inkml:trace>
  <inkml:trace contextRef="#ctx0" brushRef="#br0" timeOffset="112470.4329">19463 4967 1323,'-3'7'376,"6"4"-311,-3 10 4,3 13 39,11 15-3,3 9-26,9 7-1,-2 3-27,3-2-25,-11 0-11,-6-9-2,-14 2-11,-11-2-2,-18 5-86,-18 3-218,-132 78-517</inkml:trace>
  <inkml:trace contextRef="#ctx0" brushRef="#br0" timeOffset="113999.5204">16975 7084 693,'-3'0'485,"3"0"-308,-2 0-39,2 1 52,0-1 10,0 1-59,0-1-60,5 3-47,0-3-17,5 1-2,6 3-3,10-2-5,9 1 2,4-2 0,8-1-8,1-1 0,-2-2 1,4 1-1,-5-2 1,-1-1-2,-8 1 0,-6-3-16,-15 3-29,-6 1-65,-9 3-107,-64-4-408</inkml:trace>
  <inkml:trace contextRef="#ctx0" brushRef="#br0" timeOffset="114307.538">17002 7163 1339,'-2'-4'264,"2"0"-128,-2-4-65,0 8-5,0 4-9,1 1-54,-2 16-3,-3 14 0,0 20 11,-3 17-10,2 11 10,2 5-10,3 7 0,0 0 10,4-6-10,1-11 0,1-15 8,2-16-7,1-14-2,-1-5-45,0-11-110,-3-3-59,1-6-137,-6-36-292</inkml:trace>
  <inkml:trace contextRef="#ctx0" brushRef="#br0" timeOffset="114556.5523">16983 7599 1323,'0'0'313,"0"0"-140,0 0 1,5-4-26,5 0-79,11-7-43,12 1-16,17 1-9,7-1-1,4 5 0,0 2-1,-6 3 1,-9 3-2,-6 2-20,-14 7-34,-13-1-86,-8 7-56,-11 5-3,-66 66-272</inkml:trace>
  <inkml:trace contextRef="#ctx0" brushRef="#br0" timeOffset="114802.5663">16998 8083 807,'-4'0'597,"3"1"-441,-2-1 18,1 2 34,2-2-49,2 0-67,1 0-47,4 3-24,11-3 1,6-3 10,16 0 11,7-5-22,5-6-6,1 3-9,-3-1-6,0 2 1,-2 2-2,0 3-18,-5 0-72,2 1-88,-6 3-309,30-24-361</inkml:trace>
  <inkml:trace contextRef="#ctx0" brushRef="#br0" timeOffset="115320.596">18091 7390 373,'-6'-4'975,"3"2"-735,-3-5 33,6 3-46,2 0-95,2-4-54,4 1-44,8-2-14,7-7-8,6 7 1,7 1-4,4-2-8,6 4 8,7 0-8,0 0 0,4 2-1,-1 1 0,-3 0 0,-7 0 5,-5-1-5,-9 0-6,-4 4-21,-4-2-15,-6 1-23,-9-2-107,-2-3-127,-31-30-287</inkml:trace>
  <inkml:trace contextRef="#ctx0" brushRef="#br0" timeOffset="115590.6114">18108 7930 1036,'2'1'563,"6"3"-522,13 2-4,11-6 125,10-6-9,8-3-33,4-5-43,0-2-20,0 1-17,-5-3-13,-7 6-10,-2-1-16,-11 4 9,-2-2-9,1 4-1,-3-4-1,4 5-11,-3 1-47,-3 1-46,-3 2-166,27-7-340</inkml:trace>
  <inkml:trace contextRef="#ctx0" brushRef="#br0" timeOffset="116493.663">19480 6877 871,'0'0'497,"0"3"-383,0 0-22,0-2 11,4 2-20,8 2 1,17 3 55,13-2-40,11-4-57,11-4-18,-1-4-10,-1-2-7,-2-1-5,-12 0-2,-8 4-69,-10 1-114,-15 2-108,-22 2-223</inkml:trace>
  <inkml:trace contextRef="#ctx0" brushRef="#br0" timeOffset="117024.6934">19759 7000 744,'0'5'375,"1"0"-290,1 10 29,2 4 75,5 7 0,1 3-15,0 2-30,2 9-57,-2 2-40,-1 3-13,-2 6-13,-4-4-6,0 4-3,-9 0-3,-4 0 0,-8 4-3,-7 0-4,-8 1-1,-3 0-1,-1-1-45,2-10-27,7-12-4,4-10 10,8-13 22,4-8 37,0-6 7,2-6 13,2-7 35,2 1 26,3-5-5,3 2-6,0 1-5,3-1-2,1 4-5,7-4-17,5 4-16,7-2-1,5 3-16,11 1 10,3 6 2,8 0-1,4 7 6,-1-2-9,0 4-7,-2 1 3,-3 4-4,-4 1 4,-3 1-5,-9-1 1,-9-2 0,-7 0 0,-5-2-1,-5 0 0,-3-4 1,-2-4-1,-2 4 0,1-4-20,1-8-31,2-13-117,3-7-324,12-77-579</inkml:trace>
  <inkml:trace contextRef="#ctx0" brushRef="#br0" timeOffset="117297.709">20464 7205 1500,'0'0'349,"0"0"-250,0 7-88,0-4 2,3 7 4,2 4 22,1 7 6,2 3-12,-1-2-15,0-4-2,-1-1-14,-1-5 7,-2-2-3,-2-2-5,1-2-1,-2-4-9,0-2-80,-5-4-184,-21-53-628</inkml:trace>
  <inkml:trace contextRef="#ctx0" brushRef="#br0" timeOffset="117761.7356">20791 6961 1199,'0'0'488,"3"2"-420,-3-2-68,4 4 18,9 2 48,8-2 21,9 0-28,10 2-31,0-4-14,7-4-8,-5 4 0,-4 0-6,-8 1 0,-11 8-1,-3 2-5,-9 1 5,-3 5 2,-4 3 7,-4 1-2,-5 7 9,-8 5-3,-8 5-6,-5 4-5,-3-3-1,-4 1 0,5-3-13,-3-5-29,3-4-53,7-10-97,4-6-51,3-14-126,-9-49-299</inkml:trace>
  <inkml:trace contextRef="#ctx0" brushRef="#br0" timeOffset="118174.7592">20860 6931 1290,'0'0'262,"0"1"-184,0 3-24,0 5 24,2 16 69,-1 11 2,-1 17-59,-1 10-47,-3 7-8,0 5-13,-5 4-10,-3 3-10,-3 0 4,-1-3-6,2-7 0,-3-11-10,3-16-34,2-12-5,5-17-37,3-14-22,5-18-48,9-26-217,10-22-254,9-14 332,5 3 295,1 15 58,-5 22 157,-3 17 85,-7 17-81,0 12-32,-1 9 28,1 5-47,-2-2-36,4 5-42,0-2-11,2-8-22,1 0-34,3-3-7,4-5-10,-2-2-5,3-2-1,2 0-42,-1 1-106,-6 3-341,21 9-416</inkml:trace>
  <inkml:trace contextRef="#ctx0" brushRef="#br0" timeOffset="118384.7712">21518 7610 1232,'0'0'590,"0"0"-458,0 0-45,0 2 13,0 0-41,1 9-49,1 8 4,2 8 5,-2 8-5,2 6-7,-1 1-5,0 1 3,-3 4-5,-3-4-75,-4-2-134,-33 63-351</inkml:trace>
  <inkml:trace contextRef="#ctx0" brushRef="#br0" timeOffset="118798.7949">22155 7263 1199,'0'0'555,"0"0"-411,0 4-110,3 0-26,7 2 16,7 3 70,10 1 1,14 2-44,10-5-23,6-6-5,7-2-13,6-8 4,2 1-14,-11 0-21,-9 2-75,-13 6-164,-11 0-256,-16-9-632</inkml:trace>
  <inkml:trace contextRef="#ctx0" brushRef="#br0" timeOffset="119010.807">22437 7038 1645,'-4'0'270,"4"0"-209,0 3-61,4 15-22,-1 13 22,0 20 34,3 16-14,-3 9-14,4 11 6,-7 2-12,0 61 0,-4 20-202,-2 29-178</inkml:trace>
  <inkml:trace contextRef="#ctx0" brushRef="#br0" timeOffset="119632.8426">23407 6977 1290,'-3'0'521,"3"3"-401,-3-3-82,1 1-38,0 3-8,0 0-137,2 1-169,9 19-293</inkml:trace>
  <inkml:trace contextRef="#ctx0" brushRef="#br0" timeOffset="120120.8705">23345 6846 1321,'-1'0'365,"0"-2"-151,-1 2-71,2 0-19,3-1-29,3-2-32,15-3-21,12-4-24,16-2-11,6 0-7,3 3 0,1 4 0,-6 5-9,-3 1-48,-5 10-49,-8-3-125,-12 8-240,-27 39-119</inkml:trace>
  <inkml:trace contextRef="#ctx0" brushRef="#br0" timeOffset="120538.8944">23626 7018 847,'3'0'327,"-3"0"-183,0 0-23,2-4 61,-1 4 2,2 0-53,-3 4-76,3 0-34,-1 8-10,3 17 31,2 14 19,0 18-7,-1 11-7,-5 9-26,-7 5-11,-2 4-2,-5 5-2,-8-1-6,1-2 6,-2-10-1,0-19-5,2-18 0,6-22-10,1-11 8,-3-9 2,3-10 6,-2-7-4,2-9 4,3-3-5,5 1 32,5-1 18,6 5-13,8 9-22,3-1-14,12 4 5,7 2-5,7 0 7,2 0-8,0 1 7,1 0-7,-1 0 0,0 1 0,-3 0-1,0-4-49,-6 5-43,-4 0-23,-2-4-410,39-39-749</inkml:trace>
  <inkml:trace contextRef="#ctx0" brushRef="#br0" timeOffset="120714.9045">24163 7536 1419,'0'3'517,"0"-3"-439,0 0-32,1 1 74,2-1-9,-3-1-46,2-3-65,4 1-14,5 2-95,8 1-112,69-32-656</inkml:trace>
  <inkml:trace contextRef="#ctx0" brushRef="#br0" timeOffset="121050.9237">24435 7060 1725,'0'-7'291,"5"-5"-205,4-11-80,11-4 1,4-5 17,16-2-4,3 4-14,8 2-6,-3 7-1,-5 10 0,-9 7-6,-8 11-11,-12 2-2,0 14 13,-5 6 7,-3 7 0,-3 9-1,-6 6-1,-3 4 1,-9 6 0,0-4 1,-9-1-6,-2-1 5,-7-7-10,-5 0-28,-6-8 9,-1-7-39,-1-9-154,7-18-110,-35-53-318</inkml:trace>
  <inkml:trace contextRef="#ctx0" brushRef="#br0" timeOffset="121274.9365">24485 6892 1218,'2'-1'325,"-2"2"-221,0-1-82,2 10 14,2 10 110,5 9-16,3 19-47,-3 13-29,-3 14-11,2 12-20,-8 3-17,0 55 1,-8-96-6,0 51 7,-5-6-8,-5-5-1,0-8-44,-1-17-105,1-15-192,-15-6-309</inkml:trace>
  <inkml:trace contextRef="#ctx0" brushRef="#br0" timeOffset="121485.9486">24543 7547 1764,'-3'0'339,"6"3"-246,-6-2-63,6 2-3,1 4-11,9 5-10,11 10 6,13 8 12,10 6-10,3 3-14,2-1 9,-3 5-9,-7-6-20,-7-2-30,-14-9-121,-7-11-450,-35-26-305</inkml:trace>
  <inkml:trace contextRef="#ctx0" brushRef="#br0" timeOffset="121822.9679">25042 7551 1239,'6'-11'619,"9"-4"-511,4-14-18,5 6 72,0 1-27,0 12-75,-6 7-45,4 8-15,-4 7 0,-3 13-20,-5 13-5,-5 14-19,-14 13-11,-6 6 4,-7 0-8,-7-3 17,-1-15 29,5-7 11,5-17 2,4-9 0,9-11-2,7-5-11,9-2 13,8-2 51,16-6 22,6-3-25,9-9-18,-2-8-6,0-5-12,-7-3-12,2 1-10,-1-2-69,-3 2-166,49-36-467</inkml:trace>
  <inkml:trace contextRef="#ctx0" brushRef="#br0" timeOffset="122032.9799">25785 7439 1431,'3'-7'353,"9"0"-272,16-10-41,16-1 101,20-3-31,49-7-49,12 5-23,-84 20-8,-2 0-18,42-3-12,-6 0-9,-8 4-54,-13 6-161,-11 6-264,0-6-263</inkml:trace>
  <inkml:trace contextRef="#ctx0" brushRef="#br0" timeOffset="122228.9911">26086 6865 1743,'-3'0'280,"3"4"-280,-3 10-49,6 21 49,0 34 0,6 78 51,7 62 0,-13 32-20,-12-66-14,2 23-17,9-71-203,6-27-313</inkml:trace>
  <inkml:trace contextRef="#ctx0" brushRef="#br0" timeOffset="123226.0481">27448 6787 265,'-1'0'1267,"1"0"-989,-2 3-223,1 7-53,-1 18 43,-2 17 36,-2 23-33,-10 76-18,3 27-12,5 5-9,6-43 0,-7-17 3,9-7 0,0-64-6,0-5-5,6-15 5,3 28-6,3-22 0,12-21-48,9-20-34,17-18 10,7-24-47,6-17 2,0-11 48,-7-8 45,-7-9 17,14-57-5,-17-21-54,-18-11-21,-22 81 87,-10 69 6,1 9 90,0 10 19,-3-18 32,-1 20 29,4 11-53,0 10-86,-2 18-31,-1 21-5,3 14 0,-1 22 8,4 6-8,0 7 11,0-1-6,-3 1 6,-3-3 3,-2-1-3,0-5-2,2-9-4,1-9-5,5-8 5,3-11-6,3-13-84,5-6-184,36-10-434</inkml:trace>
  <inkml:trace contextRef="#ctx0" brushRef="#br0" timeOffset="123654.0726">28170 7483 1388,'0'-6'534,"2"6"-440,-1-3-34,-1 3 50,0 0-28,0 3-44,2 4-32,1 9-5,0 16 33,0 13-4,-3 10-16,-5 9-7,-4 3-6,-4 0-1,-3-1 1,1-6 0,0-8 0,1-7-1,4-12 0,4-11 0,4-8 1,4-7-1,1-7 0,7-4 3,7 3 28,6-7-4,8 0-7,6-1-11,3 1-3,6 6-5,2-1 10,0 7-4,-3-3-1,-8 2-6,-7-3 0,-8 0 0,-7 0 0,-8-3-56,-5-4-67,-16-53-435</inkml:trace>
  <inkml:trace contextRef="#ctx0" brushRef="#br0" timeOffset="157059.9833">17376 9290 791,'-1'3'612,"-2"-2"-450,1 11-115,0 14-14,-4 13 60,-6 15 27,1 11-36,0 2-24,0-2-23,0-7-11,5 0-4,1 6 4,5 4 7,3 7 3,4 2-2,3 3-7,3 2-12,7-6-6,7-11 0,6-13-8,11-14 5,1-21 2,9-19-1,5-20-1,-1-20 2,-1-24-8,-4-16-9,19-61-3,-23-14 1,-27-7-8,-18 51-7,-5 11-1,1 54 8,-1 7 11,1 9 8,-4-32 0,0 20 2,1 17 19,-1 11 18,-1 10 7,4 10-20,-1 10-25,-3 13 0,-1 23-1,-1 26 1,-2 8 11,0 12 5,0 6 5,-4 63 5,2 17 2,8-17-4,3-125-13,2-10-10,0-8-1,3 21 0,0-20-1,5-16-42,-1-11-36,10-16-22,1-8-80,7-16-338,43-101-303</inkml:trace>
  <inkml:trace contextRef="#ctx0" brushRef="#br0" timeOffset="157375.0013">18189 9908 1074,'-1'1'374,"1"-1"-143,0 2-24,0 3-26,0 9-56,0 12-5,-3 14-35,0 13-38,-2 4-31,-1 6-4,3 0-4,-3-6-7,6-2 4,0-5-5,0-4-1,6-3 0,-3-8 1,4-5-1,4-14 1,2-3 2,4-9 14,4-8 16,6-9 1,6-3-15,3-12-9,-1 2-8,-4-1 5,-5 2-6,-4 5-5,-4 1-40,-4 5-61,-4 2-74,26-2-443</inkml:trace>
  <inkml:trace contextRef="#ctx0" brushRef="#br0" timeOffset="157677.0186">19004 9749 968,'-5'-4'878,"4"3"-699,-1-2-100,2 2 20,3 1 12,0-2-39,7 0-25,7-2-17,12-6-9,8-1-9,6 2-5,3 3 1,-2 4-7,-3 1 0,-8 1 0,-6 3-1,-8 1-8,-7 2-31,-4-2-29,-5 4-40,-5 0-60,-5 6-190,-60 35-489</inkml:trace>
  <inkml:trace contextRef="#ctx0" brushRef="#br0" timeOffset="157970.0354">18813 10420 1351,'-2'0'530,"4"0"-438,1 0-29,9-4 61,10-2 1,12-4-25,6-1-23,8-5-28,2 0 4,-1-1-10,-1-2-10,-8 2-21,-2 4-6,-10 2-5,-7 8-1,-5 6 0,-6 4-1,-2 5-16,-2-2 5,0-1-18,1-1-33,-1-2-36,-1-3-30,-1-2-61,-1-1-267,-9-14-187</inkml:trace>
  <inkml:trace contextRef="#ctx0" brushRef="#br0" timeOffset="158803.083">20102 9628 1426,'-3'-2'299,"1"1"-167,-3-2-95,5 3-37,-2 0-1,4 0-155,2 6-179,8 37-185</inkml:trace>
  <inkml:trace contextRef="#ctx0" brushRef="#br0" timeOffset="159904.146">20285 9387 775,'2'-7'531,"1"0"-344,1-9-50,-1 8 58,0 3-8,-1 5-70,-1 2-66,1 15-31,1 22 14,1 19 19,-6 14-14,-3 8-18,-4 1-6,-3-3-8,-9 4 7,0-1-7,-5 3-6,0 0 1,2-5 4,3-6-6,8-17 1,6-11-1,5-16 0,4-14 0,6-6 0,9-7 0,10-6 17,12-8 11,12-5 13,9-3-4,1-1-7,5 6-12,0-2 6,-1 4-4,-7-1-10,-4 6-9,-11 4 0,-11 2 0,-7 2-1,-8 2 0,-10 2-1,-4-4 0,0 0-18,-3-4-50,5-13-95,33-103-366</inkml:trace>
  <inkml:trace contextRef="#ctx0" brushRef="#br0" timeOffset="160104.1574">21261 9661 1823,'-1'0'294,"1"0"-211,-3 0-67,4 0-8,1 2-7,1 2-1,7 6-13,4 4-98,9-1-402,57-13-714</inkml:trace>
  <inkml:trace contextRef="#ctx0" brushRef="#br0" timeOffset="160542.1825">21843 9387 1395,'-7'-17'328,"4"-3"-151,-5-24-126,-2-5-30,1-4 15,-3 4-3,-3 9-22,-9 11 2,-2 16-4,-10 17-1,-9 13 1,-9 19 1,-6 17-2,2 17-2,4 15 3,7 5-8,14 8 1,17 2-1,15-4 0,16-12 1,11-19-1,12-18 5,6-24-5,5-19 1,3-19-2,1-16 0,0-19-31,4-15-115,-1-15 59,-5-8-148,-9-6-241,11-167-133</inkml:trace>
  <inkml:trace contextRef="#ctx0" brushRef="#br0" timeOffset="160752.1945">21848 8654 852,'-2'-4'309,"2"3"-130,0-3-41,2 8-35,0 8-35,5 14 2,0 19 40,-1 14-31,0 16-25,-4 14-6,-8 66-18,-9 41 3,-3 2-13,16-152-10,2-5-8,0-10-2,6 32-18,3-22-128,6-16-212,49-32-246</inkml:trace>
  <inkml:trace contextRef="#ctx0" brushRef="#br0" timeOffset="160980.2075">22231 9032 1491,'2'0'361,"0"-3"-256,6-4-48,10-6 66,10-5-28,12-4-50,10-2-26,-1 4-8,3 1-11,-7 8 0,-5 0-21,-10 7-61,-10 4-146,-10 4-271,-38 14-93</inkml:trace>
  <inkml:trace contextRef="#ctx0" brushRef="#br0" timeOffset="161347.2285">22430 8949 994,'-5'8'249,"2"-2"-153,-3 8 34,3 9 65,3 9-22,5 3-37,-1 10-31,4 3-31,-1 4-22,-4 3-19,-5 4-7,-6 2-13,-2 0-7,-3-5-4,-8 0 5,-4-6 2,-10-3-8,-3-4-1,-2-5-12,7-13-3,12-11 6,6-10 9,12-8 1,4-7 0,10-1 0,5-10 8,11 1 11,3 3 10,6 2 7,4 4-2,3 4-7,1-1-11,1 2-11,-1 5-5,-2-1-1,-4 2 0,-6-2-25,-14 6-65,-2-3-47,-14 4-197,-10 1-134,-87 24-666</inkml:trace>
  <inkml:trace contextRef="#ctx0" brushRef="#br0" timeOffset="161677.2474">21179 10293 943,'-9'6'167,"3"-5"-119,-7 8 73,11-8 68,4-1-39,2-1-61,11 1-8,5-3 91,17 0-14,20-7-44,53-17-20,30-4-19,22 0-21,-43 11-7,0 3-7,-11-2-14,-16 6-16,-10 2-3,3-4-7,-49 3-6,-3 2-29,-3-2-79,25-10-30,-15 4-225,-25-1-555</inkml:trace>
  <inkml:trace contextRef="#ctx0" brushRef="#br0" timeOffset="162023.2672">21695 10438 952,'-23'-8'210,"0"0"-129,-24-4 15,-1 8 67,-4 6-20,3 8-35,3 8-27,5 6-36,11 6-29,6 5-14,14 1-2,10 8 0,10 3 0,14 10 0,4 5 0,3 5 0,1-2 1,-4-5 0,0-8 0,-1-10 5,-6-16-6,2-16-5,-3-16-11,2-17-52,0-16-58,0-21-63,-1-24-73,24-197-119</inkml:trace>
  <inkml:trace contextRef="#ctx0" brushRef="#br0" timeOffset="162232.2791">21719 9842 877,'0'0'292,"-3"0"-121,-3 7-73,2 9-7,1 19 46,2 19-11,3 20-41,13 67-13,0 22-1,-4 8-11,-10-62 0,-2-60-17,-1-1-22,2-7-10,0 41-10,2-15-1,2-15-20,0-12-133,8-17-316,20-41-231</inkml:trace>
  <inkml:trace contextRef="#ctx0" brushRef="#br0" timeOffset="162422.29">21982 10609 378,'1'0'1221,"4"-1"-1005,7-2-147,12-2 95,9-5-25,8 1-53,7-8-38,4 2-26,2-4-10,-6 0-12,-3 1 0,-5-2-59,-7 2-91,-9-1-350,-20-28-468</inkml:trace>
  <inkml:trace contextRef="#ctx0" brushRef="#br0" timeOffset="162699.3059">22198 10335 1514,'-1'4'321,"1"1"-245,-3 10-26,3 10 86,-2 2-41,0 17-55,0 5-14,-1 12 2,-3 22 8,-3 56-13,6-88 5,-2 39-13,5-14-7,6-23-7,3-20 6,4-17 1,-3-7 1,0-6-2,7-6 2,-2-6 0,2-8-9,4-9-9,0-5-31,3-8-88,4-5-154,38-73-623</inkml:trace>
  <inkml:trace contextRef="#ctx0" brushRef="#br0" timeOffset="168165.6185">16464 7010 1134,'-4'-2'181,"1"2"-73,-3 0-19,0 10-2,-1 8 6,-10 20-2,-1 18 17,-7 14-34,-3 10-35,-4 3-17,-1 1-7,4-3-9,5-10-4,15-9-1,6-12 0,9-7-1,6-14-10,9-8-7,2 0-1,0-7 0,2 6-1,-1 0-1,-6 2 11,-3 5 0,-7 2 3,-10 8 6,-8 8-1,-14 6-56,-8 13-44,-9 7 11,-2 6 35,-6 8 34,5-5 15,8-2 5,19-13 0,10-8 0,14-9-5,10 0 5,11 4 0,2 13 1,21 64 15,-2 41 21,-9 11 16,-31-44 32,-14-28 11,-2-58-13,-3-9-35,-3-5-16,-7 33-4,-3-17 0,2-19-15,0-15-12,1-9-46,-31-31-280</inkml:trace>
  <inkml:trace contextRef="#ctx0" brushRef="#br0" timeOffset="169900.7178">15613 11894 901,'-2'0'213,"2"0"-135,0 0 63,0 0 65,0 0-1,-1 0-52,1 3-54,-2-3-25,2 3-13,-1 0-17,2 1-20,4 4-9,7 3 1,7 5 7,8-2 2,9 1-4,1-6-3,9-6-4,-1-3-5,6-6 0,0-6 1,-1 1-4,0-1-4,-10 0-2,-1 2 6,-8 2-5,-6 3-1,-9 2 0,-5 2 0,-6 1-9,-4 0-3,-1-3-18,-1 0-15,-7 3-14,-7-4-131,-12 0-400,-90 4-278</inkml:trace>
  <inkml:trace contextRef="#ctx0" brushRef="#br0" timeOffset="170260.7383">15661 11951 1141,'0'0'253,"0"0"-160,-3 0 41,1 1 70,-1-1-56,0 2-73,0 4-43,-3 7-20,-2 8-3,0 13-2,0 9-1,4 2 2,2 4-1,2-2 1,2-1-2,2-1-5,4 0 7,-1 4-1,-1 3 2,-1 5 0,-4 4 2,-1 0-4,-5-6 1,-1-6-2,-4-10-6,1-13 6,3-10-5,3-9 5,3-7-6,-1-6-11,1-9-97,0-15-230,0-13-238,16-108-157</inkml:trace>
  <inkml:trace contextRef="#ctx0" brushRef="#br0" timeOffset="170500.7521">15663 12361 854,'0'-2'358,"0"2"-142,0-1-132,2-2 20,4 0 32,6-1-13,15-6-3,10-3-36,14-8-39,5-3-21,2-4-9,2 8-7,-10 2-7,-5 8 0,-15 9 0,-7 8-1,-13 9-15,-9 10-35,-12 15-115,-9 4-130,-9 10-211,-64 71-119</inkml:trace>
  <inkml:trace contextRef="#ctx0" brushRef="#br0" timeOffset="170788.7686">15725 12719 597,'-11'9'244,"-4"-1"-62,-7 10-14,3-1 30,10-9 7,6-4-32,4-4-62,4 0-39,4 4-3,7-4 40,8 3-17,6-3-29,7-3-18,-1-3-9,3 4-6,0-2-8,-5 0-7,1 4-6,0-2-8,-2 2 1,-5-2 4,-1 0-5,-4-2-1,-3 1-9,-1-3-15,-1 0-45,0-2-36,3 2-162,8 2-305,58-15 24</inkml:trace>
  <inkml:trace contextRef="#ctx0" brushRef="#br0" timeOffset="171094.7861">16781 12319 1351,'-2'-3'264,"1"3"-116,0-4-106,2 4 33,-1 0 38,5 0-43,2 2-26,11-2 20,4 0-8,12-4-10,7-2-10,2-1-10,3-7-11,-2 4-8,-4 3-7,-3 2 0,-4 3 1,-2 1-2,-3 1 0,-2 0-21,-10 0-34,-2 0-41,-8 0-142,-6 0-302,-43 6-584</inkml:trace>
  <inkml:trace contextRef="#ctx0" brushRef="#br0" timeOffset="171387.8028">16777 12787 1148,'-5'4'247,"3"4"-166,-2-2-37,10-1 43,5-5 79,8 0 14,12-4-45,11-1-43,4-6-28,2 1-4,1 1-13,-7 3-7,-8 0-13,1 6-6,-5 6-7,-2 2-8,-1 0-6,0 5 1,-1 2 0,-2-4-1,0-3-1,-8-4-28,-3 0-37,-4-4-36,0 0-84,-8-1-288,-28-33-475</inkml:trace>
  <inkml:trace contextRef="#ctx0" brushRef="#br0" timeOffset="175825.0566">18038 12103 784,'-1'-2'331,"-1"0"-107,-3 0-145,5 2-32,0 2 38,0-2 5,0 2-27,4 0-22,0 1 4,1 5 45,4 2 0,4 2-18,2 0-9,3 4-12,2-4-12,8 6-11,4-8-11,6 2-8,4 0-8,0-4 7,-3-2-7,2-4 0,-6 0 0,-7-2-1,-6 0 0,-7 0-1,-7 0 0,-5 0 0,-3-2-5,-3 2-16,3-2-37,-3 0-62,-3-3-140,-3 2 13,-3-1-16,-3 8 21,-1 0 131,0 4 83,0 6 29,2-2 46,0 5 66,2-4 56,0 1-9,2-2-13,1 0-32,3 5-12,2 1-20,0 6-16,4 11-13,3-3-11,-2 8-18,3 5-9,-1 3 0,-1 4 0,-2 4 10,-5-2-2,-3 6-2,-7-5-11,-1-4-1,0-10 0,2-8-9,-1-10 6,4-9-4,0-5 5,-1-2-5,-3-1 7,-2-6-9,-3 0 1,0-3 1,-2 0-1,4-4 0,6 4 5,4-1 6,7 2 21,2 1-6,2 1-17,8 1-10,7 1 0,11-2 23,13 0 13,10 0 9,5-3 0,2-2-12,-3 0-8,-1-1-11,-1 1 7,-10 4 1,-3 1-14,-15 0-7,-7 1 0,-7-1 5,-6 0-6,-5 1-1,-1-1 0,-3-1-17,2 1-57,-2-1-70,6-9-217,6-61-875</inkml:trace>
  <inkml:trace contextRef="#ctx0" brushRef="#br0" timeOffset="175993.0662">19009 12634 1566,'-2'0'363,"-1"4"-228,0-4-106,3 0-16,1 0-13,7-4-62,7 4-162,55-18-317</inkml:trace>
  <inkml:trace contextRef="#ctx0" brushRef="#br0" timeOffset="176275.0823">19348 11928 1374,'-7'-3'237,"4"3"-101,-6-5-91,0 10-4,0 5 4,-3 15 0,-1 12-14,-1 24-8,-9 19-10,-15 79 4,-12 55 10,-2 3 12,30-99-8,5-9 1,12-67-11,7-4-9,2-12-11,8 28-1,14-24-10,12-19-71,15-19-147,121-79-290</inkml:trace>
  <inkml:trace contextRef="#ctx0" brushRef="#br0" timeOffset="176625.1024">19747 12204 1454,'-2'-1'240,"2"1"-169,-1-4-70,5 5 7,7-2 29,5-1 52,7-1-22,5-4-34,0 0-19,-4 3-7,-1 1-1,-6 10 0,-3 0-4,-2 10 11,-8 5 8,-5 4 15,-6 13-3,-7 2-15,-4 12-10,-6 2-2,-3 5 1,-10 1-7,-4-3-12,-3-7-7,-3-11-58,7-8-97,3-16-79,4-9-88,-18-52-250</inkml:trace>
  <inkml:trace contextRef="#ctx0" brushRef="#br0" timeOffset="177019.1249">19638 12269 282,'1'1'931,"5"9"-777,0 7-8,1 7 55,-4 7 6,-6 10-53,-1 6-73,-2 13-39,-3 14-16,2 0-13,-1 0-2,0-5-1,-3-1-8,0-9-1,3-8-1,3-16-21,4-9-82,2-14-146,2-10-48,3-16 90,4-12-45,1-13 39,2-13 97,-2-2 116,5 4 72,2 8 117,0 13-16,3 13-13,-6 14 1,6 18 10,0 9 10,0 8-68,2 4-31,-2-4-22,-1-6-24,2-8-15,-1-4-10,-3-8-10,-5-4-1,-2-8 0,-1 0-60,-5-7-155,2-36-418</inkml:trace>
  <inkml:trace contextRef="#ctx0" brushRef="#br0" timeOffset="177209.1358">20174 12720 1078,'0'0'276,"0"0"-192,0 2 70,-2 4 103,1 11-62,-2 9-65,0 9-68,-2 7-38,1 1-14,1-4-9,5-4-1,3-7-18,3-7-66,4-5-198,34-1-353</inkml:trace>
  <inkml:trace contextRef="#ctx0" brushRef="#br0" timeOffset="177410.1473">20520 12656 1631,'3'-5'354,"6"-1"-260,4-13-67,6 2 38,7-5-5,6 5-33,1 6-14,3 3-7,3 5-5,-1-3-1,-2 2-5,-5 1-31,-9 0-86,-6-7-238,-14-45-462</inkml:trace>
  <inkml:trace contextRef="#ctx0" brushRef="#br0" timeOffset="177612.1588">20677 12165 1494,'-5'8'266,"2"6"-212,-3 13-44,3 10 16,4 16 43,4 9-6,1 10-24,0 9-15,-2-3-14,-2 2-2,-4-11-2,1-10-6,1-13-65,3-3-226,10 11-530</inkml:trace>
  <inkml:trace contextRef="#ctx0" brushRef="#br0" timeOffset="177941.1776">21113 12373 1683,'2'-12'216,"4"-1"-216,8-14-90,2 10 77,7 4 13,0 9 9,7 10 7,9 1 5,1 3 48,3 1-22,0-6-13,-8 1-1,-10-3-19,-5 0-7,-5 7-7,-8 7 1,-4 12 5,-3 11 9,-8 13 8,-8 9-4,-5 1-2,-6 0-4,-4-10 4,-1-12-4,3-13-11,0-11-2,4-7-48,1-10-144,-1-8-322,-30-53-349</inkml:trace>
  <inkml:trace contextRef="#ctx0" brushRef="#br0" timeOffset="178356.2014">21154 12171 1321,'1'-6'299,"2"2"-176,-3-3-57,2 8 9,2 13 19,4 12 2,4 15-36,-2 22-28,-1 9-17,-2 15 1,-7 3 1,-7-4-10,-2-1 1,-1-5-7,-4-6 0,2-11-1,-1-10-24,6-16-60,3-15-85,4-12-82,2-16 11,7-18-7,4-15-28,-1-15 122,6-5 153,-8 11 161,2 11 178,-7 21-48,-2 8-84,-2 8-77,4 4-22,5 5-13,8 5-17,2 2-27,3 2-21,2 0-9,1 5-6,1-1-6,-3 0-3,-1-3-6,-4 7-12,-3-4-58,-1 2-52,-5-2-419,-7 4-525</inkml:trace>
  <inkml:trace contextRef="#ctx0" brushRef="#br0" timeOffset="178715.2219">21645 12801 1568,'6'-7'279,"1"0"-198,7-7 16,1 2 10,0 5-55,-5 5-32,7 5-13,-3 9-5,-2 2-1,-1 11 1,-6 5 4,-8 8-6,-5 6-8,-7 3-13,-5-2-12,-1-3-6,-1-7 3,5-8 17,4-11 10,6-6 9,4-2 0,3-7 11,3-1 8,4-1 8,6 1 6,4-3 15,4 0-9,1-1-10,-2 0-4,0-2-14,-3 3-10,-2-2-1,0 1-44,-2 4-139,-4 4-407,3 8-315</inkml:trace>
  <inkml:trace contextRef="#ctx0" brushRef="#br0" timeOffset="179918.2907">25172 7443 1024,'-3'0'277,"0"0"-154,-1 0-37,3 2 26,2 7-14,4 14-8,7 16 54,8 25-23,6 23-43,26 62-34,-38-98-23,18 39-12,-3-6-2,-2-19-6,-3-10 5,-7-14-6,-4-11-5,-4-15-17,-5-5-41,-4-12-35,-4-13-58,-5-9-181,-4-15-222,-26-110 74</inkml:trace>
  <inkml:trace contextRef="#ctx0" brushRef="#br0" timeOffset="180159.3045">25164 7532 772,'-12'3'232,"-2"5"-65,-2 6-44,0 9 3,8 11 13,10 17 22,10 9-16,8 14-37,10 6-51,2-6-28,-3-7-16,-3-10-7,-5-12 3,-4-6-8,-7-10 0,-3-11-1,-4-8 0,-1-8-19,-4-6-26,-9-10-108,-2-11-143,-7-17-169,3-18 105,-37-166-249</inkml:trace>
  <inkml:trace contextRef="#ctx0" brushRef="#br0" timeOffset="180369.3165">25092 7494 738,'-3'-7'194,"2"6"10,-2-1-65,3 14-94,4 17 6,5 15 87,9 19-16,6 11-56,5 5-24,4-4-9,-2-7-12,-3-13-9,-2-16 1,-3-12-12,-3-9-1,-4-8-33,-4-7-62,-2-6-19,-1-13-25,1-4-71,-2-15-83,1-11-14,-13-118-182</inkml:trace>
  <inkml:trace contextRef="#ctx0" brushRef="#br0" timeOffset="180519.3251">25357 7696 542,'-11'-3'329,"-1"4"-76,-13 7-82,-1 12-21,0 13-18,5 6 12,8 6-39,11 5-18,8 0 14,10-5-41,2-3-35,8-7-7,0 2-10,0-10-8,-3-1-16,-4 0-123,4 39-320</inkml:trace>
  <inkml:trace contextRef="#ctx0" brushRef="#br0" timeOffset="181366.3736">21670 12661 668,'-9'-5'0,"-24"-13"-210</inkml:trace>
  <inkml:trace contextRef="#ctx0" brushRef="#br0" timeOffset="182118.4166">21551 12073 682,'0'-14'564,"0"5"-395,3-11-77,1 4-13,2 6 29,-4 3 0,0 3-54,0 5-33,0 2-12,3-3 5,-2 7 8,2-1 19,1 3 7,0 0 13,2 8-2,0 3-1,3 8-7,5 7-15,-2 10 8,2 7-10,1 0-8,-2 3-13,-1 2-2,0 3 4,1 6 3,0 2-6,-5 1 1,-1 3-4,-9 1 9,-3-3-7,-7-2-10,-4-4 11,-2-2-11,-1-7 0,-6 0 0,1 0 7,-4-2-2,-1-2-5,3-6-1,2-7 1,11-9-1,2-13-1,5-1 1,2-9 0,1-4 0,1-2-2,0 0 2,1-1 0,1 0 2,-2 1 5,0-4-1,0 0 0,0-8-6,3-1 0,1-5 1,-1-4-1,3-1-1,6-4 0,0-3-5,2-5 0,2 0-3,0-2-6,-2-2 3,-2 1 0,-1 0 6,0 1-3,-5 2-5,1-2-13,-2-7-15,-2 2-15,1-3-18,5 0-33,-3 2-117,3 12-141,6-23-295</inkml:trace>
  <inkml:trace contextRef="#ctx0" brushRef="#br0" timeOffset="182516.4393">22388 12587 1092,'1'0'360,"7"0"-225,9-4-32,12-5 119,8-5-37,8-1-77,4 2-50,0 7-14,-5 2-7,3 8-13,-3 0-4,-1 0-4,0-4-8,-7-4-8,-5-6 0,-6-3-51,-3-1-69,-6-9-370,-11-56-895</inkml:trace>
  <inkml:trace contextRef="#ctx0" brushRef="#br0" timeOffset="182738.452">22685 12009 1524,'-5'-4'473,"2"4"-374,0-1-82,6 11-17,5 14 0,8 21 23,3 23 16,14 80 0,-11 56-17,-19-3-8,-6-92-8,-5-8-5,6-54-1,2-4-12,5-7-129,31 105-422</inkml:trace>
  <inkml:trace contextRef="#ctx0" brushRef="#br0" timeOffset="183648.5041">23780 11945 1111,'0'3'350,"1"1"-218,4 8-29,3 7 109,1 4-37,-1 7-64,1 5-34,0 6-23,1 11-12,-2 9-14,-4 9-10,-5 8-9,-8 15-7,-8 1-1,-6 2 7,-1-7-7,0-15 0,3-19 1,9-20-2,8-18 1,5-11-1,10-3-2,14-6 2,21-1 6,16-6 11,13 1 5,7 0-5,-2 9 2,-2 4-8,-6 1 16,-8-5-9,-8-5-9,-6-4-8,-9-5-1,-7 0-10,-7-7-49,-7-4-58,-4 1-42,-8-8-345,-9-53-493</inkml:trace>
  <inkml:trace contextRef="#ctx0" brushRef="#br0" timeOffset="184129.5316">25524 11740 1335,'0'-5'338,"-2"-4"-173,-1-11-93,-4-1 10,1-5 8,-5-1-37,0-1-32,-3 5-12,3 8 1,-4 7 2,-5 1-6,-7 14 0,-5 4-5,-6 10-1,-4 5 1,2 12-1,-2 4 1,6 11-1,7 5 0,16 10-1,10 5 1,11-1-2,14 1-5,-1-8 6,8-9 0,0-11 1,0-17 0,2-16 0,-1-14 6,1-18-6,2-9-1,2-16-46,3-12-79,-1-10-129,0-7-72,43-150-217</inkml:trace>
  <inkml:trace contextRef="#ctx0" brushRef="#br0" timeOffset="184353.5444">25647 10779 1440,'-4'8'239,"-2"11"-187,-4 25-28,-2 28 99,-11 72 9,7 42-36,10 33-42,2-65-18,7-13-13,0-13-13,4-80-8,-1-7-1,0-5-1,8 28-1,2-25-18,0-16-55,6-23-143,62-93-298</inkml:trace>
  <inkml:trace contextRef="#ctx0" brushRef="#br0" timeOffset="184947.5784">25955 11483 1115,'-2'-2'871,"1"2"-709,-1-1-121,5 1-29,6 0 12,9-4 18,15-3-5,10-7-17,8-5-13,0-2-7,1-7 0,-8 1-13,-2 2-23,-6-1-11,-12 7-5,-11 10 1,-7 9-3,-11 6-5,-3 11 44,-1-1 15,-1 6 12,1-7 3,-2-1 14,7-9-5,0-1 7,2-1-4,-1-3-3,-3 10-4,-2 3-7,-6 13-2,2 15-1,-4 14 16,2 10 10,2 12 6,-2 8 1,-2-6-2,3-6-19,4-20-8,3-16-7,1-10-5,4-13-2,-5-7 8,4-3-7,-2-3 7,-4 1-7,-4 0 11,-6 0-11,4 1 1,3-1-2,7 2 0,5 1-12,8-4 12,10 3 0,17 0 10,22 0-8,46-7 8,-64-4 7,34-8-10,-8-1-1,-9-7-5,-15 1-1,-15 0-18,-11 5-39,-18 7-51,-20 4-150,-17 12-288,-129 51-187</inkml:trace>
  <inkml:trace contextRef="#ctx0" brushRef="#br0" timeOffset="185276.5972">25004 12881 1204,'-13'6'283,"6"2"-194,-8 0-10,10-5 88,8 1-20,17-1-47,24-6 14,70-4-24,71-31-12,47-40-31,-69 26-22,-8 7-11,-19 15-1,-18 21-1,-24-8-11,-54 11 1,-10 0-2,-6 3-8,19-5-31,-15 4-57,-18 4-84,-10-2-157,-36-6-304</inkml:trace>
  <inkml:trace contextRef="#ctx0" brushRef="#br0" timeOffset="185622.617">25618 13181 1256,'-3'-10'168,"1"-5"-142,-5-15-19,2-7 26,-1-4 72,-3 6 3,-5 11-31,-6 9 1,-6 15-2,-2 15-38,-11 10-17,0 13 7,3 3-1,6 6-12,10 6-7,7 9-7,8 7-1,6 4 1,7 3-1,6-7 0,1-11 0,4-14-1,2-15 1,0-15-9,2-21 1,3-12-13,5-21-52,5-22-83,8-22-74,25-75-246,15-117-159</inkml:trace>
  <inkml:trace contextRef="#ctx0" brushRef="#br0" timeOffset="185824.6286">25735 12451 922,'-8'1'455,"0"5"-294,-4 7-76,-4 23 5,5 21 42,1 21-4,3 67-38,7 33-35,-3 31-14,-2-74-5,4-9-17,2-25-11,1-61-8,2-6 0,2-9-14,6 20-57,1-21-133,8-18-284,24-80 137</inkml:trace>
  <inkml:trace contextRef="#ctx0" brushRef="#br0" timeOffset="186021.6398">25886 13220 1444,'2'0'458,"2"2"-413,5 2-37,10-2 56,6 2 31,10-4-22,1-2-34,5-2-22,0-3-7,-2-1-8,-5-3-2,-1 1-7,-5 0-38,-6-8-87,-2-2-186,19-52-321</inkml:trace>
  <inkml:trace contextRef="#ctx0" brushRef="#br0" timeOffset="186306.6561">26205 12925 807,'-7'1'688,"0"1"-537,-4 6-83,4 5 74,1 8 17,-3 8-37,7 8-52,1 14-37,1 10-13,-1 4-5,-3 9 0,1-1 7,2 2 4,2-6-5,2-4 4,5-12-1,5-6-10,2-13-1,7-11-1,-2-5-6,4-10-5,1-8-1,6-16-7,4-16-38,2-7-58,-7-8-73,-5-1-349,-20-72-371</inkml:trace>
  <inkml:trace contextRef="#ctx0" brushRef="#br0" timeOffset="187214.7081">23905 11718 794,'0'0'191,"0"1"-119,2-1 6,-2 0 73,0-1 10,0 1-31,0-7-26,1 5-26,1-4-27,-2-2-9,0 2-3,0-2-15,-2 4-3,2 4 28,-1 0 8,1 3-7,-2 2-13,-2 6-16,-4 11-9,0 5 3,-2 15 8,3-1-5,0 2-3,3 2-6,-2-3-8,2 4 0,1-1 1,-2 3 7,-1 6-2,-4 4 7,-2-1 4,-2-1-8,-2-7-1,3-5-7,-2-8-1,7-13 1,4-4-1,1-12-1,2-3-17,2-4-22,2-4-30,6 1 0,2-4-12,-1 0-93,0-2-55,-1-1-50,-16-16-381</inkml:trace>
  <inkml:trace contextRef="#ctx0" brushRef="#br0" timeOffset="195622.1889">30050 1330 716,'-1'0'276,"-1"0"30,0-3-15,1 6-164,1-3-46,0 1 15,0-2-1,1 1-28,-1 0-35,2 1-23,-2 3-9,2 8-27,5 16 20,1 27 7,11 81 0,-1 77 9,-12 47 5,-13-52-2,-7 5 1,-1-6-11,-5 18 13,6 12-7,6-6-8,-2-18 0,-5 12 1,-2 14 1,-5 0 7,-2 13-8,3 32 0,8-36-1,6 18 0,7-3 0,10-7-8,11-2-5,5-2-16,1-72-25,-4-32-25,-7-25 22,-13-10 28,-12-6-13,-4-66-34,-1 0-190,-56 67-437</inkml:trace>
  <inkml:trace contextRef="#ctx0" brushRef="#br0" timeOffset="196247.2247">30295 2124 1085,'-2'-3'307,"2"3"-134,-1-3 67,4 1-29,3-4-67,9-2-66,12-6-45,17-4-9,10 2-12,9 5-4,2 7-7,-2 4 0,-2 4 0,-11 3-1,-4 4 0,-12 2-48,-12-1-42,-7-4-100,-7 0-101,-5-14-166,-4-51-308</inkml:trace>
  <inkml:trace contextRef="#ctx0" brushRef="#br0" timeOffset="196532.241">30663 1733 700,'-3'8'232,"1"8"-134,0 9 92,4 11-11,3 3-62,1 12-2,0 4-26,-1 12 4,-5 11 6,-5 2-26,-3 4-29,-4-1-14,1-9 1,5-13-13,4-10-11,6-13-6,6-9-1,3-13 1,5-3-1,8-7-5,7-12 4,4-9-38,4-7-93,-3-8-178,51-80-376</inkml:trace>
  <inkml:trace contextRef="#ctx0" brushRef="#br0" timeOffset="196705.2509">31264 2090 1010,'4'0'229,"3"0"-133,4 0 99,-1 0-19,0 0-77,0-2-56,2 0-25,2 2-18,1-2-36,1 0-118,-7 4-74,-19 12-343</inkml:trace>
  <inkml:trace contextRef="#ctx0" brushRef="#br0" timeOffset="196885.2612">31097 2419 1085,'4'2'453,"2"2"-412,7 1 68,4 0 146,11-3-57,3-4-97,11-3-67,9-4-24,2-8-10,4 1-83,0 0-124,-1 1-272,81-44-745</inkml:trace>
  <inkml:trace contextRef="#ctx0" brushRef="#br0" timeOffset="197215.2801">31891 2192 1393,'-8'17'220,"1"-1"-149,-5 20 17,5 5 4,6 0-44,4-2-21,8 0-21,6-9-5,2-10-1,8-5-12,3-15 6,1-12-15,5-13 21,0-12-6,-5-11-3,-6-10 9,-8-7 0,-13-4 11,-7 6 1,-13 8 40,-3 16 31,-8 12-5,-2 11-24,-1 13-23,1 6-17,0 13-14,3 11-1,3 8-35,10 11-114,7 9-207,16 86-376</inkml:trace>
  <inkml:trace contextRef="#ctx0" brushRef="#br0" timeOffset="197391.2901">32315 2676 1344,'0'4'247,"0"2"-184,-1 3 27,-4 7 71,-3 0-79,-5 4-41,-2 2-41,-11-1-56,5 3-217,-24 12-483</inkml:trace>
  <inkml:trace contextRef="#ctx0" brushRef="#br0" timeOffset="200001.4394">32692 1766 726,'-4'0'242,"3"0"-80,-3 0 15,3 3-14,0-3-41,1 1-43,0-1-16,1 0 3,-1 0-1,0 2-19,0-2-8,1 0-7,-1 0-8,0 0-11,4 0-5,1 0-7,4 2-9,8-1 9,7 5 9,0-5 0,-5 2-9,-3-2 1,-2-1-1,-5 2 1,-2-2-1,0 0 0,2 0 0,2 0 0,-2 0 0,6-2-9,2 1 1,2-2 7,3 3-5,-1-1-4,1-1-28,-8-2 25,-2 3 4,-2-1 0,-6 2-5,0 0-25,-4 2-16,-2-2-5,2 0-35,-3 0-40,0 1-13,-3 3-32,-4-2-69,-3-1 54,-4 3 91,1 2 79,2 2 25,-4-3 60,3 5 33,0-2 25,3-4 10,4 4-11,3 2-17,2-1-11,2 4-2,-1 12 25,2 7-19,0 10 2,0 4-29,2 3-8,-1 4-8,2-1-5,-1 6-3,-1-6-15,-1 1-9,-1-6 0,-3 0-5,0-7 4,-2-7 1,0-5 0,-4-3 0,2-7-9,-1 0 3,-1-5 3,-5 0 1,0-2-5,0-3-5,0-1-5,2-3 7,4-2-8,3-2 7,-3-2-1,5-2-4,-3-2-1,1 2 0,2-1 0,-3 2 10,2-4-11,1 4 0,-1-1 1,2-1 0,0 1-1,2 2 6,-3-2-6,3 0 0,-1 3 0,1-4 0,-2 4 0,2-3 0,-1 3 0,0-3 0,2 4 0,-1 0 0,0 0 0,1 0 0,0 0 1,0 0-1,0 0 0,1 0 0,-1 0 1,0-3 0,1 6 8,1-6 10,-2 3 8,0 0-4,2 0-10,-2 3-2,0-3-5,1 4-5,-1-4-1,3 0-1,-3 0-5,1 0 0,-1-4 5,2 4 0,-1 4 1,4-4 7,0 0 2,1 0-3,-2 0-4,-1 0-1,-1 0 5,0 0-5,-2 0 0,2 0-1,-4 0 1,2 1 1,0-2-1,0 2 0,0-1 5,0-1-6,0 1 0,0 0 1,0 0-1,2 0 0,-4 0-5,10 0 5,1-7 15,6 6-7,-3-2-7,-2 0 0,-1 0 0,2 3 0,-2-3 0,4 2 1,0-3-2,5 0 0,-5 0 0,2-2 0,-1 5 1,-5-3-1,0 1 0,-5 3 0,-1 0 0,-1 0-1,-2 0 0,-2 0 0,2 3 0,0-3 1,0 0 0,-1 0 0,1 0 1,-2 0 0,2 0-1,2 0 1,-2 0 0,0 0-1,0 0 0,0 0-26,0 0-8,0 0 4,0 0-9,0 0 1,10-3-11,-3 3-58,0 0-88,2-1-72,3-4-115,31-30-462</inkml:trace>
  <inkml:trace contextRef="#ctx0" brushRef="#br0" timeOffset="200302.4566">33165 2109 1260,'0'0'286,"0"0"-169,0 1-1,3-1 32,-3 0-56,6 2-56,5 2-6,8 0-2,8 0-10,3 2-4,1-3-8,0 3-6,-8-2-15,1 3-39,-5-3-42,-4 2-62,-9-5-4,-3 1-36,-6 0-81,-7 2-67,-37 19-358</inkml:trace>
  <inkml:trace contextRef="#ctx0" brushRef="#br0" timeOffset="200496.4677">33161 2455 917,'0'2'190,"3"-2"-106,-3 0 140,1 0 40,-1 0-53,5 0-115,3 3-9,12 0-9,1-6-40,3-2-38,6-3-5,2-5-88,3 2-216,8-4-165,69-30-470</inkml:trace>
  <inkml:trace contextRef="#ctx0" brushRef="#br0" timeOffset="200826.4866">33689 2292 917,'-3'0'521,"-1"4"-437,-5 6-82,0 11 47,1 6 44,2 5-27,6 3 5,9-1-22,1-7-29,4-7 2,6-4-13,0-11 23,3-5 5,1-8-17,-1-7 29,0-4-28,-4-9-7,-8-4 1,-3-11-14,-12-2-1,0 0 24,-5 4 18,-1 12-6,0 9-3,4 10-17,0 4-10,-2 6-6,-3 10-20,-7 3-40,-4 7-84,-4 6-105,3 7-204,-34 37-263</inkml:trace>
  <inkml:trace contextRef="#ctx0" brushRef="#br0" timeOffset="201584.53">32653 2702 709,'2'0'513,"-2"-4"-374,2 4-46,2-3 66,4-1 20,6-1-107,7-2-50,8-3-8,-2 4-13,1 0-1,-1 3-5,-5 3 5,3 3 0,2 3 0,5-2 0,2-2 6,2-2-4,-4-2-2,-6 2 2,-8 0-1,-8-3 0,-3 6-1,-6-3 0,-4 2 9,-2 0 14,-2-4 31,-10 0-14,-2-5-28,-8 1-12,-4 1 1,4-3 5,0-3-6,5 3-6,1 1 5,3 0 0,3 1 1,3 2-1,6 2-5,3 2 4,2 0 1,2 0 1,2 0 7,1 2-5,2 0-1,10 3 11,2 1 9,5-1-2,1 1-2,0-4-10,-7 1-5,-3-3-1,-3 3-1,-6-3-24,-4 0-43,-2 1-71,0-1-66,-2 3 25,0 0-40,-6 1-79,-12 0-350</inkml:trace>
  <inkml:trace contextRef="#ctx0" brushRef="#br0" timeOffset="239185.6806">20185 12845 768,'0'0'210,"0"0"-147,0 0-54,0 0-1,-2 0 67,2 0 70,0 0-10,0 0-25,0 0-19,0 0-16,0 0-1,0 0 1,0 0-6,0 0-14,0 0-16,0 0-13,0 0-4,0 0-13,-4 9-9,4 6 0,-4 7 9,1 12 0,-1 3-7,1 1-1,1 0 5,1-9-5,1-3-1,1-5 1,-1-9 0,2 0 0,-2-8 0,1-1-1,-1 0 2,0-6 4,0 3 1,0-3 2,0 1 0,0 2-9,0 0-6,0 0-15,0 0-21,0 0-35,0-2-61,2 0-109,4 0-236,5-6-282</inkml:trace>
  <inkml:trace contextRef="#ctx0" brushRef="#br0" timeOffset="241954.839">1460 12380 842,'0'-3'106,"-3"3"-44,2 0 5,1-2 58,0 2 22,0 0-32,0 0-41,0 0-25,0 2-26,0 1-13,0-3-10,0 0-14,0 0 4,4 3 2,-2 1 8,6 0 17,6 2 2,4 1 17,5-5 5,5 2-5,7-4 6,3-4-26,1 2-1,-1 1 2,0-2 4,-9 3-14,-2 0-5,-3 0-1,-5 0 5,-5 3-6,-3-6 1,-5 6 5,-4-3-6,0 0-21,-4 0-9,-1-6-35,-5-2-275,-47-49-492</inkml:trace>
  <inkml:trace contextRef="#ctx0" brushRef="#br0" timeOffset="242300.8588">1400 12466 1143,'-4'-3'225,"1"3"-95,0-4-97,3 4-25,0 1-8,0 2 7,2-2-7,-1 10-14,6 18 14,1 18 21,1 14 16,0 7-11,0 1-2,-3-2-9,0-3 6,-3 0 4,-2-2-11,2-2-7,-3-7-5,0-8 4,0-6-5,2-10 5,-1-6-5,-1-9 0,3-4-1,-3-6-67,0-4-38,2-4-66,-8-43-125</inkml:trace>
  <inkml:trace contextRef="#ctx0" brushRef="#br0" timeOffset="242541.8726">1484 12887 1242,'2'0'213,"4"4"-193,7-1-20,2-3 1,6-3 7,0-1 10,4-3 13,0 0-10,4 1-19,-1 4 4,-1 1-6,-6 2 0,-6 3 5,0 1-5,-8-2-52,-1 7-104,-4 2-99,-7 2 25,-40 38-396</inkml:trace>
  <inkml:trace contextRef="#ctx0" brushRef="#br0" timeOffset="242796.8872">1424 13190 1188,'0'0'213,"0"0"-167,0 0-45,2-1 4,-1 1 52,3 0 6,0-2-61,5 2-1,3 0-1,10 2 31,6-2 2,7 0-7,-1-2-1,0 0-7,-7-2-9,3-3-9,-3-1 8,1-6-2,2-6-6,3-6-120,3-10-146,65-90-362</inkml:trace>
  <inkml:trace contextRef="#ctx0" brushRef="#br0" timeOffset="243078.9033">2194 12487 1398,'0'0'326,"0"0"-326,0 0-30,2 2 18,9-6 12,8-1 28,15-9 28,10-3-26,5-4-3,0-1-15,-4 5 1,-5 1 1,-3 9-4,-7 4-9,-10 3 1,-3 3-2,-5 2 0,-5 1-1,-2 0-56,-2-2-58,0-2-104,-5-2-98,-23-14-182</inkml:trace>
  <inkml:trace contextRef="#ctx0" brushRef="#br0" timeOffset="243448.9245">2288 12874 1011,'0'0'459,"0"2"-425,2-2-34,-1 0 0,1 0 8,3 0 55,3 0-3,3 1 22,8-1-4,0 3 0,2-6-1,3 3-22,2-1-8,0 1-16,2 0-5,1 1-13,-2-1 4,3-1-4,0-1 2,-2-1 0,-4-3-1,-4-4 4,-7 5 1,-6 3 2,-4 0-4,-1 2-5,-4 0 0,1 0-2,-1 0-1,-1 0-9,2 0-13,-2-1-98,-2-35-623</inkml:trace>
  <inkml:trace contextRef="#ctx0" brushRef="#br0" timeOffset="244081.9607">3261 12075 1302,'-2'0'354,"2"0"-243,-4 1-111,6-1-1,-2 0 1,7 3 0,7-2 15,18 2 27,17-6 9,56-12-1,-63 2-19,41-9-13,-11 1-10,-16 2-7,-14 9-1,-13 7 0,-13 3-53,-10 3-109,-11 4-6,-11 10 35,-16 3-232,-88 55-121</inkml:trace>
  <inkml:trace contextRef="#ctx0" brushRef="#br0" timeOffset="244539.9869">3586 12093 516,'0'0'159,"0"1"-70,0 4-16,4 1 25,-1 5 40,4 5-20,-1 6 32,0 7-33,2 13-6,0 6-9,-2 5-31,1 6-20,-2 0-8,-1 0-16,-6-3 0,-3-6-9,-5-7 5,-7-5-4,-7 0-1,-9 3-3,-8 0-9,-4 0 5,2 2-10,7-15 7,9-6-8,11-11 9,12-7 6,1-5 3,3-6 12,3 4 20,-1-7-5,5-2-30,10 0-15,5-2 0,11 1-1,6 0 1,9 0 0,2 0 12,1 1 4,0 0 7,-1 2-8,-10 2-3,-5 5 0,-8 1-2,-11 2-2,-5 2-7,-5-2 0,-6 2 1,0-2 4,0-2-6,0 2-7,6 0-36,4-2-86,10-8-252,65-57-711</inkml:trace>
  <inkml:trace contextRef="#ctx0" brushRef="#br0" timeOffset="244718.9971">4224 12248 1725,'1'13'239,"2"2"-206,1 13-24,3 6-8,0-2 18,-1-2-8,0-5-5,4-6-6,-2-4-5,0-4-175,-5-10-392</inkml:trace>
  <inkml:trace contextRef="#ctx0" brushRef="#br0" timeOffset="245283.0294">4574 11770 1151,'0'0'559,"0"-3"-469,-3 3-90,6 0-23,0 0 23,3-1 9,9 1-7,13-2 14,14-2 1,4 2-7,3-2-4,-5 1-5,-4 3 0,-5 7-1,-6-1 0,-3 7-1,-5 3 0,-8-2-8,-2 7 2,-4 0 7,-6 1 8,-3 10 4,-4 0 9,-8 10 9,-4 3-5,-6 9-5,-7 6-2,-5 3-5,-6-1-5,2-9-2,1-8-6,6-13-20,2-13-103,5-10-102,-28-51-144</inkml:trace>
  <inkml:trace contextRef="#ctx0" brushRef="#br0" timeOffset="245553.0448">4657 11725 1368,'-6'7'321,"-1"10"-271,-6 15-50,-4 15 6,-3 12 18,3 5 40,-1 5-14,9 5-31,4 3-7,1 0-4,1 3 8,0 3-1,-3 0-9,-5 0-5,-2-9 8,1-11 6,-4-12-15,8-17-36,2-17-93,6-5-72,0-12-45,-4-25-48</inkml:trace>
  <inkml:trace contextRef="#ctx0" brushRef="#br0" timeOffset="245846.0616">4625 12310 1118,'7'4'272,"3"3"-229,9 7-11,2 9 76,3 4 37,2 6 10,1 4-47,1 5-27,1 6-30,-2-2-11,1 1-13,-4-5-10,1-3 2,-4-3-5,3 0-7,-3 1-1,-3-10-5,-4-5 0,-6-2 1,-2-13 5,-2-2-5,-4-5 8,0-3-10,-5-4-3,-2-12-88,1-7-208,0-8-261,-10-58-248</inkml:trace>
  <inkml:trace contextRef="#ctx0" brushRef="#br0" timeOffset="246475.0976">5157 12642 1195,'0'0'312,"0"7"-253,3 2-58,-3 10 20,8 5 46,-2 3-4,3 4-30,5 1-15,2 1-7,1-6-4,1-2 2,-1-7-7,-7-8 7,0-5 7,1-10 11,-3-8 26,2-11-19,-1-12-14,-3-14-13,-1-3 2,-9 2-3,-5-4 0,-5 8 3,-5 7-8,2 12 0,0 14 20,0 4-4,7 10-10,-4 2-7,4 6-1,0 6-11,-2 7 0,5 10-66,1 0-146,4 4-234,7 20-407</inkml:trace>
  <inkml:trace contextRef="#ctx0" brushRef="#br0" timeOffset="249531.2724">5846 12235 1741,'-3'-3'237,"2"3"-121,-6-6-97,7 6-19,2 0 1,3 0-1,1-1 1,11-6 11,14-5-3,12-4-1,6-3-7,0-2 5,-6 3-4,-8 2-2,-12 9 1,-9 1 0,-4 2-1,1 2 1,4-1-1,-3 2-17,3-2-26,2 0-55,2-5-50,0-1-32,-2-7-35,-4 0-110,-10-32-202</inkml:trace>
  <inkml:trace contextRef="#ctx0" brushRef="#br0" timeOffset="249803.2879">6028 11732 1071,'-3'-6'186,"2"6"-27,-1-4-135,2 8-24,3 5 0,2 5 40,4 8 44,2 14 9,5 13-12,-1 10-30,3 9-9,-5 7-7,-4 9-13,-2 0-2,-5 6-7,-2 1 1,-2-1-7,2-12-7,-3-15-76,6-18-116,7-18-256,24-32-199</inkml:trace>
  <inkml:trace contextRef="#ctx0" brushRef="#br0" timeOffset="250321.3176">6806 11495 556,'-2'-4'1084,"2"3"-832,-1-2-218,-1 3-25,2 3-7,2-2 47,-1 5-16,1 6-21,1 14 17,0 9 8,3 17-1,-4 6-6,-1 6-10,-2 8-7,-3 2-2,-5 7-2,0 2-3,-2 8-5,0-4 0,2-13 0,6-19 5,3-25-5,6-21-1,3-6 1,7-6 8,7-4 3,4-6 5,6-4-5,1-2-2,3 3-4,-1 0 9,-2 4-1,-3 5-7,-5 4 1,-11-4-7,-4 7 1,-6-2-1,1 1 5,-6-2 3,3-1 0,2 0-2,3-6-7,7-5-30,8 3-37,7 0-62,4 4-147,6-1-237,56-33-457</inkml:trace>
  <inkml:trace contextRef="#ctx0" brushRef="#br0" timeOffset="250763.3428">7792 11335 556,'-2'-15'564,"-4"4"-350,-7-15-103,0 7-7,-8 4 28,-2 0 25,-1 6-52,-2 0-51,0 8-24,-2 2-12,10 5-12,0 4-6,7 6-11,3 1 2,5 14 3,1 9 5,5 11 0,4 12 0,3 8 0,0 11 1,2-4 0,0 1 1,0-14 0,3-20-1,1-18 0,5-17 0,3-17-15,4-18-5,4-24-32,-1-14-65,-4-23-21,-2-8-54,1-65-102,-28-99-385</inkml:trace>
  <inkml:trace contextRef="#ctx0" brushRef="#br0" timeOffset="251011.357">7693 10304 976,'2'6'455,"2"6"-431,4 14-23,2 15 41,-2 6 39,1 11 29,0 9-40,4 14-4,-4 15-3,6 76-6,0 44 3,-5-12 0,-5-76-34,1-13-16,0-74-8,1-10 4,1-5-5,10 28-1,2-21-17,3-21-87,5-16-97,4-20-87,50-109-319</inkml:trace>
  <inkml:trace contextRef="#ctx0" brushRef="#br0" timeOffset="251604.3909">8128 11166 205,'4'0'867,"4"1"-729,6 2-86,7-2 76,0-1 70,2-1-68,-2-2-46,-2 0-40,-3 2-20,-4-6-6,0 2-5,0-6-13,2-3-91,5 2-86,2-6-59,0 3 44,-3 0 71,-8 8 76,-4 3 45,-9 4 100,-4 4 61,-2 0-97,-8-1 10,0 8 17,-6 2 2,1 3-7,3 4-4,5 5-29,8 7-26,6 5-5,3 10 2,4 6-3,5 0 8,-4-6-2,1 2 7,-3-8 4,1-5-13,-3-5-13,-4-5 9,-4-3 9,-3-1 6,-4 0-6,-3-1-9,-2-2-12,4-7-1,4-2-2,4-7-5,3-3 6,1 0-1,1-3-5,-1 3 0,2 0 0,5-7 5,7-4-5,11-7 0,11-8-1,12-4 0,12-1 0,9-1-1,2 6 1,-9 7 0,-12 3 0,-19 10-12,-18 6-40,-8 5-65,-11 4-29,-9 9 62,-17 5-256,-100 38-527</inkml:trace>
  <inkml:trace contextRef="#ctx0" brushRef="#br0" timeOffset="251970.4119">7598 12167 1176,'-6'0'210,"0"0"-155,-1 0 10,2 0 101,4 0 13,1 0-77,1 0-57,4 0-32,1 2-12,7 2 17,14 3 33,12 0-3,16-11-12,15-6-9,58-21-14,23-14-5,4-2-1,-52 19-6,0-7 0,-10 6-1,-56 16 2,-10 0-1,-3 3-1,19-8-35,-16 7-97,-17 5-160,-7 2-191,-24 15-387</inkml:trace>
  <inkml:trace contextRef="#ctx0" brushRef="#br0" timeOffset="252587.4472">8186 12328 551,'-16'4'245,"0"-1"-97,-16 4-14,-1 6 5,-6 2-1,0 2-6,-1-1-22,6-1-8,2-5-12,10 0-23,4-4-7,8 1-28,1 0-25,2-1-7,0 11-1,0 5-8,4 9 3,3 16-3,0 10 3,9 6 5,-3 5 1,3-2 0,1-7 1,2-15-1,6-12 0,1-15-1,4-21-40,1-17-7,5-21-39,1-17-36,-1-19-30,-1-11-22,0-63-43,-20-17-2,-14 121 8,-2-1 41,-8-46-18,-3 17 167,-5 11 22,3 14 60,-1 12 16,8 14 131,7 9 0,3 11-61,8 7-122,0 7-5,9 8 104,1 11 47,4 11-17,1 10-11,1 11-22,-4 8-30,0 4-27,-7 4-13,-1-1-8,-1 0-18,0 6-11,0-7-4,2-1-7,-3-10 7,2-11-1,0-9-8,-2-9-51,5-13-70,-1-9-98,2-12-144,24-58-638</inkml:trace>
  <inkml:trace contextRef="#ctx0" brushRef="#br0" timeOffset="252798.4592">8350 12451 1227,'0'0'369,"2"0"-276,1 0-84,9-3 3,8-5 87,13-4 16,18-6-44,10-7-28,8-8-17,-5 0-14,-6 1-2,-13 4-2,-19 5-8,-11 12-18,-10 4-48,-13 7-102,-8 0-280,-57 14-170</inkml:trace>
  <inkml:trace contextRef="#ctx0" brushRef="#br0" timeOffset="253128.4781">8653 12083 1025,'-2'0'342,"1"-3"-171,-1 2-51,1 1 56,-1 1-47,2 6-72,-3 9-36,-1 13 19,-3 15 7,0 16-14,-2 10 6,1 9-6,0 3 0,-1 6-6,5-9 1,2-8-8,7-18-14,5-12-5,0-12 1,2-9 4,2-7-5,-1-7 8,1-4 0,2-7 3,-1-8-3,3-2-9,1-5-2,-2-2-14,1-3-31,1 1-38,-6 1-116,1 5-324,-7-28-454</inkml:trace>
  <inkml:trace contextRef="#ctx0" brushRef="#br0" timeOffset="254900.5795">1612 14085 740,'-3'-2'284,"-4"-2"-13,1-1-85,3 2-66,3 3-4,0 0-16,1 0-19,-1 0-48,2 3-33,2 2-18,7 6 18,4 5 24,11 3-3,6 2 0,10-9-6,11-6-1,7-16 2,6-2-4,-5-8-4,-7 3-7,-13 5 0,-12 10-1,-14 8-9,-7 3-36,-4 7-37,-15 11-25,-4 1-70,-13 8-142,-78 32-304</inkml:trace>
  <inkml:trace contextRef="#ctx0" brushRef="#br0" timeOffset="255169.5949">1620 14090 1288,'-4'1'379,"3"5"-250,-5 3-129,6 14-12,2 6 12,2 8 31,1 6 2,1 2-13,4 8-8,6 4-3,1 8 1,-1 3-4,1 9 8,-2 0-8,-3-1 3,0-1-3,-6-9 1,0-15-7,-3-12-17,0-16-97,-2-11-76,1-8-61,-2-11-4,-14-80-679</inkml:trace>
  <inkml:trace contextRef="#ctx0" brushRef="#br0" timeOffset="255359.6057">1747 14697 1260,'10'4'177,"6"-4"-138,16 0-20,6-4 40,6-3 23,1-3-11,-5 1-25,0-1-25,-7 5-12,-9 4-9,-6 6-28,-9 6-134,-9 9-36,-47 86-174</inkml:trace>
  <inkml:trace contextRef="#ctx0" brushRef="#br0" timeOffset="255590.6189">1840 14993 1137,'-1'-2'784,"1"1"-650,0-8-134,1 15-26,7-2-1,0 5 27,11 5 24,5 4 11,5 2-17,1-4-11,-1-4 1,-1-5 1,4-10 0,3-15-9,2-12-9,-1-9-102,3-8-120,-3 1-86,-4 7-62,6-35-136</inkml:trace>
  <inkml:trace contextRef="#ctx0" brushRef="#br0" timeOffset="255848.6337">2523 14403 1524,'0'1'504,"0"2"-502,0-3-2,4 8-15,2-2 15,6-1 15,3 4 12,6-6 3,8-6-14,9-8 1,7-6 2,1-7 2,-6 0-15,-9 5-6,-13 9-5,-7 6-53,-7 8-151,-1 6-83,1 35-247</inkml:trace>
  <inkml:trace contextRef="#ctx0" brushRef="#br0" timeOffset="256396.665">3242 14019 1314,'0'-3'501,"0"3"-398,-2 0-103,4 4-25,2 2 25,5 4 6,6 4 42,8 5-6,8-3-11,6 2-4,6-8-3,2-7-4,4-5-8,-6-3-3,-4-3-8,-7 0 7,-10 5-7,-8 0-1,-4 1-9,-7 0-61,-1 4-71,-6-2-18,-3 0-86,-10 5-364,-33 14 23</inkml:trace>
  <inkml:trace contextRef="#ctx0" brushRef="#br0" timeOffset="256875.6924">3550 14138 166,'-3'4'273,"-2"0"-46,-2 4-32,4-1-9,0-3-14,3-1-40,0-3-27,3 3-30,0 6-1,4 8 44,3 6-16,3 5-19,-1 4-16,0 4-2,-1 7-20,-2 2-8,-3 3-17,1 3-7,-6-8 5,-2 0-9,-5-12 2,-1-3-1,-9-2 5,-5-3-6,-7 2-3,-4 1-4,-1 2-2,3-3-8,5-4-4,9-7 5,5-4 6,6-6 1,4-4 2,1 0-1,0-2 10,1 2 5,2-2 4,-1 2 2,1 0-5,5-1-17,6 2-6,16-1 6,14 0 1,4 2 14,6-2-4,-4 4 5,-1-1 7,1 3 26,-2 1-22,-5-4-15,-9-3-6,-11 0-4,-8 0 4,-6 0-5,-3-2-1,1-2-17,-1-6-33,0-3-32,5-20-101,4-15-316,33-132-375</inkml:trace>
  <inkml:trace contextRef="#ctx0" brushRef="#br0" timeOffset="257227.7126">4190 13949 682,'0'0'1005,"0"0"-822,-2 0-149,4 0-22,0 0 26,4-4-2,9-3-8,11-9-10,15-6-9,11-7-3,2 0-5,3 3-1,-7 7 0,-11 15 0,-11 4-9,-7 11-3,-8 7 12,-6 6 5,-3 10 8,-7 5-1,-4 7 8,-5 15 1,-7 3-9,-1 4 1,-4 3-4,-5-1 0,-3-3-3,-4-1-6,1-8-24,3-18-57,8-18-48,2-22-82,-19-86-339</inkml:trace>
  <inkml:trace contextRef="#ctx0" brushRef="#br0" timeOffset="257468.7264">4234 13979 763,'0'-2'779,"0"2"-670,4 2-109,0 2 0,3 10 17,5 8 62,5 15 8,3 16 6,-1 13-6,-4 7-31,-5 5-17,-6 6-6,-8 6-11,-6 3-1,-10 1-4,0-8-10,0-21-7,0-20-6,10-21-46,-4-17-71,5-18-357,2-67-453</inkml:trace>
  <inkml:trace contextRef="#ctx0" brushRef="#br0" timeOffset="257656.7371">4320 14642 1204,'9'3'189,"-2"-2"-111,10 8 63,7 0 25,2 7-19,-2 5-15,6 2-33,-3 3-30,-1 4-36,-1-1-19,-4-2-7,1-2-7,-5-6-8,-3 1-86,2-6-172,9 12-283</inkml:trace>
  <inkml:trace contextRef="#ctx0" brushRef="#br0" timeOffset="258000.7568">4945 14538 955,'-4'17'303,"1"-3"-226,-3 20-58,2 8-5,2-1 32,2 1 10,6-1-22,6-3-14,3-7 23,-2-4 13,3-9-16,-6-4 13,-4-11 2,2-3 23,-5-13 45,0-6-57,3-24-41,-2-9-25,4-12-19,-6-3 8,-4 6 11,-6 14 0,2 20 56,-2 13 44,-4 14-55,-2 10-31,-6 9-14,0 11 0,1 4 0,5 6-42,4-6-266,10 7-709</inkml:trace>
  <inkml:trace contextRef="#ctx0" brushRef="#br0" timeOffset="262934.039">5605 13846 973,'-2'6'258,"-1"-3"-137,2 4 1,-1-2-53,2-3-42,0 0-27,0 2-14,3-2-73,0 1-63,0-3-55,9 0-35</inkml:trace>
  <inkml:trace contextRef="#ctx0" brushRef="#br0" timeOffset="263436.0677">5577 13977 485,'-1'-2'569,"0"2"-335,-4-1-12,5 1-17,-1 0-11,1 0-71,1 0-54,-1 0-39,0 0-15,3 0-14,-3 0-1,0 0-15,3 0-3,2 1 18,7-1 15,2 0 16,9 2-4,1-2-1,3-2-2,7 2-9,-1-1-8,4-6-5,2 5 5,-1-2-6,-3 1-1,-2 1 1,-7-2 0,-6 4 0,-8 0 1,-3-3 4,-3 3-6,-4-3 2,0 2-1,3-2-1,1-4-3,1 2-37,1-3-50,-1 1-81,0 1-86,0 4-193,-21 8-243</inkml:trace>
  <inkml:trace contextRef="#ctx0" brushRef="#br0" timeOffset="263903.0944">5576 14552 775,'-1'0'335,"-1"0"-167,-1 0-24,0 0-18,3 3-8,0-2-4,0-1-9,0 3-42,0-3-10,0 0 16,0 0 6,0 0-3,0 0-17,0-3-17,0 3-17,0 0-11,6-1-10,4 1 0,14-3 0,11-4 10,11-2 5,2-3-1,0 3-5,-2 1 0,-1 1-2,-5 4-1,-2-1-5,-4 4 0,-4 0 0,-8 0 0,-3 0 0,-10 0 0,-2 4 0,-6-4-1,-1 0 1,0 0 5,-1 0-4,-1 0-2,0 0-5,-1 0-17,2-4-50,-4 0-77,-11-30-719</inkml:trace>
  <inkml:trace contextRef="#ctx0" brushRef="#br0" timeOffset="264857.149">6689 13670 1115,'0'-1'274,"0"1"-106,2 1-18,-2 2-1,-2-2-64,4 5-52,0 9-12,1 8 56,1 11-10,-1 11-13,-2 7-12,-2 3-6,-5 1-9,0 3-13,-2-3-1,-2 1 16,-2 1-20,2 2 3,-5 0-3,1 4 0,2 2-8,-4 1 7,4-10-7,3-10 0,3-16 0,5-9-1,-1-11-2,4-7-4,-1-6-6,0 0 3,3 1-3,6-4 12,5-4 11,9-5 1,6-3-6,-2-1-5,3 0-1,2 6 1,-2-1 0,1 4 5,1 2-4,-1 1 5,-2 5 5,-3 1-6,-5 1-5,-5 1 0,-2 2 1,-3 3-1,-3-6 5,-4 3-5,0-4 0,-3 0 1,-2 0-2,0 0-14,-2 0-28,1 0-25,-1 0-59,5 1-143,20-14-261</inkml:trace>
  <inkml:trace contextRef="#ctx0" brushRef="#br0" timeOffset="265045.1597">7397 13997 1883,'0'0'259,"0"0"-191,-2 0-49,1 3-19,1 1-19,1-3-100,1 7-110,2 5-50,17 22-400</inkml:trace>
  <inkml:trace contextRef="#ctx0" brushRef="#br0" timeOffset="265621.1927">8038 13740 660,'-4'-10'581,"-3"-2"-398,-4-15-68,-1-2-40,-6-1 3,3 4 24,-4 1-6,2 11-12,1 2-25,1 9-1,-2 5-38,-3 11-19,-3 10-1,-5 9 0,-2 12 0,2 4 1,4 0-1,9-3 0,6 4-11,9-1 10,7 9-8,4 8 3,2-1 6,5-5-9,0-9 7,1-17 2,-1-13 0,0-8 4,0-15 4,-3-14 4,6-14-12,0-18-11,4-22-49,1-9-150,1-11-127,32-151-356</inkml:trace>
  <inkml:trace contextRef="#ctx0" brushRef="#br0" timeOffset="265854.206">8017 13181 959,'-1'0'358,"-1"2"-107,2 0-89,-3 10-93,2 16-18,1 11 22,0 13-17,0 6-17,1-4-12,2-2-11,5 0-10,1 3-4,6 4-1,-1 5 5,0 3-5,2 1-1,-2-9 0,0-11-115,3-19-104,2-13-259,26-55-277</inkml:trace>
  <inkml:trace contextRef="#ctx0" brushRef="#br0" timeOffset="266080.2189">8316 13364 1379,'1'0'325,"4"0"-250,3 3-43,7-1 34,9 0 7,6-2 13,7-10-38,7-1-26,0-4-8,-2-7-5,-3 0-3,-9 0-6,-8 5-42,-9 7-26,-8 0-13,-10 8-15,-8 2-267,-54 30-340</inkml:trace>
  <inkml:trace contextRef="#ctx0" brushRef="#br0" timeOffset="266424.2386">8526 13342 366,'-2'8'271,"0"2"-47,-3 10-5,4 0-18,1-4-6,1 4 13,0-1-10,3 5-57,-3 1-55,2 7-41,-3 6-24,0 6-9,-6 7 0,-6 1-6,-4-6-5,-2-6 0,-1-9 5,2-9-6,-1-11 0,3 1-1,0-10 1,0-6 0,7-6 6,1-1-5,5-3 11,9-6-7,9-2-5,11 3-8,7-2 8,11 9 0,0 5-1,6 7 1,-8 4 1,-4-1-1,-8-3 0,-5 0 0,-9 0-15,-6-3-56,-5-1-163,-8 4-96,-39 10-342</inkml:trace>
  <inkml:trace contextRef="#ctx0" brushRef="#br0" timeOffset="266809.2606">7706 14229 726,'-8'6'171,"3"1"-1,-5 3 29,1 3-8,3-5-14,2-1 13,-1-6-19,7-1-67,-2 0-61,3 0-43,3 2-18,7 0 18,14-2 36,19-4 17,17-9-2,58-25-9,15-11-12,-94 37 0,-4-3-24,46-8-5,-5 5 1,0-2 5,-5 3-6,-6-3-1,-6-1-24,-11-4-34,-11 1-55,-10 2-119,-14 4-104,-10-8-280</inkml:trace>
  <inkml:trace contextRef="#ctx0" brushRef="#br0" timeOffset="267190.2824">8216 14474 1339,'-7'-4'369,"0"2"-218,-6-4-50,-1 3-71,-7-1-21,-2 4 1,-7 6-10,-5 3 1,-4 11-1,0 6-2,-3 10-5,3 9 7,6 0-9,3-1 8,8-4 1,13-1-11,6-5-4,9-1 3,4 4 0,8-2 7,1-1 5,7-6 1,-2-7 5,1-8-6,-3-6 1,-5-7 0,-3-3-1,2-10-5,-1-13-13,3-15-47,2-18-140,2-16-289,33-153-267</inkml:trace>
  <inkml:trace contextRef="#ctx0" brushRef="#br0" timeOffset="267422.2957">8096 14052 994,'-1'0'369,"1"0"-137,-3 0-77,3 8-83,0 11-23,0 21 22,1 14 4,5 11-32,2 4-14,3 1-2,0 1 0,0 0 0,-3-1-3,-3-1-8,-2-1-4,0-4-10,0-4 4,5-3-6,0-2-38,3-3-130,1-14-200,24-31-337</inkml:trace>
  <inkml:trace contextRef="#ctx0" brushRef="#br0" timeOffset="267628.3075">8307 14600 898,'1'-3'369,"4"3"-261,7-4 1,7 8 53,6-1-27,7 4-27,0-3-12,4-6 9,-1-4-33,2-6-36,-3-4-15,-4-3-16,-6-3-5,-5 1-59,-5-2-98,-3-1-187,0-45-363</inkml:trace>
  <inkml:trace contextRef="#ctx0" brushRef="#br0" timeOffset="267973.3272">8537 14269 1188,'-2'1'378,"2"3"-217,-3 7-38,1 11-24,1 9-18,2 5-36,1 5-27,4 2-8,1-4-8,0 9 8,-3-2-1,2 5-3,-2-6-4,1 3 7,-1-7 0,-1-3-9,-1-6 1,2-7 6,-2-5-6,2-7-1,2-4 0,3-6 0,1-2 0,4-2 7,4-2 14,0-7-6,1-6-3,-2 0-4,-3-5-8,1 2-12,-4-2-89,-1 4-233,-1-18-414</inkml:trace>
  <inkml:trace contextRef="#ctx0" brushRef="#br0" timeOffset="277667.8817">2554 16507 514,'-3'-4'327,"3"2"-120,-3-3-90,2 2-61,1 3-23,-2 0-33,2 0-18,0 3-81,0-2-48,0 2-17,2 0-41,-2 8-333</inkml:trace>
  <inkml:trace contextRef="#ctx0" brushRef="#br0" timeOffset="278671.9391">2815 16391 574,'-5'-4'333,"4"-4"-123,-5-1-65,1 1-43,-3-6 2,3 6-10,-5-2-10,-3-3-10,-4 3-22,0 2-22,-5 4-6,1 8 11,-4 11-13,2 10-17,-3 11-5,5 13-9,-2 6 8,7 2 1,7 0-2,0 2-10,9-6-1,10-2 4,1 2-6,2-7 6,5-4 8,0-9 1,-3-7-12,4-8-6,-2-5 3,3-7-11,4-8 2,5-11-19,3-13-13,3-9-47,-3-14-85,3-14-80,-5-12-64,23-152-277</inkml:trace>
  <inkml:trace contextRef="#ctx0" brushRef="#br0" timeOffset="278957.9555">2810 15741 695,'0'4'178,"2"10"-116,-1 11 43,3 10 30,1 10-36,-1 10-8,3 9-2,2 7-13,1 11-8,-1 12-25,9 63-11,4 11-7,-17-122-11,2-6-4,5 32-8,-1-23-1,0-14-1,-3-12-21,1-8-75,-3-8-99,-1-10-24,3-16-36,16-84-366</inkml:trace>
  <inkml:trace contextRef="#ctx0" brushRef="#br0" timeOffset="279160.9671">3080 16365 740,'2'0'305,"4"0"-211,8-3 68,0 3 9,10-6-45,4-2-16,5 4-38,3-5-45,-2-1-9,1-1-11,-4 0 7,-1 5-6,-8 2-8,-4 1-33,-7-2-55,-4 5-125,1-5-337</inkml:trace>
  <inkml:trace contextRef="#ctx0" brushRef="#br0" timeOffset="279513.9873">3263 16035 1050,'0'0'354,"0"0"-216,-2 1-96,4 11-29,0 9 38,3 11 26,1 13-32,3 6-12,-1 4 9,0 6 6,-2 0-11,1 3-2,-2-5-11,-3-4-2,1-10-1,-3-4-6,0-8 3,1-3-10,1-5-2,1-3-5,1-5 5,-2-7-6,2-5-10,0-2-10,-1-3 2,-1-3 18,5-2 3,4-5 9,10-5-12,-1-1-45,3-5-150,4 1-177,40-28-482</inkml:trace>
  <inkml:trace contextRef="#ctx0" brushRef="#br0" timeOffset="280046.0177">4071 16297 1386,'0'-2'474,"0"2"-328,0 2-80,0-2-41,0 2-11,0-1-14,0-1-15,2 0-11,5 3 1,4-3 25,8 0 9,6-4 15,5-4 2,3-3-13,-3 3 10,8 1-10,-9-2-2,1 5-5,-3 0-5,-2 2 0,-3 2 0,-1 2 0,-4 2-1,3-2 2,-5 0-2,3 1 2,-4-6-2,0 3 11,-3-4-10,-2 2-1,-2-2 0,-2 0-2,-1 1-17,0 0-14,-2-1-44,3 0-29,1-8-98,0 1-93,-5-32-295</inkml:trace>
  <inkml:trace contextRef="#ctx0" brushRef="#br0" timeOffset="280474.0422">4135 16714 1230,'0'0'264,"0"2"-168,0-1-42,2 2 5,1 3 5,5 3 44,2 2-45,0 1-3,5 1-24,2-8 3,3 2 9,8-6 3,0-2-9,7-3-4,3-4-19,1-3-5,0 1 2,0-4 10,-3 1-11,-3 0-5,-6-2-4,-3 6-5,-8 2 1,1 2-1,-8 0-1,-3 0 1,2 5-1,-6 0 0,-1 0-1,2 0 0,-1 0 0,0 0-18,3-2-19,0 2-41,1-4-110,-2-2-189,-20-43-609</inkml:trace>
  <inkml:trace contextRef="#ctx0" brushRef="#br0" timeOffset="283883.2372">2002 17075 1013,'-2'-1'348,"2"1"-84,-1-3-21,2 3-79,-1 3-70,0-2-49,2-1-21,-2 3-16,0-2-8,0 4 1,0 2-1,4 9 9,-1 11 15,-1 18 0,-2 10-4,-5 8-7,-1 9-4,-1-5 0,-8 2-8,6-9 0,0-11 1,2-15-1,2-13 5,4-14-4,1-7 4,0-2-5,1 2 0,-1-2-1,2 0-18,-1 1-8,6-2-7,4-1 25,10-2 8,4-2 1,9 2 0,5 3-1,5 0 0,3 6 0,0-2 0,-3 3 0,-6 0 1,-10 3-1,-7-4 2,-8 1-1,-7-4 0,-3 3 1,-3-3-2,0 0-13,0 1-19,-4-2-5,-7-6-62,-5-5-495,-83-54-291</inkml:trace>
  <inkml:trace contextRef="#ctx0" brushRef="#br0" timeOffset="284461.2702">1583 16687 286,'-3'-8'776,"-2"0"-541,-1-8-50,3 6-61,-1 4 61,2 6-58,2 2-112,0-2-15,2 1-28,2 2-14,2-2 39,3 5 3,6-3 21,1-2 16,4-1 1,3-1 19,6-2-2,5-7 10,7 6-28,5-8-11,3 3-13,3 3-1,-1-2-6,-2 0 0,3 6-5,-4-5 7,1 2-8,-7 2 1,-2-4 0,-8 4 1,-6-1-2,-7 2 2,-1 0-2,-8 1 0,5-3 0,-2 1 2,-2-4-2,-2 2 7,-3 1-7,0 0-18,-6 2 0,0-2 17,-6-2 0,-5-7-102,-8-1-124,-5 2-256,-73-13-436</inkml:trace>
  <inkml:trace contextRef="#ctx0" brushRef="#br0" timeOffset="284800.2896">1982 15807 12,'-1'-4'896,"-2"4"-668,-3-2 7,4 2-40,-2 2-13,4 2-83,-2-4-62,4 3-37,-2 7-30,3 6 18,3 12 3,1 9 9,5 10 16,-6-2 14,-1 2 2,-4-7-4,-2-3 4,-4-4-5,1-4-8,0-7-5,-1-9-14,3-6 0,2 1-101,2-2-163,13 24-322</inkml:trace>
  <inkml:trace contextRef="#ctx0" brushRef="#br0" timeOffset="285629.3371">5422 16423 342,'-4'-2'1085,"0"0"-835,-2-2-152,2 4-98,4 0-50,4 0-76,0 4-40,-1 0 53,4 2-100,14 9-117</inkml:trace>
  <inkml:trace contextRef="#ctx0" brushRef="#br0" timeOffset="286572.391">5490 16848 1006,'-3'-2'459,"1"1"-182,-2-4-56,4 5-98,1 0-71,1 2-46,3 1-6,6-3-11,9 1 11,10 1 15,7-2 6,1-2-6,3 1-9,-3-2 3,-4 3 1,-4 0-9,-2 3 1,-3-2-1,-3 1 7,-3 0-8,-5-2 6,0-2-6,-4-1-39,-1-2-59,-4 1-121,-4-1-111,-32-21-174</inkml:trace>
  <inkml:trace contextRef="#ctx0" brushRef="#br0" timeOffset="286820.4052">5556 16991 1032,'0'0'347,"-3"0"-172,3 2-86,0 0-35,0 3-2,3 9-26,1 12 16,3 12-2,-1 13 14,-2 5-18,2 7-12,4 6-1,-6 7-11,-2-1-5,2-11-5,-4-12-2,0-12-43,2-18-66,-1-10-59,-1-5-62,-6-24-230</inkml:trace>
  <inkml:trace contextRef="#ctx0" brushRef="#br0" timeOffset="287037.4176">5593 17334 1414,'1'0'214,"2"-3"-160,6 2 42,6-3 83,9-5-17,8-13-69,6-1-56,7-7-19,-3 1-10,1 5-7,-10 5-1,-5 11-19,-7 2-21,-5 12-34,-10 3-98,-2 16-131,-48 94-257</inkml:trace>
  <inkml:trace contextRef="#ctx0" brushRef="#br0" timeOffset="287254.43">5657 17562 1197,'0'0'514,"1"0"-370,-1 0-61,2 0-37,1 0-19,3 6-10,10-5 16,4 2 9,7 1-17,2-2-11,0-6-13,3 1 7,3-6-7,1-3-1,1 1-52,6-4-135,-3 0-146,68-38-310</inkml:trace>
  <inkml:trace contextRef="#ctx0" brushRef="#br0" timeOffset="287495.4438">6297 17066 1454,'6'0'329,"4"-4"-229,4-2 58,11-5-28,2 2-25,4-1-25,-1 1-40,-1-1-22,0-1-10,-5 2-1,-9-2-5,-2 4-1,-2 3-1,-5 1-16,-1 3-47,3 3-39,1 1-76,7-3-272,30-6-259</inkml:trace>
  <inkml:trace contextRef="#ctx0" brushRef="#br0" timeOffset="288366.4936">6870 16940 1249,'1'0'291,"-1"0"-121,0-1 2,3 1-25,-2 0-51,2 1-49,4-1-34,14 0 31,7-4 8,11-3-16,9-8-15,5-2-13,-4-5 1,1-1-2,-9 3 1,-7 2-7,-11 5-1,-7 3 0,-8 5-15,-5 3-19,-3 2-16,0 0-28,-3 0-48,2 0-100,-4 0-52,-7 2-359,-1-1 137,-7 5 303,-3 10 197,2-1 78,-3 3 107,3 2 10,3-4 13,3 1 25,6-5 4,0-2-6,3-3-14,6-2-67,2 5-69,5 7-21,2 7-12,2 9-16,3-2-17,0-1-5,-2-1-2,-5-2-2,-1-1 4,-4-1 10,-4 1 4,-4 3 0,-7 3-8,-10 7-8,-2 0-7,-8-1-1,-1-5 0,7-10-12,6-5 5,5-7 6,6-5 0,6-5 1,3 2-1,2-6 2,1-1 14,5 0-6,5-8-2,6 1 8,6-8 3,6 2-1,4-1-2,0 10 6,5-3 9,0 8-6,2-1 10,0 4 17,-2 6-21,-6-2-18,-8 0-10,-6 0 4,-5-3-6,-7-1 1,2-4-1,-1 2-48,2-5-24,-1-4-48,5-3-45,5-2-349,29-42-388</inkml:trace>
  <inkml:trace contextRef="#ctx0" brushRef="#br0" timeOffset="288786.5176">7767 16607 1298,'1'0'362,"1"-4"-271,5 4-71,2 4-1,6-2 17,6 4 20,3 3-16,0 1-10,3 1-16,-1-4-4,-3-4-1,-2-2-8,-8-2 8,-2 1-8,-1 0 5,-7 1-5,-2 5 24,-2 10 43,-2 9 13,-8 14-27,-5 18-27,-6 6-18,1 2-8,-3-1 1,4-7-2,0-5-29,3-4-23,2-12-35,-4-10-75,6-13-75,0-12-113,-25-59-551</inkml:trace>
  <inkml:trace contextRef="#ctx0" brushRef="#br0" timeOffset="289214.5421">7771 16642 357,'2'3'1050,"0"-2"-902,3 5-71,-2-2 74,0 14 32,-3 5-40,-2 22-49,-2 16-41,-5 11-19,-3 15-8,-6 3-8,3 6-5,-1-6-7,4-15-4,3-19-1,3-20-1,1-17-14,3-7-34,0-6-18,2-6-34,0-6-134,0-10-75,4-11-139,1-8 419,5-6 29,3 5 128,-2 7 55,1 3-3,0 13-14,3 3-32,-1 10-23,0 10 9,2 1-36,0 10-21,-1 3-12,0 2-17,-2 3-11,-2-5-14,5-1-8,-2-4 0,2 1 5,0-3-6,-1 4-54,5-1-62,-3-3-196,28 12-355</inkml:trace>
  <inkml:trace contextRef="#ctx0" brushRef="#br0" timeOffset="289530.5602">8150 17323 1283,'6'11'213,"-2"3"-125,11 16-22,-1 2 17,-1 0 56,5-3-44,-1-13-58,2-4-14,-1-10 16,-2-13 60,2-8-20,-6-12-23,-2-2-16,-3-5-4,-5 0 2,-4 2-7,-5 5 16,0 5-1,-2 8 5,0 11 3,-7 5-12,1 10-31,-3 7-11,-3 9-18,2 4-17,2 3-41,1 0-52,0-4-67,3-9-382,-25-2-781</inkml:trace>
  <inkml:trace contextRef="#ctx0" brushRef="#br0" timeOffset="290340.6065">5624 16314 1423,'1'0'330,"-1"0"-156,2 0-63,4 0-56,6-1-20,10-5-4,16 2 4,11-4-13,15-3-5,54-11 1,31-8 18,-12 5-6,-53 8-8,4 6 4,0 1-11,-2 3-3,0-1-5,-1 8-1,-47-2-5,1 2-1,0-2 1,37 0-1,1-6 0,-2-1-1,0-6 1,-2 0-2,2-2 2,-10 2 5,-7 2-5,-13 5 1,-6 0 0,-8 4-1,-2-1 0,-3 2 0,0-1 0,-1 3 1,2-5-1,0 5 0,-8-2 0,-4-1 0,-3 2-10,-7 0-11,-5 2 5,-2 0-2,-1 0-12,-7 2-29,-5 0-169,-14 3-360,-104 19-588</inkml:trace>
  <inkml:trace contextRef="#ctx0" brushRef="#br0" timeOffset="291098.6499">6706 15375 726,'-10'-1'279,"-3"1"-76,-10-3-38,-4 3-35,3-2-1,-5 4 29,4-2-71,6 3-14,2 0-23,-1 4-26,2 9-17,1 4-7,0 14-1,4 7 0,-2 6 1,6 8 0,3 6 9,4 0-1,7-3-7,3-3 7,3-10-7,3-9 0,3-14-1,-3-5-11,5-17 10,0-14-5,3-11-18,0-22-48,1-18-117,-5-15-45,-1-15-54,2-162-92</inkml:trace>
  <inkml:trace contextRef="#ctx0" brushRef="#br0" timeOffset="291339.6637">6603 14932 378,'-3'-6'628,"6"4"-443,-3-6-31,0 6-38,2 4-43,0 7-26,4 2 29,2 14 29,4 11-34,1 9-25,-5 10-7,-1 12 6,-2 7 9,-1 7-10,2 7-16,1 2-10,3-6-10,-3-3-8,2-22 8,1-15-8,-2-16-61,5-14-158,0-14-288,22-62-391</inkml:trace>
  <inkml:trace contextRef="#ctx0" brushRef="#br0" timeOffset="292013.7022">6922 15342 1325,'2'0'471,"2"-2"-422,2 0 37,10 2 53,7-4-34,11 0-36,8-6-18,4-5-24,3-5-16,-1-5-10,-6 3 0,-6 4-1,-11 8-23,-12 1-36,-6 8-47,-10 2-43,-9 11-19,-12 5-76,-4 8-101,-4-3 160,6-8 172,9-4 13,2-2 10,1-3 7,5 4 68,2-6 77,4 2-21,1 2 11,2 1 8,0 7-16,2 8-10,0 6-34,-1 4-37,3 1-28,-1-1-22,-3-6-1,0 1-4,-3-9-2,-7 7 1,-5-3 1,-3 3-8,-1-1 0,2-9-6,2-2 5,4-5 0,2-3 1,4-2 1,4-4 0,1-1-1,1-2 16,4-3 1,7-1-8,7-5 6,8 0 15,4-4 3,6 3-5,2 2 11,3-2 5,-3 6-2,1-2 0,-4 4-14,-5 0-10,-7 3-10,-6-2-7,-9 1 0,-1 3 7,-5 0-7,-1 0 5,-2 0 0,0 0-4,0 0 4,-2 0-5,2 0 6,-2 0-7,2 0 0,-1 0-66,0 0-73,-6 0-86,-47-27-1487</inkml:trace>
  <inkml:trace contextRef="#ctx0" brushRef="#br0" timeOffset="300108.1652">1130 15897 55,'-5'-7'742,"2"6"-550,-5-7-39,4 4-34,-1-2 26,-3 3-23,3 1-34,-1 0-1,1 0-34,-1 0-5,2 2 9,-2 0-20,-2 4-1,-2-2-12,0 3-7,-5 3 1,1-1-9,1 0-3,1 1 0,-5 2-5,5-5 8,2 5-8,-2-2 0,1 0 0,5 2-1,1-3 0,0-1-6,3 12-4,1 2 2,0 7 7,1 3-5,1 3 6,2 0 0,0 3 0,1-5 0,-2 4 0,-1-1 1,0 1-1,3-2 1,-1 6-1,5 2 1,-4 5 0,3 5 13,-1-2-4,2-2-4,1-4-5,1-3-1,-2-2 1,-1-4 0,-1-5 1,1 1-1,-1-1 0,1 3 0,-1 3 11,-3 4 8,-2 9 2,-1 7 4,-2-3 2,-3 3-2,-3-4-2,2-8 0,-4-8 0,1-3-9,0-10 0,-2-5-5,4-1 2,1-4-4,-2 3-1,-4 0-5,-1 4 4,-4-2-5,0 6 0,-3-5 10,0 2-11,-4-2 1,0-3 5,1 0-5,5-6 0,2-2 1,5-3 5,-1 2-6,2-3 0,-3-2 0,-2-1-1,-2 0-15,0 0-3,-1-1-10,6 1-13,6-3-23,4 3-130,7 0-415,10 0-2,56-23 0</inkml:trace>
  <inkml:trace contextRef="#ctx0" brushRef="#br0" timeOffset="300536.1897">1154 17505 238,'6'6'180,"-4"3"-28,5 7-1,-2-2-25,1 4 44,4-1 4,-1 8-26,3 1-46,1 0-42,-1-7-28,2-4-17,-4-4-3,-1-4 3,1-4 9,-3-6 3,2-4 6,-1-9 10,3-10 50,-5-15-34,-6-11-29,-5 0-9,-7 3-21,-1 4 0,-5 12 39,2 12 7,1 7 5,0 8 5,2 6-14,-4 4-15,1 5-18,1 6-9,0 0 0,3 3-1,4-7-23,3-3-56,5-4-134,0-4-55,4-4-216,12-41-78</inkml:trace>
  <inkml:trace contextRef="#ctx0" brushRef="#br0" timeOffset="301558.2481">1142 15707 738,'-3'0'245,"2"3"-67,-2 0 16,0-2-14,1 2-8,1-3-41,-1 0-65,2 2-45,2-2-21,-2 0-9,1 2-3,-1-2-6,3 2 5,0 1 13,3 1 1,0 2 13,3-2-4,2 1-1,-1-2-1,8 1 2,-3-4-10,6-7 16,-3 2-5,4 0-5,-4-1 7,0 0-7,-2 0-4,-4-1-1,-1 4 10,-4-1-10,-2 2 5,-4 1-5,1 1 5,-2-1 2,0 1-7,0 0 1,0 0-2,0 0-7,0 0-45,0 0-58,0 0-23,-2 0-46,2 1-89,-4 18-210</inkml:trace>
  <inkml:trace contextRef="#ctx0" brushRef="#br0" timeOffset="302121.2803">1245 15521 474,'-3'3'255,"3"1"-163,0-1-20,-1 2 15,1 4 18,0 0-5,1 6-31,-1-3-4,3 6-5,-2 4 16,1 5 7,0 12 13,1 0-33,-3 5-17,0 3-11,-3-4-1,-1 0-4,0-1-3,1-12 5,-4-8-13,5-6-1,1-9 2,-2-3 1,3-2 1,0-2 5,0-2-1,0 2-8,0 0-11,3 0-7,-3 2 0,1-4-11,-1 2-7,2 0-7,5 0 13,2 0 1,3 0 4,3 0 7,0-4 15,-2-2-15,4-1-35,-5-3-79,3 0-64,-2 0-104,8-33-259</inkml:trace>
  <inkml:trace contextRef="#ctx0" brushRef="#br0" timeOffset="303796.3762">4960 15572 653,'-2'-4'100,"-2"-2"-56,-3-1 25,-2 4 25,0 1 37,0 2 23,-6-2-29,3 4 14,-3 0 23,2 5-25,-2 2-55,0 3-38,-4 8-23,0 6-12,-1 10-8,3-1 7,1-2-7,2-1 0,6-9 0,2-1-1,2 0 1,3 1 5,0 2 1,1-2-5,1 3-1,2 0 0,0 1 0,0 1 11,2 0-1,2-1-2,-1 11 9,1-2 0,3 4-8,-2 5-2,0 2-2,0-5-5,-4 3 5,3-4-5,-3 1 8,1 4-8,-1-4 14,0 1-3,0 1 5,1-2-5,2-4 4,-3 4-5,2-2-2,-3-5-8,0 3 1,0-1 11,-2 2-5,-1-5-7,0 4 11,-2 0 5,-3 2 2,2 1-7,-3-4 2,-4 1-7,4-2 1,0-4-7,0-1 0,0-7 0,0-8 1,2-3-1,-4 0 7,1 1 1,-1 0-3,-3-2 3,-2 3-8,2-2 5,2-4-4,-2-1 4,-2-2-5,2 0 7,2-2-7,-7-2 1,-1-2-1,0 4 5,-4-1-6,1-6-1,-2-1-14,1 4-5,-2-4 1,5-4-13,1 1-29,3-8-46,7-2-253,14-56-387</inkml:trace>
  <inkml:trace contextRef="#ctx0" brushRef="#br0" timeOffset="304353.408">4905 17485 156,'-1'0'583,"1"0"-513,0 0-70,0 0-3,0 2-10,0 1 11,0 2 1,0-3-11,1 4-27,1-2-73,2 3-76</inkml:trace>
  <inkml:trace contextRef="#ctx0" brushRef="#br0" timeOffset="305589.4787">4887 17499 1043,'-2'0'277,"2"0"-134,0 0-91,-1 0-35,1 2 2,1 4-8,2 10-10,2 7 12,1 11 10,0 6 5,4-4-5,-2-2-16,-2-14-1,2-7-6,0-10 1,3-6 45,1-13 92,8-13-64,0-9-38,-1-7-18,-1-2-18,-5 4-6,-4 3 6,-6 6 6,-4 6 2,-5 4 4,-3 7 46,-3 7 22,-9 4-28,-2 8-14,-4 10-19,-3 7-11,6 3-8,0 0 0,9-3 0,8-7-39,5-4-87,5-1-145,7-4-70,36-40-229</inkml:trace>
  <inkml:trace contextRef="#ctx0" brushRef="#br0" timeOffset="306754.5453">4950 15407 663,'-5'-2'269,"1"1"-19,-2-2-8,1 2-17,3 1 3,2 0-83,-2 0-61,4 0-40,-2 1-28,0 2-16,2 0 0,5 3-7,4 1 7,9 1 12,4-1 21,5-7-12,2-7-7,1-1-14,-5-2 0,-5 4-7,-8-1-13,-8 1-7,1 5-1,-7 2 1,-3 1-39,-1 5 3,-5 2-6,-2 1-24,0 3 48,-2-3 33,3 0 11,1 0 1,0 0 0,0-1 1,2 5 17,-1-4 27,3-1 12,-1 5 2,4-4-7,0 2-20,2 7-13,0 5-1,0 7-4,3 3 4,2 3-2,-1-2-5,0 0 4,0-7-8,-1-1 4,-3-2-5,-2-4-5,-1 3 17,-3 1 5,-3 1-8,-8-2-3,1 1-11,-1-2 9,-3-10-1,5-3 0,0-4-7,4-3 4,0-3 3,5 0 3,3-3 0,3 3 9,0-2 0,1 0-3,1 2-6,-1-2-6,2-3-6,6 2 0,6-8 0,6-1 8,8-6-2,-3 2-5,3 1 5,-4 5-5,0 5 0,-2-1 1,-2 3-1,-5 3 0,3 0-1,-8 2 1,-4-1-1,-4-1 1,0 3 0,-3-3 0,-3 0 7,3 0-2,-1 0-5,1 0 7,-2-3-8,2 3 10,0 0-10,0-1-22,0 1-53,0-2-63,3-17-391</inkml:trace>
  <inkml:trace contextRef="#ctx0" brushRef="#br0" timeOffset="312257.8601">15263 15174 361,'-4'3'131,"3"-3"-98,-1 4-33,1-4 1,1 3-1,1-3 23,-1-3 71,-1 3 23,1-4-3,-2 1-9,-1 0 21,2 2 11,-1 1-2,2 0-8,0 0 2,0 0 14,-1 0-8,1 0-39,0 0-41,0 1-31,0 2-15,0 0-9,1 1-9,5 1 4,6 6 5,8 2 16,6-3 22,10 0-8,8-2-8,6-1-5,1 0-7,1 1-8,-9 6 5,-4-2-6,-9 2-1,-3 0 0,-9-2 0,1-4 0,-8-2 0,5-4 0,0-4-14,-1-8-31,6-6-24,-5-5-26,-5 3-62,-3 2 20,-13 9 38,-2 7-51,-8 9-3,-9 9 65,-4 8 38,-4 3 34,1 1 15,7-10 1,5-4 37,11-12 87,5-3-8,3-1-17,-1 0 9,1 0 6,0 2-21,0-2-44,0 6-39,0 9-9,0 11 28,-2 10 13,0 12-8,1 1-1,1 6-7,0 0-7,1 0-2,1-6-5,-2 2-3,0-6-3,-2 4 0,1-5 1,-5 1 1,2-5-2,-7 1 1,0-2 2,-2 1 2,-2-3-10,2 0 5,-4-6 0,4-2-5,0-6 1,0-3-1,2-5 10,1-3-11,-2-4 1,1 0 8,-4-6-2,5 0-5,-1-4 5,-2-4-1,-1 2 5,0-2 7,2 4 1,-1-4-5,3 2-1,4 0 1,2 3 2,4-4 4,0 3-7,0 2-1,0 0-6,7 0-6,4 2-6,14-2 6,12-2 8,13 0 1,9-3 6,8 4-14,-4 1 10,-3 5-11,-8 5-1,-9 2 0,-6 7-11,-5 1 12,-11 0 0,-3-5 1,-8-6 0,-8-3-1,-2-4 2,0-4-1,-2 1 7,2-2-8,0 1 0,2-7-31,2-13-113,9-11-362,59-108-219</inkml:trace>
  <inkml:trace contextRef="#ctx0" brushRef="#br0" timeOffset="312513.8748">16348 15845 1290,'0'1'294,"5"1"-234,2 2-15,8-4 90,8 0 40,11 0-29,8-4-46,11-6-20,8-2-41,5 0-29,-5-2-4,-6 5-5,-11 3 1,-13 5-2,-7 1 0,-9 0-25,-2 1-31,-7 1-34,-4 0-67,-4 0-163,-26 17-170</inkml:trace>
  <inkml:trace contextRef="#ctx0" brushRef="#br0" timeOffset="312805.8915">16423 16293 1122,'-2'-2'355,"2"2"-220,0 0-82,5 2-1,0 0 32,1 2 50,2 0-2,7 6-36,9 0-44,-2-1-19,10-1 2,4 0-16,3-4 5,3-8-4,0 2-19,0-5 10,-8-2-10,-5 0 8,-5 1-8,-5 2-1,-4-1-50,-6 4-46,-3 1-195,-10-3-393</inkml:trace>
  <inkml:trace contextRef="#ctx0" brushRef="#br0" timeOffset="313498.9311">17924 15093 635,'-3'-2'536,"1"2"-302,0-2-93,0 2-84,2 2-14,-2 0-2,1-2-17,1 4-24,0 0 0,-2 5 0,0 1 0,2-1-26,0-6-102,4 1-140,13-14-245</inkml:trace>
  <inkml:trace contextRef="#ctx0" brushRef="#br0" timeOffset="313953.9571">17944 14855 742,'-1'-1'298,"-2"-1"-38,-1-4-59,4 5 27,-3 1-27,3 0-81,3 0-56,-3 0-35,4 0-25,11-3-2,9-1 8,18-3 1,13-8-1,5 4-9,-1-4 1,-4 1-1,-8 3 0,-11 0 1,-10 2-2,-8 6 0,-10-3-21,-6 6-7,-2-1 1,-2 1-11,-3 0-28,-4 1-153,-7 5-257,-45 23-89</inkml:trace>
  <inkml:trace contextRef="#ctx0" brushRef="#br0" timeOffset="314239.9735">18121 14938 609,'-3'0'253,"-1"0"-29,-2-2-16,-1 2-2,3 0 32,-2 2-29,3 0-95,2 0-62,-1 4-41,1 11-10,-3 9 4,0 12 6,-1 7 2,2 5-4,0 0-7,-1 0-1,3 0 0,-4-1 1,1-1-1,-2 1 5,-2 0-5,-1-8 0,3-6-1,3-11 0,1-13-33,2-4-45,2-7-87,1-7-110,24-70-339</inkml:trace>
  <inkml:trace contextRef="#ctx0" brushRef="#br0" timeOffset="314451.9856">18085 15246 852,'0'0'338,"0"0"-214,3 2-80,4-2 25,6 4 103,11-4 32,6 0-51,6-6-75,6 1-54,-2-2-18,-3 3-6,-7 0-1,-6 4-49,-10 0-79,-6 0-66,-4 3-48,-9 2-57,-48 35 23</inkml:trace>
  <inkml:trace contextRef="#ctx0" brushRef="#br0" timeOffset="314667.998">18049 15562 145,'-2'-1'1297,"2"-1"-1012,-1-3-97,2 5-88,1-2-14,0 2-22,5 0-34,11 2-13,7-2-7,12 1-8,2 3 4,6-4-5,-2-4-1,-1 4-29,0-3-53,-2-1-97,-4-2-97,-1-1-84,9-12-217</inkml:trace>
  <inkml:trace contextRef="#ctx0" brushRef="#br0" timeOffset="315087.0219">17630 15919 901,'-13'0'300,"6"1"-79,-10 2-64,9-3-22,6 1 17,0-1-44,2 2-53,2-2-22,0 0-9,6 3-18,15-2 21,8-1 11,20-4 8,13-6-8,59-13-4,30-15-7,13 3-12,-64 12-3,-11 15-10,4 12-2,5 10 0,-9-2 1,1 1 0,-54-5-1,-5-2 1,-6 0-1,29 8 0,-14-3-1,-11-2-44,-8-2-43,-11-3-134,-9-4-156,-31-11-139</inkml:trace>
  <inkml:trace contextRef="#ctx0" brushRef="#br0" timeOffset="315562.0491">17860 16221 985,'-4'0'267,"1"0"-109,-1 4-59,1-4-8,3 3 20,0-3-30,6 0-63,8 2-18,8 0 18,17 1-3,11-8-15,3 0-9,2-4-20,-8 7 4,-15 4 2,-11 7 5,-8 2 6,-7 3 8,-10 6 4,-8 9 18,-11 4 15,-10 9 16,-9 5 11,-1-2-15,3-4-6,0 0-15,6-6-15,4-3-8,3-6 0,1-3-1,6-3-24,1-9-53,4-1-46,5-10-42,-7-10-105,2-7-112,-18-86-303</inkml:trace>
  <inkml:trace contextRef="#ctx0" brushRef="#br0" timeOffset="316020.0753">17776 16169 934,'0'2'276,"5"2"-213,2 6-9,-1 12 54,1 10-21,-1 6 15,-2 11 24,-7 4-24,1 8-30,-8-1-12,0-1-25,-7-2-23,-1-4-3,-1-6-2,-4-5 1,-2-1-8,1-9-23,1-8-50,1-3-80,3-13-51,7-12-29,5-18-101,9-16 20,9-11 58,10-6 256,9 3 78,5 14 33,-1 9 24,-2 17 33,-4 8-17,-4 9 4,-3 9 19,1 10-15,-3 4-20,1 4-35,-1 4-25,1-2-8,-4-1-32,4-3-15,0-2-9,-5-5-5,6-7 1,-7 1-10,2-5 1,-6-1 4,1-6-6,-1 0 0,-2-3-48,-2 2-78,-1-2-106,-2-2-97,5-13-219</inkml:trace>
  <inkml:trace contextRef="#ctx0" brushRef="#br0" timeOffset="316680.1131">18151 16754 154,'0'0'188,"0"0"-151,0 0-31,0 2 11,0 0 58,0 2 46,0 2-13,0 0-12,1 3-13,-1-2 22,0 2 28,-1-1-10,1-5-31,0 1-31,0-4-22,0 2-6,0-4 2,0 2 7,0 0 12,0 0 18,-3 0 13,3-1 5,0 1-7,0 0-19,0-3-19,-2 3-21,1 0-6,1 0-4,0 3-13,0-3-1,0 0-10,0 0-1,0 0 5,0 0-1,0 0 5,0 0 2,0 0 0,0 0 0,0 0 8,-3 0-7,6 0 8,-3 0-9,0 0 0,0 0 1,0 0 0,0 0 0,0 0 0,0 0-1,0 0-8,-3 11 7,3 0 0,-3-1 1,2 0 0,-3 6-1,2 0 1,-1 11 0,-1 7 9,1 5 2,-1-1-1,4-1-4,-4-6-5,4-13 0,0-6 0,0-9 5,1-3-6,-1-2-33,3-1-72,4-11-155,0-6-59,26-71-331</inkml:trace>
  <inkml:trace contextRef="#ctx0" brushRef="#br0" timeOffset="316931.1274">18438 16536 1304,'2'2'497,"-2"-2"-422,1 2-39,4 3 7,6-4 71,8 1-7,14 2-44,6-4-38,11-7-14,1-2-5,-5-1-6,-5 3-39,-9-1-50,-3-2-88,-9 2-135,-7-4-187,-21-40-309</inkml:trace>
  <inkml:trace contextRef="#ctx0" brushRef="#br0" timeOffset="317155.1402">18602 16207 824,'0'9'281,"0"5"-178,2 18 40,1 9-2,0 4 21,2 8-23,-4 8-25,-1 1-37,-1 4-47,-2 8-20,-2 4-4,-1 0-6,0-1-67,1-18-152,4-19-105,4-26-203,24-74-135</inkml:trace>
  <inkml:trace contextRef="#ctx0" brushRef="#br0" timeOffset="317446.1569">19033 16184 814,'6'1'464,"0"1"-419,12 4 21,6-2 12,6 2-18,0 1-27,4-1-20,-2 3-5,-2 1-7,-8 1 0,-3 2 0,-8 2-1,-7 4 0,-8 4 6,-7 9 24,-8 16 37,-16 8 2,-8 8-12,-6 1-13,4-5-26,-2-11-18,11-12-1,3-10-88,4-16-58,9-18-112,-16-60-286</inkml:trace>
  <inkml:trace contextRef="#ctx0" brushRef="#br0" timeOffset="317665.1694">18966 16229 1039,'5'7'117,"1"5"35,6 12 7,0 11-3,-1 6-17,-4 7-7,-7 4-25,-7 7-28,-7 9-29,-7 3-28,-6 6-8,-1-3-14,1-9-5,6-20-65,9-18-74,8-15-87,4-14 13,4-58-386</inkml:trace>
  <inkml:trace contextRef="#ctx0" brushRef="#br0" timeOffset="317861.1806">18983 16626 379,'4'0'546,"4"5"-367,7 5 64,4 7-45,5 6-15,-1 5-32,2 3-37,1 8-31,3 2-26,-2 1-3,0-1-38,-5 0-8,0-9-2,-4-5-6,-6-11-9,-1-9-57,2-12-62,5-20-200,41-119-540</inkml:trace>
  <inkml:trace contextRef="#ctx0" brushRef="#br0" timeOffset="318000.1886">19605 16246 1382,'0'0'306,"0"6"-253,0 4-53,-2 4-9,2 5-228,-3-4-563</inkml:trace>
  <inkml:trace contextRef="#ctx0" brushRef="#br0" timeOffset="318446.2141">20287 15238 1059,'-14'-6'345,"6"3"-186,-12-2-45,1 10-62,2 7-11,-7 8 16,1 16-6,-4 13-12,1 18 3,-1 7-14,-1 15-7,-1 4-4,-2 0-1,2 1 46,2 5-16,-9 51-19,30-101-6,-5 49-6,11-6-7,12-7-1,9-11-1,11-11-6,13-9-21,8-14-75,13-10-177,113-6-340</inkml:trace>
  <inkml:trace contextRef="#ctx0" brushRef="#br0" timeOffset="318955.2432">20960 15405 1134,'0'4'288,"0"6"-221,-4 13-31,-2 15 75,1 13 60,0 9-54,1 7-21,4 4-15,0 0-45,0 4-9,-2-4-15,1 0-4,-2 2-7,-2-11 7,1-7-8,4-14-66,2-12-127,5-9-280,23-26-328</inkml:trace>
  <inkml:trace contextRef="#ctx0" brushRef="#br0" timeOffset="319190.2566">21491 15934 877,'0'1'861,"0"-1"-755,3 6-59,0-2 34,-3 3 45,8-3-36,-2 2-30,2 3-26,4-1-19,6-2-6,3 0 2,7 0-11,5-6-6,3 0-74,3 0-164,68-12-469</inkml:trace>
  <inkml:trace contextRef="#ctx0" brushRef="#br0" timeOffset="320014.3038">21607 15952 723,'-4'-7'156,"1"3"-53,-1-7 38,0 5 48,3 5 3,-1-2 18,2 6-30,0-2-64,0 1-37,0 1-32,0 0-26,3 3-15,3 4 22,8 1 17,5 1 6,10-4 0,14-4-12,7-6-7,10-4-20,-6-4 0,-6 4-12,-13 2 1,-12-3 0,-8 5 4,-11 2-5,-2 0 0,-4 0 2,1 0 5,-2 2 5,1 2-12,-1-4 0,-1-4-29,-3 4-73,2-2-73,26-2-506</inkml:trace>
  <inkml:trace contextRef="#ctx0" brushRef="#br0" timeOffset="321448.3858">22737 15909 612,'-3'-2'212,"1"-2"-22,-4 1-53,3 3-1,1 0 41,1 0-6,1 1-37,0-1-50,0 0-39,1 0-30,4 2-14,6 4 16,5-4 36,9 0-4,7-2-5,2-6-8,2-4-21,1-1-3,-1-4-5,-1-4-6,-3-1-1,-5 2-8,-7-5-1,-3-2 8,-11-1 1,-7-1 1,-5-7 6,-10 3-6,-1 4 9,-6-3 2,-3 1-1,-1 5-10,3 2-1,0 7 9,6 1 6,1 8-3,1 5-6,2 2-5,-1 8-1,-3 4 0,2 4-2,-4 9 1,-5 4 0,-1 10 1,-1 6-1,0-1 0,5-4 1,0-2 0,7-6-1,-1 3 0,2 5-1,4 4 2,4 3 6,3 4 3,0-1 3,4 2 0,2-4-4,3-9-2,6-5 1,5-2 4,2-1 7,1-5 1,3-4 4,6-7 7,5 0 3,8-9-14,-2-5-4,6-5-4,-4-3-1,-3-4-9,-6 3 0,-4 0 0,-5 1 1,-5-2-1,-7 3 6,2 0-7,-7-2-1,1 0-14,1-6-19,1 0-19,2-13-46,5-1-168,45-74-459</inkml:trace>
  <inkml:trace contextRef="#ctx0" brushRef="#br0" timeOffset="321786.4051">23386 15423 1396,'0'-3'356,"0"6"-158,-3-3-117,3 0-11,3 0 5,-2-3-21,5 3-19,2-1-16,11 1-1,7-3 2,8 0-7,3-1-5,0 2-7,-2-1 5,-8 3-5,1-3 0,-6-1-1,-7 0 1,-4 2-1,-7 1-37,-4-2-10,0 6-8,-1-3-95,-18 0-440</inkml:trace>
  <inkml:trace contextRef="#ctx0" brushRef="#br0" timeOffset="322527.4475">24266 15536 532,'2'0'663,"-2"2"-517,3 2-94,-2 4 74,2 7 81,0 0-9,-1 8-82,-2 10-40,-2 6-22,-2 9-21,-4 3-10,-8 1-2,1 3-11,-3-4-2,1-8-7,7-9-1,6-13 0,1-6 0,6-6 1,-2-1 0,9-2-1,0-5 1,18-2 35,8-9-2,10-3-16,-1-4-5,-2 2-13,-6 5 0,-9 4 0,-9 2 0,-5 8-1,-3-4-1,-5 6 2,-3-4-6,-3 0 5,3 0-11,-3-2-18,0-2 0,0 0-6,0-10-12,1-4-189,1-15-278,-17-70-243</inkml:trace>
  <inkml:trace contextRef="#ctx0" brushRef="#br0" timeOffset="322926.4703">24021 15277 1001,'-5'-2'286,"1"1"-119,-3-5-46,4 3 52,-1 2 22,11-2-80,-4 2-49,7-3-42,12 0-16,14-6-2,11 4-5,10 0 16,-6 6-5,-4 2-2,-5 4-2,-7 1-7,0-4 7,-5 1-7,-2-1 0,0-2 0,-2-1 0,-2-4 0,3-3-1,-4-4-15,0-3-22,-8-2-34,-4 1-34,-5-3-112,-7 5-103,-45-25-480</inkml:trace>
  <inkml:trace contextRef="#ctx0" brushRef="#br0" timeOffset="323370.4957">24144 14611 798,'1'-6'210,"1"-2"-30,4-3-33,8-6-39,9 3-39,5-5-23,11 2-11,3 2-14,1 4-15,-7 3-5,-5 8 0,-10 4-1,-6 4-2,-6 6 2,-3 1-1,-1 4 1,-5 0 6,-5 2 0,1 1 3,-7 0 6,-1 1 14,-5 0 4,-2 3-6,-3 1-5,-1 1-2,-5 3 4,-2 1-6,0-6-6,2-6-5,6-8 2,5-6-1,3-6-8,6-7-57,0-10-141,8-10-173,9-77-178</inkml:trace>
  <inkml:trace contextRef="#ctx0" brushRef="#br0" timeOffset="323790.5197">24211 14581 667,'0'0'205,"0"0"-137,3 4-41,-2 1 82,1 5 92,1 9-10,1 4-61,-4 10-20,-4 2-4,-1 5-5,-4 1-34,-3 4-13,-7-1 0,-6 2-21,-5-6-12,2-2-13,2-10-7,8-8 7,5-10-8,8-6-35,4-4-37,1-4-49,4-13-227,8-7-211,5-16 313,5-5 95,5 2 151,-3 5 36,-6 15 147,-2 7 31,2 7 19,0 3-32,2 6-41,2 8-25,2 7-12,-3 9 0,-1 4-13,-2 6-38,-2 0-27,-7-2-12,1-4-15,-4-6-11,2-3-6,1-2 0,2-5-1,5 1-55,9-7-70,11 1-211,85-14-437</inkml:trace>
  <inkml:trace contextRef="#ctx0" brushRef="#br0" timeOffset="324345.5515">24937 15181 920,'0'-1'311,"-3"1"-49,0 0 23,3 0-49,-4 1-80,4-1-72,4 3-44,-4-3-23,8 1-16,5 3 1,16-3 13,15 2 3,16-10-8,7-2-4,-3-8-5,-3 2 0,-15-1-1,-7 4-17,-17 2-17,-9 4-22,-7 2-19,-8 0-22,-5 2-223,-44-14-259</inkml:trace>
  <inkml:trace contextRef="#ctx0" brushRef="#br0" timeOffset="324692.5713">25164 14907 934,'-2'0'363,"2"3"-222,-2 3-90,-2 7 38,0 6 98,-6 10-37,4 8-57,-2 7-28,2 2-23,-8 8-15,-2 3-8,-4 11-10,-4 5-1,1 6-7,-1-1 9,10-11-2,4-15-7,9-19-1,4-13 1,3-10 17,7-5 30,9-4 9,4-3-16,9-8-16,2-7-11,-1-3-8,-7 3-6,-2-1-10,-4 8-70,-1 3-62,3 4-355,36 1-490</inkml:trace>
  <inkml:trace contextRef="#ctx0" brushRef="#br0" timeOffset="325562.6211">26105 14955 623,'0'0'745,"2"3"-602,1 8-130,3 13 25,1 13 82,0 18 10,1 8-5,0 18-5,11 64-59,0 43-25,-8 31-9,-14-107-6,-3 6-6,-10-3 8,-14-1 4,-18 8 3,-20-10-3,-20 4 4,-23-9-2,-16 3-29,-7-4-44,14-16-97,19-53-625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31:1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3275 740,'-2'-2'284,"0"0"-71,1-3-72,-1 2-50,0-3-11,1 2-17,0 1-26,-1 2-16,2-1-13,-2 4-8,2-2-26,2 1-163,0 9-165,0 1 72,7 12-358</inkml:trace>
  <inkml:trace contextRef="#ctx0" brushRef="#br0" timeOffset="428.0245">4460 2586 586,'-3'-1'263,"3"1"-86,-6-3-14,6 3-32,0 0-14,-4 0-20,8 0-7,-8 0-16,8 0-23,-4 3-14,0-3-11,0 0-14,0 0-3,-4 0-8,8 0 0,-8 0 11,4 0-10,0 0-2,0-3-60,0 3-128,0 0-136,-7-6-224</inkml:trace>
  <inkml:trace contextRef="#ctx0" brushRef="#br0" timeOffset="1230.0704">4416 2406 546,'0'0'256,"0"2"-83,-3-2-32,3 1-20,0 2-19,0 0-25,0 0-35,-2 0-11,1 2 4,0 6 10,-3 9 7,2 8 14,-3 2-3,-1 5-10,-1 3 8,1 4-20,0 1-5,1 0-8,0-2-5,2-2-8,-1-4 0,3-7-8,1 1-1,0-2-5,0 5 8,0 1 3,0 6 0,-2 1-6,1 1 3,-1 6-1,-1 1-1,0-2-6,0-2 5,0-4-4,0-5 4,0-4-6,0-1 0,3-1 1,-3 0-1,3-3 1,0 2 0,0 0-1,0 0 0,0-2 0,0 0 1,0 3 0,0-3-1,0-1 1,0 1-1,-1-6 1,-1 3-1,2-1 1,-1 0-1,1 1 0,0-1 0,-2-3 1,2 1-1,-1-1 1,-1 1-1,-1-1 0,1 7 1,1-4-1,-2 1 0,0 3 0,2-1 0,-1-5 0,2-1 1,-3-6-1,3-2 0,-1-3-1,-2 3 1,3 4-1,0 0 1,0 4 0,0-1-2,0 0 2,3-7 1,-3-6-1,0 2 0,0-7 8,1-4 4,-1 1-5,0-2 2,0-6-9,0-14-54,3-10-60,0-13-156,9-7-209,26-106-395</inkml:trace>
  <inkml:trace contextRef="#ctx0" brushRef="#br0" timeOffset="2566.1468">4817 3047 247,'2'-7'525,"-2"1"-298,4-4-28,-4 0-11,4 8-14,-8 0-11,0 2-25,4 2-45,0-2-46,0 2-25,0 3-22,0 1-10,4 9 2,3 8 8,-1 12 9,0 7 1,-1 6 4,-2-2 1,-3 2 0,0-3 4,-7 7 7,0 0-5,-2 1-5,-2-1-7,2-4-8,5-5 0,-2-10 1,6-1-1,-3-5 0,3-9 0,-1-2-1,1-6 1,0-7-1,0-3 2,-3 0 4,6-2 3,-3 2-2,0-1 4,0-3-1,1-5-10,2-15-9,-1-10-21,4-15-4,0-9-4,0-2 7,0 0 4,-2 7 22,-4 10 5,0 11 0,0 11 0,-4 7 6,4 10 6,0 2 6,0 4-11,-4-2-7,8 7-6,0 4-7,-4 8 13,3 10 3,0 12 6,-1 1 13,-2 6 4,-2-3-10,-2-1-5,-6-3-2,4-6-8,0-5 10,2-5-10,-2-6 0,2-6-1,-2-3-1,2-7-38,4-3-44,0-1-100,11-43-321</inkml:trace>
  <inkml:trace contextRef="#ctx0" brushRef="#br0" timeOffset="4299.2459">4915 3440 647,'-1'-1'248,"1"1"-106,-3 0-7,3-2-13,0 2-46,0 0-29,0 0-8,3 0 6,-3 0-3,3 0-35,1 0 2,7 0 8,10 0 38,4-2 8,6 1-9,4-2-18,1 3-16,-4-2-5,5 4-14,1 1 0,8-2 5,1 3 8,7 0 11,0 0-17,-3 2-7,0 2 8,-2 0-8,1-1-1,3 1 1,-2 0 0,1-2 11,5 1-3,-4-6-8,5-1 0,-2-1 6,-1-2-6,-5-4 22,-3-2 4,-8 2 7,-8-2 14,-7 4-18,-4 4-18,-6-2-6,-2-1-5,1 4 1,0 0 4,0 0-6,8 0 1,-2 0-1,3 0 0,-3 0 0,0 4-1,-6-4 1,-4 3-1,-3-2 0,-3-1 1,2 0 0,-4 0 2,1 0-1,-1 0 0,-1 0-1,0 0-1,0 0 0,0 0 0,0 1 1,-1-2 6,-1 1 12,1 1 9,-4-2 27,2 0-9,0-2-18,0-1-11,-1 4-7,4 0-9,0 0 0,0 4-8,0-4 2,0 0 0,0 0-4,2 3 1,-2-1-2,4 6 10,-3 2 0,2 1 1,0-4-1,0 0 1,0-4-1,-1-1-6,3 0 1,-1-2 4,3 0 2,5 0 0,1 0 0,1-4 0,0-3 0,2-3 15,-4-1-4,-3 0 1,-2-5 0,-4 2-5,0 0-1,-3-6 1,-4-3-7,-1 1-2,-4 1 2,3 2 0,-3 7-1,-1-2 0,3 8 1,-1 2 0,-1 6 0,3 4-9,-5 7-5,3 2 4,2 6-2,-1 3 1,5-2 10,1 3 0,2-1-1,3-3-4,2-8-1,0-1-4,5-3-1,-1-8-4,0-1-2,3-1 12,0-8 6,-3 2 18,-6-3-3,1-2-5,-5 2-2,0 3 1,-1-2-8,-1 2-1,0 3-1,1 2-6,0 2-5,1 0 11,-2 0 0,2 0 0,0 0 1,0-2 2,2 2 4,-2 0 0,0-1-5,1-2 4,-1-3-5,1-5-6,3-2 5,3-5-10,5-5 5,4-9 5,5-10-10,11-6 10,8-14-11,9 0 7,-3-3 5,-2 8 1,-7 8-1,-3 4 6,-6 6-6,0 4 2,0 0-1,5 2 6,5-6-7,3-2 0,5 0 0,8-5 0,1-1 1,3 3 5,-10 2 0,-8 13 11,-17 9-2,-9 10 1,-9 6 2,-5 4-6,0 0-1,-3 0-4,3 2 2,-2-2 3,1 2 2,1-2-13,-1 2-1,-1-2-14,2 0-25,-2 2-48,-1 4-180,-1 12-271,-14 47-202</inkml:trace>
  <inkml:trace contextRef="#ctx0" brushRef="#br0" timeOffset="5951.3404">6764 3509 471,'-6'-3'148,"3"2"1,-3-2 14,2 3 10,2-4-2,-1 2-18,3 2-32,0 0-25,0 2-28,3-2-14,-1-2-18,4 4-35,8 2 11,11-4 12,12 3 13,6-6 2,9-1-18,6 1-9,6-6-4,5-1-2,0 0-6,4 1 6,-2 2-6,-6 4 0,-3 3 0,-7 0 0,2 0 0,-1 0 0,-3 3 1,2-2 0,0 1 0,7 2-1,2-4 1,0 4-1,0-4 1,-4-4 0,-2 4-1,2-6 0,-1 5 0,1-2 0,0-1-1,0 4 1,5 0 0,-5-3 1,4 0-1,-5 0 1,-5-2-1,0 0 0,-5 1 1,1 0-1,-4 4 0,-1 0 0,-6 0 0,-4 4 1,-3-3-1,-5 2 0,-1-2 0,-8 5 0,-6-3-1,-5-3-6,-5 0 7,-4 1 9,2-1 10,-3 0 55,1 0-4,0-1-17,-4-4-26,1 1-17,4 3-9,-1 1 1,1 0-1,1-3 0,-2 3 0,-1-1-1,0-1 1,0 2-1,-1-2 8,4 2 5,0-1 2,0 1-7,0 1-2,0-1 0,0 0-6,0 2 1,0-2 0,0 0 0,0 0 0,0 0-1,0 0 1,0-2-1,0 2-1,0 0 1,0 0-2,0 0-4,0 0 0,0 0 0,0 0 5,0 0-5,0 0 6,0 0 0,0 0 1,0 0 1,0 0-1,0 0-1,0 0 0,0 9-8,0 0 7,-3 0 0,3 5 0,0 3 1,3 1 0,-3 4 0,4 4 0,1 3 0,-1 4 0,1 5 0,3 11 0,-2 12-1,-4 10 1,-4 8 1,-3 1 5,2-9-6,-2-4 0,4-6-1,-1-7-5,2-6 6,0-1 0,2-8 0,-1 0 1,-1-5-1,0-4-1,-1-5 1,-1-2 1,-1-6-1,-1 5 0,-1-2 0,-2-1-1,0 1-10,1-2 5,-4 1 0,6-1 5,-3-3 1,5-3-1,-2-5 0,4 0 0,0-7-1,0 3 1,0-3 1,0 0-1,0 0 0,0 1 0,0-2 1,0 1 0,0-3 1,3 3-1,-3-4-1,0 4-41,1-2-114,1 2-189,12 2-285</inkml:trace>
  <inkml:trace contextRef="#ctx0" brushRef="#br0" timeOffset="6803.3891">9127 4541 1036,'-10'-13'289,"4"4"-71,-13-12-41,2 9-83,-5 8-52,-4 11 6,-5 16-28,-3 12-20,-2 16 1,8 15-1,2 9-1,11 4 1,0 8 11,6 3 9,0 5 4,-1 64 9,-3 26-5,12 9-10,7-152-9,4 3-3,4-7-6,18 38 6,8-13 14,18-14 13,12-17 1,54-16-4,14-60 9,-98 15-6,-1-1-18,37-31-1,-9-9-5,-3-8 1,-9-3-9,-6-7 14,-7-2 0,-10-2 0,-9 1-6,-17 3-3,-11 0 4,-11 3-1,-6-1 0,-8 3 3,-4-2-4,-4 6-8,-3 5 1,-2 15 0,-2 11-1,0 14 0,0 12 0,-4 10 1,-5 15-1,-6 10 0,-4 19-6,-3 13 5,8 5 0,5 5-1,15-4-5,12-12-7,5-4-35,13-5-13,0-6-47,6-3-95,5-1-244,17 16-132</inkml:trace>
  <inkml:trace contextRef="#ctx0" brushRef="#br0" timeOffset="7071.4045">9030 4820 1129,'0'0'337,"3"-4"-190,2-2-70,4 2-28,3 3-7,2 4-27,3 7 2,7 11 71,0 9 4,2 9-46,0 16-10,1 15 0,1 9 3,-3 10-24,-1 8-4,-3-4-4,-4 2-1,-4-8-6,-2-13-33,-3-13-54,-3-18-70,1-20-128,3-18-89,28-84-97</inkml:trace>
  <inkml:trace contextRef="#ctx0" brushRef="#br0" timeOffset="7269.4158">9477 4941 1333,'-5'0'260,"-2"3"-130,-9 3-50,-4 11-5,-6 8-27,-5 11 9,-6 3-15,-5 15-23,-6 2-11,-3 8-8,-5 7-8,5 3-154,6 9-187,-38 121-372</inkml:trace>
  <inkml:trace contextRef="#ctx0" brushRef="#br0" timeOffset="8288.4741">9026 6112 1141,'0'-6'324,"0"2"-174,0-4-50,0 3-61,1-1 12,1-1 35,-1 6-29,-1 1-53,0 1-4,2 7-21,1 10 21,-2 11 9,3 10 8,-4 9-1,-2 3 4,0 2 1,-1-5-6,2-3-5,-1-1-8,1-4-1,1 2 7,-2 1-8,2 4 1,-1 1 1,1-3-2,-3 2 8,1-2-2,-1 0 3,-1-1 0,2-9 9,-1-2-17,3-10 1,0-1 4,0-2-6,0-3 0,1-2 0,-1-1 1,2-8 0,-2-4 7,0-2 1,-2-2 13,2 2 22,-3-4 16,-3-5-15,-5-1-32,-4-6-5,0-3-2,0 5 12,-1-2 6,4 5-6,-5-3-9,0 2-8,0-2 5,-7 2-4,-1-2 4,-6-3-5,-4 0 1,-3 0 10,-5 4-6,-1-2 0,2 7 0,-1-2-5,6-2 8,1 4-8,-7-1 7,2-3-8,-4 2 2,2 2-1,6-1 0,4 2 0,6 5 0,6 4-1,3 2 0,10 2 0,-1-2-1,4 0-6,4-2 5,-1-2 1,2 1 0,0-1 0,0-1 1,2 1-1,-4 0 0,2 0-22,0-2-17,0 2-23,0 0-3,-1 0-17,-2 0-44,-5 0-202,-4-4-224,-33-35-310</inkml:trace>
  <inkml:trace contextRef="#ctx0" brushRef="#br0" timeOffset="8669.4959">7919 6385 593,'4'-9'17,"4"0"-17,5-11-8,5 5 8,-5-2 56,-2 8 41,-2 3 26,-6 5 26,0 1-31,-3 3-28,0 1 8,0 5 25,4 8 10,-2 10 11,2 6-12,1 13-34,-1 5-32,-4 9-30,0 7-18,-4 9 1,2 9-1,-5 3-7,-2 2 7,-1-11-5,2-13-7,2-15-4,0-16 7,3-13-8,0-8 6,-1-6-7,4-8-5,-5-8-32,2-10-173,-1-19-137,1-15-4,0-22-16,1-151-384</inkml:trace>
  <inkml:trace contextRef="#ctx0" brushRef="#br0" timeOffset="9414.5385">7949 6430 474,'1'-8'254,"-1"-4"-19,2-3-25,-1 6 18,-2 8-25,-1 0-26,2 1-26,-1 0-19,-2 0-28,-2-7-25,-4 3-38,-10-2-10,-5-1 1,-6 2-8,-7 3-12,1 0-6,-2-4-5,-3 2 0,-9-3 0,-3-2 0,-4-6 0,-1 0 0,-1-4 4,-3 0-5,-2 1 0,-5 4 0,4 3 0,2 5 0,5 4 0,12 2 0,10 4 0,11 0 0,5 0-1,8 6-1,6-3-5,-3 2-2,5 10 1,1 9 2,4 12 5,1 9-6,7 5 6,-1 1 0,3 0 1,-2-3 0,-1-2-1,0-2 1,1-1 0,-3-4 0,0 2 0,1-4 0,-2 7-1,-2 1 1,-1 9 0,-5 1 1,-4-4 0,0-4 0,1-15 0,3-15-1,3-15 0,2-3-8,-1-6-7,8 3-13,12-9 28,17-9 12,18-8-4,10-4-1,10 1-6,0 13-1,-7 9-1,-4 11 1,-7 8 0,-2 3 0,-4-1 1,-3-3-1,-4-2 9,-12-6-3,-8 1-5,-13-2-1,-6 0 0,-4-2 1,-2 0 0,0 0-1,0 0 1,0 0-1,0 0 2,-2 0 4,2 0-6,-1 0-20,-2 0-43,1 0-50,-7-2-121,-55-29-368</inkml:trace>
  <inkml:trace contextRef="#ctx0" brushRef="#br0" timeOffset="13761.7871">6842 6683 868,'-3'0'283,"0"0"-91,-3 0-57,-1 1-16,0 1 5,-2 2 17,2 2-24,-1-1-18,-2 0-31,-2 1-22,-1 0-19,-1-2-3,-4 2 3,-3 0-7,-9-2-11,-6-1-3,-8 2 0,-8 2-5,-5 5 0,-8 0 0,0 6-1,3-5 1,8-1 1,7-4 4,7-8-5,3-6 5,-2-2-5,0-1 8,-1-5 0,0 6 5,2 2-1,0 0-7,2 2-5,0 0 5,-1 1-5,3-2 0,6 3 8,5-4 2,2 4-4,5-4 2,3 2 0,1 0-8,4 1 1,2 0-1,1 2 0,2 1 0,0 0-1,2-2 1,1 2 0,0 0 0,0 0-1,1 0 0,-1 0-1,0 0-1,0 2-5,0-2 6,-1 0-5,1 0 0,0 0 5,0 0 1,0-2 0,0 2 2,0 0-1,0 0 1,0 0 4,0 0-5,0 0 1,0 0 4,0 0-6,0 0 1,0 0-1,0 0 0,0 0 1,0 0 1,0 0-1,0 0 0,-6-2 0,0-2 0,0 3 0,1-2-1,2 3 0,-1 0 0,2 0 0,-1 0-1,3 0 0,0 0 0,0 0 0,0 0 0,0 0 0,-1 0 1,1 0-1,-3 0 0,3 3-7,0-2-2,0 5 1,-4 6 7,1 1 1,0 5 0,0 0 0,1-2-1,0-3 2,-2 4-1,3 0 1,-3 0 0,3-3 1,-2 1-1,0-7 0,2-3 0,0-4 6,1-2 3,-2-2 2,-1 0 2,-3-10-6,-8-4-7,-2-12-27,-1-12 9,-4-13-4,1-12-5,-4-12 12,1 3 15,-2 4 0,5 12 2,1 16-1,6 18 8,7 12-9,3 10-7,1 5-7,2 3 1,-3 8 5,-1 14 1,-3 14 6,-3 12 1,1-2 0,-1-2 0,1-4 0,3-2 0,-3-1 1,-2-3-1,4-4 0,-2-6 1,5-9-1,1-8 0,0-8 6,3-6 3,0 0 9,-4-4 0,0-11-9,-4-9-9,-6-12 0,4-10-2,-2-5-4,0 0 6,0 6 0,3 13-1,2 15 1,2 9 0,4 10-14,1 3-5,0 12 1,0 8 7,1 18 11,-4 18-1,0 12 1,-5 1 0,1-1 0,-2-16 1,1-17-1,4-12 0,1-12 1,2-10 6,1-6 7,-2-5 11,-8-4-4,0-10-15,0-13-6,-6-12-1,2-18-17,-2-5 6,0 3 5,1 10 6,4 18 0,4 19 0,4 12 0,0 7-13,3 6-10,3 4-6,-3 15 20,-3 11 8,-1 12 1,-1 0 1,-4 3 0,-4-4-1,0-6 1,3-11 0,-1-11 0,4-12 1,1-3 10,0-8 4,-8-3-2,-2-4-11,-4-12-1,-1-9 1,1-9-1,3-10-1,0-1-8,-1-3 7,6 7 0,1 19 1,2 13 0,7 10 0,0 9-10,2 0-2,-3 1-3,0 11 13,0 14-4,-5 17 5,-1 15 0,1 3 1,-1-3-1,0-13 0,5-15 1,1-17 0,2-13 1,1-3 8,-2-6 9,-3-6 3,-5-11-19,-7-14-2,1-10 0,-4-6 0,1 0 0,0 4 0,2 11 0,1 10 0,6 16 0,4 3 0,2 9-1,4 3-10,0 4-10,0 5 8,0 15 7,0 13 6,0 9 0,-4 2 1,1 2-1,-1-2 1,1-12-1,-1-14 1,2-11 0,0-12 11,0-5 9,-9-10-3,-4-5-12,-6-10-5,1-10-1,-4-13 0,4-4-14,-3-8-1,3 1 14,-1 7 0,6 12-1,5 17 2,3 12 0,5 11-1,2 5-20,1 10 3,4 11 1,0 16 11,-2 16 6,-1 17 0,-4 4-1,-3-1 0,0-10 0,1-12 0,0-17 0,0-15 1,2-13 0,1-8 7,-5-6 11,-4-2 5,-4-10-16,-7-5-6,2-9-1,-4-8 0,3-7 0,-1-6-2,3 5-5,2 7 5,5 14-3,6 13 5,2 10 0,3 4-15,0 4-8,3 8 2,2 9 6,1 10 14,-1 13 0,2 9 0,-7 5 1,-4-2-1,2-7 1,-1-8-1,0-14 1,2-10 0,-1-11 0,0-6 7,0-3 14,-5-7-12,-3-8-8,-3-5 1,-1-4-1,1-5-1,-1 1 1,4 4-1,2 5 0,2 6 1,4 10-1,1 6-1,2 0-7,-1 0 1,0 2 1,0-2 5,0 0 1,0 0 0,0 0 0,0 0 1,0 0 6,0-2-1,0 2 2,0 0 4,0 0 0,0 0-2,0 0-9,0 0 1,0 0-1,0 0-1,0 0 0,0 0 0,0 0 1,0 0 16,0 0 7,-7-4-6,3 0-11,-3-2 2,1 3-7,0-1 5,2-1 4,-2 1-2,-2 2 6,-1-2-3,2 1 3,-2-1 0,1 0-6,-1 2-2,-6-2-5,2 1-1,-4 0 0,-1 1 0,2 0 1,0 2-1,1 0 0,2 0-1,-3 2 0,3 0 1,1-2-1,-5 0 0,5 0 1,-2 3 0,-3-3-1,-1 0 0,2 0 0,-2 0 1,3 0-1,5-3 1,-3 1-1,3 0 0,0 2 0,1-2 0,-6 1 0,3 1 0,-4 0 0,-3 1 0,5-1-1,0 0 2,4 0-1,-2 0 0,0 0 0,-6 2 0,4-2 0,-2 0 0,2 0 0,-3 0 0,-1 2 0,2-2 1,5 0-1,5 2 0,-3-2 0,2 3 0,-1 0 0,-2-3 0,2-3 1,-1 3 0,3-3-1,-5 3 0,0-2 0,-1 4 0,0-4 0,2 4 0,0-2 0,-6 3-1,1 2 1,-6-3-1,4 2 1,1-4 1,5 2 5,0-4-4,2 2-2,2 0 2,-2 0-1,0 0 5,4 0-5,2 0 0,3 0-1,0 0 1,0 0-1,0 0 0,2-2 0,-2 0 0,1 0 1,0 0 11,2-1 6,-3 0 3,1-1-4,1-2-10,-2-2-7,7-15-8,-4-7-2,5-7 2,4-7 7,6-8 0,1-5-1,0-7 2,1-5 0,-4-2 0,1 1 0,-5-1 0,-4 4 1,1-5-1,1-9 1,-3 1 1,0-1-1,-4 6 0,0 2-1,0 8 0,-3-2 1,-3 8 0,3 4-1,0 1 0,0 3 0,0-1 0,0 0-1,3-3 1,1 2 1,-2-6-1,0-1 0,2-10-1,0-4 0,-2-2 1,1 5-1,-2 8 1,1 11-7,1 13 5,1 4-7,2 5 2,5 0-10,3-3-7,0-1 17,0-4 5,1 4 1,-5 1 1,4-4 0,-4-3 0,3 5-6,-3-2 5,1 3-5,2 1 5,-2 5-10,-2 4 2,1 4-12,2-2 11,-1-4 2,0 0 8,-1-3-1,0 4 0,-1 3-1,-4 5 2,-1 7-1,-2 2-6,-1 6-2,2 0-8,1 1-10,4 1 12,6-9 3,-4 8 11,7-3 0,3 1-10,-1 3 1,5 0 4,0 1 5,0-1 0,1 0 0,1 0 1,2-1-1,2 1 0,-2-3-5,5 3 6,1 3 0,2 0-1,3 1 1,4-3 0,4 5-1,3-12-7,5 1 7,5-7 1,-3-8 1,-6 2 0,-5-2 8,-9 1 0,-10 6-9,-10 6 12,-9 4-4,-4 0 1,-4 3-8,-2 3 13,2-3-7,-2 0-1,2 0 5,-1 0 1,1 0-5,0 0-6,0 0 5,0 0-6,-4-3-21,-1 0-43,-3 0-91,-5 6-215,-57 13-416</inkml:trace>
  <inkml:trace contextRef="#ctx0" brushRef="#br0" timeOffset="14671.8392">4605 7551 1241,'0'-11'315,"-3"6"-29,2-10-110,-2 13-101,3 6-50,0-1-17,3 3-7,-3 6 10,1 8 4,2 9 6,0 14 6,-6 2 1,-4 7-1,-5 1 0,-8 1-6,2 3-7,-1-6-5,0-8-9,6-9 1,6-9-1,4-7 0,7-2-12,9-5-10,12-3 2,10-2 11,15-4 9,5-4 11,2-4-10,0 2 8,-7-5-1,-11 3 1,-6 3 1,-1 0-1,-1 3-8,-1 0 8,-4 3-8,-4 1-1,-8 1 0,-2-3 0,-8 5 2,1-6-1,-5 1-1,0-2-22,-1 0-18,-4-3-67,10-40-570</inkml:trace>
  <inkml:trace contextRef="#ctx0" brushRef="#br0" timeOffset="15256.8726">7419 7612 840,'0'-6'553,"3"-1"-384,8-8-112,11 1-27,9-2-13,10 2-17,9 6 1,2 5 10,1 5-11,0 6 6,-6 4-6,-10 11-1,-10 3 0,-10 3 1,-10 1 18,-12 5 17,-7 7 14,-16 12 10,-11 7-20,-7-2-24,-1-6-15,1-14-5,6-15-22,4-15-45,6-12-91,5-11-142,-21-78-229</inkml:trace>
  <inkml:trace contextRef="#ctx0" brushRef="#br0" timeOffset="15632.8942">7535 7505 619,'3'-5'237,"3"5"-103,3 2-52,5 12 124,-1 10-38,-1 13-60,-6 15 0,-5 9 16,-8 12-7,-12 9-21,-7-1-39,-8-1-30,-3-6-13,1-8-14,1-12-11,12-14-94,8-17-3,9-23 26,12-23-116,7-17-287,6-19 224,4-15 142,5-3 119,-4 9 125,-3 16 127,-2 16-51,2 17-66,2 15-33,11 15 42,5 18 22,4 16-43,2 12-21,0 6-19,1 4-13,-6-3-38,1 1-22,-1-4-2,-4-6-8,-5-16-9,0-12-129,5-21-198,81-81-436</inkml:trace>
  <inkml:trace contextRef="#ctx0" brushRef="#br0" timeOffset="16255.9298">10566 4743 1382,'-2'0'233,"2"0"-134,-1 2-99,4 3-23,3 9 7,10 2 14,9 6 2,11 4 0,6-8 11,2-1-2,-5-4 1,-4-1-10,-12 2-1,-13-1-11,-4 3 12,-12 8 7,-10 10 49,-19 11-2,-13 16-29,-12 3-4,-2-5-21,5-16-4,15-14-61,12-19-10,14-18-36,10-17-148,8-16-59,11-15 58,8-12 44,43-142-237</inkml:trace>
  <inkml:trace contextRef="#ctx0" brushRef="#br0" timeOffset="16629.9512">10643 4649 250,'0'-4'336,"0"2"-90,0 0-165,1 11-67,2 14 71,-3 10 64,0 11 11,-6 8-46,-5-1-24,-6 2 0,-7-2-25,-7-2-25,-5 2-14,-1-4-13,-2 2-4,2-1-9,4 1-52,3-7-78,9-12-41,12-15-2,12-23-53,13-13-22,3-12 77,7-7 171,0 6 107,0 14 43,-6 6-9,3 14-33,-4 12-23,3 7 25,2 7 22,-3 3 4,-2 7-14,0-3 4,-3 2-18,-1-3-26,-1-3-26,-2-3-26,2-1-15,-4-4-6,2 1-8,1-5-1,4 1 0,2-2-132,8-6-194,60-22-363</inkml:trace>
  <inkml:trace contextRef="#ctx0" brushRef="#br0" timeOffset="16834.9629">11113 5341 1183,'3'12'136,"-1"8"7,2 19 8,-1 6 7,-3 3 13,-3-2-24,0-1-75,-2-6-50,2-13-8,0-10-13,0-3-1,3-7-1,-1-2-121,1 2-236,-12-4-475</inkml:trace>
  <inkml:trace contextRef="#ctx0" brushRef="#br0" timeOffset="18913.0818">13664 2686 1132,'-4'-1'266,"4"1"-61,-7-3-56,6 3-71,0 3-60,-1 3-18,2 11-30,2 9 18,-1 13 12,2 17 0,-1 10 10,-2 8 1,-2 4 1,-1-4-6,-3-9 3,3-11-9,0-19-11,3-12-77,3-12-103,3-11-273,24-49-145</inkml:trace>
  <inkml:trace contextRef="#ctx0" brushRef="#br0" timeOffset="19272.1023">13810 2594 852,'-2'2'574,"0"-2"-452,1 2-85,1 2-37,0 3-19,3 0 5,7 3 14,10 4 10,21-5 71,23-9-15,66-12-64,37-23-2,-15-3-23,-119 27 14,-9 7 9,-11 4 0,16-2-17,-20 8 1,-9 4 16,-6 7 24,-11 14 30,-9 9 34,-12 20-10,-12 8-19,0 4-22,1 4-17,10-5-10,5-5-9,10-4 0,3-7-1,5-9-42,1-9-126,0-9-80,-8-8-235,-48-34-168</inkml:trace>
  <inkml:trace contextRef="#ctx0" brushRef="#br0" timeOffset="19455.1128">13806 2896 927,'0'-8'288,"2"2"-63,5-7-96,12 3-99,11-2-24,9 5 2,9 3-1,1 4 2,2 3-7,-4 5-1,-12-2-1,-7 4-32,-11 0-109,-10-1-168,-16 5-9,-79 47-328</inkml:trace>
  <inkml:trace contextRef="#ctx0" brushRef="#br0" timeOffset="19627.1226">13770 3245 518,'-4'0'276,"2"0"66,-1 2-42,5-2-110,1-2-71,7 0-38,11 0-20,16 2 5,9-1-19,14-4-29,0 5-12,5 0-6,-6-1-32,-9-2-127,-12-4-71,-8-8-71,-4-75-263</inkml:trace>
  <inkml:trace contextRef="#ctx0" brushRef="#br0" timeOffset="20046.1466">14033 2120 1239,'-3'0'229,"3"0"-118,0 0-111,0 10-1,0 7 1,3 12 7,0 20 34,0 14 11,-2 15-13,-5 13-1,-2 5-1,-18 66-13,-3 15 0,2 16-10,17-76-4,8-66-9,2-14 7,1-5-7,3 31-1,9-19 1,4-12 1,15-11 7,9-7 28,10-8 16,4-12-5,2-6 4,-5-2-5,-7 1-8,-5-1-5,-6 5 7,-6-1-20,-8 4-11,-4 3-4,-6 0-5,-7 3 0,-2 0 0,-2 0 1,1-3-2,1-4-12,7-5-75,4-11-221,35-101-441</inkml:trace>
  <inkml:trace contextRef="#ctx0" brushRef="#br0" timeOffset="20377.1655">15132 2027 807,'-1'-2'896,"1"1"-718,-2-3-103,-1 5-51,-1 5-24,-5 10 0,-12 8-5,-6 11 5,-4 10 0,-3 6 0,1 2-19,3 2-20,8-2-12,8-6 21,5-6 13,9-10 7,6-9-4,8-4 14,5-12 2,15-3 55,8-4 9,7-6-29,5-7-29,-3-1-8,-2-4-66,-6 1-33,-3 0-62,-5 4-122,33-37-291</inkml:trace>
  <inkml:trace contextRef="#ctx0" brushRef="#br0" timeOffset="20553.1756">15507 2147 927,'0'3'267,"-2"7"-237,0 6-28,-3 10 34,-3 13 43,-4 8 31,-4 2-29,-5 2-44,-1-2-13,-8-1-24,-5-7-39,-8-3-147,-79 29-264</inkml:trace>
  <inkml:trace contextRef="#ctx0" brushRef="#br0" timeOffset="21165.2106">14985 2549 1172,'0'0'243,"0"4"-223,0 9 2,2 13-17,0 19 82,0 12-14,-3 16-16,-7 13 5,-10 67-23,-15 23-17,22-123-7,0-6-6,-10 42-1,7-20-7,7-19-1,4-19-40,3-12-78,0-16-8,4-13 0,4-18-219,4-20 52,6-11 113,-6-15 27,-1-10 38,-3-11 115,1-3 196,3 10 5,1 13-16,5 20 16,-3 10-14,3 8-35,0 10-55,1 5-1,2 4-31,-3 9-34,4 5-19,-2 1-11,5 6 0,-1-1 0,4 0 7,1 2-7,-2 1 0,-3 1-1,-7 6-1,-2 2-1,-7 1 2,-4 1 1,-1-2 8,-3 5 15,-7 3 6,1 9 15,-11 9 12,1 15-6,-8 6-12,2 11-12,2 6-6,2 5-9,8-9-11,-1-2 5,7-7-6,4 2 0,-3-4 1,3-7-1,0-7 1,3-17 0,-3-13-1,0-9-42,2-10 5,-4-6-8,-2-15-204,-1-13-306,-29-118-14</inkml:trace>
  <inkml:trace contextRef="#ctx0" brushRef="#br0" timeOffset="21317.2193">15008 2996 777,'2'-16'240,"1"2"-66,4-15-54,8 7-41,8 5-23,5 7-26,6 2-20,5 8-9,-7 5-1,-9 12-70,-14 8-176,-16 14 38,-84 117-394</inkml:trace>
  <inkml:trace contextRef="#ctx0" brushRef="#br0" timeOffset="21459.2274">14993 3312 490,'5'0'523,"1"-3"-367,3 2 63,12-5-58,4 0-31,7-2-37,6-4-54,5-4-24,2-4-15,1-8-75,-2-3-90,-1-5-160,54-90-335</inkml:trace>
  <inkml:trace contextRef="#ctx0" brushRef="#br0" timeOffset="21685.2403">15735 2116 1048,'-4'-2'372,"2"0"-184,-4 0-83,0 10-90,0 14-15,-4 17-8,-1 17 8,1 15 1,5 11 8,5 0-8,5-5 5,7-13-5,3-15-1,5-18-16,8-13-71,9-22-123,73-82-376</inkml:trace>
  <inkml:trace contextRef="#ctx0" brushRef="#br0" timeOffset="21821.2481">15901 2308 1223,'-11'6'180,"-1"4"-102,-13 6-46,0 10-23,-1 6-9,1 4-144,-28 53-467</inkml:trace>
  <inkml:trace contextRef="#ctx0" brushRef="#br0" timeOffset="22021.2595">15638 2880 285,'0'22'674,"0"0"-436,1 20-53,3 16-76,2 4-28,3 9-31,7-1-26,3-3 19,5-8-10,6-10-19,3-11-2,9-12-12,1-12-50,4-12-134,-5-10-160,39-60-531</inkml:trace>
  <inkml:trace contextRef="#ctx0" brushRef="#br0" timeOffset="22190.2692">15970 3002 1113,'-8'0'352,"-1"0"-83,-7 4-104,-2 19-92,-12 15-25,-11 20 2,-6 12-19,-7-1-8,-1-4-14,4-6-9,12-12-82,17-13-263,31-19-611</inkml:trace>
  <inkml:trace contextRef="#ctx0" brushRef="#br0" timeOffset="22757.3016">16759 2615 1346,'-5'-3'376,"2"3"-178,-3-1-45,7 1-66,1 1-27,10 2-33,19-3-16,29-3 4,82-11 6,52-17-9,-11 7-11,-91 24-1,-54-2-2,-5 2 2,-6 2-1,30 0-29,-9 2-41,-10 0-101,-8 0-169,3 19-340</inkml:trace>
  <inkml:trace contextRef="#ctx0" brushRef="#br0" timeOffset="23033.3174">16563 3200 1514,'-2'-2'364,"4"0"-236,1 2-128,8 6-14,14 4 14,14 5 13,12 3 16,13-3-4,6 0-1,5-5-10,4-1-13,-3-5 0,6 3 8,-3-4-9,-2-13-14,-8 6-58,-14-4-48,-11-2-69,-12-3-40,-13-7-139,-2-66-391</inkml:trace>
  <inkml:trace contextRef="#ctx0" brushRef="#br0" timeOffset="23432.3403">17223 1992 1619,'-3'-2'268,"3"2"-184,-3-4-84,6 10-42,0 4 9,11 4 21,1 9 12,10 3 0,12 3 8,9 7 10,13-3 7,8 2-4,4 6-20,-1 0 6,-7 3-7,-8-2-1,-12 0 0,-12-3-4,-8-4 5,-5 2 0,-6-2 0,-8 5 0,-5 6 1,-8 4 29,-11 7 17,-8 14-4,-12 6-1,-10 6 0,-13 5-4,-51 46-29,-22-14 6,93-89-15,7 3-11,-35 28-49,21 0-121,13 76-432</inkml:trace>
  <inkml:trace contextRef="#ctx0" brushRef="#br0" timeOffset="24222.3854">18701 2596 1095,'-1'0'324,"0"2"-166,-1-2-80,2 0-51,0 0-22,0 2-5,0-2-65,-2 0-82,0-4-217</inkml:trace>
  <inkml:trace contextRef="#ctx0" brushRef="#br0" timeOffset="24716.4137">18976 2172 1181,'-2'2'347,"0"0"-233,1 8-93,-2 9-20,-3 12 41,-8 13 21,-5 12-15,-12 10 6,-11 3-10,-1 5-22,4-4-7,9-10-14,17-11-1,15-8-5,15-10 5,22-9 42,22-11 46,63-22-25,33-38-37,-2-12-11,-115 43-9,-6 4-5,-1 1 0,28-10-1,-14 3-6,-10 8-60,-11-2-58,-9 2-146,5-36-392</inkml:trace>
  <inkml:trace contextRef="#ctx0" brushRef="#br0" timeOffset="24957.4275">19320 2343 1384,'0'4'234,"0"0"-210,-2 4-24,1 7 0,-5 13 11,-3 17 37,-9 12 10,-8 18-5,-7 15-14,-31 68-20,-24 45-5,-17 38-8,35-118-6,45-74-85,7-12-104,7-11-83,-9 21-178,18-43-232</inkml:trace>
  <inkml:trace contextRef="#ctx0" brushRef="#br0" timeOffset="25235.4434">19063 2910 1076,'10'-8'150,"10"2"-60,12-8-15,13 6-19,10 7-13,4 4-8,3 6-20,-6 8-2,-8-1 25,-5 3-11,-11 5 12,-10 3 0,-7-3 1,-7 5-4,-10 11 14,-12 5 16,-11 10-2,-17 5-28,-12-3-16,-13 2-20,-4-7-33,4-10-77,6-7-65,14-16-79,14-15-194,-13-63-282</inkml:trace>
  <inkml:trace contextRef="#ctx0" brushRef="#br0" timeOffset="25412.4535">19109 3100 1011,'8'5'167,"2"9"-112,14 14 76,12 10 11,5 7-22,6 1-43,1-2-32,3-7-26,-1-4-5,-5-11-4,-2-13-10,-5-9-80,-7-15-85,-4-12-166,10-99-492</inkml:trace>
  <inkml:trace contextRef="#ctx0" brushRef="#br0" timeOffset="25591.4637">19489 1923 1445,'0'0'264,"1"1"-241,2 2-23,1 10-26,10 0 25,4 6 0,4 3-112,7-1-95,-1-3-94,36 23-198</inkml:trace>
  <inkml:trace contextRef="#ctx0" brushRef="#br0" timeOffset="25920.4826">20139 2135 1311,'2'-2'355,"1"0"-166,4 1-123,10 10-64,2 13-2,7 15 10,2 16 49,-6 11-13,-3 9-19,-8-1-4,-5-8-13,-2-13-10,3-17-6,7-17-118,10-23-151,109-103-79</inkml:trace>
  <inkml:trace contextRef="#ctx0" brushRef="#br0" timeOffset="26084.4919">20794 2079 1836,'0'0'237,"0"1"-177,-4 3-48,-5 4 7,-4 8 13,-12 7-7,-12 7-20,-8 7-5,-13 6-125,-12 12-384,-153 90-450</inkml:trace>
  <inkml:trace contextRef="#ctx0" brushRef="#br0" timeOffset="26280.5032">20139 2579 1143,'0'0'453,"2"1"-354,7 1-24,7 1-13,14 4 38,13-1 1,11-2-44,4-1-38,5-8-4,-4-3-7,-4-2-7,-8-2-1,-13-1-32,-8 1-74,-13-3-185,-19-36-572</inkml:trace>
  <inkml:trace contextRef="#ctx0" brushRef="#br0" timeOffset="26490.5152">20488 2021 1738,'0'3'250,"0"0"-242,2 9-8,0 9 0,-4 9 0,-4 15 18,-2 2-11,-6 6 14,-6 4-9,-11 6-12,-5 5-104,-1 1-166,1 2-300,-27 75-167</inkml:trace>
  <inkml:trace contextRef="#ctx0" brushRef="#br0" timeOffset="26679.526">20308 2796 604,'7'9'145,"-1"-2"100,3 12-4,-1 9-53,-5 5-11,-8 11 69,-5 10-122,-13 11-32,-8 6-26,-6 7-35,-13 0-13,-3-3-18,1-16 0,14-14-93,16-22-135,22-19-311,64-55 82</inkml:trace>
  <inkml:trace contextRef="#ctx0" brushRef="#br0" timeOffset="27007.5447">20439 3018 228,'3'-10'875,"3"4"-616,-3-4-74,-2 8-116,1 8-56,1 10 25,0 12 20,1 10-16,-1 10-12,0 5-15,0-5-4,3-2-10,1-10 16,4-10 10,0-10 40,2 0 32,11-8 15,12-7-9,16-8-40,11-11-32,55-17-11,13-2 5,-91 24-12,-3 4-6,31-3-8,-18 7-1,-18 6 0,-13 3 0,-12 1-1,-5-2 0,-2-3 0,-3 0 0,0-4-13,-3-5-56,-1-16-218,-23-124-696</inkml:trace>
  <inkml:trace contextRef="#ctx0" brushRef="#br0" timeOffset="28232.6148">21914 3134 1312,'0'0'200,"0"0"-143,1 0-57,2 1-3,-2 4-14,1 4 16,2 5-5,-1 8-47,-6 5 10,-1 4-13,-3-7-143,11 1-340</inkml:trace>
  <inkml:trace contextRef="#ctx0" brushRef="#br0" timeOffset="28458.6277">22944 2163 744,'0'0'271,"0"0"-146,0 0-73,2-2-52,7-9-177</inkml:trace>
  <inkml:trace contextRef="#ctx0" brushRef="#br0" timeOffset="29064.6624">23231 2096 1244,'0'0'369,"0"2"-280,1 2-89,2 6-12,0 13 12,1 8 38,-4 15 11,-7 8 10,-3 9-14,-3 6-11,-7 3-14,8-7-8,6-8-2,16-18-8,22-20 28,24-18 48,67-25-36,44-33-21,-3-15-15,-125 53-5,-7 0 6,-13 8-7,22-12-44,-18 9-106,-15 10-150,-9 4-232,-59 1-238</inkml:trace>
  <inkml:trace contextRef="#ctx0" brushRef="#br0" timeOffset="29274.6744">23612 2136 1461,'0'4'320,"-3"7"-289,-1 18-29,-3 20 2,-7 14 55,-8 15 17,-8 7-1,-4 3-36,-10 3-19,-33 57-10,-13 11 1,62-108-11,4-3-44,-19 42-139,13-16-145,-6 31-479</inkml:trace>
  <inkml:trace contextRef="#ctx0" brushRef="#br0" timeOffset="29536.6894">23560 2757 1190,'26'-14'190,"0"2"-100,22-8-48,6 11-19,-5 9-14,-7 13-8,-8 9 6,-10 10 38,-6 4 9,-5 2-4,-5 7-1,-5 0 1,-4-2-4,-5 5-7,-11-6 2,-7 7-8,-13-1-14,-8 1-19,-11-1-22,-9 4-103,1-13-164,4-8 70,15-18-292,4-63 45</inkml:trace>
  <inkml:trace contextRef="#ctx0" brushRef="#br0" timeOffset="29725.7002">23602 2992 696,'19'3'167,"0"4"11,24 12-19,-1 19-6,4 21 8,0 9-19,2 9 10,-5-1-65,1-9-32,-11-7-23,-3-8-19,-9-13-5,0-14-8,-5-16-27,0-20-38,4-22-110,6-19-324,32-158-564</inkml:trace>
  <inkml:trace contextRef="#ctx0" brushRef="#br0" timeOffset="29892.7098">23962 2109 1582,'0'0'226,"0"0"-190,0 3-36,0 3-31,4 11 17,1 2 14,3 9-1,-2 0-92,-1 1-85,-13 47-270</inkml:trace>
  <inkml:trace contextRef="#ctx0" brushRef="#br0" timeOffset="30280.732">21988 2680 780,'-6'-7'636,"1"1"-465,-2-4 6,4 3-8,8 6-25,6-1-81,19-2-55,20-2-2,69-5-6,41 1 1,11 6 7,-71 4-8,-63 3 1,-11-3-1,-3 1 1,19 3-1,-13-2-44,-9-2-95,-10 0-130,-7-7-65,-24-61-638</inkml:trace>
  <inkml:trace contextRef="#ctx0" brushRef="#br0" timeOffset="30482.7435">22362 2037 1575,'-1'2'361,"2"6"-320,2 17-41,0 19-6,-1 22 6,-2 16 7,-6 14 0,-9 67 19,-14 41 35,-21 64-35,2-51-17,2-27-9,19-27-2,38-43-197,47-48-391</inkml:trace>
  <inkml:trace contextRef="#ctx0" brushRef="#br0" timeOffset="31009.7737">24368 2147 485,'0'0'882,"7"-4"-746,12 1-104,14 2 2,12-5 38,6-3-13,5 1-7,-4 1-10,-5 0-13,-11-1-16,-1 2-13,-9 2 0,-2 0-100,-4 0-110,21-25-310</inkml:trace>
  <inkml:trace contextRef="#ctx0" brushRef="#br0" timeOffset="31393.7956">24669 1795 1213,'-1'0'316,"1"3"-227,-2 10-79,4 16-8,-2 21 62,0 17 43,0 21-10,1 59-23,-2 8-28,-1-106-11,0-4-17,-2 44-8,-2-8-9,-6-17 7,0-14-7,-3-10 10,-3-14-11,-9-8-34,-6-15-68,-2-13-125,2-16-47,4-13 8,5-12 139,7-5 127,3 5 67,1 3 118,7 19 5,5 9 4,-2 8 13,7 6-56,2 2-71,10-1-50,8-3-6,13-5 12,10 0-3,10-4-15,2-1-18,5-2-2,12-3-106,113-42-459</inkml:trace>
  <inkml:trace contextRef="#ctx0" brushRef="#br0" timeOffset="31723.8145">25310 2084 1638,'12'-12'276,"7"0"-204,21-15-60,15 2-6,10-4 0,-2 3-6,-8 10 0,-14 6-9,-16 14-1,-6 10 4,-8 7 6,-7 15 0,-8 5 1,-10 14 0,-13 13 5,-7 9-5,9 5 0,2-5 0,13-8-1,8-9 0,8-11 1,2-14 0,4-13 14,5-9 4,3-9 10,10-11 14,12-16-43,10-15-70,6-11-142,-7-7-124,26-100-233</inkml:trace>
  <inkml:trace contextRef="#ctx0" brushRef="#br0" timeOffset="31954.8277">25428 1721 1312,'-3'-2'308,"2"2"-128,-5 0-161,6 7-19,-2 14 0,1 7 6,0 16 20,-1 7 4,-1 9-2,-6 12 7,-12 10 4,-30 63 3,-31 22-8,-28 3-14,32-69-20,48-60-38,9-18-154,12-11-115,-10 9-155,44-94-91</inkml:trace>
  <inkml:trace contextRef="#ctx0" brushRef="#br0" timeOffset="32137.8382">25100 2351 579,'0'-4'615,"0"4"-381,5-4-128,6 12-74,5 4 43,14 7 13,11 11 53,7 7-58,0-1-47,4-2-21,-8-6-6,-8-5-8,-12-5-1,-9-4-18,-9-1-108,-12-1-177,-13 12 48,-107 62-445</inkml:trace>
  <inkml:trace contextRef="#ctx0" brushRef="#br0" timeOffset="32354.8506">24502 3192 941,'0'3'769,"5"-2"-683,3 11-86,3 4 0,3 7 9,2 6-2,-5 7 17,-5-1 15,-4 6-13,-8 6-2,-7 0-8,-6 4-16,2-4-62,0-3-83,5-15-130,14-9-311</inkml:trace>
  <inkml:trace contextRef="#ctx0" brushRef="#br0" timeOffset="32543.8614">24979 3267 1167,'18'-1'221,"0"2"-94,18 5 23,1 6-25,-6 8 7,-5-1-63,-5 6-32,-8-1-7,-1-2-18,-3-1-12,-3 0-65,4-5-145,-1 1-43,6-3-201,32-16-78</inkml:trace>
  <inkml:trace contextRef="#ctx0" brushRef="#br0" timeOffset="32840.8784">25492 3296 153,'9'-4'250,"-2"2"-98,11 0-47,-6 2-33,-3 6 7,-3-2-14,0 7-32,-1-1-20,3-4-13,0-2 0,3-4-10,4-5 10,8-7 1,3-2 0,-1 1 0,4-1 0,-3 0 0,0 10-1,-1 4 0,-3 4 1,-5 10 46,-4 1 65,-6 4 31,-4-4-34,0 4-19,-3-7-36,0 0-18,0-4-19,0-3-17,4-2-96,6-3-210,47-22-387</inkml:trace>
  <inkml:trace contextRef="#ctx0" brushRef="#br0" timeOffset="33284.9038">26987 2364 1687,'-1'0'309,"3"2"-278,12 4-25,16 4-6,27-4 32,77-6 13,61-19-23,4-7-8,-95 16-14,-69 6 1,-5 2 0,-7 2 4,23-2-5,-16 4-18,-13 0-82,-10-2-163,-16-4-65,-74-45-668</inkml:trace>
  <inkml:trace contextRef="#ctx0" brushRef="#br0" timeOffset="33472.9145">27530 1867 1808,'0'8'250,"-1"11"-218,-5 28-32,-8 31 12,-21 87 33,-19 53 5,-9 30-22,22-67-10,5-10-16,18-10-2,15-30-81,12-19-255,4-28-651</inkml:trace>
  <inkml:trace contextRef="#ctx0" brushRef="#br0" timeOffset="33923.9403">28866 2088 1283,'1'0'534,"7"0"-419,14-6-76,24 3 60,66-9 2,45-1-47,4 6-35,-66 7-13,-57 0-6,-8 0-9,-7-2-52,19 2-109,-19 2-315,-40-2-484</inkml:trace>
  <inkml:trace contextRef="#ctx0" brushRef="#br0" timeOffset="34117.9514">29185 2114 1860,'-3'7'291,"-3"8"-232,-9 15-49,-12 18-8,-17 14 11,-14 9-4,-16 1-9,-50 35-6,-16-3-59,97-70-61,10-8-136,-23 21-61,48-34-267</inkml:trace>
  <inkml:trace contextRef="#ctx0" brushRef="#br0" timeOffset="34492.9729">29018 2553 875,'7'14'190,"-2"9"-5,1 21 32,0 12-50,-6 8 1,-9 6-62,-9 1-13,-6-9-43,3-15-31,3-21-8,11-22-1,8-20-10,13-26-124,11-19-25,18-19 41,14-12-9,8-1 6,0 17 75,-10 20 36,-15 24 30,-13 27 6,-10 16-16,-5 21 70,1 14 30,-4 11-14,1 6-22,-5-2-16,-4-4-22,-5-14 5,-5-9 2,-6-5-4,-10-6-4,-17 1-15,-16-5-19,-6-9-11,-1-10-3,16-16-33,22-18-69,23-22-373,74-204-436</inkml:trace>
  <inkml:trace contextRef="#ctx0" brushRef="#br0" timeOffset="34942.9986">30126 1636 1816,'2'1'302,"0"9"-250,5 9-51,-1 13 1,-1 17 10,-5 8-12,1 5-9,2-4-152,17-7-113,13-18-23,14-25 139,12-19 80,6-18-49,3-14-80,-2-4-3,-4-8-18,-18 5 228,-16 6 312,-16 13 302,-13 13-246,-8 8-101,-7 8-164,-12 12-76,-22 13-26,-62 38-1,-63 32 2,-50 7-1,75-33 5,30-13-6,88-42-1,19-6-8,7-3 9,-10 2-11,20-5-19,10-2 30,15-12 1,30-1 10,83-21 13,72-9-12,8 1-6,-108 30 1,-28 11-7,-56 3 0,-6 3-17,-5 0-85,14 3-138,-19 5-224,-46 21-199</inkml:trace>
  <inkml:trace contextRef="#ctx0" brushRef="#br0" timeOffset="35605.0365">30015 2109 1295,'0'1'220,"0"3"-187,2 3-24,1 7 5,4 1 7,6 4 9,5-4 1,-1 3-11,-3-5-19,-9 3-1,-8 0-30,-14 9 29,-13 5 1,-8 1 2,-4-1-2,5-7 0,14-9 0,12-5-1,13 0-36,7-6-17,7 5 30,9-2 23,7 6 1,1-4 0,-1 1-1,-3 1 1,-6 2 0,-7 2-1,-8 4 1,-10-2 12,-11 7 12,-13 6 0,-14 5-8,-10 3-5,-4 0-10,-2 0 0,9-1 1,12-7-1,10-1-1,7-9 1,12-5 0,6-8 13,6-4 68,14-4 100,7 0-59,18-9-63,12 0-36,5-4-8,1-1-7,-1-4-7,-2 1-1,-9 0-1,-7 0-11,-10-4-37,-12-6-83,-6-5-82,-8 0 27,-6 9 95,-4 13 91,-2 12 51,-4 16-51,-4 16 12,-2 17 24,-3 11 30,-4 7 33,4 4-5,-1-7-20,8-9-32,3-16-20,4-16-10,6-16-12,4-11-10,7-19-8,14-15-180,13-18-95,95-139-356</inkml:trace>
  <inkml:trace contextRef="#ctx0" brushRef="#br0" timeOffset="36303.0764">30799 2166 1186,'0'-1'348,"0"1"-237,0 1-72,-3 3-24,0 6 9,-6 6 8,-14 12 2,-7 7-1,-9 8-16,-4-5-8,10-4-9,12-8-42,17-14-56,11-5-1,9-8 93,8-8 6,7 2 9,4 0-8,-4 0 8,-9 5-9,-13 8-8,-6 4 8,-7 9 58,-7 7-13,-8 5-10,-5-4-17,1 3-12,4-5-5,5 0 7,0-1-8,3 1 1,1 1-1,-2 4 0,-1 0 0,-4 4 6,-3 2 14,1-5-4,2-1 2,3-8 36,6-13-21,6-3 2,5-6 50,4-3 14,7 0-30,8-5-31,8-1-20,7-5-11,4-2-6,-1-3-1,-5 1-26,1-1-22,-2-3-21,-2 0-98,-1-4-73,-5-4 2,0-4-58,-3 1-29,-4 3 133,-1 8 157,-8 9 35,0 7 35,-3 2 17,-6 8 37,1 5 91,-4 5 48,-2 7-26,0 5-61,-4 6 17,2 1 13,0 3-23,-5 2-20,1 0-32,1 3-24,-2-5-17,5 4-17,1-8-20,3 0-11,2-9-1,0-11-6,2-4-69,0-6-51,7-8-49,6-6-158,52-69-428</inkml:trace>
  <inkml:trace contextRef="#ctx0" brushRef="#br0" timeOffset="36406.0823">31025 2888 980,'-6'8'375,"-2"-2"-258,-7 1-117,-3-2-111,-32-37-600</inkml:trace>
  <inkml:trace contextRef="#ctx0" brushRef="#br0" timeOffset="37549.1477">19687 4082 1046,'-1'-2'345,"-1"2"-159,4-1-112,12-2-49,16-4-7,17-5-3,17-10-6,10-1-8,0-3 0,-13 11 0,-14 7-1,-15 8 0,-17 7-6,-6-1 5,-7 8 1,-6 5 5,-8 6 25,-9 2 1,-9 14-5,-8-4-2,-4 0 0,-1 1-9,2-5-6,2-1-5,1-6-4,6-3-58,-2-11-37,5-7-41,6-7-109,4-12-220,-17-76-218</inkml:trace>
  <inkml:trace contextRef="#ctx0" brushRef="#br0" timeOffset="37781.161">19662 3918 542,'6'-16'222,"-2"6"-33,5-7-45,4 6-24,1 10-22,1 5-10,4 14-8,-1 9 50,-3 14 7,-4 15-20,-7 9-17,-6 8-26,-11 9-28,-9-1-17,-8 1-5,-6 0-8,-3-3-5,-6-6-5,6-10-6,7-18-41,12-22-77,9-11-122,6-21-44,6-23-374,22-126 173</inkml:trace>
  <inkml:trace contextRef="#ctx0" brushRef="#br0" timeOffset="37965.1715">19608 4331 313,'11'-12'272,"0"3"-71,13-5-36,0 10 18,8 14 16,0 7-37,5 7-1,0 9 1,-3 6-24,0-1-50,-3 1-41,-2 0-14,-7 4-14,2-5-10,-3-5-8,-1-2-1,-1-2-39,3-3-94,-1-6-188,31 9-406</inkml:trace>
  <inkml:trace contextRef="#ctx0" brushRef="#br0" timeOffset="38158.1825">20426 4429 1300,'2'6'306,"3"8"-228,4 10 66,1 15 12,-2 6-30,-6 10-49,-6 8-28,-3-1-13,-5-3-19,-1-8-17,-2-6 0,5-15-89,9-11-364,31-32-589</inkml:trace>
  <inkml:trace contextRef="#ctx0" brushRef="#br0" timeOffset="38900.225">24304 4102 1360,'1'0'490,"2"-4"-412,11 4-78,13-4 1,20 0 41,14-4 14,9-3-28,2-3-14,-14 4-14,-13 4 0,-15 4 0,-10 2 0,-6 7-1,-8 4-1,-5 8 2,-4 10 1,-6 6 1,-6 9 4,-7 7 0,-8 3-6,-1 2 2,-7 1-1,-3 0 1,-4-4-2,-4-8-8,-1-4-25,1-11-63,6-12-84,3-11-63,9-15-94,-15-80-274</inkml:trace>
  <inkml:trace contextRef="#ctx0" brushRef="#br0" timeOffset="39130.2381">24390 4057 1150,'4'0'181,"1"10"-119,2 5 65,2 15 68,-4 15 20,-7 16-67,-11 16-73,-7 8-33,-10 9-15,-5 2-9,-5 1-9,-1-13 0,2-7-9,6-21-33,4-18-28,6-16-56,10-16-47,4-16-97,11-16-353,36-108 82</inkml:trace>
  <inkml:trace contextRef="#ctx0" brushRef="#br0" timeOffset="39310.2484">24214 4567 27,'17'-26'309,"-3"7"6,19-17-48,-6 20-53,-3 19-16,-1 13-21,0 13-10,5 10 2,2 16-31,-1 2-43,2 9-41,-1-3-17,0 0 43,1-10-49,-3-8-17,-1-12-14,-5-7-5,-5-14-49,3-5-61,-4-8-205,45-45-387</inkml:trace>
  <inkml:trace contextRef="#ctx0" brushRef="#br0" timeOffset="40440.3131">30116 4009 1137,'-2'-3'374,"2"2"-143,-2 1-63,0 0-50,2 1-23,-2 2-44,1 0-35,1 5-15,-2 7 1,-2 7 13,-2 9 3,0 6-5,-2 8-2,1 0-5,-6 10 3,-3 4 0,-2 4 4,-3 8 4,-1 1-8,-3 5-8,0 1 0,1-3 0,7-9 0,4-13 1,12-15-2,10-5 0,10-12 0,15-2 0,15-10 2,12-13 7,10-7-2,2-5 10,0-7 20,-8 6-10,-11-1-13,-10 8-2,-13 3-11,-11 5 0,-12 2 0,-6 0-1,-2 2-14,-2 1-40,0 2-27,0 3-24,5 0-237,44-20-486</inkml:trace>
  <inkml:trace contextRef="#ctx0" brushRef="#br0" timeOffset="41175.3551">31784 1230 132,'0'0'1178,"-1"1"-956,1 8-183,-4 1-33,0 12 54,-8 15 45,-1 10-32,-11 13-20,-4 4-25,-2 3-8,-3-3-4,3-6-2,10-9-7,6-16-5,8-9-1,6-3 1,4-6 8,2-3 16,6-4 5,0 1-2,7-2-10,8-3-4,10-4-15,5-2-3,9-4-39,4-4-69,12 0-154,134-28-281</inkml:trace>
  <inkml:trace contextRef="#ctx0" brushRef="#br0" timeOffset="41379.3668">32264 1531 1242,'-1'2'522,"1"-2"-467,-2 2-55,2 10-45,-8 15 45,1 20 53,-6 10 4,-7 6-33,-6 0-6,-6-10-6,-3-2-12,-3-10-33,-6-10-116,4-6-59,-1-15-107,-47-23-259</inkml:trace>
  <inkml:trace contextRef="#ctx0" brushRef="#br0" timeOffset="41572.3778">31727 1851 684,'-6'9'279,"0"7"-184,-11 20 46,7 18 19,-4 17-31,6 8-7,1 7-25,4 4-17,-1 0-31,-3-1-28,-4-3-6,-5-6-4,-2-8-11,-1-12-57,1-11-68,3-17-52,8-12-111,1-33-190</inkml:trace>
  <inkml:trace contextRef="#ctx0" brushRef="#br0" timeOffset="41940.3989">31769 2120 905,'10'-12'349,"6"0"-233,12-12-62,8 6 30,2 5 6,-4-1-17,-2 8-40,-7 1-25,-5 5-7,-2 5 0,-6 4-1,-2 8-1,-6 10 1,-4 9 0,-7 11 15,-3 8 5,-2 7-5,-3 1 1,0 4 5,0-2-4,0-3 1,-3 5 0,1 2-2,-4 1-2,1 2 2,-4 4-8,0 9 1,-2 2 31,2-7-25,7-15-7,7-20-8,4-25-45,4-8-23,0-18 56,1-17-142,0-15-296,-3-23-42,-3-163-42</inkml:trace>
  <inkml:trace contextRef="#ctx0" brushRef="#br0" timeOffset="42088.4073">31739 2311 644,'4'-9'235,"4"2"-110,6-12-73,2 12 35,5 2 53,-2 4-61,3 2-47,-6 7-25,2 4-7,-4 6-81,-8 5-183,-36 56-106</inkml:trace>
  <inkml:trace contextRef="#ctx0" brushRef="#br0" timeOffset="42257.417">31678 2564 724,'0'2'457,"0"-2"-335,1 1-22,2 6-16,5-2 26,10 4 44,6-1-59,13 1-46,8-12-16,8-7-27,7-7-6,1-11-67,3-7-89,-6-3-147,62-82-319</inkml:trace>
  <inkml:trace contextRef="#ctx0" brushRef="#br0" timeOffset="42513.4316">32667 1496 216,'0'0'1235,"0"-1"-1001,-2 1-186,1 1-19,-1 5 56,-2 1-32,-1 13-38,-2 17 7,-6 18 23,-4 16 2,1 3-19,0 7 2,8-5-19,10-7-4,11-7-7,15-14-3,18-15-78,13-17-49,6-13-209,103-47-137</inkml:trace>
  <inkml:trace contextRef="#ctx0" brushRef="#br0" timeOffset="42671.4407">32872 1835 153,'-14'2'1083,"-4"6"-871,-14 7-133,2 13-1,-2 8-4,0 4-43,5 5-19,-2-1-12,0 5-25,0-4-136,-64 69-318</inkml:trace>
  <inkml:trace contextRef="#ctx0" brushRef="#br0" timeOffset="42866.4518">32462 2505 258,'-1'19'572,"0"4"-297,-1 18-16,-1 12-65,2 11-41,-1 4-30,4 18-72,4 2-8,7-2-13,10-14-15,10-20-15,8-23-33,10-23-66,10-23-198,99-115-459</inkml:trace>
  <inkml:trace contextRef="#ctx0" brushRef="#br0" timeOffset="43011.4601">32794 2619 1053,'-25'5'482,"0"5"-392,-25 7 6,-1 12 16,-2 2-26,3 1-49,1-2-37,7 2-66,-39 37-417</inkml:trace>
  <inkml:trace contextRef="#ctx0" brushRef="#br0" timeOffset="45336.5931">13058 5674 253,'-3'-4'33,"-1"4"-33,-15 0-193</inkml:trace>
  <inkml:trace contextRef="#ctx0" brushRef="#br0" timeOffset="45424.5981">13011 5712 24,'-1'10'70,"-1"0"-7,-1 9-30,2-3-13,1 2-20,0 5-111</inkml:trace>
  <inkml:trace contextRef="#ctx0" brushRef="#br0" timeOffset="46610.666">12714 5522 1235,'0'3'203,"0"-3"-139,1 3-64,2 3-1,3 4-10,0 9 11,6 10 16,-4 10 23,-4 6 1,-6 9 1,-2 5 5,-5 1-14,-3-1-11,3-10-8,3-12-11,3-7 4,2-5-5,1-3-1,1-3-9,-1-3-108,0-6-84,3-2-71,-7-10 5,-23-44-209</inkml:trace>
  <inkml:trace contextRef="#ctx0" brushRef="#br0" timeOffset="46791.6763">12471 5625 1017,'-2'0'247,"4"4"-161,4 4-86,4 16 1,7 7-1,2 6 7,3 1 1,5-5-1,3-3-5,6-7-2,7-16-23,10-14-142,15-20-172,118-103-197</inkml:trace>
  <inkml:trace contextRef="#ctx0" brushRef="#br0" timeOffset="46917.6835">13133 5553 744,'-3'6'261,"-5"2"-56,-9 10-80,-13 12-23,-10 16-27,-10 11-23,-8 1-19,-6 10-33,3 3-13,1 3-131,-1 2-234,-66 87-116</inkml:trace>
  <inkml:trace contextRef="#ctx0" brushRef="#br0" timeOffset="47234.7017">12430 6167 560,'-1'-10'364,"1"3"-83,1-12-86,8 0-84,12-3-51,6-3 37,9-1-28,4 2-27,7 1-13,5 10-14,0 4-15,-6 9-2,-4 5-4,-8 4 5,-10 9-11,-4 4 12,-6 7 0,-5 9 10,-7 10 2,-4 8 12,-4 10-1,-4 2 10,2-5-8,-1-2-4,-1-14-15,5 0 0,0-8-5,-1-3 0,1-5-1,-1-9-21,-4-8-10,-1-5-7,-6-6-106,-6-6-156,-57-45-284</inkml:trace>
  <inkml:trace contextRef="#ctx0" brushRef="#br0" timeOffset="47394.7108">12560 6408 712,'3'-4'258,"3"-1"-88,10-8-52,7 3-5,10 1 11,4 2-37,0 4-28,-1 3-29,-3 6-30,-11 1-2,-7 8-68,-15 6-140,-15 9-116,-112 90-509</inkml:trace>
  <inkml:trace contextRef="#ctx0" brushRef="#br0" timeOffset="47564.7205">12286 6777 1053,'-2'0'503,"2"-3"-205,-1 2-193,7-1-103,10-2 31,14 0 18,15-4 7,8 3-31,4-2-19,2-1 7,4-5-15,3-3-36,4-6-70,-4-2-164,113-46-248</inkml:trace>
  <inkml:trace contextRef="#ctx0" brushRef="#br0" timeOffset="48127.7528">13596 5663 1122,'0'0'292,"-1"0"-140,1 4-86,-2-1-35,2 4-5,-2 14 28,1 10 46,-4 7-10,1 10-39,2 0-27,1 8-15,2 5 5,-1 12-1,-1 18 8,-7 65-3,-14 18-1,-6 2-17,18-136 6,4-14-5,2-8-1,-2 15-4,6-23-89,3-18-44,9-20-58,1-23-281,43-149-7</inkml:trace>
  <inkml:trace contextRef="#ctx0" brushRef="#br0" timeOffset="48458.7717">13610 5857 1004,'0'0'272,"2"0"-173,3 3-77,5 4 16,12-3 40,16 4-6,11-4-27,6-6-26,12-4-10,-9-6 0,-1 6-8,-11 2-1,-12 6 0,-11 6-13,-7 10 13,-7 5 10,-7 8 68,-8 13 34,-9 11 17,-3 5-40,-7 15-29,-1 1-26,0 1-5,2 0-17,4-9-5,1-9-1,2-5-5,0-8-1,-1-9-38,1-10-43,-2-12-88,1-8-82,-4-14-71,0-14-203,-46-69 153</inkml:trace>
  <inkml:trace contextRef="#ctx0" brushRef="#br0" timeOffset="48810.7918">13579 6359 761,'3'-6'314,"6"-2"-97,6-1-95,13 2-4,8 6-22,9 1-21,3 3-31,-1 3-23,-2 1-21,-4 2 2,-7-3-2,-12 2-57,-9 1-133,-17 5-16,-12 8 100,-17 5-1,-15 13-7,-19 3 60,-48 25 44,73-46 10,-35 16 76,12-5 85,25-11 38,18-12 16,16-5-98,12-1-116,16 6 83,14-3 75,16-1-21,14-2-51,9-5-26,1-6-35,-9-2-8,-7-7-11,-11 0-7,-9 0-17,-13 0-26,-3-4-71,-11-4-159,-5-8-107,-13-83-241</inkml:trace>
  <inkml:trace contextRef="#ctx0" brushRef="#br0" timeOffset="49178.8129">13990 5408 1470,'-1'4'315,"-1"8"-245,-6 15-53,-1 24 11,-9 16 31,-1 9-2,-2 15-18,-12 59-12,-1 41-11,-3 44-1,20-94 21,11-27-21,6-65-4,3-12 1,0-7-11,12 30 10,7-20-1,10-9 14,11-10 14,13-10 19,10-11-12,12-7-2,2-8-14,1 3 13,-3-1-17,-10 1-11,-11 5-8,-15 4-1,-15-1-4,-12 2-2,-9 0 0,-5-4-29,-4-10-13,-1-13-146,1-22-382,1-178-563</inkml:trace>
  <inkml:trace contextRef="#ctx0" brushRef="#br0" timeOffset="49367.8237">14841 5834 1631,'9'1'184,"3"1"-140,5 6-43,1 4-1,-5-2-1,-5 7 1,-4-1 7,-11 6-7,-13 6-29,-13 14-109,-16 12-162,-5 12-276,-84 91-63</inkml:trace>
  <inkml:trace contextRef="#ctx0" brushRef="#br0" timeOffset="49652.84">14595 6296 255,'3'-4'366,"5"1"-89,6-10-92,9 0-7,13-3 13,1 8-88,6 4-55,-3 5-40,-7 7-8,-7 11-21,-13 7 21,-11 14 22,-16 7-7,-13 11-15,-14 8-21,-7 1-48,-1 0 6,7-11 42,13-12 21,14-21 5,13-7 44,3-6 34,4-3 7,6 1 28,6-7 26,13-1-25,10-8-46,5-3-40,6-6-19,5-5-14,-2-4 0,-3-6-81,-5-6-149,-4-9-89,52-115-465</inkml:trace>
  <inkml:trace contextRef="#ctx0" brushRef="#br0" timeOffset="50304.8773">15408 5605 1554,'0'0'448,"0"3"-448,2 11-17,0 4 14,-2 12 3,-7 6 12,0 8 5,-7-4-2,-11 4-15,-7 3-11,-19 0-95,-6 4-154,-3-6 31,4-9 35,17-13 146,18-17 48,13-9 173,10-3 14,10-5-20,6-7-47,16-4-35,11 1-28,11-3-21,4 1-22,5 6-8,-1-1-6,4 4 0,-8 2-93,-7 2-133,-12 4-101,-11 5-5,-10 1 25,-14 6-34,-8 1 101,-16 5 240,-8 2 119,-13 8 76,-10 4 10,-11 6-70,-10 9-24,-4 10 14,2 2 8,13 6 7,11-6-14,21-10-17,10-4-23,14-10-4,6-4 1,8-5-16,8-9-10,8-3-12,13-6-12,5-12-33,6-8-51,-2-13-87,5-9-47,4-8-58,2-9-126,-1-2 18,-11 4 90,-10 12 261,-19 14 104,-10 18 112,-11 15-98,-8 14 17,-2 14 68,-7 13-38,-5 5-47,-2 6-50,-1 0-34,5-11-20,-2-6-4,3-9-10,-4-10-75,-2-3-223,-49-9-366</inkml:trace>
  <inkml:trace contextRef="#ctx0" brushRef="#br0" timeOffset="50727.9015">15316 6395 1116,'-2'5'210,"-1"5"-121,-3 10 16,-4 10 27,-8 6 48,-6 12-42,-10 6-33,-11 11-38,-7 7-28,3-7-22,10-15-16,13-20-1,19-15-36,10-18-77,15-15-124,15-16 60,13-15-40,18-8-47,-4-2 96,0 10 142,-14 13 26,-7 9 110,-13 15 20,-7 6-1,-11 12 15,-5 4 39,-4 15-31,-2 8-32,1 5-48,4 6-38,5-4-2,17-4 10,15-7 36,19-7 22,57-10-20,-73-14-40,34-8-1,-5-10-12,-17-2-15,-17 5-1,-15 1-5,-14 4 0,-7-4-6,-3-7-87,-3-9-66,1-16-330,2-140-555</inkml:trace>
  <inkml:trace contextRef="#ctx0" brushRef="#br0" timeOffset="50913.9121">16578 5583 1876,'3'0'208,"4"1"-163,3 4-31,-2 1-14,2 5-9,-8 8-2,-3 1-1,-10 8 0,-10 7 0,-17 14-63,-14 13-195,-6 5-213,-77 86-150</inkml:trace>
  <inkml:trace contextRef="#ctx0" brushRef="#br0" timeOffset="51189.9279">16279 6046 229,'3'-5'269,"7"-7"-71,12-5-89,12-6-65,11-6-4,9 3 73,10 4 16,0 6 37,-1 6 8,-2 13-37,-10 4-32,-14 9 6,-9 6 6,-13 5-44,-5 10-32,-3 10-11,0 6-11,-5 10-11,-1 8 1,-1 5 1,-3 5 14,-6 4 11,-3-3-7,-7 1 8,-8-6 17,-4-10-10,1-12-20,0-16-8,9-11-15,2-19 0,5-15-47,1-16-71,8-21-390,37-176-187</inkml:trace>
  <inkml:trace contextRef="#ctx0" brushRef="#br0" timeOffset="51393.9396">16984 5561 1830,'-4'12'179,"-6"11"-146,-15 28-23,-43 76 23,-32 49 12,-8 5-1,41-61-2,9-1-11,31-74-16,3-4-6,1-7-9,-24 32-39,8-10-118,1-22-351,-40-13-348</inkml:trace>
  <inkml:trace contextRef="#ctx0" brushRef="#br0" timeOffset="51546.9483">16453 6422 1354,'11'3'212,"2"2"-73,5 6-19,7 8-42,-4 6-37,3 2-17,-1-4-11,5 2-13,1-5-79,11-8-149,90-37-359</inkml:trace>
  <inkml:trace contextRef="#ctx0" brushRef="#br0" timeOffset="51740.9594">17321 6019 1692,'19'-4'176,"10"-3"-122,28-7-38,17-4 4,5-5 11,-6 4-11,-11 4-10,-14 4-4,-12 7-6,-12 1-18,-14 2-162,-10 2-275,-51-4-110</inkml:trace>
  <inkml:trace contextRef="#ctx0" brushRef="#br0" timeOffset="52075.9786">17710 5930 660,'-1'1'370,"1"-1"-59,-3 4-58,3 7-77,-3 13 17,-3 8-40,-3 17-55,2 15-35,-4 4-29,-1 8-16,-6-4-7,-5-3-1,-10-2-2,-8-6-1,-3-9-1,1-12-5,9-14-1,4-11-11,8-6 4,9-8 7,0-2 0,9-2 2,4-3 8,4 2 11,5 0 0,10 0-13,14-4 1,14-3 19,7 1 1,13 2 4,3-3-9,5 2-15,-1-4-8,-6-3 0,-9 6-1,-15-2-48,-4 5-55,-13 3-79,33 5-458</inkml:trace>
  <inkml:trace contextRef="#ctx0" brushRef="#br0" timeOffset="52385.9963">18234 6567 1585,'2'8'517,"-2"3"-480,0 11-13,0 11-1,1-1-5,-1-3 0,5-7 7,3-7-14,3-9-5,4-8 45,9-16 7,3-6-31,1-10-18,-6-5-7,-7 3-1,-5-3 1,-5 5-2,-4-2-1,-2 6 1,-6 7 1,-6 12 8,-7 7 12,-10 11-16,-10 15-5,-5 13-16,2 2-59,8 4-75,13-2-347,8 21-756</inkml:trace>
  <inkml:trace contextRef="#ctx0" brushRef="#br0" timeOffset="52843.0224">19145 5815 1246,'0'3'672,"0"1"-587,-1 13-73,-2 21-11,-9 15 10,0 23 16,-18 68 25,-11 46-4,-10 1-4,18-73-22,19-71-10,7-12-4,4-13-8,-11 24-10,12-25-41,2-13-87,2-20-96,24-79-342</inkml:trace>
  <inkml:trace contextRef="#ctx0" brushRef="#br0" timeOffset="53167.041">19192 5889 1570,'13'-10'216,"4"-2"-93,15-6-41,5 0-38,4 9-28,-4 5-7,-5 4-3,-5 4 0,-5 9 0,-9 9 18,0 13 24,-9 12 6,-7 12-19,-9 16-5,-6 8-8,-19 63-1,22-95-3,-14 47-3,1-5 0,6-7-4,-2-1-4,6-10-5,-1-10-1,7-12 7,1-16-7,5-15 1,4-15 8,-2-11-10,-5-11-10,-5-11-131,-9-12-311,-56-107-349</inkml:trace>
  <inkml:trace contextRef="#ctx0" brushRef="#br0" timeOffset="53320.0497">19054 6396 1115,'17'-10'276,"7"0"-5,18-9-65,4 3-67,-1 6-49,-5 8-54,-10 4-30,-10 4-6,-9 14-78,-17 9-138,-15 17-12,-131 137-345</inkml:trace>
  <inkml:trace contextRef="#ctx0" brushRef="#br0" timeOffset="53475.0586">18990 6877 237,'3'0'1225,"0"0"-934,8 0-98,4 0-41,4 0-28,10 0-44,4 0-35,8 3-30,4-6-6,4-5-9,4-10-33,4-9-93,4-10-208,83-97-548</inkml:trace>
  <inkml:trace contextRef="#ctx0" brushRef="#br0" timeOffset="53663.0694">19763 6151 1895,'12'5'255,"6"0"-208,22 4-29,20 4-12,58 10-1,-75-17-4,39 11-1,-7-3 1,-15-2-1,-14-4-42,-16-2-102,-15-8-150,-30-43-238</inkml:trace>
  <inkml:trace contextRef="#ctx0" brushRef="#br0" timeOffset="53903.0831">20145 5916 1550,'-1'0'363,"1"3"-246,-2 0-70,5 10-38,3 15 15,5 15 43,-1 18 8,3 12-15,-2 12-15,-4 5-15,-5 1-18,-8-5-4,-7-8-2,-2-9 0,-5-7 0,1-12-6,-4-2-37,-2-12-63,-3-6-80,3-15-389,-42-30-630</inkml:trace>
  <inkml:trace contextRef="#ctx0" brushRef="#br0" timeOffset="54055.0918">19774 6608 1305,'0'-3'650,"1"-1"-449,3-1-74,7 7-71,14-2-29,10 0-14,8 2-13,8-1-25,-3 6-106,-1 4-341,59 31-417</inkml:trace>
  <inkml:trace contextRef="#ctx0" brushRef="#br0" timeOffset="54197.0999">20545 7050 214,'0'1'1693,"-1"1"-1498,-8 8-92,-12 4-68,-15 9-35,-15 3-111,-3-3-204,-47-9-370</inkml:trace>
  <inkml:trace contextRef="#ctx0" brushRef="#br0" timeOffset="54774.1329">21580 6022 1489,'-6'-2'351,"0"1"-172,-1-2-64,6 3-37,1 3-24,4 0-25,11 9-11,15 0 7,16 9-1,18-4-4,11-3-20,-2-13-6,4-9-53,-8 0-47,-9-8-133,-12-2-291,8-39-219</inkml:trace>
  <inkml:trace contextRef="#ctx0" brushRef="#br0" timeOffset="54946.1427">22031 5983 674,'-10'6'555,"-3"1"-401,-7 12-34,-1 7 17,-1 8 26,-8 7 2,-5 8-28,-9 5-65,-9 7-32,-2-4-20,-8 1-19,3-9-1,6-4-17,13-9-101,7-5-253,-11 29-366</inkml:trace>
  <inkml:trace contextRef="#ctx0" brushRef="#br0" timeOffset="55337.1651">21719 6456 1277,'6'11'182,"3"7"-95,6 16 87,-2 14 22,-5 9-31,-10 8-58,-7 3-44,-14 4-29,-3-9-4,3-14-15,4-16-13,11-20-2,9-23-22,17-22-96,13-22-175,46-70 55,-46 75 88,31-39 91,-6 19 59,-12 24 14,-14 25 29,-7 16-13,-7 17 38,2 12 58,-5 8 9,-1 16-23,2 0-17,-4 10-35,-1-2 6,-5-5-35,-4-11-7,-4-6 12,-11-9 15,-13-7-9,-14 1-16,-19-3-18,-12-4-8,-2-7-9,12-7-28,16-15-40,22-18-122,38-144-529</inkml:trace>
  <inkml:trace contextRef="#ctx0" brushRef="#br0" timeOffset="55540.1767">22641 5834 1543,'9'1'216,"0"9"-168,6 6-9,-2 15 2,-2 12 17,-8 12-5,0 4-53,-1-3-29,7-14-76,13-13-84,9-25 15,20-21-42,5-24-260,100-111-121</inkml:trace>
  <inkml:trace contextRef="#ctx0" brushRef="#br0" timeOffset="55816.1925">23096 5870 502,'0'-7'371,"-1"5"145,-3-2-222,0 4-61,-3 4-115,-8 5-56,-6 5-28,-18 14-7,-10 4-13,-12 7-5,-12 2-9,-45 21-43,-31 2-110,12-12-107,113-49 82,7-3 146,7-3 32,-10 3 93,15-3 12,7-1 41,9-3-35,11-5-63,15-7 0,21 1 12,56-16-9,23 6-21,2 8-15,-48 6-9,-51 6-6,-2 1 0,-8 1-65,30-4-139,-21 4-288,-31-4-393</inkml:trace>
  <inkml:trace contextRef="#ctx0" brushRef="#br0" timeOffset="56417.2269">22593 6216 1493,'12'-4'198,"4"0"-155,6-2-16,9 6 18,-4 4 2,-9 4-20,-5 6-18,-8 2-8,-10 10 35,-12 12-7,-15 11-14,-14 2-15,2-4-24,7-12 9,16-9 6,13-12 0,6-9 8,4 4-11,6-4 3,7-1 9,11 4 10,5 5-9,2-1-1,1 3 0,-9 3 0,-7 1 0,-9-1 1,-7 3 18,-11 4 11,-12 7 9,-16 1-12,-15 8-8,-16 1-5,-5 3-13,6-4 5,15-4-5,18-8-1,16-9 1,12-10-1,15-2 0,11-8 60,15-6-12,14-10-31,16-13-10,6-10-7,1-1-31,-4-1-11,-8 6-29,-11 6 17,-13 10 30,-15 13 9,-5 12-3,-6 10 18,-4 10 33,0 6 23,-1 4-17,-3 3-8,-2-1 8,0-3-12,1-7-9,-2-4-10,1-11-2,0-9-5,0 0 8,1-8-9,4-10-70,9-15-307,58-121-468</inkml:trace>
  <inkml:trace contextRef="#ctx0" brushRef="#br0" timeOffset="56995.2599">23265 6174 1461,'0'-1'267,"3"2"-183,-2-2-33,-1 4-30,-4 5 3,-2 7 20,-7 11 2,-11 12-5,-6 9-19,0 2-11,2-6-10,11-11-1,7-13-1,8-9-9,7-6-17,8-1-6,2 1 4,7 1 17,0-1 0,-6 2-6,2 5-10,-12 4-8,1 4-5,-11 7 26,-5 4 15,-9 8 11,-3 5 17,-8 2 8,-2 6 8,-6 0-11,-3 4-12,1-6-5,6-10 7,11-15-1,11-13-8,11-8 1,9-11 22,12-6-16,15-13-13,13-9-8,11-5-36,0 3 1,-11 5 25,-16 14 9,-11 9 0,-13 6 1,-8 4 22,-1 2 18,-1 4-4,-2 1-16,1 8 7,-1 2-8,2 10-4,-1 0-7,0 3 10,1 2 0,0-3 4,-2-3-2,6-7-11,-3-3-2,1-9-5,2-4-2,0-3-53,5-4-46,4-10-117,66-59-451</inkml:trace>
  <inkml:trace contextRef="#ctx0" brushRef="#br0" timeOffset="57440.2854">24161 5767 1214,'0'-4'284,"0"4"-184,0 0-5,0 0 2,-4 4 40,0-4-31,1 7-58,-8 5-31,-14 14-4,-11 9-2,-10 10-11,-4 8-1,6-6-27,16-10-11,14-6 3,11-11 6,11-9 15,6 0 15,9-1 64,10-10-2,8 0-26,1-6-15,7-2-14,1-4-7,4-1 0,-1-3-105,-7 2-178,53-43-374</inkml:trace>
  <inkml:trace contextRef="#ctx0" brushRef="#br0" timeOffset="57612.2952">24481 5789 1263,'-6'1'462,"0"5"-373,-12 10-34,-3 19 17,-6 10 47,-4 13-38,5 4-51,-2 1-18,6-4-11,1-5-1,-4-3-47,-4-6-117,-9-7-208,-83 30-289</inkml:trace>
  <inkml:trace contextRef="#ctx0" brushRef="#br0" timeOffset="57839.3082">23847 6367 1200,'3'6'264,"1"6"-193,3 15 61,7 16 9,1 14 10,-1 14-11,0 13-46,-6 9-38,-4 55-22,-23 7-13,12-112-7,1-10-7,-7 32-7,8-24-16,5-25-59,5-17-65,8-24 23,2-18-169,7-19-56,-1-18-157,18-170-12</inkml:trace>
  <inkml:trace contextRef="#ctx0" brushRef="#br0" timeOffset="58145.3257">24039 6522 570,'11'-22'239,"-1"5"31,17-19-69,7 1-30,9 7-39,4 1-39,3 2-14,-6 12-5,-7 6-29,-11 10-12,-4 7-11,-12 6 2,-7 10 59,-3 3-8,-4 9-15,-3 5-20,0 2-17,-3 7-16,3 0 5,1 5 2,2 3-2,-2 3-3,0 8 4,-8 7 13,0 3-4,-2 5-7,-5 0 3,4-5-10,1-17-8,7-22 0,5-21 1,4-17-1,-2-13-30,2-13-71,-2-17-143,-2-19-127,-26-161-276</inkml:trace>
  <inkml:trace contextRef="#ctx0" brushRef="#br0" timeOffset="58415.3412">24129 6574 1081,'12'-13'338,"0"5"-206,16-7 4,0 3-13,0 8-55,-4 4-46,-8 6-16,-6 4-6,-7 5-33,-8 9-97,-14 11-31,-16 6-136,-10 14-70,-2 0 136,10-6 231,10-17 18,17-11 127,8-12 46,8-3 47,4-2 67,13-5-29,10-5-129,9-8-93,14-9-54,4-3-2,2-4-148,3-4-199,102-77-238</inkml:trace>
  <inkml:trace contextRef="#ctx0" brushRef="#br0" timeOffset="58647.3544">24860 5685 1396,'-7'10'245,"-1"13"-200,-10 19-21,3 23 39,-5 18 60,10 5 9,0 7-14,8 2-50,10-9-7,2-11-20,5-18-23,5-16-11,-1-19-7,9-14-40,9-18-4,8-17-82,12-21-366,88-125-192</inkml:trace>
  <inkml:trace contextRef="#ctx0" brushRef="#br0" timeOffset="58760.3609">25098 6098 555,'-28'4'490,"-2"6"-271,-28 9-30,2 3-65,8 5-25,6 1-57,12 0-42,8 5-180,-8 61-441</inkml:trace>
  <inkml:trace contextRef="#ctx0" brushRef="#br0" timeOffset="58956.3721">24784 6657 586,'-9'22'587,"1"1"-331,-7 25-20,-5 8-29,2 7-39,6 3-48,8 4-60,8 2-32,13-4 1,18-12-7,13-10-20,13-22-2,7-20-18,-1-16-12,1-10-38,-12-15-124,-14-8-175,25-104-276</inkml:trace>
  <inkml:trace contextRef="#ctx0" brushRef="#br0" timeOffset="59100.3803">25085 6908 938,'-34'10'458,"3"4"-207,-42 11 37,-48 14-95,-36 6-68,-19 0-35,92-35-50,72-10-29,7-2-11,7 0-23,1-4-236,69-35-882</inkml:trace>
  <inkml:trace contextRef="#ctx0" brushRef="#br0" timeOffset="59573.4074">26053 6184 1577,'0'0'457,"6"2"-403,9-2-32,11-2 17,17-5 14,9-1-7,12-8-10,5 3-15,4-2 5,-2 5-25,-6 1-1,-7 8 0,-12 1-73,-10 7-118,-14-1-407,-49 37-391</inkml:trace>
  <inkml:trace contextRef="#ctx0" brushRef="#br0" timeOffset="59767.4185">26044 6760 1837,'6'7'231,"5"0"-165,11 6 17,8 2 13,12-3-8,15-6-32,8-4-17,13-10-23,0-6-7,5-6-9,-4-7-30,42-11-85,-81 25-49,36-9-378,80-34-524</inkml:trace>
  <inkml:trace contextRef="#ctx0" brushRef="#br0" timeOffset="60112.4382">27636 5870 1083,'23'-13'195,"-3"3"-141,21-12-28,-3 9 25,-1 13 78,-3 3 31,1 8 2,3 7-30,9-5-67,0 5-19,-1-3-7,-7 10-10,-2 5-14,-15 9 3,-6 14 24,-15 9-3,-10 9-8,-13 6-8,-7 5-23,0-12 0,-6-9-60,5-9-80,2-11-380,-31 40-299</inkml:trace>
  <inkml:trace contextRef="#ctx0" brushRef="#br0" timeOffset="60405.455">27695 7135 789,'3'3'278,"4"-6"-38,-1 2 37,4-8-13,1-8-75,2-7-93,2-9-42,9-8-25,-5 1-14,0 1-3,-6 3-5,-6 11-5,-5 10 22,-8 13 31,-12 18-41,-16 14-14,-14 10 2,-9 8 8,9-3 8,12-10-6,17-16-10,12-6-2,5-10-5,2-5-82,6-4-85,37-18-460</inkml:trace>
  <inkml:trace contextRef="#ctx0" brushRef="#br0" timeOffset="91047.2076">5567 9794 1374,'-3'-1'539,"3"1"-427,-1-4-71,1 5 5,1-2 22,2-3-14,9-1-26,12-5-14,10 0-5,10 5 0,4 1-8,-6 4 1,-4 4-1,-8 1 0,-3 1 0,-3-1 0,-1 1 0,0-2 0,-3-1-1,5-2-5,-1-2-40,2-6-31,3-4-58,-4-10-164,28-53-322</inkml:trace>
  <inkml:trace contextRef="#ctx0" brushRef="#br0" timeOffset="91407.2282">5820 9532 1172,'0'0'293,"0"3"-172,0-3-59,0 4 43,0-1-32,2 6-41,2 9 7,2 8 6,1 5-6,-3 10 0,-2 10 7,-8 8 2,-3 2-6,-1 10-15,-4 4-12,-4 1 0,5-4-4,4-17-11,4-10 1,8-23 1,1-6-1,3-6 0,6-3 32,2-3 9,9-4-4,11-7 2,7-7-20,3-7-19,0 0 5,-6-1-6,-6 3-20,-10 3-49,-4 0-44,-6 6-215,20-30-500</inkml:trace>
  <inkml:trace contextRef="#ctx0" brushRef="#br0" timeOffset="92102.2679">6524 9755 1199,'-2'0'369,"2"0"-183,-3 2-108,-1 0-50,4-1 31,0 2 2,0-3-23,0 0-11,0 0 4,0 0 4,0 0 8,4 0 5,-1 0-4,0-3-11,3 3-6,3-1-9,5-1-6,-1 0-3,0 1-3,-4 1-5,-3 0-1,-3 1 0,-1-1-1,-2 2 1,0-2 0,0 0-1,0 0 0,0 2 0,-2-2 0,2 0 1,0 0 1,0 0-1,0-2 0,0 2 2,0 0-1,0 0 8,0-2-1,0 1-7,0 1-1,0-3-66,2 3-116,5 0-504,11 0-243</inkml:trace>
  <inkml:trace contextRef="#ctx0" brushRef="#br0" timeOffset="92317.2802">6542 9887 1158,'-2'0'239,"0"0"-103,0-2-49,0-2-19,2 2-8,-3 0-56,3 2-4,0 0-201,3 4-324,10 2 40</inkml:trace>
  <inkml:trace contextRef="#ctx0" brushRef="#br0" timeOffset="93136.3271">6572 9826 744,'-2'0'481,"0"-1"-286,1 1-54,0 0 2,1 1 40,0 1-39,0-2-65,1 0-41,0 0-16,7 2-1,1 0 3,6 0-4,6-1-7,1 6-2,2 0-5,0-1 1,-2 3-7,-3 2 0,0-3 0,0 2 0,-1-3 1,-2 2 0,1-3 0,-1 1-1,2-3 0,1 2 0,1-3 1,5 3 0,3-5 7,0-1-1,2-1 1,-4-1-2,-2 2-5,-3-4 1,-5 4-1,1 0 0,-3-1 0,3-1 0,0 0 1,2 0-1,3-1 0,0 0 0,-1 3-1,-3 0 0,-3 0 0,-2 0-1,-2 4 1,-5-2-1,-4 0 0,-1 0 1,0-2-1,-1 2 1,0-2 0,0 0 0,-1 0 1,1-2 5,0 2 0,-1 0 1,-1-2 17,-4-6 21,-5-3-25,-8-10-19,-4-5-1,-7-6 1,-3-1-1,0-3 0,3 5 0,0-2 0,6 7 1,8 10-1,7 3 0,7 8 0,2 1-6,2 5-21,7 3-7,7 1 19,8 13 13,14 0 1,5 9 0,-1 5 0,-2 5 0,-3 1 0,-9 2 0,-2-2 0,-7-3 1,-3 2-1,-9-2 1,-9-3 0,-11 3 17,-15-1 1,-13 3-9,-9-2-8,-8 2-1,3-7-1,10-7-47,15-9-70,13-7-360,30-37-502</inkml:trace>
  <inkml:trace contextRef="#ctx0" brushRef="#br0" timeOffset="94419.4005">7944 9694 822,'-1'0'365,"-1"0"-130,-1 2-88,2 1-67,-4 2-14,-5 13-20,-2 5 19,-3 21-5,1 6-15,3 11 1,4 3-1,6 4 9,6-3-30,8-11-15,2-6 18,9-19 5,4-9 1,10-11 0,1-17-12,6-13-11,2-17-3,-3-13-7,1-17-2,-5-6 1,-8 2 0,-17 3 1,-17 12 1,-11 12 5,-18 9 13,-7 11-4,-14 12-9,-6 13-6,-13 11 0,4 8 0,4 7-1,19 1-1,13-3-5,17-5-1,11 3-31,11 3-55,16 3-136,20-5-297,121-1-390</inkml:trace>
  <inkml:trace contextRef="#ctx0" brushRef="#br0" timeOffset="95567.4661">5738 9771 189,'3'0'1410,"8"9"-1267,19 1-119,30 4-11,90 4 103,98-29 25,82-27-44,-66 22-37,0 10-12,5 14-15,-46 10-22,-36 9-5,-33 4-6,-47 1 1,-79-18 4,-7-5-5,-12-3-33,13 7-26,-15-7 2,-15-10 12,-17-8-49,-29-8-384,-207-65-371</inkml:trace>
  <inkml:trace contextRef="#ctx0" brushRef="#br0" timeOffset="95799.4794">5818 10038 1722,'0'-10'348,"10"10"-245,24-4-102,61 0 1,86-22 26,56-20 43,-54 20-1,16 12-19,-4 7-16,-22 17-10,-13 13-19,-26 8-5,-43 13-1,-55-25 0,-3 2-1,-7 1-36,30 17-68,-5-3-69,90 12-463</inkml:trace>
  <inkml:trace contextRef="#ctx0" brushRef="#br0" timeOffset="96251.5053">8607 9741 1643,'0'0'296,"3"0"-211,11-1-56,16-3 34,21-4 15,60-9-23,42-5-28,8 3-19,-74 4-8,-56 9-6,-5 5-72,-8 1-181,16-7-321,-15-34-500</inkml:trace>
  <inkml:trace contextRef="#ctx0" brushRef="#br0" timeOffset="96535.5215">9054 9396 1188,'-9'22'303,"-1"8"-225,-13 24-27,-5 17 23,-2 10 49,-2-1-6,3 4-30,2 2-20,8 3-41,5-7-14,10-6-6,6-9-5,6-15 8,8-12 5,4-14 46,7-8 3,7-11-14,8-11-16,9-17-16,10-9-17,3-11-12,0-10-51,-5 6-44,-12-3-115,-10 8-368,16-54-530</inkml:trace>
  <inkml:trace contextRef="#ctx0" brushRef="#br0" timeOffset="96725.5324">10021 9626 1521,'-1'9'322,"-2"0"-247,-5 12-34,2 5 43,0-3-17,0 3-32,6-3-22,2-1-13,3-1-57,-1 3-220,-24 42-525</inkml:trace>
  <inkml:trace contextRef="#ctx0" brushRef="#br0" timeOffset="96887.5417">9875 10206 1612,'2'4'253,"0"-2"-172,0 6 57,4-2-25,-2 0-37,2 2-41,4 0-19,-1-2-16,2 3-49,2 1-145,17-3-660</inkml:trace>
  <inkml:trace contextRef="#ctx0" brushRef="#br0" timeOffset="97804.5941">10780 9722 1288,'-1'0'497,"0"0"-353,-3 6-92,2 15-52,-5 17 36,-1 20 44,-1 19-16,2 11-29,7-1-14,11-11-12,7-14-8,7-20 5,6-16 4,5-20 13,8-19 5,6-22-15,3-20-13,-1-13-18,-8-16-4,-14-6 2,-19 1 11,-19 4 8,-17 20 1,-11 17 1,-15 20 10,-8 20-4,-7 15 1,-1 10-2,7 5 3,11 1-8,16 1-1,18-3 0,8-5-2,14 3-49,20 3-76,26-2-185,170 7-369</inkml:trace>
  <inkml:trace contextRef="#ctx0" brushRef="#br0" timeOffset="98382.6272">11864 9822 1304,'4'0'336,"3"3"-255,7 2 18,5 7 51,5 1-23,12-3-17,10 2-37,19-10-32,59-10-20,45-14-12,16-11-8,-77 13 0,-17 8 5,-60 8-5,-10-3 0,-10 5 0,14-2 0,-18 4 6,-8-1 37,-4-2 37,-4-1-26,-10-10-41,-5 1-13,-6-11 7,-3-3-8,-2-9-9,-1-5-32,0-6 4,1 0 20,4 6 16,-2 10 0,-1 8-5,3 10 5,1 10-5,10 3 5,10 0-7,8 3-2,10 7-16,7 10 25,15 5-8,16 9 3,15-3 5,3 1-5,-1-2 4,-8 0-4,-10 4 6,-15 3-1,-9 0 0,-12 1 0,-9 6 1,-11 3 6,-11 3 3,-10 6-3,-14 3-6,-6 2-1,-8-3-8,-4-6-28,1-4-13,10-14-13,20-14-142,37-55-336</inkml:trace>
  <inkml:trace contextRef="#ctx0" brushRef="#br0" timeOffset="98622.6409">13397 9763 1652,'0'-3'316,"0"2"-229,2-3-86,7 4 5,7 2 5,8 1 43,10 0 4,8 5-25,16-2-6,50 2 2,-67-9-23,39-3-6,-6-9-64,-13 1-138,-17-7-332,2-62-284</inkml:trace>
  <inkml:trace contextRef="#ctx0" brushRef="#br0" timeOffset="98863.6547">13760 9410 1500,'-6'12'168,"0"5"-150,-5 17-17,-1 11 43,-7 7 46,1 4 22,0 7-32,-1 8-20,1 8-21,-3 7 30,7-6-41,6-6-14,3-8 2,11-8-7,3-13-8,10-9 7,8-10-3,12-8-5,13-7-46,15-11-83,119-35-498</inkml:trace>
  <inkml:trace contextRef="#ctx0" brushRef="#br0" timeOffset="99021.6637">14300 10314 1713,'0'0'362,"-2"0"-271,2 0-43,-1 0-33,-1 0-6,1 0-9,-1 0-31,-5 0-148,-31-10-834</inkml:trace>
  <inkml:trace contextRef="#ctx0" brushRef="#br0" timeOffset="101108.7831">8862 11042 1127,'-2'0'381,"2"0"-161,-2 2-89,2-1-38,0-1-8,7 4-23,9-2-29,20 1-14,16-6 4,12-6-17,5-1 1,-11-7-6,-13 8-1,-18 3-53,-17 3-79,-8 3-64,-10 3-8,-11 3-32,-8 3-98,-13 8 56,-5 2 167,2-6 111,13-4 60,14-1 128,10-8 74,6 0-73,2 0-58,4 4-50,0 5-11,5 11 49,5 8 13,2 15-5,-2 7-26,-5 12-37,-4 8-10,-8 5-13,-9-2-14,-5 2-9,-9-10 0,-2-10-8,-2-7-2,-6-13-8,1-9 0,0-13 0,0-9 1,6-14-1,4-9 1,6-3 0,5-3 0,9 5 19,5 2-1,7 5-10,12-1-9,7 0-2,15 6 2,9 6 1,5 6 9,1 2 7,2 6 2,-7-1 2,-8 3-4,-6-4-11,-12-2-6,-9-4 2,-9 0-1,-2-4-1,-4 0-14,4-4-54,3-4-53,10-15-169,77-95-695</inkml:trace>
  <inkml:trace contextRef="#ctx0" brushRef="#br0" timeOffset="101283.7931">9955 11194 178,'0'2'1647,"0"-1"-1419,0 5-193,3 2-35,0 1 11,3 3 2,0 4-4,-1-3-9,-1 7-155,-4-1-317,-27 42-291</inkml:trace>
  <inkml:trace contextRef="#ctx0" brushRef="#br0" timeOffset="101430.8015">9879 11595 1361,'2'5'215,"2"4"-118,1 3 13,1-1-2,1-1-26,0-4-44,3 1-38,4-7-21,10 0-177,74-34-492</inkml:trace>
  <inkml:trace contextRef="#ctx0" brushRef="#br0" timeOffset="101902.8285">10601 11170 1480,'-2'1'297,"-2"7"-231,-3 9-66,-6 13 0,1 11 0,-5 16 18,4 6 13,4 4 4,1 0-20,8-7 4,8-6 46,1-16-43,8-15-11,3-16 23,10-21-5,6-20-29,8-12-6,-2-12 0,-6 2 6,-10 7 0,-10 9 25,-10 13 35,-8 9 27,-4 7-10,-7 3-25,0-2-29,-10 2-14,-1 0-8,-1 4 5,4 1-5,2 2-1,6 1 0,2 0 1,5 1-1,1 0-1,1 1 1,1-2 0,2 0 0,-3 0-1,0 0-9,-2 0-2,3 0-11,-2 0-8,1 3-38,1-2-33,2 5-140,9 11-454</inkml:trace>
  <inkml:trace contextRef="#ctx0" brushRef="#br0" timeOffset="102526.8642">11289 11495 1178,'0'-4'315,"1"4"-113,-1-1-22,3 1-78,0-3-45,7 3-15,9-4-13,17 1 4,22-1 19,64-5 2,50-7-9,26 1-9,-65 11-16,4 0-8,-10 8-3,-19 9-9,-24 1 0,-60-2 0,-6-3 1,-6-2-1,9 9 0,-11-9 0,-10-5 2,-3-2 25,-6-6 13,-7-9-26,-5-5-13,-6-12-1,-3-13 0,1-7-6,1-7-22,-1 2 2,5 10 25,-3 8-1,-4 14-5,3 6 6,-1 12 0,9 3 1,6 4-1,8 2-7,9 7-11,6 9 13,13 8 6,16 7 0,11 6 0,6 1 0,2 2 0,-10 0 1,-8 1-1,-18-2 0,-10 3 0,-13-5 10,-12 0 19,-12 6-5,-20 0-5,-15 4-19,-11 2-7,-1-10-41,19-8-56,24-14-157,46-40-582</inkml:trace>
  <inkml:trace contextRef="#ctx0" brushRef="#br0" timeOffset="103113.8978">13041 11249 1297,'0'0'258,"1"-1"-171,8-2-50,6 3 2,15 3 56,8-2 8,10 2-19,3 2-37,-5 3-23,-8 4-11,-8-6-12,-11-2 5,-5-1-6,-7-3-21,-6-7-52,-1-1-256,2-7-338,-1-3-19,2 1 686,-3 7 38,-3 6 265,-4 8-138,-8 6 79,1 3 20,-4 6-24,-1 7-45,4 7-40,-7 8-41,7 11-20,-4 8-25,6 6-24,0 11-9,4 4-9,0-7-18,1-3-1,-2-16-7,1-16 0,0-11 7,-8-11-1,-5-7 4,-4-7-2,-5-3-3,2-7-5,5-3 11,6-3-10,6 4 4,8 6-6,4-3 1,1 6 14,4 0 15,4-4-10,10 0-8,12 0-5,14 0 4,12 0 2,11 2-12,3 1 0,-1-2-1,-6 3-14,-10 4-105,-12 1-106,33 4-573</inkml:trace>
  <inkml:trace contextRef="#ctx0" brushRef="#br0" timeOffset="103398.9141">13733 11912 1741,'0'7'224,"-2"2"-202,-1 12 2,2 5 14,-1 3 11,5-7 2,5-2 3,8-5-6,6-6 5,4-9-28,-1-12-4,1-8-3,-5-9-4,-8-9-5,-12-7-8,-10-2-1,-7 0-8,-3 8 1,-2 10 6,6 16 0,3 7 1,-1 12-9,1 6-1,-2 2-34,1 9-31,5 2-132,1 33-580</inkml:trace>
  <inkml:trace contextRef="#ctx0" brushRef="#br0" timeOffset="105695.0454">15259 10024 1179,'0'2'240,"0"7"-181,3 6-46,0 8 10,6 6 32,10 7 38,2-5 17,11 4-43,4 0-23,2-1-23,0-3-11,-4 4-9,-4-4 0,-4 3 0,-7-2-1,-3 3 0,-9 5 0,-5 1 0,-10 7 1,-9 9 5,-12 8 4,-17 8 4,-11 5 2,-15 0 2,-51 41-4,-22-12-4,-4-20-8,109-64-2,4 0-34,6-3-50,-25 20-141,12-1-489</inkml:trace>
  <inkml:trace contextRef="#ctx0" brushRef="#br0" timeOffset="114293.5372">17240 10093 971,'-3'-6'164,"0"6"49,-1-3-42,-3 6-80,7 0-29,-3 1-22,-2 7-22,-3 5-1,-3 13 5,-4 15 10,0 6 5,2 9-5,-4 4 2,5 7-8,0 6-14,-3 9-2,-7 70-1,-11 35-8,-4 0 5,26-149-5,1-2 0,2-3-1,-5 24-1,8-19-111,5-19-88,6-14-73,6-17-13,36-105-218</inkml:trace>
  <inkml:trace contextRef="#ctx0" brushRef="#br0" timeOffset="114623.5561">17311 9961 1055,'0'0'182,"4"0"-113,6-1-59,10 2 2,21-1 29,18 0 17,53 3-19,37 4-9,-9 12-1,-104-4 1,-12 0-11,-7 4-7,14 19 5,-24 5 134,-24 10-16,-19 6-37,-27 8-16,-66 40-23,-52 5-17,-34 4-15,98-49-5,34-22-10,57-34-10,10 1 4,5-6-6,-11 2-1,13-4-50,5-10-66,8-10-446,42-88-256</inkml:trace>
  <inkml:trace contextRef="#ctx0" brushRef="#br0" timeOffset="114977.5763">18253 10318 1193,'-1'0'246,"-1"0"-88,1-3-49,4 3 43,1 0-5,12-1-78,12-1-39,19-1-17,16-6-4,12 0-8,4-2 5,-6 4-6,-11 4 0,-11 2-16,-6 2-71,-10 2-92,-7 1-76,-6 3-205,-11 15-130</inkml:trace>
  <inkml:trace contextRef="#ctx0" brushRef="#br0" timeOffset="115219.5902">18170 10828 1263,'12'-4'194,"8"1"-103,15 0 58,11 0 35,7-3-35,3 1-47,6 4-36,5 2-33,4 7-23,-4 1-8,-1 8-1,-6-5-1,-5 3-28,-7-7-84,4-4-263,91-26-329</inkml:trace>
  <inkml:trace contextRef="#ctx0" brushRef="#br0" timeOffset="116019.6359">19873 10026 912,'0'-6'295,"0"4"-26,0-4-52,-1 6-56,-2 3-44,0 0-24,0 5-50,-6 12-31,-5 15-6,-3 23 0,-5 17-4,2 14 8,-4 59-10,12 10 0,11-111 1,2 0-2,1 37 2,4-16-1,3-14 0,3-19 1,2-18 0,11-17 9,9-26 11,21-26-21,54-64-18,22-46-10,-6-28-14,-42 55-15,-18 19-12,-45 72 40,-7 11 22,-10 7 7,3-20 25,-13 18 49,-13 14-35,1 8-8,-4 16-14,-6 9-8,0 13 0,-4 21 9,3 12-5,5 14 2,3 5 6,5 6 0,-11 60 3,-8 25-1,-1 4 25,28-134-30,6-6-17,1-8 5,1 28-6,7-18-1,6-17-77,8-12-78,8-18-191,84-87-432</inkml:trace>
  <inkml:trace contextRef="#ctx0" brushRef="#br0" timeOffset="116381.6567">20718 10561 1179,'-1'12'162,"-1"-2"-61,-3 8 28,-2 9 34,-2 2 10,-1 7-65,-3 6-54,-3 3-21,0 7-17,1 3-8,0 2-7,2-1 0,7-5 0,-1-13 5,5-11-5,2-11 6,4-6 8,4-1 15,8-5 41,14-8-10,13-9-19,15-5-22,6-6-13,-1-1-5,-11 8-1,-16 1 0,-18 10-1,-10 6-6,-8 0-6,-2 0-36,-2 0-14,-1 0-8,1-6-173,4-69-909</inkml:trace>
  <inkml:trace contextRef="#ctx0" brushRef="#br0" timeOffset="116696.6747">21540 10534 1531,'0'0'341,"0"0"-215,0 0-117,0 8 9,2 6-18,4 9 60,-3 7 4,0 3-20,1 2-19,-4-3-7,3-13-3,0-2-6,-3-10-7,0-7 10,2-2 4,0-6 11,4-10-6,3-9-21,2-6-10,-5 1-8,-1 10 9,-7 8 8,-4 5-22,-5 12-14,-7 1-43,1 10-166,-32 20-440</inkml:trace>
  <inkml:trace contextRef="#ctx0" brushRef="#br0" timeOffset="117746.7347">22182 10120 719,'-5'-2'506,"4"2"-354,-2 0-44,1 0-32,4 2 50,-1-2 17,7 4-62,10 7-30,16 2-8,16 3-10,15-3-22,5-3-4,-7-3-7,-13-6-16,-17 1-38,-18-4-87,-13 2-8,-13-1 25,-14-6-128,-15 7 19,-5 3 131,-2 4 87,12 0 15,12-1 53,12 2-4,8 2 38,1 6 27,0 6 0,2 5 0,0 1 9,2 6-13,2 5-7,1 7 1,-3 8-46,-2 8-7,-4 12-16,-5 8-11,-3 5-9,-4 1-5,-6-2 1,-5-14-4,3-13 1,-4-12-7,-4-13 13,4-10-2,-5-8 7,-1-11-2,7-9-4,0-6-5,6-6-1,6-3 4,9 4 43,5 3 15,4 3-9,9 2-30,15-1-24,16-2-6,19 0 1,54-7 0,-73 13 0,36-2-1,-5 8 0,-13 3 1,-10 8-1,-10 0 0,-13 1 0,-10-2 0,-4 1-1,-10-8 0,-1-1-28,-6-2-56,3-2-52,13-24-447</inkml:trace>
  <inkml:trace contextRef="#ctx0" brushRef="#br0" timeOffset="121672.9593">17432 12214 450,'2'-5'195,"-2"-1"-33,0-7-21,2-1-8,-4 2 28,0-4 29,1 4-35,-4 4-34,1 0 4,0 2-19,-3 2-29,-2 3-29,-1-3-20,-4 4-16,0 0-11,-5 0 0,1 4 5,-1-3-5,1 5 9,3-2-2,0 4-7,-2 0 0,4 2-1,0-1 0,5 3 0,0-3 0,0 2-1,5 1 0,-3-1 0,0 5 1,1 2-1,-2 7 1,1 1 1,-1 7 5,-1 4 3,-2 4-3,4 1-5,1 0 7,1 2-7,2 3 5,0 0-4,2 2 7,-1-4-2,2 4 8,-1 0-3,0 5-3,0 0 5,-3-1-2,2 4-3,-2-2-2,-1 4 4,-2 4-4,1-1 8,1-3-7,0-2 1,2-1 0,0-1-2,-1 6 10,-4 2 4,1 0 31,-4-9-29,6-6-16,-3-15 2,0 0-3,-1-7 0,0-7 5,2-4 5,-4-5 13,3-8 10,-8 1 1,-7-7-20,-10-4-13,-11-7-6,-7-11-1,-9-10-1,-9-6-35,0-9-18,6-6-12,13 2 5,19 5-14,23 2-71,27-4-304,137-112-260</inkml:trace>
  <inkml:trace contextRef="#ctx0" brushRef="#br0" timeOffset="122785.0229">18078 12724 961,'1'-4'259,"0"4"-98,1-4-82,0 4 31,-2 3 41,0 0-46,1 10-63,2 10 29,3 18 44,-2 15-38,-2 15-25,-4 6-22,2 3-10,2-3-7,1-9-11,3-9-1,0-15 1,4-11 4,4-10-5,-1-10-1,9-16-12,13-19-8,11-22 2,12-18-9,8-18-1,-5-12-5,-6-2-6,-9 0 7,-11 9 17,-10 11 14,-11 15 1,-10 17 0,-8 12 41,-5 11 22,-4 10-24,-2 12-21,5 4-17,-2 14-1,-6 11-2,5 15 2,2 10 0,3 13 2,6 2 5,4 2-5,0 4 5,0-4 5,2 0 0,-4 0 2,1-12-7,-1-7-6,3-10 0,4-14-1,0-15-1,-1-8-59,4-8-80,6-11-52,5-14-310,44-94-604</inkml:trace>
  <inkml:trace contextRef="#ctx0" brushRef="#br0" timeOffset="123107.0413">18899 13103 1431,'0'4'336,"0"5"-235,-1 9-40,-2 8 35,0 7 5,-1 8-29,0 4-36,-4 2-24,3 1-3,2-3-8,0-6 0,3-7 5,3-9-6,-2-8-1,6-8 1,1-4 12,3-3 30,10-3-8,9-4-13,6-7-10,4-1-10,-1-1 1,-4 6-1,-4 1-1,-3 0-6,-11 4-48,-6 1-18,-5 0-15,-3-10-88,0-5-403,2-80-605</inkml:trace>
  <inkml:trace contextRef="#ctx0" brushRef="#br0" timeOffset="123326.0538">19568 12944 1400,'-1'4'616,"1"-4"-489,0 7-89,1-1-25,1 2 13,2 0 32,2 8-13,0-6-21,0 1-15,2 0-7,-5-6-2,-1 0-40,-4-4-80,-1 3-216,-22-12-497</inkml:trace>
  <inkml:trace contextRef="#ctx0" brushRef="#br0" timeOffset="124023.0937">20039 12463 1409,'-7'1'273,"3"-1"-140,-4 3-73,8 0-12,12-2 60,12 8 0,19-8-39,23-2-36,56-19-18,15-14-9,-97 26-5,-7-3-1,25 1-33,-23 7-29,-20 6-86,-17 7-89,-14 9 118,-13 10 31,-11 5-97,-2 3-11,3-3 122,13-9 74,11-9 21,13-1 35,2-1 35,2 5 2,2 3 33,1 4 26,1 9-14,-2 4-20,-1 6-26,-1 6-20,-7 7-26,-5 6-11,-14 8-13,-9 1 13,-8-1-22,-3-11-4,1-12-8,3-17 5,11-16-6,8-9 6,9-11 3,8-3 3,5-4 2,6-7 7,7 1-14,10-4-6,3 3 17,9 4 9,4 8-8,-1 7-5,2 2-4,1 3-4,-1 3-5,0-4-1,0-1-65,4 0-97,71-12-641</inkml:trace>
  <inkml:trace contextRef="#ctx0" brushRef="#br0" timeOffset="124229.1055">21213 12966 1869,'0'0'232,"0"0"-183,-1 3-49,1-3-1,0 1 1,0 4-1,0 7-6,0 4-68,1 3-111,4 3-81,20 25-432</inkml:trace>
  <inkml:trace contextRef="#ctx0" brushRef="#br0" timeOffset="124556.1242">21906 12810 887,'-15'-23'606,"-1"5"-464,-16-23-32,-1 3-35,2 4 24,1 6-17,6 11-44,5 7-27,8 18-11,-4 9-12,-5 13 11,-3 11 1,-7 14-1,-2 7 1,6 11 0,-2 1 0,9-3-1,8-3 1,8-9 0,9-14 0,10-14 0,4-10-28,10-16 11,7-14 7,9-15-32,6-15-78,2-18-33,3-13-42,-4-12-98,76-189-223</inkml:trace>
  <inkml:trace contextRef="#ctx0" brushRef="#br0" timeOffset="124750.1353">22116 11926 1256,'-4'-1'448,"4"1"-286,-6 1-123,3 15-33,-5 13 45,-5 20 29,-2 25-10,-16 76-25,-2 58-4,5 27-5,9-108-23,3 3-5,4-15-2,8-71-6,5-11-65,5-5-157,5 21-278,44-34-248</inkml:trace>
  <inkml:trace contextRef="#ctx0" brushRef="#br0" timeOffset="124940.1462">22304 12694 1244,'2'0'311,"2"0"-220,5 3-89,6 5 23,10 1 112,11 3-28,9-2-16,7-1-24,8-5-39,0-7-18,-11-1-12,-14-3-75,-12-2-131,-13-3-76,-10-5-229,-38-38-392</inkml:trace>
  <inkml:trace contextRef="#ctx0" brushRef="#br0" timeOffset="125173.1595">22637 12407 1330,'-6'18'187,"0"6"-71,-10 24 76,-8 15 24,-3 8-48,1 7-29,-1-6-59,4 1-26,9-2-23,5-7-14,9-9-16,6-8 10,9-8-10,5-5 13,5-5-7,-3-7-5,2-9-2,-3-7-27,0-10-44,3-11-68,45-80-388</inkml:trace>
  <inkml:trace contextRef="#ctx0" brushRef="#br0" timeOffset="146560.3828">3096 14452 1101,'-10'3'174,"6"0"-174,-4 1-95,1 4-107,-32 8-290</inkml:trace>
  <inkml:trace contextRef="#ctx0" brushRef="#br0" timeOffset="148527.4953">2906 14321 1146,'-3'-5'294,"3"5"-75,-3-3-100,0 4-53,3-1 16,0 2 11,-2-1-13,2 4-32,0 3-29,2 7-4,1 11 8,0 10 2,-3 9-4,5 6-9,-1 11 2,-3 18 13,-1 58-6,-10 34-6,1-1-3,9-68-7,3-67-5,1-4 0,3-13 0,6 21 0,-1-19 0,2-18 1,3-9 6,5-16 1,8-21-2,5-20-5,0-17-1,4-16-6,15-60 5,-7-13-11,-39 117 6,0 11 6,5-47-2,-5 21 2,-7 22 0,0 19 8,-2 17-2,1 7-6,0 6-9,1 1-3,1 11 0,4 14 10,8 20 2,2 16 2,6 12-1,2 8 0,-3 6 5,-2-2 2,0 7 2,6 51 2,0 20 6,-1-6-7,-18-121-5,2-12-5,0-6 6,6 21-6,0-19 1,-6-17 7,-2-11 33,3-23 42,6-19-30,19-79-32,10-69-10,1-41-1,-17 51-5,4-6-5,1 24-1,0 41-1,-24 85 1,-2 16 0,-5 10 0,4-12 6,-5 15-6,-2 12 0,0 0-9,1 4-5,-4 2 1,3 3-4,-3 8-53,4 4-53,4 8-50,7-3-459,36 36-693</inkml:trace>
  <inkml:trace contextRef="#ctx0" brushRef="#br0" timeOffset="148879.5154">3795 14969 1178,'-7'1'325,"0"-1"-194,-4 4-37,5-1 38,6 1 8,7-1-41,7 4-47,12 1-4,15 0 5,15-2-16,12-6-16,5-9-7,3-4-5,-6-8-9,-13 1 0,-10 0-45,-16 3-54,-14 4-119,-14 8-244,-45 9-310</inkml:trace>
  <inkml:trace contextRef="#ctx0" brushRef="#br0" timeOffset="149090.5275">4171 14920 969,'0'4'487,"0"-4"-393,-1 1-38,-4 3 124,-5 5 66,-14 14-116,-14 15-73,-15 15-27,-14 10-19,-4 7-10,-1 0 7,13-11-8,19-17-6,19-19-48,14-19-61,14-19-137,14-22-354,74-101-97</inkml:trace>
  <inkml:trace contextRef="#ctx0" brushRef="#br0" timeOffset="149486.5501">3950 15107 147,'3'3'273,"-1"2"-101,3 4 14,0 7 32,0 10-7,-1 5-17,1 8-37,-4 8 16,-1 4-37,-4 1-20,-2 0-52,-4-9-28,2-8-19,3-15-10,2-11-5,5-9 13,1-13-14,7-14-1,10-16-70,10-14 25,7-2 25,4 10 14,-5 13 5,-8 17-5,-4 11 0,-5 12 6,-3 13 0,-4 9 31,-6 7 13,0 7 19,-8 7 4,-6 2-8,-4-2-7,-5-4-13,-3-3-13,0-6-5,-4-2-8,0-8-5,0-9-2,-2-11 1,2-8-7,-5-12-14,1-11-17,-1-5-29,2-4-3,9 0-15,1 1-72,14-3-191,46-73-341</inkml:trace>
  <inkml:trace contextRef="#ctx0" brushRef="#br0" timeOffset="150418.6035">4535 14822 471,'-1'2'1088,"1"-2"-867,0 5-176,1 2-27,2 9 51,3 6 3,0 7-32,4-3-23,7 0-17,-2-7-2,5-6-91,0-9-72,0-11-58,8-7-77,0-10-74,0-5 86,1 5 156,-11 4 132,-4 8 115,-10 6 86,-6 6 62,0 0-19,-5 4-52,-6 2-73,-5 5-17,-11 8-41,-8 3-26,-6 7-20,-9 1-8,2-2-1,-3-3-5,4-6 5,7-1 14,11-7 56,11-3 25,14-4-16,8-4-31,9 0-37,10-2-11,18-1 4,17-11-1,15-4-3,2-2-5,-4 4-1,-9 3-23,-15 5-29,-16 6-85,-15 0-131,-10 6-207,-55 14-17</inkml:trace>
  <inkml:trace contextRef="#ctx0" brushRef="#br0" timeOffset="151501.6654">4595 15010 861,'3'3'132,"0"0"-6,1 2 43,-1-1-20,-6 1 16,-7 7 33,-11 8-107,-15 11-59,-7 6-32,-5 3-26,6-3-20,11-12 7,12-9 19,14-9 7,7-6-31,8 2-14,3-3 40,10-3 18,8-1 0,5-2 6,0 2-5,-5 4 1,-7 4 7,-6 2 1,-11 2-4,-7 6 0,-7-2 68,-13 7-2,-3 0-33,-11 2-21,0-5-2,-2 6-1,7-4-9,4 0-4,5-2 8,8-1-9,6 3-1,3-5-1,3 3 0,6-6-17,2-1-13,8-6 4,1-3 18,3-3 8,4-6 0,0 5 0,-4-2 0,3 0-7,-5 6 7,-1 6-9,-1 4 9,-3 3 1,-3 9 38,1 5 19,-5 4-14,-1-1 10,-2-2-1,-3-12-23,1-3-17,-1-11-5,2-4 4,0-6 5,0-5-16,4-15-33,10-13-96,0-16-127,12-3-220,0-1-91,51-81 17,-58 101 544,-14 27 6,-1 3 224,-2 1 7,2-2-11,-2 7-10,-2 2-42,-2 6-36,0-1-19,4 5 32,-4 4-13,0 4-22,-4 4-25,-4 7-25,-2 7-16,-8 8-19,1 7-4,-2 4-3,-2 1-1,3 1-10,2-14-5,8-9-1,5-12 1,4-12-1,6-3-1,6-4 8,4-6 34,11-8-18,4-5-11,5-8-4,0-5-9,-3-2-23,-4-1-4,-7-2-10,-4 5-1,-10 6 31,-2 6 7,-11 8 0,-2 2 1,-3-1 14,-6 4-1,4 3-1,4 3 8,2 1-9,5 1-12,3 7-13,-1 10 13,4 11 5,0 9 16,0 4 4,3 10-8,1-4 7,-2 4 25,6-11-20,-8-4-19,-4-15-8,-2-8 5,0-9 1,-4-6-8,0-7-12,-6-9-104,3-13-419,1-94-785</inkml:trace>
  <inkml:trace contextRef="#ctx0" brushRef="#br0" timeOffset="153077.7555">2611 16532 595,'-1'-9'668,"0"0"-474,-1-9-85,2 7-7,0 5 87,0 2-45,0 8-73,0 1-52,3 8-18,5 20 24,1 15 41,3 15-34,-3 12-11,0 8-6,2 9 0,-3 4-9,-2 58 0,-6 14-5,-1-122 11,-1-6-3,2 40-3,6-23-5,3-17 0,6-17-1,-1-15-1,5-12-1,5-21 1,8-18-16,0-23-7,2-24-10,13-75 2,-18-42 11,-15 28 15,-11 135 6,0 6 6,1 10-5,-2-24 31,-2 21 10,-2 17 0,2 13-18,0 2-24,0 13-17,6 13 5,1 22 11,5 18 0,4 13 1,0 14 0,7 59 0,1 14 1,-18-120 0,0-4 0,10 44 0,-6-15-1,0-8 1,-1-9 0,1-19 0,-5-12 0,-3-17 0,-2-7 14,3-10 24,1-21-20,9-28-18,15-72 1,15-48-1,-3 1 1,-28 132-1,-4 7 0,0 5-1,10-33 1,-1 10 0,0 10-1,0 13-2,-6 14-4,-3 7-16,-5 9-41,-1 4-24,-1 2-89,4 2-89,3 1-94,24 16-332</inkml:trace>
  <inkml:trace contextRef="#ctx0" brushRef="#br0" timeOffset="153821.7981">3415 17505 1297,'3'5'256,"3"2"-206,7 8-37,0 3-4,0 3 15,2 2 3,-5-3 0,-2 5-12,-2-2-9,-4-7-4,-1 1 5,-4-5 7,0-2 29,0-4-11,-5-3-18,5-4-14,-2-7-20,5-13-109,2-13-6,12-14 21,6-4 77,5-1 32,4 12 5,-6 8 32,-3 11 19,-6 10 1,-1 6-1,0 11-13,-1 4-4,4 6-5,-3 7 7,-6 7 6,-2 5-5,-4-3-1,-2 3 3,-2-5-18,0-8-12,-2-9-7,0-4-1,2-4 1,3 0 4,0-6 0,0-2-6,3-10-80,7-11-26,4-8 56,6-6 23,1 1 11,2 6 5,-4 6 11,-2 7 0,-5 9 7,2 7 16,-5 5-2,0 3 16,2 8 29,2 10 26,3 6 25,-4 3-42,0 3-54,-2-5-11,-6-3-4,-2-1-1,-4-11-5,0-1-51,-3-3-69,1-6-84,-4 2-78,-14 12-310</inkml:trace>
  <inkml:trace contextRef="#ctx0" brushRef="#br0" timeOffset="158525.0671">5609 14655 1090,'-3'-3'279,"2"3"-121,-1-4-83,-1 4-21,2 0 66,-1-2 12,-1 2-59,2-1-14,-3 1-17,4 0-11,-2 0 2,2 0-4,-4 0-1,4 0-7,0 0-10,-2-3-10,-2 3-1,2 0-45,-3 0-90,2 3-213,3 4-330</inkml:trace>
  <inkml:trace contextRef="#ctx0" brushRef="#br0" timeOffset="158943.091">5581 14704 1281,'-4'-7'261,"3"7"-6,-2-10-119,3 10-64,0 3 18,-3-2 2,3 1-23,3 2-36,0-4-20,8 8 1,8 0 13,12-1 0,12 1 0,12-4-5,8-1-10,11-6-4,46-3-7,-78 2 5,39-4-5,-8-1 0,-16 1 1,-13 1-2,-14 4 1,-15 2-1,-6 2-2,-6-1-35,-3 0-23,0 0-21,-1 0-18,-1-1-105,-2-2-114,-22-15-629</inkml:trace>
  <inkml:trace contextRef="#ctx0" brushRef="#br0" timeOffset="159312.1121">5691 15259 1262,'0'0'283,"0"1"-209,2 0-67,-2 2 14,3 1 96,3 2 36,7-1-28,7 1-35,9 0-24,9 0-14,8-3-5,6-6-4,5 3-13,3 0-9,-5 3-9,-6 4-4,-4 0-7,-8 2 7,-3-2-8,-6 1 1,-8-8 0,-5 0 5,-2 0-4,-7 0-2,-6-4-16,2 0-53,3-6-79,3-5-425,34-44-351</inkml:trace>
  <inkml:trace contextRef="#ctx0" brushRef="#br0" timeOffset="160115.1581">7635 14083 1277,'-12'-4'221,"-4"1"-152,-17-4-36,-3 2-8,-7 2 17,-6 3 36,-3 8-13,5 2-17,4 2-17,7 6-10,3-5 2,12 1 11,4 0-5,2 1-10,6 0-1,1 6 2,0 3-1,1 3 4,3 4 4,2 8 3,2 5-3,2 9-9,2 2 3,4 9 3,-1 5 0,1 3-8,-1 1-2,3 0-1,1-1 4,-2-4-8,-3-3 1,-1-2-1,-1 4 15,-6 2-4,0 11-8,-5 56-2,-6 19 5,2 4 6,9-121-7,2-1-1,-2 0 8,1 40-7,-2-9 5,1-9-7,1-10 0,-2-5-10,1-11 7,1 1-2,-4-7 1,1 1 2,-5-4 1,-2 1-5,1 1 0,-3-4-5,-1-2 5,-4 2 0,3-3 3,-6-11-8,-3-2 10,-10-6-10,-6-10-1,-9-12-15,-4-12-28,4-14-32,9-5-6,15-10-32,18 3-53,22 2-305,82-66-415</inkml:trace>
  <inkml:trace contextRef="#ctx0" brushRef="#br0" timeOffset="161331.2276">7585 16058 1130,'0'2'269,"0"-2"-158,0 0-33,0 0 1,0 2-1,1 10-34,3 5-10,3 16 37,-3 14-14,6 2-24,2 5-17,-1-3-2,1-11-1,3-9-5,2-12-2,3-11 3,7-10 4,1-12-1,2-9-10,3-13-2,-7-9 0,-7-2 0,-10-2 0,-9 0 1,-8 1 1,-8 7 4,-8 7 27,-6 12 3,-3 14-15,-3 10 7,3 7-8,8 6-11,4 2-9,11 4 0,1 1-2,5 3-44,4 5-97,4-4-215,30 9-313</inkml:trace>
  <inkml:trace contextRef="#ctx0" brushRef="#br0" timeOffset="161961.2637">7897 13993 163,'-6'-2'863,"2"2"-647,-3-4-61,4 4-4,1 3 49,2-3-11,0 1-56,0-1-58,3 6-36,2 2-18,7 1 12,9 8 2,6 4-10,7-2-14,6-7-4,3-2-5,-2-10-1,-2-8-1,-4-3-54,-8-7-54,0-2-141,-12-3-105,-2-48-255</inkml:trace>
  <inkml:trace contextRef="#ctx0" brushRef="#br0" timeOffset="162298.2829">8107 13732 448,'-2'-2'693,"1"2"-498,-1-1-72,1 1-12,1 3 45,-2 9-23,-2 14-19,-1 19 6,-3 21-58,-2 13-25,-1 13-17,-3-2-11,-4-4-2,0-11 2,0-8-3,2-7 0,8-7-4,4-12-1,6-9 1,2-9-1,2-11 1,5-6 5,5-6-1,2-6 2,7-4-7,0-7-1,2-2-22,-3-2-39,-4 4-89,-3 7-323,22-13-379</inkml:trace>
  <inkml:trace contextRef="#ctx0" brushRef="#br0" timeOffset="163719.3642">8702 14799 1118,'-4'-2'276,"4"-2"-135,-3-2-40,3 6 32,-2 0 5,2 4-72,0 6-53,0 11-12,-1 18 19,-2 17 12,-6 20 4,-5 8-9,1 13-11,0 3-4,2-5-4,11-9-7,3-13 0,12-21 0,0-11 0,7-16 1,-1-9 5,6-16-7,4-18-3,3-19-42,5-15-39,2-12-22,-5-4 10,-7-9 48,-6 0 33,-6 1 7,-9 2 7,-4 7 1,-4 6 1,-3 14 53,-2 17 79,-2 13-35,-1 13-40,2 4-25,3 11-25,-3 15-7,4 14 31,-3 19-13,1 9 1,1 3-4,0 7 7,0 0-4,-1 2 4,-2-8-5,2-3-8,-1-7-4,1-7-4,4-14-1,2-6-1,3-11 0,4-11 0,3-1-58,3-6-80,7-6-330,44-41-435</inkml:trace>
  <inkml:trace contextRef="#ctx0" brushRef="#br0" timeOffset="164088.3853">9253 15374 1522,'0'0'273,"0"5"-214,1 6-38,-2 8 100,1 12-8,-3 9-49,-2 9-37,-1 3-18,-1 5 0,-4-2-7,5-10 4,0-8-6,2-5 6,-1-7 0,2-2-5,3-10 0,2-2 0,2-5 0,4-6 5,10-4 3,1-6 0,8-1-2,-2-1 1,-2 2 5,-7 4 2,-7 0-6,-2 4-8,-2 1-1,-1 1 0,1 0-11,-5-3-40,2 2-27,-1-3-79,4-11-330,18-64-363</inkml:trace>
  <inkml:trace contextRef="#ctx0" brushRef="#br0" timeOffset="164328.399">9638 15361 136,'-2'0'1561,"2"0"-1264,0 3-192,-2 2-42,2 0-1,0 1 4,2 5-3,0 7-20,0 1-25,2 1-10,-1 1-7,-2-5-1,4-2-17,-5-8-82,1-4-100,-2-2-459</inkml:trace>
  <inkml:trace contextRef="#ctx0" brushRef="#br0" timeOffset="165281.4536">9907 14891 1039,'-4'-6'709,"1"4"-488,0-1-100,3 4-55,0 1 2,3 0-4,8 8-28,11-1 2,12 3-2,11 2-17,7-6-11,4-2-7,-6-6-1,-5-2-11,-15 0-36,-15 0-28,-9 2-19,-11 2-10,-5 0-110,-10 4-98,-6 5-6,-3-1 118,3-2 148,10-1 52,7-1 39,8-5 18,-1 3 43,4 1 80,-2 5 0,1 9-13,-1 4-16,1 5-19,1 12-39,0 8-30,0 8 0,-2 6-33,0 4-10,-1-2-5,-2 5-5,-5 1-1,-6-4-7,0-13-1,-6-13 7,4-14-1,-4-14-5,-1-9-1,1-13 0,1-3-1,4-2 1,6-1 1,6 8 4,1 4-6,4 4 0,4 4-6,8 0 6,7-1 13,12 4 4,8-1 1,6-5 4,2 6 1,-6-5-2,-5 4-12,-9 0-3,-5-3-6,-11-1 0,-5-1-1,-4-1-32,-1-1-48,3-4-66,20-56-447</inkml:trace>
  <inkml:trace contextRef="#ctx0" brushRef="#br0" timeOffset="165476.4647">10637 15338 1468,'0'0'539,"0"0"-432,-1 2-65,1 0-15,0 2-2,1 6-8,3 8-5,-2 5-6,2 4-6,2 1-122,4-1-357,31 1-566</inkml:trace>
  <inkml:trace contextRef="#ctx0" brushRef="#br0" timeOffset="165799.4832">11222 15238 1108,'-14'-16'342,"0"1"-123,-19-18-20,-6-1-92,-4 1-37,-3 10-17,7 0-26,9 10-12,6 9-14,7 8-1,1 13 0,3 11-9,-2 15 3,1 14 6,4 18 0,3 9 0,5 2-1,4 4 2,5-8-2,2-11 1,1-11 0,6-17 0,1-20 0,2-11-2,5-17 1,8-18-20,3-23-89,3-18-149,-1-17-113,49-171-320</inkml:trace>
  <inkml:trace contextRef="#ctx0" brushRef="#br0" timeOffset="166022.4959">11277 14475 1032,'-1'0'499,"1"6"-425,0 3-68,0 14 1,-4 12 61,2 17 61,-2 13-47,2 24-32,-7 64 38,-5 25-14,-15 11-44,9-76-9,10-9-11,10-59-4,0-7-6,6-5 0,5 29-101,11-17-199,77-15-211</inkml:trace>
  <inkml:trace contextRef="#ctx0" brushRef="#br0" timeOffset="166370.5158">11562 15168 1297,'0'-2'453,"0"2"-316,0-2-62,3 2-17,10-2 5,11-1-4,10-4-25,19 0-16,1 0-12,2 1-5,-7 3 0,-9 0-1,-12 6-24,-9-3-95,-6 0-184,3-14-245</inkml:trace>
  <inkml:trace contextRef="#ctx0" brushRef="#br0" timeOffset="166692.5343">11857 14893 1204,'-4'0'292,"-2"4"-172,-4 3-6,-1 14 51,-1 9-10,-3 14-52,6 9-44,2 5-20,0 9-8,4 4-4,0 9 15,-4 5-16,1-1 8,-4-4-7,2-2-10,0-14 1,-1-17 6,4-16-9,5-11-2,9-14-2,6-10 13,14-8-3,15-10-9,7-11-12,4 2-11,-11 5-48,-10 8-34,-16 16-42,-12 14-204,-30 53-457</inkml:trace>
  <inkml:trace contextRef="#ctx0" brushRef="#br0" timeOffset="168719.6502">12762 15311 870,'-5'-4'369,"0"2"-135,1-6-71,-6 8-7,-1 0-22,2 0-44,3 0-18,2 3-27,1-3-24,7 5-20,1 3 8,2-1 7,4 4 2,7 3-1,1-5-4,7-2 1,8 0-7,3-6 1,10-6-7,7 1 0,5 0 0,-1 2 0,-8 0-1,-5 6-19,-10 1-19,-10 8-13,-8-4-49,-7 1-80,-6 4-99,-8 3-180,-39 18-279</inkml:trace>
  <inkml:trace contextRef="#ctx0" brushRef="#br0" timeOffset="169095.6717">12692 16048 576,'-3'-2'821,"3"2"-589,-4-1-146,7 1-56,-3 0 33,1 0 54,4 1-24,6-1-23,8 2 11,13 0-21,9-2-21,9-2-9,6-4-9,8-1-4,3-8-10,1 2 1,3-3-7,-1 6-1,-4 3 1,-3-2 0,-7 6-1,-17 5 0,-16 2 0,-10 2-2,-9-1-5,-4-3-34,0 0-28,-3 0-19,-1-2-70,-2-2-152,-37-29-632</inkml:trace>
  <inkml:trace contextRef="#ctx0" brushRef="#br0" timeOffset="171856.8296">14955 14669 828,'-18'-17'193,"8"3"-68,-20-13-19,4 1 4,-1 0-10,4-1 41,-1 2-6,6 7-13,-2 3-25,1 5-26,-2 5-22,-1 5-11,-4 3-17,-2 6-6,-3 6-5,-5 6 16,0 10-19,2 6-5,5 4 5,5 3-6,7 3 0,6 0 0,5 8 5,3 5 9,3 1 2,3 8-1,1-2-5,3 3 7,3 4-6,1 1-2,-2 11-2,2 59 4,-3 28 3,-7-122-14,-1-2 14,3 51-6,-1-8-1,-1-4 1,-1-2 3,0 3 10,0-1-2,-3-9-2,-1-3-8,-4-11 4,2-16-13,-1-4 8,0-7-7,-1-6 4,-8-3-5,-1-5 12,-7-6-4,-7 4-1,-11-8-7,-5-5-1,-4-2 6,2-11-6,4-8 0,3-8-13,6-7-30,6-1-28,4 0 7,11 3-35,4 8-71,11-3-329,34-12-259</inkml:trace>
  <inkml:trace contextRef="#ctx0" brushRef="#br0" timeOffset="172225.8508">14733 16658 1416,'0'20'217,"4"-3"-11,1 23-80,-1 1-44,5-4-13,-2-5-28,5-8-23,-3-9-9,3-6-3,-2-7 3,4-10-2,-1-8 7,4-19-2,5-14-7,0-14-4,0-6-1,-6 0 6,-12 13 0,-11 19-5,-11 15 28,-12 21-1,-10 15-10,-15 16-9,-8 8 0,0 3-9,11-3 0,19-13-1,17-12-26,17-17-84,17-9-183,96-97-350</inkml:trace>
  <inkml:trace contextRef="#ctx0" brushRef="#br0" timeOffset="172832.8855">15103 14321 485,'-14'4'520,"3"0"-348,-12 3-1,3 9-46,4 1-10,3 9-13,5 8 0,1 12 6,9 13-40,5 4-19,3 4-17,8-9-17,3-9-3,1-15-11,1-15 10,2-12-2,-1-19 7,2-17-8,-2-15-8,0-16-12,-7-7 6,-8-10 5,-12 3 0,-12 3 1,-5 14 1,-9 20 0,-1 11-1,0 19 1,3 10 1,3 9-2,9 16-1,5 14-7,10 14-79,12 19-274,65 125-616</inkml:trace>
  <inkml:trace contextRef="#ctx0" brushRef="#br0" timeOffset="174048.955">14759 14290 372,'-21'0'241,"4"1"-25,-12-1 33,14 0 38,8-1 7,8-4-95,5 5-97,8 0-42,8 0 27,11 0-9,13 0-12,5-2-18,4 2-16,2 2-11,-2 3-9,2 0-6,2 3-5,0 2 0,3 3 0,-4 3 0,-8 1 0,-10-2 0,-12 0-1,-14-7 0,-8-2-1,-6-5 1,-5-1-7,-4-4-17,-10 1-35,-11-5-38,-6-7-154,-1-7-305,-26-84-370</inkml:trace>
  <inkml:trace contextRef="#ctx0" brushRef="#br0" timeOffset="174433.9771">15211 13986 896,'-1'-5'213,"-1"3"51,-2-3-110,4 5-32,-4 3 35,1 3-4,-5 11-37,-1 5-28,-1 12-19,-1 9-21,-2 7-15,5 4 0,-1 7 3,-1 0-7,-1 5-4,1 2-10,3 2-4,-1 1-1,1-2 1,1-3-1,0-8-4,4-5-5,2-8 0,0-11 5,2-7 0,-1-9-4,4-7 5,-4-5 2,1-6 2,3 0-5,1-7 4,7 0-1,12-8-3,3-5-6,5 2 0,-5 2-13,-5 9-62,-7 5-35,-4 4-38,-3 1-190,-3 0-267,0-32-402</inkml:trace>
  <inkml:trace contextRef="#ctx0" brushRef="#br0" timeOffset="174822.9993">15183 14158 1137,'-7'-4'299,"7"0"-142,-4 0-34,2 3 26,1-2-10,1 6-47,0-2-58,0 8-25,-2 13 0,0 14 27,-4 15 21,-4 6-9,1 5-13,-2 3-10,-2 7-4,-5 5-3,4 5-6,1-7-10,4-7-1,6-14 0,5-14 1,1-14-1,0-9 0,6-6 0,-5-4 5,5-3-5,2-5 7,11-6-1,6-8-5,7-5-2,0 2-25,0 5-43,-7 6-34,-6 11-91,0 6-324,1 31-246</inkml:trace>
  <inkml:trace contextRef="#ctx0" brushRef="#br0" timeOffset="175561.0415">16097 15003 765,'-3'-4'679,"3"4"-489,-1-4-112,2 9-77,-1 9 36,3 10 125,-3 8-16,0 5-65,0 4-29,-4 4-13,-2-2-13,-4 7-10,1 4 7,-9 11-2,-4 5-5,-1 7-8,-4 3-2,2-5 0,7-12-6,5-14 0,10-20 0,6-11 0,6-7 1,8-7 0,11-4 5,10-10 3,11-1 6,2-3-6,0-2 0,-6 3-8,-7-1 5,-8 8-5,-9 0 0,-5 4-1,-7 0 0,-3 2 0,-1 2 0,-3 0-1,-2-4 0,0 4 1,-2-4-2,2 2-34,0 0-40,0-2-77,9-20-455</inkml:trace>
  <inkml:trace contextRef="#ctx0" brushRef="#br0" timeOffset="176129.074">16613 15386 952,'0'0'361,"3"4"-253,-2 6-87,2 3 41,1 10 59,2 10 46,0 1-58,0 1-38,1-5-34,-1-13-16,-2-3-9,-1-10 2,-3-8 19,3-14 37,1-8-44,-4-9-19,2-9-6,-4 4 5,-2 11-5,-2 9 16,-1 13 8,0 10-8,-2 4-17,-4 10 0,-4 4 0,3 5-1,2-4-11,7-7-57,5 1-114,5-7-265,28-11-269</inkml:trace>
  <inkml:trace contextRef="#ctx0" brushRef="#br0" timeOffset="177580.157">17342 14881 178,'2'-1'464,"-2"-2"-360,1-1-29,0 0-12,1-4 28,0 1 10,1-1 1,-3-2-24,4-1 9,-8 0 4,2-2 31,-3-1-7,-2 6-19,-2 0-21,-6 5-28,-6 6-28,-8 6-8,-3 10-10,-5 6 0,2 5 0,7 3-1,7 5 0,3 2 0,6 8-1,2 1 0,7-1-4,4 1 5,8-7 0,4-5 0,8-7 0,-2-8-1,4-5 1,0-10-1,3-10-47,4-11-72,0-15-61,4-10-146,40-105-219</inkml:trace>
  <inkml:trace contextRef="#ctx0" brushRef="#br0" timeOffset="177827.1711">17542 14264 700,'-2'-5'316,"0"4"-92,-1-5-76,1 8-77,-1 8-26,-2 9 46,-4 20 86,-4 16-51,3 16-61,-4 11-22,1 7-2,1 5-25,-5 0-4,5-8-6,2-10-6,10-15-25,3-14-50,1-5-91,5-13-95,26 8-261</inkml:trace>
  <inkml:trace contextRef="#ctx0" brushRef="#br0" timeOffset="178413.2047">17667 14697 1323,'0'0'464,"1"-4"-310,7 1-82,7-4-39,19-2 18,10-5-15,15-1-22,7-1-8,3 0-6,-2 0 1,-12 4-1,-19 4-36,-18 6-78,-15 2-57,-13 6-25,-8 2-31,-11 3-237,-65 20-59,66-20 110,22-11 413,4 3 252,1-3-21,-2 7-36,1-4 17,0 2 34,-2 6-12,1 1-50,3 9-7,0 3-31,0 7-35,0 9-32,3 3-20,-3-2-17,-3 5-9,-4-2-11,-1-1-13,-7 0-3,-7-9 2,0-3-8,-4-9 8,5-9-8,2-12 1,1-3-1,5-4 7,6-6-6,3 4 4,4 2-5,4 0 0,9 1-5,13-6 5,15 0 7,11 5 5,8 3-4,-3 3-2,2 3-6,-4 3 1,-6 1-1,-4 0 0,-6-4 0,-14 1-60,-7-4-105,-12 0-200,-31-13-286</inkml:trace>
  <inkml:trace contextRef="#ctx0" brushRef="#br0" timeOffset="178786.226">17006 15644 583,'-8'0'327,"4"-2"-119,-3 2 11,4-2-30,6 2-10,-2-2-5,4 0-50,4-2-46,18-2-1,13-4 4,15-6-11,14-4-25,7 2-18,54-9-10,19-1-16,-2 11 8,-48 8-8,-10 7 1,-53 2-2,-6 1-18,-8 0-55,17 5-53,-15 2-165,-15 0-234,-30 10-60</inkml:trace>
  <inkml:trace contextRef="#ctx0" brushRef="#br0" timeOffset="179185.2488">17488 16030 800,'-3'-4'246,"-3"1"-117,-4-7 6,1-6-17,1-4 10,-3-5-22,0-3-32,0 1 1,-2-2-11,-1 6 5,3 4-16,0 7-11,3 5-12,-3 3-17,2 8-13,-3 8-1,-7 9-5,-2 14 5,0 10 0,1 12 0,5 4 0,4 2 1,8-2-1,6-9-1,4-7 1,2-11 1,1-13-1,5-10 0,6-13-56,8-18-63,5-11-89,7-16-68,0-10-101,41-121-107</inkml:trace>
  <inkml:trace contextRef="#ctx0" brushRef="#br0" timeOffset="179420.2623">17496 15414 658,'0'5'238,"0"0"-179,3 13 61,0 12 76,0 14 13,1 14-40,-3 12-31,1 7-36,-1-1-9,-1-2-27,-1 1-28,-2-1-22,-3-4-10,2-10-5,1-5-1,1-16-5,2-9-133,3-13-163,5-15-219,38-60-159</inkml:trace>
  <inkml:trace contextRef="#ctx0" brushRef="#br0" timeOffset="179592.2721">17710 16020 947,'10'-4'211,"4"1"-20,18-3-38,6-4-39,8 4-24,4 0-18,4 0 9,-5 1-44,-6-7-37,-11 5-36,-13-2-163,-12-2-94,-23-24-319</inkml:trace>
  <inkml:trace contextRef="#ctx0" brushRef="#br0" timeOffset="179823.2853">17944 15762 877,'0'0'193,"-1"8"-106,-5 9 66,0 13 35,-2 12-14,-5 14-23,-2 6-35,2 6-40,0 1-19,4-7-18,7-9-19,5-14-10,6-12 4,3-12-1,5-4 5,8-7-6,6-12-12,7-6-34,4-5-142,1-9-317,33-57-463</inkml:trace>
  <inkml:trace contextRef="#ctx0" brushRef="#br0" timeOffset="180202.307">18717 15528 1185,'0'0'469,"-3"1"-424,3 5-44,3 4-1,-1 6 83,2 3 20,2 4-50,1 0-26,1-3-17,-2-4-4,0-4 2,-3-9-2,0-3 12,-2-5 33,4-8-2,1-6-28,-3-5-10,-2 3-10,-2 6 32,-1 9 14,-3 6-2,-2 3-23,-6 5-20,-4 7-2,-2 2 0,2-2-48,9-3-107,12-12-477,46-53-456</inkml:trace>
  <inkml:trace contextRef="#ctx0" brushRef="#br0" timeOffset="180853.3442">19054 14980 1199,'-4'-3'327,"4"2"-126,0-1-8,0 2-80,4 2-22,6-1-40,9 3-7,12 2-16,11-3-13,9-3-9,3-3-6,-3-3-9,-4 5-44,-14-2-50,-16 2-56,-11 1-51,-11 1 51,-7 3 4,-9 5-73,1-2 98,1 3 101,1-1 29,8 4 44,4 0 34,0 6 67,0 0 5,2 2 8,0 7-43,1 2-7,2 4-24,1 11 2,-2 7-32,2 10 6,-4 10-12,-2 11 3,-8 58 15,8-98-38,-10 37-14,0-15-4,0-22-2,0-13-8,-1-13 10,0-11-4,-2-6 8,2-8-7,2-5 2,3-5-8,5 6 10,7 0 19,0 5 1,7 4-11,5-1-19,6-3 0,7 4 5,7-4-5,2 5-1,1 0 1,-6 4 0,-10 0-1,-2 0-1,-11 3 1,0-4-57,0-1-68,-2 0-95,31-20-475</inkml:trace>
  <inkml:trace contextRef="#ctx0" brushRef="#br0" timeOffset="181034.3546">19833 15503 1673,'0'0'324,"0"0"-156,-3 2-45,2 0-39,-2-2-32,3 0-37,-2 3-15,-2 6-69,4 1-55,0 6-375,43 0-683</inkml:trace>
  <inkml:trace contextRef="#ctx0" brushRef="#br0" timeOffset="181372.3739">20375 15230 1246,'-9'-26'219,"0"3"-108,-10-26-11,4 10-14,-3 8 58,1 13-63,-4 10-53,1 14-26,-7 13-2,1 7 0,-3 13 0,-1 9 1,4 10-1,3 7-2,4 13 1,2 6 0,5 11 0,0-3 1,4-6 0,8-17 0,6-15 1,5-23 8,10-14-8,9-13-1,7-18-6,6-11-77,4-14-104,-1-19-29,0-13-54,54-161-187</inkml:trace>
  <inkml:trace contextRef="#ctx0" brushRef="#br0" timeOffset="181617.3879">20500 14559 1207,'-1'-3'288,"1"2"-120,-2 1-54,1 1-36,-5 11-21,-2 13 24,-1 20-15,-2 21-16,-1 10-28,-3 18-1,-2 68 5,-7 26 32,11-8-20,7-68-19,6-66-10,-2-1 0,4-4-9,-2 34-7,6-13-101,1-15-266,23 6-492</inkml:trace>
  <inkml:trace contextRef="#ctx0" brushRef="#br0" timeOffset="181802.3985">20740 15313 1374,'9'-2'217,"2"0"-128,10 0 19,12-4 4,-1 2-38,3 0-49,-7-2-19,-1 2-6,-7-4-142,-3-7-212,10-55-632</inkml:trace>
  <inkml:trace contextRef="#ctx0" brushRef="#br0" timeOffset="182090.415">20915 15119 1389,'0'0'261,"-1"1"-93,-1 3-37,-2 8-10,-4 7 10,-2 11-55,-2 11-38,-4 12-20,2 6-5,1 8-2,2 0-10,5-3 14,3 0 3,3-9-6,3-9 3,3-9-1,2-10-1,2-11-4,-1-4 0,2-4-4,3-2-5,3-3-12,5-6-9,5-4-40,4-6-50,2-6-140,46-54-410</inkml:trace>
  <inkml:trace contextRef="#ctx0" brushRef="#br0" timeOffset="185365.6023">20353 14730 861,'-2'8'213,"2"8"-158,2 15-35,4 16-11,13 6-8,14 10 31,12 3 38,13 9-17,13 6-1,8 10-25,45 79-16,7 51 34,-5 10 6,-50-98-39,-16-1-12,-13-10-158,-12-7-173,-22-38-347</inkml:trace>
  <inkml:trace contextRef="#ctx0" brushRef="#br0" timeOffset="185997.6385">17249 15741 821,'-2'-1'232,"4"1"-73,1 1-124,10 6-25,12 7 23,16 11 9,10 7-12,12 13-4,-2 14-13,-4 9-11,-1 12 5,-11 7-7,9 58-22,-6 14-118,-10-21-229</inkml:trace>
  <inkml:trace contextRef="#ctx0" brushRef="#br0" timeOffset="187797.7414">22321 15159 933,'-2'-4'285,"-2"-3"-63,-1-1-53,5 2 1,0 2-13,-4 3-38,4 1-35,0 1-30,-2 1-20,2 0-8,0 0-2,0 0-11,0-2 1,6 2-4,9-1 1,9 4 1,16 1-2,14-6-4,5 3-5,6-3-1,-7 3 0,-9-2 0,-4-1 0,-8 0-12,-5 0-25,-7 0-16,-7 0-23,-6 1-53,-5 1-146,-2 2-178,-5 15-186</inkml:trace>
  <inkml:trace contextRef="#ctx0" brushRef="#br0" timeOffset="188194.7641">22261 15859 1178,'-2'0'333,"2"0"-207,-1 1-86,0 1 2,2 0 96,-1-2 5,1 0-55,7 2-37,5-2-16,13 0 16,21-2-6,16-6-9,53-14-9,-77 12-9,33-7-5,-9 3-7,-16 2 2,-12 2 1,-10 7-1,-10 0-7,-3 3-2,-8 0 1,-2 1-1,-2 1 0,0 0-8,-2 2-14,2 3-11,-1-1-22,-4 0-7,-2 2-21,-2-2-81,-5 2-138,-24-8-271</inkml:trace>
  <inkml:trace contextRef="#ctx0" brushRef="#br0" timeOffset="190485.8952">24115 14719 1186,'-2'-3'236,"0"3"-88,-1-2-40,0 2 23,0-1-16,1-2-41,0 2-31,0-1-29,2 0-14,4 4-87,-1 1-189,5 7-63,4 18-371</inkml:trace>
  <inkml:trace contextRef="#ctx0" brushRef="#br0" timeOffset="191672.9631">24500 14069 637,'-7'-9'172,"4"3"-7,-6-6-21,0 0 0,-6 2-7,1 0-44,-3 5-51,-4 0-17,2 5 17,-2 0-9,2 5 2,1-1-4,-2 3-2,6-1-1,1 2-5,1 0 7,-3-1 7,-3 2-1,-1 1-1,1 2-2,0-1-3,1 5-6,3 0-5,2 3-1,-3 7-3,5 3-3,0 6 6,2-2 3,3 3-6,-1 3 5,5-1-4,-1 5 7,0 1-14,1-2 12,-1 3-6,1-3-2,-2 2-11,0 1 14,0 0-1,0 2-4,3 1-2,-1 2 0,1 5-2,0-2 2,1 5-8,-1 0 4,2-3-5,-2 1 0,0-4 0,-2-1-1,1-6 1,-2 0 0,1 0 0,-2 0 9,-1 0 3,2-1 0,-6-3 2,6 4-1,0-6-1,0-2-4,0-4-2,1-1-5,1 1 10,-2 0-10,0 7 7,0-3-7,-4 3 7,-2-6-2,3-2 3,0-5-2,-3-9 2,2-5 6,-1 0 6,-2-5-6,-5-3 3,-5-3-7,-4-2-1,-4-2-8,-2-2-2,0 1 1,1-3-1,0 3-6,6-1-31,1-2-13,6-1-22,8-6-37,12-8-184,61-65-487</inkml:trace>
  <inkml:trace contextRef="#ctx0" brushRef="#br0" timeOffset="192136.9896">24379 15897 700,'-1'6'258,"-2"6"-111,0 5 57,-1 7-14,-2 5-25,2 0-27,1 5-30,2 2-37,5-4-34,0 0-8,6-8-1,8-6 4,1-5 10,7-15 15,2-14 4,5-7-10,0-13-3,-5-4 8,-8 2-7,-9-3-4,-8-1-4,-10 6-4,-10 0-1,-11 7-22,-11 11-8,-12 12-6,-4 12 0,-1 7-1,12 5 0,16-5-6,13-3-38,12 1-65,6-3-10,7 2-40,6-5-218,56-24-364</inkml:trace>
  <inkml:trace contextRef="#ctx0" brushRef="#br0" timeOffset="193191.0499">24708 13740 821,'-12'-4'253,"-2"4"-38,-11-4-37,-4 4-11,4 0 20,3-2-25,8 1-39,4 1-25,6-3-29,4 3-18,0 0-21,0 0-12,3 3-6,1-3-6,6 3-6,8 0 2,12 0 4,12-1-5,6-2 6,11 0-6,0-2-1,-6 0 0,-9 1-10,-7-2-41,-12 1-33,-10 1-21,-8-2-62,-5 3-32,-7 0 58,-9 0-63,-9 4-8,-7 1 79,-3 2 95,7 0 38,9-4 32,9-3 73,1 6-2,1-3 1,-4 6 26,1 8 4,-3 10-10,-1 1 10,3 10-34,3 2-38,1 5-8,3 6-14,0 8-4,2-2-1,-1 4-16,-1-6-4,2-4-4,-3-8-5,0-5-6,-2-8 2,-4-4 4,-1-3 1,-6-8 1,-1-3-8,-6-1 0,3-8-1,0 0 0,4-9-10,1-1 4,6-2 6,2-2 0,2 3 1,2 5 0,1 2 0,3 1 0,3 0 0,1 1-10,2-1-3,11 0 13,10-1 21,11-5 1,5 2-7,-3 0-6,4 4-8,-8 0 0,-3 4 0,-9 3-1,-3-1 0,-4-3-32,-3 1-40,2-4-45,-2-2-168,2-3-219,25-32-338</inkml:trace>
  <inkml:trace contextRef="#ctx0" brushRef="#br0" timeOffset="193519.0687">25119 14326 46,'-1'9'818,"1"4"-620,-2 10 57,4 9-89,-1-3-20,2 1-50,3-3-47,4-3-28,6-8-10,-1-9 1,4-7 0,-1-12 10,0-8-4,0-10-3,-9-6 2,-5-2-2,-5-1 9,-7 0 1,-5 8-4,-4 9 14,-3 11-16,-3 5 2,2 13-12,-6 4-1,0 9-8,4 4 0,-4 6 0,10 1-1,4 4-20,7 3-147,14-5-196,57 24-608</inkml:trace>
  <inkml:trace contextRef="#ctx0" brushRef="#br0" timeOffset="193868.0886">25958 14929 1059,'-2'-3'586,"2"3"-419,-3-1-112,3 2-43,0 2-12,3 0-44,0 5-188,17 18-374</inkml:trace>
  <inkml:trace contextRef="#ctx0" brushRef="#br0" timeOffset="195750.1963">26013 14597 952,'0'0'264,"-3"0"-134,3 3-58,0 4 18,-4 5 26,1 11 61,-3 10-8,-3 8-64,1 8-31,-1 0-10,3 5-10,3-5-16,0 3-14,0-5 1,0 2-7,-5-4-9,0 5 2,-4 1-5,-3-3 3,-1 2-8,-1-3 7,2-3-7,5-9 0,4-8 0,4-5 0,3-5 0,2-8-1,7 0 2,8-8 5,10-1-5,14-7 7,9-5-8,2-5 1,-3 2-1,-7 0 0,-7 6 0,-7 2 0,-8 4 0,-3-1-1,-6 4 1,-3 0-1,-7 0-1,-2 0 1,0 0-1,1 0-1,4 0-5,1-3-19,5 3-28,0-4-37,4-4-67,1-3-327,14-48-322</inkml:trace>
  <inkml:trace contextRef="#ctx0" brushRef="#br0" timeOffset="195946.2075">26514 15058 1349,'0'0'485,"0"1"-383,-1 1-67,-1 2-16,4 2 8,-1 8-6,4-2-4,2 6-17,1-7-69,1-3-181,16-10-293</inkml:trace>
  <inkml:trace contextRef="#ctx0" brushRef="#br0" timeOffset="196719.2517">26754 14728 1239,'2'0'223,"-2"2"-164,0-2-26,0 2 82,3 1 23,3-2-63,6 5-3,12-2-9,6 2-28,4 0-22,9-5-2,3-1-10,2-3 5,3-3-6,-6 1-47,-11-4-71,-10 3-52,-14 2 10,-7 0 43,-13 4-107,-9 2-7,-11 4 117,-6 6 35,0 2 50,8 3 29,8-7 18,11 0 26,6 0 52,3-3 43,-3 3 1,3 2 8,0 2 19,0 8-25,3 3-2,-3 2-16,3 8-41,0 3-7,0 5-7,0 5-30,2 2-10,2 6-1,-4 2 34,3-1-41,-3-6-12,-3-10-8,-6-10 1,-3-7 5,-6-7 2,-8-5-3,-3 2-4,-5-4-1,4-2-1,6-5 1,10 0 0,5-3 0,6 0 0,3-3-1,-1 3 0,2 0 0,7-2-6,8-2 6,10-1 0,5-5 0,9 0 6,0 4-6,2-2 9,3 2-1,3 0 1,3 5 3,-5 1-3,-7 1-8,-14 5 0,-7 0-1,-12-2 0,-5 0 0,-4-4 0,0 0-5,-3-3-22,3 2-27,3-5-44,22-47-432</inkml:trace>
  <inkml:trace contextRef="#ctx0" brushRef="#br0" timeOffset="196893.2617">27775 15021 1346,'0'-5'373,"0"5"-242,-2-3-131,2 4-50,2 6-68,1 2-35,9 32-386</inkml:trace>
  <inkml:trace contextRef="#ctx0" brushRef="#br0" timeOffset="197244.2817">28043 14848 1279,'-7'-13'188,"3"-3"-113,-8-16 45,3 4 43,1 7-58,1 5-55,1 10-38,-2 9-12,-9 10-19,-6 11 8,-4 13 10,-7 15 0,4 7 1,5 7-1,-1 8 0,10 4 1,5 0-6,8-3 5,6-8 0,8-8 0,4-14 0,4-12 1,2-17-22,4-20-2,4-15-17,4-18-109,10-21-97,5-18-210,75-163-187</inkml:trace>
  <inkml:trace contextRef="#ctx0" brushRef="#br0" timeOffset="197507.2968">28248 14079 87,'0'-3'1204,"0"7"-1056,0 1-128,2 15 8,1 10 97,1 12 2,1 16-4,-1 11-16,-4 14-19,-2 66-19,-21 31-24,-16 18-15,10-70-13,4-18-10,17-65-7,5-8 0,1-6 0,1 30-9,6-13-66,4-21-149,3-15-241,46-64-283</inkml:trace>
  <inkml:trace contextRef="#ctx0" brushRef="#br0" timeOffset="198108.3311">28596 14787 1424,'1'0'354,"0"0"-228,3-2 0,8 0-16,13-2-23,15-2-30,11-2-38,12-1-11,-5 1-8,-2 2-14,-12 0-40,-13 2-12,-13 0-31,-12-2 20,-12-2-184,-10 1-106,-11 1-111,-5 2 197,3 11 190,7-1 91,9 4 34,6 6 77,2 2 59,1 4 52,-1 3 21,-1 3-68,2 4 10,-5 6 2,3 1-29,-1 0-50,-2 3-35,3-3-32,-5-4-16,1 2-10,1-1-7,-4-1-7,-3 0 5,-1-2-5,-4-2-1,6-7 0,3-8 0,6-8 0,3-4 2,3-4 7,0-4 4,4 2 16,-2 2 22,8-4-2,8 0-25,13-4-7,11 2 4,8-2 10,-3 5 2,-1-1-3,-8 2-9,-10 0-6,-6 2-7,-10 0-7,-4 0 1,-1 0-1,-4 0 0,1 0-1,-3 2-12,2-4-36,3-2-42,-2 0-45,2-2-87,1-25-618</inkml:trace>
  <inkml:trace contextRef="#ctx0" brushRef="#br0" timeOffset="199046.3848">29549 15014 1092,'-15'-4'294,"3"4"-134,-15-3 37,8-1 25,2 0-48,9-2-42,3 3-36,5 0-30,3-3-32,3 1-20,10-1-14,8-3 1,12 0-1,9 1 0,9 2 1,4 0-1,0 3 1,0-1-1,-2 3-2,-3-6-5,1 4-8,0-1-8,-8-2-19,-8 2-12,-17 3-22,-5-1-31,-14 2-79,-4 2-105,-37 15-234</inkml:trace>
  <inkml:trace contextRef="#ctx0" brushRef="#br0" timeOffset="199430.4068">29403 15723 1192,'-1'2'306,"1"-2"-194,-2 0 56,2 0 33,2 0-60,-2 0-67,4 0-40,6-2-11,16-2 2,15-2 13,15-6-11,9 0-8,6-5-4,2 0-7,-2-3-7,-8 2 0,-2 8 0,-10 2 0,-13 4-1,-9 4 0,-15 2-1,-8 0-1,-4-1-4,-2-1-7,0 0-14,0 0-12,-2-1-6,2-3-8,0-7-92,4-5-417,11-61-389</inkml:trace>
  <inkml:trace contextRef="#ctx0" brushRef="#br0" timeOffset="200346.4592">30380 15277 910,'0'0'252,"-3"-2"-33,3 2-12,0 0 7,3-1-76,4-8-73,10 0-38,7-5-9,10-4 18,7 1-6,2 0-9,-2 4-8,2 2 1,1 3-13,3-2 5,9 2-6,4 2 0,7-2 0,1 2-13,-2 1-41,-11 4-30,-13-3-101,-14 8-52,-17-3-81,-42 14-209</inkml:trace>
  <inkml:trace contextRef="#ctx0" brushRef="#br0" timeOffset="200789.4845">30495 15554 1284,'6'-4'282,"7"2"-214,19-8-20,13 4 109,13 3-26,6 5-49,0 12-41,-7 9-23,-11 9-11,-14 10-6,-18 7 0,-14 1 0,-22 2 7,-22 3-8,-59 26 0,-42-3-16,15-23-2,101-42-10,10-9 8,10-3 19,-12 3 1,14-2 5,7-2 27,10-2-7,9 2-23,19 2 11,17 3 14,13 5-9,7-1 0,-6 1-10,-10 1-7,-12-4 0,-11 1 1,-11-4-1,-4-2 0,-8-4-1,0-2-36,-2-6-42,2-6-157,0-11-148,24-75-268</inkml:trace>
  <inkml:trace contextRef="#ctx0" brushRef="#br0" timeOffset="201126.5038">31137 14183 875,'-1'-14'312,"0"3"-116,-4-11 25,2 10 5,0 7-49,2 2-82,-2 6-47,3 0-37,-3 11-11,-1 14 0,-2 11 9,2 12 2,-5 5-5,-2 3-5,-3 1 5,1-3 1,-2 3-7,-4-1-14,3-4-111,2-5-197,-9 41-301</inkml:trace>
  <inkml:trace contextRef="#ctx0" brushRef="#br0" timeOffset="201695.5363">31715 14619 1137,'-1'0'455,"1"0"-327,-2 1 31,2 3-57,-3 6-56,-4 12 2,-1 8 21,-1 12-25,-2 6-16,-1 7-2,3-1 1,-3 3 4,1-2-14,-1 0 5,-4-3-11,-6 4-5,-4 3 0,-4-3 0,3-5-5,3-8 0,8-12 0,12-12-1,7-10 0,9-1 1,7-2 6,21-2 19,14-4-1,13-6 23,6-2-15,1 0-4,-6 3-10,-13 0-2,-12 5-17,-14 0 1,-11 2 0,-7 1-1,-6-3 0,-5 1 0,0-1 0,-1 0 0,1-1 0,-1-2-7,1 0-26,1-6-51,0-9-120,13-42-528</inkml:trace>
  <inkml:trace contextRef="#ctx0" brushRef="#br0" timeOffset="202485.5815">32438 14701 1171,'-2'-4'337,"-2"4"-77,0-6 11,0 2-80,2 4-77,2-1-44,6 1-34,-2 0-36,19 4-9,20-3 8,59 9 1,31 2-42,-94-11 9,-7 4-27,30-2-20,-25 3-74,-18-4-184,-16 0-31,-12 2 0,-12 2 104,-82 11-106,56-7 36,32-10 335,3 2 249,9-2-6,-8 2-50,10-2-43,2 0 6,1 2-7,-2-2-22,1 0-31,-1 4-34,0 0 10,0 12 52,-3 7 7,-3 9-8,0 11-14,-3 6-26,1 9-31,0 4-11,-1 2 16,3 3-21,-1-3-20,-1-5-5,-3-4-10,-2-10 6,-10-7-5,-4-5 4,-7-4 1,-5-9 1,1-8-8,8-9 6,8-4 5,13-3-2,3 2 18,9 0-2,-2 2-8,6 0-10,5-1-5,18-2 10,11 1 3,9 0-2,-1 0-7,-8 4 0,-8 0-5,-9 3 0,-2 0-1,-5-3-1,4 5 1,-2-4-33,4 3-66,3-3-58,2-2-224,45-8-358</inkml:trace>
  <inkml:trace contextRef="#ctx0" brushRef="#br0" timeOffset="202823.6008">33068 15531 1262,'-3'11'174,"0"6"-101,-6 9 104,3 13 38,2-5-82,4 1-47,2-5-38,4-5-21,7-3-6,3-5 9,11-7 0,5-10-15,5-8-6,0-7-3,-5-7-6,-10-5 1,-6-9 0,-10-7 6,-6 0-6,-6 2 0,-9 8 5,-3 9 25,-4 6-13,1 11 2,3 8-19,-1 5-1,1 6 0,5-4-39,2 4-42,3-2-37,3-7-100,2 0-118,3-37-289</inkml:trace>
  <inkml:trace contextRef="#ctx0" brushRef="#br0" timeOffset="203304.6284">33340 14342 856,'0'-4'285,"4"1"-62,2-3-40,5-1-24,5 7-60,-1 3-13,9 4-31,-5 1-16,-1 4-24,-4 1-7,-11-1-8,-2 8 0,-10 5 6,-10 8 3,-8 9 12,-12 9-10,-3 4-11,1-2-6,6-8-56,13-11 10,13-19 10,6-9-15,6-6 57,-3-2 6,4-4 69,1 0-23,3-1-14,6-4-10,10 6-10,3 2-4,13 3-7,3-2 1,2 2-2,-3-1 0,-6-2-6,-8 2 0,-14-1 0,-8 2-81,-5 0-122,-7 0-161,-38-10-634</inkml:trace>
  <inkml:trace contextRef="#ctx0" brushRef="#br0" timeOffset="243246.9129">30406 16336 1053,'-4'-10'312,"-1"5"-132,-5-13-73,0 6-20,0-2 49,2 6-14,2 1-19,-1 4-28,4 0-25,3 6-22,0-3-13,0 0-3,0 3-11,0-3 10,0 0-10,0 0-1,3 0 0,-2 3-6,6 1 0,0 3 5,5 7 0,11 3 1,4 5 0,6 4 1,1-2-1,2 4 0,3 1 0,-5-3 1,7 1-1,0 3 1,9-3-1,8 6 0,1-1-1,9-4 1,-2 2-1,5-4 1,3 2-8,0-6 8,0-5-1,47 5 1,-79-16-1,36 3 0,-1-3 1,-5-4 0,-5-2-1,6-2-5,-1 2 0,6-2-2,46-2-1,-83 4-4,36-6 4,-1 3-2,-12-1 1,-3 1 2,-10 0 7,-3 2-5,0 1 5,-2 0 1,6 1-1,2-1 1,-1 3 0,1-2 0,3 1 0,-3-1-1,-2 2 1,-3-2 0,0 5 0,-5-4 0,-2 2 0,-1-2 1,-1-2 0,-2 0 0,2-2 1,-4-2-1,1-2-1,-4 0 0,-3 2 1,-11-3 1,-7 6-1,-4 0 10,-11 1 5,1 0-7,1 0-1,-1 0-8,2 0-1,2 0 1,-2 1-2,0-2 1,0 1-8,-3-3 1,0-3-2,-2-1-7,-5-1 7,1 0 8,-5 0-7,-4-2 9,-4-1-1,-3-1-4,-5-2 5,0 6 1,-7-2 5,-8-1-5,-15-2 0,-10-1-1,-55-8 0,-16-1 1,9 5-1,90 12 0,7 3 0,1-1 6,-36-6-5,3 1-1,0-1 0,-4 0 0,-4 1 0,-50-8 0,-23 2-2,-16 4 1,50 9 0,-2 2 1,11 0-1,16 2 1,55-2 0,5 0 1,6-2-1,-22-1 8,5-1-8,5-3 0,-2-3 6,-1 1 5,-6-1-2,-3 1-8,-3-1 0,-8 5 1,1 1-2,1 2 1,0 2 0,8 2 0,11 0-1,13-2 2,10 0-1,7 0 0,6 0 0,-2-2 0,3 2 1,-3 0-2,0 2 0,-5 0-1,-1 4-5,-11 4 5,4 5 0,-1 0-1,5-1 1,3-3-7,1 2 7,4-5-5,0-2 5,-1 1 1,1 0-1,1-3 1,0 1 0,-2 2 0,1 0-1,-4 3 1,2 2 0,-1-4 0,2-2-8,5-4-7,6-1-7,4 5 10,10 2 10,16-2 2,12-5 0,17-1 1,55-1 9,26 1 1,16 8 1,-35 8-11,15 1 13,11 1-2,-12 5-5,-6-7-2,-11 0-5,-13 4 0,-21-7 2,-55-9-2,-2 1 0,-4 0 0,29 3 0,-6 3-1,0-1 0,-1-3 0,12-2-6,5 5-1,4-6 8,2 0-2,-1-3-4,-6-1 5,-4 0-1,-12 0 1,-6-1 1,-3-1-1,-3 2-5,0 0 5,3 2 0,1 2-5,-4-1-4,-1 5-1,-9-3 2,-3 1 3,-9-2-1,-2-3-2,-7 1 1,-2-2 2,1 3 6,2 0-1,-2-1 1,-1 0-1,1 0 0,-3-2 0,-4 0-10,0 0-31,-3 0-24,-1-2-27,-5-4-165,-49-20-347</inkml:trace>
  <inkml:trace contextRef="#ctx0" brushRef="#br0" timeOffset="245131.0207">17254 16475 1123,'-5'-5'158,"3"3"31,-2-2-98,2 4-62,2 2-10,-1 0 49,1 0 19,0-1-21,1 9-45,4 6-14,5 19 2,3 14 8,0 8-1,2 6-4,-1-2-6,3 0-5,-3-9-1,4-10-1,-2-3 1,0-8-7,0-11-2,2-6-36,4-9-2,-3-8 13,8-13 7,2-13-5,2-7-2,-1 1 11,-7 3 22,-7 12 0,-5 15-1,-5 9-10,0 10 12,5 5 27,2 14 24,1 5-16,3 7-16,-2-6-10,2-6-7,-4-8-1,3-10-1,-3-7-1,6-7 0,2-2 1,10-5 0,5-4 1,3-2 0,3 4 8,-2 0-8,-5 8-1,-5 5 0,-3 0 0,-8 2 0,-1 0 1,-8 0-1,2 0 0,2-3 0,-4-4-6,6-4-11,2-6 7,2-2 4,11-5 0,3 1 5,6-6 1,8 3 0,-2-3 0,2 3 0,-9 4-1,-1 2 0,-18 7-8,-4 2-31,-10 2-16,-4 2-32,-4 2-86,-13-20-189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35:57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2554 9532 1060,'-3'0'567,"3"0"-478,0 0-89,0 0-11,-2 3 11,2 4 18,0 5 21,-1 11 16,0 9-11,-3 7-5,-3 9 15,-4 10 6,-2 0 22,-8 11-53,-1-2-11,-2-3 1,4-3-10,4-10-7,3-4-1,5-12 0,2-5 1,3-3-2,3-9 1,0 1-1,3-1 0,5-4 0,0-2-1,9 1 1,-2-4 0,7-4 2,8-5 5,3 0-1,3-4-4,7 0 4,-3 2-5,2 4-1,0 5 11,2 7-1,-6 1-1,-5 1 0,0-1-3,-4 6 6,0-5 8,-6 2-8,-6-7-6,-8-3-6,-7-4 1,0-1 6,-2-6-7,0 1-4,6-5-59,8-12-188,57-94-699</inkml:trace>
  <inkml:trace contextRef="#ctx0" brushRef="#br0" timeOffset="258.0147">3263 9941 1442,'1'0'294,"-1"0"-221,3 1-40,1-1 75,7 3-7,2 1-25,9 1-23,1 5-19,10 1-11,-1 1-11,3 1 0,3-1-4,-1 0-7,-5-1 0,-2-4-1,-1-3-13,-7-1-50,-2-7-142,-9-2-338,-18-23-684</inkml:trace>
  <inkml:trace contextRef="#ctx0" brushRef="#br0" timeOffset="504.0288">3293 10303 726,'0'0'672,"0"3"-586,0 0-74,4 2 9,2 3 87,8-2 82,6 6-23,10 2-44,4-3-36,7 1-30,-1 2-9,3-5-15,-3 2-17,-1 0-5,-6-3-5,-5-2 1,-6-6-2,-12-2-5,-4-4-20,-3-7-61,-8-8-118,-46-58-682</inkml:trace>
  <inkml:trace contextRef="#ctx0" brushRef="#br0" timeOffset="958.0548">2704 9129 782,'-4'-7'195,"-2"0"-61,-1-8 43,1 8 12,3-1-33,1 4-92,0 0-41,2 4-17,2 0-6,-2 0 0,-2-4 0,0 2-66,-7 1-73,-2-2-127,-41-4-486</inkml:trace>
  <inkml:trace contextRef="#ctx0" brushRef="#br0" timeOffset="1404.0803">2542 9057 703,'0'0'195,"0"0"-178,-2 0-17,4 0 0,-2 0 29,0 0-4,1 3-4,-1 0 42,0 5 53,2 5 8,0-3 8,-2 8-15,0 2 17,-2 4-16,0 6-13,-1 6-1,-4 5-28,1 12-29,-2 8-5,1 8-2,-2 3-13,3 1-9,-2-5-3,4-5-6,1 0 2,-1-6-4,1 0 1,1-3-2,-1-7 0,-1-2-5,2-10 0,-1-6 0,2-10-1,-1-2 2,0-7-1,1 2 7,1-6-7,-3-6-1,3 0-11,0-2-19,3-4-34,0-14-89,6-20-434,21-156-232</inkml:trace>
  <inkml:trace contextRef="#ctx0" brushRef="#br0" timeOffset="1788.1023">2524 9099 1048,'0'0'233,"0"-3"-152,-1 1-20,1 2 82,0 2-17,0 4-84,-2 8-42,-1 18 15,0 9 31,-4 14 13,2 6-16,-1 5 14,0 5 8,2-1-16,-3 2-7,-1-1-6,0-1-18,-4-1-1,2-2-5,2-2-5,0-4-5,1 1-1,3-6 7,-2-13-7,3-7 0,2-11 0,1-13 6,0-1-7,0-7-20,1-5-41,5-6-83,1-15-72,5-19-281,24-167-431</inkml:trace>
  <inkml:trace contextRef="#ctx0" brushRef="#br0" timeOffset="3295.1885">2503 9094 786,'0'0'213,"0"2"-176,0-2-31,0 4 53,0 2 35,0 10 20,-1 11-4,-2 10-11,-3 11 4,1 5-32,-1 5 10,0 3-2,0 0-13,0-3-7,0-3-13,-2-3-7,1 1-13,1 0-5,0 3-3,0 1-5,1 0-7,0-1-4,-1 2-1,6 0 5,-4-6-4,4-4-1,0-12 0,0-8 0,1-9 0,2-9 1,-3-3-2,0-6 1,0 2-1,-3 0 0,3-3 0,3 2 0,-3 2 0,3 2 0,2 1 0,2 1 0,0-1 6,7 4 5,8-4 14,5 2 1,6 0 10,4-3-12,2-2-5,-1 0-1,3-2-7,5 2-4,-2-4-5,3 3 4,-5 1-5,-3-4 1,-6-4-1,-2 4 8,-9-3-8,-3 3 0,-9 0-1,-6 0 1,-1 0-1,-3 0 1,0 0-1,-1 0 1,-2 0 8,1 0-2,-1 3 10,-1 1 1,-10-1-3,-2 1-6,-14 5-8,-6-1 0,-7 0 1,-1-2 4,-1-3-5,0-2-1,0-1 0,5 0 2,4-1-1,8-2-1,2 1 1,8-2 5,2 3-5,6-3 0,2 3 5,5-1-4,2 0-1,2 2 0,1 0-1,-1 2-2,5-2-10,3 0-1,12 2 11,11-2 2,10 0-1,11-4 1,-7 4 0,2-2 0,-4 2 1,-4 2-1,-3-4 0,-9 2 0,-10-1 1,-7-2-1,-6 3 1,-5-1 5,0 1 2,-2 0 1,-8-3 7,-6 0-10,-12-3-6,-15-4-1,-7 4-1,-8 1 1,6 0 0,3-5 1,8-2 0,7 1 1,8 1 0,7 2 0,7 4-1,8 1 1,2 3-1,4 1-6,1-1-11,2 5-4,7 0 11,11 6 9,10 0 1,11 1 1,7 1-1,3-7 1,-3 0-1,1 1 1,-2-2 0,-6-1-1,-7 0 1,-14-3-1,-8 1 0,-7-2 1,-7 0 0,-2 0 13,-2 0 2,-10-2 1,-11-1-17,-19-1 0,-17 4-1,-12 0 0,-5 2-1,8-2 1,14-4 0,12-4 1,11 2 1,15 1 0,6 2 0,7 3 0,2 0-1,4 2-7,0-2-6,6 2-4,1 4 7,10 5 9,10-1 1,7 2 0,6-2 1,5-4-1,2-2 1,2-4 1,-2-1-1,1-2 0,-7-1 0,-9 1 5,-8-1-5,-10 3-1,-6-1-1,-8 2 1,-2 2 0,-2-4 0,-3 2 1,3 0 5,2-2-6,-3 2-8,3-3-62,3-9-137,25-76-910</inkml:trace>
  <inkml:trace contextRef="#ctx0" brushRef="#br0" timeOffset="4536.2595">3468 9987 583,'-1'0'114,"-3"-3"-36,-4 2 94,1-2 44,-1 0-37,-2 1-22,1 0 14,3-4 6,-1 4-34,4 1-35,-1 1-32,4 0-26,0 0-11,0 0-11,0 0-4,0 0-7,3 0-5,-3-3-5,0 3-5,1 0-1,-1 0 1,2 0-1,-1 0-1,1 0 0,1 3-1,5-2-9,9 5 10,8-2 6,10 1 1,7-1 2,8-4 9,8-5 9,0-3-7,0-6-7,-8 8-12,-8-3 1,-10 2 4,-1 2-6,-8 3 1,-6 0-1,-10 2-1,-2 0 1,-5 0-1,-1 0 1,-1 0 0,0 0 0,1 0 6,-1 0 0,-1 0 1,-5-1 5,-8-2-12,-12 3-22,-12 0-28,-10 0-14,-6 0 4,0 0-3,-2 0 12,2 0 21,6 0 22,10 0 8,11 0 1,6 0 0,11 0 14,5 0 11,4 0 4,3 0-6,2 0-6,1 0-6,-1 0-2,3 0-8,3 0-2,7 0 2,13 0 8,10 3 4,4 0 2,2 1-4,0 5-1,-2-1-2,-3 0-8,-1 2 1,-5 0-1,-7-3 1,-5 2-1,-3-6 0,-6 5 0,2-3 0,-8-2-1,2 1-12,-4-2-8,4 2-29,-4-2-49,-2 0-104,-2 0-106,-18-14-52</inkml:trace>
  <inkml:trace contextRef="#ctx0" brushRef="#br0" timeOffset="5337.3053">3327 10430 677,'-3'0'275,"0"0"-97,-1 0 19,4 0-35,0 0-47,2 0-38,-1 0-31,4 0-20,4 2-11,7 0 61,9 0 49,10 0-35,5 1-23,2-2-16,0 8-13,-4 0-17,-3 2-6,1 7-5,-6-3-4,4 3-4,-1 2 4,-6-7-5,-2-3 5,-6 0-5,-5-6 8,-6-2-3,-3-2-4,-5-2 11,0 2 4,-3-2-1,-4-2 28,-2-5-23,-12-3-15,-3 2-6,-10 0-9,-9 6-6,1 6 1,-4 3 2,5 2 0,9-7 11,11 0 1,5-7 0,8 0 1,-1-1 1,6 3-1,2 1 1,-1-1 7,2 5 0,2 0-2,-2 0-7,0 2 0,1-2-9,2 3-4,11-2 4,6 2 9,11-3 0,11-4 2,3-1 5,2-2-5,-3-2 4,-5 2-5,-5-3 0,-4 7 0,-9-1 0,-4 2-1,-5 2 0,-10 0 0,0 2-1,-2-1-10,-3-1-4,2 0-1,-1 3-14,0-3-30,0-3-71,-24-16-383</inkml:trace>
  <inkml:trace contextRef="#ctx0" brushRef="#br0" timeOffset="13113.7501">29607 4380 1015,'-10'-10'204,"4"3"-45,-15-15-44,0 9-32,-1-5 13,-7 0 16,1 2-43,-2 5-12,0 1-21,5 2-10,1 8-10,6 4-10,-3 6-5,-3 8-1,-4 5 0,-2 4 0,3 4 0,1 1-1,3 2 0,4 4 0,4 2 1,0-1-2,9-2-7,6 2 3,9-1 6,13 0-1,14 8 1,12-5 0,5-3 0,1-5 1,-5-4-1,-10-1 0,-9-2-1,-9 3-7,-8 1 2,-1 3 5,-6-1 0,0 6 1,-4 1 1,-4 5 14,-2-1 3,-1 0 0,-1-4-2,-3-4 1,0-5 1,-1-6 4,-5-1 10,-2 0-1,-11-3 4,-9-1-10,-12 3-10,-9-4-7,-5-2-7,9-5 5,11-7-5,8-2 7,10-5-7,1-1 0,3-3 0,2-1-1,3-3-33,4 1-80,9-2-194,39-39-402</inkml:trace>
  <inkml:trace contextRef="#ctx0" brushRef="#br0" timeOffset="15162.8673">19624 5151 217,'-2'0'141,"0"2"-141,-2 6-40,-12 49-20</inkml:trace>
  <inkml:trace contextRef="#ctx0" brushRef="#br0" timeOffset="21742.2436">4531 9600 688,'0'0'448,"-2"2"-349,2 0-53,-3 3-2,2 4 46,1 12 0,-2 5 16,0 9-40,1 5-6,-2 5-7,-4-2-7,-1 6-16,-3-1 3,-4 0 0,-1 1-10,-4 0-8,0-2-5,-2 0-4,1-3-6,-3-4-55,1 6-81,-3-6-46,0-5-131,-36 15-295</inkml:trace>
  <inkml:trace contextRef="#ctx0" brushRef="#br0" timeOffset="22573.2911">4571 9614 752,'0'0'168,"0"-2"-108,0 2-13,3 0 16,-6-2-20,3 4-23,0 0-20,-3 0 8,1 0 34,0 5 52,-3 0 64,2 5-41,-2 5-26,1-1-11,-2 1-29,2 7-18,-2-1 22,0 7 1,-1 7-43,3 0-5,-2 3-7,2 5 0,1 2 0,1-2 8,4-2-3,2-6-6,2-7-1,6-7-14,0-5 8,3-7 6,0-5 2,4-9 7,2-7 9,2-10 25,1-5-23,-1-8 11,-8-9-29,1 1-1,-3-8-4,0 0-53,0-2-14,1 2 2,-4 2-27,0 8 33,1 3 45,-4 6 2,-3 8 16,-2 10 36,-2 2 4,-2 4-2,0 4 13,0 2-23,2 2-1,-3 0-7,2 2-19,-2 0-1,0 9-8,2 7 8,-2 8 7,3 7 10,0 2 10,4 4-3,2 7 3,-2-2-9,0 2-2,0-6-8,1-4-7,-2-6 8,3-6-9,4-4-29,-2-6-109,5-6-158,22-32-362</inkml:trace>
  <inkml:trace contextRef="#ctx0" brushRef="#br0" timeOffset="23604.3501">5258 9599 76,'0'1'1169,"2"1"-1004,-1 5-150,4 2 44,3 5 43,2 8 7,0 1 11,0 10-22,0 1-31,-1 7-26,-4-1 4,1 0-8,-6 6-14,-5-3 1,-3 7-5,-3-4-2,-2-3-10,1-15 1,4-10-7,5-11 11,3-11 6,3-3-16,5-22-2,7-24-77,11-25-10,32-71 11,-38 107-8,19-42 33,-6 24 36,-9 22 7,-9 19 8,-7 9 0,-5 7-12,1 6-9,2 7 21,5 7 20,2 8 31,0 5-8,3 8-5,1 1-8,1-4-9,-1 4-9,-1-3 3,-4 1 0,0 0 6,-2 3 1,-4 1-1,-3 11 3,-1 1-13,-2-4 1,-2-1-12,2-15-5,-1-5-20,2-11-26,1-5-62,0-6-92,0-8-47,2-10-60,7-70-567</inkml:trace>
  <inkml:trace contextRef="#ctx0" brushRef="#br0" timeOffset="24024.3741">6081 9263 1276,'0'-2'358,"0"4"-241,0-2-43,0 2 11,0 4-85,2 2-1,3 7 1,3 9 5,-4 11-4,1 5 16,-6 9-7,-7 0-10,-8 2-45,-1-6-28,-2-16 29,3-6 10,5-13-7,0-2 8,5-4 24,3-2 9,3-2 0,2 0 0,2 0-30,0 0 30,11 0 9,0 3 36,9 1 8,-2-1-7,1 1 1,-4-1-10,1-2-8,-5 3-1,-2-4-5,4 0-14,-4-4-1,-1 3-8,0 2-91,-4-1-124,3 8-301</inkml:trace>
  <inkml:trace contextRef="#ctx0" brushRef="#br0" timeOffset="24506.4017">6609 10005 360,'0'0'822,"0"0"-672,1 0-66,-1 0 75,-1 0 51,1 1-52,0-1-68,0 0-33,0 3-15,0-3-5,0-4-4,0 4-3,0 0-1,0 0-4,0 0-11,-2-11-10,-2 1-4,-2-1-18,0-5 0,0 8 2,1 1-28,-2 7-2,4 3 35,-1 1 11,0 3 5,0 4-5,0 5-62,5-2-163,8 4-251,27-13-609</inkml:trace>
  <inkml:trace contextRef="#ctx0" brushRef="#br0" timeOffset="25698.4699">6891 9460 1246,'0'0'465,"0"0"-424,0 0-32,0 3 6,3-1 58,-2 4 2,2 3-6,3 6 3,0 2-13,3 3-20,2 2 0,1 1-9,-1 10 4,3 1-4,-1 2-10,1 2-5,0 4-3,-1 6 0,1 4-5,-3 3-5,4 7-1,0 0 5,-2-4-6,-4-7 1,0-12-1,0-6 0,-3-7 0,0-6 1,0-6-1,-2-5 0,-2-3 1,-1-5 5,-1-1 4,2 3 1,-2-6-2,0 3-3,0 0 4,0-1-1,0-1 2,1 0 4,2-8 6,11-6 21,4-17-11,10-22-8,10-16-22,-1-19 9,23-66-5,-43 104-5,21-46 0,-2 13 1,-7 8 0,-2 12-1,-6 7 0,-8 10 6,1 10-5,-5 4 5,0 4-6,3 6 0,0-1-1,-1 10-8,-2 3 1,-3 6 7,-1 2-8,-1 5-2,-3 2-1,-1-3 5,1 1 1,-2 1 0,1-2 5,-1 3 0,-2-6 0,2 6-17,1-3-24,-3 0-27,3 3-35,-2 6-10,1 5-156,-2 6-257,-21 40-271</inkml:trace>
  <inkml:trace contextRef="#ctx0" brushRef="#br0" timeOffset="32645.8672">28509 7645 854,'0'0'285,"0"0"-89,-2 0 14,2 0-42,0 2-4,-2-4-31,2 2-32,-1 0-41,1 2-14,0 1-10,0-3-22,-2 4-14,2-3-1,0 1-11,2 2-4,1 6 14,1 12 1,3 7 1,-4 4 0,0 2 0,-1 5 7,-4 5 5,-1 2-3,0-2-8,-6 4 9,0 2-2,-6 0-7,3 4-1,-4-6 1,4-2 0,3-14 8,5-6-9,1-15 0,3 1-1,3-8 1,1-1-1,11 3 0,5 0 1,16 3 6,12-8-4,11-2 7,6-5-8,3-6 9,-3 1 8,-3 1-3,-11-4-7,-9 7-1,-16 0 2,-7 5-9,-13-2 1,-1 3 0,-7 0-1,2 0 0,-3 0 8,3 3-7,0-3 5,0 0-6,0 0-14,0 0-43,0 0-39,5-3-114,5-4-268,42-38-197</inkml:trace>
  <inkml:trace contextRef="#ctx0" brushRef="#br0" timeOffset="32879.8806">29357 7859 1221,'0'0'356,"0"0"-224,1 0-80,1 1 59,1-2 48,10-2-54,11 0-49,12-3-20,11-3-36,4 1 9,0 4-9,-2 0-11,-3 4-46,-7 7-156,-9-1-118,-11 8-25,-26 38-185</inkml:trace>
  <inkml:trace contextRef="#ctx0" brushRef="#br0" timeOffset="33088.8926">29506 8273 469,'1'4'723,"5"-4"-611,6 6-19,8-5 104,5 4 65,2-1-97,3-1-67,1 3-52,3 0-19,2 0-12,6-5-15,-3 2-1,-2-6-51,-3-1-104,1-1-219,56-44-315</inkml:trace>
  <inkml:trace contextRef="#ctx0" brushRef="#br0" timeOffset="33546.9188">30611 7294 1144,'-5'-5'288,"1"2"-162,-3 0-21,3 0-27,-3 9-60,-1 10-18,0 11 0,-8 15 3,6 9 30,4 10-9,1-5-23,5-3 5,8-6 9,5-12 6,10-5 0,8-9-6,7-12 15,10-13 12,3-12-12,2-13-15,-1-12-3,-4-11 4,-2-5-16,-12-9-3,-4-2-25,-13 6 10,-10 9 12,-14 16 6,-3 10 27,-7 9 22,1 6-17,-2 9-1,-2 4-22,-4 10-9,-8 10-1,-7 8 0,-3 3 0,2 1-4,2-3 4,6-1-40,6-10-103,12-5-65,12-10-83,29-32-279</inkml:trace>
  <inkml:trace contextRef="#ctx0" brushRef="#br0" timeOffset="33839.9355">30992 6774 929,'-2'-1'282,"1"1"-76,-4 0-86,2 4-63,-3 14-9,-1 9 31,-4 14-13,4 8-15,-1 9 3,4 3-15,1 0-1,-4 2-14,1 4-3,-2 0-20,-8 5 59,1 6-36,-3-1-23,1-1 10,1-3-11,4-6-7,-1-5-67,2-9-110,4-16-68,-5-11-24,-34-24-192</inkml:trace>
  <inkml:trace contextRef="#ctx0" brushRef="#br0" timeOffset="34071.9488">30407 7767 880,'0'0'227,"0"0"-145,3-4 1,7 8 47,7 0 77,13 8 17,15-2-61,8-3-58,5 1-31,2-1-26,0-4-30,-6 5 0,0 0-11,-10 3-7,-8-1 0,-10-4-1,-7 0-10,-5 2-28,-4-8-42,1-5-72,1-9-154,28-61-444</inkml:trace>
  <inkml:trace contextRef="#ctx0" brushRef="#br0" timeOffset="34430.9693">30826 6750 1067,'-5'-5'288,"2"3"-106,-5-7-14,5 3 18,1 3-5,1 0-50,2 3-47,-1-2-50,2 2-27,1 0-7,-2 0-10,3 0-7,4-2-4,7 2 21,13 2 15,15 0-5,10 1-10,7 7-66,4-2-12,-3 0-54,-1 1-51,-9 2-85,-13-2-58,12 23-40</inkml:trace>
  <inkml:trace contextRef="#ctx0" brushRef="#br0" timeOffset="34889.9956">30310 8377 833,'18'-10'268,"7"0"-166,28-12-10,14-3-19,52-14 38,-78 33-48,39-12-18,-2 7-7,-3 4-10,-2 3-16,-2 1-1,-4 1-6,-9 2-5,-6 0-27,-9 0-87,-7 2-126,24 5-291</inkml:trace>
  <inkml:trace contextRef="#ctx0" brushRef="#br0" timeOffset="35140.0099">30568 8556 1183,'16'-1'183,"8"-3"-68,18-2 59,11-4-19,1 1-64,4 1-50,4 1-22,-7 0-19,-7 5-10,-9 2-98,-14 3-86,-11 3-58,-10 1-241,-41 16 211</inkml:trace>
  <inkml:trace contextRef="#ctx0" brushRef="#br0" timeOffset="35596.036">30845 8654 700,'0'7'177,"0"5"-72,0 5 52,2 8 7,-1-1-11,2 2-24,2 4-20,3 3-28,-4 0-13,-2 1 8,-1-3-40,-2-2-15,-1-4 9,-1-5-15,-4-2 0,-1-7 9,-5 0 15,-6 0-7,-8-2-13,-1-2-8,2-3-4,0-2-5,7-2 4,1 0-5,11-2-1,5 2 1,5-4-1,8 0 0,14-4 35,14-7 7,17 1-6,5-2 6,-3 5 3,-4 5-4,-10 0 8,-4 6-1,-2 0-4,-5 0-11,-10 2-14,1 0-8,-5 0-11,-1 1 0,-1 1 1,2 1 0,-4-1-1,2 1-1,2 3-29,-3-4-33,5 2-31,-2-2-55,8 1-226,37-10-720</inkml:trace>
  <inkml:trace contextRef="#ctx0" brushRef="#br0" timeOffset="35754.045">31814 9018 1624,'0'-4'303,"0"4"-227,-1-3-38,-1 2 35,-1 0-73,0-3-6,0 1-228,-4-8-723</inkml:trace>
  <inkml:trace contextRef="#ctx0" brushRef="#br0" timeOffset="39648.2677">28802 10367 1452,'-2'0'348,"2"0"-211,-1-1-67,2 1 13,1 0-8,1 1-33,5 2-41,10-2 17,12 5-3,9 1-14,6-4 0,0 4 4,1-2-5,3 0-51,-1 1-63,-3 2-185,-11 0-180,-36 22-263</inkml:trace>
  <inkml:trace contextRef="#ctx0" brushRef="#br0" timeOffset="39870.2804">28429 11032 1104,'7'3'245,"11"-2"-182,13 3 48,17-4 85,7-4-5,6-4-79,2 2-49,0 2-27,-2 4-22,-3 4-4,-10 0-10,-8 5-24,-4-2-108,-5 2-180,47-11-346</inkml:trace>
  <inkml:trace contextRef="#ctx0" brushRef="#br0" timeOffset="40543.3189">29900 9830 849,'0'0'369,"0"0"-251,1 2-76,-1-2 33,2 2 27,-1 6-16,5 5-1,2 7 17,3 6-15,-3 12-22,-4 2-23,-2 3-15,-5 4-3,-4 0-2,-10 6-2,-2-2-8,-8-1-12,-3-5-14,2-1-50,-2-9-68,11-11-83,4-8-67,9-12 38,10-46-88</inkml:trace>
  <inkml:trace contextRef="#ctx0" brushRef="#br0" timeOffset="41152.3538">30010 9822 768,'4'-4'281,"-3"2"-136,4-3-10,-2 2 23,0 1-10,-2 2-41,-1 2-31,-1-2-19,0 4-7,-1 2-20,-2 8-5,-1 10 10,-5 10-13,1 10-1,-2 6-10,0 5-4,5 3-6,3-5-1,4-4 2,1-9-1,7-13 0,-2-6 8,-1-8-9,0-9 0,3-4 0,6-8 0,6-11 9,7-7-9,5-7-1,-1-12-14,-3 0 5,1-4-2,-8-2 3,0 6-2,-8 3 11,-4 9 1,-5 6 0,-5 5 10,-2 1 2,1 8-2,-2 3 4,-1 3 0,4 7-3,-2 3-12,2-2 0,-1 5-21,-2 8 8,0 10 13,-5 10 0,-1 10 7,-4 5 1,1 0-1,-1 0 2,1 2 0,2-6-8,6-4 0,-3-5 0,7-6 5,3-4-5,-2-4-1,2-9-31,4 3-70,3-7-104,10-2-74,54-21-283</inkml:trace>
  <inkml:trace contextRef="#ctx0" brushRef="#br0" timeOffset="41459.3713">30441 10204 852,'-1'2'515,"-1"1"-394,-4 0-64,2 5 32,-1 7 2,2-1-19,4 6-22,6-5 1,5-4-20,6-3-5,4-8-5,-1-8-14,0-6 2,-1-2-3,-6-5 8,-5-3-1,-5-2 1,-4-3-5,-8 2 16,-3 1 23,-1 11-21,-4 5-9,2 10-12,1 6-5,1 3-1,-1 5-26,5 2-66,5-3-95,6-3-130,5 2-164,34-12-405</inkml:trace>
  <inkml:trace contextRef="#ctx0" brushRef="#br0" timeOffset="42483.4299">30595 10225 548,'-4'7'202,"2"3"-136,-1 9-39,-1 0-13,6-4-14,0-10 6,3-1 6,3-8 3,4-3-15,0-9-12,3-1-2,-1-7 14,-3-2-1,-5 0-8,-1-1-57,-2 2-64,-3 3-22,-3 6 101,-4 6 51,-2 6 21,0 5-15,0 5-6,1-3-7,-10 8-203</inkml:trace>
  <inkml:trace contextRef="#ctx0" brushRef="#br0" timeOffset="42857.4513">30643 9842 831,'0'0'222,"0"0"-147,-2 3 2,2-3 38,-1 0-20,1 3-38,0 0-21,0 1 4,0 1 29,-2-1-16,2-3-11,0 1 1,0-2 7,0-2-10,0 2-17,2-1-23,-2 1-3,0-3-188,3 9-318</inkml:trace>
  <inkml:trace contextRef="#ctx0" brushRef="#br0" timeOffset="43616.4947">30602 10128 852,'-2'-8'273,"1"3"-120,-3-5 23,1 6 26,2 2-47,-1 5-106,-3 10-49,-1 10 0,0 6 0,-5 7 0,8-7 1,0-10 0,3-4-1,1-8 1,1-3-1,1-8-9,8-4-44,6-9 31,10-11-71,6-5-39,-5-4 72,-4 3 45,-12 8 15,-8 9 59,-5 4 115,-4 8 13,-3 3-83,-7 3-34,-4 2-35,-6 11-29,-2 2 9,-1 7-6,8 2-8,6-5-1,5-2 0,9 4-55,3-7-71,6 0-77,9-5-82,52-19-256</inkml:trace>
  <inkml:trace contextRef="#ctx0" brushRef="#br0" timeOffset="44262.5317">31055 9673 887,'0'4'557,"0"-4"-455,0 10-102,0 2 63,0 7 36,0 7-15,-2 3-24,1 9-19,-1-4-4,-3 2-2,-1-2-16,-3-1 10,-2-4-1,-2-1 1,2-5-10,-4 3-2,4-7-8,1-5 1,5-8-2,3-6 4,4-3 9,0-8-2,3-8-19,6-13-22,7-9 2,6-12-14,9-6-19,3-1-2,4 5 11,-3 13 23,-2 9 20,-2 13 1,-5 9 0,-9 5 31,-2 7-4,-7 9-6,-6 1 39,-1 10-3,-3 2-12,-1 4-19,-1 5-5,2 3-5,-5-1-2,2 1-13,3-1 5,0 0-5,-2 4 0,1-3 0,-5 2 9,-4 2-2,-1-8 2,2-2-1,3-10-7,1-11-2,4-2-34,1-6-28,1-3-56,5-4-197,38-46-382</inkml:trace>
  <inkml:trace contextRef="#ctx0" brushRef="#br0" timeOffset="45432.5986">31658 9666 1052,'0'0'315,"0"1"-219,0-1-12,1 0 84,0 0-24,7 0-72,6 0-11,2 0-10,7 0-16,2 0-11,1 0-15,-3 3-8,-3-3 1,3 3-1,-4 1 0,1-4-1,0 3-33,-10-2-40,-2-1-13,1 4-26,-8-4 25,-1 0 33,-1 0 25,-3 2 5,-3-2 23,1 0 1,-2 2 0,0 2 1,-2-1 12,2 3 34,2 2 16,-2 4 13,2 2 14,0 9-9,2 7-7,-2 6-20,-1 0-17,3 7-10,4-2-10,0 1-2,0-1-5,1 4 1,-1-2 5,-1-4-10,-2 3 0,1-7-4,0-10 5,-3-5-1,-1-8 0,-2-5 5,-8 0-1,-2-6 8,-6-6-7,-2-3-10,1-6 5,6 0-6,5 0 1,4 7-1,7 1 0,3 2-6,3 4-22,8-4 8,8 2 20,8 1 7,7-3-6,3 4 19,-2-1-5,-3 1 7,-6 1-5,-2-1-10,-5 5 8,-3-3-13,-5 2 4,-3-4-5,-5 3 0,2-2-1,3-1 2,1 0-2,3 0-14,2-1-33,-1-2-14,4-4-40,0-4-169,2 0-236,20-42-246</inkml:trace>
  <inkml:trace contextRef="#ctx0" brushRef="#br0" timeOffset="45816.6206">32358 9865 1258,'2'2'258,"-1"1"-219,2 4-3,1-1 24,-3 4 18,0 1-1,1 3-1,-2 2-17,-2-1-19,2-4-11,-1-4-13,2 1-7,-1-6 0,2-4 3,-2 2 3,2-8-1,2-2 7,3-2-12,-4-7-8,2 2 0,-5 4 8,-2 4-1,0 7 1,-2 2 6,4 0 4,-7 2-7,4-2-6,0 0-6,0 0 0,2 3 0,-1-3-33,2 0-121,0 4-214,-6 3-391</inkml:trace>
  <inkml:trace contextRef="#ctx0" brushRef="#br0" timeOffset="49741.8451">33043 9600 668,'-3'-1'188,"2"-3"-19,-4-1 29,-1-5-13,-1 3-47,-1 0-21,-1 2-24,1-2-20,1 3-22,-3 0-6,1 2-4,-2 0-2,0 0-6,-1 1-8,-3 2-2,-1 3-14,-6 2-3,-1 5 1,-5 1-6,4-1 1,5 5 4,2-2-6,3 4 1,4-1 1,4 4 5,3 0 8,3 2 2,1 1-8,5 1-2,3 5-1,2-1-5,-1 0 5,3-1-5,2 1 1,3-7 7,2-1-8,4-1 10,-1-4-4,3-3-1,-5-1-4,-3-4-1,-9 0 0,1-4-1,-7 2-1,-3-2 0,-2 3 1,-2 5 1,-6 7 35,-4 6 0,-5 2 3,-3-5-6,-3 1-8,-1-3-8,-6-3-8,-2-3-2,-3-6-7,-4-4-33,1-4-36,3-4-33,8-4-183,4-25-555</inkml:trace>
  <inkml:trace contextRef="#ctx0" brushRef="#br0" timeOffset="51227.9301">30037 10712 577,'-12'0'108,"1"0"-75,-14-2-21,3 4 36,6-4 65,0 2 32,4 0-10,7-1 8,5 1-47,0-3-38,2 3-8,1 0 7,1 0 24,6 0-33,8 3-11,16-2 31,17 1 8,21-5-17,56-5-26,19-3-6,8 4-14,-41 4-1,6 0-3,0 9-7,-2-2-1,-5 5 0,1-2-1,14 0 0,6 5 0,-2-10 0,-2 0 0,-9 4 0,-16-3 1,-17 4-1,-58-4 2,-4-2 4,-6 3-6,21 0 1,-10 3-1,-9-1-1,-1 0 1,-1 0 0,4-4-1,4 4 1,6-2 0,8 0 0,2 0 0,6-2 0,-7 1 1,-9 2 0,-8-4-1,-12 4 0,2-4 0,-3-1 0,10 2 1,3 0-1,9-2 0,1 0-5,1 0-7,-9 0 0,-4 0-6,-11 1-29,-8 2-31,-7-3-30,-4 4-7,-5 0 31,-12 2-51,-57 11-334</inkml:trace>
  <inkml:trace contextRef="#ctx0" brushRef="#br0" timeOffset="54526.1187">33464 9711 378,'0'-3'300,"3"-1"-131,0-4-8,-2 5 44,1-1-1,-2 4-58,0 0-44,-2 2-33,1 1-24,-1 2-26,-1 6-11,0 7 17,-2 9 8,0 3-12,-1 0 5,-3 3-4,0-4-11,2 3 4,-1-2 13,-3 4-13,-5-2-3,3 4-1,-7 0 2,2 2-5,1-2-7,-2 0 7,5-9-8,2-2-8,3-10-13,3-3-13,4-8-31,2-1-43,2-3-66,5-10-120,44-53-210</inkml:trace>
  <inkml:trace contextRef="#ctx0" brushRef="#br0" timeOffset="55178.156">33495 9785 633,'6'-4'261,"-6"3"-61,3-8 16,-3 9-42,0 0-48,0 0-45,-1 2-48,1 2-17,1 3-4,1 2 20,-1 6 32,2 11 10,-1 0-4,0 7-25,-2-1-18,0 0-1,0 5-11,-2-3-5,-1 5-1,0 3-7,-2 4 5,-1 8 5,-3 0-4,-1-3-1,4-6-6,-2-10 5,4-11-5,1-8 1,3-10-1,0-5 11,2-1 9,1-1 65,1-5 1,3-8-14,7-10-47,4-7-16,7-16-2,2-5-7,1-5 5,-3-6-5,3 4-1,-5 7 1,-4 4 5,2 9-6,-7 3-1,-1 7 1,1 5 0,-1 0 0,-5 7 1,-1 1-1,2 4-1,0 3 0,0-1-5,3 2-5,-2 0 1,1 2-1,-4 1 4,-4 2 1,-1 3 5,-2 0 0,0 0 1,-2 0 1,1 0 0,-1 0 5,4 0-6,-4 0 0,2 0-7,2-1-13,-4 1-11,4-2-28,-4 2-26,2 0-107,-1 0-258,-14 19-187</inkml:trace>
  <inkml:trace contextRef="#ctx0" brushRef="#br0" timeOffset="57655.2977">31265 10939 18,'-1'-3'465,"-1"2"-297,0-2-36,0-3 27,2 2 39,-2 2-1,2 2-16,0 0-23,-2 0-26,2 2-32,0-2-20,0 3-26,2-2-29,1 1-17,10 5-8,13 2 17,21 2 2,13-1-7,8-5-5,-8-2-7,-8 1-10,-17-1-8,-10 0-15,-11 3-35,-5-2-73,-6-2-46,-3-1-28,-9 0-85,-5 5 29,-63 6-316</inkml:trace>
  <inkml:trace contextRef="#ctx0" brushRef="#br0" timeOffset="58076.3218">31491 11055 570,'0'2'195,"0"2"-123,-4 5 18,0 8 98,2 4-14,-2 3-35,4 4-38,-2 1-19,1 2-11,0 0 22,-3 1-26,-2-3-29,-1 1-17,-5-1 13,-6-1 13,-6-2-20,-6 0-9,-10-1-6,-2-4-5,0-6-7,5-6-9,10-2 4,9-11 5,9 0 1,2-1 7,7 0-1,4 4-1,7-5-6,9 0-7,15-1 7,13 0 12,15 5 8,2 8 7,3-3 4,-2 4 4,-3-1-4,-8-3-4,-9 3-9,-5 0 0,-11 0-12,-10-2-5,-3 0 5,-10-1-6,-3-2-10,-3-1-44,-4 0-58,0 3-182,-5 0-182,-32-1-258</inkml:trace>
  <inkml:trace contextRef="#ctx0" brushRef="#br0" timeOffset="58459.3437">31432 10787 878,'-2'0'278,"1"0"-131,-3 3-77,2 10-25,2 12 84,0 20 53,2 18-28,6 12-64,2 8-30,4 4-30,0-3-15,-2 5-4,4-1-5,-6-2-6,-2-5 0,2-5-26,-7-10-48,4-10-88,-2-8-46,4-16-110,34-22-262</inkml:trace>
  <inkml:trace contextRef="#ctx0" brushRef="#br0" timeOffset="58926.3704">31964 9766 868,'-7'-3'255,"4"-1"-66,-6-4-47,3 2-5,2 5 5,0-2-2,1 3-49,2 3-47,1-3-22,0 1-8,0-1-7,0 4-5,0-2-1,0 4 0,0 4 14,-2 13-6,1 12 3,-5 15 1,0 14-1,0 13-6,0 9-4,5 7 4,3-7-6,8-1-26,9-13-74,5-10-97,2-10-41,2-10-217,26 13-441</inkml:trace>
  <inkml:trace contextRef="#ctx0" brushRef="#br0" timeOffset="66276.7908">29922 12293 124,'-6'0'30,"2"-2"-30,-31 1-65</inkml:trace>
  <inkml:trace contextRef="#ctx0" brushRef="#br0" timeOffset="66854.8239">29002 12373 962,'-4'-3'291,"4"0"-123,0-1-81,4 4-25,4 0-5,9 0 6,11 0 0,9 0-18,8 3-24,5 2-12,-6 1-8,-1 6-1,-6-4-22,-6 5-110,-12 2-105,-6 2-141,-39 31-329</inkml:trace>
  <inkml:trace contextRef="#ctx0" brushRef="#br0" timeOffset="67057.8355">28881 12750 983,'-1'0'239,"2"0"-185,3 4-44,11-3 128,10 2 15,14 0-39,13 3-37,5-2-38,1 0-24,-2 1-9,-6 2-6,-2 3-57,-6-2-119,-8-3-161,34-9-311</inkml:trace>
  <inkml:trace contextRef="#ctx0" brushRef="#br0" timeOffset="67317.8504">29760 12344 1010,'0'1'367,"-4"5"-238,0 4-112,2 6 5,-2 13 65,1 9 11,-2 11-26,0 9-21,0 5-23,-4 2 2,-3-2-9,-7-2-9,-8 1 2,-7-1-8,-6 2-6,-2-4-32,4-7-82,5-10-63,11-15-82,12-13-109,23-55-192</inkml:trace>
  <inkml:trace contextRef="#ctx0" brushRef="#br0" timeOffset="67980.8883">29804 12277 850,'-5'-4'315,"1"1"-127,-3-1-46,5 3 37,1 1-7,1 1-97,-3-1-67,3 4-8,0 6-27,0 10 19,-3 12 8,-2 6 1,-1 3 0,-1 7 0,-2-1 0,3 6 0,-2-5-1,1-3 1,1-3-1,3-8 1,2-1-1,4-4-2,0 0 1,4-3-6,1 0 7,-1-2 1,0-5-1,3-5 1,-6-4 0,-1-4 0,0-6-1,0-4 0,4-4 30,6-11-3,7-11-21,7-11-6,1-14-26,4-10 4,-1-8 7,-1 1 14,0 2 1,-8 12 6,-7 15-5,-5 10 13,-5 18 23,-5 5 22,0 6-10,-2 4-1,0 1-27,1 2-9,-1 0-10,2-2-2,-2 5-8,-1 6-5,-2 15 7,-1 12 5,-1 15 1,-2 8-1,3 5 0,-1-3 0,4-2 0,-4-6 1,4-11 0,2-4 0,2-12 1,2-7-1,1-9-54,2-2-53,1-4-62,6-10-65,-1-4-129,30-52-210</inkml:trace>
  <inkml:trace contextRef="#ctx0" brushRef="#br0" timeOffset="68677.9281">30486 12370 668,'0'0'204,"0"3"-135,2 1 92,-2 2 47,0 0-25,0 2-36,0 2-39,1 9-33,-1 7-19,-1 9-13,-3 4-10,2 10-9,-5-2 0,0 2-10,1-4-1,-1-2-5,-3-1-7,2-8 7,0-8-7,0-7 5,6-8 0,0-5 5,2-6 7,2-6 9,0-9-27,6-13-14,8-14-50,6-15 1,7-12-33,3 0 37,-4 6 29,-3 8 30,-4 14-1,-4 14 1,0 2 9,2 5 13,-1 7-5,4 9-1,-4 4 8,0 4 2,1 6-14,0 7 1,2 8 5,0 0 14,3 5-1,-5 2-8,0 0-7,-4 4-1,-8-3 3,-4-2 5,-3 2 2,-6 0 1,-3-2-5,-4 1-8,-4 2 1,-1-4-7,4-2-6,-3 0-1,6-6-13,3-1-48,3 0-76,-3 1-179,16 15-318</inkml:trace>
  <inkml:trace contextRef="#ctx0" brushRef="#br0" timeOffset="68867.939">31253 12665 1172,'-1'5'480,"-1"-4"-341,-1 2-2,-1 2 2,-4-1-44,1 7-50,-3 1-32,0 2-13,6 2-41,2 2-226,15 19-457</inkml:trace>
  <inkml:trace contextRef="#ctx0" brushRef="#br0" timeOffset="69653.984">31751 12221 959,'-5'-5'321,"2"1"-116,-3-5 5,-2 3-15,-3 3-54,-9-4-58,0 10-44,-13 4-15,-7 8-14,-5 8-2,-2 3-1,7 6-7,6 1-1,14 2 0,9 4-8,9 5-10,15 2-11,7 2-2,15-1 2,4-7 14,6-7 4,-4-4-2,-6-7 4,-9-3 4,-2 3 5,-10-3-1,-3-5-4,-5 4 5,-5-5 1,-3 4 8,-4-2 29,-8 3 8,-2-5-1,-8 4-10,-4-7-16,-4 2-10,-4-3-7,2-4-1,1 0-43,5-5-74,8-3-189,-1-29-316</inkml:trace>
  <inkml:trace contextRef="#ctx0" brushRef="#br0" timeOffset="69851.9953">32022 12719 992,'-3'0'368,"2"1"-241,-2 1-28,3 0 96,-3 0-49,-1 0-94,1 8-34,-3 2-4,3 5-14,3-4-126,8-2-167,36 11-379</inkml:trace>
  <inkml:trace contextRef="#ctx0" brushRef="#br0" timeOffset="71187.0717">32497 12387 665,'0'0'551,"0"2"-455,0 2-66,0 0 48,-1 5 42,1 7 12,-2 10-43,-2 9-19,-6 7-11,-4 8-20,0 0-14,-8 2-4,0-1-6,-1 1-4,4-4-2,1-5-8,4-8 6,5-11-6,2-6-1,4-8-5,3-10-7,0-3 12,5-10-2,5-15-133,10-13 29,6-22 58,9-9-5,6-1 4,-3 5 31,-4 9 16,-4 21 2,-6 9 7,-5 16 31,-1 3 10,-4 4-8,2 6-4,-6 6-6,0 5 3,1 5 30,-2 9 8,1 5-11,-4 4-12,0 3-21,1 0-11,-4 0-1,-2-3-3,-1-1 3,-1 1-4,-4 0 2,-3-2 2,1 2-1,-3-1-5,-1-4-3,0-2 0,3-5-5,0-5-1,4-2-21,-1-6-39,4 1-114,1-4-131,4-2-173,23-24-486</inkml:trace>
  <inkml:trace contextRef="#ctx0" brushRef="#br0" timeOffset="71412.0845">33115 12854 1018,'-1'0'552,"-1"0"-416,0 1 41,1 3-22,1-2-76,-2 2-55,2 4-18,-1 0-5,-1 8-1,-1-3-7,3 2-56,0-2-87,0-2-107,0 2-203,-6-9-475</inkml:trace>
  <inkml:trace contextRef="#ctx0" brushRef="#br0" timeOffset="71876.1111">33438 12391 1213,'0'0'471,"0"2"-342,-1-1-9,-2 2-41,1 7-43,1 8-3,-3 9 12,-1 11-12,-2 7-4,-1 7-8,-8 3-8,5 0-2,-2 0-4,-1 2-1,7 1 0,-2-5-4,5-3-2,4-5 1,4-8 0,5-4 0,5-8 0,5-3 0,9-2 19,2-8 25,12-7 1,10-3-4,0-4-7,5-1-7,-3-4-10,-4 0-7,-9 0 13,-12 2-2,-8 1 1,-12 2-5,-7 0 4,-2 2-1,-3 0-3,1-2-4,-1 2-14,0 0-11,3 0-61,-1 2-58,-1-6-71,-20-20-841</inkml:trace>
  <inkml:trace contextRef="#ctx0" brushRef="#br0" timeOffset="81639.6695">5906 9183 232,'-2'0'158,"2"0"-65,0 0 28,-1 2 16,1-2 34,0 0-12,0-2-59,0 2-55,-3 0-31,3 0-14,0 3-69,0 5-132,-9 28-115</inkml:trace>
  <inkml:trace contextRef="#ctx0" brushRef="#br0" timeOffset="82666.7283">5949 9245 530,'0'3'144,"0"-3"-58,0 0 4,0 0 33,0-3 7,0 3-35,0 0-37,2 0-16,3-1-15,3-2-4,5 3-1,2-3 5,-1 0 5,2 3-8,-4 0-8,-2 3-4,-4 3-10,1-5 8,-4-1-8,-2 3 10,1-2 3,-1-1-2,1 2-5,1 0 5,0-1 8,1 5-4,1-1-2,-1 7 1,0-5 7,3 5-1,-5 1-2,-1-2-2,-1 1 3,0 0 7,0-3-5,-1 5-1,-4 2 4,0 3 1,0 3-11,-2-1-5,1-1-5,2-5 6,-2 0-3,-4-1-2,2-5-1,0 5-4,-1-6-1,-1 2 0,0 1 1,4-2-1,-1-2 5,2-4-5,0 0 0,0 1-1,1-1 1,0 0-1,-1-1-5,1-1 4,4 2 1,-3 0-11,2-1 4,1 3 1,0-4-24,1-1-8,-1 2 13,0-2 4,3 2-3,-3-2 3,3 2-12,3 0 12,2 2 21,6-1 0,2-2 11,7 1-10,5 2 31,-1-4 1,3 3 1,-4-2-19,-3 2 5,-2-1-19,-4 2 11,-1 0-2,-1 2 2,-2-2-10,-4-2 11,1 0 8,-5 0-3,-5-2 8,0 0-4,0 0 2,0-2-3,0 4-1,0-2-7,-2 0-12,0 0-1,-3-2 0,1 0-48,-1 0-152,1 4-119,-14 8-555</inkml:trace>
  <inkml:trace contextRef="#ctx0" brushRef="#br0" timeOffset="83619.7828">2276 11435 147,'2'1'915,"-2"2"-823,1 0-91,1 1 5,-2 0 57,1 1 55,2 5-22,0 1-10,2 12-11,0 10-11,0 11 4,-5 16-20,-6 8-6,-9 3-6,0 3-8,-4-4-11,-2-6-5,3-5-7,3-8-5,5-6-6,5-3-79,4-2-79,2-1-74,7-5-124,20-15-305</inkml:trace>
  <inkml:trace contextRef="#ctx0" brushRef="#br0" timeOffset="84196.8158">2381 11442 1333,'0'0'221,"-2"-3"-131,2-1-80,0 5-10,0-1-1,9 6 1,5-2 3,12 4 18,7 3-9,0 1-3,0 6-3,-5 2-4,-4 0 4,-6 3-5,-5-4 0,-5 4 0,-7 5-1,-9 9 0,-9 7-1,-16 7 0,-4 1-7,-5 0 7,0-5-5,4-16 6,8-6 0,4-9 1,8-9 5,2-4-5,8-3 13,6 0 8,2 0-13,1 0-9,5 0-18,6-3-22,12 3 40,10 3 0,11-2 1,0 2 5,-1 9 4,-6-1-9,-4 5 14,-10 4-8,-6 0 4,-5 5 10,-7-4 25,-3 5 25,-6 2 23,-6 2 4,-9 6-38,-4 3-30,-8 2-8,-4-4-8,3-5-5,-4-4 0,-1-9-3,0-5-6,4-8 0,-1-13-21,1-10-30,3-2-80,5-5-83,11 3-106,38-24-375</inkml:trace>
  <inkml:trace contextRef="#ctx0" brushRef="#br0" timeOffset="84469.8314">2992 11870 1274,'-1'1'267,"2"-1"-242,2 4 1,2 0 59,5-2 8,4-2 24,6 2-34,14-4-32,4-2-21,12-8-15,4-1 0,-3-3 6,-3 0-15,-16 7-5,-10 1-1,-14 5-9,-6 3-72,-4 0-80,-4 7-158,-44 42-56</inkml:trace>
  <inkml:trace contextRef="#ctx0" brushRef="#br0" timeOffset="84790.8498">2911 12436 955,'0'-2'685,"0"2"-556,0-2-108,1 2 31,2 0 32,7-6-36,8 0 23,13-3-32,8 2-8,3-3-22,3 5 3,-3 3-1,-2-2-10,0 4 0,-5-3 5,-4 0-6,-6 1 2,-8 0 4,-3 0-5,-9 2 1,-4 0-1,-1 0 5,0 0-6,0 0-4,-1 2-34,1-2-47,1 0-208,2 2-307,14-4-53</inkml:trace>
  <inkml:trace contextRef="#ctx0" brushRef="#br0" timeOffset="86051.9219">4067 11856 800,'0'4'304,"0"-4"-238,0 5-54,3 0 17,-2 0 38,1 5 43,5 2-23,0 10-8,-3 4 5,1 4-15,-4 5-3,-5 7-18,-9 7-18,-6 11 2,-8 11-23,-6 1-9,0 7-68,6-10-86,5-17-49,11-18-67,2-38-109</inkml:trace>
  <inkml:trace contextRef="#ctx0" brushRef="#br0" timeOffset="86667.9571">4125 11832 784,'1'-4'301,"0"2"-164,1-4-70,0 5 44,-2-2 39,0 2-31,-2 2-79,2 2-40,-2-2-18,1 4 9,0-2 9,-1 7 0,-1 12 24,2 7-3,-1 7-3,-2 3 11,4 7-13,0 0-5,4 3-5,0-4-5,4-1-1,4-10 0,3-3 0,0-9-1,2-4 1,2-8 12,-1-7 9,6-11-21,-1-6 26,7-15-1,-2-12-19,-5-3-6,1-4-10,-8-1-16,-4-2-17,-4 2 1,-4 0 19,-1 6 13,-3 5 10,-3 8 2,2 8 4,-2 14 34,3 4 7,0 4-32,-2 0-15,2 2-7,0 0-11,0 3-8,0 7 26,2 8 3,-2 9 38,0 6 1,0 3-14,-2 1-7,0 4 3,-3-1-10,-2 0 1,2 0-9,1-5 0,2 0-6,4-5-7,5-4-116,9-5-108,57-6-241</inkml:trace>
  <inkml:trace contextRef="#ctx0" brushRef="#br0" timeOffset="87387.9983">4875 11797 331,'0'0'839,"0"0"-688,0-3-121,2 6 0,-1 3 24,5 2 30,1 7 8,4 8-2,2 9-21,-4 3 1,-3 7-5,-2 4-7,-4-4-17,-6 6-5,-2 3-15,-7-2-8,0-7-5,2-5-1,3-13-7,4-12-9,6-9-18,2-6-1,6-11-55,5-16-47,10-19 1,7-16 36,1-3 16,3 4 52,-9 6 19,-2 16 6,-6 4 14,-2 8 20,-4 9 32,-1 7 23,-4 5-1,-1 9-43,0 5-30,2 5 6,5 6 15,1 11 5,4 5-10,-5 3-10,-2 6 8,-1-4-4,-5 5 8,-4 0-6,-3-1-12,0-3-1,-4-1-14,0-9-21,5-2-53,1-13-98,2 0-118,17-16-317</inkml:trace>
  <inkml:trace contextRef="#ctx0" brushRef="#br0" timeOffset="88282.0494">5589 11644 1227,'0'-2'337,"0"0"-196,0-2-93,4 3 23,2-2 32,6-3-44,12-2-31,10-1-10,12-4 2,0 0-5,-4 3-9,-10 6-5,-10 0-1,-7 3 1,-8-2 1,-1 3-1,-4-2 0,-2 2-1,-3 2-20,-2-2-14,1 3 7,-5-2 10,-2 3 8,-5 0 0,-3 3 8,-5 3 0,3-4 0,0 2 0,2 0 0,5-2 0,3 1-1,5 0-5,2 0-7,3 2-2,1 9 9,3 9 7,1 5 12,5 2 3,-1 1-1,-1 1-2,1-2 3,-1-1 1,-3-2-1,1 1-3,-1 1-3,-4 2 3,-4 4 2,-1 0-1,-2 5-1,0-4-4,-4-2-7,2-5 10,-4-13-4,1 2 5,-3-9-3,0-3 2,-2-1-2,-2-8 0,0-5-8,-3-3-1,6-2-1,-1-3 1,3 5 0,5 1 0,5-2 1,2 6 1,1 2 5,4 0-5,-1 0-1,3-1 13,8-3-1,11-2-5,12-3 1,9-2-2,6-1 7,-2 6-4,-1 6-1,5-4 8,1 4 40,0-2-15,-4 1-12,-12 2-12,-11-1-11,-14 2-5,-7 2 4,-4-4-5,-2 0 0,-2 3 9,2-3 5,-2-3-6,2 3 0,0 0-7,0 0 5,0 0 4,-1-4-11,-2 4-5,3-3-19,-5-2-29,-3-5-58,-4-1-85,-42-15-520</inkml:trace>
  <inkml:trace contextRef="#ctx0" brushRef="#br0" timeOffset="92178.2723">8730 9587 625,'7'-10'132,"1"-2"-90,15-13-11,4-6 23,16-9-13,12-13 17,8-7-11,54-39-10,13 1 10,6 10-4,-35 27 1,6-9 2,14-1 13,-3 0-23,-11 8-3,-19 11-24,-52 25-2,-5 5-4,3 0-1,30-23 7,3 0-2,-3 2-5,0-2-2,-2 5 1,-3 5 0,-11 4 9,0-1-8,-7 5 5,-7-2-5,0 3 8,-7 2-5,-2 1-4,-3 0-1,4 1 0,2 1-2,6-5 1,5 0-13,3-1 13,1 1-6,-3 3 6,-10 0-5,-10 7 6,-10 4 7,-8 2 5,-4 6-3,-4-6 2,-4 5-11,0-2-13,3 2 5,1 3 2,1 0 0,2 2-13,-3-6 4,1 6 9,-2 0 6,-5-1 0,-3 6-1,-7-1 1,-10 1 1,-5 7 6,-4 2 2,0-2 8,11-3-2,10-1-8,9-6 2,8-2 2,3 0-2,1 0-6,1 0-3,-1-2-33,2-2 15,1 3 18,5-3-6,7-4 12,8 2-8,8-2 2,7 4-34,7-2 8,-1 6-28,-3 2 24,-7 6 17,-11 2 4,-9 6-8,-7 3-11,-4 3 28,-7-1 21,-3 5 46,-3 2 8,-4 2-10,-4 2-25,0 2-23,2 4-8,3 3-9,3 3-49,5 2-152,-12 65-316</inkml:trace>
  <inkml:trace contextRef="#ctx0" brushRef="#br0" timeOffset="96588.5245">8878 10348 193,'-1'-3'912,"1"2"-753,0-2-120,-2 3-25,2 3 55,-1 1 33,1 2-32,1 5-29,2 9 26,0 10 14,6 14-4,-3 8 4,-2 10-23,1 4-22,-2 5-6,0 0-3,3 7-9,-1-5-10,-1-2-7,2-11 5,-2-15-4,1-15-2,-1-13 2,0-9-1,-1-7 7,-1-2-7,0-6 5,4-15 9,10-19-15,0-27-10,20-74 1,-3-15-15,-24 114 4,-2 5 13,9-34 7,-3 14 1,-4 13 0,-3 15 0,1 12-1,-4 11-3,-3 7-12,0 1-6,4 9-2,0 6 23,2 19 0,7 6 16,-3 11 4,1 8 1,2 4 1,-2 7 1,-1 3-10,0 1-1,1 0 5,-5-7-7,2-10 1,-4-13-4,4-9 5,-4-10-3,2-6-3,-3-11 3,0-4-3,-1-4 2,-1-1-2,-1 0 9,2-2 15,1-2 19,3-12 11,4-10 2,12-20-35,4-23-12,21-62-15,-2-31 17,13-13-17,-41 130 0,0 6 0,-5 3 0,12-28 1,-10 22 11,-8 13-12,-6 15 9,0 2-8,-2 8-1,1 3 0,1 1-9,-2 1-40,4-1-64,1 13-56,2 0-2,3 19-120,10 81-296</inkml:trace>
  <inkml:trace contextRef="#ctx0" brushRef="#br0" timeOffset="97263.5631">9633 10993 1022,'1'10'160,"1"1"-61,1 11 12,0 1 14,0-5 13,0 2-21,0-2-51,-1-3-11,-1 0-17,2-1-2,-3-3-9,-3-2-8,2-5-5,1-2-4,-2-2 2,4-2 0,-2-2-12,0-8-24,1-6-66,5-15 3,2-12 54,2-4 21,8 0 11,-5 11-1,3 7 2,1 7 12,-3 11 7,0 1-7,4 8-1,-4 7-10,1 7 11,0 3 3,-2 13 18,-4 3 7,0 8 4,-1-2-1,-8 1-2,0-5-13,-5-2-5,2-7-10,-3-8-1,3-8-3,2 0 2,1-6 1,1-3 6,0-8-18,1-9-11,8-17-7,4-8 8,2 0 8,3 0-9,-1 13 10,-3 9-7,0 9 7,-3 5 1,3 4 22,0 7-8,-1 6-13,0 6 7,-2 9-2,2 6 9,-5 5 1,0 1-4,-2 3 0,-4-7-3,1-1-1,-4-8-7,-3-9 6,3-2-7,-1-6-36,-2-4-19,3-2-79,3-8-187,4-55-984</inkml:trace>
  <inkml:trace contextRef="#ctx0" brushRef="#br0" timeOffset="97484.5758">10424 10605 1057,'12'0'270,"-2"-4"-161,14 4 65,-2-1 29,-5 2-41,-1 3-75,1 0-33,0-3-23,7 1-13,2-4-1,12-3-17,1-6 0,3 0 0,0-2-70,-6 2-145,-13 7-34,-7 22-323</inkml:trace>
  <inkml:trace contextRef="#ctx0" brushRef="#br0" timeOffset="97740.5904">10510 11014 1531,'2'4'177,"-1"3"-159,6 3 54,1 6 69,4-3 20,6 0-64,7 0-22,1-7-9,9-2-12,0-7-15,1 0-13,-7-2-14,0-1 0,-7 0-11,-5 0-1,-8 2-11,-1 3-50,-3-2-49,1-3-118,18-40-412</inkml:trace>
  <inkml:trace contextRef="#ctx0" brushRef="#br0" timeOffset="98241.6191">11487 10738 1465,'2'-6'370,"0"2"-242,4 0-62,4-2 30,8 0-3,7-3-26,13 0-19,8 2-12,9-3-13,-1 3-11,4-2-12,-2 5 6,-5 3-5,-7-3-1,-4 2-22,-9 0-33,-8-1-23,-7 6-69,-7-2-230,-28 25-309</inkml:trace>
  <inkml:trace contextRef="#ctx0" brushRef="#br0" timeOffset="98698.6452">11586 11038 214,'2'0'1082,"6"-2"-929,8 2-110,10-1 28,7 2 85,5 5-44,0 7-11,2-1-38,-6 10-24,-7-5-23,-8 2-2,-9-2-2,-13 1 31,-10 7 25,-14 5-28,-12 10-25,-13 2-7,1 9-8,-5-9-6,11 0-11,12-10-1,13-15-7,10-8 14,10-8-10,3-2-25,6-6 46,5 0 1,10-2 35,10-4-6,4 4-7,4 3-7,-3 6-5,-3 6-4,-1 3-5,3 4 7,-3 0-8,1 2 1,-3-4-1,-5-2 6,-2-8-5,-8-5 4,-2-7-6,-6-10-35,-2-5-34,-6-6-73,-5-7-226,-36-84-430</inkml:trace>
  <inkml:trace contextRef="#ctx0" brushRef="#br0" timeOffset="98969.6607">12010 9602 1594,'0'4'177,"0"2"-163,0 14 5,0 5 94,-2 11 1,-1 3-42,2 9-36,-1-6-20,-4 3-7,0 0-9,-3-1-16,-3 4-95,-1-2-122,-30 91-267</inkml:trace>
  <inkml:trace contextRef="#ctx0" brushRef="#br0" timeOffset="99681.7015">12593 10296 450,'1'0'756,"1"0"-635,3 4-98,2 5 61,6 3 12,0 6-9,0 8 7,-1 5 17,-3 11-30,-2 7-15,-7 6 0,-5 11-9,-7 5-13,-12 5-14,-7 11-15,-6 3-15,-6-1-3,-1-7-45,4-18-53,13-19-71,10-19-41,14-16-26,3-20-47,17-62-369</inkml:trace>
  <inkml:trace contextRef="#ctx0" brushRef="#br0" timeOffset="100266.7349">12651 10410 780,'0'-2'299,"0"2"-167,0 0-14,-1 0 32,1 2 2,-2-1-40,2 3-49,0-1-43,-1 7-20,-1 11 21,1 10 12,-2 7-9,0 9-6,0 10-4,2 1 1,-1 1-6,2-8-8,2-9 1,-1-9 5,2-15-7,0-6 0,0-8-6,1-9 6,8-12 35,3-10 1,12-13-23,3-11-13,1-3-13,-1-3-8,-4-1-10,-3 2-11,-1 3-17,-3 2 13,-5 10 32,-8 3 14,-3 9 29,-3 6 13,-3 5 22,3 7-7,-4 6-10,4 3-2,-2 0-24,2 4-21,0 1-18,2 8 2,-1 11 16,2 11 9,3 5 4,-4 10 7,-2 1 11,-2 4 1,-2 4 2,-1-6-10,2 1-10,-1-4-8,1-3-5,3-9 1,0-6 5,3-5-6,1-12-1,-2-3-41,4-2-61,6-8-141,44-47-310</inkml:trace>
  <inkml:trace contextRef="#ctx0" brushRef="#br0" timeOffset="101062.7805">13372 10321 1046,'0'0'363,"1"-3"-195,4 0-54,-1 3-15,1 3-24,1 1-31,0 6-14,3 3-2,-2 8-1,2 12 20,-8 6 8,-2 12 1,-8 5-17,-4 4-12,1-5-6,-5-3-6,4-9-9,1-8-5,5-13 5,3-13 1,3-6 1,1-6 4,1-6-12,4-12-2,3-15-44,8-16 7,8-17 6,1-4-9,5 5 15,0 5 12,-5 17 14,2 3-4,0 14 5,-3 6 6,-2 7 20,-3 8-5,-4 8-14,-3 5 4,-1 12-5,1 5 12,0 9 3,-1 6 0,-3 2 0,-2 5-3,-1 4-2,1 0-4,-5 4-1,-1-4-5,-1 2 1,-7-4 2,2-3-7,-2-3 5,-2-8-6,4-8-1,-4-9-16,7-7-7,0-4-16,0-6-9,3-4-51,0-9-457,6-83-104</inkml:trace>
  <inkml:trace contextRef="#ctx0" brushRef="#br0" timeOffset="101416.8007">14015 9925 1073,'6'0'223,"-2"0"-152,7 0 44,2 5-16,-2 6-18,-1 4-33,-3 8-4,-1 7-17,-4 3-9,-6 5 4,-9 6-1,-10 5-21,-6-1-72,-3 0-69,2-14 5,7-11 97,10-10 27,8-8 11,4-4 1,2-1 27,2 0 15,2 3-6,4 0 56,3 0 1,1 0-12,4 1-30,-2-4-24,1 2-14,2-2-13,0 0-24,3 0-186,40-9-282</inkml:trace>
  <inkml:trace contextRef="#ctx0" brushRef="#br0" timeOffset="101964.832">14486 10508 1223,'0'0'534,"0"0"-466,0 0-68,0 3-10,2 1 2,1-1 8,-2 7-51,4 4-149,7 14-316</inkml:trace>
  <inkml:trace contextRef="#ctx0" brushRef="#br0" timeOffset="104576.9815">14523 10242 689,'0'-2'275,"0"4"-83,0-4 19,2 2 26,-2-1 14,0 1-97,2 0-61,-2 1-42,0-1-15,0 2-18,0-2-6,0 2-6,1 2-4,0 5 5,4 0 2,3 5 5,0 6 4,1 6 6,2 5 7,-1 3-11,-1 0 1,0 4-3,0 2 1,-2-1 1,-1 2-5,-1-2 4,-2-1-11,0-1 2,0 4 5,-1-6-6,0 1-8,2 3 1,1 0-1,0 2 1,-1 0-1,-1-4 0,2-5 5,-2-7-5,-2-11 0,1-6 5,-2-8 1,0-2 7,0 0 1,1-2 21,2-12 31,5-13-34,2-16-24,6-17-7,1-9-1,7-3 0,1-1-1,1 2 0,2 2 0,-1 10-1,0 2 1,0 7 0,-7 2 0,1 6 0,-4-2 0,6 7-1,-6 2-4,-2 9 5,-3 4 0,-4 9 0,-1 6-1,-3-1-5,-1 7 4,0-1-7,0 3 3,-3 1 5,0 0 0,0-2 1,0 2 1,0 2 6,0-2-5,-1 0 4,1 0-6,0 1 0,0-1-1,-2 0 0,2 0-5,0 0-9,-1 0-11,1 1-17,-2-1-20,1 3-29,-1 0-53,-4 11-82,-34 52-345</inkml:trace>
  <inkml:trace contextRef="#ctx0" brushRef="#br0" timeOffset="105584.0391">14486 10055 160,'0'-1'599,"0"-3"-395,2 0 12,-2-1 13,3-1 4,-2-3-31,1 1-46,1 2-48,-2-2-25,2-3-17,0 1-14,0 0-13,-1 1-4,-1 2-8,-1 6-8,0-1-8,0 4-5,0-1-6,-1 2-1,1-3-5,0 1 0,0 2-3,1 4-1,2 9 8,4 6 2,1 8 2,0 6 8,0 1-2,-2 5-7,2 3 6,-1 0 4,2 6-4,-2-2 5,1 3 0,1 1-4,-1-2-2,-2-2-5,2-4 1,0-1-1,-2-11 0,-2-1 0,1-7 6,1-1-6,-3-3 5,-2-3-5,-1 1 11,0-5-3,0 0-7,-1-10 8,1 2-2,-2-3-7,2 1 0,0 2 1,0 0-1,0-3-1,-1 4 1,1-1 0,0 5 0,0-2-1,0 2 1,1 0-1,-1 0 1,2 1-1,-1 1 0,1-1 0,-1-2 0,1 3 0,-1 0 1,1-4-1,-2-1 0,1-2 0,-1-3 0,2-2 0,-2-1 1,0-1 6,0-2-1,0 3 5,0 0-2,-2 0-8,2-4 8,0 4-8,0 0 0,0-2-1,0 2 0,2-1-40,-2-2-32,0-5-20,3-6-65,0-9-196,9-77-354</inkml:trace>
  <inkml:trace contextRef="#ctx0" brushRef="#br0" timeOffset="106284.0791">15337 10556 861,'0'0'237,"0"0"-170,0 3-46,0 2 29,0 6 91,0 4 27,-2 7-41,2 4-22,-1-7-27,1 1-7,0-4-32,1-4-15,-1-7-14,2 0 1,-2-5-2,0-3-2,3 1-1,1-7 0,-1-5 45,3-8-28,-2 2-16,-1-3-1,-4 10-6,-3 1 1,2 8 26,-4 1 3,3 3 3,-4 3-16,-1-2-11,-1 1-6,3 2 2,2-4-1,4 1-1,0-1 0,0 0-44,0 8-89,0-1-53,0 9-128,-3 35-283</inkml:trace>
  <inkml:trace contextRef="#ctx0" brushRef="#br0" timeOffset="109239.2481">16236 11026 961,'2'-4'240,"-2"4"-129,0-4-68,0 7 14,0-2 56,-2 2 7,2 4-18,0 12-51,0 7 28,0 11-13,-4 9-15,-4 6-9,-9 3 3,-9 6-10,-5-2-13,-8 0-11,-3-1-10,-2-1-1,0-6-36,5-8-45,9-11-90,13-15-67,8-10-67,24-45-37</inkml:trace>
  <inkml:trace contextRef="#ctx0" brushRef="#br0" timeOffset="109878.2847">16259 11173 623,'0'0'478,"0"0"-364,-3-2-77,3 4 1,0-2 89,0 0-13,-3 4-72,3-2-42,3 6-6,-3 2 5,3 5 1,0 3 6,-3 3 18,0-7 17,0 4 10,0 4-2,-3-3-1,-3 5-16,3 1-14,1 3-11,2-1-6,4 0 1,0-2 4,6-4-6,-1-7 2,5-8 11,2-6-5,3-9 4,7-6 13,-1-13-25,7-9-16,-1-5-10,1-6-31,-3-7 17,1-2-2,-8 4 20,-4 8 22,-7 10 0,-8 9 30,-3 10 11,-3 1 32,0 3 13,-2 5-16,1 0-5,1 4-17,-1 3-15,3 0-20,1 4-13,-3 9-6,-3 10 5,-3 9 0,2 10 0,-1-1-1,1 5 1,-2 2 0,-2 2 1,4-3 0,0 1 0,5-8 0,-1-4 0,3-5 1,0-4-1,3-5 1,-3-7-1,2-4-30,-1-7-57,2-4-28,1-1-55,2-9-46,5-4-138,22-71-430</inkml:trace>
  <inkml:trace contextRef="#ctx0" brushRef="#br0" timeOffset="110200.3031">16821 10810 1004,'9'-4'297,"1"1"-187,10-3 22,-1 4 36,1 2-23,-8 6-80,-5 2-31,2 3-2,-6 4-7,-3 4-4,-5 4-6,-5 9 0,-8 3-9,-8 8-4,-1-2-2,0-3-20,5-10-4,10-8 6,7-12 9,4-5-4,3-3-10,3 0-29,9-3 52,11-1 9,8 0 6,6-7-15,4 1-94,-6 0-85,-6 8-119,29 4-226</inkml:trace>
  <inkml:trace contextRef="#ctx0" brushRef="#br0" timeOffset="111768.3928">17284 10987 796,'0'0'296,"0"0"-131,0 0-6,0 0 9,0 0-32,-2 0-46,2 2-49,0 0-23,0 0-17,0 0 0,0 0 0,0 5 0,-1 7 24,1 6 10,-2 6-1,0 3-4,0 0-4,-4 0-4,0 3 2,-3 0-4,1 2-8,-1 0-2,-5 3-1,4 0-1,-2 5-7,-2-2 5,2-3-4,2-7-1,4-8 0,4-8 0,2-14-1,4-7-23,12-16 3,4-16-34,9-18 11,2-10 23,-3-7-32,-4 3 7,-2 9 24,-7 9 19,2 15 2,-8 9 10,-3 11 27,2 9 5,-2 3-39,1 8-3,2 4-13,2 7 13,1 3 0,2 2 8,-4 1 7,-1-5 3,-1 5 3,3-1 1,-3-4-1,-2 6-3,0-5-4,0 3 1,-3-2 7,-3 7 7,0 2-4,-6 3 1,0 4-7,0 5-4,-3 4-1,-1 0-8,1 0-5,1-7 5,2-5-4,2-6-1,-2-4 0,0-6 1,1-1-1,2-4 5,0-5-6,0 0-12,0-3-4,2 1-32,-2-1-65,3 0-127,0-6-114,0-34-538</inkml:trace>
  <inkml:trace contextRef="#ctx0" brushRef="#br0" timeOffset="112153.4148">17739 10842 1066,'6'0'202,"1"0"-64,7 4 36,1-4 6,-4 4-24,-2 0-61,-2 3-49,0 2-28,0 4-7,-5 8 14,-7 7 4,-3 5-4,-5 8-5,-7 2-10,-4-3-8,8-9-2,-4-6-1,8-11 0,7-6 0,2-2 0,2-2-12,4 0-2,1 0 14,6 4 0,6-4 1,5 3 0,6-6 12,3-1-11,4-1-1,-1-3-10,-2 0-17,-4-2-59,-3-1-145,-10 3-121,-19-19-357</inkml:trace>
  <inkml:trace contextRef="#ctx0" brushRef="#br0" timeOffset="112731.4479">16332 10306 854,'-2'0'354,"2"-2"-137,-1 2-65,1 0-13,0 0 10,0 2-49,1-2-43,4 3-25,11 0 8,13-1 22,24-2-14,65-5-14,60-15-13,28 4-6,-81 16-8,-24 4-7,-10 6 0,-49-4 0,-2 0-1,-2-1 1,35 5-1,-8 2-8,-12-3-35,-12-5-32,-11-4-73,-10-7-71,-7-4-44,-9-7-195,-35-46-276</inkml:trace>
  <inkml:trace contextRef="#ctx0" brushRef="#br0" timeOffset="113151.4719">16972 8963 798,'-2'0'160,"1"2"-107,-2 3-20,0 9 22,-3 11 79,-1 10-14,-1 15-42,2 9-5,0 4-28,1 8 14,0 3-28,-1 4-1,-2-7-13,-3-4-7,-3-4-2,0-7-7,-2 2-1,-2-12-20,0-7-58,5-11-52,6-8-91,5-20-131</inkml:trace>
  <inkml:trace contextRef="#ctx0" brushRef="#br0" timeOffset="113669.5015">16984 9193 1013,'4'-10'215,"2"-2"-89,5-6-21,8-1 36,-1 7 3,7-2-32,5 8-68,8 6-29,4 8-10,-2 4-5,-6 5 0,-4 7-1,-10 2 1,-4 1-1,-9 5 0,-10 0 1,-12 6 1,-12 5 0,-15 8 8,-14 0-9,-5-5-2,3-9-10,15-13-3,16-10-1,13-7 15,12-7 0,4-1-5,4-5-32,12-1-11,16-7 14,15-1 34,6 2 1,1 6-7,-9 11 6,-9 3-7,-10 4 8,-6 8 15,-7 2 11,-1-1 16,-8 5 6,-6 1 33,-4 0-11,-10 5 20,-3-4-27,-11 8-6,-6-4-27,-5 0-16,-12-2-4,1 0-10,0-4-12,0-5-28,4-9-31,5-7-71,5-8-137,5-4-185,-14-81-371</inkml:trace>
  <inkml:trace contextRef="#ctx0" brushRef="#br0" timeOffset="114088.5255">17641 8870 1048,'11'-1'189,"1"1"-88,8 0 14,4 1-16,-4 6-54,-3 2-12,-3 5-32,-4 4 14,-3 3-14,-5 1 17,-8 6 3,-8 5 5,-12 4-11,-11 4-15,-9 4-9,4-5-35,4-9 16,18-12 17,11-6 11,9-13 0,3 0 18,7-3-17,6 2 52,8-2 11,13 0 22,0 3-17,0-3-27,-1 3 1,-4 0-14,0-1-14,-4 1-14,-7 0 5,-2-2-6,-6 0-30,-4 0-103,-3 2-86,-3-3-236</inkml:trace>
  <inkml:trace contextRef="#ctx0" brushRef="#br0" timeOffset="116619.6703">18634 10481 465,'-3'-8'114,"0"2"41,-5-6 11,3 5 52,0-3 29,2 4-13,-2 0-9,4 5-30,-2-2-66,3 1-45,0 2-34,0 0-16,3 0-2,-2 0-10,7-2-14,14-5 2,16-4 1,19-5-10,13-7 0,-2 2 0,-11 6 0,-13 4-1,-14 6-5,-10 5-16,-8 1-32,-5 3-16,1 0-13,-1 4-74,-3 2-89,-2 2-32,-15 36-273</inkml:trace>
  <inkml:trace contextRef="#ctx0" brushRef="#br0" timeOffset="116982.691">18587 10963 481,'0'0'1015,"0"-2"-809,-2 0-131,2 4-11,2-2 38,0 2-21,5-2-27,10 0 8,19-2-11,14-2-6,12-4-20,4 3-7,-1 0-3,-4-2-14,-2 1 8,-6-2-3,-4 0-5,-8 2 0,-12 1 0,-9 1 1,-11 3-1,-3-2 1,-6 3-1,-3 3 5,1-3-6,1 1-19,-1-1-19,1 1-13,1-1-52,1 4-203,2 0-295,14-12-188</inkml:trace>
  <inkml:trace contextRef="#ctx0" brushRef="#br0" timeOffset="118167.7588">20127 10570 1022,'-5'-5'265,"3"5"-92,-3-4-62,4 3 37,1 2 7,0-1-79,0 0-43,3 3-33,9-3 8,10-3 16,20-2 37,13-3-19,14-10-13,5 0 7,5-1-18,-4-1-11,-3 3-1,-5 2-5,-3 4-1,-7 1 0,-4 1-50,-2 2-34,-4 3 8,-4 0-101,-9 4-57,-7 3-57,-2 16-224</inkml:trace>
  <inkml:trace contextRef="#ctx0" brushRef="#br0" timeOffset="118625.785">20375 10973 1216,'3'0'254,"3"0"-215,6 4-26,10-4-4,8 6 77,-2 4 1,5 1-27,-3 7-39,-6 9-3,-6-3-5,-9 7 2,-6 1 15,-17 3 15,-20 13-16,-18 6-29,-53 37-71,65-61-37,-35 25 6,12-14 45,16-15 23,16-14 34,11-12 0,13-7 51,5 1 54,10-3-39,6-2-36,12-7 10,9 5 13,14-2 4,3 2-18,1 5 0,2 2-12,0 4-26,-6 2 14,-6 0-15,-4 4 0,-5 4-57,-4-1-120,-2 0-277,44-3-370</inkml:trace>
  <inkml:trace contextRef="#ctx0" brushRef="#br0" timeOffset="119382.8283">21240 10932 1171,'2'3'196,"1"-2"-154,3 3 14,1 0 56,7 3-16,-2 8-27,2 6-6,-2 6-15,-1 4-10,-6 5 14,-1-2 11,-9 2 2,-8 2-22,-9 3-8,-10 6-16,-10 4-5,-7 4-7,-1-2-7,2-2-23,7-6-29,9-11-62,9-7-74,10-11-23,4-11-16,8-7-95,1-34-464</inkml:trace>
  <inkml:trace contextRef="#ctx0" brushRef="#br0" timeOffset="119968.8618">21218 11044 1020,'0'-6'263,"0"0"-116,1-4-45,1 2-33,-1 4 42,1 3-54,0 1-57,0 5-8,3 3-10,2 10-1,-2 3 19,-2 5 9,0 5-9,-8 5 40,2 3 8,-1 2-15,-2 6-9,3-6-5,3-6-18,3-5-2,3-8 1,1-11-2,2-6-4,2-2 6,1-7 33,7-10-12,3-9-19,4-10-2,2-11-42,0-5 0,-2-1 3,-5-2 18,-2-1 12,-3 4 9,-5 2 1,-3 10 6,-4 10 32,-4 9 35,0 8-7,-1 8-17,-2 2-31,3 0-19,-2 4-15,-1 8-6,1 7 21,-2 17 21,2 9 9,-4 0-4,3 4 4,-1-2-5,0 5-7,1-7-6,1 4 0,-1-8-11,3-2 5,0-6-6,2-11-11,1-3-78,0-9-104,1-6-97,20-33-219</inkml:trace>
  <inkml:trace contextRef="#ctx0" brushRef="#br0" timeOffset="120590.8974">21320 10906 556,'-1'0'330,"1"-2"-123,0 2-30,0-1-22,0 1-40,1 1-50,-1 1-38,1 4-20,1 7 40,1 6 20,1 10 22,-4 7-29,3 4-2,-3 4 8,-3 3-27,-1 0-12,-3 0-12,-6 0-7,2-8-1,-8-3-7,0-5-3,-5-3-18,3-7-40,-1-6-113,6 1-96,-15-10-271</inkml:trace>
  <inkml:trace contextRef="#ctx0" brushRef="#br0" timeOffset="121281.9369">20996 10440 626,'0'0'254,"3"0"-185,-3 0-47,1 1 58,5 0 68,6 5 20,15-5 18,16-8-34,14 1-61,14-5-50,6-3 4,-1 6-27,-6-2-8,-9 4-10,-7 3 1,-11-1 5,-4 1-5,-14 3-1,-4 0-1,-7 0-33,-6 0-31,-3 0-1,-5 0-9,-3-4 2,0 1-211,-21-28-356</inkml:trace>
  <inkml:trace contextRef="#ctx0" brushRef="#br0" timeOffset="121778.9653">20905 9125 647,'0'4'122,"0"1"-97,-2 10 5,2 3 63,2 11 89,-1 7-52,2 9 2,0 6-16,0 8-5,-3 9-27,-3 5 13,-7 5-31,-5 5-19,-9 5-16,1 2-11,1-1-11,4-17-9,12-10-10,6-13-72,3-15-139,5-8-29,5-15-131,29-50-162</inkml:trace>
  <inkml:trace contextRef="#ctx0" brushRef="#br0" timeOffset="122310.9958">21052 9284 824,'2'-4'261,"1"1"-123,6-7-69,8 3 20,6 3-4,9 2-31,0 5-34,-2 11-10,-2 2-8,-4 6-2,-8 4-14,-6 0 13,-7 7 1,-5 1 12,-7 3 22,-7 0-8,-10 0-2,-6-3-17,-3-1-7,1-3-7,0-3-35,2-9-23,4 0 25,7-7 13,5-3 15,5-4 10,8-1 2,4-3-6,8-3-21,11 3 27,16-4 6,20-4 69,12 4-32,3 4-5,-8 5-10,-10 9-8,-15 2 16,-10 6-30,-13 5 15,-4 5-2,-10 1 10,-7 5 79,-6 3 15,-10 2-35,-5-2-23,-6-2-20,-7-2-21,1-3-9,-6-5-5,-2-5-5,1-5-5,-4-7-51,-1-8-92,9-10-137,10-10-177,-20-94-399</inkml:trace>
  <inkml:trace contextRef="#ctx0" brushRef="#br0" timeOffset="122799.0237">21691 8991 616,'7'4'142,"1"0"34,7 6 37,0 3-39,0 1-81,-1 7-29,-5-1-25,-2 3-27,-6-1-12,-2-3 0,-7 7 20,-12 6 20,-11 4-14,-12 13-16,-9 5 5,5-5-15,11-8-1,16-9-6,11-9-20,9-7 15,0-3-5,9 0 17,7 0 8,10-5 35,10 0 20,10-2-4,2-5-32,2-1-17,-1 2-10,-7 1-87,-4 4-246,23 13-824</inkml:trace>
  <inkml:trace contextRef="#ctx0" brushRef="#br0" timeOffset="123250.0495">22395 10432 1148,'0'0'312,"0"2"-239,0 0-11,0 0 79,0 0 12,-1-2-44,1 1-64,-3-1-25,3 1-20,-2 6-9,1-1-24,-1 5-96,5 4-219,28-3-543</inkml:trace>
  <inkml:trace contextRef="#ctx0" brushRef="#br0" timeOffset="124225.1053">22838 10081 633,'2'-1'529,"0"0"-396,-1-1-68,-1 2 31,-1 2 39,1 0-30,1 4-33,2 4 9,3 3-23,3 5-5,0 8-7,1 1 2,1 6-15,-3 1 6,3 2-21,-4 1 11,-1 3-8,1 2-8,-3 6 2,-3 7-1,-1 3-5,0 2 0,-1-1-8,1 0 0,0-10 0,1 2 0,2-10 0,0 1 0,2-8 1,-4-6 13,1-9 1,-1-10-10,-1-3 5,2-9 13,-1 0 12,1-1 19,1-7 7,4-12-7,3-14-43,10-16-11,1-10 9,7-7 4,4-5-5,-1-8-8,5-2 8,4-6-9,-1 6-1,0 10-8,-1 5-9,-4 15 6,-4 7 11,-2 10 1,-2 1 0,-2 5-2,1 3-5,-1 3-4,-6 9 3,-4 5 8,-8 6 9,-5 6-9,-2 0-6,-1 3-3,0-3-2,1 0 2,0 1 9,-1-1-8,0 2 2,2-2-18,-1 0-9,1 0-13,-2 0-40,-3 5-58,-6 9-175,-48 38-311</inkml:trace>
  <inkml:trace contextRef="#ctx0" brushRef="#br0" timeOffset="125419.1736">17348 11524 742,'9'-8'229,"0"1"-101,11-19 14,12-6 43,6-10-14,11-10-8,3-1-40,6-6-31,0 4-28,7-1-2,5-1-28,59-29-19,25-2-15,11 5 8,-74 40-7,-55 23 4,-8 8-4,-4-1-2,17-9-2,-22 6 2,-8 5 1,-14-1-69,-12-2-75,-2 2-156,-16 6-69,-87 15-347</inkml:trace>
  <inkml:trace contextRef="#ctx0" brushRef="#br0" timeOffset="126261.2217">13579 10610 791,'-3'-2'217,"2"-5"-113,-2 0-62,0 0-24,-1 1-17,-1-2 22,0-1-7,1 0 13,-1 2-10,-1-6 14,3 8 15,2 1 30,-2 3-13,6-2-22,-3 3-19,4 0-15,7-2 12,11-7 41,17-9 17,15-11-19,11-13-12,6-9-6,-5-6-12,3-9-22,-6-5-1,-3 0 2,-7 6-9,-5 3 0,-12 11 0,-3 10-23,-11 10-55,-4 10-14,-5 8-58,-2 9-72,-2 8-109,13 25-159</inkml:trace>
  <inkml:trace contextRef="#ctx0" brushRef="#br0" timeOffset="127147.2724">16655 10752 1017,'0'0'352,"0"0"-175,-1 0-144,2 2-32,3 5-1,3 9 33,11 8 19,6 7-8,8 6-5,6 4-9,-1 10-3,-1-1 9,-6 2-21,-5-5-9,-10-1-6,-1-2-18,-8 1-107,0-3-71,0-1-163,11 32-484</inkml:trace>
  <inkml:trace contextRef="#ctx0" brushRef="#br0" timeOffset="128003.3214">12671 10132 294,'-1'0'349,"-1"0"-215,0 0-85,0 3 8,-4-3 30,-1 0 8,1 3 5,2-3-5,1 1-28,3 2-23,-2 6-8,6 13 22,1 17 34,4 12-13,8 11-29,6 7-17,7 14-20,4 1-13,7 11-15,1 3-84,0-1-73,2-2-110,67 79-53</inkml:trace>
  <inkml:trace contextRef="#ctx0" brushRef="#br0" timeOffset="147778.4524">20035 4229 115,'-3'0'38,"2"0"-28,-2 0-10,3 2-7,11 2-71</inkml:trace>
  <inkml:trace contextRef="#ctx0" brushRef="#br0" timeOffset="148340.4846">20054 4195 177,'0'-3'270,"-3"2"-105,0-2-86,3 3-49,0 3-19,0-3-5,0 0-5,-3 0 0,3 0 0,0 0 8,0 0 6,0 1-3,0-1-11,0 3 0,-1-2-1,1 5 0,0 2-1,0 11 1,1 3 0,-1 11 9,3 8 8,-3 4 1,0 6-3,-3 1 1,0 1 5,0 3 0,-1 2 8,-3 4 5,-1 5 8,-1-1-1,0 1-1,-1 1 7,-1 2-34,0 2-2,1 5-10,4 1 5,2 1-4,-1-5 4,2-6-5,1-9 0,0-4 0,-1-7 5,1-6-5,-4 0-1,-3 3 1,-6 2 0,-1 2-1,-2-2-1,6-2-15,-2-6 1,10-6-71,4-12-35,4-8-50,25-9-180</inkml:trace>
  <inkml:trace contextRef="#ctx0" brushRef="#br0" timeOffset="149016.5232">20042 4333 319,'0'3'114,"0"2"-87,6 7-16,0 5 19,0 3 28,3 8 29,-3 5-37,-3 8-1,-3 14 5,-6 10-9,-8 15-9,1 8-7,-4 6-7,0 2-8,4 1-13,-4 51 0,11-99-1,-1 54-6,-2 52-36,6-107-26,-2 49 5,1-11-28,1-14-7,1-14 44,5-13 23,0-12 7,5-8-18,9 17-78</inkml:trace>
  <inkml:trace contextRef="#ctx0" brushRef="#br0" timeOffset="149467.549">20050 4292 187,'-5'10'185,"2"-2"-121,-4 13-11,4 8-8,3 7 3,6 5 22,4 11 2,4 12 5,6 17-23,13 67-15,-10 15-14,-11 7-7,-15-38-4,0-8-7,-5-1-5,-5-9 4,-8-3 0,-3-8-6,13-58-7,2 3-17,5-3-36,-2 52-77,9 2 116,8-4 20,45 113-157</inkml:trace>
  <inkml:trace contextRef="#ctx0" brushRef="#br0" timeOffset="150727.6211">26883 4425 333,'-2'-3'163,"2"3"-83,-3-1-53,3 2-14,0-1-4,-1 4 11,-2 3 4,-3 0 7,1 6-1,-2 1-12,1 1-3,0 3-3,0 3-4,1 5-7,3 6 1,-3 13 5,-1 17-1,-4 12 2,-1 12 4,-8 7-3,4 1-2,-2 2-6,1-3 5,3-3-5,-4-12 1,5-7-1,0-10-1,0-6 1,3-4-1,4-9-29,1-6-8,6-6 1,1-7-2,1-8-22,-1-3 0,2-2-72,1 6-64</inkml:trace>
  <inkml:trace contextRef="#ctx0" brushRef="#br0" timeOffset="154114.8149">8830 12654 111,'1'-5'73,"-1"-2"25,0-10-4,-1 3-28,-4 0-19,-2 4-44,3 4-3,-1 6-20,-4 50-154</inkml:trace>
  <inkml:trace contextRef="#ctx0" brushRef="#br0" timeOffset="155872.9154">6218 13213 497,'-2'-4'189,"2"-1"-36,-1-6 16,-1-2-2,2-7 1,0-2-26,-1 0-32,1 3-29,-2 3-44,1 5-22,1 7-15,-2 5-166,2 9-200,-2 13 79,-12 62-220</inkml:trace>
  <inkml:trace contextRef="#ctx0" brushRef="#br0" timeOffset="156343.9424">6353 13216 913,'-1'0'339,"1"0"-159,-1 0-81,1 3 5,1-2 31,-1 1-30,6 1-47,9 2-26,9 3 2,10 2 5,13 1-10,6-1-11,5 6-8,2-1 1,-3-1-10,-4-2 0,-2-2 1,0-4-1,-4-12-1,3-4-30,-1-7-85,-6-7-158,-2-6-59,-10-3-137,-9-33-138</inkml:trace>
  <inkml:trace contextRef="#ctx0" brushRef="#br0" timeOffset="156539.9536">6827 13287 309,'-18'3'464,"9"0"-277,-14 4-37,5 2-33,6-2 3,2 3 15,-6 2-12,1 4-43,-11 9-49,-3 5-11,-12 11-8,-11 10-6,-2 0-6,-2 3-1,8-5-54,12-11-83,15-10-146,15-17-283</inkml:trace>
  <inkml:trace contextRef="#ctx0" brushRef="#br0" timeOffset="156952.9772">6676 13577 1060,'7'20'114,"3"-1"-28,3 23 77,-4 4-53,-5 2 4,-7-7 0,-4 4-29,-6-3-37,0-7-28,0-8-7,4-9-13,7-13-31,3-10-26,6-21-132,5-17-118,9-16 61,0-11 148,5 5 86,0 14 12,-5 15 63,1 9 6,2 13-13,6 9 29,4 6 8,-4 8-6,1 14-18,-4 5 3,-7 6 21,-8 4-28,-6 1-17,-9 2-8,-11 2 14,-7 1 5,-9 1-26,-8-2 0,-5-8-6,-1-3-14,4-16-4,5-13-9,12-17-27,3-17-196,11-17-297,18-172-443</inkml:trace>
  <inkml:trace contextRef="#ctx0" brushRef="#br0" timeOffset="157156.9889">7317 13115 457,'3'10'502,"2"1"-413,1 13 113,-3 5-25,-3-2-24,-3 2-16,-2 0-59,2-6-45,3-1-23,6-5-10,8-5-125,14-11-132,13-12-252,100-75-239</inkml:trace>
  <inkml:trace contextRef="#ctx0" brushRef="#br0" timeOffset="157306.9974">7726 13132 712,'-4'2'335,"-4"0"-166,-8 4-13,-6 4 8,-10 7-13,-11 7-47,-8 11-73,-6 6-31,-7 6-33,-7 4-145,4-4-103,7-9-80,-9 9-170</inkml:trace>
  <inkml:trace contextRef="#ctx0" brushRef="#br0" timeOffset="157486.0077">7167 13465 334,'1'-6'359,"1"5"-71,-1-5-48,2 3-59,0 0-25,5-1 0,5-2-28,7 2-29,8 0-24,13 0-23,9 4 1,7 2-17,5 3-18,-2-1-11,-3-1-7,-1 1 0,-9-4-66,-4 0-135,-10 0-94,-14-4-44,-42-3-699</inkml:trace>
  <inkml:trace contextRef="#ctx0" brushRef="#br0" timeOffset="158116.0437">7304 13490 1006,'0'0'368,"0"1"-271,4 3-82,1 2 0,5 3 21,-4 2-3,-1 10-12,-2 1-6,-3 4-4,-8 0 2,-6 4-13,-1-2-11,-5-5-25,1 1-12,3-7 0,2-3 0,6-4 9,3-6 18,7 0-21,6-4-72,12 0 114,9-4 17,13 0 16,0 1-17,-8 2-14,-7 2 5,-14 4-6,-8 5 18,-5 3 62,-7 4-6,-10 9-22,-11 6-22,-11 3-17,-6 3-7,2-2 1,7-10-7,12-3 0,5-5 0,10-2-1,4-1 0,4-4-8,4 2 8,4 3-1,8-3 1,3 0 12,7-10 0,5-10-12,6-11-12,3-10-49,3-5-44,-4-9-14,-5-4 37,-7 2 31,-7 5 36,-9 10 15,-4 11 10,-4 14 24,-2 8-2,0 11 50,-2 11 8,2 14-7,-3 9-1,0 11-23,-1-1-17,-2 0-17,3-14-8,0-11-10,0-9-5,3-12-2,0-7-38,3-3-139,13-29-302</inkml:trace>
  <inkml:trace contextRef="#ctx0" brushRef="#br0" timeOffset="158716.078">7829 13576 1046,'-3'4'306,"-1"-1"-231,-2 13-43,-5 6 47,-10 9 7,-7 12-31,-5 4-22,-3 4-21,3-4-6,8-4-5,6-13 1,10-9-2,9-6-9,4-4-40,11-6-13,3 1 8,9-6-3,4-7 8,5-2 2,-1-1 23,-7 0 17,-9 9 6,-7 2 0,-6 6 1,-9 3 17,-10 9 40,-4 7-5,-14 7-20,-3 8-2,1-3 7,8-5-13,4-4-10,12-13-13,7-2 0,5-5-1,5-2 0,11-4-27,2-7-25,7-9-19,5-10-79,1-12-27,1-7-3,-1-7 77,-2-1 25,-1 4 78,-9 13 67,-3 12-13,-11 14 20,-5 7-19,-2 16 127,-1 6-8,-1 14-59,-2 13-8,1 11 10,2 2 30,2-1-99,-2-16-9,6-10-24,-3-11-9,1-6 1,-2-11-7,-2-4-10,2-6-101,1 0-135,11-41-251</inkml:trace>
  <inkml:trace contextRef="#ctx0" brushRef="#br0" timeOffset="159055.0974">8483 13134 1256,'0'2'284,"0"0"-208,-5 5-50,-1 12 32,-9 14 47,-6 12-36,-7 6-40,-5 8-11,-1-2-6,3-8-12,5-8-8,9-12-58,7-15 17,7-8 26,0-4 17,6-4 5,2 2-26,4-2 8,9 2 19,9 2 16,5 0 1,9 0-16,2 1 6,3 7-7,-1-2-38,0-1 10,-5 0-191,-7-4-256,13-32-347</inkml:trace>
  <inkml:trace contextRef="#ctx0" brushRef="#br0" timeOffset="159237.1078">8692 13281 1104,'0'0'296,"0"4"-229,0 2-66,3 13 15,-2 6 47,1 9 8,-2 2-14,-3 4-12,-3-4-26,-2-1-19,-8-1 0,-4-3-63,-10 2-130,-75 30-443</inkml:trace>
  <inkml:trace contextRef="#ctx0" brushRef="#br0" timeOffset="159460.1206">8369 13711 1043,'0'10'237,"2"4"-194,-2 13 41,0 14 59,-2 20-16,-2 58 83,-3 40-102,5-120-73,-1 0-22,0 40-5,0-16-2,1-10-5,4-6-1,-2-12-31,3-8-23,-1-9-168,-2-15 12,3-16-60,7-71-467</inkml:trace>
  <inkml:trace contextRef="#ctx0" brushRef="#br0" timeOffset="159843.1425">8410 13862 689,'4'-13'255,"2"-2"-36,9-12-13,3 9-49,3-1-28,1 8-46,-1 4-16,-6 7-14,1 3-14,-2 4 7,-5 6-5,3 5 1,0 5-3,2-1-17,1 0-10,5-2-10,-5-7 4,-2-2 0,-4-2-6,-6-3 2,0-3-2,-3 6 0,-1 6 24,-4 10 11,-6 13 4,-5 11-6,-3 12 0,-2 1-6,-1 3-9,5-4-8,4-7-8,7-4-1,4 0 0,1-4 0,1 2-1,-1-12 2,1-7 4,-4-15-6,4-6-10,-1-8-36,-3-8-22,-2-10-221,-27-112-527</inkml:trace>
  <inkml:trace contextRef="#ctx0" brushRef="#br0" timeOffset="160166.161">8431 13820 1291,'0'-1'471,"0"1"-367,0-4-92,0 4 16,5 0-1,5 0-12,6 1-7,5 2-8,-2 0-18,1 4-130,-10 4-64,-7 11-82,-12 7-1,-9 11 26,-9 8 4,-2-5 251,1-7 14,5-11 255,6-7 48,7-10-22,5-4-64,5-3-52,2 4-30,2-2-36,11 0 17,5 7-26,11-9-32,11-2-25,12-15-28,5-12-5,1-7-65,-1-12-86,-3-10-151,69-121-375</inkml:trace>
  <inkml:trace contextRef="#ctx0" brushRef="#br0" timeOffset="160405.1746">8945 13261 1255,'-3'0'292,"3"3"-113,-1-2 8,-1 3-85,2 12-85,0 12-7,0 15 4,2 17 2,-1 11-2,2 6-8,4-5-5,0-4 15,3-11-7,0-18-7,-1-17 5,4-12-7,2-13-30,7-19-43,9-11-265,3-15-407,30-91-46</inkml:trace>
  <inkml:trace contextRef="#ctx0" brushRef="#br0" timeOffset="160526.1816">9160 13524 730,'-6'4'276,"-1"-2"-44,-10 10-38,-2 5-11,-5 4-57,0 6-60,3 4-39,2 0-27,1 3-24,4 3-267,-23 48-574</inkml:trace>
  <inkml:trace contextRef="#ctx0" brushRef="#br0" timeOffset="160712.1922">8956 14024 656,'0'12'368,"0"6"-151,3 15-11,-2 15 14,1 4 29,7 11-102,10 1-90,12-4-4,11-4-20,6-6-15,8-17-8,-3-12-10,1-13-37,-5-14-67,-10-14-351,28-81-423</inkml:trace>
  <inkml:trace contextRef="#ctx0" brushRef="#br0" timeOffset="160901.203">9293 14093 1386,'-5'-3'354,"4"3"-207,-9-3-68,1 9 16,-2 7-13,-8 10-7,-5 3-10,-4 12-26,-11 4-18,-3 3-11,-7 1-9,7-2-1,12-10-36,12-14-108,21-14-475,57-65-265</inkml:trace>
  <inkml:trace contextRef="#ctx0" brushRef="#br0" timeOffset="161263.2237">10120 13204 1440,'-1'5'485,"1"-1"-428,0 5-57,0 11 12,0 3 31,0 5-20,1-1-16,3-5-1,-2-6-6,0-3-98,-5-4-188,-41 8-365</inkml:trace>
  <inkml:trace contextRef="#ctx0" brushRef="#br0" timeOffset="161475.2358">9696 13390 1433,'0'1'228,"0"1"-204,3 10-15,0 5 89,-3 13 52,3 13-56,-3 6-50,-3 14-26,-3 10-8,-5 5-1,-2-2-9,3-6-19,-7-10-133,2-10-167,-31-3-402</inkml:trace>
  <inkml:trace contextRef="#ctx0" brushRef="#br0" timeOffset="161779.2532">9647 13573 1505,'0'1'219,"4"1"-192,7-1-17,9 5 40,23-2 43,67-10-48,63-20-12,24-15-17,-57 10-5,-9 13 2,-24 8 1,-73 14-4,-10 6-8,-8-3-2,18 14-1,-21 6 1,-17 4 27,-16 11-4,-19 3-2,-19 10-9,-57 31-11,71-65 4,-35 24-5,7-14-14,11-14-56,3-10-196,5-8-315,-64-46-406</inkml:trace>
  <inkml:trace contextRef="#ctx0" brushRef="#br0" timeOffset="161994.2655">9975 13630 1101,'0'2'343,"0"1"-268,0 2-60,-2 4 65,0 11 110,-2 6-29,-5 9-67,-8 10-26,-9 10-26,-12 6-18,-12 3-15,-4 0-9,6-9-5,8-16-26,18-16-23,10-17-56,15-19-190,52-90-444</inkml:trace>
  <inkml:trace contextRef="#ctx0" brushRef="#br0" timeOffset="162215.2782">9940 13803 1102,'0'1'251,"-1"5"-182,-1 9 7,0 9 110,1 10-6,1 8-72,3 4-43,5 2-28,8-3-7,10-4 5,14-8 37,11-6-6,10-11-9,5-12-17,-1-6-23,-7-10-5,-7-10-6,-8-7-6,-6-6-56,-7-1-77,-6-6-384,-3-82-619</inkml:trace>
  <inkml:trace contextRef="#ctx0" brushRef="#br0" timeOffset="162451.2917">10424 13659 1204,'-3'3'604,"0"4"-546,-5 11-50,0 9 29,-7 11 89,-5 7-25,-6 13-37,-4 3-14,-4 6-19,-10 4-4,-3 0-16,-2-3-4,0-15-5,1-9-2,6-18-14,8-10-57,4-10-29,9-9-103,4-15-297,6-61-148</inkml:trace>
  <inkml:trace contextRef="#ctx0" brushRef="#br0" timeOffset="162631.302">10112 13725 1510,'3'7'251,"0"5"-214,1 10 47,2 5 45,3 5-9,4 3-75,9-2-27,9 3-18,15-9-1,14-9-109,53-17-268,37-50-528</inkml:trace>
  <inkml:trace contextRef="#ctx0" brushRef="#br0" timeOffset="162788.3109">10643 13893 1323,'-2'4'352,"-2"8"-280,-2 9-46,-4 10 80,-2 8-29,2 3-46,-2-1-17,-6 0-5,-5-4-9,-7-3-87,-5-8-222,-82 14-437</inkml:trace>
  <inkml:trace contextRef="#ctx0" brushRef="#br0" timeOffset="163160.3322">10263 14207 1256,'0'14'149,"3"7"-28,-2 11 59,-1 15 5,-7 2-55,-5 10-67,-9 2-28,0 1-8,3-7-15,3-16-11,8-14-1,5-13-12,2-12-11,-1-9-7,1-13-199,-3-11-143,-5-9 21,-5-11 31,-4 3-158,-9 8 478,-1 14 231,0 19 26,-3 11-55,3 12 79,3 10-41,6 0-24,9 7-63,5 8-48,9 1-17,9 7-34,8-3-18,10-7-16,11-10-19,11-19-1,12-18-17,4-21-25,9-12-138,1-15-174,-3-8-220,82-116-40</inkml:trace>
  <inkml:trace contextRef="#ctx0" brushRef="#br0" timeOffset="163305.3405">10650 14274 340,'-6'0'592,"-2"2"-261,-7 3-65,-3 11-13,2 8-65,-8 10-55,3 11-47,3 3-40,7 1-25,10-1-12,5-7-3,10-5-6,5-6-43,4-17-94,8-3-202,71-51-667</inkml:trace>
  <inkml:trace contextRef="#ctx0" brushRef="#br0" timeOffset="163516.3526">11773 13110 1696,'0'-3'228,"3"3"-197,-2 3-30,1 3-1,3 8 0,-2 11 30,-6 10 4,-8 10-11,-15 11-23,-12 5-48,-15-3-143,-7-9-302,-119 22-298</inkml:trace>
  <inkml:trace contextRef="#ctx0" brushRef="#br0" timeOffset="163673.3616">11296 13491 294,'7'-4'934,"2"0"-761,13-4-35,15-2 99,15-1-45,14 6-71,55-2-46,36 1-19,2 2-29,-121 4-17,-9 3-10,-6-3-57,17 1-123,-19 5-201,-59-6-272</inkml:trace>
  <inkml:trace contextRef="#ctx0" brushRef="#br0" timeOffset="163912.3752">11447 13524 1307,'-3'4'221,"1"0"-173,-3 12 12,1 10 103,2 13 23,2 14-45,0 16-48,1 10 23,0 7-70,-2 5-23,-5 1-8,-3 1-6,-7-4 1,-8-2-4,-1-7-5,-4-1-1,4-11-21,9-17-79,10-23-56,9-25-327,13-26 133,54-132-639</inkml:trace>
  <inkml:trace contextRef="#ctx0" brushRef="#br0" timeOffset="164080.3849">11500 13842 1438,'1'0'455,"5"0"-414,6 0-10,7 4 64,15 2-7,11-3-44,12-3-22,9-3-11,-3-7-10,-2 0-1,-14-3-55,-13 0-196,3-22-381</inkml:trace>
  <inkml:trace contextRef="#ctx0" brushRef="#br0" timeOffset="164297.3973">11689 13681 1122,'0'6'581,"-3"-2"-511,2 11-58,-5 14 114,-2 10 38,0 12-68,-2 5-48,4-6-30,0 2-11,1-11-7,5-13-17,8-11-99,3-17-157,11-17 63,6-19-269,7-15 24,48-114-90</inkml:trace>
  <inkml:trace contextRef="#ctx0" brushRef="#br0" timeOffset="164535.4109">11908 13677 345,'11'-7'330,"-5"3"-78,11-1-18,-9 10-60,-6 9 24,-2 12 30,-8 12-29,-10 11-82,-7 4-61,-8 8-32,0-7-14,0-2-10,10-15-31,7-13-49,7-15 8,8-9 39,2-4-18,2-4-16,0-3 53,8 3 14,5-2 7,16-8-6,11-2-1,11-1-13,2 2-155,-10 11-93,-8 10-54,-17 17 31,-60 79-171</inkml:trace>
  <inkml:trace contextRef="#ctx0" brushRef="#br0" timeOffset="164798.4259">11632 14322 464,'-21'4'349,"9"-4"-49,-15 0 5,13-5-38,14-3-51,4-2-89,14-3-92,10-4-26,11 3-8,7-1 0,0 7 0,-6 8 9,-6 6-4,-12 2-4,-4 10-1,-10-3 8,-8 12 44,-13 7 8,-9 11-25,-15 2-15,-9 6-15,-5-4-6,-3-1-28,4-12-35,10-12-50,10-14-50,7-14-109,9-10-218,-10-86-72</inkml:trace>
  <inkml:trace contextRef="#ctx0" brushRef="#br0" timeOffset="164974.436">11578 14203 345,'7'11'723,"4"4"-504,11 10 79,10 11-10,3-4-85,-3 4-49,1-5-52,-4 1-48,-5-1-34,2-8-13,-5-1-1,0-3-6,-2-3-50,2-3-79,-4-3-171,42 21-496</inkml:trace>
  <inkml:trace contextRef="#ctx0" brushRef="#br0" timeOffset="166517.5242">12602 13745 702,'0'0'199,"1"-1"-46,-1 1 21,0 0 23,0 0-35,0 0-50,0 0-37,-1 1-19,0 3-1,-1-1 10,-3 11-14,-4 10-23,-7 15-10,0 13-10,-1 12-7,4 4-1,3 4 0,6 4 1,2-7 0,5-2-1,3-12 0,5-7 0,-1-12 0,7-11-33,1-12-37,6-16-7,6-10 5,6-19-36,4-11 9,3-8 15,-9-5 17,-2-4 41,-11-4 25,-11-3 1,-5 4 18,-8 5 44,-3 14 14,-3 10-17,-3 12-16,4 13 10,4 3-2,2 9-45,1 1-6,1 11-9,0 14 7,1 13 1,1 6 1,1 11-1,0 2 1,-2 2 1,1-4 0,-2-1 0,0-8 5,1-3 3,5-4-3,5-7-5,1-5 1,4-12-1,1-9 5,-1-10 23,3-10 16,2-9-3,0-14-21,3-9-12,2-6-3,-4-5 1,0 1-1,-8-3 12,-4 9 27,-1 0 3,-6 7-4,-3 2-7,-3 5-7,-3 5-3,2 4-12,1-3-13,0-3-1,3-5-1,3-3 0,4 5-2,-1 7-5,3 10-1,-3 10-7,0 6-4,0 3-2,-2 7-6,-4 9-30,0 3-60,-7 6-93,-1 2-102,-8 24-254</inkml:trace>
  <inkml:trace contextRef="#ctx0" brushRef="#br0" timeOffset="167283.5681">13162 14407 1321,'0'0'267,"0"0"-220,0 3-41,3-2 3,-1 7 10,0-1 13,2 7-5,1 4-11,-2-1 1,0 8 4,-3 1 10,0 3 5,-3-5 2,-3-6-8,1-2-9,0-9-8,2-5 2,1-4 11,2-7-26,2-12-105,6-13 21,4-9-7,5-15-31,5 0-4,0 1 69,-1 16 44,-6 16 11,0 15 1,-6 7 1,-6 10 29,2-1 61,-1 10 21,0 1-12,1 1-35,-2 2-32,-2 1-13,1 2 2,-2-1 20,-3 5-2,-2-1-8,0 3-10,0-7-9,0-5-6,4-7-6,1-4 0,1-8-32,3-6-28,0-4 24,8-10 23,2-12-11,3-7-9,7-3-24,-2 1 40,4 11 16,-5 13 1,3 5 21,-9 11 30,-1 5 9,-3 2 8,-2 6-8,0 0-5,0 4 1,-2 7-4,-4 3-5,-1 0-7,-2 0-16,0 1-13,-2 1-5,-1-4-5,2-5 4,-4-1-5,2-7-10,0-1-20,-2-2-17,0-4-37,-1 2-171,-21-16-422</inkml:trace>
  <inkml:trace contextRef="#ctx0" brushRef="#br0" timeOffset="167921.6046">13866 13915 1225,'-2'-2'259,"2"0"-56,-4 2 16,2 0-48,2 0-53,0 2-32,0 0-29,3-2-20,4 4-13,15-1 2,7 4 11,17-6-5,14-2-13,2-8-4,4-2-9,-4-1-5,-9 0 1,-3 7-1,-7 0-1,-4 1 0,-4 2 0,-8 0-30,-10 2-32,-8-1-7,-5 1-6,-5 0-3,-10 0-52,-7 9-232,-81 42-315</inkml:trace>
  <inkml:trace contextRef="#ctx0" brushRef="#br0" timeOffset="168199.6205">13979 14419 819,'-3'3'450,"3"1"-378,0 5 66,0-4 27,3-1 19,2 0-4,2-4-37,15 0-25,5-4-29,14-2-32,8-2-17,4-3-16,-2-1-6,-2 0-9,-7 4-8,-2 1 0,-9 1 0,-8 2 0,-2 0-1,-8 0-40,-1 3-56,-3 1-47,2 1-182,19 2-384</inkml:trace>
  <inkml:trace contextRef="#ctx0" brushRef="#br0" timeOffset="169101.6721">15010 14277 1041,'0'-1'341,"2"-2"-112,-1-1-2,1-1-34,5-1-55,6-2-52,11 0-28,22-5-13,60-10-4,54-3-8,39-12-14,-46 1-5,-10 1-8,-6 2-5,-26 4-1,-23 8 0,-60 20 0,-8-2-1,-8 4-40,16-3-35,-17 3-22,-7 1-101,-10 5-339,-70 33-48</inkml:trace>
  <inkml:trace contextRef="#ctx0" brushRef="#br0" timeOffset="169559.6983">15205 14545 1295,'9'-3'216,"5"-1"-158,14 0-7,11 2 29,1 8 13,-4 8-36,-9 5-17,-6 7-5,-14 3 22,-7 5-11,-13 3-19,-11 8-9,-15-2-10,-10 7-7,-5-8 1,-2-5-2,11-13 1,15-10 0,14-7 0,10-5 6,6-1 1,3-2 2,10 1 2,13-3-3,18-5 12,16 0-10,4 1-2,0 2 0,-7 4 4,-11 1-1,-9 1-6,-10 1-5,-6-2 1,-8 0 3,-1-3-5,-6-1-42,0-4-62,1 1-176,0-6-235,-3-38-465</inkml:trace>
  <inkml:trace contextRef="#ctx0" brushRef="#br0" timeOffset="170287.7399">15415 14122 1092,'-26'20'217,"0"7"-148,-26 25-25,3 27 26,-22 63 11,23 36 23,27 26-5,28-82-30,8-77-26,8-15-22,3-11 8,36 18 20,53-29-10,29-71-19,16-62-20,-62 15-17,-8 0-5,-8-22 11,-23-9 10,-25 6 0,-32-21 1,-22 24 1,-3 86 17,-1 18 70,-6 6 7,-29-17-62,-17 29-17,-60 38-8,-49 69-8,-45 78 0,75-43 0,34-25-1,92-61 1,22-9 0,18-9-49,14 24-175,92-9-100,149-76-367</inkml:trace>
  <inkml:trace contextRef="#ctx0" brushRef="#br0" timeOffset="171015.7815">16675 13066 1354,'0'-4'252,"7"1"-145,-3-1-80,7 10 15,6 7 30,4 17 22,3 18 4,4 13-46,0 13 4,-3 14-28,-5 1-8,-5-1-7,-5-2-1,-1-3-3,-6-11-9,-1-10 6,-1-14-6,-1-17 2,1-13-2,1-18 13,4-10 16,9-23-4,11-21-16,11-24-9,28-67-5,4-12-21,-11-2-14,-44 120 13,0 10 15,-6 7 11,11-17-1,-12 18 2,-3 14 0,-3 8-2,2 8-14,2 12 8,5 11 8,3 20 2,0 9 4,2 10 3,-2 6-2,3 9 10,-2-3 2,2 0-5,-2-3 5,-3-12-8,-1-13 2,-4-16-11,-3-19 5,-3-17 8,4-6 39,6-17 68,9-27-68,13-24-35,48-85-13,10-40-5,-1-11 1,-39 78-2,-31 83-6,-2 8 5,-4 9 0,9-30 1,-8 21-1,-8 13 1,-3 14 0,-3 2-1,0 9-74,0 6-66,-1 7-59,-2 13-118,-23 71-422</inkml:trace>
  <inkml:trace contextRef="#ctx0" brushRef="#br0" timeOffset="171653.818">17770 13662 1176,'2'0'180,"1"3"-132,3 2 25,-1 5 19,1 7 8,-4 7 14,-1 10-19,-2 4-29,-1 7-24,-4 3-9,-4-5-12,4-12-12,4-8-2,0-16-6,2-7 20,2-7 11,2-15-19,10-9-13,0-14-28,10-11-17,-2-3-35,4 10 14,-7 8 45,-4 20 15,-8 11-4,-3 13-20,-3 10 30,-1 11 52,0 9 17,-3 12-15,-2 3-21,-2-4-21,4-12-4,2-8-8,1-13 1,0-8 6,1-10 17,5-6-24,7-13-16,8-15-19,10-8-32,5-6-5,-2 8 39,-2 11 24,-8 13 9,-9 13 36,-2 13 11,-4 4 4,2 9 7,-4 6 8,3 8-3,-7 10-10,0 5-23,0 2-15,-2 4-5,1-4-4,1-3-4,-3-11-2,1-5-14,-2-7-64,-2-3-118,-3-7-321,-47 3-494</inkml:trace>
  <inkml:trace contextRef="#ctx0" brushRef="#br0" timeOffset="172013.8386">16398 14365 880,'-12'-4'321,"1"2"-147,-10-5-51,2 3 3,-2 1 0,-1 2 8,2 1-14,7 0-20,4 0-29,7 0-14,4 1-20,7-1-10,7 3-15,23-6 3,24 0 6,82-14-9,75-18-3,64-7-3,-76 15-5,12 9 0,-25 0-1,-38 16 0,-39 12-1,-35 3 1,-62-9-1,-2 3-44,-5-3-39,12 7-75,-12-1-159,-18-2-227</inkml:trace>
  <inkml:trace contextRef="#ctx0" brushRef="#br0" timeOffset="172495.8662">16675 14615 1326,'0'-2'300,"0"0"-168,7-4-1,-4 4-14,3 2-6,8 4-45,4 4-30,7 7-12,10 11-6,-1 11 3,3 8 9,-4 4-8,-2 6-2,-2-2-8,-7-2-11,-1 0 10,-9-4-4,2 0 7,-6-8-5,-3-7-8,-2-9 8,1-11-8,-2-12 7,5-4 5,10-15 4,17-19-5,19-21-11,11-18 5,0-13-6,-2-1-1,-9 2 1,-14 14 0,-9 11 1,-6 21 0,-12 14 5,-4 10-6,-1 9 0,-4 6-35,0 3-31,2 1-37,1 4-38,0 4-194,-5 33-223</inkml:trace>
  <inkml:trace contextRef="#ctx0" brushRef="#br0" timeOffset="173274.9107">18980 13783 990,'-10'-2'297,"0"2"-147,-9-4-63,6 8 17,1-2 70,7-2-3,5 0-44,7-2-44,17-4-55,24-3-5,71-19-2,71-19 4,4 4-8,-100 30-8,-59 8-9,-9 3 0,-5 2 0,20 2-21,-13 3-44,-13 2-71,-6 9-134,-16 6-71,-70 68-233</inkml:trace>
  <inkml:trace contextRef="#ctx0" brushRef="#br0" timeOffset="173530.9254">18888 14438 142,'-3'2'1416,"3"0"-1191,-3 0-169,6 2-37,4 3 83,13 0 54,20-1-27,21-4-33,61-8-37,31-10-19,-1-8-11,-112 19-5,-9 1-14,-5 0-8,24 0-2,-11 7 0,-7 2-7,-4 6-59,-2 5-59,3 6-121,46 52-443</inkml:trace>
  <inkml:trace contextRef="#ctx0" brushRef="#br0" timeOffset="174491.9804">20618 14507 572,'2'-7'511,"5"0"-386,8-6-44,14-3 57,8 0 28,6 3-19,4 4-57,1 5-43,-7 8-25,-9 2-16,-12 4-5,-10 6-1,-9 0 1,-11 13 13,-13 6-1,-16 13-2,-21 8-10,-7 3 0,-11-2-1,5-1 0,12-9-13,14-11-25,17-16 11,18-8 12,12-9-30,7-5-48,12 1 83,14-3 10,18-4 43,7 1 5,8 0 8,-5-3 1,-4 2-23,-7 3-17,-4-1-4,-4 0-7,-6-3-4,-3-2-2,-8 1 0,-2 1-50,-7-1-138,4 0-163,23-31-312</inkml:trace>
  <inkml:trace contextRef="#ctx0" brushRef="#br0" timeOffset="174845.0006">21442 14366 1174,'1'3'269,"-1"-2"-214,3 4-49,4 9 53,0 4 38,5 10 7,-2 3-29,-1 6-21,-3 2-18,-3 5-15,-3 4-5,-9 4 20,-6 7 0,-9 3-18,-15 2-16,-8-3-2,0-3-35,0-18-58,12-11-48,11-17-76,13-12-116,22-57-409</inkml:trace>
  <inkml:trace contextRef="#ctx0" brushRef="#br0" timeOffset="175438.0345">21497 14507 532,'0'-3'321,"0"2"-156,0-5-65,0 6 37,0-4 16,0 4-57,0 4-53,-2-4-28,2 0-14,0 7-1,-1 5 29,-2 6 25,-1 7-8,-1 6-16,-2 5-7,1 7-10,0 2-2,-2 0-2,4 1-8,4-9 5,0-6-6,2-11 1,3-10 0,1-6 5,2-7-6,3-6 11,6-6-2,4-10-8,0-5 4,4-8-5,-1-3-6,-2-8-1,3-2-1,2-9 2,3 3 0,-3 2 6,-3 10 0,-8 11 5,-8 13 13,-7 9 68,-1 9 1,-1 3-42,-1 2-12,0 3-11,-4 9-8,-2 10-2,-1 12 4,-4 14 2,2 6 0,-2 5 2,3-3-10,3 1-2,3-8-7,1-7 5,8-8-6,-1-6 0,5-8-44,0-12-68,1-2-49,-4-9-32,3-10-58,0-47-307</inkml:trace>
  <inkml:trace contextRef="#ctx0" brushRef="#br0" timeOffset="175843.0576">20606 14013 513,'-10'-9'277,"1"-2"-133,-5-3-16,7 9 74,7-2-38,7 5-11,7-3-65,11-3-32,24-2 73,58-7 1,48-4-23,37-6-50,-44 9-18,4 1-17,-7-6-13,-2 1-7,-10-1 7,-22 1-8,-30 6 0,-57 9-1,-6 0-6,-9 6-35,10-9-35,-14 9-8,-17-3-65,-7 1-218,-100-23-367</inkml:trace>
  <inkml:trace contextRef="#ctx0" brushRef="#br0" timeOffset="176159.0757">21248 12697 747,'3'0'348,"-2"-3"-193,4 0-115,-2 16-16,4 5 107,-1 18 55,0 15-45,-4 14-53,-5 10-41,-7 14-8,-4 3-6,-14 57-20,18-100-7,-9 47-6,1-7-12,-1-12-79,4-19-56,6-17-23,3-19-70,3-27-109</inkml:trace>
  <inkml:trace contextRef="#ctx0" brushRef="#br0" timeOffset="176631.1027">21390 12851 84,'8'-1'880,"5"1"-746,15-2-22,11 5 31,14 1-53,12 6 21,-3-2-21,-8 2-54,-14 6-27,-19-1-8,-15 3 0,-19 5 9,-13 2 2,-14 5-4,-11 2-2,-4-7-6,5-3 1,12-8 0,14-7 1,12-3 3,9-3-5,8 0-72,6 2-13,6 3 85,13-1 11,4 3-5,4 6-5,2 0 7,-3 7-2,0 1 7,-1 4 11,-1 3 9,-3-2 6,-6 2 57,-10 0-43,-10-7 13,-9-2 34,-13 3-22,-16 5-16,-14-1-28,-21 1-19,-55 17-9,81-35-6,-35 11-1,10-11-41,19-10-57,16-10-152,-1-68-311</inkml:trace>
  <inkml:trace contextRef="#ctx0" brushRef="#br0" timeOffset="176999.1238">22252 12332 628,'15'0'595,"-5"3"-509,13 0-56,-4 7 37,-7 7-5,-3 5-23,-5 2 39,-10 14-15,-6 6-29,-13 8-16,-12 3-4,-6-3-8,-2-10-5,9-14-1,11-8 1,9-13 0,8-2 0,6-4-1,2 2-7,3 0-1,9 5 8,3 2 42,9-2 39,4 2-33,7-4-24,2-4-6,0-1-18,4-4-6,0-1-99,-2 2-108,40-4-371</inkml:trace>
  <inkml:trace contextRef="#ctx0" brushRef="#br0" timeOffset="178403.2041">22926 13644 1206,'-9'-16'184,"2"4"-8,-12-11-82,3 4 82,6 9-35,1 0-12,5 6-63,7 4-44,3 0-22,8 0-1,16-4 1,15-4 15,12-2-6,7-5 0,-3-1-3,-4 0-5,-2 6-1,-6-2-1,-1 7-33,-6 1-46,-1 4-86,-8 4-79,-9 6-59,0 23-260</inkml:trace>
  <inkml:trace contextRef="#ctx0" brushRef="#br0" timeOffset="178642.2177">22797 14155 1486,'0'-10'339,"0"3"-96,0-11-123,3 12-33,4-2-21,6 1-24,5-1-23,9 4-11,7 0-8,8 4 0,10-4 0,9 4 0,13-5-54,59-11-69,35-7-168,8-8-464</inkml:trace>
  <inkml:trace contextRef="#ctx0" brushRef="#br0" timeOffset="178928.2341">23887 13820 1619,'-3'-4'343,"0"4"-175,-3-2-25,3 3-10,2-1-35,2 1-53,5-1-45,14 0-32,18-2 32,65-9 1,52-3-1,5 2-30,-58 10-25,-5-3 5,-12 6-32,-53 2-56,-2-2-218,69 17-270</inkml:trace>
  <inkml:trace contextRef="#ctx0" brushRef="#br0" timeOffset="179379.2599">23962 14236 838,'24'-8'224,"6"0"-68,24-5 4,-4 10-14,-9 6-38,-9 4-29,-11 8-13,-10 0-25,-6 9-5,-8 1-5,-10 7 2,-11 9-16,-19 10-17,-9 3-38,-14 7-91,-5-3-48,0-6-22,7-14 20,14-14 83,18-19 89,16-5 7,11-5 99,5-2 58,3 0-53,11 0-71,10 4 9,15 2-18,15 2 12,10 5-9,0 1-12,0 7 3,-5-2 0,-7-3-8,-4-1-2,-6-2-7,-9-6 5,-7-7-4,-9-6-2,-10 0-62,-5-10-70,-4-3-99,-24-69-222</inkml:trace>
  <inkml:trace contextRef="#ctx0" brushRef="#br0" timeOffset="179659.2759">24415 12781 943,'-1'-8'176,"1"4"-4,-2-7-17,2 14-109,3 12-45,0 12-1,1 16 22,3 17 13,-9 11-1,-5 13-13,-8 7-6,-18 54-15,19-92-136,-36 164-470</inkml:trace>
  <inkml:trace contextRef="#ctx0" brushRef="#br0" timeOffset="180055.2986">25170 13442 147,'-1'4'861,"-1"5"-776,-3 15-59,1 4 34,-2 13 18,-1 11 36,-1 9-24,2 7-38,-1 6-4,-1 3-24,-10 1-6,-6 2-3,-12 1-6,-11-5 2,-7-6-11,-6-9-90,1-12-210,-53 24-243</inkml:trace>
  <inkml:trace contextRef="#ctx0" brushRef="#br0" timeOffset="180769.3394">25176 13749 775,'12'-11'101,"-3"3"-76,12-8-13,1 2 2,-2 3-2,-3 3 1,-7 4-1,-4 4-12,-6 4 0,-2 2 27,-2-2 58,-4 2 59,-4 1-4,0 0-14,2 3-42,-2-1-30,4-1-27,2 3-15,0 2-11,3 8 1,-2 2 4,0 13 1,-1 7 1,0 6 2,-3 7 16,0 0-14,5-3-3,0-10-9,4-5 6,4-12-5,3-7 0,5-8 8,3-5 8,8-12 8,7-5-19,7-15-6,6-12-25,1-13-22,4-10 8,2-11-3,3-8-18,-2-1 8,-6 0-25,-10 5 17,-14 7 20,-6 7 29,-9 10 11,-4 14 12,-4 10 35,2 11 5,-3 11-1,3 2-21,0 4-30,3 4-11,-1 6-2,-1 2 13,2 10 0,-3 5 24,0 6-6,-4 8-4,-7 3 8,2 5 2,-4 0 8,-2 2 1,0-1-8,4 1-10,1 0-4,4-8-10,2-2 1,7-5 5,-2-5-7,2-3 1,4-1-1,0-5-144,7-7-309,49-15-454</inkml:trace>
  <inkml:trace contextRef="#ctx0" brushRef="#br0" timeOffset="181197.3639">26218 13203 947,'-2'-6'208,"2"6"-34,-2 0-87,-2 6-54,2 13-18,-7 15 86,1 17-4,-1 16-25,1 8-18,-1 8-18,-2 6 5,-2 9-20,-12 58-2,-6 11 1,19-119-10,0-7-4,-6 34-6,2-17-102,8-22-78,5-15-177,27-35-270</inkml:trace>
  <inkml:trace contextRef="#ctx0" brushRef="#br0" timeOffset="181459.3789">26653 13222 959,'-3'16'171,"-1"6"-122,-4 23 25,-2 8 64,-2 9 4,4 9-38,-1 12 29,-2 9-43,-12 64-46,-8 22-20,-11 17-8,28-154-7,3-7-3,1-4-6,-7 29-43,3-21-108,8-13-121,3-28-225</inkml:trace>
  <inkml:trace contextRef="#ctx0" brushRef="#br0" timeOffset="181664.3906">26195 13834 1288,'4'2'201,"5"2"-152,1 2 59,12 4 38,6 0-26,2 4-50,4-3-31,-1 2-18,1-1-15,-4-3-6,-4-5-56,-3-4-175,34-22-280</inkml:trace>
  <inkml:trace contextRef="#ctx0" brushRef="#br0" timeOffset="182060.4133">27044 13193 1272,'13'-6'231,"-2"4"-76,16-3 53,-2 5-49,2 5-82,-2 7-47,-2 4-18,-6 3-6,-4 1-5,-9 3 13,-6-1-14,-8 5 0,-12 1 0,-13 7-1,-9 0-20,-6-2-33,2-5-12,14-4 27,6-11 27,16-5 11,7-4 0,4-1 1,2-3 0,8 3 19,5 3 41,12 0 30,16 3-16,3-3-26,3-2-15,-6-3-14,-8-1-11,-6 0-8,-10-1 0,-9-1-57,-6 2-93,-4 3-346,-34 1-393</inkml:trace>
  <inkml:trace contextRef="#ctx0" brushRef="#br0" timeOffset="184988.5807">28248 8138 630,'0'-6'120,"0"3"40,0-6-32,2 4-10,-2-4-2,-2 4 29,1-2-1,-1 3-4,1 3-29,-1-2-48,2 6-30,0-3-20,-1 0-13,1 5-25,0 6-8,-2 13 32,1 12 0,-4 13 1,4 14 1,-4 4-1,1 5 1,1 5 0,-2-3 1,2 3 3,-1-9-4,1 0-2,0-2-2,1 2 3,1 2-1,1 5 0,-2 4 0,-2 5 1,-2 3 0,1 0 0,-2 0 1,-8 0-1,-2 0 0,-2 0 7,-4 4-5,6-4-1,4-4 0,1-8 5,4-1-4,2-2-2,-1-2 0,1 4 0,-6 5 0,0 6 0,-3 7 0,-5 4-1,2 2 0,-2 2 1,5-9-1,-3-6 1,6-11 0,3-9 0,2 4 1,2-3-1,0 0 0,4 2 1,0 1 1,-1 6-2,-1 2 0,-3 2 1,2 4-1,-2-3-1,-2 3 0,1-1 0,-2-5 0,0-3 1,4 2-1,1-3 1,0 2-1,4 5 0,0 3 1,0-8 0,2-7 0,0-5 0,1-4 0,0-5 0,1-5-1,2-2 1,-1-2 0,1-1 0,-2 2 1,2-2-1,-1 5 0,-2-2 1,-2 3-1,2 4 0,-1 0 1,-1 4-1,-1 6-1,-1 7 1,-2 8-1,-2-2 1,1 2-1,-1-11 1,4-3 0,-1-8 0,2-6 0,0-2 0,0-2 0,2 5 1,1 4-1,-2 14 0,-2 11-1,-5 63 1,-9 16 1,-2-2-1,13-107 0,-1-5 1,3 8-1,-9 100 0,-2 12 0,7 7 0,4-55-1,2-70 1,2-2 0,-1 108 0,-1 12 0,1-47 0,-5 8 0,-5 7 1,-1-3-1,-8 17 0,4-3 1,3 5-1,5 6 2,-1-32 5,7-3 5,0-6 12,7 3-9,-4-1 2,3 21-4,-1-15-5,-2-7 1,-1 0-2,1 30-1,-3 15-4,0-13-1,3-15 1,3 4-1,-9 6 0,-6 8-1,-1 2-1,-10-14-34,5-32 22,6-66-55,-4-8-7,2-7-18,-8 20-45,-24-32-184</inkml:trace>
  <inkml:trace contextRef="#ctx0" brushRef="#br0" timeOffset="192946.0359">3565 15503 1508,'-3'2'281,"-1"13"-220,-7 13-61,2 9-6,0 10 6,-2-7 1,3 1-1,3-2 0,2 6 0,-1 10 0,2 9 12,-6 10 9,5 10 6,-6 0-11,-3 6-7,0-2-3,3-3 0,-1-5-6,1-3-25,6-13-103,3-1-148,4-18-193,13 6 96</inkml:trace>
  <inkml:trace contextRef="#ctx0" brushRef="#br0" timeOffset="193499.0675">3164 15883 1395,'4'3'196,"8"4"-196,12 7-7,14-2 7,8-1 0,2-3 0,-3-1 2,-4 0-1,-11 3-1,-6-1-35,-14 5-43,-14 4-52,-14 7 86,-15 7-31,-17 8-121,-11-4-28,0 0 29,-2-13 35,16-15 160,8-14 9,17-12 156,14-6-36,13 1-60,13 1-50,8 2-2,10 6 11,5 9-4,1 9 18,-5 8 2,-9 14-22,-14 6 5,-14 4-10,-10 11-11,-16-1-6,-12 3-37,-6-6-11,-1-9 16,-1-11 26,13-11 6,11-9 77,10-5 56,5 1 32,11-2-69,3 6-69,11 0-13,11 3 16,9 2 27,9 2-9,2-8-24,2 0-6,-4-6-11,-4-6-7,-1-7-140,67-78-341</inkml:trace>
  <inkml:trace contextRef="#ctx0" brushRef="#br0" timeOffset="193777.0834">3795 15581 1333,'-3'3'302,"2"-2"-187,-4 9-110,0 11-4,-2 21 74,-6 13 12,1 21-18,-3 10-4,2 4-25,2 7-16,2-1-12,1-6-3,-1-3-7,1-7 4,3-10-5,1-9-1,2-10-19,1-3-44,0-12-57,1-7-96,0-5-30,0-13-131,4-36-5</inkml:trace>
  <inkml:trace contextRef="#ctx0" brushRef="#br0" timeOffset="194266.1114">3759 16097 793,'2'-13'289,"-1"9"-98,5-7-131,0 10-44,-2 4 22,4 2 20,3 3-11,3 1-19,0 1-7,1-3-6,0-1-6,-4-2-9,-1-1-72,-4-3-145,-8 3-47,-6 3 49,-8 4 13,-5 6 101,-3 2 101,2-1 123,7-5 47,3-4-14,9-5-29,5 1-44,7-3-31,7 6 32,9 0-19,2 0-35,1 3-20,-6 0-5,-2 2-5,-14 5-49,-8 2-17,-6 7 52,-14 0 13,1 1-11,-3-5 11,1-3 0,4-5 1,5-2 18,7-6 40,3-2 26,4-2-31,4 4-34,2 1 22,6 2 25,7 4-2,1 0-7,7-3-16,-3-2-17,0-4-11,-2 0-13,-1-4-52,-4-2-101,2-6-177,25-35-540</inkml:trace>
  <inkml:trace contextRef="#ctx0" brushRef="#br0" timeOffset="194561.1283">4170 16158 1048,'-2'0'452,"2"0"-319,-1 0-85,2 0 30,2-3 47,6 3-40,6 0-29,6 0-25,7 3-16,4 1-7,2-1-8,0 1 1,2 2 0,-5-5-1,-7 2-83,-2-6-86,-7-4-47,2-12-162,4-56-370</inkml:trace>
  <inkml:trace contextRef="#ctx0" brushRef="#br0" timeOffset="194927.1492">4335 15941 1148,'1'7'189,"1"1"-159,2 13 6,3 7 63,4 3 13,0 8-37,-1-1-24,2 1-25,-7 6-13,-4-2-2,-8 7 1,-10 0 3,-9 3-15,-9-2-29,-3-5-25,4-7 14,6-16 25,12-9 14,12-11 1,5-3 8,2 0 19,4-1 6,4-1 5,1 2 29,12-4 2,-1-2-9,1 2-15,0-2-16,-1 0-10,-3 2-17,-3 0 7,-2 4-9,0-2-7,3 1-128,-2-5-144,4-10-218,36-84-384</inkml:trace>
  <inkml:trace contextRef="#ctx0" brushRef="#br0" timeOffset="195369.1745">4783 15700 1277,'0'3'348,"0"7"-291,-3 6-57,2 7 60,-5 10 66,-7 2-18,-3 5-59,-5 0-26,3-5-16,-3-5-7,5-5-16,0-8-59,9-10-44,4-4-11,5-4-23,2-2-15,5-7 61,6-6 68,6-3 29,9 3 10,2-6 0,3 8 45,-6 5 21,2 3 10,-4 12-1,1 6 75,2 4-27,0 11-64,-3 8-2,-4 8 42,-6 7-17,-3 10-23,-4 6-20,-4 9-11,-3 0-4,-6 0-4,-3-1-2,0-8-5,-2-13-5,-6-9-7,7-13 5,-2-13-6,-1-5-6,-2-7-26,0-7-40,-2-10-171,-3-13-320,-25-86-368</inkml:trace>
  <inkml:trace contextRef="#ctx0" brushRef="#br0" timeOffset="195518.183">4907 16083 99,'4'-7'1227,"2"5"-1028,1-4-155,3 6-23,-4 1 19,-1 5-20,-2 5-4,-4 10-16,-8 10-42,-6 11-187,-51 78-478</inkml:trace>
  <inkml:trace contextRef="#ctx0" brushRef="#br0" timeOffset="195667.1915">4819 16372 1302,'8'-2'325,"-5"1"-244,8 1 32,1 0 35,0 0-71,1 1-46,2 3-17,7-3-14,1-2-24,7-8-212,74-72-368</inkml:trace>
  <inkml:trace contextRef="#ctx0" brushRef="#br0" timeOffset="196092.2158">5599 15516 1384,'-10'8'348,"4"4"-268,-10 20-68,-4 10-6,-6 13 3,-3 3 12,0-4-8,1-5-5,5-9-8,7-6-34,5-11-100,5-11-43,2-6-22,8-9 26,5-6 50,1-7 45,10-7 50,1 1 28,3 2 24,-2 8 73,1 6 34,-4 6 5,1 6-31,0 6-12,-6 8 5,2 9 4,-4 15 63,1 8-80,-2 13-7,-3 6-31,-6 7-7,-3-4-7,-6 4 0,-4-5-10,-1-8-8,3-3-8,-1-10-6,0-11 5,0-12-6,1-9-24,-2-8-48,-1-11-119,-3-6-287,-30-49-239</inkml:trace>
  <inkml:trace contextRef="#ctx0" brushRef="#br0" timeOffset="196231.2238">5472 16056 982,'1'-6'306,"1"2"-176,-2-4-92,1 8-7,-2 4-1,-1 8-30,-2 13-52,-5 9-251,-33 69-357</inkml:trace>
  <inkml:trace contextRef="#ctx0" brushRef="#br0" timeOffset="196391.2329">5330 16300 787,'-1'-1'651,"1"2"-454,-1-2-101,1 2 40,1 2 2,5-3-72,4 7-43,9-1-11,8 3-5,9-4-7,4-3-122,6-4-342,72-31-521</inkml:trace>
  <inkml:trace contextRef="#ctx0" brushRef="#br0" timeOffset="196617.2459">5970 16148 791,'-3'-3'681,"0"3"-500,2-7-122,5 7 20,6 4-14,12-1-26,10 2 21,13-1-24,13-4-15,6-4-9,3-8-12,-9-2-66,-11-1-162,10-25-271</inkml:trace>
  <inkml:trace contextRef="#ctx0" brushRef="#br0" timeOffset="196917.263">6225 15968 1417,'0'0'508,"2"9"-481,1 7-27,-3 15 0,-2 14 51,-7 9 0,-3 7-27,-5 5-21,-7 5-3,0-7-24,-3-9-29,3-16-5,5-17 13,8-9 32,5-12 13,-1 0 8,7-1 14,0 0 16,9 3-8,1 1-21,11 3 0,9 1 1,7 0 1,4-6-11,6-8-59,6-7-152,3-15-139,72-96-311</inkml:trace>
  <inkml:trace contextRef="#ctx0" brushRef="#br0" timeOffset="197359.2883">6670 15915 1479,'9'-4'322,"5"-4"-251,12-2-50,7 0-11,0-2-8,-6 5-1,-5 5 0,-10 2-1,-5 7-9,-10 13-15,-11 7 18,-19 17-2,-15 13-19,-10 9-10,1-7-1,9-11 22,18-18 16,15-14-14,13-13-64,11-7-31,4-6 79,9-2 24,8 0 6,8-2 1,1 8 8,2 6 3,-5 4 15,-5 10 6,2 4 26,-2 9 82,2 6-63,-3 11-5,-5 1 11,-9 8-12,-3 2-6,-12 1-15,-7 4-24,-7 5-9,-7-4-9,-10 2 8,-5-10-8,-3-9-9,0-10-17,6-14-42,5-18-56,10-20-223,-4-117-505</inkml:trace>
  <inkml:trace contextRef="#ctx0" brushRef="#br0" timeOffset="197531.2981">6745 16193 1554,'-8'10'316,"-4"3"-248,-13 19-49,-14 13-11,-7 8-1,-5 1-6,9-6 0,11-12-1,18-17-122,15-8-164,12-14-91,80-60 11</inkml:trace>
  <inkml:trace contextRef="#ctx0" brushRef="#br0" timeOffset="197673.3063">6878 16335 752,'-7'7'606,"-3"7"-438,-17 9-63,-10 9 19,-13 5-10,-4 0-31,1-6-44,10-5-23,16-8-16,12-9-132,14 5-244,15 4-310</inkml:trace>
  <inkml:trace contextRef="#ctx0" brushRef="#br0" timeOffset="197938.3214">7255 16195 1701,'0'0'346,"0"0"-253,0 0-69,0 4-23,4 4-1,2 10 11,5 7 2,4 10 5,-5 10-4,-4-1-1,-7 3-1,-7-9-12,1-8-16,-2-16-30,7-6-44,5-19-162,8-14-235,33-98-202</inkml:trace>
  <inkml:trace contextRef="#ctx0" brushRef="#br0" timeOffset="198275.3407">7431 16152 324,'13'-12'471,"4"4"-204,19-8 25,10 5-22,8 3-105,1 2-36,3 8-33,-7 8-12,-7 1-36,-12 7-25,-10 2-8,-14 7 9,-12 1 9,-17 13-21,-21 8-12,-24 2-17,-54 33-6,80-64 8,-34 13 9,10-11 6,16-13-6,12-9 5,15-1 1,15-3 8,9-4 19,15-2-20,11-2 1,12-5 5,15 1 1,4-3-7,3 7-5,-8-2 4,-9 7-6,-8 0 0,-11-3 0,-13 6-16,-9 1-27,-7 0-10,-5-4-154,-5-9-386,-46-49-60</inkml:trace>
  <inkml:trace contextRef="#ctx0" brushRef="#br0" timeOffset="198539.3558">7546 15593 1349,'0'0'312,"4"6"-240,4 12-58,4 24 83,3 16 44,-3 12 6,-5 9-36,-1 7-40,-2 0-22,-4 0-8,-4 0-11,-5-1 0,0-5 3,-6 4-2,1-7-14,0 2-10,2-7-6,0-3 5,3-11-6,3-14-30,3-21-78,4-11-88,8-21-415,47-82-789</inkml:trace>
  <inkml:trace contextRef="#ctx0" brushRef="#br0" timeOffset="198724.3664">8096 16895 1757,'0'4'530,"-1"0"-477,-2 10-44,-7 5 0,-4 3-8,-4 0-1,-1-6-11,4-2-16,0-1-36,-5-2-81,2 7-357,-35-8-584</inkml:trace>
  <inkml:trace contextRef="#ctx0" brushRef="#br0" timeOffset="202953.6083">9030 15807 829,'0'0'167,"-1"0"-73,-1 0-56,1 7 62,-1-6 40,1 1-56,1 0-38,-2-1-28,1 3 2,1 4 2,-2 5 22,2 4 5,-2 11 5,-2 8-1,1 12-13,-1 6-13,1 15-4,2 6-7,2 15-4,2 0-4,2 2 1,3-4-8,3-5 0,0-8 0,3-7-1,1-10 0,1-6 0,1-13 1,-4-12 5,-5-11-5,2-4-1,-5-12 0,1-4-19,4-12 19,3-12-3,10-17 3,1-21-26,4-14 25,0-12 1,7-54-2,-8-9 2,-20 106 0,-5 7-2,5-45 2,-6 11 1,-5 13-1,1 10 6,-3 13-6,2 13 2,2 15 7,1 8-9,2 4-6,1 6-32,2 8 12,5 9 26,1 17 18,1 11 0,0 6-1,-2 6-11,2 3 4,-3 5 1,1 1-2,-3 7 7,0-1-2,0 3-7,-2-1-5,5 1-1,-1 0 7,-1 0-7,4-6 7,1-9-7,-2-13 1,4-16-1,-6-13 5,3-14-5,-4-6 1,0-10 22,4-18 94,8-20-43,5-22-46,21-69-28,10-33 7,-4-17-8,-24 66 9,4 19-8,-21 58 0,0 9-1,-4 2 0,4-24 0,-2 10 1,-7 14 5,0 7-5,-1 7-1,4 0 0,0 2-1,10-1-1,0 0-10,1 3 5,1 7-11,-8 4-35,-2 6-53,-6 7 8,-3 11-29,-4 11-68,-56 99-332</inkml:trace>
  <inkml:trace contextRef="#ctx0" brushRef="#br0" timeOffset="203740.6533">9877 16825 1263,'0'0'281,"-2"0"-187,2 0-53,0 4 14,0-2-49,4 3-6,1 9-5,4 7 5,5 9 0,-1 3 8,-3 3-7,-1 4 0,-3 2 5,-2 1 2,-6 2-2,-4 4 6,-1 3-2,-3-7 4,-1-8-13,5-15-1,-1-12 0,7-10 9,9-10-9,2-18-105,6-20 30,7-20 33,5-12 21,-1-7 6,2 11 6,-3 15 9,-7 18 24,-6 18 13,-8 13 17,-3 11-25,-6 5-22,6 11-7,-3 5 13,1 16 16,0 9-13,1 12-7,0 2-8,0 4 6,0-4-7,1-4 0,-2-15-15,1-9-3,0-14 3,-4-11-1,2-6 16,2-12 0,2-10-51,6-21-3,7-18 18,4-13 17,6 2 18,-1 7 1,0 11 6,-2 18 45,-6 14 14,-6 10-11,-3 10-33,-2 8-21,1 11 13,1 11 43,2 13-8,0 10-12,-2 3-12,-1 1-9,-1-3-6,-3-8-3,1-6 0,-2-7-6,-3-5 0,-3 0-9,-2-4-63,-2-5-111,-8 13-284</inkml:trace>
  <inkml:trace contextRef="#ctx0" brushRef="#br0" timeOffset="204206.6799">10841 16569 1197,'-1'-1'324,"1"1"-192,-2-2-102,4 2 33,0 0 54,8 0-27,9 0 30,12-4-39,12-3-27,7-3-14,8-5-14,3 1-4,1-5-20,-3 6 14,-1-3-15,-8 4 1,-3 8-2,-12 0 0,-7 4 0,-4 4-13,-6 0-15,-2 2-16,-1 0-17,-1-3-62,-6 5-119,-4-3-71,-25 11-228</inkml:trace>
  <inkml:trace contextRef="#ctx0" brushRef="#br0" timeOffset="204523.6981">10964 17052 1417,'1'-4'222,"-1"4"-184,2 4-19,1-4 91,4 0 20,9 3 16,5-2-52,9 5-32,6-6-17,3 4-12,0-1-8,2-1-2,-2-2-7,-1 0-2,-5-1-4,-2-3-10,-1-4 1,1 2 0,0-10-1,-1 3-79,5-3-68,-1-1-201,7 1-228,67-12-425</inkml:trace>
  <inkml:trace contextRef="#ctx0" brushRef="#br0" timeOffset="205603.7599">12754 15744 619,'-6'-6'231,"-4"-2"-85,-4-5-8,-2-4 12,0-2 12,3 3-48,-1-1-35,0 4 1,-1 2-1,2-3-23,-7 7-10,2 1-5,-4 4-16,-5 7-5,1 8 5,-3 4-4,4 1-6,2 8-6,4 0-9,2 6 0,4 4 0,3 3 1,2 6 8,-1 0-3,6 6 1,1 6 2,2 0 5,4 7-4,0-3 2,2 4 3,0-1 9,0 7-3,2 4 15,-2 1 5,-1 3-11,3 1-15,-5 2 0,0 1 6,-5 7-3,-1 3-3,-6 55-3,5-99-3,-2 47 1,0-10-8,0-9 5,-1-7 5,-5-9 2,1-3-8,-2-8 4,-4-3-4,0-5 5,-1-9-5,-6-6 1,-6-3 1,-7-3-2,-12-5-6,-8-4 0,-8-10-36,3-11-32,-2-16-38,4-20-139,-50-153-409</inkml:trace>
  <inkml:trace contextRef="#ctx0" brushRef="#br0" timeOffset="206826.8298">12554 17509 857,'3'-2'230,"-1"0"-169,2 0-34,-2 4 110,2 0 10,0 1-45,3 4-3,4 8 21,1 7-29,3 4-20,-1 5-29,-2 6 1,-2 5 4,2 4-13,-3 5-2,1 0-11,-5 0-6,0-4 1,1-4-4,-5-8 0,2-7-3,-3-8-1,0-10-7,0-4 1,3-6 8,-2-6 1,2 2 4,6-16 16,15-15-10,12-26-15,19-20 0,3-9-5,2-1 1,-9 4 4,-8 19-5,-16 16 5,-8 17-5,-8 18-1,-11 9 0,0 5-38,0 6-52,0 0-160,0 6-344,4 12-136</inkml:trace>
  <inkml:trace contextRef="#ctx0" brushRef="#br0" timeOffset="207885.8904">13604 16384 500,'-1'0'814,"1"0"-650,0 0-124,0 1 16,-3 1 71,3 0-5,0-2-64,0 2-35,0 0-17,3 0 0,-3-1 0,0-1 0,0 0 13,-3 3 58,3-6 7,0 3-24,0 3-20,0-3-11,-2 0-19,2 1-9,-2-1 0,2 1-1,0 5 1,-1 4 1,1 3-1,-2 9 0,0 7 0,1 5 4,-4 10-5,2 8 0,0 8 0,-1 5 0,-2 6 0,-2 3 0,2 1 0,2-10-1,1-16 0,4-18-8,1-15 8,-1-12-28,5-10-5,8-13-5,7-15 16,6-21-10,4-6 12,-3-7 14,-6 0-22,-2 3-4,-8 4 9,-2 7 2,-3 14 10,-5 12 12,-2 12 0,0 10 1,-2 4 18,2 4-14,-2 3-5,0 5-15,4 6 8,-2 16 7,2 11 1,0 8 6,1 6-5,2 2 4,-2-4-6,3-6 1,-1-1 0,1-10 7,2-9-7,-5-9 0,3-10 0,-1-7 5,-2-6 10,3-7 70,7-16-35,8-9-24,2-14-18,6-6-8,-4-1 8,1 0-7,-7 1-1,-2 9 1,-8 6 8,-2 17 8,-3 7 9,-4 11 3,-1 5-16,1 0-14,-3 0 0,3 3-24,0-3-29,0 0-58,4 0-171,1 7-6,2 6-191,-1 26-312</inkml:trace>
  <inkml:trace contextRef="#ctx0" brushRef="#br0" timeOffset="208457.9231">14009 16958 770,'4'11'141,"-1"-2"69,2 12 18,-1-1-48,1 1-21,-5 1-33,0 3-42,0-5-39,-3 3-18,1-1-12,-1-8-5,0-1-9,3-7 5,0-5-6,0-2-3,0-5-15,3-9-43,5-11-130,5-12 107,2-7 51,3-3 15,3 10 18,-3 5 8,0 10 19,-1 9 19,-6 8 1,0 4-26,-7 10-2,1 7 58,-3 10 10,-2 10-24,-7 12-24,0 1-15,-3 2-12,1-11-6,4-8-6,3-17-17,2-7-7,3-16 14,6-7-17,0-14 0,8-14 12,2-9 14,9-2-1,2 0-4,6 8 6,0 14 30,-5 10-6,-7 14-1,-9 12-10,-2 10 20,-7 10 26,0 9-13,-1 9-7,-3 6-15,1 2-10,-2 0-8,3-4-6,5-4-60,2-10-136,9-15-322,55-41-497</inkml:trace>
  <inkml:trace contextRef="#ctx0" brushRef="#br0" timeOffset="208801.9428">14907 16805 1048,'0'-15'553,"0"0"-379,2-20-31,-1 2 38,-1-5-67,-1 0-21,-2 7-34,-2 6-26,-1 6-11,2 8-5,-4 6-10,-2 7-7,-11 12-21,-3 13 11,-5 13-8,0 11 0,3 9-11,6-1 2,6 3-1,7 0 7,7-5 12,4 1 8,3 1 0,4-9 0,6-5 0,0-14-12,7-16-31,3-21-11,9-20-19,4-22-64,3-17-70,-2-9-16,-7-5-113,26-138-187</inkml:trace>
  <inkml:trace contextRef="#ctx0" brushRef="#br0" timeOffset="209042.9566">15129 15859 1361,'0'0'282,"0"0"-157,0 1-58,0 1-8,0 13-49,0 15 22,0 19 29,0 21-16,-4 17-12,-5 65 8,-7 19-8,-2 8-14,3-67-11,3 3-2,9-64-6,3-8-5,1-3-76,4 32-156,4-19-220,37-24-239</inkml:trace>
  <inkml:trace contextRef="#ctx0" brushRef="#br0" timeOffset="209409.9776">15350 16552 1407,'3'0'331,"-3"0"-179,0 0-97,1 4-25,2 8-18,8 13 57,1 12-22,6 14-14,6 8 6,2 6 0,4 1-3,-3-1 0,-3 2-5,-5 0-5,-2-1 1,-7-6-6,-1-4-8,-3-17-5,-4-13-2,1-13 0,-3-12 10,3-3 47,4-22 39,11-23-63,11-22-25,30-76-13,-40 96 0,20-45 0,-6 13 0,-7 15 0,-7 21-1,-8 11-12,-7 14-24,-1 7-32,-3 9-28,0 4-61,-3 7-323,-3 13-397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39:38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20060 10257 927,'-6'-15'168,"2"5"24,-4-10 51,-2 7-57,6 8-19,1-2-26,-2 7-51,3 0-39,2 0-11,0 0 13,0 0-40,0 0-12,2 0-1,2 0-9,-3 3-4,2 6-2,7 4 13,0 7 2,-1 9-1,4 5 1,-3 3 0,-4 4-1,-4 6 1,-2 3 0,2 0 0,0-3 0,2-2 0,0-7 0,1-8 0,2-7 0,1-11-1,4-9-6,7-9 1,11-13 6,15-20 0,8-14 0,6-6 0,-2-10 1,-2 2 0,-6 0-1,-9 1-7,-3 3-9,-4 8-10,-9 12-14,-7 11-47,-6 13-125,-8 12-161,-9 22-453</inkml:trace>
  <inkml:trace contextRef="#ctx0" brushRef="#br0" timeOffset="8083.4624">6831 337 513,'0'0'241,"0"0"-98,0 0-74,0 0-21,0 0 27,0 0-6,0 3-24,0 4-17,0 1 25,0 3 37,0 9-32,0 2-10,-1 7-1,-1-2-5,1 7-5,-3 5-13,-1 9 5,-1 6 4,1 6 4,4 1-19,1 0-4,1-2-8,2-6-5,3-5 11,-1 0-3,1-7 0,-2 3-3,-2-2 3,-1 4 11,-2 5-2,-1 1-6,-1 3-2,-2 1-10,0 8 0,-1 13 2,1 3-1,1 2 5,-1-6-5,1-14 0,-3 1 6,0-1-7,1-3 2,-1-8-1,-2-3 5,3-6-5,-1 1 0,1 6-1,-6 2 0,4 2 8,-5 4-8,3 3 1,-3 2 5,3 1-6,0-1-1,-1 3 1,-1 6-1,1-1 1,0 1 0,-2-3 0,0-5 1,1 7-1,-1 0 0,0 5-1,-3-1 1,3 4 0,0 5 0,2 8 1,4 4-1,-2 1 0,-12 53 6,12-99-6,-7 50 1,-6-2-1,-1-2-1,-1-3-5,0-5 5,8-4 1,2 0-1,8-3-6,0-4-1,8 7 7,5-2 1,-1-3-1,2 7 0,5 2-5,-1 0 6,3 3 1,-1-3 0,2-4 0,-4-9 0,1-6-1,2-7-1,-2-3 0,1 6 0,2-1 0,-5 10 0,4 9 1,-2 3 0,-4-1-1,-3 0 1,-3-11 0,-2-6 0,1-1 0,-4 2 0,2-1 0,-1-5 2,0-4-1,1-8 0,1 8 0,0 9-1,3 13 1,-3 8-1,-2 8 1,-3-4-1,0 2 0,-2 5 0,-10 56 12,2 14 2,10-117-5,1-10-8,-6 51 8,1-10-8,1-1 0,1 1-1,0 5 8,2 12-7,-2 62 7,5-110-7,-3 57 14,1 52-9,0 37-5,-4-4 5,2-68-4,5 1 10,-4 6-6,1-11-5,-2-3 0,2 4 0,2 16 5,-7-5-5,-3-12-1,0-1 0,-1 5 0,1-3 0,3 7 1,6-3 4,-4-25-5,3 5 0,-1 0 2,0 14 4,1 9-5,1 23 5,-6-22-5,-8-3 1,4 7-1,-5 5 0,0 8-1,5-4 0,-11-8 1,4-2 0,-5 3 0,9 4 6,-12 2-6,8-9 0,-5 17 8,3 2 12,1 23-6,-5-15-9,-3-24 6,-6 11 2,-6 6-2,1-8-5,6-4-6,0-20 7,8-3-7,3-2 0,6-2-1,2 0 1,4 0-1,1-9 0,8-62 0,1 0 1,1-1 0,-1 41-1,4-2 1,-3-11 0,1-5-1,0-8 1,-2-11 1,0-3 8,-2 3 4,0 5-4,-1 8-4,0 15 0,-4 3-6,1 5 1,-2-5-1,-1-13 0,1-21 1,3-17 1,5-18 6,0-14-8,0-18-26,0-23-109,0-82-187,19-152-338</inkml:trace>
  <inkml:trace contextRef="#ctx0" brushRef="#br0" timeOffset="9741.5572">725 4151 770,'-7'-8'250,"3"2"-41,-9-10-73,4 7 50,3 3-43,1 5 17,2 1-61,3 0-58,0 0-41,0 1-23,0 5-10,0 7 22,0 12 11,0 11 3,-4 9 3,1 4-5,3 8 0,-6 12 4,4 2 4,-1 5-3,3-3-6,0-1-1,5-6 0,4-18-13,3-13 7,0-13-10,1-12 2,6-10 15,4-9 9,13-18 29,4-25-7,6-15-14,-1-14-8,-8 1-3,-7 3 3,-15 13 0,-9 12 0,-7 11 6,-4 8-6,-4 10-8,0 1 13,2 10 11,1 4-5,1 5-1,4 3-19,1 1-12,0 1-17,0 3-11,1 10 33,-1 10 7,2 9 0,1 7 0,0 3 6,-2 1-6,2 4-1,-1-3 1,1 3 6,0-4-6,1 1 0,2-2 1,1 1 7,-1-7-8,2-5 14,0-8-13,-2-12-1,1-7 1,-1-3 0,-3-3 8,4 0 9,0-6 17,3-5 26,5-15-1,7-15-27,0-10-10,-2-10-5,-1-3-12,-1-1 2,-4-2-8,-4 3 0,-1 5 9,-5 13-7,-4 9 5,0 12-6,-1 5 0,0 9-1,-1 1 0,2 6 1,0 2-1,0 0 0,0 0-1,0 4 1,-2-2-1,2 0-1,-1 0-4,1 2-1,0-2-14,-2 2-35,2-1-35,0-1-79,-2 9-182,0 3-119,-15 58 108</inkml:trace>
  <inkml:trace contextRef="#ctx0" brushRef="#br0" timeOffset="10387.5942">1266 4874 737,'0'0'382,"0"0"-232,0 0-49,3-1 29,-1-2-1,-2 2-37,4-3-58,7-1 2,6-9-13,9 2-13,1-6-8,-6 4-2,-5 7 1,0-2-1,-5 5 0,-1 2 2,-5-2 8,-1 2 10,-4-1 56,-4-4 23,4-10-51,-2 1-27,-1-9-19,-3 3-2,-1 2-11,-1 5-1,1 0 4,-3 5 8,2 5 9,-1 1-9,-1 4-1,-5 5-12,-3 6 13,1 7 1,-5 2-1,6 3-5,-1 5 4,5 5-5,3 2-3,2-3 2,4-1 5,0-2 1,6-3 0,0 3 0,4-5 1,4-3 0,-2 1-1,3-5-7,1-3 7,2-2 1,1 0 0,2-5 0,5-4 10,0 3 5,6-9-13,-2-3 10,0 1 4,-3-4-7,-5-5 3,-6 3-4,-1-4 4,-6 0-12,0-6 0,-3 0-41,-1-3-100,-1-3-190,-5-61-341</inkml:trace>
  <inkml:trace contextRef="#ctx0" brushRef="#br0" timeOffset="10741.6144">1724 4267 695,'-1'0'520,"-1"-2"-280,1-4-59,1 6 23,0-2-48,1 2-67,1-6-88,4 2 0,7-2-1,5 0 1,9-4 11,6 0-10,-3 3-2,-1 1 0,-2 2 1,-5 1-1,-6 0-15,-2 2-12,-6 1-30,-2 0-64,-2 0-22,-2 0-17,2 0 5,1 0-104,1-3-196,3-9-79</inkml:trace>
  <inkml:trace contextRef="#ctx0" brushRef="#br0" timeOffset="11139.6372">1660 4712 642,'0'0'351,"3"0"-238,-3-4-85,0 4 43,6 0 47,-2 0 25,9-3-4,9 0-25,2-7-31,7 2-10,0-1-10,2-2-22,-3 0-10,3 1 5,0-4-18,1 4-3,-4-3 0,-6 3-7,-2 3-7,-10 2 8,-3 1-1,-7 3-7,0-1 1,-2 2 5,0 0 1,-2 2-1,2-2-1,-1 0-4,1 1-2,-1-1 0,1 0-12,0 2-45,0-2-56,-2 0-82,2 0-57,-10-12-210</inkml:trace>
  <inkml:trace contextRef="#ctx0" brushRef="#br0" timeOffset="12843.7347">2372 4353 289,'-2'-2'699,"-2"-2"-447,1 0-129,3 2-14,-1 2 25,-1 0 11,2 0-28,0 0-42,0 0-27,2 0-45,0 0-3,4-1 0,12-5 0,14-7 14,18-6 13,13-7-17,4 1-10,-10 9 1,-11-1 5,-13 9-6,-5 4-6,-10 4-24,0 2-69,-8 2-114,-1 8 7,-4-1-29,-5 9-92,-36 46-47</inkml:trace>
  <inkml:trace contextRef="#ctx0" brushRef="#br0" timeOffset="13310.7614">2409 4675 801,'6'-4'243,"3"0"-168,9-6-42,9 3 33,6 0 53,-2 4-8,0 3-35,-4 6-32,-7 5-11,-3 11-27,-4 1 0,-5 3 15,-5 6-9,-4 6-2,-10 4 8,-13 2 9,-8 5-21,-9-2-6,-3-5-27,1-5-16,11-11 13,3-13 19,10-7 11,3-8 0,4-4 6,3 0 2,4 1 10,5 1 31,4-1-40,0 3-9,11 2 0,7 2 8,14 3 4,9 3-2,4 1 5,2 1-3,-2 3-6,-6-4 2,-5-2 2,-7 1-4,-7-6-6,-5-4-11,-4-6-38,1 0-47,-1-13-71,3-5-115,-1-11-82,-1-73-275</inkml:trace>
  <inkml:trace contextRef="#ctx0" brushRef="#br0" timeOffset="13625.7794">2685 3443 798,'-1'0'246,"1"4"-212,0 2-34,-2 6 0,2 5 71,-1 7 19,-1 5-6,1 2-26,-4 5-10,2-2-28,-4 3-10,4 5-2,0 3-8,1 7-59,1 11-206,-5 87-339</inkml:trace>
  <inkml:trace contextRef="#ctx0" brushRef="#br0" timeOffset="14645.8377">3349 3931 735,'-9'-5'237,"-1"-1"-137,-10-2-38,-5 0 32,-1 0-26,-2 4-17,0 4-12,2 2-21,0 2-9,0 7-2,3 0 1,-1 3-2,1 5 1,3 1-5,3 5-2,4 2 0,0 5 0,7 5 0,3-2 0,6 0-12,8-4-4,10 2 16,9-10 16,4 2-5,6-9 5,0-6-10,-2-6 0,-5-5 0,-7-6-4,-7 0 7,-8-4 3,-5 1 3,-6 3 30,-2 1 16,-4-1 11,-5 4-45,-2 6 15,-11 6-42,-8 6-5,-5 13 4,1 1 0,4 4 1,3 1-2,8 1-7,4 5 3,6-1 6,5-2 8,1 0-7,3-8-1,6-7-6,-1-6-6,3-5 12,5-2 6,5-2 23,3-3 7,4-4 1,5-4-13,3-3 9,2-9-16,2 4-10,-7-4-7,-3 6-5,-1-1-68,0 5-130,4-4-262,45-39-197</inkml:trace>
  <inkml:trace contextRef="#ctx0" brushRef="#br0" timeOffset="15037.8602">3585 3886 821,'0'-1'292,"0"-2"-127,0 1-111,4 2-22,-1-1 19,6 2-33,6-1 24,10 2 6,7 2-12,12-1-17,-2 0-13,3 3 3,-5 0-8,-5 2-1,-9-1 0,-6-2-36,-9-3-45,-5 0-118,-2-2-101,-28-10-182</inkml:trace>
  <inkml:trace contextRef="#ctx0" brushRef="#br0" timeOffset="15297.875">3633 4020 246,'-2'1'761,"0"-1"-578,0 4-136,-2 5-32,3 2 63,-3 9 22,2 6-5,2 12-29,2 3 0,2 3 1,-4 5-31,0-2-19,-2 6-4,-3-1-4,-3 3 2,-4 3-5,-1 0-5,-1-3-1,-2-6-8,6-11-77,6-13-62,6-11-116,4-14-97,31-59 138</inkml:trace>
  <inkml:trace contextRef="#ctx0" brushRef="#br0" timeOffset="15494.8863">3604 4347 623,'2'-4'292,"-1"1"-82,7-4-126,10-1-30,8-2 41,10 3-2,4 1-29,3-4-13,-2 2-16,-8 4-20,-5 4-14,-9 1-1,-8 6-21,-9 1-122,-8 10-106,-15 11 11,-100 87-510</inkml:trace>
  <inkml:trace contextRef="#ctx0" brushRef="#br0" timeOffset="15721.8993">3547 4769 1132,'0'-2'311,"2"0"-187,4-6-1,3 1 2,3-2 1,7-7-44,9 3-35,7-4-28,4 8-10,4 3-9,-5 5 0,-3 1-6,-5 3-42,-4 4-27,-7-2-75,4-1-62,-5 0-14,0-4-29,28-33-117</inkml:trace>
  <inkml:trace contextRef="#ctx0" brushRef="#br0" timeOffset="16190.9261">4184 3615 815,'8'-1'215,"-2"-1"-143,8 0 3,-1 2 28,1 4-35,-3 6-26,0 0-26,0 9 7,-3 1-23,-4 5 15,-1 10-15,-4-2 1,-5 6 11,-6 5 2,-7-1-14,-4-1 0,4-5-18,0-12 1,8-9 17,5-8 1,6-4 9,4-7 32,1 2-1,10-3-28,8 0 61,11-6 4,6-2-29,1 4-16,-5 1 3,-7 3 8,-4-1-22,-8 5-10,-3 0-12,-5 0-14,-7 4-1,-4-3-3,2 1-2,-4-2-32,2 2-77,2-1-122,-3 7-297</inkml:trace>
  <inkml:trace contextRef="#ctx0" brushRef="#br0" timeOffset="19495.1151">4672 4135 513,'0'-4'190,"-3"-2"-25,-1 1 23,4 1-35,-3 2 3,3 2-32,0 0-38,0 0-35,3 0-24,-3 0-11,4 0-16,5 0 0,8 0 34,11-2 20,12-2-10,0-2-23,-6 2-11,-2-4-8,-5 4-2,-3 0-1,-4 2-16,2 2-62,-6 2-83,-2 2-38,-5 1-79,-6 6-22,-32 26-212</inkml:trace>
  <inkml:trace contextRef="#ctx0" brushRef="#br0" timeOffset="19766.1306">4558 4594 607,'0'0'497,"0"0"-351,0-2-82,1 0 89,0 1 54,4-4-13,5-2-98,4-3-56,6-4-19,10-2 0,6 5-4,5 3-11,6-5 6,0 6-6,0-1-6,-7 4-9,-5 3 8,-5 2-6,-6 2-129,-6 3-53,-1 1-113,-6 6-181,-1 7-143</inkml:trace>
  <inkml:trace contextRef="#ctx0" brushRef="#br0" timeOffset="20269.1594">5297 4528 733,'5'-2'254,"0"2"-173,5-1-50,-1 2 76,1 3 16,2 1-51,0 7-33,3 1-21,1 6-12,-5 2-6,-1 1-18,-4 2-2,-9 5 20,-4 4 12,-16 10 18,-14 8-9,-15-2-21,-7 2-46,5-12-20,16-7 3,15-13 55,10-11 8,10-4 1,6-4 14,0-2 28,2 0 31,7-3 17,2-2-10,7-5 3,5 3 18,7-3-3,-1 1-33,0 3-18,-1 1-13,2 3-13,-2-2-14,-9 2-7,2 3-1,-4 1-1,1 0-74,-6 1-121,1 2-134,-1-3-167,20-20-300</inkml:trace>
  <inkml:trace contextRef="#ctx0" brushRef="#br0" timeOffset="20868.1936">6033 4479 796,'-3'-6'257,"-2"0"-157,-3-4-8,-6 0 47,-2 3-50,-4 4-46,-8 7-25,0 6-17,-2 6-1,6 2 2,4 1-2,4 5 0,5 1-7,-1 2-1,4 5 7,3-3 1,2-1 0,3-3-24,6-4 3,2-1 21,10-8 3,1 1 21,10-6 1,0-7-7,1-7-7,2-2-2,-4 1-9,-6-4 1,-1 1 5,-9 6-6,-6 2-1,-4 3 0,-6 0-17,0 3-15,-7 3 27,-8 8 6,-5 8 25,-5 5-18,3 3-5,5 0-2,4 0 5,4-3-4,7 1-1,2-4 0,4-4-1,6-1-7,3-3 8,6 1 27,4-5-25,9 1 34,2-10-11,2-3-5,3-8-20,0 0-41,-2 0-59,-3-2-68,-10-1-128,4-30-85</inkml:trace>
  <inkml:trace contextRef="#ctx0" brushRef="#br0" timeOffset="21284.2174">5324 4161 901,'-1'-4'207,"-1"4"-87,-2-7 45,2 3 2,4 1 16,1 0-54,6-2-102,13-1-12,15-3 12,17-3-18,10 2 10,3 3-7,-3 2 6,-1 1-10,-2 2-1,-4 1-6,-5 1 0,-2 0-1,-3-3 0,-11 3-19,-5 0-79,-10 0-146,-10 0 85,-7 3-111,-16-8-29</inkml:trace>
  <inkml:trace contextRef="#ctx0" brushRef="#br0" timeOffset="21778.2457">5706 3115 954,'0'0'198,"0"0"-174,0 0-24,2 4-17,-2 6 7,3 10 10,4 12 22,-4 13 24,2 9 7,-3 3-14,-4 1-8,-3 11 5,-5 0-12,-1 3-9,2-4-4,3-8-5,5-11 0,4-12-6,1-9-30,2-9-128,1-6-62,-1-7-25,5-51-110</inkml:trace>
  <inkml:trace contextRef="#ctx0" brushRef="#br0" timeOffset="22162.2677">5814 3286 782,'10'-6'131,"1"1"-104,9-6-17,1 0 20,-4 7 36,-6 0-19,-2 4-32,-3 5-15,2 8-1,-2 3 1,0 3 17,-2 8 34,2 5 13,-4 5-16,0 3-7,1-5-19,-2-2 2,-2 0 5,-2-3 14,-1-3 5,-5-4 27,-5 2 9,-8-1 17,-7 1-17,-9 1-23,-3-5-29,5 0-17,2-11-5,5 2-10,9-6-6,3-2-129,5-3-123,7 1-214,14-13-13</inkml:trace>
  <inkml:trace contextRef="#ctx0" brushRef="#br0" timeOffset="22663.2963">6225 2943 609,'5'4'172,"2"-4"-142,7 6-19,5 2 35,2-3 46,-2 5-13,-3 2-1,-3 2-28,-6-4-31,-2 3-19,-7 2 9,-7 8 5,-8 4 58,-13 13-32,-9 11-16,1-5-12,10-7-12,8-13 0,16-10-15,6-8-2,2-2 17,3-1 12,4-1 3,-1 2 6,4-4 38,1-2 13,6 0-11,4-2-16,2-4-10,10 4-22,-4-2-11,-2 3-1,-5-1-1,-7 2-47,-5 2-76,-8-1-163,-22 5-280</inkml:trace>
  <inkml:trace contextRef="#ctx0" brushRef="#br0" timeOffset="32155.8393">1602 7044 273,'-8'19'0</inkml:trace>
  <inkml:trace contextRef="#ctx0" brushRef="#br0" timeOffset="35465.0285">460 11155 457,'2'-7'186,"3"-3"-63,1-6-62,5-2 17,0-1 77,1 1-20,1 2-6,-4 5-18,-1 6-48,-5 5-45,2 5-17,1 10 9,0 3 68,6 13 2,2 5-41,1 9-8,-2 8-4,1 9-7,0 8-1,1 2-8,-4-2-1,2 5-4,-5-1-4,-2-3 11,0-6-7,-3-11 2,4-11-8,-1-7 0,0-10 0,1-5 0,-2-11 0,-2-4 0,0-5 1,-1-2-1,2-5-27,0-6-35,11-15 61,2-21-10,4-20 10,4-15-14,-3-8 15,-4-3 0,-1 3 7,-1 5-7,0 18 2,0 5-2,-5 16 0,-2 15 9,-4 11 1,-4 14 4,1 6-13,-2 1-1,0 1-6,-2-1-12,4 2-5,-2 2 2,1 0 5,2 4 16,8 12 0,-1 5 1,2 11 26,3 3-7,0 10-2,-3 2-3,-3 1 6,-2 0-14,4-1 8,-5 0-4,-2 0 1,2 0 6,-1-4-11,1 0 4,2-8-5,-2-4-6,2-5 2,0-7-1,0-1-1,0-4 1,1-1 0,-5-7-1,4 0 0,-7-6 2,1-4 4,-2 0-5,1 0 11,-1 0 0,0-3 1,2 3 20,-2-1 29,1-5-2,2-2-3,2-17-24,6-25-27,3-28-6,16-85 0,4-51-5,-1-3 4,-9 100 1,3 6 0,-18 68 0,-6 14 6,-2 9-5,1-22 8,-4 22 4,1 12 4,-1 1 2,1 7-10,2 0-7,-1 0-2,0 0 0,0 0-9,0 0-6,0 0-9,0 3 0,0-3 0,0 0 10,0 0 5,0 1 3,0-1 6,-1 3-14,1-3-7,-2 0-18,-1 0-19,2 4-56,-4 15-68,-4 12-329,-13 88-273</inkml:trace>
  <inkml:trace contextRef="#ctx0" brushRef="#br0" timeOffset="36522.089">1408 11852 698,'0'0'158,"0"0"-116,0 0-18,0 3 51,1-3 33,1 0-15,4 0-15,4-3-2,7 2-13,-1-1-25,2 1-17,-3-2-8,1-4 7,5 3-1,-4-2 1,2 0-7,-5-1-1,-2-1 0,-4-2 12,1 3 11,-6 2 13,0-7 3,-3 3-15,0-6-24,-4-2-2,2 3 1,-2 0 13,-1 5 37,1 3-8,0 2-29,-3-1-14,0 0-8,0 1 5,-2 3-1,-2 1 0,1 3-5,-2 1 0,-8 6-1,3-1 0,-2 4-1,3-1 1,6-1-1,-2 1-5,3 3 4,0-3 1,3 6-5,0-3 5,1 0-7,3-2-1,2 4 0,2-2 0,1 8 8,1-1 0,0-1-1,2 1 1,-2-1 1,2-7 0,0 3 0,0-9 0,-1 2 0,-2 0 0,4 0 1,-1-3-1,3 0 6,0 2-4,0-1-1,3-2 7,0-2 1,2 6-8,-3-4 8,-2-2-8,2-1 0,-5 1 5,1-2-6,-4 0 1,0-2-1,-1 2 1,2-4 5,0 2-5,3-2 0,0-1 0,3 0 5,4 0-6,-2-3 0,0-4-25,6-2-75,-4-7-92,3-5-158,16-66-420</inkml:trace>
  <inkml:trace contextRef="#ctx0" brushRef="#br0" timeOffset="36835.1069">1884 11305 1295,'0'0'258,"4"3"-219,8-3-33,9-4 34,13-4 44,10-5 2,6 0-34,4 0-13,0 4-21,-7-4-18,-12 8 1,-7 1 1,-5 3-2,-4 1-1,-2-3-43,-1 3-71,-3-2-85,-2-2-271,12-8-395</inkml:trace>
  <inkml:trace contextRef="#ctx0" brushRef="#br0" timeOffset="37074.1206">1966 11832 943,'0'-2'503,"0"0"-361,6-1-119,15-6 67,4-7 19,12-1-34,2-2-19,3 4-26,0 4-21,-5 8-9,-1 0 1,-2 3-1,-4 6-56,0 0-71,-3 1-64,6 1-35,7-8-32,106-27-204</inkml:trace>
  <inkml:trace contextRef="#ctx0" brushRef="#br0" timeOffset="37687.1556">3261 10232 1064,'-16'-11'246,"5"6"-105,-16-8-71,5 7-34,-1 4 11,1 2 23,0 0-8,10 4-32,-1 1-18,0 7-12,1 7-6,-2 11 5,-2 5 0,2 6 1,1 5 0,4-1-1,1 0 1,3-2-1,1 1 0,2 4 0,4 1 0,-1 6 1,4 4 7,1 8-1,4 5 14,-2 10 20,-1-1 5,-1 2 11,1-5-16,-4 0-5,0 12-13,-3 55-11,-3-96-4,-2 48 10,-1-11 8,0-9-5,0-3-10,-4-4-1,-4-7 17,-2-8-10,-8-4-2,-2-3-4,-11 0-2,-11-5-8,-4-7 8,-9-9-7,-5-11-1,2-16 0,0-16-36,13-1-6,11-9 21,15 8-34,10 3-137,15-3-164,38-47-319</inkml:trace>
  <inkml:trace contextRef="#ctx0" brushRef="#br0" timeOffset="38072.1776">3180 11904 1318,'-3'0'262,"3"0"-146,-1 0-112,1 3-4,3 5-1,3 3 1,1 11 24,7 3 1,3 8-5,3 6-5,1-1 3,-3-1 4,-5-3-1,-1-5 2,-2-2 1,-3-5-3,-4-6-9,1-6 3,-1-4-2,-3-6-4,2-3 6,2 0 33,3-15 51,10-18-51,14-23-34,14-19-14,1-6 0,-3 8-19,-10 20-20,-15 17-36,-9 17-62,-8 7-94,-5 10-123,-24 6-360</inkml:trace>
  <inkml:trace contextRef="#ctx0" brushRef="#br0" timeOffset="39235.2442">3783 11155 947,'0'0'325,"0"0"-194,0 0-100,0 0-25,0 4 14,2 0 1,2 4 16,2 11 28,6 7-8,-1 13-6,-3 6-9,-1 7 15,-3 5 0,-1 1-11,-1-4-17,0-2-11,2-7-9,0-5-2,0-13-6,1-6 1,0-6 4,1-10-6,1-3 0,0-8-20,5-10 10,1-15 9,5-18-22,2-13 1,-6-12 8,-3-4 5,0 5-1,-4 4 9,0 14 1,1 10 0,-2 11 0,3 14 2,-6 10-1,-1 7 0,-2 3-1,0 0-10,1 3-15,2 6 2,1 8 23,2 11 7,2 9 12,0 8-2,2 3-16,3 1 8,-6-5-8,1 5 5,2-1-4,-1 0 28,-2-6 1,1-2-13,-2-8-12,0-5-5,3-9 5,-6-8-5,2-1 1,-4-5 4,1-5 6,-1-5 55,5-20 70,6-19-98,8-33-24,18-75-14,-27 104 0,9-43-1,-2 22 1,-6 25 0,-6 18-1,-3 15 1,-3 6 0,2 3 0,-4 2 5,2 1-6,0 0 1,0-2-1,0 1 0,2-3 0,-1-4-1,0-3-1,1 0-7,1 1 2,-1 3 1,-2 3-6,0 4-27,0 0-59,0 6-140,-2 7-112,-3 13-121,-20 58-358</inkml:trace>
  <inkml:trace contextRef="#ctx0" brushRef="#br0" timeOffset="39798.2764">4443 11596 665,'0'-3'132,"0"0"-78,0-7-9,3 7 72,-3-1 36,1 4-50,-1 3-55,4-3-30,-1 0-6,6 0 9,8-3 5,5 0-4,7-2 1,-1-1-11,1-3-5,-12 1-1,-2 2-4,-9 2 8,-4 4 20,-4-8 90,-2 0-45,0-5-49,-6-9 2,0 5-1,4-5-12,-2-1-9,2 7 0,-1 6 9,1 4 17,3 2-8,-1 4-9,0 0-6,-2 4-8,-1 3-1,-3 5-1,-4 7-9,-1 11-1,2 5 10,-3 3 0,10-1 0,2-3 1,6-5 1,0 1 11,7-8 0,2 2 2,3-3 5,2-6 11,2 0-3,3-7-7,0-4-19,-4-1-1,-2-3-8,-2-3-22,-1 0-39,-4-2-61,0-5-82,7-42-297</inkml:trace>
  <inkml:trace contextRef="#ctx0" brushRef="#br0" timeOffset="41231.3583">3783 11061 532,'2'-4'174,"-1"1"-84,2-7 3,2 1 36,-2 0-15,1 1-47,0 1-8,-2 5-25,1-3-13,-3 5-4,0 0-2,0 2 4,0 1-7,-3-2 3,3 0 9,-2 3 11,2 6 34,-1 5 4,-3 6-5,1 7-23,-3 1-17,-4 7-14,0 0-8,-2 6 1,0 1-5,0 2 5,3 2-5,0-4-1,2 1 0,4-3 0,2-4 0,1 0 0,1-10-1,2-2 1,4-10 0,1-6 0,1 1 0,4-7-1,2-2 1,6-2 1,1-8-1,-1 0 5,1 1-5,-2-6 7,-3 0-7,2 0-1,-3-3 2,2-2-2,-3-3-30,0-6-15,0-3 6,1-7-3,-2-7-6,1 3 17,-6-2 13,1 1 6,-4 8 4,-2 6 8,-7 9 0,2 6 1,-3 5 24,1 3 20,-2 3-3,1 0-9,4 3-13,-2 0-12,2 3-8,0-3-1,0 4-13,0 2 5,0 6 8,0 10 0,0 4 0,-1 7 0,1 0 0,0 2 1,0 3 0,1 2 1,1-2-1,1 1 1,0-4-1,3 1 1,2-8 0,2 1 0,0-6 6,2-3 2,-2-3 11,4-6 7,-4-4 15,-1 1 0,-1-6-11,2 0-7,-4-4-3,0-4-1,0-2-4,4-7-1,6-11-6,-2-13-3,3-8 0,2-2-5,-2 1-1,-2 0 0,0 4 0,-4 7-15,-1 4-6,0 3 15,-3 3 5,-4 1 1,0 3-1,-3-2 0,0 1 1,-2-2 0,1 1 0,-1 1 0,2-1 0,-1 3 0,2 5-1,-1 1 1,2 2 0,1 2-1,-3 7-6,1 1 6,-1 2-5,-1 4 5,1-2-8,0 0 0,0 2-33,0-2 3,-2 0 6,2 2 10,-1-2 8,1 2 6,-2-1-15,1 1 0,-2 6-19,2-1-32,-2 7-111,1 3-170,4 31-256</inkml:trace>
  <inkml:trace contextRef="#ctx0" brushRef="#br0" timeOffset="41924.398">5304 11093 604,'-2'-6'160,"4"2"-52,-2-12-55,3 6 1,-2-5 45,1 1 6,-2 1-21,-2 1-29,-1 0 7,-5-2 13,-2 6-6,-5-2-33,-3 0-18,-6 7-2,-3 3-2,-1 3-5,0 7-8,4 4 5,3 2-6,3 6-1,4 7 0,1 8-1,4 4-4,3 8 5,-5 9 0,7 0 0,4 1 1,4-11 0,7-6 1,-3-10 0,5-13 23,5-5-2,3-8-2,6-10-1,0-14-7,4-5-1,3-11-7,-10-7-4,2-6-31,-9-2-55,-3-4-91,-6-4-157,2-140-232</inkml:trace>
  <inkml:trace contextRef="#ctx0" brushRef="#br0" timeOffset="42177.4125">5390 10121 1029,'-5'-1'208,"2"1"-113,-7 0-59,4 12-21,-1 11 1,-3 22 23,-1 20 0,7 15 3,-4 65 0,3 17-16,1 4-8,1-64 3,0-53-8,3-7 1,0-2-8,3 34-5,1-14-1,2-15-31,8-10-89,1-6-80,3-14-74,7-14 11,41-44-38</inkml:trace>
  <inkml:trace contextRef="#ctx0" brushRef="#br0" timeOffset="42567.4348">5597 11049 455,'6'-9'181,"-6"4"-46,4-5 3,-4 7 11,0 6-49,0 4-56,0 5 19,2 7 60,0 3-24,0 3-26,3 3-16,1 1-12,3 7 50,-1-4-46,-1 10-13,-1-3 3,-2 2-9,1 5-4,-4-4-5,2-6-8,-1-5-5,1-11-7,0-10 5,-1-6 0,-1-6 2,8-3 55,4-14-15,15-14-23,5-18-11,9-15-13,4-17 0,0-7 0,-5 7 5,-8 7-4,-14 25-1,-7 13 0,-6 21 1,-5 7-1,3 6-1,-4 2 0,0 2-34,0 0-59,0 2-89,0-2-70,1 4-205,-10 20 133</inkml:trace>
  <inkml:trace contextRef="#ctx0" brushRef="#br0" timeOffset="55432.1706">22491 9911 132,'8'-18'79,"1"-5"-28,12-19-19,-3 3 80,0 4 38,-9 6 12,-6 6-30,-4 8-15,-2-5 42,-2 7 54,2-6-12,-4 0 41,2 3-44,2 6-75,-1 3-24,1 4-21,1 6-32,1-2-29,1 2-17,-2 0-8,0 0 1,7 3-5,1 5 10,7 5 1,4 3-21,-1 6-32,-2-1-29,-6 8-58,-13 8-72,-16 10-138,-107 109-270</inkml:trace>
  <inkml:trace contextRef="#ctx0" brushRef="#br0" timeOffset="55852.1946">22228 10054 1017,'0'-1'312,"0"-2"-123,1-2-44,3-1-8,6-7-40,14-4-31,15-5-24,11 0-10,7 6-13,-5 2-10,-11 11-8,-11 3 1,-14 3-2,-8 3 0,-4 1-1,-4 1-6,-6 11 5,-2 10 2,-7 12-1,-9 15 1,-2 8 0,-7 6-1,5-1-8,-1 4 2,-1-1-11,1-5 1,3-4 7,4-12 4,5-16 5,5-7 1,8-16-1,2-7 0,4-3 0,1-2-10,6 0 11,9-3 45,16-5 0,12-10-12,9-9-18,7-3-9,-3 0-5,-3-1-1,-10 4-59,-6 1-75,-8 3-137,36-50-317</inkml:trace>
  <inkml:trace contextRef="#ctx0" brushRef="#br0" timeOffset="56461.2294">22925 9899 653,'0'-3'665,"0"1"-406,0-2-121,4 1-16,7 1-11,14-6-32,15-2-34,14 2-24,6 2-9,-2 6-4,-13 2-7,-6 2-1,-14 4 0,-12 2 0,-8-2-6,-7 1-3,-10 8 9,-10 4 1,-15 11 1,-8 4-1,-6 3-1,5 1-11,4-4-30,8-1-20,9-1-28,4-2-20,3-2-2,4 1 42,2-5 34,5 3 13,1-4 8,2 2 13,4-3 0,0 2 0,0 4 1,-1 2 21,1 4 22,-6-1 1,2-1-2,0-5-6,2-7 0,2-4-5,6-8-8,4 3 37,8-1 19,14-1 11,12-1-18,10-8-21,3-4-15,0-4-3,-5-4 6,-9-3-4,-5 3 4,-8-2-2,-10 1-5,-7 3-11,-7 4 0,-2 1 3,-3-4-8,0-3-8,1-4-8,-2-4 0,3-3-33,0-9-49,7-7-49,2-8-82,6-4-347,28-123-381</inkml:trace>
  <inkml:trace contextRef="#ctx0" brushRef="#br0" timeOffset="56665.2411">23998 9484 1267,'0'0'282,"-2"3"-188,-2 0-17,-2 6 31,-2 4 1,-12 10-37,-10 7-30,-10 5-25,-6 1-10,-2 1-7,1 1-70,3 0-89,7-3-129,-37 29-316</inkml:trace>
  <inkml:trace contextRef="#ctx0" brushRef="#br0" timeOffset="56885.2537">23702 9825 270,'7'9'309,"0"5"-165,3 8 27,1 12 33,-4 4 7,-4 13-34,-3 10-36,-4 10 2,-4 8-74,-4 8-41,-3-1-7,-1 0 38,4-7-35,2-13-24,6-20-8,4-13-88,4-10-99,4-11-61,3-16-215,38-90-200</inkml:trace>
  <inkml:trace contextRef="#ctx0" brushRef="#br0" timeOffset="57264.2754">24258 9490 903,'2'0'255,"-2"0"-162,1 5-54,-1 2 10,2 7 46,-1 9-41,-2 7-20,-5 10-5,-6 5-14,-4 0-15,-7 1-69,-3-2-63,-9-3-44,-3-6-32,-6 0 7,5-9 49,11-10 152,14-7 21,11-11 230,15-6-116,12-5-32,11 0 47,8-3-6,7 0-37,0 0-19,-4 5-41,0 0-1,-3 1-13,-6 7-21,-5-1-12,-8 4-1,-5 0-67,-10 0-64,-5 0-54,-6 0 18,-6-2-39,-5 1-133,-46 2-212</inkml:trace>
  <inkml:trace contextRef="#ctx0" brushRef="#br0" timeOffset="57739.3025">24288 9861 124,'-3'6'236,"-1"2"-77,-2 4-24,0 12 39,0 0 4,1 12-13,-3 5-19,3 7-7,1 7-55,-4-1 3,2 3-27,-3 4-15,0-3 63,3 0-45,2-5-45,-1-6-7,1-8-10,4-6 7,-3-8-7,3-10-1,0-8-13,0-5-7,0-6 8,-1-7-28,-4-11-133,-3-13 59,-1-9 12,-2-4-1,-1-2 34,-3 5 53,2 6 16,-2 12 18,1 5 51,5 8 32,4 2 1,4 9-2,1 1-31,6 2-24,8 0-1,10-2 40,8 2-36,6-2-18,3 0-11,-4 2-8,-4 0-10,-1 2 0,-4 0 0,-4 2-1,-6-1-17,-9 3-49,-4 0-52,-5-3 16,-8 8 9,-9 8 27,-13 6-77,-13 9-88,-8 4-132,-101 69-290</inkml:trace>
  <inkml:trace contextRef="#ctx0" brushRef="#br0" timeOffset="58090.3226">23899 10656 300,'-14'9'259,"1"1"-47,-8 2-22,11-3-16,4-4 6,6-3-12,1-2-27,2 0-33,5 0-52,8 0 37,9 2 22,9-4-31,4-5-21,4-2-25,4 1-7,1-6-17,1 3 2,-1-1-2,2-2-1,-1 2 11,-5 4-10,-5-4-2,-7 9-2,-10-3-8,-6 6-1,-4 0 0,-3-2 0,0 2 0,0 0 0,-5 0 1,0 0-2,0 0 1,3-2 0,0 0-1,3 0 1,-1-2-1,-2 2-10,-3-4-14,0 4-18,-2-3-32,-5-3-116,-40-19-374</inkml:trace>
  <inkml:trace contextRef="#ctx0" brushRef="#br0" timeOffset="59977.4306">19970 11851 915,'-2'-3'180,"2"0"-12,2-10-22,22-8-43,24-20-73,75-54-21,69-34 5,44-7 5,-81 50 1,-15 11-8,-17 13 9,-32 23 0,-63 25-6,-9 8-14,-10 4-1,14-4-1,-16 8-26,-18 6 27,-11 11 22,-16 17-2,-21 14-7,-10 24 4,-3 10 10,3 4 28,2 12-10,-26 63-9,-1 13-22,66-123-8,4-10-6,-21 46-1,10-27 1,12-20 0,11-19 1,9-17 6,3-6 19,-3-6 62,2-12-5,-4-16-61,1-24-22,8-71-7,14-67 0,11-50-8,-12 78 0,1 17 6,-12 22 8,0 19 1,-4 76 0,-4 11 1,2 9 12,0-13 17,-1 13-4,1 13-16,0 2-10,3 12-20,3 13 7,5 24 7,11 20 6,8 18 0,23 65 0,5 24 1,2 19 0,-26-69 7,-10-11-7,-1-16 0,-13-59-1,-1-4 0,-2-3-6,13 30 6,-8-2 0,0-16 0,-6-8 0,0-17 0,-5-10 0,-1-10 12,-3-8 39,-7-6 18,-8-16-52,-12-15-10,-10-12-6,-13-11 1,-8-4-1,-10-4-1,-7-4 1,-1-4 0,1 4 0,7 5 6,5 13 7,5 12-5,10 8 3,8 12 0,11 7-11,10 7 1,9 7-1,6 7-1,7 1-1,0 0-14,3 1-16,1 7-38,3 9 24,7 5-45,10 9-138,11-1-86,16-7-209,130 0-251</inkml:trace>
  <inkml:trace contextRef="#ctx0" brushRef="#br0" timeOffset="61244.503">21534 11348 1153,'-9'-6'234,"2"6"-115,-6-6-10,5 5 59,8-2-12,8-5-54,6-7-87,15-13-15,12-8 0,13-6-2,6 3-8,-1 5-2,-5 7 10,-3 5 2,-5 4-1,-12 9 0,-9 4-5,-12 10-11,-4 2-4,-5 3-28,-2 9 22,-1 7 10,-2 12 17,-7 5 0,-2 17 2,-6 11 4,-5 10 0,-5 7 9,-2 2 16,-6-6 1,-5-6-10,3-11 7,0-8-10,9-14-8,1-9-5,9-9 1,2-10 1,8-7 11,5-8 29,1-2 14,1-2 8,-3-8-2,-2-10-46,-2-18-22,-4-17 0,7-26-10,4-71-17,4-53-9,-2-19-2,-4 80 13,-1-9 13,0 102 11,-1 13 1,-1 8 1,-3-33-1,0 20 2,0 13 4,3 9-5,4 11 8,0 6-8,1 4-1,1 4-15,4 8-3,7 13 12,6 14 5,7 16 1,3 14 0,2 9 0,2 6 0,-2 1 0,-2-1 0,2-2 0,-2-1 0,-1-2 0,1-3 1,1 2-1,-3-8 2,1-5-1,-3-5-1,-1-2-12,-7-9 3,-1-8 7,-4-8-3,-7-17 5,-4-6 0,0-8 21,-3-2 48,-5-9 27,-11-3-60,-5-8-21,-12-5-7,-5-7-2,-4-5-5,-2-1 0,-2-7 0,-3-6-1,4 1 0,1-8 0,2 4-1,5-1 1,5 10-1,6 6 0,4 7 1,2 6 0,3 3 1,4 6-1,-2-1 1,4 8-1,1 0-1,0 4 1,6 2 0,3 4 0,1 0 0,6-1-1,-3 1-5,2-1-14,0 1-2,1-3 1,4 3-8,5-1 17,5-1 11,12-5 1,2 0-1,5 0 1,4-2 0,6 1-1,1-6 1,6 2-6,1-6-12,-6 5-3,-2-3 5,-9 3-2,-7 3 6,-10-2 2,-4 3 9,-7 4 2,-5-1-1,-3 4 2,-1 2-2,0 0 1,0 0-1,0 2-12,-1-2-32,1 2-47,0 2-92,1 3-11,1 7 82,-2 6-116,-2 4-141,-24 22-477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41:45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2937 2686 1162,'3'0'237,"-3"0"-200,4 2-4,3 0 18,9 3 74,6 5-34,11 3-17,8 6 35,5 1-16,3 5-49,-1 1-26,3-7-8,2-6 4,2-6-7,8-11 2,5-12-9,1-9-40,-5-12-115,-4-4-121,45-67-291</inkml:trace>
  <inkml:trace contextRef="#ctx0" brushRef="#br0" timeOffset="338.0193">3355 2457 1337,'0'0'303,"-2"0"-191,2 0-73,0 3-13,0 1-26,3 6-3,2 16 3,4 19 77,2 18 1,2 19-15,1 75 7,-4 62-5,-10 30-37,-5-125-11,-1-24-8,4-63 0,2-7-8,-1-7 7,1 15 1,-3-15-8,3-13 0,-1-10 11,1 0 3,-2-4 4,-4-3-5,-6-8-14,-7-9-83,-8-8-47,-4-10-128,-5-7-190,-61-109-149</inkml:trace>
  <inkml:trace contextRef="#ctx0" brushRef="#br0" timeOffset="878.0502">2979 2959 48,'-2'-2'968,"0"2"-679,1-4-181,1 6-49,5 4-41,3 3 31,10 6 58,2 2-23,7-1 3,-3-5-27,-3 0-23,-6 0-22,-9-3-1,-3 6 1,-12 5-15,-6 18 0,-19 13-15,-10 6-61,-2 1-5,3-10 43,13-22 28,17-10 9,8-9 1,6-6 20,9-9 13,18-10-26,26-19-7,74-51-21,48-15-70,1 35-67,-83 53 11,-62 15 33,-7 2 47,-4 5 28,15-2 27,-16 5 12,-14-2 4,-12 7 101,-14 3 2,-10 4-64,-11 5-28,0-5-9,11-2-5,10-9-1,14-7-14,12 1-89,4 2 68,7 1 13,0 4 22,5 6 36,0 0 33,1 9 40,4 3 5,0 1-10,3 4 4,0-4-36,-1-4-18,1-8-12,-2-5-17,-2-10-7,0-11 3,-7-14-21,-2-12-64,-8-20-194,-6-152-304</inkml:trace>
  <inkml:trace contextRef="#ctx0" brushRef="#br0" timeOffset="1067.061">3562 2241 1139,'0'-1'511,"0"1"-382,-2-1-97,2 2-5,2 2-6,1 1-8,3 6-11,5 2 11,5 3 4,4 3-17,5-1-20,2 1-233,50 41-451</inkml:trace>
  <inkml:trace contextRef="#ctx0" brushRef="#br0" timeOffset="1635.0935">4708 2406 1459,'2'0'294,"-1"2"-238,2 2-31,2 9 79,1 3 35,1 21-28,-3 8-43,-2 14-28,-4 13-11,-2 15-11,-12 60-8,-10 20-4,18-122-5,2 2 0,-5 40 0,-3-6 1,5-14-1,1-14 4,5-18-5,4-15-7,9-8 7,13-16 1,15-6-1,22-13 6,57-30 3,-76 35-9,36-13 0,-12 5 0,-14 11 14,-12 5-4,-12 6-9,-10 4-1,-8 0 0,-6 1 0,-3 2 13,-3-6 38,0 3-1,-1 0-43,4-4-7,-2-3-58,4 1-115,23-33-551</inkml:trace>
  <inkml:trace contextRef="#ctx0" brushRef="#br0" timeOffset="2694.1541">6343 2195 1262,'0'0'378,"0"0"-225,2 1-98,-2 1-35,0-2-13,1 4-7,2 0 0,0 0 6,-2 1 5,-1 4-11,-2 0-51,-15 9-53,-14 11-62,-17 6-97,-10 4-16,-1-11 164,10-8 115,20-10 163,11-4 59,15-9-39,4 3-61,9-3-31,14 0-40,14 2 9,16-3 26,13 0-31,3 0-32,3-2-14,-3 2 1,-5 0-10,-8-2-9,-12-1-138,-18 2-103,-18 0-5,-70-7-465</inkml:trace>
  <inkml:trace contextRef="#ctx0" brushRef="#br0" timeOffset="3116.1782">6283 2392 842,'-9'6'274,"3"5"-109,-8 10-55,6 6 16,4 4-38,4-1-31,6-7-42,5-4-15,11-3 0,10-7 2,19-12 39,54-25-41,33-28-82,-99 40-49,-11 5 34,28-5 52,-22 10 28,-19 10 17,-17 9 21,-16 6 66,-16 7 17,-18 8-29,-59 26-36,-27 2-21,5-9-9,96-39-8,7-5 10,2-2-10,-26 10 8,16-5 12,10-5 9,15-3 28,10-4-25,4 1-33,12 3-49,12 3 49,14-1 55,19-5 13,49-12-23,20-14-21,-87 16-5,-2-1-17,36-7-2,-13-2-71,-19 6-44,-18 3-53,-24 10-54,-24 7-75,-114 45-232</inkml:trace>
  <inkml:trace contextRef="#ctx0" brushRef="#br0" timeOffset="3274.1873">6284 2885 271,'-11'7'323,"4"-3"-59,-7 5-57,13-8-81,5 3-102,9 1 42,9 4 81,18-8 4,12-2-53,17-13-53,8-4-18,-5-1-27,-2-3-17,-8 2-149,-15-1-107,-16-1-212,-21-31-193</inkml:trace>
  <inkml:trace contextRef="#ctx0" brushRef="#br0" timeOffset="3806.2177">6536 2790 721,'-6'8'186,"1"3"-89,-5 15-22,3 5 24,7 13 9,3 9-33,5 5 6,3 6 12,-1 2-1,2-2-17,-2-4-26,-4-4 2,-4 3-7,-5-2 85,-2 5-78,-3-12-29,3-14-5,1-19-7,1-11-1,3-9 6,-4-7-15,2-19-142,0-18-176,2-21 54,-4-17 24,2-5 51,-4 4 189,-8 20 104,4 20 109,-3 24-24,-6 15-90,-2 11-29,-4 14-14,-3 10 19,-7 20-12,-3 7-14,2 0-11,-2 3-20,5-4-6,9-15-12,8-14-73,12-11-130,16-14-97,13-20 65,22-15-55,20-14-53,6-6 82,-4 7 261,-8 16 160,-11 12 34,-9 14 28,-3 14-20,-4 11-4,0 3 5,-4 4-58,-3 1-46,-6-1-45,-6-5-28,1-9-8,-4-5-18,3-16-64,5-17-91,9-24-227,79-195-213</inkml:trace>
  <inkml:trace contextRef="#ctx0" brushRef="#br0" timeOffset="4533.2593">7329 1985 1195,'-1'1'290,"-7"7"-230,-5 14-50,-12 15 20,-12 18 8,-8 9-11,-8 4-12,4 0-8,6-7-7,7-12-10,14-18-80,10-16-39,7-9 6,7-7-56,5-8 31,2-4-25,8-1 86,1 0 86,2 7 1,1 10 46,-4 7 44,1 12 57,-4 13 5,0 10-7,-8 16 7,-5 8-56,-7 9-32,-7 1 13,-5-1-14,-4-1-27,0-10-21,5-7 1,4-9-7,2-17 0,7-13-9,2-11-47,2-7-59,3-22-31,11-20-104,6-23 76,22-72 112,13-29-23,-34 119 65,0 6 11,18-35 126,1 18 35,-1 14-25,-3 12-47,-5 6-1,-5 7-34,1 3-19,-2 2-19,-4 3-7,3-5-2,-2 5-7,-1 1-54,-6-3-41,-3 5-40,-8 3-72,-4 2-64,-6 4-25,-6 9 193,-3 2 103,-3 4 46,3-1 55,4 3 8,0-4 19,5 0 14,0 6-7,2 4-19,1 13 1,1 11 0,2 16-5,-2 9 67,2 16-71,-2 69-14,0 29-34,-1-141-13,2-2-25,-1 41-11,-1-20-2,-1-16-9,4-20-85,7-16-187,2-19-110,40-115-450</inkml:trace>
  <inkml:trace contextRef="#ctx0" brushRef="#br0" timeOffset="4962.2838">8475 1763 1536,'2'-3'341,"-2"6"-268,3-2-67,1 7 9,2 6 27,-3 11-15,-3 1-16,-10 8-1,-16 11-1,-17 10-9,-19 9-27,-13 3-81,-1-6-76,16-14 74,21-17 52,22-15 13,12-11 24,12-6 21,7-5 51,17-4 34,19-9 58,14 3-35,10-6-54,4 7-32,-7 0-14,-2 8-7,-8 0-1,-9 2-92,-17 5-124,-20-2-81,-56 7-16</inkml:trace>
  <inkml:trace contextRef="#ctx0" brushRef="#br0" timeOffset="5375.3074">8365 2250 761,'2'5'146,"0"3"-46,3 9 104,5 14-22,-4 18 13,-1 16 22,-1 10-32,-8 13-68,-7 59-35,-23 20-35,-13-3-14,30-118-15,5-11-9,1-11-3,-7 23-5,10-30 11,4-9 3,6-21-15,5-19-9,8-26-88,24-80-46,30-54-205,-36 139-131,-4 11 347,31-39 132,-4 27 3,-3 23 85,-7 16 29,-8 15-6,-7 13 21,-1 10 18,-3 16-33,-1 9-16,-4 10 8,-7 9-32,-7 14-8,-6 3-26,-7 5-20,-2-3-14,-5-18-2,4-17 1,5-25-8,-2-17-6,5-19-5,7-25-68,5-26-445,49-233-340</inkml:trace>
  <inkml:trace contextRef="#ctx0" brushRef="#br0" timeOffset="5810.3323">9403 2096 845,'3'-2'716,"5"0"-609,2-2-73,2 6 13,1 6-10,-7 3-8,-2 5-14,-8 10-8,-8 11 4,-13 14-11,-8 12-96,-7 4-95,3-3-49,17-12-48,10-16 87,15-16 96,8-12 105,6-7 24,1-2 119,1-1 55,0 2-21,1 2-51,-3 2-51,-2 6-24,-1 2-11,-8 5-8,-7 13-19,-10 11 7,-13 14-2,-7 11-6,0 0-3,7-11-9,14-17-10,9-8 10,7-11 24,6-3 23,4-6 14,3-10 31,5-6-22,5-4-29,2-4-19,11-8-11,-2 3-11,6-4-32,0-6-136,2-9-40,4-9-277,58-123-366</inkml:trace>
  <inkml:trace contextRef="#ctx0" brushRef="#br0" timeOffset="5976.3418">10025 2166 1407,'0'0'460,"2"0"-406,-2 0-52,3 0 28,3 0 6,3-1-15,10-4 13,9-8-2,6-1-32,9-9-23,1-3-223,59-60-449</inkml:trace>
  <inkml:trace contextRef="#ctx0" brushRef="#br0" timeOffset="6622.3788">10195 1853 1837,'0'4'225,"2"3"-198,0 11-25,-2 11-1,-4 7 0,0 2 0,-4 2 5,-11 5 2,-13 6-2,-11 10 4,-12 0-4,0-2-5,11-14 0,16-14-1,14-14-1,8-12-12,12-3-17,11-4 3,14-2 25,18-4 2,9-2 1,13-4-1,-1 1 0,1-1 0,-12 6 0,-14 3-37,-21 2-7,-17 3 29,-17 3-3,-15 6-82,-14 9-20,-9 9 75,-7 10 30,4 5 9,6-1 0,5 4 6,6-2 0,9-3 33,8-2 24,6-7-9,6-2 6,6-6-3,5-3-18,6-5 0,13-1 15,11-1-3,18-8-13,8-7-32,7-8-11,0-13-76,-5-13-95,-6-2 5,-12-4-36,-18 5 54,-15 13 159,-15 12 92,-4 8 46,-3 6 7,3 6-59,-2 7-11,0 8 19,-1 14-2,2 7-11,4 6-8,-1 1-22,4 3-22,1 0-14,5-8-5,1-8 0,2-12-10,4-9-41,2-13-128,3-16-140,17-84-601</inkml:trace>
  <inkml:trace contextRef="#ctx0" brushRef="#br0" timeOffset="6961.3981">11255 2015 857,'7'5'891,"-3"5"-826,7 7-47,5 8 1,3 1-8,-3 1 2,-1-2-1,0-3-12,-8-2-24,-2-3-105,-6 3-148,-49 47-537</inkml:trace>
  <inkml:trace contextRef="#ctx0" brushRef="#br0" timeOffset="7125.4075">11202 2721 1368,'0'4'704,"0"-4"-637,3 6-67,0 2 1,-1 3 5,3 4-1,2 0-5,5 1-80,2-2-137,10-4-151,39-12-390</inkml:trace>
  <inkml:trace contextRef="#ctx0" brushRef="#br0" timeOffset="8163.4669">3209 5126 1209,'1'0'234,"-1"3"-147,0-2-49,0 9-37,2 10 28,2 16 40,0 18 13,1 15-11,0 7-19,-2 8-19,0-10-13,0-5-4,0-18-4,-2-16-12,1-13-42,-1-11-103,-1-5-80,-9-31-72</inkml:trace>
  <inkml:trace contextRef="#ctx0" brushRef="#br0" timeOffset="8594.4916">2989 4851 1339,'-6'0'301,"2"2"-206,-11 6-67,-5 11-7,-3 15 11,-1 17-8,0 18 7,9 18-1,9 72-19,24 40 7,29 18 3,-4-87-3,-17-81-11,3-8-7,4-8 1,34 30 18,48-18 37,16-73-29,13-79 3,-46 3-9,-17-26-6,-21-11 4,-26 2-8,-27-9-2,-30 10 0,-18 22-2,17 73-1,-6 5 15,-6 5 3,-74-54-13,-28 49-11,95 44 1,6 5-1,-36 17 0,8 17-1,10 12 0,6 18 1,7 9-6,9 4 5,13 1-34,14-11-52,20-16-136,17-15-52,129-1-199</inkml:trace>
  <inkml:trace contextRef="#ctx0" brushRef="#br0" timeOffset="9259.5296">4344 4992 1204,'2'0'448,"4"-2"-408,10 1-38,11 0 28,15-6 27,10 3 7,3 3 4,-4 2-35,-4 2-23,-8 6-8,-10-2 8,-13-1-10,-6 0-18,-5-4-21,-10-2-21,-1 0-27,-5-2-102,0 2-2,-4 2 128,2 6 45,-2 4 13,-2 8 5,0 4 56,2 10 40,-3 7 12,9 2 15,0 10 16,0 7-37,3 2 33,3 6-69,5 2-19,0-8-16,3-1-11,-1-13-19,-2-6 5,-5-10 0,-7-6 3,-3-2 3,-7-2-3,-9-5 6,-6-5-4,-3-8-5,1-6 1,1-6 1,12-7-1,3 3-6,12-1 5,6 6-4,6 4-2,5-3 0,14-2-15,14-6 7,16 2 8,11-3 0,7 5 15,2 2 9,-5 8 21,-9 0-13,-11 6-8,-15-2-5,-14 1-2,-6-1-5,-6-1-5,-4 0 1,-2-6 2,0 3-10,4-3-41,0-1-59,9-3-61,39-43-395</inkml:trace>
  <inkml:trace contextRef="#ctx0" brushRef="#br0" timeOffset="10788.6171">5506 5431 800,'0'-3'579,"0"3"-387,2-3-49,-1 3 19,1 0-33,4 3-74,10-3-32,14-3-1,12 0 10,14-4-7,12-6-7,6 0-4,56-13 4,22 0 0,-2 9-8,-62 12-2,-49 5-1,-3 0-7,-4 0 2,32 0-1,-13 0 0,-8 1 4,-15-1-5,-13 0 0,-8 0 6,-5-1 0,-6-2 14,1-4 37,-6-8-21,-6-8-30,-12-9-6,-5-3-1,-3-4-23,-8 4 9,2-2 3,-2 3 6,6 7 5,1-1 1,5 8 1,6 5 0,9 5 0,6 2 5,7 5-6,3 4-1,5 1-18,9 8-1,15 0 19,12 12 1,9 1-1,5 9 0,-5 5-5,-5 4 0,-10 4 5,-4 6 0,-6-5-1,-6 2 2,-5-3-1,-3-4 1,-10-5 1,-8-1 6,-16 1 8,-16 3-3,-17 6-6,-16-2-6,-3-2-27,11-12-51,19-9-157,8-46-364</inkml:trace>
  <inkml:trace contextRef="#ctx0" brushRef="#br0" timeOffset="11886.6799">7209 4829 301,'0'0'825,"0"0"-575,0-1-112,0 2-43,0 1-43,3 7-44,1 11 16,3 6 34,1 17 1,5 8-13,-5 19 13,1 10-8,-2 66 3,-7 25-5,-7 17-20,7-138-19,3-7-1,1-8-7,8 37-1,3-12-1,0-14 1,1-14 0,-2-15 1,1-9 11,1-16 20,4-15 27,5-22-25,5-22-22,3-21-4,15-67-1,-2-37-8,-8-28-1,-18 79-13,-1 17-1,-10 77 6,-3 10 9,-3 14 0,3-26 17,-4 21 7,-2 22-12,0 7-12,1 10-23,0 6 10,4 11 12,4 10 0,0 2 1,3 5 0,3 3 0,-2 8 6,5 5-5,-4 9 8,2 5-8,-2 10 8,-1 7-1,3 1-7,-2 2 1,-1-3 5,-2-8 2,3-13-7,-3-20-2,-1-14 1,-4-12 0,0-12 5,-3-10 0,-1-4 56,-1-4 58,2-16-33,8-16-33,4-22-35,7-21-18,5-13 8,10-62-8,1-25-1,8-12-1,-15 73-13,-22 70-4,0 8 3,-4 5 5,5-33-1,-4 14 2,-3 14 2,-2 10-7,2 8-19,-3 13-18,0 4-22,3 6-35,7 3-50,3 11-118,2 12-196,20 72-272</inkml:trace>
  <inkml:trace contextRef="#ctx0" brushRef="#br0" timeOffset="12635.7227">8196 5692 1123,'0'0'246,"3"3"-178,-1 2-37,2 7 67,3 6 23,-3 11-22,3 4-28,-5 4-20,-1 1-12,-2-4-12,-1-1-8,-2-7-4,-1-3-3,-4-10 2,6-7 1,0-3 9,3-6-2,0-9-22,0-8-6,10-22-76,10-15 1,8-6 16,5 5 37,2 6 22,-5 17 5,-8 17 0,-1 10 0,-8 11-6,-4 4 7,2 13 38,-3 8 40,-3 9-15,-5 10-29,0 0-14,0-2-10,2-4-1,0-12-1,2-13-7,-1-6-1,1-16 1,5-6 5,3-15-5,9-16-1,7-14-14,5-6-2,6-11 1,0 3 4,-4 10 2,-8 22 8,-12 21-1,-4 18-2,-1 12 4,-1 8 46,1 5 10,4 13-5,-5 0-6,-3 0-6,0 1-18,-3-8-11,1-1-9,-2-5 7,2-5-7,-3-2 2,-1 1-3,0-5-39,2 7-84,4-1-259,19 21-514</inkml:trace>
  <inkml:trace contextRef="#ctx0" brushRef="#br0" timeOffset="13627.7794">9241 5230 207,'7'-4'770,"-1"0"-631,15 1-19,-2 2 39,2-2-24,3 3-18,-1 3 11,5-2-19,8 1-22,11 1-9,13-1-18,8-2-18,53 0-13,12 4-16,-92 0-4,-3-3-8,34 8 0,-9-6 5,-7 0-6,-6 0 0,-2-6 6,-8 2-5,0-3-1,-6 0 1,-6-3 5,-6 3-5,-6-2 5,-10 3 0,0-3 14,-9-1 38,1-5 4,-4-5-19,-5-7-7,-8-5-15,-9-2-13,-8-4-8,-8 0 0,1 2-5,-1 4 5,5 1 0,8 5 2,7 6-2,5 2 1,9 8 0,2 3-1,5 2 0,4 2-10,1 3-13,10 6-2,9 7 14,16 7 11,11 6-1,10 9 1,-1 5 0,-1 2-1,-11 4 0,-9 3 0,-6 4 0,-8-3 1,-10-5-1,-9-3 1,-12-3-1,-15-3 1,-12 0 0,-19 1 0,-12 0-9,-8-2-40,5-11-64,16-11-187,21-82-486</inkml:trace>
  <inkml:trace contextRef="#ctx0" brushRef="#br0" timeOffset="14475.8279">11116 4698 1235,'0'0'333,"0"0"-229,0 4-67,0-4 19,2 0 17,-1 0-29,2 0-23,3 0-5,6 0 38,3-4 12,6 4-19,1-3-20,2 0-6,0 1-6,4-2-3,2 2-3,0-2-2,0 3-1,-4 1-4,-9 0-2,-4 1 1,-7 1-1,-3-2 0,-1 0 2,-1 0-1,4-2 1,5 2 4,4-1-5,6-3-1,4 0 0,-3 0 1,-1-2 0,-8 5 0,-1-2 1,-8 3-1,-3 0 0,0 0 10,0 0-5,0 0 27,0 0 1,-3 0-7,3 0-10,-1-4-10,1 4 2,0 0-7,-3 0-1,3 0-1,-4 0 0,-1-3-17,-1 2 7,2 1 2,2 0-5,-1 0 4,-1 0 0,-1 0-6,1 1-3,-2-1-5,2 0-7,-3 3-7,4-3-25,0 0-13,2 4-18,-3-1-3,2-3 24,2 1 29,-1-1 22,1 0 15,1 0 5,-1-1-6,2-2-35,2-1-66,-1 0-92,0-2-35,1 0 4,0 3-48,-8 9-93</inkml:trace>
  <inkml:trace contextRef="#ctx0" brushRef="#br0" timeOffset="14664.8388">11500 4669 36,'0'0'139,"-2"0"8,1-2-43,-1-1-22,1 0-38,1-1-23,-2 0-12,1 4-9,-3-4-26,0 4-39,-1-3-38,2 3 43,-4 0 24,4 3 21,0-3 1,2 0 13,1 0 0,0-4-14,4-7-66</inkml:trace>
  <inkml:trace contextRef="#ctx0" brushRef="#br0" timeOffset="15203.8696">11384 4684 112,'-1'0'303,"-3"0"-133,4 0 2,-3 0 4,0 0 20,1 0-20,2 0-34,0 2-20,0-2-11,0 0-8,2 3-41,9-2-38,8 3 19,10-4 31,10-2-20,4-4-27,-1 0-12,-7 1-9,-8-1-5,-10 1 0,-8 5 1,-6-3 4,-3 3-6,-1 0 8,1 0-2,-2 0 3,0 0-2,1 0-7,-2 0-1,-1-1-20,-5-2-67,0-1-53,-2 1-9,-2 2 45,3-2 7,2 6 2,-4 1 23,2 0 35,1 6 5,1-4-18,1 0-40,7-3-49,-2-1-25,2 0 36,5-13-16</inkml:trace>
  <inkml:trace contextRef="#ctx0" brushRef="#br0" timeOffset="15497.8864">11483 4690 223,'-6'2'215,"-3"0"-68,0-1 25,1 2 34,4-6 16,-1 2-45,3-1-63,2-1-56,0 3-49,2 0-9,3 0-58,1 3 11,3 0-19,3 4-33,-3-4 9,2-3-27,2-3 24,2-10 3,0-3-7,-4 0 8,-7 0 76,-2 1 13,-6 8 87,0 0 33,-5 3-72,-3 8-30,-3 3-18,-1 8-22,2 4-74,-7 47-146</inkml:trace>
  <inkml:trace contextRef="#ctx0" brushRef="#br0" timeOffset="16043.9176">12129 4739 719,'0'-2'380,"0"0"-121,-2-5-56,2 7-13,0 3-34,0 1-58,0 4-52,0 18-31,0 13 9,-3 22 6,-1 14 0,-3 11-6,-8 70 0,-8 33-9,-5-29-6,23-118-1,1-9-1,2-6 0,1 25-6,2-23-1,4-15 1,6-9 0,12-10 31,19-8 10,24-14-24,71-30-5,26-9-11,-26 26 4,-104 33-6,-5 5 0,-4 4 1,22 4 5,-13 2-5,-14 3 0,-10-1-1,-6-4 1,-6-8 1,-4 0-2,-8-6-14,-6-3-65,-6-4-65,-10-14-222,-86-92-523</inkml:trace>
  <inkml:trace contextRef="#ctx0" brushRef="#br0" timeOffset="16585.9486">11754 4473 847,'-1'1'277,"-5"2"-182,-1 6-37,-4 9 25,-7 13-4,2 16-23,-5 14 40,6 2-21,5 0-15,3-14-33,9-10-12,3-14-9,2-11 6,6-8 6,4-10 31,4-12-19,6-15-15,-2-12-15,-5-12-6,-9-6-2,-11 0-5,-11 5-2,-11 6-9,-4 10 22,-6 15 2,-5 18 0,-7 14-1,1 22 1,0 10 11,11 8-10,10-3 8,11-10-9,9-8 0,5-11 1,9-7 7,-1-8 37,8-8-3,6-7-9,1-7-17,-5-7-7,-1 1 0,-12 2 3,-8 3 0,-2 7 3,-7 9 9,-2 7-24,-3 6 0,-2 7-6,-2 0 5,3 7-46,0 2-181,-8 43-230</inkml:trace>
  <inkml:trace contextRef="#ctx0" brushRef="#br0" timeOffset="17600.0066">3509 4750 878,'-3'0'225,"2"0"-102,-2 7-82,-11 15-29,-2 13 21,-16 27 0,-35 68 45,-17 45-15,-2 17-20,25-69-10,4-4-13,3-15-8,34-60-6,0-9-6,3-3-12,-10 22-60,10-22-161,14-24-271,57-101-163</inkml:trace>
  <inkml:trace contextRef="#ctx0" brushRef="#br0" timeOffset="17826.0196">3729 4947 989,'-8'12'231,"1"6"-176,-17 33-37,-13 19 30,-44 77 23,-27 30-17,75-125-21,9-12-15,-22 37-11,21-31-7,16-20-1,12-16-24,4-10-86,9-10 24,10-18 16,13-15-124,10-18-61,77-133-250</inkml:trace>
  <inkml:trace contextRef="#ctx0" brushRef="#br0" timeOffset="18020.0307">3562 4851 672,'-12'9'306,"3"5"-206,-14 24-47,-7 38 44,-34 87 13,-13 76-34,3 12-40,51-125-13,25-93-17,5-8-6,1-13-11,14 11-52,13-32 41,11-37 7,15-30-102,43-92-159,-2-50 0,-36-7-48</inkml:trace>
  <inkml:trace contextRef="#ctx0" brushRef="#br0" timeOffset="18162.0388">3661 4560 595,'-15'-7'499,"0"7"-250,-15 0-144,-6 33-59,-7 30-8,-33 74 11,-15 47-5,7 16-8,46-74-26,12-10-2,25-71-8,5 3-125,9-9-175,37 119-463</inkml:trace>
  <inkml:trace contextRef="#ctx0" brushRef="#br0" timeOffset="20958.1987">2748 7961 716,'0'2'153,"0"-2"-105,0 4-14,0-4 56,0 0 47,-2-4 2,2 4-14,0 0-28,0 0-22,-1 0-9,1 0-19,0 0-20,0 0-17,0 0-10,-3 4-25,3 0-123,0 2-136,0 1-91,9 3-220</inkml:trace>
  <inkml:trace contextRef="#ctx0" brushRef="#br0" timeOffset="22095.2638">2687 7939 528,'-3'-5'360,"0"2"-36,-2-2-138,3 3-61,2 4-56,-1-2-41,1 2-17,1 1-11,-1 5 8,4 0-1,-1 2 38,4 4 8,3-5-23,4 1 9,7 1-2,5-4 25,10 1 1,5-2-21,8 0-20,-1 4-8,4-2-5,-2 6-8,0 3-1,4 4 8,1-3-7,10 4-1,3-9 1,53 5 11,8-10 0,-88-5 0,-1 0-4,42-2-2,47 2 19,12 0-7,14 2-1,-39-1-1,-4-1 4,12 3 1,3-4-9,0-2 3,-10 4-2,-13 2-2,-3 3-2,-4 1 1,-6 0 1,13 4-11,11-10 9,-2-4-7,6-2 7,6-12-2,3 7-6,11-5 8,-21-2-2,-1-4-6,5 5 7,-14 3-8,3 6 0,-13 1 2,-8 6-1,-8-3 7,1 0-7,-47 4-2,3-4-4,0 3 5,38 1 1,-8-1 5,-2 5-5,-7-3 0,-7 1 1,3-2-1,-4 0 0,-6-2 7,-3 0-8,-8-2 0,-12 2 0,-9-2 0,-9 2-24,-5-2-3,-2 3-1,1-3-23,-7 7-47,-14 3-97,-16 13-168,-141 48-381</inkml:trace>
  <inkml:trace contextRef="#ctx0" brushRef="#br0" timeOffset="23177.3256">2673 9935 605,'0'4'168,"0"-8"-28,0 4 41,0 0 29,0 0-4,1 0-56,1 0-69,0 0-45,5 0-11,6 0 14,7 0 23,10 0-11,10 4-21,11-2-5,7-2 10,11 4 2,3-4-13,2 3-1,8-3-17,45-6 6,25-4 0,21-7 4,-63 2 20,6 2-15,-8 7-10,5 0-5,-1 1-5,-5 0 5,1 1-4,6-2-2,4 0-1,7 2 1,-11-6 0,-10 9 1,-4 2-1,4 2 2,-3-3-2,1 7 0,-1-7 1,-11 4 7,-8-4-8,7-1-1,1-12 1,-1 8 1,2-7-1,3-2 0,-10 0 0,4 1 0,-1-7 0,-4 7 1,-1 1 0,-43 8 0,-3 1-1,0 3 1,35-3-1,-4 3 7,-3-4-7,-1-3 0,1 2 5,3-2-4,-1-1 18,2 2-13,-2-2-5,-12 4 6,-9 4-6,-17 0-2,-14 4 1,-9-4-1,-5 0 0,-4 0-16,3 0-10,-2 0 3,-2 0-38,2 0-104,2-4-82,13-15-326</inkml:trace>
  <inkml:trace contextRef="#ctx0" brushRef="#br0" timeOffset="24422.3969">7328 9694 640,'0'-1'194,"1"-1"-68,-1-4 27,2 2 57,-1 3-20,-1-2-46,2 6-54,-1-3-49,4 1-40,8 5 14,9-2 14,6-1-5,9 2 15,8-8 0,11-2 1,7-5 11,7-1-1,-1 2 2,-2 2-17,-15 2-1,-9 5-16,-15 0-16,-12 5-1,-7-5 5,-4 0-4,-5 0 7,-1-5 4,-1 4-4,-3-3-9,0-8-36,-1-4-83,0-9-157,-1-12-240,-14-97-377</inkml:trace>
  <inkml:trace contextRef="#ctx0" brushRef="#br0" timeOffset="25053.433">7853 8367 136,'0'3'204,"0"-2"-48,2 5 18,-2 2-24,0 0 59,-2-1-44,2 3-23,0 2-20,-4 0-41,1 3-23,3 6-25,-2 3-10,0 11-10,2 9-5,0 7 7,-2 11-2,4 3-5,-2 6 7,2 3-3,0 1-5,1-1 4,1 3-2,-4 3-3,0-5 24,0-3 9,0-6-29,0-8-4,0-6-5,0-4 13,0-11-5,0-8 1,-3-9-4,3-13-6,0-6 18,0-3 8,3-8-26,-1-9-211,11-66-297</inkml:trace>
  <inkml:trace contextRef="#ctx0" brushRef="#br0" timeOffset="25708.4704">3401 7647 560,'0'3'156,"3"1"-119,1 1-25,4 3 99,11 10 21,4 1 32,7 6-55,10 2-8,-2 3-34,-1 6-22,-6 1-9,-2 2-16,-5 2-8,-5 3-12,-4-1-27,-2 0-48,-2-6-92,1-5-311,17-24-222</inkml:trace>
  <inkml:trace contextRef="#ctx0" brushRef="#br0" timeOffset="25927.4829">3780 7567 789,'-2'2'198,"-1"3"-157,-4 7-22,-4 7 53,-2 5 6,-6 8 12,-6 3-33,-4 7-25,-1 5-17,-2-2-9,2-4-6,10-4-52,3-10-153,11 22-142</inkml:trace>
  <inkml:trace contextRef="#ctx0" brushRef="#br0" timeOffset="26159.4962">4269 7689 196,'13'15'291,"0"6"-81,15 14-42,-1 5-34,2-1-44,-4-1-23,-6-7-32,-5-9-19,2-2-2,-6-7-11,-4-1-3,-2-4-129,-1-5-75,-12-10-123</inkml:trace>
  <inkml:trace contextRef="#ctx0" brushRef="#br0" timeOffset="26391.5095">4559 7577 520,'0'0'488,"-1"0"-398,-4 3-54,0 6 12,-6 2 42,-8 11-13,-6 11-20,-9 8-18,-12 10-20,-1 2-10,-5 6-3,13-10-6,13-12-72,16-15-182,17-6-71,53-15-318</inkml:trace>
  <inkml:trace contextRef="#ctx0" brushRef="#br0" timeOffset="26624.5228">5463 7690 698,'2'10'111,"0"1"-33,1 14-27,5 2-1,3 3 11,8-1-4,3-2-15,4 3-21,1-5-6,3-1-4,-1-5 1,-8-9-12,-7-4-65,-1-2-196</inkml:trace>
  <inkml:trace contextRef="#ctx0" brushRef="#br0" timeOffset="26849.5357">5824 7522 1059,'-12'7'132,"-2"0"-89,-16 11 10,-2 11 20,-4 3-10,-3 10-18,-1 5-16,-5 9-28,-4 2-1,4 1 0,9-14-76,16-17-76,16-15-203,44-19-155</inkml:trace>
  <inkml:trace contextRef="#ctx0" brushRef="#br0" timeOffset="27082.549">6568 7655 733,'18'10'110,"5"2"-10,17 13 82,4 5-20,6 1-54,-3 0-26,2 4-7,-3 3-16,0-1-31,-9-2-13,-5-11-6,-11-3-9,-9-9 0,-7-6-120,-5 0-126,-25-6-212</inkml:trace>
  <inkml:trace contextRef="#ctx0" brushRef="#br0" timeOffset="27309.562">7018 7631 952,'0'0'148,"-2"1"-110,-2 3 5,-3 1 32,-4 9-15,-4 1-4,-5 9-8,-8 10-2,-3 1-16,-4 10-15,6-2-6,5-1-9,15-7-18,7-6-159,29 12-287</inkml:trace>
  <inkml:trace contextRef="#ctx0" brushRef="#br0" timeOffset="27549.5757">7690 7722 922,'2'0'110,"-2"0"-91,1 6-7,2 2 60,5 11 59,-2 6-34,4 3-13,2 8-27,6 1 12,-1-2-3,5 5-36,-5-3-15,-1-6-15,-1-1-28,1-1-214,23 20-272</inkml:trace>
  <inkml:trace contextRef="#ctx0" brushRef="#br0" timeOffset="27728.586">7916 7706 1242,'-9'5'180,"-3"6"-141,-13 14-28,-6 9-10,-7 14 1,-7 6-2,-5 4-16,-6-5-182,-94 65-432</inkml:trace>
  <inkml:trace contextRef="#ctx0" brushRef="#br0" timeOffset="28448.6271">5435 7487 651,'-5'-1'253,"1"1"-101,-10-2-50,3 4-21,-5 7-5,-3 4-29,1 11-25,-2 17-1,0 15-6,6 19-6,-2 74 5,15 33-4,11-11 2,2-130-3,0-5-8,5-11 7,17 26-8,8-23 1,11-19 5,9-16-5,6-23-1,2-18 0,-1-8-21,-7-15-28,-7-1-20,-13-2 28,-12-8 25,-12 3 10,-15 1 6,-12 4 21,-9 6 27,-10 6-7,-5 6-4,-12 4-10,-6 11 9,-8 7-16,-10 12-9,-2 12-10,0 13-2,7 9-6,4 15-74,7 11-114,11 8-98,-31 70-207</inkml:trace>
  <inkml:trace contextRef="#ctx0" brushRef="#br0" timeOffset="29101.6645">4138 7639 523,'-3'2'158,"0"2"-67,-3 6-35,0 2-22,0 10 4,-1 5-17,1 11 4,1 8 4,0 13 2,3 4 46,0 4-25,2 1-5,3-1-16,8-4-16,11-6-6,11-12 3,11-16 20,14-15 52,16-21-26,4-18-29,-1-10-16,-8-10-4,-9-2-3,-14-2-5,-13 0 5,-6-6-5,-13-8 10,-6-1-5,-14-7 0,-9-1 0,-13-1 6,-5 6 1,-7 8-12,-1 13 9,4 14 7,0 13-17,2 19-1,0 13-19,-4 15-11,-9 13-38,0 14-75,-2 4-56,-58 84-82</inkml:trace>
  <inkml:trace contextRef="#ctx0" brushRef="#br0" timeOffset="29635.695">3458 7483 376,'-3'1'255,"0"-1"-141,-5 2-67,2 2 1,-1 5 12,-2 2-14,2 8-25,-3 3-13,0 13-1,-2 10 5,-1 11 0,-2 11 18,-4 8 38,4 4-25,7-7-11,5-6-19,10-10-2,7-7 4,16-1-3,13-12 31,14-6 7,52-8-1,18-42-20,-87 0-14,-3 2-8,29-21-6,-15 0 5,-10 4-5,-18-4 7,-10 1-7,-8-12 8,-8-9-2,-11-10-1,-6-2 0,-11-1-6,-6-1-22,-5 5-2,-1 9 2,4 14 13,5 17 0,8 21-15,0 15-45,-1 26-90,0 21-75,-39 157-12</inkml:trace>
  <inkml:trace contextRef="#ctx0" brushRef="#br0" timeOffset="30347.7358">6334 7469 586,'0'0'98,"3"2"-98,-3 1 10,0 9 8,0 8 69,-3 14-3,3 12-3,3 13 5,3 12 22,4 3-39,10 3-29,2-9-1,8-1-9,8-12-1,5-6-11,9-8 7,3-8-13,2-8-1,5-12 11,-6-13 8,-4-13 12,-1-15-3,-5-8-24,-3-15-1,-7-4-7,-9-9 2,-15-11 0,-12-5-1,-12-6-8,-13 3-5,-11 10 5,-9 9 1,-3 14 8,1 12 16,0 8 26,5 13-30,8 9-10,-2 10-11,1 15-11,-3 15 4,1 10 1,9 10-57,11 9-84,17 7-174,45 106-308</inkml:trace>
  <inkml:trace contextRef="#ctx0" brushRef="#br0" timeOffset="30872.7658">7699 7567 46,'-7'3'875,"0"4"-761,-4 7-85,1 5-8,1 7 13,6 5-8,6 8-11,7 6 3,2 4 15,1 7 6,4 0-15,-2-1 4,-2 2 23,5-8 15,-1-10-21,5-7-24,8-7 18,3-8-12,-1-3-4,0-8-8,-8-7 3,-4-8 6,-6-4 25,-5-9-8,0-10-14,6-11-20,0-15-6,6-16-1,10-64-53,-23 85-32,2-43 10,-7 12 49,-9 17 26,-9 16 47,-5 11 49,-10 10 28,-9 12-11,-11 10-44,-11 14-41,-10 14-19,5 16-8,11 4-1,16 1 0,7 4-82,4 10-167,-65 127-345</inkml:trace>
  <inkml:trace contextRef="#ctx0" brushRef="#br0" timeOffset="31683.8122">3331 10060 621,'-6'5'306,"1"3"-193,-5 9-62,-5 11 28,7 11 49,-6 16-31,8 10-40,3 12-13,3 3-14,3 1-6,9-9-12,6-11-12,15-22 6,7-17 3,14-21 46,8-17-23,-1-18-14,-2-14 3,-13-5-11,-14-10-1,-6-3-9,-11-5 0,-6-7-7,-9-4-19,-5-1 25,-5 8 1,-2 13 1,2 15 47,0 19 93,-4 14-39,2 11-61,-4 9-30,-6 12-11,-11 13-6,-7 17 6,-5 8 0,-2 4-43,17-5-118,10-12-68,16-12-251,15-1-202</inkml:trace>
  <inkml:trace contextRef="#ctx0" brushRef="#br0" timeOffset="31902.8247">3516 10161 544,'-1'3'529,"-4"2"-453,0 3-19,2 5 74,-3 1 19,1 0-56,2 0-41,3 0-31,4 0-7,0-5-13,-2-5 10,2 3-5,3-6-7,2 2-19,2 2-137,32-7-225</inkml:trace>
  <inkml:trace contextRef="#ctx0" brushRef="#br0" timeOffset="32419.8543">4338 10132 852,'-3'0'212,"0"-4"-74,-3 0 43,2 1-46,-4 3-55,0 4-41,0 9-29,-4 4-10,-2 15-7,3 13 7,2 10 0,5 12 14,2 4-4,6 0-8,4-3 7,6-8-8,1-19 0,4-16 6,4-18 23,1-17 32,8-20-17,3-15-24,2-15-21,-4-2-9,-8-2-9,-8 5-4,-5 2 2,-6 4 19,-6-1-1,-3 2-4,-4 11 1,-2 8 5,-2 11 24,1 9 13,-1 10 2,2 3-16,-8 6-23,1 6 0,-8 10-1,-2 4 0,-1 4-86,2-1-69,8-3-60,2-4-126,-3 17-211</inkml:trace>
  <inkml:trace contextRef="#ctx0" brushRef="#br0" timeOffset="32586.8638">4392 10270 351,'3'3'177,"0"4"3,3 8 6,0-4 46,-3 1-32,0 2-38,1-6-81,-4 3-27,3-1-30,1-1-11,0-2-13,2 3-104,48-20-239</inkml:trace>
  <inkml:trace contextRef="#ctx0" brushRef="#br0" timeOffset="33117.8942">5371 10024 1025,'-3'0'200,"3"2"-146,0 4-21,-3 8 27,-2 11 21,-1 10-23,-3 14-17,2 10-22,5 4 5,4 1-13,5-1-11,6-4 7,7-11-6,4-10 14,11-10 1,4-15-2,8-13 91,3-17-41,4-21-28,-1-10-13,-7-11-7,-8-2-1,-14 0-6,-12 1 0,-9 4 14,-10 1 43,-5 1 3,-8 8-20,-8 1-1,-4 9-16,-3 7-10,1 5-7,2 10-14,-1 10-1,4 8-1,1 9-8,-3 9 0,-1 5-36,0 4-36,4 1-76,9-2-128,12-3-282,34 3-128</inkml:trace>
  <inkml:trace contextRef="#ctx0" brushRef="#br0" timeOffset="33294.9043">5600 10155 513,'7'14'198,"-1"-3"12,11 9 24,-6 1-14,-2-2-1,-4-5-42,0-3-69,-2-3-60,-2-1-24,2 0-4,-1 1-20,4-4-138,0 0-226,7-11-774</inkml:trace>
  <inkml:trace contextRef="#ctx0" brushRef="#br0" timeOffset="33943.9415">6547 10028 1195,'-5'0'344,"0"4"-254,-4 5-77,0 5-13,-2 18-6,3 13 6,3 10 12,5 12-1,6 5-1,5 1-4,5-5 0,8-9 0,7-15 3,8-18 24,12-21 23,6-19 26,3-17-34,-4-17-24,-4-11-9,-12-6-1,-8-7-4,-10 0-9,-11-1 5,-11 0 3,-9 7-8,-6 3 8,-6 13-3,-1 5 30,-4 10 6,1 8-6,-2 12-1,-3 9-19,-3 9-11,-7 18-5,-9 10-1,-8 20 1,-6 10-9,11 1-21,12-1-41,20-13-100,20-6-118,54 31-236</inkml:trace>
  <inkml:trace contextRef="#ctx0" brushRef="#br0" timeOffset="34350.9647">6840 10155 777,'-3'6'249,"2"0"-167,-2 0 17,0 1 38,1 0 4,1 0-36,1-6-45,0 1-38,1-2-13,2 2-3,3 2-6,3-3-9,6 1-84,0 1-114,40 0-309</inkml:trace>
  <inkml:trace contextRef="#ctx0" brushRef="#br0" timeOffset="34866.9943">7570 10053 458,'-2'0'588,"1"0"-510,-1 4-67,-1 10-11,3 5 16,-2 11 25,4 14 11,1 4 19,3 6-2,2 1-17,3-9-2,3-5-4,5-13 20,2-9-7,6-15 16,8-12 0,7-17 1,5-10-41,2-16-20,-4-8-2,-6 3-12,-5-4 10,-15 4-10,-5 2 14,-14 8 60,-7 1-9,-10 3-4,-4 3-28,-4 1-11,-3 8-1,1 4-5,3 7-8,3 9-9,1 9 0,-3 5-6,-4 13-3,-5 3-7,1 10-19,3 5-86,2 9-184,8-2-258,-10 45-410</inkml:trace>
  <inkml:trace contextRef="#ctx0" brushRef="#br0" timeOffset="35049.0047">7801 10118 506,'2'3'579,"1"4"-502,1 4 92,2 0 10,-2 4-31,1-3-59,2 8-44,1-7-24,-2-3-5,1-2-16,1-4-64,-2-4-146,-3-22-356</inkml:trace>
  <inkml:trace contextRef="#ctx0" brushRef="#br0" timeOffset="36242.0729">2730 8094 379,'-3'-5'182,"1"-4"-71,-5-2 10,7-1-25,-3 8-45,3 4-43,0 0-8,1 1-20,4 5 13,-1 3 7,1-1 0,-2 4 6,0-2 26,-3 1 31,3 3 18,-2 3-6,-1 5 25,-1 10-28,-2 8-24,1 9 9,-2 12 0,-3 16-10,-1 6-31,-9 66 26,-3 13 0,14-112-16,1 0-14,-11 52-3,2-4 6,-4-5-14,6-8 17,2-9-11,7-11-7,0-10-1,3 1 1,3 2 0,-1-3 1,-1-3-2,2 0 3,1-9 2,-1-4-4,0-7 0,-3-9 6,0-5-4,0-6 5,-1-7-6,1-1 0,-2-2 0,2-2 7,0 0 1,0 0 4,0 0 2,-2-2 0,1-2-15,-3-3-86,1-5-71,3-5-151,30-66-226</inkml:trace>
  <inkml:trace contextRef="#ctx0" brushRef="#br0" timeOffset="38278.1894">10241 7804 780,'-5'0'195,"-4"2"-61,-5 3 10,-6-1 15,-1-1-8,1 1-35,0 0-52,-3 2-25,-1 7-6,-3 3-4,-6 9-8,1 5-2,-3 4 1,4-1-4,7-1-8,8-2-8,10 0-1,12 1 1,14 4 0,13-3 1,18 0 13,6-2 5,6-4-5,-4-3-8,-10 3-6,-11 0-1,-12 1 0,-5 3 0,-10-1 1,-4 0 18,-5-3 30,-5 1-1,-7 1-13,-5 0 4,-8-1-13,-13 4-8,-7 1-5,-12 1-12,-6 0-11,4-3-79,9-7-99,20-12-97,47-26-227</inkml:trace>
  <inkml:trace contextRef="#ctx0" brushRef="#br0" timeOffset="38451.1993">10575 8656 842,'1'14'220,"-2"-4"28,-1 11-41,1-2 12,-2 0 9,0-7-99,0 2-83,1 1-28,0 3-18,1-1-48,-1 3-270,-20 18-541</inkml:trace>
  <inkml:trace contextRef="#ctx0" brushRef="#br0" timeOffset="42062.4058">12212 4486 148,'2'0'135,"-2"0"-79,0-1 10,0 1 49,0 0 46,-2-3-14,2 3-9,-2-3-5,0 1-59,1-2 29,-1-2-56,0 6-8,2-3-11,0 3-16,0 0-12,-1 0-10,2 3-19,-1-3 7,-1 0 5,1 0 4,0 0 2,0 6 1,-1 0 9,1 1 1,-2 3-1,0 2 0,1 2 1,1 1 0,-1 5 0,1 7 0,0 1-1,1 1 1,0 1-1,1-7 1,0-5 0,-2-5 1,0-3-1,0-6 0,0-2 0,0-2-9,0 4-72,1-2-5,-1 4-22,3 5-31,0-6-86,12 12-20</inkml:trace>
  <inkml:trace contextRef="#ctx0" brushRef="#br0" timeOffset="42751.4452">12189 4504 174,'0'0'132,"0"-2"-62,0 2-22,0 0-4,0 0 7,0 2 7,0-2 13,0 0-8,0 1-9,0 2 18,-2 1 4,2 3-4,0 0 2,-3 4-29,2 5 3,-1 6-8,-2 1-22,2 7 8,-2 6 4,-1 5-6,2-3-3,-1-2 1,-1-7-5,1-6-4,4-8-2,-4-8-10,4 3 6,-3-4-6,3-1 1,0 3-1,3-2 1,-3 2-1,4 1 5,-4-2-6,3 0-1,1 3-23,-2 0-86,2-4-52,-4 6-82,-6 1-413</inkml:trace>
  <inkml:trace contextRef="#ctx0" brushRef="#br0" timeOffset="44164.526">11030 7563 950,'-3'2'320,"3"-2"-197,0 0-81,0 0 52,0 2 94,0-2-11,-1 0-60,1 0-45,0 2-27,0-1-20,-1 2-15,1 1-9,1 8 4,-1 4 18,1 10 1,-1 2-5,-1 7-4,-2 5 9,0 9-1,0 2-4,-5 1 4,2 6-11,0-4-5,2 1-5,0 2 5,3 6-6,1 3 0,0 5 0,1 3 0,3-4 5,-3-9-5,0-15-1,1-7 1,-2-9 0,3-6 0,-3-7 5,1-4-6,-1-3 1,0-3-1,0-3 1,0-3 0,2-1 0,-2 0 11,0 0 0,0-1 6,0 1 2,3-3 4,-3 3-5,1-1-7,1-4-3,6-7 18,5-11-19,7-6-8,7-7-17,3 1-16,-3 4-28,-5 6-19,1 9-10,-8 0-37,3 6-160,10-2-266</inkml:trace>
  <inkml:trace contextRef="#ctx0" brushRef="#br0" timeOffset="45610.6088">11040 7490 453,'0'0'132,"0"4"-96,0-3 8,0 0 55,0 3-17,0 1 23,0 0 26,0 3-16,3 3 14,-3 0-12,0 3-12,0 2-25,0 3-5,-3 0-14,3 5-17,0 3 10,-4 1-6,1 3-3,1 5 1,2 0-5,0 3-20,0-1-3,2 3 1,1-5-5,-2-1-5,2-2-2,1 0-5,1-1-1,-3-3 8,0 4-7,-2-3 4,0-3-5,-2-1 8,2-2-2,-1 0-1,1-1 5,-1-5-10,1 3 11,-2 1-4,-1-3-7,2 2 9,-2 1-8,3 2 4,0-4-5,0 3-1,0-4 1,-3 4-1,3 1 1,0 0 1,0-3-1,-1 1-1,2-4 1,-1-3-1,3-3 1,-3 0-1,0-2 0,3-3 0,-3-1 1,0 3 0,0-5 1,0-3-1,0 1 5,0 1-5,0-3 0,0 0 5,-3 0-4,3 0-1,0 0 5,0 0-4,0 0 4,0 0-5,0 0 5,3 0-4,-3 0 4,-3 0-5,3 0 0,0 0-1,0 0 0,0 0-1,0 0-6,0 0-1,0 0 7,11-6 1,-5-1 3,4-2 7,4-5-2,0-4-7,1 4 7,-4-5-7,3 0 0,-3-3 0,-2 2 6,1 4-6,-2-3 0,1 5 0,-5 4-1,1 2 1,-2 1 0,2 0-1,0-2 1,1-1-1,5-3 0,-4-1 0,-3 4 0,-1 5 0,-2 2 1,-2 3 0,1 0 0,0 0-1,-1 0 0,-1 0-29,2 0-41,0 3-115,0 1-273,-3 11-181</inkml:trace>
  <inkml:trace contextRef="#ctx0" brushRef="#br0" timeOffset="47392.7107">10101 9129 1022,'0'0'219,"0"0"-137,0 0-72,0 1-9,0-1 13,0 2 31,4 0 4,3 0 4,9 3 56,6 3-2,10-1 4,5 0-23,7 0-14,9 0-19,11-3-19,7 0-12,50-3-7,7-2-7,4-3-4,-38 0-4,-1-3 10,-7 7 3,-51 0 1,-7 0-2,-5 1-8,21 5-5,-14-2-1,-13 1 1,-7-1 0,-4 0 0,2 1 0,-1-4 1,6-1 5,2-1 2,11-5-1,0-1-7,0 0 5,-3-1-5,-9 4 0,-8 2-1,-3 0 1,-3 2-1,-1 2 2,-2-2 5,1 0 4,-4 0-4,-3-2-7,-6 2-32,-3 0-63,-3 0-184,-28 4-375</inkml:trace>
  <inkml:trace contextRef="#ctx0" brushRef="#br0" timeOffset="49915.855">10130 9894 136,'-2'-7'1080,"0"5"-813,1-6-123,1 2-36,0 6 29,0 0-7,0 4-35,0-4-53,0 4-42,1 4 3,4 13-3,0 6 19,-1 15 7,-1 5-8,-3 8-3,-3-2-5,0-5-4,-2-2-4,3-9 4,-2-7-5,2-13 0,2-6 0,-2-7-1,2-4-2,0-3 1,2-1 1,-1-8-1,2-13-62,6-12-7,4-17 25,7-11 22,4 0 10,3 1 7,1 7 5,0 5-1,2 10 1,-3 5 1,-4 14 14,-6 4 4,-7 12-11,-7 7-5,-2 0 10,4 4-6,4 3 24,5 7 10,8-2-7,2 8-9,-1 3-12,2 8 3,-2 0 6,-1 7 2,-5 0-4,-1 1 4,-5 2-5,-4 3-2,-4-3-1,1-2-3,-2 0-3,-8 1-7,6-5 7,-3-2-2,0-2-6,1-5-1,2-7-21,2-1-27,-2-4-36,6-1-120,4-6-278,24-21-332</inkml:trace>
  <inkml:trace contextRef="#ctx0" brushRef="#br0" timeOffset="50073.864">10997 10367 1428,'0'0'241,"0"3"-178,0-3 35,-2 0 41,2 0-67,-2-3-72,-2 1-207,-9-28-817</inkml:trace>
  <inkml:trace contextRef="#ctx0" brushRef="#br0" timeOffset="53257.0461">10249 11361 721,'0'-4'108,"0"4"-81,0-1-21,0-1 1,0 2 13,-1 2 3,0-2-23,1 0-27,-2 1-34,2 2 32,0-2 29,0 2 2,0 0-2,0-3-22,2 3-41,-8-12-156</inkml:trace>
  <inkml:trace contextRef="#ctx0" brushRef="#br0" timeOffset="54368.1097">10230 11275 1032,'0'2'245,"-3"-2"-146,3 0-48,0 0 52,0 0 37,0 2-13,0-4-62,3 2-52,-3 0-13,1 0-10,4 2-2,7 0 11,6 0 0,7-2 1,5 4 1,1-4 5,1 0-4,-4 0-1,-2 0 1,-2 0-1,-8 0 0,1 3 0,-2 0 0,-1-3 0,-5 0-1,-2 0-7,-4-3-46,-1 6-28,-2-3 32,-3 0 1,-3 1-29,-5 2-5,-2 5 37,-5 2 24,0-1 13,1 2 7,0 2 1,9-5 0,-2 3 20,2-2 19,2 2 7,2-2-2,1 5-5,0 4 1,0 4 5,1 4 5,-2 4-23,4 3 4,-1-2 11,-2 5 2,0 0-8,-1-1-14,2-1-2,-2-1-5,1-6-6,-3 2 1,2-1-2,0-1-8,1-3 1,0-3 0,0 1 5,-2 1-5,-1-3 0,0-2 7,-3-1 1,3-3-2,0-4 2,0-2-1,2-4-1,-2 2 2,-2-6-1,-1 0-1,-2 0-5,-1-4-1,-5-2-1,4 0-1,-1-4 0,1 0 0,2 1 1,0-1 0,3 2 1,1 2 5,2-2 0,4 7 3,-1-2 9,0 3 0,2 0-9,2 3-7,-2-3-2,0 0-7,3 0-5,3 3 4,0 3 8,7 0 9,4-2 0,4 3 5,-2 0-2,5-4-2,1 2 1,-1-4-1,1 3-1,0-2 0,0 0-8,-1-2 5,-3 2-5,-6 1-1,-1-2 0,-5 1 1,-1-2-1,1 2 1,-2 2-1,-1-2 0,0 0 0,0 2 0,0-2 0,2 2 0,-2-4 0,-2 0 1,-1 3 0,3-3 0,-4 0-1,-2 0-29,0-3-37,-2-1-48,1-4-162,-5-3-234,-17-31-202</inkml:trace>
  <inkml:trace contextRef="#ctx0" brushRef="#br0" timeOffset="55734.1878">10388 11642 845,'-10'12'203,"0"-1"-145,-7 15-37,7 9 12,9 10 21,7 14 56,9 11-16,9 7-40,3-2-28,3-11-16,0-15-10,-2-19 0,-6-22 18,-1-21 52,0-22-19,3-17-51,-3-25-42,13-62-28,-17-22 5,-30-7 4,-17 55 22,12 71 39,-1 14 9,3 10 124,-15-13 37,-1 29-68,-3 27-75,-3 19 7,-6 17 22,-1 17-35,2 6 7,10-4-17,11-10-11,11-16-6,12-15-132,15-17-140,37-38-539</inkml:trace>
  <inkml:trace contextRef="#ctx0" brushRef="#br0" timeOffset="57048.263">2509 12951 1216,'-1'-2'246,"-1"1"-120,1-1 14,1 0 43,1 2-29,1-2-58,2 2-43,1 0-29,5 2-17,17 0 10,13 0-1,20-4 1,11-4-7,4-2-2,-3 1-7,-13-2-1,-13 7 0,-14 2-30,-17 2-25,-8 2-38,-5-2-60,-10 2-44,-7 5 97,-16 2-44,-8 5 6,-4 2 96,10-5 42,12-6 3,8-3 43,7 1 20,2-1 15,3-2 6,-1 9-28,0 7 5,4 12 35,1 11 6,3 10-13,1 11-19,2 7-19,-1 8-15,-1-6-16,-5-3-13,0-5-4,-4-4 0,0-7 0,-5-10-4,-3-7 7,-5-6 1,-6 3 1,-7-5-2,-9-2-9,-8-5-7,0-2-5,5-8 1,5-9 5,10-2 6,6-4 1,10 1 0,5 3 1,2-1-1,4 2-1,-1 0-8,5 0-2,3 0 1,18 0 9,7 0 1,7 0 20,6-2 5,1 2 5,1 2 16,-3 4-5,1 1-5,-2 5-10,-5 5-7,-3 2-1,-4-2-8,-5 2-10,-5-3 5,-4-6 1,-6-4-5,-2-2 4,-3-5-6,5-2-26,0-15-40,9-9-52,5-15-77,6-16-379,40-128-412</inkml:trace>
  <inkml:trace contextRef="#ctx0" brushRef="#br0" timeOffset="57348.2801">3661 13142 1328,'0'3'299,"0"-3"-241,2 4-46,0-1 50,6 1 55,9 4 25,7 2-47,9 1-16,5-3-32,1-1-25,-1-1-2,4-1-5,1-3-6,5-2-2,0-7-1,-1 1-4,-3-1-2,-7-1-8,-5 0-31,-9-2-54,-3 2-161,-8 1-250,-18-7-352</inkml:trace>
  <inkml:trace contextRef="#ctx0" brushRef="#br0" timeOffset="57648.2973">3637 13745 469,'0'4'864,"3"-1"-751,-2 6-97,6-3 10,3 4 85,5 2 72,9-4 10,8-2-56,3-3-37,5-3-32,-1-2-16,0 1-10,8-5-21,4 9 0,3 0-19,-1 0 5,-6 5-1,-10-6-5,-7 2 1,-7-2-1,-5 1-1,-8-2-24,-4 2-41,-3-3-40,-3-3-124,-15-19-351</inkml:trace>
  <inkml:trace contextRef="#ctx0" brushRef="#br0" timeOffset="58797.363">4043 12694 1053,'-3'-3'345,"3"3"-139,-3-1-67,3 1-47,0 1-38,0 5-54,12 3 10,9 11-10,11 12 36,14 11 5,4 4-13,0 5-16,-3 6-3,-7-1-7,-4 11-1,-4 1 7,-8 7-1,-4 3 2,-10 1 0,-16 0 29,-12 1 5,-18 7-23,-17 2-1,-13 9-2,-12-2-11,3-6 0,7-17-5,22-19-1,21-26-5,13-19-59,12-10-109,12-10-315,69-74-354</inkml:trace>
  <inkml:trace contextRef="#ctx0" brushRef="#br0" timeOffset="59359.3951">5493 12894 1206,'2'6'162,"2"4"-143,2 15 49,0 10 43,0 17 4,0 15-11,1 13-32,-4 65 0,-11 21-3,-8-8-23,-3-52-23,5-4-14,-2 4 0,10-68-9,4-6-1,2-12-87,2 18-74,9-27-51,3-23-5,41-118-449</inkml:trace>
  <inkml:trace contextRef="#ctx0" brushRef="#br0" timeOffset="59811.421">5664 13019 1253,'16'0'154,"3"0"-118,20 2 26,8 3 10,3 4 15,4 1 22,-7 6-19,-8 4-40,-11 2-20,-16 5 6,-14 5 18,-19 9-12,-18 8-14,-18 12-15,-15 2-13,0-4-9,5-14-5,18-18 9,20-10 5,19-11 1,7-6-1,6 0-6,11 0-56,16 0 37,14 2 11,12 4 13,5 6-5,-3 5-1,-5 3 7,-9 6 33,-6 3 5,-8 6 8,-13 2 31,-9 4-31,-13 1 1,-16 10 8,-21 8-13,-17 5-13,-10 3-16,-3-7-4,9-14-3,16-20-6,17-17-38,13-20-71,10-18-346,30-108-314</inkml:trace>
  <inkml:trace contextRef="#ctx0" brushRef="#br0" timeOffset="60181.4422">6570 13446 1244,'0'0'461,"0"-1"-389,6 2-56,4 2 35,14 0 74,14 0-14,11 1-35,12-4-34,8 0-25,-2-7-7,1-3-2,-3-10-8,-9 1-5,-14-1-40,-12 6-33,-14 6-91,-14 11-187,-54 46-179</inkml:trace>
  <inkml:trace contextRef="#ctx0" brushRef="#br0" timeOffset="60374.4532">6540 13977 1146,'2'0'517,"3"2"-477,9-2 5,10-2 131,13-8-10,14-1-52,11-10-45,7 2-31,5-4-25,0 5-12,-5 3-1,-5 4-6,-12 7-75,-10 8-174,29 18-351</inkml:trace>
  <inkml:trace contextRef="#ctx0" brushRef="#br0" timeOffset="61012.4897">7998 13093 1158,'6'0'251,"-3"4"-184,4-4 20,-1 9 27,1 5 18,-3 8 23,-4 17-50,0 14-48,-7 14-15,-6 15-12,-8 6-5,-7 5-11,-9 1-4,-2-7-9,3-3-1,5-13-18,8-16-49,9-19-104,3-8-159,7-19-215,-10-51-318</inkml:trace>
  <inkml:trace contextRef="#ctx0" brushRef="#br0" timeOffset="61889.5399">8016 13252 945,'-2'-3'289,"4"3"-197,-4-1-68,4 1 52,-2 0 61,0 1-50,4 2-69,3 6 3,1 9 30,4 3 9,-2 9 4,-2 7 7,-5 5-4,-3 4-14,-3 5-10,-2 2-23,0-5-7,2 4-1,-1-5-10,4-8-1,4-7 0,-1-12 5,3-3-5,2-11-1,1-6 0,6-5 0,0-10-1,6-11 0,2-10 1,1-9-1,-4-8-9,0-7-4,-4-4-22,-4-6-3,-2-1 5,-3 6 22,-3 14 10,-2 14 2,-1 18 0,-1 9 6,0 7 1,0 6-5,0-3-1,-1 4-1,1-1 0,0 6 0,1 1 20,-1 1-2,0 1-6,2-2-3,-2-2-2,0-1-5,0 7 4,0-4 1,0 4 4,-3 0-5,1-3 6,0-3-2,1 2 1,0-8-1,-1 0-1,2 0-7,0-2 4,0 2-6,0 0 0,0 0-1,-2 5 0,2 0 0,-1-1 1,1 4 0,-2 0 1,2-5-1,-3 0 0,3-2 0,0-2 0,-1 4 0,1-4-1,0 5 1,1 3-1,-1 1 1,3 3-1,0 8 1,1 1-1,-2 5 0,2-1 1,-3 1 1,1 6 0,-2-1 6,2-1-6,-2-1 5,0-1-5,2-4 0,-1-9 0,1 0 0,-1-12 5,-1 2-5,0-6-1,0-3-1,0 0-26,0-4-33,2-12-174,2-63-440</inkml:trace>
  <inkml:trace contextRef="#ctx0" brushRef="#br0" timeOffset="63317.6215">6064 8806 616,'0'0'348,"0"3"-230,3 0-116,2 5 22,1 4 60,1 0 45,4 9-20,-5 7-16,0 4-10,-3 8-17,-3 4-5,-3 4-5,-5-1-31,-7 2-2,-4-3-4,-7 0-7,-1-4-12,-1-1-51,6-12-102,8-7-70,4-14-70,11-42-28</inkml:trace>
  <inkml:trace contextRef="#ctx0" brushRef="#br0" timeOffset="63873.6533">6180 8886 640,'0'-6'173,"-3"3"-52,0-8 16,2 0 46,0 6-29,-1 1-43,2 2-52,0 2-40,0 0-19,0 0-14,0 6-5,2-1 7,-2 10 12,0 1 21,0 3 6,0 1 2,-4 0-5,3 4 0,0-4 6,-1 0-12,4-7-17,0-3 7,2-4-7,-2-3 6,8 0-6,-4-6 0,4-3-1,6-11 0,3-6 5,1-9-5,-1-6 0,-2-4-13,-4 3-20,-1 4-8,-5 3 14,-4 12 15,-3 9 11,0 7 0,0 4 1,-3 3-1,3-3-1,0 4-11,-2 1 7,0 6 6,2 1 7,-3 10 8,2-3 35,-1 5-14,2 3-15,0 0 3,0 2 1,2 1 1,2-1-11,-2 1-5,3-3-2,2 2 1,0 0-9,5 2-56,6-1-188,40 38-491</inkml:trace>
  <inkml:trace contextRef="#ctx0" brushRef="#br0" timeOffset="64975.7164">8725 13277 1073,'0'0'378,"0"0"-279,0 2-99,1 2 0,1 0 13,0 9 68,1 6-12,-1 7-4,0 8-8,-2 6-2,0 0-7,-4 4-13,-1-3-11,0-5-9,-1-6-6,3-12 0,0-10-8,3-6 17,0-4 8,-2-2 1,2-6-24,0-12-3,2-11-59,7-18 8,4-13-28,8-8-19,5 1 37,3 4 29,-2 14 19,-1 13 7,-7 13 5,-4 11 1,-6 10 9,-3 3 0,3 10 16,-3 4 32,7 6 17,2 10 2,0 7-2,1 8-23,-2 10-3,-3 9-15,0-3-6,-5 1-8,-3-3-4,-3-3-7,-3-1-1,0-4 1,-1-11-8,2-8-36,2-10-74,5-16-182,5-7-76,47-65-495</inkml:trace>
  <inkml:trace contextRef="#ctx0" brushRef="#br0" timeOffset="65651.755">9455 13081 145,'0'0'1192,"4"4"-1046,0 0-122,6 0 22,8 0 101,12-4 54,19-12-73,15-8-73,11-9-29,1-3-14,-12 5-6,-17 9-6,-16 5-13,-17 7-32,-6 6-38,-8 0-56,-6 6-61,-4 7 148,-10 3 35,-3 8 7,0-8 8,7 1-4,4-5-1,8 2-4,2-1 11,2 7 9,0 4 33,2 1 27,1 4 6,-2 6 18,2-1-7,-3 5-10,-3-2-10,-1 5-12,-4 2-7,-4 1-10,-3 1 1,-1 5-7,-7-6-19,3-2-6,1-4-5,-1-11 7,0-4-7,4-13 10,-3-3-10,2-6-1,-1 0-1,3-4 1,3 2 0,8-2 0,2 2 1,4-2-1,2 0-1,10-4 0,8-5 0,14-4 0,6 0-1,1 1 2,3 5 0,-2 4 7,1 2 2,-5 4 0,0 2 14,-2 5-11,-6-3-3,-8 7-8,-5-6 0,-4-2 5,-5 3-6,-5-5-1,-3-1 0,-2-2-14,-1-1-15,0-5-40,-4-10-445,-28-41-832</inkml:trace>
  <inkml:trace contextRef="#ctx0" brushRef="#br0" timeOffset="67552.8638">10697 13855 300,'0'1'856,"0"-1"-765,0 4-85,-2-2 12,1 2 65,-1-3-10,1 12-32,-4 0-14,-4 23-8,-7 16-5,-4 9-14,-2 10-66,6-9-93,7 43-293</inkml:trace>
  <inkml:trace contextRef="#ctx0" brushRef="#br0" timeOffset="68737.9316">12390 13350 947,'-8'4'159,"4"-2"-102,-12 6-12,-1 4 24,3 5 6,-3 6-12,1 6-26,4 2-16,0 7-19,2 2 11,3 3 7,4-2-11,5-2-9,4-5-12,3-3 12,4-9 0,-1-9 0,6-3 9,10-10-1,5-13-7,11-9-1,3-11 0,0-11-21,-6-3-30,-8-4 14,-10 2 5,-7 1 21,-7 0 10,-6 3 2,-3 10-1,-2 11 42,1 12 19,-2 9-25,1 4-36,1 9-16,1 8 15,-2 11 1,4 10 8,-2 5-8,1 5 2,1 0-1,1 2 17,-2-2-17,1 2 39,0-2-25,-1-4 11,5-8-13,0-9-13,1-9 6,3-10 2,-1-6 13,4-6 36,7-6 7,-4-10-1,7-5-4,-2-4-25,-1-5-10,-4 0 2,-1-5-25,1-3 11,-2-3-4,-1 0-3,0 5-5,-2 5 0,-2 6-9,-3 7-2,1 8 10,-4 6-32,-1 3-51,1 1-58,0 6-101,-2 4-135,-12 20-440</inkml:trace>
  <inkml:trace contextRef="#ctx0" brushRef="#br0" timeOffset="69344.9663">12987 13804 665,'1'12'198,"2"1"6,5 13-48,-3 0-39,-1 0-3,-2-2-42,-1 1-17,-2-4-28,1-5-10,-2-2-10,0-8 10,1-5 1,1-1 6,-1-5-24,-1-7-33,0-8-74,7-11-13,1-2 53,7-3 38,4 5 23,-3 5 6,-1 9 6,3 4 0,-4 6 4,0 5-4,-2 6 9,2 4 26,1 5 4,-2 7 31,0 6-1,-3 5 5,-2 5-20,-4 0-21,-1-1-14,-1-6-4,-1-6-9,1-13-4,0-6 7,0-4 13,0-6 16,1-8-23,2-9-21,5-13-43,7-11 2,3-3-22,6 0 2,-4 10 22,3 14 25,-7 14-2,-1 9-4,-3 12 11,-3 4 9,0 13 44,-3 7 13,-2 4-11,1 7-20,-1-3-7,3-7-5,-2-6-7,0-6 2,-1-6-7,1-4-2,1-1-129,2-10-171,37-35-297</inkml:trace>
  <inkml:trace contextRef="#ctx0" brushRef="#br0" timeOffset="69564.9789">13888 13528 700,'2'0'637,"-1"0"-565,2 0-59,3 0 70,4 2 38,7-4 13,10 2-47,12-10-35,13-2-26,9-3-11,3 0-15,0 3-5,-12-2-82,-10 6-54,-15 4-56,-16 4-157,-56 29-227</inkml:trace>
  <inkml:trace contextRef="#ctx0" brushRef="#br0" timeOffset="69783.9914">13845 13945 873,'3'10'258,"0"-4"-189,6 8 59,1-2 71,6-2 47,0-2-51,4-4-54,10-3-63,11-7-33,9-11-19,11-6-11,4-6-7,0 3-8,-7 2-48,-4 5-127,-3 9-319,38 6-292</inkml:trace>
  <inkml:trace contextRef="#ctx0" brushRef="#br0" timeOffset="70637.0402">15234 13907 1122,'9'-4'298,"1"-2"-212,13-1-64,6 7-4,3 3 20,-1 11 5,-9 5 4,0 10 13,-6 7 4,-6 11-16,-5 5-21,-8 3 2,-11-1-2,-16-1-5,-13 2-4,-18 0-18,-14 2-15,2-8-48,9-10-16,16-10 40,17-13 18,12-13 21,13-6 0,6-1 26,9-6 2,10 2-17,9-6 5,13 1 32,5 0 11,4 6-4,1 4-7,0 3-3,-1 0-12,3 5-9,-5 0-13,-3 2-10,-5-1 7,-9-2-8,-10-4-16,-5 4-135,-2-4-196,17-18-377</inkml:trace>
  <inkml:trace contextRef="#ctx0" brushRef="#br0" timeOffset="71156.0699">15945 13934 1248,'3'1'193,"2"6"-161,5 3-31,5 3 8,-1 12 39,2 7 45,-5 6-11,-2 8-13,-2 2-6,-5 2-1,-7 0-7,-8 0-16,-10-2-16,-4 7-4,-11 2-4,-4 3-15,1-5-22,8-12-128,14-17-67,8-14-25,11-16-17,14-47-482</inkml:trace>
  <inkml:trace contextRef="#ctx0" brushRef="#br0" timeOffset="71696.1008">16020 14079 920,'2'-4'206,"-1"0"-79,-1 1 1,2-4 29,-2 7-16,0 0-72,1 3-63,5 2-6,-1 5-1,3 4 1,0 12 1,1 5 23,-6 6 1,-1 4 1,-6 1-1,-3 2 4,-2 4-5,3-3-8,2-8-4,4-6-11,4-9 0,5-12 5,4-6 5,10-11 22,5-8 15,8-12-26,4-6-8,-2-7-5,-4-5-3,-4 1-5,-4-6 5,-4-3-6,-8-6-1,-6 1-1,-5 6 2,-3 7-1,-2 14 1,1 8 0,1 10 1,-2 12-1,2 1-9,-1 1-8,-1 9-7,1 10 12,-2 11 12,-2 12 8,-1 13 7,-1 3 4,1 1 7,3-3-4,3-2-8,1-7-7,7-6-1,3-4 0,0-11-5,2-9-1,4-12-60,1-7-144,0-10-147,12-44-522</inkml:trace>
  <inkml:trace contextRef="#ctx0" brushRef="#br0" timeOffset="72118.1249">15000 13521 798,'0'-1'660,"0"1"-482,1-4-104,5 2 19,10 1 19,17-6 1,19 0-20,60-5-20,50-4-29,42-1-5,-65 5-12,-16-4-8,-11 6-11,-9-3-7,-16 0-1,-50 6-1,-6 4-1,-11-1-4,28-3-21,-19-1-18,-17 5-13,-7-3-4,-8 2-101,-5-8-305,-51-27-206</inkml:trace>
  <inkml:trace contextRef="#ctx0" brushRef="#br0" timeOffset="72440.1433">15638 12444 1174,'0'0'185,"0"4"-176,0-1-9,1 6-3,4 12 3,1 13 36,5 11 28,-1 11 8,-1 8 5,-3 2-2,-6 1-11,-3 1-19,-9 0-16,-1-2-11,-1-7-5,-1-11 1,6-11-14,2-15-81,5-13-78,4-6-54,2-13-17,26-53-412</inkml:trace>
  <inkml:trace contextRef="#ctx0" brushRef="#br0" timeOffset="72914.1704">15843 12410 868,'3'0'301,"-2"0"-205,5 1-84,3 7 18,11 1 62,-1 5-4,11 2-29,2 0-22,0 0-8,-2 1-8,-8-2-11,-9-2-10,-8 1 0,-5-3 27,-7 4 9,-13 7 15,-15 6-14,-17 3-19,-4 3-17,4-5 9,14-10-8,16-7-2,16-8-18,7 0-38,6 3 34,9 3 16,7 2 5,7 2 1,5 4 0,1-1 0,-7 6 0,0-1 5,-5 3 2,-8 4 19,-1-3 53,-6 2-25,-5-4 14,-8 1 5,-6 3 4,-16 3-5,-13 0-32,-13 1-20,-6 1-10,1-7-5,12-10-5,14-6-38,9-10-43,12-15-130,6-11-327,16-117-363</inkml:trace>
  <inkml:trace contextRef="#ctx0" brushRef="#br0" timeOffset="73303.1927">16451 12106 1139,'2'0'282,"2"4"-220,6 0-44,3 6 45,2 4 16,2-1-22,0 9-19,-1 2-11,2-1-6,-7 5-3,-5 0-8,-9 5-2,-9 3-2,-18 6-6,-11-1-14,-10 1-24,0-8 14,9-8 9,15-8 15,16-11 6,9-6 12,4-1 8,4-1 22,8-3-3,10 2 4,7 1 5,5 2-18,1 5-9,2 3-4,-3 4-2,0-3-11,-1 0-2,-3 4-7,-1-6-1,-8-2-36,-1-5-193,6-2-289</inkml:trace>
  <inkml:trace contextRef="#ctx0" brushRef="#br0" timeOffset="74378.2542">17294 13259 1137,'-4'-3'228,"2"-1"-106,-2 1 28,2 2 46,2 1-13,0-3-72,0 3-72,2 0-39,1 3-13,10-2 13,11 2 0,14-3 12,8 3-12,15-6 8,1 0-8,0-1 7,-8-6-5,-3 7-1,-9-1-1,-10 4-43,-2 2-67,-6 2-55,-8 4-25,-5 2-115,-11 5-14,-46 42-212</inkml:trace>
  <inkml:trace contextRef="#ctx0" brushRef="#br0" timeOffset="74632.2687">17321 13777 235,'0'4'881,"0"-2"-778,0 2-80,0-1 53,3 0 76,3 4-32,4 0 21,13 5 6,10-1-26,13-3-37,11-1-12,5-10-19,4-5-25,-6 0-10,-7-2-7,-12 1-5,-11 5-6,-7-2-21,-4 6-68,1 3-152,32-3-351</inkml:trace>
  <inkml:trace contextRef="#ctx0" brushRef="#br0" timeOffset="75166.2992">18502 13454 1120,'-7'-4'345,"7"3"-125,-7-3-110,10 4-22,-2 0-22,11-3-25,13-1 5,23-6 14,74-15 3,44-9-19,-12 7-19,-64 11-13,-1 3-4,-49 7-7,-4 0 5,-2 5-6,27-6 1,-7 4-1,-11 3-12,-7 0-45,-7 1-41,-7 5-101,-7-2-64,-8 8-232,-50 13-158</inkml:trace>
  <inkml:trace contextRef="#ctx0" brushRef="#br0" timeOffset="75637.3262">18792 13911 761,'13'-8'625,"-1"2"-512,15-5-67,-3 8 32,-1 3 26,-3 6-13,1 5-23,-6 8-16,3 4-5,-6 6-7,-2 4 4,-7 1-11,-6 3-11,-12 4 1,-10 1-7,-12 1-14,-15-2-2,-6-9-44,-5-3-41,6-11-35,14-9 0,13-7 69,13-5 36,10-1 15,7-4 15,9 1 0,8 0-15,14-3 15,13 0 20,9 4 7,7 5 0,-2 2-5,-2 3 13,1 5-17,-5-4-9,-3-1-11,-5-3-5,-7 2-2,-7-6 0,-10 2-6,-1-5-13,-7-4-46,0 0-62,-5-4-86,1-3-140,-1-56-334</inkml:trace>
  <inkml:trace contextRef="#ctx0" brushRef="#br0" timeOffset="76002.3471">19037 12321 987,'0'0'283,"0"0"-131,0 0-86,0 4-42,3 6-23,2 13 53,4 8 25,1 14-4,-1 8-33,-2 8-25,0 2 1,-5 5-5,-4 5-13,-1 3-163,8 99-448</inkml:trace>
  <inkml:trace contextRef="#ctx0" brushRef="#br0" timeOffset="76976.4028">20080 12897 117,'0'0'910,"0"0"-729,1 2-127,4 3-46,2 9 53,8 8 50,-1 7 5,2 8-4,1 5-16,-7 7-13,-4 6-16,-9 4-1,-10 7-7,-15 5-19,-13-3-11,-10 3-14,-9-8-6,9-7-9,11-13-7,15-12-42,9-14-52,12-10-17,5-14-26,6-13-324,48-88-248</inkml:trace>
  <inkml:trace contextRef="#ctx0" brushRef="#br0" timeOffset="77499.4327">20155 13052 819,'0'-4'271,"0"4"-137,0-4-38,0 4 31,0 1-5,-2 2-41,2 1-51,2 6-30,-2 9 51,1 6-5,-1 11-7,-1 5-15,-4 2 3,-1 0 2,3 2-8,-2-3-6,5-8-9,0-4-5,5-8 1,1-10 7,10-8 1,4-10 16,13-11 2,10-17-11,1-15-17,3-10-7,-9-2-11,-5-7-2,-6 1 5,-8 0 0,-8 10-1,-7 4 16,-4 14 0,-4 12-1,1 9 2,0 10-1,3 1 5,-2 6-5,2 2-12,2 6-22,1 3 10,1 11 24,3 7 25,0 10 7,-1 6-14,-5 1 15,1 7-2,-4 1 1,1-5-10,-2 0-7,3-8-9,-3-5-4,6-6 4,-2-6-6,4-9-56,4-3-116,8-9-67,8-11-221,58-46-506</inkml:trace>
  <inkml:trace contextRef="#ctx0" brushRef="#br0" timeOffset="78050.4642">21009 12859 1067,'0'0'272,"0"2"-200,0 2-56,0 5 19,3 8 53,2 8-5,2 8-20,-1 11-11,0 3 7,-1 4-19,-7 6-5,-6-1 19,-3-5-21,2-9-14,1-17-10,4-12-3,1-12 11,3-2 13,4-10 19,-1-6-19,5-15-30,8-15-30,9-12-16,10-7-46,2-7 19,-3 12 41,-2 12 23,-10 20 9,-10 12 10,-8 12 11,0 3 0,-3 6-21,3 1 1,2 10 30,6 7 20,3 9 5,0 12-19,3 5-4,-4 8-3,-1 8-3,-4 0-6,-6 2 2,-3-3-7,-2-8-2,-5-8-7,0-7-5,0-12 5,3-11-6,1-10-1,1-7-8,2-6-16,5-10-63,3-13-274,35-104-255</inkml:trace>
  <inkml:trace contextRef="#ctx0" brushRef="#br0" timeOffset="78385.4834">21804 12500 1344,'0'3'237,"3"-2"-202,0 6-34,2 2-1,-1 6 31,0 9 14,0 2-10,-3 1-17,-4 3-5,-6-1 1,-6 1 2,-12 4-5,-11 2-11,-2-1-35,-4-3 1,10-6-2,10-14 22,11-7 8,11 1-3,4-6-4,6 0 2,6 0 11,11-4 33,8 2 6,6 1-20,0-3-8,-2 4-10,2-2 5,-1 2-6,0 0-30,-4 0-129,63-1-293</inkml:trace>
  <inkml:trace contextRef="#ctx0" brushRef="#br0" timeOffset="79061.522">22385 12642 1288,'15'0'207,"3"-4"-158,16-6-26,12 2 13,-4 2-6,-2 3-11,-4 1-11,-9 0-7,-3 0 1,-11 2-2,-9 0-36,-8 0-88,-2-4-163,-7 4-171,-1 4 182,-2 2 153,-2-1 123,0 5 21,2 2 97,2-1 68,-2 0-15,3 4 18,2 4-15,0 7 6,1 3-36,-2 9-18,2 6 5,-3 5-2,3 9-68,1 4-14,1 4-16,-3 2-7,4 2-15,-3-7-1,3-4-2,-3-10 0,-1-15-5,2-12 8,-1-8 3,-4-7 8,-8-5-4,1-6-4,-5-4-1,6-2-4,8-2-5,5 5 3,5 0-5,7 4 0,8-3-1,11-1-10,16 0 10,6 0 0,7 5 1,2-3 2,-4 3 13,-2 2-2,-1 0 1,-8 2-13,-6 3 1,-7-3-1,-2 5 8,-3-3-9,-3-1 1,-1-3-1,-2 0 0,0-7-6,-1-1-7,2-9-50,-1-3-137,0-8-163,5-60-248</inkml:trace>
  <inkml:trace contextRef="#ctx0" brushRef="#br0" timeOffset="79483.5462">23328 12226 1202,'10'-1'248,"2"-3"-191,13 3-38,1 2 49,-4 6-19,-8 3-26,-1 4-5,-8 7 3,-5 1 12,-8 4-12,-6 4-2,-9 4-19,-13 6 0,-8 2-75,-6 7-9,8-4 51,9-6-3,12-11 14,14-7 7,3-10 14,5 3 1,7-8 5,2 4 67,17-3 25,10 1 7,9-3-41,4-1-32,-1 1-23,-4-2-1,-4 1-7,-8-2-21,-10-2-108,-13 0-33,-35-14-150</inkml:trace>
  <inkml:trace contextRef="#ctx0" brushRef="#br0" timeOffset="80610.6106">21719 12542 516,'0'-4'156,"0"0"-13,-3-4 10,3 2 28,-4 1-32,4-3-26,0 7-14,0-1-20,0 2-20,0 0-27,0 0-17,4 0-4,1-1 5,2-2 4,4-3-15,2-1-5,5 1-4,-5-1 0,-2 3-4,-1 4-2,1 1-1,2 3 0,2 4-5,1-1-2,0 6 7,-2 0-5,-2 3 6,-3 1 0,-5-5 13,0 2 32,-7-4-13,1 2 16,-5 3-8,-4 4 11,-6 4-10,-2 0-13,-4 4-10,2-5-4,0 4-14,1 1 0,1-3 8,4-7-7,0-1 8,-4-4-1,2-1-7,-2-3 1,4-4 8,5-1-9,2-1-1,-1-1 1,6 2 1,2-3-2,1 0 1,0 0-1,1 0 1,2 0-1,5 0 0,4 0 0,8 0 10,12-3-1,4 3-7,7 0 14,-3 3-14,2 0 8,-3 1-9,-3 4 5,-6-4-5,-4 0-1,-3-1-1,-7 1-17,2-1-75,1-6-234,34-30-478</inkml:trace>
  <inkml:trace contextRef="#ctx0" brushRef="#br0" timeOffset="82185.7007">11787 15725 647,'0'0'468,"0"1"-423,0 9-38,-3 9-7,-2 11 21,2 11 56,-6 10-10,2 6 4,4 12-7,-4 4-1,4 6-9,2 6-10,1-2-29,4-3 4,3 2-5,1-7-1,4-1 2,0-5-15,0-12 0,1-10-9,0-18-1,0-11-1,4-14 11,3-17 51,5-19-10,12-23-34,2-19 1,0-17-8,19-54-37,-26-13-19,-29 107 5,-2 2-10,1-40 28,-5 14 32,-4 20 1,-1 16 29,0 22 39,4 9-4,2 4-55,1 8-9,2 4-21,3 11 21,3 12 0,2 15 7,3 5 10,4 11-2,-2 1 18,3 6-11,-5 1 10,5 4-17,-3 1 6,1 2 6,1-3-9,-3-5-2,0-8-1,4-8-15,-4-12 0,2-10 23,2-5-4,-4-8-4,-4-7-7,-3-7 10,-2-4-2,4-10 37,5-10 31,7-15-39,14-17-23,2-15-13,2-10 0,0-13-8,17-64 0,2-35-1,2-1 0,-29 80-1,-21 64 0,-2 10 1,-2 10-1,4-27 0,-8 20 1,-1 11 1,-3 13 0,2 5-1,1 4-14,0 2-49,0 4-99,3 4-81,1 7 90,6 2-92,10 51-136</inkml:trace>
  <inkml:trace contextRef="#ctx0" brushRef="#br0" timeOffset="82973.7458">12766 16690 1092,'0'0'192,"0"0"-155,0 3-28,1 5 21,2 1 57,0 8 0,3 6 3,1 6-30,-3 1-19,-1 6-20,-1 0-2,-4 8-2,-1-1 7,-3-4-5,-3-4-4,1-8 0,3-11-4,1-10 10,3-10 16,1-9-10,0-16-27,3-9-13,7-23-37,7-9 2,5-3-18,7 0 36,-4 17 15,-1 13 9,-2 21 6,-8 6-1,-4 16-14,-4 0-12,2 7 27,2 9 6,-3 7 50,2 9 7,-4 6-11,-1 1-7,-2 4-18,-2 5-13,-4-6-4,-1 4 2,1-8-3,-3-10-7,4-11 4,2-10 7,-1-10 14,4-8-27,1-12-10,3-13-34,7-11 10,7-10-10,2 1 22,3 2 20,-3 10 1,1 13-4,-8 14 4,-4 3 1,-3 10-1,-3 7-15,2 0 14,1 10 2,2 4 48,5 10-6,-1 4-6,2 7 0,0 3 15,-2 6-13,-2 0-11,-4 0-3,-4 3-9,-4 2-2,-2-3-13,-3-8 0,0-9-114,5-11-222,18-29-553</inkml:trace>
  <inkml:trace contextRef="#ctx0" brushRef="#br0" timeOffset="83448.773">13834 16207 1211,'0'0'198,"3"0"-170,9-4-16,0-2 42,7-1 32,8 2-25,6 4-13,6 1 11,4 1-23,2-1-21,0 2 0,4-4-9,0-2 4,5-2-4,0-7-6,-4 1-13,-3 0-53,-9 3-106,-8 0-83,2-6-286</inkml:trace>
  <inkml:trace contextRef="#ctx0" brushRef="#br0" timeOffset="83799.7931">13838 16710 1027,'0'7'137,"4"2"-86,-1 7 10,7 0 58,2 0 13,9-6 4,4-1-7,11-3-42,10-6 6,8-8-28,6-4-32,3-9-5,5-1-17,1 0 2,-4 1-5,-4 6-7,-10 1 11,-10 5-12,-15 6 1,-12-1 0,-7 2 0,-7 4 5,0-2 0,-3 0 3,2 0-9,-4 0-10,-3-3-137,-1-3-228,-12-26-551</inkml:trace>
  <inkml:trace contextRef="#ctx0" brushRef="#br0" timeOffset="85999.9189">15193 16325 863,'-2'1'187,"-3"2"-116,-5 4-25,1 5 2,-2 10 15,-5 8-3,5 10 12,-2 9-21,0 2-16,4 2-5,1-4-2,4-1-5,2-3-4,4-6-19,2-8-6,5-7 6,6-8 0,6-11 6,7-10 14,4-15-4,7-6-16,0-15 6,-1-4-6,-1-8-6,-5-4 5,-7-1-12,-6-2 13,-7-1 0,-7 7 0,-5 9 9,-3 10-9,-2 7 1,2 14 5,0 6-6,2 7 0,-1 2-15,2 11-8,0 10 23,-1 14 11,-1 16 10,-2 7 25,1 5-13,-3-1 6,1 0-6,5-10-31,3-10 6,3-10-7,5-11 5,-2-9-5,4-9 22,5-8 37,5-11 22,5-6-16,4-13-27,1-6-15,2-1-4,-6-2-8,0-4 0,-5 0-5,1-4-6,-2 2 4,0-2-5,-8 6 0,0 4 9,-6 7-9,-3 3 0,1 11 0,-4 5-1,-3 10-16,0 5-65,-1 3-100,-3 11-79,-2 8 20,-24 71-297</inkml:trace>
  <inkml:trace contextRef="#ctx0" brushRef="#br0" timeOffset="86622.9545">15763 16645 614,'0'1'604,"2"1"-514,1 2-70,-2 4 110,2 3 28,2 2 1,-2 6-38,2 4-59,0 1-23,-2 2-14,-3 1-4,0-6-10,0-6-5,-1-6-6,1-5-31,1-4-1,-1-4 5,2-5-36,2-13-120,4-8 68,3-11 43,6-2 27,1-4 22,0 8 22,3 11 0,-1 7 1,-6 12 12,-5 2 9,1 7-3,-4 4 17,3 8 23,-2 6 37,-2 9 16,-2 2-33,-4 4-32,-3 1-25,1-4-10,-2-4-11,2-11-3,3-8-15,0-4 12,1-6 4,4-5-7,4-9-39,4-9-3,8-5-7,0-10-11,8 1 13,-1 5 29,-3 6 15,2 9 6,-10 14 6,-1 4 5,-4 10 25,-1 4 29,0 2 5,2 6 1,-3 5-13,-3 2-11,-1-3-17,0 0-17,-5 3 2,1-4 6,-2-1-15,2 0-25,-1-5-134,5-5-131,17-16-403</inkml:trace>
  <inkml:trace contextRef="#ctx0" brushRef="#br0" timeOffset="86931.9722">16599 16534 978,'1'8'162,"-1"2"-25,2 0-7,-2-4 13,0-3-40,0-3-23,0-2 13,0 1 27,0-5-18,3-4-62,-2-2-31,1-5 0,-2 1-9,0-1 1,-3 11 0,0-3 7,0 13-7,-6 1-1,0 1 0,0 4-1,2 4-53,2-5-106,6 0-146,26-15-499</inkml:trace>
  <inkml:trace contextRef="#ctx0" brushRef="#br0" timeOffset="87908.028">17070 16074 1039,'0'-3'228,"2"6"-162,-2-3-12,3 1 59,0 4 19,1 1 52,4 8-29,4-1-74,1 6-24,1 3-3,2 5-21,-1 8-8,2 8-2,-3 5 8,-1 10-1,-3 1-6,-3 1-6,2-8-7,-5-2-5,1 3-6,-1-8 0,0-6 1,0-10 1,-3-12 3,1-6-5,0-5 0,-1-2 0,-1-3 0,3-1 1,-3 0 11,0-1-5,0 1-6,0-3 8,0 3-3,0 0 0,0-1-4,0 1 7,0-2 0,0 2-9,0 0 1,0 0 0,0 0 7,0 0-8,0 0-1,0 0 1,0 0 1,0 0-1,0 0 1,-3 0 0,2 0 0,1 0-1,-2-1 0,2 1 0,0 0-21,-2 0-11,2-3 4,-1-1-28,1-1-88,0-4-189,5-27-307</inkml:trace>
  <inkml:trace contextRef="#ctx0" brushRef="#br0" timeOffset="90182.1581">17509 16040 656,'-4'-4'237,"-1"3"-12,-4-8-45,-3 3-19,-5 0 2,3 1-10,-4-4-22,3 0-34,0 1-29,1 0-17,-2-2-9,3 5 0,-4 0-8,1 2-14,-5 3-8,-3 7-11,-6 5 5,1 4-5,-1 8 0,0 0 5,6 3-5,8 4-1,2 2 0,7-1 0,4-3 0,3-3 0,3-4 0,3-3 0,2 3 0,2-1 1,2-2 5,4 4-6,-1-3 11,3-4-5,1 4-6,-1-8 6,1 4-6,-2-3 1,2 3 0,-1-2-1,-1 5 1,2-3 0,-3 6 0,1 0-1,-5-3 0,-1 2 2,-3-5 4,0 3-5,-5-1 21,-3-4-2,-3 3 10,-5 0 10,-5 4-7,-5-1-1,-7 3-10,-7-2-4,-1-2-12,-3 0 0,0-8-4,5-2-2,1-7-26,6-8-35,4-2-22,3 0-22,4-8-129,2 3-321,1-37-259</inkml:trace>
  <inkml:trace contextRef="#ctx0" brushRef="#br0" timeOffset="90828.1951">17540 15962 877,'-7'-3'247,"1"-1"-91,-11-3 11,1 1 17,-6-1-34,2 6-34,-4-3-43,4 4-19,0 0-12,0 0-7,-2 4-2,4 3-11,-4 4-13,-2 1 8,-1 9 2,1 1-1,-2 2-3,-2 7-1,4 0-2,2 7-6,7-1-5,0-6 5,6 0-6,5-2 1,0-4-1,4 1 1,4 0-2,0 3-4,7-5 5,2-2 1,2 3-1,7-2 0,4-1 7,4-3 6,4 0-12,3-2 0,1-1 8,-1-4-8,-6 3 7,-4-5-7,-11-2-2,-2 2 2,-7-2-1,-7-6 11,0 5 11,0-1 16,-7 5 8,-6 4 8,-7 10-19,-10 3-10,-6 3-11,-4 0-13,-1-3 8,6-7-8,1-2-1,8-8-28,5-9-35,5-8-39,7-9-89,6-11-386,37-78-137</inkml:trace>
  <inkml:trace contextRef="#ctx0" brushRef="#br0" timeOffset="91175.2149">17775 16303 931,'0'0'572,"0"0"-497,0 4-75,1-1 0,-1 3 66,5 3 45,-4 2-4,3 1-26,-4 6-14,0-7-19,0 3-15,0-9-13,0-1-7,0-4-7,2 0-4,-2-1 10,0-2 3,1 0-3,-1-3 0,0-4-12,0 5 7,-1 3-7,-1 2-1,-6 2-17,2 3-69,3 5-239,4-4-619</inkml:trace>
  <inkml:trace contextRef="#ctx0" brushRef="#br0" timeOffset="91850.2535">18078 15852 929,'0'0'269,"0"0"-167,0 3-63,0 4 31,0 10 107,1 7-31,-1 8-20,1 7-15,-1 0-24,2 2-36,0 2-21,-1 0-12,1 4 0,-2 2 1,-3 6-1,-2 2 5,-3 10 22,1 2-20,-2-7-4,0 8-10,-2-2-4,1-10-1,4-9-6,3-16 1,3-11-2,1-3 2,3-6-1,0-4 2,-1-1-1,-1-4-1,3-2 6,-5-2-4,2-2 23,2 2 5,4-4 11,3 0-8,5-6-11,-1 1-13,2-5 0,0-2-3,0-2-5,5-1-1,-4-3 0,2-5-24,-3-2-15,-5 3-27,-4-1-37,-1-5-101,-4-46-449</inkml:trace>
  <inkml:trace contextRef="#ctx0" brushRef="#br0" timeOffset="96219.5034">22274 12714 472,'0'0'201,"0"0"-75,-3 0-19,2 0 11,-2 0 4,3 2-19,0-2 2,0 0 17,-3-2 11,3 2 16,-3-1-13,3-2-46,0 3-36,0 0-24,0-1-16,3 1-14,0 0-11,-3-3 5,0 3 6,3-1 9,-2 1-3,4 0-5,3-1 5,5-6 0,2 1-6,1 2 1,-4 0 0,4 1 0,1 0 0,-1 0 0,7-1 5,-4-5-5,2 4 0,1 0 0,-1 2 1,-6-3-2,0 6 1,-5-4-1,-1 4 0,2-4 0,1 1 0,-5 2 0,1-1 1,-4 0 0,2 1-1,0-2 1,1 1 0,-2-2-1,-2 2-1,-1 2-30,-2 0-17,0 2 3,-2-2 1,1 0 14,-1 0-1,1 3-20,-1-3-6,-2 1 6,-1-1 10,-1 5-22,-4-2 29,-1 3 13,-2 2 3,2-5 17,4 1 1,-1-2 1,3 1 5,0-1 0,4 0 14,-1-2 8,-1 2-1,3-2 0,0 0-7,-2 0-13,2 4-5,-1 2 7,-2 3 12,1-1-20,-1 9 24,0-1 7,0 6-1,2-3-14,-2 3 10,0 0-8,0-3-1,0-1-3,2 1 5,-2 0-2,0 1 4,0 5 4,1-4-14,1 6-5,1-3-7,0 0 2,0-5-1,1 3 0,1-1 6,1-1-6,-3-3 4,1-1-5,-1 0 0,0-8 6,0 1 3,0 2 3,-1-4-1,1-1-2,-3 5-2,3-2 4,-2 3-11,1 1 1,0 1 1,1-2-1,-3 3 0,2-3 0,-2 4 5,3-4-6,-3 0 0,2-1 0,-1 1 1,2-2-1,0 0 1,-3-4 0,2 4 0,-2 1 1,1-6-1,1 3 0,1-2 5,-3-4-5,3 2 1,0-4-1,0 2 7,-2-2-7,0 3 5,-9-2-6,2 2-6,-1-2-9,-5-1 1,1 0-2,-1-1-1,3 1 2,-2 0-1,6-3 2,-5 3 7,6-4-1,-3 4 7,3-2 1,4 0 1,0-2 0,0 3 1,-1-4 5,4 4 5,0 1 8,0 0 7,1-3 7,5-1-5,0-1-20,7-6-9,0 1 0,6-1 0,4 0 0,3 2-1,5 2 1,6-4 0,-1 8 0,4-1 1,-2 4 1,-2 2 5,-10 0-6,-2 1-1,-9 2 1,-4-3-1,-1 2 0,-6-1 0,-2-3 0,1 3 0,-3-3 0,0 0 2,0 0 5,-3-3 2,3 3-9,0 0-17,-3-3-31,-4-1-207,-23-3-323</inkml:trace>
  <inkml:trace contextRef="#ctx0" brushRef="#br0" timeOffset="97075.5524">18869 16210 1272,'-1'-3'287,"-2"3"-70,0-4-98,3 4-26,0 2 19,3-2-35,-3 2-43,8-2-28,7 6 2,8-3 2,10-2 7,3 2-8,0-3 0,1 0-3,-3 0-5,4 0 5,4-4-5,7-2 9,4-3-10,0-5-1,-3 2-8,-5-1-28,-6 3-32,-15 4-77,-11 6-103,-13 8-97,-20 10 139,-91 58-485</inkml:trace>
  <inkml:trace contextRef="#ctx0" brushRef="#br0" timeOffset="97419.5721">18924 16807 1451,'0'0'292,"0"0"-199,0 2-34,4-2 56,-4 1-8,7-1-43,11-3-16,18-3 11,15-8-14,10 1-12,1-5-6,0 4-6,-9 6-11,-5 0-4,-6 8-6,-3 1 1,-3 7 0,-3-3 0,-7 1-1,-2 0 0,-5 2 1,-5 0-1,-3-2 0,-4-4 0,-4 1 1,-3-3 0,-2-3-1,1 3-6,-1-2-33,1-7-72,7-46-487</inkml:trace>
  <inkml:trace contextRef="#ctx0" brushRef="#br0" timeOffset="97937.6017">20245 16424 1389,'-4'-5'342,"2"1"-130,-2-4-101,4 8-30,1 0-5,5 0-26,15-4-25,21-3 11,68-19 15,60-14-16,2 7-11,-81 20-9,-52 6-8,-3 4-6,-1-1 0,27-1-1,-10 2 0,-11 3-12,-11 6-31,-9 0-50,-8 5-72,-11 7-318,-68 41-258</inkml:trace>
  <inkml:trace contextRef="#ctx0" brushRef="#br0" timeOffset="98352.6254">20555 16734 1465,'3'1'336,"8"0"-285,13 3-41,10 4 10,3 2 37,-1 3-9,-7 2-9,-10 6-15,-13 1 0,-9 3-2,-16 8 2,-16 10-13,-15 5-11,-16 6-54,-7-1-54,2-4-83,12-9 14,17-14 53,20-9 85,15-11 33,15-9 5,11 0 1,9-1 38,10-8 37,10 4 24,3-1 1,3-4-23,-1 4 4,-1 5-12,-5 2-23,-4 10-11,-10 2-20,-5 2-8,-7-1-1,-6-7-1,-4-5-5,3-10-44,-2-12-148,4-7-124,12-80-339</inkml:trace>
  <inkml:trace contextRef="#ctx0" brushRef="#br0" timeOffset="98602.6397">20857 15290 469,'-1'-5'1059,"1"3"-857,-2-4-128,2 6-38,0 2 7,2 5-14,2 12-7,3 10 16,2 20-17,-6 8-8,-6 16-5,-7 13-8,-7 6-128,0-2-215,-10 81-562</inkml:trace>
  <inkml:trace contextRef="#ctx0" brushRef="#br0" timeOffset="99027.664">21636 15952 812,'0'0'822,"1"3"-703,4 2-118,2 12-1,2 6 16,5 15 29,1 10 14,0 14-29,-5 6-6,-3 7 6,-7 4-2,-16-1-7,-8 3-1,-13 1-5,-11-3-3,-6-4-12,3-8-24,8-15-123,17-19-138,18-51-169</inkml:trace>
  <inkml:trace contextRef="#ctx0" brushRef="#br0" timeOffset="99620.698">21657 16185 912,'0'-5'327,"0"4"-117,-2-6-65,2 7-7,0 0-16,0 7-74,0 4-48,3 13 15,2 12 7,-1 9-2,1 4-7,-1 2-12,-1-5 11,0 0-4,0-9-7,2-5 1,-2-7-1,0-11 1,1 0-1,-1-8 0,0-4 0,3-4 9,7-6 4,7-9-2,3-7-11,4-8-1,3-9-5,-3-4-8,-3-7-16,4-8-26,-7-2 11,-2 1 23,-10 2 14,-7 8 6,-7 6 1,-3 10 11,0 3 8,2 12 19,2 5 1,1 7-5,3 6-18,0 2-16,0 6-12,3 1-13,3 8 25,0 8 7,2 10 13,-1 8 4,-2 4 7,-3 7 4,-4 0-4,-3 4 1,1 3-4,-3-5-14,3-5-8,2-3-5,2-11 6,0-6-7,6-8 0,1-5-42,7-8-105,11-11-169,8-6-334,80-69-221</inkml:trace>
  <inkml:trace contextRef="#ctx0" brushRef="#br0" timeOffset="100318.7379">22419 16084 980,'0'-1'357,"1"1"-164,-1 0-77,2 1-13,-2 1-19,3 5-55,3 13 25,5 9 3,-4 10-20,-4 9-5,-3 0-7,0 5-5,-6-6-10,0-3 1,-3-10-2,2-8-8,1-10 8,1-6 1,4-3-2,-1-14 11,2 0-8,2-9-11,0-12-24,9-11 6,7-9-2,1-5-4,5-1 3,1-1 6,2 6 8,2 8 1,-1 10 5,0 5 1,-1 6 0,-3 4 0,-3 6 12,-6 5-6,-4 1 1,0 6 1,-3 2-1,1 1 2,-2 9 6,1 8 15,-1 6-10,0 9-4,-3 11 4,-4 0-5,-2 7 3,0 0-3,-1-3-6,-4 2-9,4-2 11,-3-3 1,2-4-11,-2-7-1,0-12-1,4-13-29,1-9-26,1-4-2,1-8-31,7-10-194,2-12-89,25-95-306</inkml:trace>
  <inkml:trace contextRef="#ctx0" brushRef="#br0" timeOffset="100710.7603">23040 15693 579,'4'-6'658,"2"-2"-539,7-1-44,1 5 46,-1 7-31,-4 2-37,0 8-7,0 7-11,-3 3-10,-3 6-13,-3 3-10,-3-3-2,-6 3-45,-7-1-68,-5-1 11,-2-2 8,4-9 26,4-5 52,5-9 16,5-3 23,3-2 23,2 0 13,0 0-4,2 0-8,3 0-25,2 2-10,7 0 17,-1 0 1,2 1-9,0 0-3,1 1-12,-1-1 0,5 0 6,0-3-12,0-3-24,-2 0-111,-3 3-120,9-6-297</inkml:trace>
  <inkml:trace contextRef="#ctx0" brushRef="#br0" timeOffset="102225.847">23487 15815 372,'0'-1'267,"0"1"-75,2-4-41,0 1 32,8 3 2,0-7-31,7 4-4,3-5-33,0 3-18,4-4-27,0 5-31,2-1-25,2 1-7,1 4-1,-2-4-8,0 4 0,-3-3-11,-4 3-51,-3-3-44,-7 6-26,-5-3-8,-5 3-40,-9 1 23,-10 5 95,-7 9-8,-4 0 28,5 4 35,7-6 7,6-5 26,5 2 26,2 3 29,1 2 15,2 5 9,0 7-1,4 5 14,0 5-19,0 5-1,2 3-25,-3 3-7,2-1-6,-3 1-19,-1-1-23,-2-2-5,-1-5-2,-2-8-10,-1-2 7,0-11-7,-4 1 13,-5-1-4,-8-8-8,2 1-2,-3-7 0,4-8 0,2-4 1,6-10 5,4 3-4,3-1 4,6 2 6,8 2 10,4-2-10,10 1-11,14-2-1,8 4 1,0 1 13,2 6 8,-4 2-5,-5 2-5,2 3-3,-2-6 1,0 5-4,1-6-4,-5-4 4,-8 2-6,-1-2 5,-11 0-5,-4-2-15,0-6-11,-4 1-14,-4-5-35,-4-2-78,-5-5-158,-3-7-203,-20-79-468</inkml:trace>
  <inkml:trace contextRef="#ctx0" brushRef="#br0" timeOffset="102623.8697">24081 15471 796,'11'-6'234,"-3"-1"-120,6-3 33,-2 7 17,1 4-32,-5 5-20,1 7-1,2 3-30,-3 8-28,-2 0-22,-1 1-4,-4 2-12,-5 6 2,-2-1-7,-8 9-10,-5-3-15,-4-5-36,4-10-1,0-11 16,8-4 16,2-2 5,6-6 8,3 3 5,0-3-8,3 0 4,3 4 6,3-1 0,9-1 40,7 2-1,7-3-7,12 4-4,-4-4-19,6 3-1,0 0-8,-4 3-40,-3 0-187,38 3-343</inkml:trace>
  <inkml:trace contextRef="#ctx0" brushRef="#br0" timeOffset="102845.8824">24754 16068 1001,'-2'8'264,"-2"2"-38,-3 9-2,2-4 5,1 1-86,4-2-82,0-2-38,3 1-13,0-4-1,0 0-9,2-3-11,1 0-118,0-4-333,-3-24-548</inkml:trace>
  <inkml:trace contextRef="#ctx0" brushRef="#br0" timeOffset="103921.944">25072 15700 1206,'2'0'294,"-2"0"-140,0-1-25,1 1 30,-1-2-21,1 2-57,-1 2-36,2-2-21,1 2-23,4 10 5,7 4 5,6 7 4,0 2 1,0 5 7,-2 1-5,-2 0 1,-6 0-1,-1 3-3,-1 3-1,-1 1-2,-4 1 0,4 3-2,-2 0 2,1 2-10,-2 0 7,4 4 0,-1-3-8,0 1 0,-1-2 0,-2 1 8,0-4-9,2 0 2,4-3-2,-2-3 1,-1-4-1,1-7 0,-1-1 1,-1-7-1,-3-3 0,0-6 1,-3-7 0,2 0 10,-2-1 2,1-2-2,5-13 8,7-10-10,7-21-7,13-22-1,27-65 0,17-47-1,35-19-2,-42 83 1,-43 71-1,-6 7 2,-4 1 0,14-32 0,-12 14 1,-9 12 0,-2 13 0,-4 6 0,2 10-1,-6 4 0,2 5 0,-1 4 0,-1 2 0,0 0 0,0 0-2,-1 0 1,1 2-1,0-2-4,0 0 0,0 0-1,-2 0-7,2 0-5,0 0-17,-4 3-32,2-2-40,-2 7-57,-2 6-136,-29 31-240</inkml:trace>
  <inkml:trace contextRef="#ctx0" brushRef="#br0" timeOffset="106731.1046">26395 16648 922,'-1'4'366,"0"2"-247,-3 11-77,-2 3 30,-8 9 7,-6 5-11,-12 5-22,-8-1-22,1-1-24,6-6-15,10-14-174,26-52-367</inkml:trace>
  <inkml:trace contextRef="#ctx0" brushRef="#br0" timeOffset="107917.1725">27978 5179 541,'0'-5'497,"4"2"-299,-4-1-108,0 4-35,2 3 8,-2 4-4,0 8 4,0 15 42,-6 15 10,-1 19-26,-9 13-25,-6 9-7,-2 0-15,-5 7-16,-3 1-5,6 0-6,-3 5-9,8 1-5,0-4 0,9-9 0,4-18 1,8-18-1,4-19 1,6-15-1,5-7 0,11-6 8,10-5 5,14-12-4,11-9 1,5-5-10,3 1 5,-10 8-4,-7 4-1,-10 4 0,-8 6-1,-10 4 1,-13 1-1,-2-1-6,-5 3-22,-4-3-53,0 0-89,2-3-77,29-32-226</inkml:trace>
  <inkml:trace contextRef="#ctx0" brushRef="#br0" timeOffset="108197.1885">28627 5719 1144,'0'-1'314,"0"1"-170,0 0-66,1 1 6,1-1 0,2 0-27,11 0-30,15 0 4,17 0-5,26-4-11,50-3-5,-87 5 2,34 0-4,-22 2-8,-15 0 0,-12 2-17,-8 0-82,-1 2-136,-4 6-143,-13 8-284</inkml:trace>
  <inkml:trace contextRef="#ctx0" brushRef="#br0" timeOffset="108480.2047">28737 6337 255,'3'3'674,"2"-2"-511,5 3 20,4 6 8,4-5 2,-2-2-17,5 1-25,4-4-41,7-4-37,8-2-31,2-6-19,7 3-16,3 1-1,1-1-4,2 0 4,-10 7-6,-13 2 0,-11 2-9,-10 2-39,-6 4-84,-3-2-192,-7-2-182,-29-2-511</inkml:trace>
  <inkml:trace contextRef="#ctx0" brushRef="#br0" timeOffset="109247.2486">26186 5628 826,'-2'-6'600,"0"6"-417,-1-8-129,2 9-40,1-1-13,-2 3 20,0 1 24,-1-4-14,0 7-20,2 0-10,-2 4 6,-5 9-7,4 5-21,-5 8-109,-6 2-118,-3 5-202,-56 50-295</inkml:trace>
  <inkml:trace contextRef="#ctx0" brushRef="#br0" timeOffset="109420.2585">25725 6308 754,'0'2'270,"0"-4"-189,2 4-67,-2-2-13,1-2 16,3 4-5,7 2-3,10 1-9,13-2-62,78-11-307</inkml:trace>
  <inkml:trace contextRef="#ctx0" brushRef="#br0" timeOffset="109584.2678">26390 6380 957,'4'5'189,"-3"0"-100,4 5 44,1 0-49,-2 2-42,3-2-22,-1-1-8,0 3-12,2-2-39,4-3-159,39-7-396</inkml:trace>
  <inkml:trace contextRef="#ctx0" brushRef="#br0" timeOffset="111379.3705">24497 2308 950,'-1'-6'134,"-2"2"7,0-2-60,2 2-15,1 4-6,-2 0-37,2 4-23,-2 8-20,1 14 20,-7 18 19,-6 17 20,-5 22-4,-6 8-2,-18 64-6,-4 16-9,9 24-9,19-58 0,2-33-8,7 5 8,-1 0-8,5 0 0,0 5 1,5 2-1,-16 6 6,-3 10-6,-2 1 8,-2 11-8,-2 9 0,-1 15 5,12-19-6,0-14 1,11-3 0,7 1 1,3-1-2,7-13 2,4 1 5,-10-69 1,4 0-7,14 107-1,-10 21 1,-9-42 5,-3 3-5,-2-21 0,3 9 5,-4 9-5,6 14 0,4 10 7,3-20-8,3-8 6,7 6-6,-2-5-1,12 3 1,-1 17-1,1-33 1,3-8 0,0 3 0,13-1 1,2 2-1,-4-4 0,3-4 1,-3 6 1,1-4-2,-2 9 0,5 8 0,-7 1 0,-4 5-1,6-23 1,-8-2-1,5 5 1,-5-4 0,2-3 0,-2-4 0,-13-53 1,-3-3-1,1-2 7,22 45-7,-3-7-1,-2-1 0,-3-2 1,-3 4 1,-7 5-1,-3 3 0,-3 2 0,-2-2 0,-2-5 0,2-2 0,2-4 1,3-1-1,3 1 1,3 1 0,7-2 0,-3 9 1,-4-1-1,-3-2 1,-2 6-2,-7-6 0,-4 4 0,3 3 0,-4 0 0,7 1-1,1-2 1,5-2-1,4-8 1,4-5 1,1-1-1,1 6 1,0 1-1,-1 7 1,-4-3-1,-1 1 1,-4-5 0,-5-4-1,0-6 1,0 1-1,1-1 0,0 0 0,3 1 0,0 3 0,4 0 0,-3 4 0,1 0 0,-3 2 0,-4-4 0,2-2 1,-4 0-1,0 1 0,-5-2 0,0-1 1,-2-7-1,-2-8 1,1 0 1,-1-3-1,2 1 0,-1 7-1,-1 2-1,0 5 1,1 9 0,-2 3-1,-2 6 1,0 5 0,-2-3 0,-2-6 1,1-11-1,-5-5 1,1-6-1,-6 0 1,-1 0 1,-3 5-1,-2 6 0,1 3 0,-6 0 0,6 1 5,-5 3-6,1 8 0,1 4-1,1 5 1,-2-5-1,5-1 1,0 2-1,0 0 1,0-6 0,-1-6-1,-3-9 2,-4-7-1,2-2 0,-7-8 0,2-8-14,9-13-128,7-14-212,32-54-444</inkml:trace>
  <inkml:trace contextRef="#ctx0" brushRef="#br0" timeOffset="112349.426">29749 5919 730,'-5'0'222,"4"3"-41,-4-3-86,5 0-16,0 0 29,2 0 26,0-3-2,6 3-21,18-3-33,19-5 7,61-5-28,32-3-28,-8 4-19,-95 12-8,-12 0-1,-2 0 0,16 3-1,-13-2-9,-12 5-54,-5 0-138,-8 3-116,-15 11-133,-72 25-416</inkml:trace>
  <inkml:trace contextRef="#ctx0" brushRef="#br0" timeOffset="112749.4489">29873 6322 1036,'0'3'294,"4"-3"-215,9 4-62,10 1 47,16 5 34,6 5-29,0 0-32,-6 6-20,-12-4-11,-13 1 0,-11 2-5,-14 3 6,-18 4 8,-21 8-6,-12 10-9,-11 1-19,-2 1-27,13-5-8,12-10 22,22-6 8,13-13 8,9-8 1,9 2 9,11-10 6,10-1 1,13 3 15,9-3 4,7 2 16,4 2 10,-2 2-2,-4-1-13,-2 3-8,-2 0-13,-5-4-2,-8-8 1,1-2-9,-3-7-2,-7-4-50,-7-10-89,-5 0-171,-7-71-402</inkml:trace>
  <inkml:trace contextRef="#ctx0" brushRef="#br0" timeOffset="113084.468">30220 4686 644,'-4'-11'205,"2"3"2,-4-9-28,3 12-52,3 5-73,0 4-42,-1 4-11,-1 10 9,-5 12 34,1 11 26,-4 9-26,3 0-14,-4-1-11,2-3-11,-1 5-2,-7 2 4,2 6-10,-3 7-28,9 5-167,17 104-278</inkml:trace>
  <inkml:trace contextRef="#ctx0" brushRef="#br0" timeOffset="122371.9993">30801 5804 805,'0'-4'165,"1"2"-29,1-4-23,-2 4-11,0 1-60,0-2-42,-2 2-59,2 2-218,-9 15-313</inkml:trace>
  <inkml:trace contextRef="#ctx0" brushRef="#br0" timeOffset="125001.1496">10559 16665 1407,'-1'-3'270,"1"3"-153,-3-4-113,4 6-4,1-2-15,4 2 8,13-2 7,7-2 58,20-6-7,9-3-9,5-6-36,-2-4 14,-1 4-2,-8 0-18,-10 7-81,-6 3-143,-13 10-46,-13 27-300</inkml:trace>
  <inkml:trace contextRef="#ctx0" brushRef="#br0" timeOffset="125217.162">10536 17093 1395,'0'0'243,"4"0"-231,5 3-11,9-2-1,10-1 57,14 0 34,7-4-31,8-2-15,2-3-16,-6 5-29,-10 0-129,-7 3-129,-11-3-204,-2-16-221</inkml:trace>
  <inkml:trace contextRef="#ctx0" brushRef="#br0" timeOffset="125714.1904">7752 16903 912,'-4'4'171,"3"6"-132,-3 2-35,8-2-2,4-3 44,7-7 56,14-4 39,14-6-13,19-5-19,11-3-17,5-1-25,2 4-28,-7 2-9,-4 6-29,-5 2 7,-6 4-8,-10 1-170,-8 1-36,-11 4-152,-22 12-272</inkml:trace>
  <inkml:trace contextRef="#ctx0" brushRef="#br0" timeOffset="126119.2136">8001 17179 1225,'6'-1'190,"4"1"-151,17-4-21,6 9 51,13 1 17,2 6-4,0 11-17,-8 9-49,-12-1-8,-7 3-1,-15 1-6,-12-1 11,-19 7 5,-18 11-17,-13 8-32,-10 1-40,-4-3 5,7-13 25,9-14 21,14-10 20,16-14 1,16-3 12,5-5-6,8 1-5,9-3-2,8-1 2,13 2 21,10-2 37,12 0 23,4-2-11,-2 0 4,-1-1-62,-7 1 5,-3 0-7,-9-1-11,-12 0-67,-3-3-83,-9-7-26,-4-15-122,-18-102-341</inkml:trace>
  <inkml:trace contextRef="#ctx0" brushRef="#br0" timeOffset="126344.2265">8205 15900 1179,'-3'1'174,"3"1"-150,3 10-24,-3 3 0,4 15 13,3 15 16,0 12-4,-1 13-8,-2 11-10,3 6-7,-2 0-57,4-8-204,9 79-105</inkml:trace>
  <inkml:trace contextRef="#ctx0" brushRef="#br0" timeOffset="126711.2474">8853 16284 1337,'0'6'213,"2"1"-197,0 12 4,1 11 59,-1 11 32,-2 8-30,-2 11-22,-1 4-22,-3 5-19,2-3-4,-4 7-14,4-9 1,-2 1-1,1-7 12,-2-10-2,4-6-10,3-13-2,0-10-14,2-9-10,4 2 26,5-4 6,6 1 0,4-3 0,6-3-4,1 4 4,2-7-5,-2 0 0,-3 0 5,-2-7-5,-5 4-1,-3-5 0,-2-5-130,1-9-128,17-74-448</inkml:trace>
  <inkml:trace contextRef="#ctx0" brushRef="#br0" timeOffset="126954.2613">9324 16374 1536,'2'0'245,"2"0"-222,7 0-22,10 1 4,14-2 9,8-3 2,4 0-4,5 0-6,-6 1-5,-6-1-1,-11 4-18,-11-3-102,-12 3-100,-8 3-109,-44 12-222</inkml:trace>
  <inkml:trace contextRef="#ctx0" brushRef="#br0" timeOffset="127318.2822">9530 16426 688,'0'9'94,"4"-3"-25,1 15 65,1 6 67,3 4-51,-1 5-27,3 5-23,-3 7-26,-4 4-20,-4 7-17,-7 9-8,-9 9-7,-5 0-1,-3 0-20,0-13 14,4-17-14,7-20 7,7-17-2,5-6 9,-1-8 7,0 1-7,1-4-9,1-2 5,1-5-1,5 6-10,10-6-8,3 7-5,8 4 6,5-1 7,3 2 12,4 2 9,4 0-8,3 0 62,2 0-48,-8-2-10,-7-2-4,-13 1-13,-10-1-7,-2-4-58,-12-3-76,3-11-351,-22-87-581</inkml:trace>
  <inkml:trace contextRef="#ctx0" brushRef="#br0" timeOffset="127695.3037">9990 15932 985,'10'3'113,"-1"3"-82,9 1 53,1 4 26,-2 7-13,-2 2-38,-4 6-13,-4 3-16,-3 3-6,-12 4-3,-8 9-21,-14 3-15,-8 8-52,-5-4-25,2-11 37,8-14 55,13-16 24,12-8 60,5-3-20,10 0-22,10-2-25,8-3-11,9 0 24,10-7 24,-1 5-8,-4 0 8,-7-2-9,-5 5-25,-9 0-13,-1 4-6,-7 0-1,-1 0-15,-3 4-163,-3 3-295,-21 6-468</inkml:trace>
  <inkml:trace contextRef="#ctx0" brushRef="#br0" timeOffset="129549.4098">30243 5391 506,'-14'55'159,"-33"127"15,8 57-50,12-46-40,0 27-24,8-17-24,8-47-18,19-28-7,0-87-11,5-9-61,2-9-33,10 19 20,3-32 14,5-23 38,-5-22-34,45-142-106</inkml:trace>
  <inkml:trace contextRef="#ctx0" brushRef="#br0" timeOffset="129835.4261">30137 4901 807,'0'0'256,"-1"0"-62,-2-3-122,1 13-72,1 13 1,-1 19 72,-1 22 28,-2 78-8,1 58-5,0 36-34,0-88-10,4-3-22,5-4-10,-2-4-10,0-9-1,0-20 5,5-63-6,0-7-15,4 2-58,14 34-124,12-9-160,88 41-427</inkml:trace>
  <inkml:trace contextRef="#ctx0" brushRef="#br0" timeOffset="132163.5593">31456 5605 766,'0'0'305,"-3"0"-91,3-3-44,-3 6-58,2-3-31,-1 1-22,2 1-20,-2 2-15,1 6-14,-2 0 16,-2 11 31,-1 7 7,-4 13-8,-4 7-11,0 8-14,-3 7-4,-7 5-10,-6 10-5,-2 2-5,-7 5-7,-1-2-37,2-11-46,8-15-32,8-16-37,9-17-22,7-11-39,6-7-153,19-39 35</inkml:trace>
  <inkml:trace contextRef="#ctx0" brushRef="#br0" timeOffset="132869.5997">31530 5661 768,'-1'-4'315,"-1"2"-99,-1-6-40,2 6-31,-2 1-20,3 1-62,0 1-63,-3 7-11,2 2-1,-4 4 3,0 9 8,2 7 0,-3 0-1,-4 2 2,3 5 0,1-3 7,-4 4 2,-1 5 0,3-7 3,2 0-8,2-3 2,4-7-12,3-3 2,2-9-8,2-2 12,3-2 17,-2-5-17,1-7 19,5-1 47,4-9-21,3-5-18,3-11-7,-1-3-4,0-9-10,5-6-6,-3-6 0,4-7-25,1-5-50,-3-2 27,-3 6 21,-4 7 27,-7 14 1,-4 8 5,-6 9 6,-3 8 18,0 8 38,-2 2-38,1 4-19,-1 4-11,1-3-9,-1 0-16,2 9-7,-4 9 31,0 7 1,-4 8 0,0 6 2,1 2 13,-2-1 22,0 2-4,0 2-4,0 4-1,0-2-8,3 2-4,0-4-7,2-3 8,1-3-11,6-4 10,1-3-8,-2-5 1,0-5-8,2-6 6,-2-3-7,2-6-23,-1-1-67,0-2-85,5-8-139,27-52-463</inkml:trace>
  <inkml:trace contextRef="#ctx0" brushRef="#br0" timeOffset="133619.6426">32358 5605 784,'0'0'511,"-1"1"-358,1-1-89,-2 6-11,1 4 8,-2 5 67,0 11-4,0 3-50,0 9-34,-2 5-16,2 6-13,-3-1-2,-1 6 1,-2 2 7,-6 1-8,-1-4 4,-1-8-4,-1-11 2,9-15 1,2-8-3,7-11 9,0-7 1,3-9-6,7-16-13,10-13-48,11-17-31,12-14-2,9-2-60,-3 3 42,-8 14 67,-8 14 32,-12 17 0,-3 10 0,-4 10 0,-3 6 2,-2 5-1,-3 6 15,3 8 17,1 6 12,-1 7 9,-5 8 8,2 9-23,2 1-6,-6 9-5,-4 1-7,-6 4-9,2-1 3,-4 0-6,-3 0-7,2-6 5,3-5-7,0-7 0,2-11-51,4-12-19,-2-11-83,4-7 3,0-13 7,2-14-431,5-91-217</inkml:trace>
  <inkml:trace contextRef="#ctx0" brushRef="#br0" timeOffset="133979.6632">32953 5389 878,'0'1'197,"0"3"-167,1 7 40,-1 0 28,1 8-40,-1-3-16,-1 9-24,-4-1-4,-4 7-14,-13 1-6,-8 0-68,-6 1-64,2-8 57,5-8 57,12-7 21,6-5 3,5-2 33,6-3 72,0 0 6,3 0-31,7-3-14,3-1-41,7 3-14,11 1-10,5 1-1,2 6 0,4 0 1,-7 2-1,-2 2-69,-4 3-187,8 8-310</inkml:trace>
  <inkml:trace contextRef="#ctx0" brushRef="#br0" timeOffset="134903.716">33324 5353 859,'0'0'335,"1"4"-251,1 0-65,0 6 58,0 2 40,3 6-11,-1 3-16,2 7-7,1 8-29,1 9-2,-3 4 1,-1 7-13,-4 3 1,-3 3-2,2 3-14,-2-4-8,3 1-2,-3-2-6,4-5 1,-1 0-1,0-3 0,2-7-3,-2-6-4,0-1-1,0-8 5,3-8-4,-2 0-1,2-12 1,0-6-2,-3 3 1,4-11 9,-2 1 43,2-4 28,6-16-21,10-9-23,2-13-16,8-11-4,5-8-7,3-9-8,7-3-1,14-6-1,4 0 0,-5 12-2,-4 7 2,-13 14 1,-32 9-1,-9 8 0,0 8-1,0 4 1,0 9-1,0 3 1,0 4-1,0 6-21,0 0-26,0 0-30,0 7-45,0 0 78,0 8 4,0 0-43,0 1-52,0 0-40,0 0-34,0-2-54,0 16-240</inkml:trace>
  <inkml:trace contextRef="#ctx0" brushRef="#br0" timeOffset="135698.7615">32889 5361 709,'-1'-1'348,"1"1"-110,-2-3-43,1-1-18,1 4-15,-2-3-27,4 3-54,-2-1-27,0 1-24,-2-3-12,4 3-4,-2-3-7,0-1-6,0 0 0,-2-2 0,1 5 0,1-1-1,0 2 0,1 0-12,-1 2-6,2-2-7,-1 0-1,2 1-13,7 5 2,1-2 35,3 2 1,-2-2-5,-3 0-2,-5 3-1,0 0 8,-3 1 0,0 1 0,-1 2 1,0 6 0,-1-5 6,1 7-5,0-5-1,0 3-6,1-7-10,-1 0-1,0-6-1,-1 0-12,0 0-3,-6 4 17,-2 0 14,-1 5-13,-2-1-67,-1 6-86,5 0-135,14 24-271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44:41.9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8732 2876 999,'-2'-2'171,"0"2"-67,-1-1-82,4 2-22,3 4-30,7-2 30,8 3 34,13-2 41,12-8 17,16-10-4,10-13 10,49-32-44,10-9-32,-89 46-8,0-1-13,37-22 0,-6 3 0,-13 4 0,-11 11 1,-15 8-2,-17 11-17,-12 8-10,-9 9 1,-7 13 26,-11 18 6,-19 30 8,-38 72-7,-23 57-1,-14 38-5,48-111-1,43-77 1,6-8 1,8-7-1,-19 32 1,14-24-1,9-20 12,5-15 35,4-7 75,-2-10 3,-1-8-66,-4-13-52,1-14-7,-4-13-1,4-15-4,1-21-2,-1-79 3,6-35-53,16 2-4,1 77 9,5-16-16,-6 21 31,-11 79 30,0 12 6,-4 11 6,7-23 28,-7 18 23,-1 19-19,2 5-38,-4 3-11,5 5-46,6 9 23,4 13 23,10 20 4,-1 18 14,8 19-7,11 59 11,-27-92-10,18 51 1,13 53-2,-2 11 1,-6 11-1,-9-58 2,-14-77-1,-4-13-1,-1-3 1,11 26 5,-8-18-6,-4-13 0,-3-11 0,-4-4 0,-2-4 88,-4-5 58,-8-7-47,-11-9-65,-9-11-17,-14-8-7,-10-7-2,-9-13-8,-7-6 1,-2-10-1,2 0 0,3 3 0,5 8 0,8 6 0,8 10 0,6 6 1,2 7 0,4 4 0,3 8 0,8-1-1,8 8 0,8 8 0,8 0-7,2 6-34,5 1-104,13 0-182,17 1 42,137 25-261</inkml:trace>
  <inkml:trace contextRef="#ctx0" brushRef="#br0" timeOffset="1284.0734">10033 2370 1246,'-15'-6'162,"3"1"-54,-13-7-11,9 2 35,6 6 0,7-2-31,6 3-101,11-7-27,12-2 27,17-6 1,11-3 6,3-2-7,2-2-14,-6 5 13,-5-1-1,-8 4 1,-10 3-8,-7 10-9,-7 1-16,-6 7-11,-4-1 0,-1 11 12,-4 3 19,-2 14 13,-5 11 1,-6 13 7,-6 17-1,-6 11 0,-6 9 0,-19 61-6,-6 15 1,1 12 8,24-63 2,-1 4-4,19-87-5,-1-7 38,6-12-10,-6 15-7,6-15 44,4-12 29,0-9 14,0-6-34,-4-9-49,-4-15-26,-1-21-1,0-19 0,-1-75-10,2-41-11,1-20-15,12 75-12,1-9-12,2 11-8,-5 0 11,1 92 48,-1 6 8,-1 9 1,0-29 12,-3 20 17,-1 9-7,2 13 5,3 4 2,0 8-29,1 9-17,6 4-17,4 13 11,7 16 10,6 17 13,3 10 0,6 9 1,1 8 5,3 0-5,5 9 0,25 56 8,3 9-8,1 18 0,-31-30-1,-12-35-5,-4-3 5,-18-66 1,-2-14 0,-1-9-1,3 25-1,-4-27 1,-2-6 28,-2-8 68,-4-7 15,-5-2-31,-8-11-38,-10-9-23,-4-18-11,-6-7-8,-2-16 1,-5-9-1,0-3 0,-6-4 0,0 5 0,2-1-9,-3 8 9,5 12 0,0 9-1,-2 13 0,1 10-1,-4 8 2,10-1 0,10 4 0,10 6 1,10 0 0,6 1 5,4 2-6,1 0-14,2 1-8,2-2-4,1 3 4,0 2 13,-3 2 9,0 2 1,0 0-1,0 2 0,0-2 0,3-2-1,1 1-7,5-7-3,9-10 11,10 0 13,11-9-11,12-1-2,4 4 1,1 3-1,0 4 1,1 3-1,-3-2 1,-1 4 0,-7-1-1,-7 1 0,-5 2 0,-8 3 0,-5 3-1,-4 0-5,-3 2 0,-3-1 4,-2 3-8,-3-3-4,-4 3 1,3 0-2,-4 0 6,-1 0-2,-1 0-5,1 0-26,0 0-92,-3 3-232,-14-10-612</inkml:trace>
  <inkml:trace contextRef="#ctx0" brushRef="#br0" timeOffset="2862.1637">11085 2108 458,'-17'-12'812,"5"2"-642,-13-7-83,11 1 7,3 6 37,5 0 19,3 2-59,9 3-91,8-4 8,13-8-2,12-2 1,18-6-6,2-1 0,4 2 0,-6 4 8,-7 3-9,-8 3-2,-6 2 2,-9 6-9,-12 6-17,-6 4-11,-3 6-7,-3 2 29,-2 13 15,-5 9 9,-5 16-7,-3 14-1,-7 15 8,2 10-8,-17 56 5,24-93 2,-14 48 8,4-10 5,0-8 2,3-12 5,-1-12 7,0-18 4,9-12-9,2-12 4,5-13 11,2-3 26,-3-6-2,0-7-17,-11-7-31,1-14-13,-4-18-8,-7-10-6,2-13 5,-2-15-22,-5-62-10,14-28-9,9-3 6,5 70 9,1 68 15,-2 7 11,1 1 1,-6-37 0,3 6 0,-2 8 1,0 7 1,3 14 7,3 16 0,0 11-9,0 6 0,2 12-23,5 7-5,7 9 13,8 23 13,11 14-4,3 13 6,7 11 0,0 0 0,2-1 0,3 0 1,-2-6 0,2-6 5,-5 0-5,-1-2 0,-4 1 0,-5 2 0,-2-7 1,-4 1-2,-1-7 0,-8-12 0,0-9 0,-9-10 0,-3-15-1,-5-2 1,-1-8 0,-1-2 35,-2-2 44,-3-1-23,-14-11 4,-7-4-33,-14-11-15,-9-4-11,-8-11 0,-2-2 4,-2-4-5,2-1-1,-1 0-1,1 0 1,0 6-1,-4 2 1,1-2 1,5 1 0,4 5-1,7 0 1,3 7 0,11 9-1,4 2 0,11 13-1,4-2 1,4 6 0,6 2 0,2 2-7,2 0-1,0 0-3,2-2-3,1 2-4,2 2-5,5 0 10,10-1 13,8-1 1,8-1 0,12-7 6,7-6 1,7-4-6,8-5 13,-3 1-13,-1-2 5,-4-4-5,-3 2-1,-3 0 6,-3 6-4,-4-1-2,-6 4 0,-3 3 1,-4 2 7,-6-3-8,-5 4 0,-8 1 1,-5 5-1,-8 3-1,-4 2-5,-1 2-2,-1 3 7,-1-4 0,-2 5 1,-6 0 6,-4 4-4,-9 11 4,-3 3-6,-1 5 0,2 10-1,0 6 0,5 8 0,1 4 0,1 2-4,8-6 5,4-5 1,1-10-1,0-10 1,3-6-1,-1-7 1,-4 1 1,2-2 4,-4-2-5,0 5 8,0-4-8,-1 1-1,2-3-18,1 4-48,4-3-56,2 1-133,7 1-249,30-12-348</inkml:trace>
  <inkml:trace contextRef="#ctx0" brushRef="#br0" timeOffset="4205.2405">12096 1821 1106,'-9'-3'261,"3"-3"-105,-6-2-9,5 2 16,1 3-16,9-4-52,0 1-86,9-6 6,10-5-15,15-10 16,17-7 5,10-11-9,10 0-4,1 0-7,0-2 9,-8 3-8,-8 8-1,-10 0 10,-10 11-11,-10 3 1,-9 14-1,-10 0 0,-7 8-21,-2 6-3,-2 2-11,0 4 16,-1 16 19,-2 12 8,-8 21 2,-2 18-8,-6 11-1,-3 8 0,-2 0 7,-2-2 1,-2-2 4,4-5 1,1-10-13,6-8 14,2-10-8,1-6 4,6-4-5,1-13-5,0-4 5,2-6-4,0-8 3,2-5-4,2-7 9,0-8 17,2-4 42,-2-6 22,-9-12-47,-4-14-31,-3-22-13,-6-14-1,0-14-18,-9-65-8,-2-15-8,2 2 19,8 54 5,8-25-4,-4 25 7,9 64 8,3 6 1,3 7 0,-7-34 7,1 14 2,6 18 1,4 9 4,-1 13-5,3 5-10,3 8-14,-1 4-21,6 7 4,12 14 14,10 16 16,6 15 0,12 18 0,1 9 1,9 7 0,5 2 6,0-5-6,4-3 1,-6-9-1,-4-1 1,-4-6 0,-11-3-1,-3-4 0,-11-4-6,-2-8 6,-4 2 0,-4-7-2,-8-6-5,-4-8 6,-3-13 1,-3-9 1,0-4 14,-5-7 41,-5-2 16,-12-5-32,-13-9-2,-12-7-1,-9-8-16,-9-6-1,-7 1-19,-5-6 0,-44-24 0,79 47 0,-37-23 0,6-4 0,2-3 8,11-4-9,-1-6-1,8 3 1,8 2 1,10 11 7,8 8-8,11 14-1,7 9 0,5 11-14,4 4-24,4 15-47,5 11 35,9 11 20,8 11 11,8 4-29,4-4-11,8 0-72,3 1-147,5-6-252,71 24-353</inkml:trace>
  <inkml:trace contextRef="#ctx0" brushRef="#br0" timeOffset="5572.3187">13130 1469 1267,'0'-4'321,"2"-4"-110,0-2-16,6-12-61,6-1-76,12-8-34,12-5-24,8-4 9,13 1-8,7 0-1,1 2 0,-1 6 0,-6 3 1,-11 9 0,-16 9 0,-9 0-1,-9 9-7,-9 1-4,-2 1 5,-2 2-3,2 0-7,-4 1-2,3 6-3,-2 11 4,-2 10 5,-6 17 12,-9 13 0,-6 15 11,-11 6 0,-4 15 1,-30 57 4,-5 5 4,51-108 5,1 4-19,-19 51-5,7-13 0,9-14 7,6-22-8,11-19 1,3-12 0,1-11 0,2-7 1,2-4 8,-2-7 7,2 0 10,-2-3 42,-2-12-11,0-13-34,-2-21-18,-2-16-5,-4-16-1,-1-67 0,-2-32-6,-5-45-17,3 91 5,0 32 11,8 65 6,-2 6 1,1 6 2,-5-29-2,2 14 7,1 11-6,5 5 14,4 11-13,1 5-2,0 4 0,1 4-16,3 3-7,2 3-1,10 4 9,8 11 5,8 5 1,7 12 3,-1 10-2,5 20 8,-1 6-1,2 13 1,0 6-1,-4 8 0,-4-4 0,-1-2-6,-9-2 6,-1-7 0,-2-1 1,-5-1-1,-2-2 1,-4-10-1,-2-11 1,-4-15 0,-4-2 1,-2-14-1,-2-5 0,1-12 0,-1-8 24,1-2 45,-5-6 30,-9-6-40,-6-9-29,-11-11-11,-6-9-5,-8-12-14,-11-8-1,-6-3 0,1 3 1,-3 2-1,3 11-5,-2 7 5,2 3 0,0 10-1,7-3 1,1 5 1,11 3 0,9 0 1,8 4-1,10 2 0,5 1 0,4 2-2,2 6-5,4 2 5,1 3 1,1 1-13,-1 1 4,2 1-4,1 0-1,1-3-4,5-1 7,8-6 12,13-2 0,13-7 1,3-2 0,8-1 0,2-2 6,-2-1-6,0-1 0,0-5 0,-1 4 0,-5-5 0,0 1-1,-6 3 1,-8 1 5,-3 7-5,-8 3-1,-7 5 2,-6 2-1,-4 6-1,-4 2 0,-2 2-9,0 2 3,-2-2 5,2 0-11,-1 0-12,1 1-18,0-1-20,0 0-13,3 4-25,0-1-8,3 8-95,-3 6-133,-18 29-353</inkml:trace>
  <inkml:trace contextRef="#ctx0" brushRef="#br0" timeOffset="85681.9007">12714 11164 794,'-2'0'351,"2"2"-177,0-2-39,0 1 8,0-1-14,2 4 18,5 6-51,6 2-38,11 7-16,6 11-3,1 11-4,1 11-14,3 6-5,-1-1-2,-3 2-13,5-14 7,1-8-7,5-14 5,4-9-5,-1-7 5,7-10-5,2-8 0,7-14-1,12-7 0,62-45-15,36-20-6,-7 3-3,-70 53-1,-55 28 8,-9 3 11,-9 8 6,22 2-2,-15 15-7,-16 15 8,-4 10 1,-7 15 0,-4 7 9,2 7 15,1-1-7,6-9-7,8-7-9,15-13 5,11-16-4,12-10 11,19-14 26,55-31-6,18-21-21,-3-7-12,-59 27 0,-46 18 0,-6 4 0,-11 7-1,22-6-5,-16 10 4,-13 10-5,-2 8 6,-2 5 0,7 11 0,16 6 1,17 2 1,18-3 7,56 13-7,-82-40 0,38 10 5,-13-2-5,-11-8-1,-17-1 0,-10-3 1,-6-6 0,2-6 6,8-14-5,23-16-2,65-42-11,50-29-18,11 20 1,-86 58 17,-73 27 10,-6 10 0,-8-1-8,5 21 9,-16 15 11,-9 10 27,-1 0-8,6-6 1,7-9-2,11-13-13,19-8 5,21-9 3,67-24 0,54-38-11,11-5-13,-89 20-1,-66 22-25,-15 6-62,-6 5-142,5-45-503</inkml:trace>
  <inkml:trace contextRef="#ctx0" brushRef="#br0" timeOffset="87115.9827">6577 12883 812,'-10'-10'315,"1"1"-117,-7-13-50,5 12 20,5 2 35,5 4-67,5 12-112,5 6-15,15 20 6,9 16 30,13 15-15,10 6-7,6 5 2,13-3-2,56 16-16,46-37 4,73-46-1,-83-22-9,18-29 7,25-7-2,-9-26-5,-10 8 10,2 5-11,-20 13-1,-43 18 1,-23 24 0,-69 18-1,-3 9 0,-9 2 0,25 23 0,-12 11 0,-13 10 1,-3 5 0,-1 3 0,5-3 1,6-7 0,14-8 0,9-8 8,20-11 11,59-3 10,41-39-6,37-46-2,-75 2 1,6-6 1,-2-9-17,3 1 2,-18 8-8,-20 18-1,-9 19 0,-58 16-1,-3 7 1,-6 5-2,29 6-5,-5 18 6,-4 11-1,-3 13 2,-1 7 0,4-1 0,3-9 1,7-7 1,12-7-2,43 4 0,17-25 8,3-24-8,-45-17 2,0-10-1,5-11 0,5-7-1,-6 0-1,-4 15-9,-55 30 2,-6 6 7,-6 1 0,28 2-7,-9 22 7,-8 5 0,0 10-5,4 0 6,6 1 0,6 3 0,10-3 1,9-2 5,47 13 8,14-12 1,-5-27 1,-36-27-5,4-17 8,6-17 10,18-8-2,-7-6-15,-3 8-11,-18 10 9,-55 26-9,-6 1-1,-7 7 0,17-13 0,-12 10 0,-14 2 6,-4 6-5,-4 1-1,4 0-1,1 1-5,-1-1-61,8-3-77,0 8-191,0-16-731</inkml:trace>
  <inkml:trace contextRef="#ctx0" brushRef="#br1" timeOffset="327301.7205">13045 11520 472,'4'0'89,"1"0"-71,5 0-11,-2 4-6,4 0 11,-2 0 23,-4-4 37,3 3-14,-3-3-19,-3 0-10,1 0-14,-4 1-9,2-1-6,1 6 0,2-2 0,3 8-40,2-4-101,-6 3-150</inkml:trace>
  <inkml:trace contextRef="#ctx0" brushRef="#br1" timeOffset="327999.7605">12906 11399 584,'-3'0'105,"3"0"-78,-3 2-27,8 2-16,3 1 14,12 4 2,5-6-1,14 0 9,12-3 8,1-1 25,4-1-10,-4 2-4,-5 3 0,1 4 14,1-3-1,10 5 7,12 0-7,59 12-23,45-5-10,44-16 1,-55 0 2,-3 8-1,-10-3-3,-25 7-6,-12 4 1,-14 3 0,-15 3 0,-48-12-1,-1 2 1,3-3 0,37 9 0,-1 0 0,4-3 0,3-5 0,54-2-1,25-10 0,-6 1 19,-63 4-19,-55 1 2,-7 0 4,-3 4-6,26 3 0,-8 0-5,-8 4 5,-2-5 1,3-1 0,7 1 10,-1-5-11,4-5 1,0-1 19,-2-4-1,-1 0-10,-1 1-3,-6 4-5,-4 4-1,-5 1-5,-7 1 4,0 0 0,7 1 1,5-3 8,7 2-7,3-6 4,-4 0-4,-6-2-1,-11-2 1,-5 2 1,-8 2-2,-4 0 0,1 2-8,-5 2-40,-2 0-127,-5 4-19,-47-4-124</inkml:trace>
  <inkml:trace contextRef="#ctx0" brushRef="#br1" timeOffset="328576.7935">7109 13089 291,'440'-28'96,"-133"44"-96,-11 35-123,-47 24-50</inkml:trace>
  <inkml:trace contextRef="#ctx0" brushRef="#br1" timeOffset="328639.7971">8960 13459 76,'314'171'101,"-111"-61"-53,16 2-38,42-22-10</inkml:trace>
  <inkml:trace contextRef="#ctx0" brushRef="#br1" timeOffset="508061.0594">7485 9626 899,'-2'-4'144,"2"-2"48,0-1-72,0 4-78,0 3-21,2 0 33,-1 0 48,2 3-25,6 0-7,4 10 8,5 3-16,8 13 1,5 5-14,4 6-14,3 6-20,4-2 3,10 3-11,5-6-1,14-7 5,58-3-4,28-38 1,28-31-7,-50 7 5,-6 3-6,-22 6 0,-70 20 0,-5 3 0,-4 3-1,24 9-1,-9 10-4,-13 9 6,-6 9 0,-7 2 0,-2-2 0,4-1-1,5-13 1,10-9 0,18-12 0,15-8 1,58-23 0,12-15 0,-6-2 0,-45 21-1,7-1-1,5-1 1,4 10-1,-15 18 1,-48-3 0,-4 2 0,-4 2-1,27 4 0,-14 7 0,-10-1 0,-10 6-1,0 5 1,4 3 1,5 3 0,13-14 1,17-1 12,49-23-2,31-49 26,20-38-16,-63 27-10,-8 12-11,-62 40 0,-13 9-1,-7 2-53,12-2-91,-16 14-137,-8 18 37,-24 102-213</inkml:trace>
  <inkml:trace contextRef="#ctx0" brushRef="#br1" timeOffset="552409.596">9909 11475 154,'6'-6'59,"0"-4"-26,7 0-23,0-3-8,0 2-1,-2 5 0,0-3-1,0 4 1,-4 1-1,-4-1 1,-2 5-1,-10 13-37</inkml:trace>
  <inkml:trace contextRef="#ctx0" brushRef="#br1" timeOffset="552954.6271">9878 11501 448,'0'-10'231,"0"6"-26,0-3 11,-1 3-42,-1 3-43,2 2-35,-2 0-39,2 5-35,4 10-8,4 6 55,7 16-17,9 12-23,3 4-20,1 2 0,3-8-8,4-4 0,2-13 1,1-13 4,2-13-6,5-15-14,7-17 14,6-12-1,9-10-6,-1-2 5,-4 1-4,-9 11 6,-13 15-1,-6 14-5,-11 13-2,-4 9 1,-4 13 5,1 5 2,-2 5-1,2 4 1,4 0 0,4-7 0,8-7 1,11-11 0,10-12 5,12-17-4,9-9-1,-1-15 5,-3-5-5,-7 2-1,-13 2 1,-14 15-1,-9 8 0,-8 11 0,-7 9-6,0 4 4,0 6 1,7 0 1,-1 2 0,7-4 0,6 1 1,1-1-1,6-3 0,10-1-80,12-2-176,132-17-322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2:46:17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3658 3547 556,'-3'-7'216,"3"-2"-31,-2-12-25,-1-3-13,1-1 2,0 1-85,1 2-10,-3 5 24,3 7-30,-2 7-7,1 3 1,1 0-12,0 1-12,1 1-5,-2-2 14,2 2 17,-2-1 16,1-2 13,0 2 10,1-2-13,-2 1-17,2 1-14,-2-1-21,2 0-9,-3 3-8,-2 5 0,-4 2 0,-7 2 0,0 4-1,1 1 0,-3 2 0,5-3 0,-3 2 0,3 3 0,-1-2-1,1 5 1,-7 7 0,6 0 0,-2 3 1,4 2 0,0-2 0,2 2 0,1 3 1,3-3-1,0-1 1,3-1 4,1-1-6,1 3 2,1 0 5,0 4-5,3 1-1,-2 3 5,4 4-5,-2 1 7,1 10-8,5-6 0,0-4 0,4 2 0,3-5 1,4 2 0,3-1 9,2 2 5,5-6 0,3 2-9,-2-6 8,6-5-4,-1-5 1,2-5-10,0-5 10,2-3-2,1 0-2,1-1-7,2-4 1,3-1 8,2-5 0,2-1 0,5-2-2,0-2-6,-3-2 5,-6-2-5,-6-7 0,-3 2 7,-3-7-8,-1 2 2,-6-5 7,4 0 0,0-8 1,1-1-4,1-5-4,3-7 7,3-5-8,2 0 7,0-4-1,-5 2 2,0-1 9,-7 0 0,-4-3-3,-1 0-7,-5-2-7,2-4 8,-4 4-8,-2 1 8,-1 2-2,-1 1 2,-5-2-1,2 2 1,-6-3 0,-1-2-2,-2 4-5,-4-1 5,-1 3 5,0-1-6,-5 7 2,0-2-2,0 5 0,-1 1-5,-2 4 0,5 3 0,-2 2 0,-2-1 0,0 4 0,0-2 0,0-5-1,-7-3 1,4 1-1,-6-6 0,4 2 1,-2 3 0,-5 1 0,5 8 1,-2 1-1,0 2-1,-1 1 2,1 7-1,-3 0 7,3 3-8,0 1 2,-4 4-1,5 1-1,-4 1-1,-1 0 1,2-1 0,2 4 0,-2-1 0,1 4-1,-1 0 0,3 0 0,-6 4 0,1-4 1,-2 3 1,1-3-1,5 1 0,0 1 0,-3-2 0,2 4 0,-3-2-1,-3 0 1,7 0 0,0 1 0,2 0-1,2 1 1,-3-1-1,5 1 0,-2 1 0,1 5-1,5-3 1,-2 0-1,0-1-5,-5 8 5,0 4 1,-4-1 0,2 0 0,-1 0 1,6-5-1,2-3 1,3-3 1,2-1-1,-3-1 0,0 2 1,1 1-1,0 1 0,-5 0 0,4 2 0,-1-1-1,-1-1 1,2-2 0,1 0 1,2 1 0,-4 2-1,2-5 0,-1 4 0,-1-3-1,1 5 1,0 2 0,-4-2 0,-2 5 0,-3-1 0,1 2 0,0-1 1,3-1-1,-2-2 0,4-5 0,1 0 0,1 2 0,4-3 0,1-2 0,1 0-1,1 0 0,-3 0 0,0 3 0,0 3-1,0-1 2,-3 2-1,0-1 1,1-2-1,1 2 1,0 0-2,-4 2 1,2 1-1,3 1 1,-4 3-1,4-3 1,-1-4 1,3 1-1,1-6-1,0 0 1,2 0-9,-1-2-22,2 1-2,0-4-5,0 2-14,0-2-19,2 0-27,-1 0-60,9 0-380,31-22-250</inkml:trace>
  <inkml:trace contextRef="#ctx0" brushRef="#br0" timeOffset="714.0408">4077 3379 469,'-7'19'63,"1"4"-47,-12 29-10,1 6-4,-7 13 4,-5 12-5,-28 66 0,-18 29-1,-7 1-20,63-131-124,-31 80-135</inkml:trace>
  <inkml:trace contextRef="#ctx0" brushRef="#br0" timeOffset="978.0559">4465 3686 562,'-6'20'58,"-2"7"-43,-9 25-8,0 12-7,-1 9 0,2 10-8,1 14-46,-13 68-99,-6 25 140,20-42-10</inkml:trace>
  <inkml:trace contextRef="#ctx0" brushRef="#br0" timeOffset="1465.0838">4371 3264 658,'-3'9'96,"-2"6"-75,-3 17-15,-1 15-5,-2 17 0,-7 14 11,-17 60 5,-23 36-10,-32 11-6,26-77-1,37-69-40,13-8-7,7-13-59,-5 30-91</inkml:trace>
  <inkml:trace contextRef="#ctx0" brushRef="#br0" timeOffset="1668.0954">4598 3418 751,'-12'6'97,"0"4"-68,-15 9-23,-3 20-5,-3 20-1,0 21 0,-28 65 0,3 24-138,-2-6-117</inkml:trace>
  <inkml:trace contextRef="#ctx0" brushRef="#br0" timeOffset="1921.1099">4846 3831 653,'-3'9'121,"-1"4"-119,-2 11-1,-8 11 0,0 13 5,-8 11-5,-5 4 1,-6 12-1,-6 8 0,-3 11 0,-25 58-1,52-108-74,-16 112-224</inkml:trace>
  <inkml:trace contextRef="#ctx0" brushRef="#br0" timeOffset="2095.1198">4887 4135 719,'-15'22'96,"0"1"-66,-23 26-22,2 3-8,-6 7-24,-38 65-153</inkml:trace>
  <inkml:trace contextRef="#ctx0" brushRef="#br0" timeOffset="5219.2985">2505 1160 530,'-5'0'186,"-2"-3"-81,-4 2 24,1-1 30,-1 1-6,0-1-18,1 0-18,3 2-19,0 2-11,0 3-42,-6 3-32,-3 8-7,-2 6-4,-6 3-1,6 4 8,-4 3 0,1 1-7,-4 10-2,0 2 8,1 2-2,-2 3-6,6 1 1,1-6 8,1 8-8,0-2 10,-3 6 14,-6 5-4,2-1 5,-5 3-14,2 2-3,2 2 0,-2 9 13,-2 5 5,0 9 8,0 4-22,1-3-4,6-1 2,0 5 11,6-9-7,-1 2-6,5 0 8,-4 2-2,-7 60-3,-4 14 4,-1 2 4,12-51-4,10 10 1,-7 0-8,4-6 9,4 12 3,2-89-12,4-2 4,2-1-5,0 36 5,4-3-1,3 5-3,4-4-3,-1 9 3,9 2 2,-2 6-2,5 2-3,3-1-5,4 9 0,20 56 11,11 23-10,7-18 4,-47-122-5,5 2 5,-4-7 0,32 34-6,-4-5 1,3-4 5,4-1-6,1-3 0,0 3 1,2 4 0,-5-2 0,1 1 0,3-1 0,1 1 0,2-6-1,-2 3 2,1-2-1,-4-1 0,-3 2-1,-6-10-1,-6-9 0,-10-13 1,1-10-1,-1 0 0,6-7 1,11-1-1,11-2 1,59 2 0,31 1 0,-13-13 0,-50-5 6,7 24-6,-12-12 1,-42-6 0,-2 1 0,-1 1 7,45-7-8,41-6 2,21-10-1,25-34 6,-46 10 4,20 25-10,-39 4-1,-7 3 0,-15 6 0,-46 15 0,0 1 0,0 0 0,35 10 0,-6-10-1,3 0-5,-7-8 6,-4-8 0,-2-10 0,6-5 1,1-11-1,8-1 0,7-6 1,47-31-1,-83 47 0,38-33 0,-7 2 6,-6-4-5,-8 0 0,-10 1 5,-3 3-5,-7-3 5,-5-4 1,2-3 2,3-15-1,4-7 1,3-10 1,2-2-9,-3 4 9,0 4-1,-6 1-3,-5 9 3,-2 0-7,3 2-2,1-7 0,15-57 0,-16-18 8,-14 11-8,-18 104 2,1 2-1,0 5 0,1-43 1,0 4 4,-5-2 0,2-6-6,-2-8 1,6-67-1,-2-23-1,-4-13 0,-6 76 0,-12 2 1,-3 6 1,8 71 5,-2 2-5,0-2 0,-19-42 7,-2 9-7,-1-4 9,-2 5-2,5-5-1,-1-2-7,1-9-6,-1-2 6,1 2-1,-3 0 1,-6 6-6,-2 5-2,-9 3 8,-2 10-11,-5 8 5,1 10 6,0 12-1,6 4 1,2 0 0,2 3 0,0-1 1,-1 1-1,-4-1 0,-4-4 1,-8-8 0,-4-1 0,-2-4 1,0 5-2,-2 3 0,0 1 0,4 5-1,6 4-10,6 4 10,10 4-5,4 3 6,6-2-1,0-1 1,-2 0 0,-1-7-1,-10-3 0,-1-2-5,-9-2 5,-6 5-5,-3 7-6,0 7 0,2 2 6,11 6 5,4 1 1,5 1 0,2 7 0,-3 0 0,-6 4 0,-6 2-1,-5-1 0,-3 3 1,2-3 0,2-3 0,5 1 0,3-1 0,5 0-1,1 0 1,4 0 0,11 0 0,4 2 0,8-2 1,7 0-1,0 0 1,0 0 0,-6 0-1,0 2 0,-1 2-1,7-1 0,2-2 1,2 2 0,1 0 0,-2 1 0,1-4 0,4 4 0,-5-4 0,5 4 0,-3-2 0,-1 0 0,4 2-1,-1-1 0,-1 1 0,-1 2-6,-1 3 6,1-2 0,-7 1 1,2 1 0,-4 4 0,-2-2 0,-1-3 0,2 4 1,-3-1-1,-5 6 0,3-2 1,1 1-1,5-4-1,5-5 0,1 3 0,2-4 0,-3 0 1,2-2 0,-6 6-1,-6 5 1,-6 3-1,-6 4-1,1 5 1,-2 0-5,4 3 5,1 1 0,4-3 0,3-3 0,7-5 0,8-9 1,5 2-1,1-8 1,1-1-1,-2 4 1,-1 2 0,-1-1-1,1 1 1,1-2-1,5-4 1,0-4-2,1 3-4,2-3-6,2 0-12,-2 1-3,0-2-1,0 1-11,3 1-14,-3-2-17,1 2-61,6 5-193,5 4 74,7 7-52,11-5-59,61 8-359</inkml:trace>
  <inkml:trace contextRef="#ctx0" brushRef="#br0" timeOffset="6779.3877">7107 437 1197,'0'-4'253,"-3"4"-82,1-2-81,2 2-9,2 0 5,9-5-46,14-6 4,18-9-16,22-6-20,6-2-7,-1 6-1,-13 5 1,-11 7 8,-15 6-9,-8 4-4,-9 0-2,-3 4-11,-5-1-8,-3 3 19,-3 1-11,0 9 16,-6 1 1,-1 12 9,-10 9 2,-10 14 8,-10 8 1,-12 6-5,-3 1-5,-2-9-2,5-12-8,7-11 0,8-11-8,5-9-29,9-7-50,1-12-48,6-12-60,4-8-65,2-17-77,5-14 103,4-14 82,2-7 152,2 0 35,-3 7 115,0 16 84,-1 21 1,-2 12-7,-2 14-70,2 6-104,-2 3-54,2 7-29,2 12 29,2 15 52,4 16 7,-1 10-10,2 8-1,0 9-18,-3-3-3,-3-1-6,-3-3-12,-3-9-3,-3-11 2,-3-8-7,0-14-1,2-9-42,4-8-11,1-10-40,2-8 14,3-10-10,3-14-397,3-23 283,9-11 121,0-3 82,3 9 94,-3 18 62,1 16-33,-2 13-69,-1 12 24,8 7-3,3 8 0,-3 6-12,1 11 6,-3 0 12,-1 4-9,-1-3-13,-1 2-32,-2-6-3,-1-9-23,-3-3 17,-4-6-6,-1-6-12,-2-2-7,3-6-116,-2 0-110,17-32-316</inkml:trace>
  <inkml:trace contextRef="#ctx0" brushRef="#br0" timeOffset="7101.4062">7867 714 1136,'17'2'178,"1"-1"-119,18 3 35,-3 8 38,-3-2-57,-6 3-36,-3 6-39,-8 1-4,-6-1-10,-4 7 14,-9 4 28,-10 8-3,-11 4-25,-5 0-50,7-10 11,8-15 28,11-7 11,6-8 1,3-4-1,3 2 1,10-1 32,7-2 31,16-3 1,8-2-5,4 0-39,0-3-12,-7 3-9,-7 6-48,-8 2-239,2 17-352</inkml:trace>
  <inkml:trace contextRef="#ctx0" brushRef="#br0" timeOffset="7935.4539">4622 2576 226,'0'-2'164,"0"-5"-67,0-3 16,3 0 31,-3-2-3,1 3-17,-1 1 16,0 1 2,2 1-10,-2 3-25,0 1-28,4 2-40,8-4-12,9-4-12,7-1-9,14-4-5,6 2 0,4-7-1,-3 4 1,-7-3-1,-9 6 0,-14 4-1,-8 5-29,-8 4-16,-5 6 4,0 5 21,-4 11 21,-8 7 12,-1 3 9,-6-1-6,3-4 0,-1-7-6,6-6 1,-2-2-10,-2-2-15,-4 4-64,-7-5-128,-4-2-120,-34-12-26</inkml:trace>
  <inkml:trace contextRef="#ctx0" brushRef="#br0" timeOffset="8185.4682">4687 2408 735,'3'7'109,"0"1"-89,7 9-5,-2 6 40,0 2 43,-2 5 22,-1-1-20,-3-1-31,-1-3-10,-2-5-14,-1 1-12,-3-2-12,-3 1-2,-4 9-2,-9 1-9,-2 4-8,-4-5-58,9-4-47,0-12-36,12-10 7,6-10-25,27-64-313</inkml:trace>
  <inkml:trace contextRef="#ctx0" brushRef="#br0" timeOffset="8394.4801">4801 2594 306,'4'0'286,"2"4"-152,10 3-17,-6 4 39,3 7 4,2 5-40,0 0 3,0 5-21,1-5-31,2 0-14,1 2-15,1-2-14,4-4 1,-1 0-2,0-8-17,-5 3 4,-4-9-5,-3-1-9,-3-2-8,-2 1-99,2-6-82,24-22-320</inkml:trace>
  <inkml:trace contextRef="#ctx0" brushRef="#br0" timeOffset="8559.4896">5415 2657 1197,'0'0'163,"0"3"-128,0 0-11,-1 1 0,-1 2-14,2 3 5,-8 4-15,1 10-9,-5 6-220,-37 36-799</inkml:trace>
  <inkml:trace contextRef="#ctx0" brushRef="#br0" timeOffset="9661.5526">5186 2743 723,'0'0'123,"1"0"-83,-1-2 17,0 2 101,0 0-20,0 2-32,0-2-37,-1 0-31,1 0-13,1 4-13,2 6-1,1 6 20,1 2 32,2 9-1,-2 2-5,0-3-9,0 3-9,-2-4-8,0-2-7,0 1-7,0-3-4,0-4-2,-2-4-5,-1-4-5,0-6 5,0 0-5,0-3 6,0 0 1,0-3 4,2 2 6,-2-1-18,0-5-87,2-6-251,-7-58-686</inkml:trace>
  <inkml:trace contextRef="#ctx0" brushRef="#br0" timeOffset="11832.6768">4249 4933 1004,'0'0'279,"0"0"-145,0 0-23,0-2 22,1 2-2,-1 0-44,2 0-68,1 0-19,4 0 0,11 0 6,7-2 3,11-2-7,2-2 4,0 2 0,-4 1-6,-9-1 0,-6 2 0,-9 1 1,-4 1-1,-3 0-47,-3 0-34,-3 1 21,0-2 0,-3 1-63,-1-3-42,-5 2 62,0 1 31,4-3 37,-2 3 20,3 0 5,1 3 9,1-2 1,3 2 0,-2-3 1,2 1 14,-1 1 4,3 2 7,-4 2 5,4 7 8,-3 1 24,2 8-3,1 0-7,0 1-25,1 2 19,2 2-16,-3-1-10,3 3 3,-3-1-3,0-1 2,-3 0-4,3 2 2,0-2-4,0 2-1,0 0-5,-3-3-4,2 0 1,-2-4-2,1-6-5,0-6 7,2-7-1,-2-1 7,2-2 13,-2-2 21,1 2-9,-4 0-6,-1 2-15,-4-2-8,-2-2-2,-3 0-7,1-2 5,2-2-5,-4 2 1,4-3 4,2 2-6,0 4 0,4-4 1,2 4 0,1-2 0,3 3 0,3 0-1,-3-1 0,0 1-2,0 0-8,0 0 4,3 0-5,-2 0-4,1 1-4,4 2 19,2-2 1,4 4 5,3-4 4,1-1 23,-1-1 24,3-4-13,-6 1-10,-6 0-11,0 3-13,-5 1 2,-1 0-10,0 0-1,-1 0-1,1 0-1,0 0-7,0 0-23,0-2-49,3-2-106,5-12-363,16-66-342</inkml:trace>
  <inkml:trace contextRef="#ctx0" brushRef="#br0" timeOffset="13280.7596">3898 4295 457,'-3'0'160,"-1"-3"-65,-1 3-13,1-1 49,4 1 14,-2 0-32,4 0-16,-4 0-4,2 1-16,0-1-19,0 0-13,2 3-6,-2-3 5,-2 0 7,4 0 0,-2 0 0,0-3-9,3 3-11,-3 0-8,3 3-10,4-3-4,6 1 15,1 1 5,4 2-8,-3-4-9,0 0-3,0 3 0,-2-3-2,2 0-1,1-3 3,-2 3-1,4-4-2,1 1-5,-6 0-1,1 3-1,-1 0 1,-6 0-1,1 3 0,-2-3 1,-3 1 0,-2-1 1,-1 0-1,0 0 1,0 0 5,0-1-6,-1 1-16,1 0-19,-3 0 1,0 0-13,0-3-29,0 3 4,-2 0 31,1 3 23,-2 0 9,-1 4 9,-4-4 0,3 1 0,4-1 9,1 1 13,2-2-1,1-1-18,1 6 3,-1 1-6,3 14 32,-3-1 23,3 7-1,0-1-18,0 2-13,-2-1-14,1 2 1,0 1 1,-4 2-2,2 5 3,-3-2-2,2-2 2,-3-8-10,3-5 4,0-15-5,1 0 0,-2-6 14,2-2 2,0 1 5,-10-3 20,0 1-30,-11-3-10,2-3-1,-4 1 0,5 3-1,3 2 0,4-1-1,4 4-5,3 0 5,-1 0 0,3 0 1,2 4-1,2-4 1,-2 0 0,2 0 0,-1 0 0,-1-4 0,3 4 0,0-2-15,4 2 9,4-1 6,8-2 18,6 3 0,6-8 4,3 0-2,5 1-5,-7-1-6,-2 4-3,-4-3-6,-9 7 1,-3 0-1,-4-3 0,-6 3-1,0 0 1,-2 0 1,-2 0 1,0 0 4,0 0 0,0-4-5,0 4 0,0 0 0,0 0-1,0 0 0,0 0-44,0 0-58,4-3-181,2 2-97,14-20-213</inkml:trace>
  <inkml:trace contextRef="#ctx0" brushRef="#br0" timeOffset="13873.7935">4375 4518 745,'-1'-3'347,"1"3"-101,-1-3-35,1 3-14,0 0-56,0 0-80,0 0-45,1 0-16,0 3-24,1 1 0,2 5 15,1 8 8,1 5 1,0 1 9,0 3 15,-3 1 0,0-1-5,-2-1-7,1 0 0,-2-3-4,3-6-1,-2-4 2,-1-7-3,0-3 12,0-4 23,0 1 10,0 1-3,-1-2-6,2 0-2,-2-7 2,-4-4-25,1-9-17,-4-8-6,2-4-2,1 1-4,2 3 5,-1 9 7,3 8 0,1 9 0,0 1 0,-1 3-7,1 3-1,0 0-5,0 1-4,2 6 7,0 7 8,1 9 1,3 4 0,-3 2 1,0 1-1,-2-7 1,4-3 0,-4-8 0,1-8 0,-2-5 2,2-2 7,-2-2 4,0 0 4,0-3 8,-4-5-4,3-12-20,-5-1-1,3-7-17,3 5-46,0 6-102,3 10-346,3 14-322</inkml:trace>
  <inkml:trace contextRef="#ctx0" brushRef="#br0" timeOffset="15385.88">7392 3357 602,'0'0'223,"0"0"-121,0 0-52,0 0-33,0 0-17,0 6-41,2-2-2,1 2-8,0 1-57,11 7-117</inkml:trace>
  <inkml:trace contextRef="#ctx0" brushRef="#br0" timeOffset="17035.9744">7467 3227 1066,'-2'-3'280,"2"0"-125,0-3-10,-2 3 19,4-1-50,0-2-69,3 2-45,3 2 1,9 1 17,8 1-9,11 0-8,7 3 0,0 7-1,2 0-8,-6-1-23,-3 4-61,-4-6-73,-3 3 6,-5-7-85,-11 1-35,-7-2 57,-9-4 145,-9 1-50,-6 1 49,-7-3 78,-3 6 1,4 0 22,-2-2 59,8 5 35,5-3-9,7 0-9,1-2-19,4-1-7,-1 2-1,2-2-16,0 0-16,0 0-14,0 3-11,0-3-15,0 1-5,0 7 5,0 3 6,2 6 1,-2 6 11,1-1 23,-1 1-8,0-1 1,0 1-2,0-7-7,0 2-10,0-5 3,-1 1 14,-1-1-10,0-3 1,-1 4-1,1 0 8,0 2 0,0 0-13,0-3-8,-1 1-2,2-2-1,-1-3-5,2-3 0,0-2 5,0-1-4,0-3 4,0 1 3,0-2 4,0 1 14,0 0 20,0 0 11,0-3-16,-3 3-10,3-1-10,0 1-10,0 0-6,3 1 0,-6-2-5,6 2-1,-6-1 0,3-1-2,0 2 1,0-1-7,3 0 2,-6 3 5,3-6-5,0 3 5,0 0 1,0 0 0,0 0 0,0 0 1,0 0-1,0 0 1,0 0 5,0 0-5,0 0 5,0 0 0,0 0-5,0 0 5,0 0-6,0 0 1,0 0-2,0 0 1,0 0 0,0 0-6,0 0 5,0 0-7,0 0 7,0 0 0,0 0 0,0 0 1,0 0 0,0 0 0,0 0-2,0 0-10,-1 10 11,1 2-5,-3-1 4,-1 5 1,2 2 1,-1 3 0,1-5 0,-2 2-1,2-4 1,2-5 0,-3-1 0,3-2 0,-3 0 0,3 4-1,-3-1 1,-1 1 1,1 10 0,-2-4-1,-2 6 0,1-5 0,3-4 0,-3-4 0,6-3-1,-2-3 1,0-3 1,0 0 10,-1-3-1,-3-1-2,0 0-7,-3-2 1,3 4 4,-1-4-5,4 6-1,-2-6 0,2 6 1,0-2-1,2 0 6,-1 0 0,1 2 0,1 0 9,0 0 3,0 0-1,0 0-7,1 0-10,2-2-19,0 2-5,0-2 0,5 2 18,7 0 6,7 0 10,6-2 25,-1 0-13,5 0 4,-7 1-8,-3 2-6,-3-1-11,-5 0 11,-1 2-6,-4-2-5,-1 0 5,-5 0-4,-2 0-2,-1 2 6,0-2-5,0 0-1,-1 0 1,1 0-1,1 0 0,3 2-1,1-2 1,0 2 0,1-2 1,-3 0 5,0 0-4,-3 0 5,0 0-5,0 0 4,0 2 0,-2-2-5,1 0 0,-2-2 0,3 0-1,0-2-60,0-2-98,4-1-311,37-27-310</inkml:trace>
  <inkml:trace contextRef="#ctx0" brushRef="#br1" timeOffset="40716.3288">10631 2174 1059,'-4'-2'165,"-4"4"-66,-2 3-60,2 0-27,1 3-3,1 2 21,1 2 10,-2-1-7,6-1-13,-2 2-5,3 2 0,-2 3 9,4 3 10,-1 7-2,1 3-10,1 7 7,2 8-5,-1 14-6,-3 11-5,-2 11 2,-1 9-6,-3 7-8,0 0 8,0-1-9,2-11-1,2-11-24,2-13-56,1-12-48,-1-10-54,2-11-167,7-15-285</inkml:trace>
  <inkml:trace contextRef="#ctx0" brushRef="#br1" timeOffset="41070.3491">11350 2020 1087,'-7'4'247,"3"2"-172,-6 9-49,1 7-4,1 9 25,0 11 2,2 14-2,1 17-19,4 12-4,-1 59 3,1 22 2,1 9-13,-6-40 1,0 16 23,0-19 11,1-95-36,3-9-1,0-5-8,-5 20-6,5-16-39,-1-11-44,0-8-11,-3-7 7,-3-6-201,-31-70-346</inkml:trace>
  <inkml:trace contextRef="#ctx0" brushRef="#br1" timeOffset="41362.3658">10679 2640 1032,'-5'0'278,"4"0"-107,-5 0-56,2-3-14,4 3-8,4 0-3,-1-3-57,1 3-33,7 3 9,5 0 16,14-2 1,11-1-10,3-1 2,8-2-10,5-4-7,1 3-1,2-2-54,2 1-119,0-1-184,69-18-217</inkml:trace>
  <inkml:trace contextRef="#ctx0" brushRef="#br1" timeOffset="41902.3967">11845 2521 731,'-1'2'1017,"1"-2"-829,0-2-160,1 4-28,2-2-19,5 0 16,6 0 3,11 0 57,11-4-12,15 0-21,11-7-23,5-1 9,-1 1-9,-3-4-1,-9 6 7,-10-1-7,-8-2-19,-10 7-26,-4 0-65,-5 1-67,-1 2-93,2 4-218</inkml:trace>
  <inkml:trace contextRef="#ctx0" brushRef="#br1" timeOffset="42249.4165">11854 3102 1062,'0'0'330,"2"2"-262,1-1-50,6 3 16,4 2 58,6 1 2,5 0 10,4-2 5,6-2-19,3 5-37,2-4-22,3 0-10,4 0-1,5-4-7,1-2-4,0-2 5,-3-2-8,-4-2 3,-9 1-9,-8 2 6,-12 1-4,-8 2 5,-5 1 4,-3 1-5,-3 0-6,-3-6-67,-1-1-262,-5 2-145,-24-17-536</inkml:trace>
  <inkml:trace contextRef="#ctx0" brushRef="#br1" timeOffset="44029.5183">13572 2302 1115,'-11'-4'234,"1"2"-92,-14 1-68,-3 1-40,-3 7-7,-5 10-16,-3 5-4,-1 13-6,3 8 0,4 4-1,8 6 0,9-5-11,9 1 11,14-1-7,5-1-2,4-1-14,11 5 23,2-9 0,-1 0 1,1-3 16,-6-6-16,-8-2 0,-11 1-1,-10 5 13,-16 14 1,-16 12-2,-17 8-12,-5 0-5,-5-1-23,5-10-1,11-8 7,16-15-1,17-13-37,12-8-54,9-6-27,5 3 62,8-1 70,5 8 9,5 5 8,6 11-6,-2 6 14,1 21-5,-3 19 46,11 75 139,-6 43-82,-4 35-42,-24-48 3,-5 43-10,-24-32-25,-2-11-2,-12 4 1,-1-13-14,-4-15 17,15-22-21,9-30-19,14-73-2,4-14-1,2-7-50,6 18-124,6-21-8,10-18-81,54-89-443</inkml:trace>
  <inkml:trace contextRef="#ctx0" brushRef="#br1" timeOffset="46670.6694">15253 2337 924,'-4'-4'551,"1"1"-362,-3 0-94,1 1-50,4 4-42,-1 5-3,-2 10-15,-1 14 1,-1 21 13,3 18 1,2 12 10,2 7-4,7-7-4,10-8-2,0-21-2,10-16-16,3-21 12,5-12 6,2-18 54,3-22 15,2-20-8,4-19-8,1-10-17,-4-8-11,-8 1-7,-11 6-12,-17 15 17,-8 14 14,-8 16-13,-6 15-3,-4 9 8,-5 5 10,-4 8-14,-1 7-14,-2 2-10,0 9-1,0 3 0,2 9-11,3 5-19,4 3-28,4 1-25,7 6-98,4 3-52,12 4-94,51 53-331</inkml:trace>
  <inkml:trace contextRef="#ctx0" brushRef="#br1" timeOffset="46876.6812">16301 2869 758,'0'7'177,"1"1"-11,-2 10-22,1-5-55,-9 7 11,1-5 11,-8 4-48,-9 2-34,-1 3-29,-6-1-81,7 0-261,9-20-701</inkml:trace>
  <inkml:trace contextRef="#ctx0" brushRef="#br1" timeOffset="47572.721">17645 2219 842,'0'-1'243,"0"1"-116,1-4-71,11-1-47,12-2 79,19-3 2,21 0 2,50-2-10,-77 14-19,36 6-34,-13 7-28,-12 9-1,-15 18 18,-2 8-2,-12 17 5,-11 8 12,-10 3 18,-14 6-6,-7-8-13,-3-10-17,6-14-6,5-22-9,9-19 12,6-11 12,0-7 14,2-7 32,1-24-58,6-16-11,11-20 5,6-15 1,5-3-7,4 10 6,-2 15-7,-3 12 2,-6 13 0,-5 15-1,-5 10 0,-5 9-26,-2 6-79,4 8-64,1 2-68,7 6-95,55 16-357</inkml:trace>
  <inkml:trace contextRef="#ctx0" brushRef="#br1" timeOffset="47917.7407">19214 2169 1200,'0'0'639,"0"0"-558,0 0-81,2 1-15,1-1-4,4 2-22,8 5 29,12 0 12,13 3 18,9 3 0,-1 2-18,0 0 0,-8 5-10,-14 1 1,-10 5-10,-6 2 13,-8 1 6,-9 6 75,-8 4 15,-17 9-27,-18 4-23,-13 3-22,-3 0-7,7-8-11,14-7-17,18-17-90,12-4-137,17-19-295</inkml:trace>
  <inkml:trace contextRef="#ctx0" brushRef="#br1" timeOffset="48277.7613">20405 1857 1657,'3'0'272,"7"0"-272,9 0-45,13 3 6,10 3 27,2-1 11,1 0-1,-3 4 2,-2-4 6,-4 1-5,-6 3 14,-8-2-15,-4 4 0,-6 3-19,-5 3-8,-5 5 18,-7 4 9,-3 7 1,-9 4 41,-5 5-12,-8 4-3,-4-1-12,-9 1-9,-7 9-6,-11 2-57,-9-1 9,-5-6-99,4-14-6,5-7 6,12-18-149,11-21 47,-14-84-69</inkml:trace>
  <inkml:trace contextRef="#ctx0" brushRef="#br1" timeOffset="48504.7743">20384 1769 885,'10'10'114,"1"3"-76,5 13 55,-2 13 9,-1 13-6,-11 14 40,-10 6-10,-6 11-25,-3 1-20,-9 4-38,-3 0-10,-4-4-7,-2-9-14,4-9-12,4-17-38,7-11-91,6-19-11,1-15-22,7-13-151,6-77-240</inkml:trace>
  <inkml:trace contextRef="#ctx0" brushRef="#br1" timeOffset="48683.7845">20263 2390 279,'9'-10'485,"3"8"-259,7-4-124,4 14-9,1 12 35,1 13-10,5 4 5,-7 11-16,3 1-16,-2 8 61,-2 4-91,-5-3-23,1-3-20,-9 0-8,-2-2-2,-3-6-8,-1-10-56,-1-9-139,4-12-135,27-25-239</inkml:trace>
  <inkml:trace contextRef="#ctx0" brushRef="#br1" timeOffset="49044.8052">21049 2553 1130,'12'1'254,"0"2"-172,11 7-13,-4 8-27,-4 2-21,-7 2 2,-5 8-1,-6 1-11,-8 2 16,-6 3 31,-5 2-17,-5-6-16,2-2-10,4-5-15,9-5-12,1-10-5,8 2 5,3-5-6,0-2-4,5 6 7,4 1 15,1 2 1,5 1 14,4-5 12,0 0 2,3-6-1,0 2 11,3-10-3,-2 2-16,3-2-10,-7 0-1,-1 4-9,-7-2-33,-6 4-148,-5-4-71,-32-12-354</inkml:trace>
  <inkml:trace contextRef="#ctx0" brushRef="#br1" timeOffset="52234.9877">14755 4577 775,'4'-10'276,"-1"0"-79,11-10-32,-1 8-39,4-1-9,2 1-38,-3 7-11,2 2-34,-3 7-22,-1 5-12,4 8-13,-4 10 1,0 6 10,-2 9-10,-7 5 12,-6 2 6,-12 5 33,-8 0-15,-7-8 6,-8-1-19,0-3-5,-4-7 7,2-3-13,7-9-8,6-7-11,7-7 18,9-3 1,4-3 10,2-6-2,3 3 1,0 0-3,2-1 7,-1 1 4,1-4 1,-1 3 3,-1 1-5,0 0 2,0-2-6,0 2-12,0 0-8,0 0-1,2 0-8,-2 0 1,1 2-4,-1-2 8,3 0 9,2 0 3,1-2 1,4-2 0,4 1-1,-1-4 44,1 4-28,2-1-4,-1 2-7,3 2-5,4 2 0,7 0 0,0 0 2,6 1 6,2 0-7,-4-2 4,-8 2-4,-1 0-1,-11 0 0,-5-2-1,-4 1-8,-5-1 0,1-1 1,0 0 1,-3 0-53,3 0-66,3 0-54,0-3-275,19-42-373</inkml:trace>
  <inkml:trace contextRef="#ctx0" brushRef="#br1" timeOffset="52625.01">15183 4615 1071,'0'-3'310,"0"3"-116,0-6-59,6 0-90,15-2-24,13-7-8,21-9-4,56-24 0,-67 33-8,34-12 1,-8 5 3,-22 14-5,-18 8-31,-13 1-34,-13 5-37,-4 3-22,-8 1 91,-8 1 33,-8 5 6,-6 3 4,-3 6-10,-1 2 17,0 5 19,2 1 4,1 9-5,-3 10 19,-4 8 0,-5 8-11,-2 3-8,-1 2-2,4-11-21,7-12-11,15-13-1,8-15-20,11-14-79,8-14-83,15-14-28,96-103-397</inkml:trace>
  <inkml:trace contextRef="#ctx0" brushRef="#br1" timeOffset="52865.0237">15586 4734 668,'-11'13'279,"1"7"-99,-9 15-19,-1 2-47,8 0-11,5-1-31,7-3-12,9 3-6,7-3-7,11 3-14,4-9-5,2 0-4,-3-5-22,0-8 14,-6-5-8,-2-5 1,-1-8 15,-3-8-24,4-6-17,-1-15-140,5-12-160,42-105-204</inkml:trace>
  <inkml:trace contextRef="#ctx0" brushRef="#br1" timeOffset="53317.0495">16125 4464 707,'4'3'228,"-2"4"-134,5 8 83,5 4-13,4 7-25,5 7-10,-3 5-46,1 2-10,-2 1-29,1 8-16,-5-2 19,-1 6-16,-6 0 19,-4 3-8,-5 8-12,-8 4-21,-5 1 4,-5-6-4,4-14 0,3-17-3,8-21 0,4-9 17,4-8 46,-1-14-26,8-21-43,6-23 2,27-71-2,17-28-15,1 9-15,-42 114 18,-3 6 0,1 8 12,12-26 0,-5 19 0,-4 14-1,1 4-10,-1 5 10,2 6 0,0 3-18,-6-2-25,-2 6-2,-5-2 2,-4 2-11,-2 0-56,-2 1-45,0 0-75,-6 4 25,-33 12-287</inkml:trace>
  <inkml:trace contextRef="#ctx0" brushRef="#br1" timeOffset="53977.0873">14891 3982 476,'0'-2'330,"0"2"-38,0-1 11,-3 1 5,3-3-61,0 6-80,0-3-70,3 0-40,-3 0-27,1 0-30,4 0-20,11 3 11,17 1 9,25 0 1,60 2 8,42-4-3,20-4 5,-56 2-2,-5-4 3,-7-2-2,-7-4-10,-2 9-1,-11-4 1,-8-2 7,-53 7-7,-1-6 0,-7 6 0,24-4 0,-11-3 6,-11 4-6,-9 1-14,-8 1 14,-4-2 0,-2 6 1,-2-3 0,-2 0 5,1 0-6,1 0-1,-3 0-20,0-3-21,-4-4-74,-8-1-173,-5-2-278,-60-35-380</inkml:trace>
  <inkml:trace contextRef="#ctx0" brushRef="#br1" timeOffset="54952.1431">15490 3398 1066,'0'0'262,"2"0"-113,2-3-40,5-1-50,8-1-35,22-5 10,16-3-11,12-1-7,2 0-8,-11 3 0,-10 3-8,-16 7-1,-10-2-6,-12 6-1,-3-2-19,-7 2-37,0-3-20,-7 1-14,-3 4 70,-7 5-11,-1 2-12,-1-6 25,8 1 25,4-4-5,5 1-2,-1 0 2,2 4 6,-5 3 11,2 5 28,2 9 18,-2 1 10,3 9-11,-1 2-13,0 0-10,0-5-9,1-1 3,-2-7 9,-2-7 6,-1-1 0,-7-2 9,-4 1-9,-5 0-19,-6-2-10,-2 1-5,5-7-7,2-5 10,2-2-5,8-3 3,2-1 0,5 0 10,3 2 29,5 2-19,-1 0-29,5 2-45,8 0 31,8 4 14,12-3 30,8 4 36,3-7-15,4-3-13,0-1-11,-1-3-8,1-2 2,-4-1-12,-2 3 4,-8 0-13,-9 5 0,-6-3 2,-9 5 4,-3 0-6,-3 2-2,-4-2-40,-1 3-40,3 2-91,7 6-49,12 6-252,70 18-230</inkml:trace>
  <inkml:trace contextRef="#ctx0" brushRef="#br1" timeOffset="55195.157">17213 4360 1052,'0'3'162,"0"-2"-102,0 2-5,-2 4 52,-2 3-23,0-4-9,-6 8-17,-6 3-25,-7 3-33,-7 12-33,-2 3-213,-28 39-335</inkml:trace>
  <inkml:trace contextRef="#ctx0" brushRef="#br1" timeOffset="56146.2114">18085 3721 761,'-1'0'377,"1"0"-211,0 0-82,1 0-6,2-2 17,6 1-29,12-7 13,13-2-22,18-1-33,5-4-16,0 4 1,-2 1-15,-12 4 6,-10 9 0,-8 2-14,-13 4-14,-3 3 2,-9 7 25,0 7 1,-9 8 8,-4 6 21,-8 2-8,-3 6-6,-2-3-8,1 4-1,-3-7 2,0 2-8,0-4-32,-4-5-19,1-6-32,3-12-14,2-7-40,1-8-32,6-12-131,-19-58-330</inkml:trace>
  <inkml:trace contextRef="#ctx0" brushRef="#br1" timeOffset="56604.2376">18134 3785 157,'0'-3'1021,"2"6"-888,2-3-112,2 4 12,2-1 53,0 3 8,-2 1-20,0 9-26,1 8-2,1 10 4,-3 15 13,-7 12-12,-8 10-14,-4 9-8,-12 9-11,-2-3-9,1 1-9,0-12-14,10-18-72,4-24-44,7-16 20,6-19 89,3-16-90,5-15-196,6-19 4,4-19 117,5-1 186,-1 3 31,-2 16 119,-4 19 53,-2 19-70,-2 11-73,3 10-1,5 7 29,1 12 8,4 5 12,-1 8-1,3 4-2,3 6-26,0-3-16,2 2-30,1-6-22,-3-7 3,-7-11-14,-4-6-99,-10-8-66,-5-8 0,-2-6 75,-6-7-255,-22-46-462</inkml:trace>
  <inkml:trace contextRef="#ctx0" brushRef="#br1" timeOffset="56950.2574">18780 4265 57,'9'2'997,"3"1"-826,9 6-4,0 3 11,-6 3-61,-2 1-60,-4 3-39,-5 7-18,-6-1 0,-7 8 8,-9 2-8,-9 3-33,-1 1-90,0-2-29,6-15 40,9-6 91,9-13 21,4-3 21,3-7 57,4-3-35,0-2 10,6 0 17,7 1-16,4 5-33,0 9 9,3 4-16,3 3-1,0-1 2,5-3-3,1 0-12,-2-4-30,1-12-135,64-61-456</inkml:trace>
  <inkml:trace contextRef="#ctx0" brushRef="#br1" timeOffset="57281.2763">19480 3802 1307,'4'2'179,"2"2"-146,5 7-15,11 4 10,0 4 11,8 5 6,5 1 29,3 1-10,1 3-31,-4 3-16,-2 0-17,-7 4-6,-8 1 6,-6 0-1,-8-1-3,-8-5 4,-8 2 16,-6 3 36,-13 2-7,-11 8 6,-16 5-19,-6 6-16,3-4-15,9-8-1,19-8-94,13-11-130,17 3-287</inkml:trace>
  <inkml:trace contextRef="#ctx0" brushRef="#br1" timeOffset="57948.3144">20272 3782 1197,'0'0'238,"0"0"-154,0 0-52,1 0-7,4 4-23,4 2 13,3 6 3,9 10 0,0 9 9,3 14 1,-4 10 14,-4 8-1,-3 5-8,-9 1-26,-4 3 8,-7-6 8,-9-2 5,0-15 1,1-6-11,-1-17 15,6-14 6,1-12 34,3-8-19,-2-16-54,7-12-1,7-18-5,6-15-14,13-5-19,6-7-6,7 12 35,-1 14 10,2 12 8,-2 16-8,-1 8-7,-2 9-10,-4 8 16,-2 3-16,-4 4-25,0 5-77,1 6-124,50 16-359</inkml:trace>
  <inkml:trace contextRef="#ctx0" brushRef="#br1" timeOffset="58330.3363">21297 3706 1344,'1'0'321,"-1"0"-248,0 2-73,5 2-16,2 5 8,9 4 8,10 8 9,7 0 4,9 7-7,0-1-5,0 6 0,-4 3 0,-7 1-1,-9-1-1,-9 0-14,-9-2 15,-8-1 5,-9 3 73,-10 5-8,-14 8-10,-11 8-21,-15 9-10,-9 4-19,0-1-10,11-5 0,16-12-76,19-16-98,16-15-63,10-17-111,36-82-302</inkml:trace>
  <inkml:trace contextRef="#ctx0" brushRef="#br1" timeOffset="59105.3806">22073 3551 1384,'3'-1'252,"10"-2"-199,10-4-41,14 2 54,6 1-27,7 2-18,5 0 1,10 2 8,-3 0-3,0 4-13,-10 1-13,-11 6-1,-11 7-8,-14 1-9,-13 6 17,-10 6 27,-16 9 2,-15 13-2,-9 9-5,-7 9-2,-4 8 1,-1-3 0,2 1-5,3-11-14,5-18 8,10-15-10,8-11-33,10-19-7,4-12-37,4-13-32,7-15-29,3-15 4,11-14 1,5-16-64,0-8-140,0-3 77,-3 3 260,-4 14 17,-2 21 152,-4 26 7,2 13-25,-1 16-133,2 10 9,2 9 23,0 14 52,1 18 25,-4 13 4,-9 10 7,-2 8-15,-6 5-38,-8 0-5,-5 0-32,-6 2-21,-2-10-15,3-8-4,9-17-8,11-21-1,7-17-53,6-13-39,4-10-9,5-15-42,7-20-162,10-19-29,7-4 88,8 5 247,-3 13 30,-5 23 178,-2 11-43,-4 15-33,1 14-16,0 3-8,-2 5 4,-1 3 20,-1 1-7,0 3-25,-1 2-41,-3-1-34,4-3-14,-3 1-2,5 1-3,-3-3-6,3 3-35,2 2-160,-1-1-326,55-4-393</inkml:trace>
  <inkml:trace contextRef="#ctx0" brushRef="#br1" timeOffset="59339.394">22963 4257 1531,'0'2'497,"0"2"-465,0 6-32,-1 12-9,-3 12 9,-2 7 27,-2 11 10,-4 3-4,-1 2 0,0 3-7,-1-1-10,0-6-7,1-8-1,0-6-8,4-9-48,4-11-113,2-12-317,10-48-591</inkml:trace>
  <inkml:trace contextRef="#ctx0" brushRef="#br1" timeOffset="61192.5">19281 5912 640,'0'0'215,"0"0"-74,3-4-3,-1-4 7,0 0-65,8-3-4,2-7-31,5 4 2,6-5-31,4 4-2,7-2-8,2 2-5,0 5 0,-7 0-1,-4 6-1,-3 4-10,-6 4 5,-5 0-13,-3 12-7,-6 3 9,-3 10 17,-7 11 9,-8 15 31,-10 5-7,-8 7 2,-8 5-2,-7 2-2,1-8-8,6-12-8,7-16-8,5-11 5,9-19-12,2-8-16,2-12-83,6-13-156,3-20-120,6-119-299</inkml:trace>
  <inkml:trace contextRef="#ctx0" brushRef="#br1" timeOffset="61583.5224">19216 5916 229,'4'6'287,"0"-2"-196,3 11 20,5 4 9,0 5 5,2 7-1,-5 4 14,-3 5-18,-4 10-27,-4 6-15,-8 13-10,-9 3-34,-10 7-13,-8-3-16,-1-11-5,6-10-63,9-22-19,11-18 7,8-18 49,8-10-230,7-16-46,3-12 28,10-14 89,4-1 185,-2 1 83,-6 17 167,-8 13-32,-6 17-76,-1 15-109,4 6 87,8 3 24,7 7-4,4 3-26,4 3 10,0 3-8,5 1-44,-3 2-24,0-2-32,-3-1-4,-1-2 0,-3-3-12,-3-6-96,-3-3-128,-3-10-107,19-16-259</inkml:trace>
  <inkml:trace contextRef="#ctx0" brushRef="#br1" timeOffset="61793.5344">19824 6563 927,'5'7'194,"-1"3"-98,6 8 58,1 6-13,-2 3-4,-3-1-25,-2 1 2,-2 2-36,0-7-45,-4 2-18,-1-3 2,0-5-5,-1-1-12,-1-1-45,4-4-126,-1 4-99,4-4-241,16-10-20</inkml:trace>
  <inkml:trace contextRef="#ctx0" brushRef="#br1" timeOffset="62476.5734">20781 5837 985,'0'0'342,"-2"-2"-114,-2 2-105,-3 4 0,-10 6-25,-7 4-35,-10 9-26,-5 7-17,-6 7-5,-4 2-8,-3 10-1,-2 1-6,5 2-11,9-7-19,11-5-30,13-13 16,6-9-19,8-8 5,8-4-29,6-3 85,5 4 2,10 2 5,4-2 38,10 6 4,1-5 10,7 7 16,-3 1-5,-1 3-10,-5 1-14,1 3-16,-6-2 4,-3-1 2,-6-1-14,-6-3-20,-10-2 0,-3-3-8,-3 0 1,0 1-50,4-4-116,3 1-331,33-38-213</inkml:trace>
  <inkml:trace contextRef="#ctx0" brushRef="#br1" timeOffset="63482.631">20499 5961 726,'-2'22'108,"1"7"23,-3 32 50,4 17-26,7 14-58,9-7-31,13-17-34,12-13 23,7-21-46,3-15 32,-1-15-35,-9-12 45,-5-13 7,-8-14-4,-9-14-37,-5-15-17,-14-12-6,-14-9-56,-11 1-29,-14 10 40,-12 19 51,-8 20 16,-7 25 2,-1 20-8,-2 25-2,5 16 4,2 21 10,11 15 7,17 5-10,15-11-19,19-17 0,15-21 0,18-23 6,17-17 17,11-18 4,9-25-26,2-22-1,-8-14-7,-15-5 2,-21 1-1,-17 10-6,-20 13-12,-10 13 24,-10 15 3,-4 21 5,-6 19-8,-2 15 1,-1 15-1,3 14 0,9 10-7,6 5 6,12-2-69,15-10-92,21-20-99,19-23-18,116-75-500</inkml:trace>
  <inkml:trace contextRef="#ctx0" brushRef="#br1" timeOffset="63902.655">20794 5760 1253,'-4'-9'234,"2"-1"-21,-7-3-47,8 7-34,-2 6-25,3 0-55,0 0-52,3 7-4,0 1-13,6 12 7,5 9 10,6 11 5,10 5-4,6 6 0,8 2 9,5-3-10,9 5 0,-3-1 2,0-2 8,-3 5-8,2-4 5,-8-2-7,-9-3-6,-11-11 6,-7-6-1,-10-5-5,-11 0 6,-11 3 14,-21 4 15,-23 6-8,-71 37-5,-47 16-7,17-15 0,125-61-7,7-7-2,6 0-13,-18 4-58,16-7-106,19-10-195,66-59-660</inkml:trace>
  <inkml:trace contextRef="#ctx0" brushRef="#br1" timeOffset="64500.6892">21867 5973 235,'3'-3'1243,"2"0"-1036,8-4-158,5 4-49,7 3 21,2 0 4,1 0-11,1 6 13,-6 7 1,0 3-28,-4 11 0,0 11 1,-6 11 46,2 15-13,-6 10-1,-1 10-4,-8-2 4,-4 3-8,-9-5-13,-4-5 3,-2-5-6,0-13-7,2-16 4,4-19 4,4-15 8,4-7 33,2-7 18,-3-15-37,3-12-31,3-16-1,11-23 1,8-4 0,11-8-1,9-6 5,3 2 4,5 2-9,4 6 1,-2 13-1,0 5 1,-7 16 10,-7 5-11,-6 12-1,-3 12-12,-7 5-26,-1 10-65,-2 3-92,-1 12-92,39 37-251</inkml:trace>
  <inkml:trace contextRef="#ctx0" brushRef="#br1" timeOffset="64959.7155">22983 5975 1424,'3'-2'344,"2"2"-212,5-2-126,12 6 7,9 1-4,10 7-9,5 4 1,11 10 0,4 0-1,-4 13 12,-2 6-12,-13 7-5,-11 7 5,-9-2 0,-11-2 0,-10 0 8,-5-4 11,-13-2 32,-16 9 0,-16 7-27,-15 5-3,-5-1-13,1-6-7,13-10 0,10-13-1,8-13-6,11-13-18,8-6-16,7-12-38,12-11-234,56-60-362</inkml:trace>
  <inkml:trace contextRef="#ctx0" brushRef="#br1" timeOffset="65344.7375">24107 6232 1370,'-11'19'177,"-1"13"-150,-9 19-27,-6 19-7,5 5 7,-2 2-1,12 6 1,9 2 8,10-7 20,7-11 29,10-18 11,4-22-28,5-11-5,9-26 32,15-16-4,8-29-28,7-16-22,-3-13-13,-9-9 2,-15-1-3,-16-8 1,-23-61-6,-21 110 6,-17-45 7,-11 23 50,3 22 28,2 22-4,3 17-45,2 16-31,0 17-5,-7 19-26,-4 25-55,-27 66-222,45-76-208,-90 155-565</inkml:trace>
  <inkml:trace contextRef="#ctx0" brushRef="#br1" timeOffset="66650.8122">13299 5984 369,'0'-4'243,"-2"0"-75,2-1-41,-3 4-2,2-2 11,-2 3-34,3 0-42,-3 0-25,1 0-11,2 3-5,-2 0-11,1 4-8,1 7 1,-1 4 5,-1 4-6,-1-3 1,2 12-1,-4 7 1,1 13 1,-5 12 4,2 15 6,-4 10 3,0 6-6,-8 54-2,12-102-5,-2 50 4,5-8-6,5-12-62,8-8-127,25 55-128</inkml:trace>
  <inkml:trace contextRef="#ctx0" brushRef="#br1" timeOffset="67305.8497">14830 6567 898,'-2'-4'267,"2"4"-57,-1-2-110,-1 2-56,2 0-10,0 2-4,0-2-12,0 0-7,0 0-10,-2 4 1,2-4-2,0 0-6,0 0 6,0 0 0,0 0 0,0 0-11,0 0-37,-1 0-25,1 0-71,0 3-137,-1 4 68,-1 12-91</inkml:trace>
  <inkml:trace contextRef="#ctx0" brushRef="#br1" timeOffset="70294.0206">4025 3305 745,'-7'4'116,"2"6"-76,-9 10-28,-3 16-10,-10 10-1,-8 15 1,-5 10-1,-3 9 6,-3 2-5,4-2-2,3-11-68,10-13-57,-15 36-89</inkml:trace>
  <inkml:trace contextRef="#ctx0" brushRef="#br1" timeOffset="70526.0338">4341 3331 677,'-27'20'131,"0"5"-80,-32 24-24,1 10-17,-5 4-10,-1 2 0,10-1 0,5-3-54,8-2-79,-23 69-178</inkml:trace>
  <inkml:trace contextRef="#ctx0" brushRef="#br1" timeOffset="70745.0464">4535 3486 513,'-17'23'174,"0"1"-62,-21 23-31,-9 10-19,-6 10-35,-11 5-15,-10 9-2,-3 5-10,-1-4-36,6-1-40,15-8-59,-4 40-95</inkml:trace>
  <inkml:trace contextRef="#ctx0" brushRef="#br1" timeOffset="70949.058">4656 3776 490,'-14'19'135,"0"4"-44,-16 22 1,-8 10-29,-7 7-14,-7 8-25,-7 1-24,-4 6-12,2-5-94,-64 80-205</inkml:trace>
  <inkml:trace contextRef="#ctx0" brushRef="#br1" timeOffset="71121.0679">4695 4094 153,'-27'22'355,"-7"5"-320,-116 100-35</inkml:trace>
  <inkml:trace contextRef="#ctx0" brushRef="#br1" timeOffset="76786.3919">4190 3469 18,'-2'-3'343,"2"3"-193,-2-1-63,0 1 11,2 0 5,0 0 10,0 0 8,-1-1-11,-1 1-10,1-3-29,-2-1 8,0 0-4,-1 2-13,1 1 1,-2 1-20,-1-3 4,1 3 16,-5-4-20,3 4 10,-4-3 14,1 2-29,-6-1-14,6 0 9,-4 2-8,0 0-7,2 0-1,5 0-11,0 2-5,1 0 5,-3 2-5,1 0 0,1 6 0,-3-2-1,-1 1 0,-1 1 1,1 4 5,-2-2-6,1 3 0,-3-4 1,1 4 5,-3 3 0,8-5-4,-2 1 5,4-4-6,4-4-1,-3-3 1,2 3 20,0-2 3,-2 0-1,1 1-7,-2 1-4,0 1-10,1 5-2,-3-4 6,0 1-4,5 4-2,-2-2 1,-2 7-1,1-3 1,1-1-1,1 2 0,2 2 0,0 1 0,0 9 1,2 1-2,-3-1 1,3-1 0,1-2 0,0 1 1,0 0-1,0-3 0,0 4 0,0-9 0,1 5 0,1-5 0,0-2 1,0 4-2,2-7 1,-2 7-1,2-3 1,2 1-1,-3-1 1,1 3-1,0 0 1,1 0 0,0-1-1,-1-2 1,-1 1-1,0-4 1,3 2 1,-3-3-1,3 1 0,-1 0-1,1 3 1,0-4 0,1 2 0,0-1-1,1-3 1,-2 1-1,2-3 1,-5-2 0,2-1 0,0 1-6,1-1 5,4 1-1,-3 0 2,3 3 0,3-2-1,-4-4 1,3 2 1,-3-2-1,1-4 0,-1 3 0,2-3 0,0-3 1,2 3 10,5-7-10,-2-2 20,8-1-3,-2-3-6,2 0-6,-3 2 0,1 3-5,-4 1 0,0 3-1,-2-2 0,-4 4 0,2-2 0,0-2 1,-4 3 5,4-2-5,0-3-1,4-6 1,0 2-1,1-5 0,2 1 2,-4 0-2,-1 4 1,-4 3 0,-6-1 6,4 5-6,-6-2 8,0-1-7,0-2-1,-2 0 5,2-4-5,6-3-1,-7-2 1,3-1 0,0-7-1,0-1 0,2 1 1,-1 3 0,-4 0 0,2 1 0,-3 2-1,0 5 1,-2-1 11,0 4 3,-2-4-4,1-1-2,1 1-8,-1-5 7,1 1-7,0 1 5,-2-1-5,0-1 0,1 0 8,0 5-2,-4-3 5,1 4 2,0-2-2,-3 1 0,3-1-5,-2-1 2,0 4-7,0-4-1,-1 6 7,2 0 2,1 3 7,-3 1-5,0-1-6,0-1 4,1 3-9,-5-3 1,1-1-1,0-1 0,-1 0 1,-2 3-1,4-2 1,-2 0 5,1 5-6,-1-3 0,5 4 0,-4 0-1,4 2 1,1 0 0,0 1-1,-2 0 0,-1 0 0,-3-1-1,0 0 1,-3 0 1,-1 0-1,0-3 0,1 0 1,1 4 0,4 0 0,1 1 0,2 1-1,2-2 1,1 1-1,2 4 0,1-2 0,-2 3-1,1-2-1,-2-1 1,-2 2-5,-1 0 6,0 2-1,-1-4 1,-3 4-1,6-1 1,0 0-1,-1 1-5,-2 4 4,1-3-5,-4 7 5,-2 1 1,0 1 1,4-4-1,2-2 1,1-4 0,2-2 1,3 0-1,-2-1-1,0 2 1,0 1 0,-2 0-2,2-1-19,0 4-15,0-3-13,2 1-2,0 5-15,2 3-38,2 0-26,4 3-148,7 3-182,3 14-531</inkml:trace>
  <inkml:trace contextRef="#ctx0" brushRef="#br1" timeOffset="77852.4529">2358 8715 626,'0'0'165,"0"0"-81,-1 0 56,-1 0 56,0 1-4,2 1-70,-2 0-52,2 2-32,0 4-37,0 10-1,2 15 23,2 19 7,-4 18 16,-4 18-8,-7 67-23,-8 21-9,-6 6-5,20-138 8,0-4-8,2-8-1,-4 33-38,4-16-73,3-12-36,3-10-96,4-15-121,25-43-114</inkml:trace>
  <inkml:trace contextRef="#ctx0" brushRef="#br1" timeOffset="78206.4731">2649 8687 906,'0'-1'344,"0"1"-194,0-2-117,0 2-33,0 3 1,2 11 16,2 7 53,2 12 20,3 18-15,-3 8-13,-3 8-17,-1 7-5,-5 6 17,-1 4-16,0 6-13,1-1-11,-1-3-10,2-11-6,1-8 5,-1-12-5,2-6-1,0-2 2,2-5-1,-2-4 4,0-7-5,0-6-46,-2-12-40,1-5-26,-1-6-17,-1-6-65,-15-41-390</inkml:trace>
  <inkml:trace contextRef="#ctx0" brushRef="#br1" timeOffset="78446.4869">2415 9167 905,'0'0'271,"-3"0"-130,0-2-54,0 2-28,3 2-4,3 1-17,0 0-37,7 7 32,5 1 41,9 0-2,3 0-5,3-5 11,1-2-39,-3-2-18,0 0-12,1-2-9,-3-2-30,7-1-187,59-32-340</inkml:trace>
  <inkml:trace contextRef="#ctx0" brushRef="#br1" timeOffset="78627.4972">3093 9151 1396,'-2'4'317,"2"1"-235,-3 5-32,0 1 80,0-6 1,3-1-52,0 0-47,0 2-32,4 3-3,3 0-125,2 1-202,14-3-433</inkml:trace>
  <inkml:trace contextRef="#ctx0" brushRef="#br1" timeOffset="79084.5234">3375 8861 1291,'0'-1'338,"2"1"-211,0 1-127,7 3 1,7 4 41,13 3 35,14 4-1,10 2-7,7-1-3,1 0-24,-10 2-27,-8-1-14,-12 2-1,-12 1-3,-9-1-21,-10 10 24,-10 7 14,-16 17 10,-11 10-8,-13 9-4,-4-5-6,4-10-5,11-20-1,11-15 1,16-12 1,6-6 2,6-4-4,6 0-31,1 6-13,10-3 38,8 3 6,8-2 36,7-4 12,-2-1-13,-2-6-19,-3 0-15,-1-5-1,0-4-4,-3-6-77,3-3-141,-2-1-303,47-74-356</inkml:trace>
  <inkml:trace contextRef="#ctx0" brushRef="#br1" timeOffset="79437.5436">4123 8877 1262,'2'0'352,"0"0"-253,8-4-70,6 4 85,2-3 31,7 2-40,4-3-60,4-1-15,8-5-20,-2 1-9,-2 0-2,-7 1-21,-8 2-85,-12 6-94,-6 0-49,-5 4-83,-8 6 106,-9 0 193,-3 11 34,-8 0 62,-2 5 89,1 3 40,0 2-13,0 9-25,-4 10-31,0 6-25,0 7-32,7 2-28,3-12-11,8-4-21,8-11-5,4-12-22,10-12-143,7-13-132,9-16 31,66-90-395</inkml:trace>
  <inkml:trace contextRef="#ctx0" brushRef="#br1" timeOffset="79626.5544">4284 9130 899,'2'4'171,"-1"3"-109,4 11 76,2 6 46,-1 8-32,0 6-13,2 2-38,-4 2-28,2-4-29,1-6-13,1-5-30,0-11 0,5-9-1,-1-11 15,6-12-15,7-18-171,9-14-372,46-106-360</inkml:trace>
  <inkml:trace contextRef="#ctx0" brushRef="#br1" timeOffset="79979.5746">4726 8841 1101,'4'-6'375,"-2"3"-194,2-7-67,1 8 0,-1 6-87,2 4-27,5 7 0,2 11 14,5 10 10,2 6 3,4 12 5,0 4 31,3 4-36,-5 9-14,-4 0-7,-9 3 33,-6-9-22,-6-14-16,-6-6 21,-5-7-4,-1-12-10,3-15 7,3-5 13,3-16 11,1-15-37,3-21-2,8-24-6,8-17 0,11-5 10,3 2-4,6 13 0,2 13-8,-2 3-7,-6 10-10,1 11-35,-6 11-60,-4 8-134,23-9-325</inkml:trace>
  <inkml:trace contextRef="#ctx0" brushRef="#br1" timeOffset="80324.5943">5953 9073 1564,'0'0'450,"0"-2"-387,7 1-19,9-3 23,7-2-16,14 3-28,10 0-14,8 0-2,5 3-1,2 3-5,-1-2 1,-6 1 3,-4 1-5,-9 0-6,-5-3-21,-9 0-66,-10-3-22,-9 0-220,-40-14-218</inkml:trace>
  <inkml:trace contextRef="#ctx0" brushRef="#br1" timeOffset="80616.611">5876 9593 899,'-1'0'457,"1"-2"-358,0 2-31,1-1 82,2-2 54,5 0-78,5 2-45,13-2-9,18 0-9,19-1-6,53-4-5,-74 6-11,41-1-17,-4 3-23,-2 0 1,-6-3 10,-8 0-3,-17-1-8,-20 4-1,-10-2 0,-13 2-27,-3 2-3,-1-2-20,-2 1-22,0-1-43,-5-1-181,-11-7-467</inkml:trace>
  <inkml:trace contextRef="#ctx0" brushRef="#br1" timeOffset="85490.8898">7469 8798 1011,'-2'0'212,"2"0"-137,-2 0-75,0 3-83,1 2-85,0 7-60,-4 8-343</inkml:trace>
  <inkml:trace contextRef="#ctx0" brushRef="#br1" timeOffset="86272.9345">7601 8663 148,'3'7'0,"0"7"-66</inkml:trace>
  <inkml:trace contextRef="#ctx0" brushRef="#br1" timeOffset="89373.1118">7568 8269 674,'-1'-2'205,"1"0"-58,-2 0-48,2-1 26,-2-2-16,2 1-20,0 2-49,0 2-23,0 0-16,0 0-1,-1 0-15,1 2-80,3 4-118,2 0 8,13 18-167</inkml:trace>
  <inkml:trace contextRef="#ctx0" brushRef="#br1" timeOffset="89717.1315">7555 8222 724,'-2'-4'272,"1"2"-85,-2-2-14,0 2 4,3 2 16,0-2-44,1 2-79,1 0-70,5 0 17,10 0-17,9 0 19,13-2-1,6 1-3,3-2-13,1 1 8,-3-2-4,2 3-5,-9 0 1,-5-3-2,-7 4 0,-8-3 0,-5 3-45,-7 0-68,-4 0-100,-3 0-25,0 0-43,-27-1-61</inkml:trace>
  <inkml:trace contextRef="#ctx0" brushRef="#br1" timeOffset="89957.1452">7825 8271 787,'-3'0'195,"3"2"-124,-3 2 2,0 3 58,-3 5 11,-1 6-4,-1 6-39,-5 9-9,-2 6 3,-5 6-25,-7 2-22,-6 6-4,-4 1-19,-6 0-13,7-5-4,6-11-6,6-11-8,12-9-61,5-8-90,7-10-48,10-14-136,64-87-410</inkml:trace>
  <inkml:trace contextRef="#ctx0" brushRef="#br1" timeOffset="90302.165">7883 8380 838,'-2'4'296,"2"-4"-182,-3 3-41,2-1 37,-2 3 7,-4 3-18,1 8-24,0 4-15,0 5-24,3 6-15,-1 1-2,1-1 4,3 2-2,0-5-3,3-1-5,1-11 1,5 3 8,-1-6 4,7-1-10,0-5-1,8-3 17,1-5 4,4-5-5,-1-5-14,3-1-10,-7-1-1,-6 1 3,-6 5-1,-7 2-1,1 0-1,-5-1-6,0-6-34,-3 2-65,3-6-128,3-3-154,13-69-443</inkml:trace>
  <inkml:trace contextRef="#ctx0" brushRef="#br1" timeOffset="91061.2084">8287 8155 845,'0'0'213,"2"-1"-115,-1-2 34,1 2 58,-2-2-28,1 2-45,-1 1-45,-1 1-46,2-1-26,2 3-19,0 1 17,5 3 1,1-1 1,-2 0 9,3-2 3,-2-1 13,1 1-4,-6-1-4,0-3 4,-3 3-5,0 1-7,2-3-7,0 4-1,1 3 5,3 12 3,0 3 23,3 9 2,0 3-2,-3 1-14,-1-3-8,-1-2-2,-2 2-7,-1-5 5,-2 1-5,-1 1 8,-5 5 4,-1 1 2,-1-1-3,-1-2-3,3-1-7,0-9-1,2-5 0,2-8 1,1-5-1,2-5 0,0 0 10,0 0-2,0 0 3,2 0-3,-2-2 0,0-1 3,0-2-3,-2-1-9,-1-5-2,3-9-11,0-4 5,6-3 2,1-8 6,2-1-8,3-3 7,1 0-14,1 4 0,-2 1 2,4 3 2,0 2 11,4-1 0,0 3 1,4-5-1,0 3-7,5 4 7,1 1 1,-8 7 0,-3 2 5,-6 8-6,-7 1-5,-3 6 5,-3 0-1,0 0-1,0 0-7,0 0-34,0 3-77,1 0-138,4-2-23,14-2-323</inkml:trace>
  <inkml:trace contextRef="#ctx0" brushRef="#br1" timeOffset="91406.2281">8910 7912 478,'7'-4'360,"-1"4"-182,10-4-73,-6 8 57,3 0-9,-4 6-36,-1-1-33,-2 5-51,-1-2-32,-4 6 0,-2-3 13,-4 5 9,-9 9-5,-9 5 0,-7 5-18,2-1-8,3-11-10,10-8 11,9-10-5,4-8 1,4-1 5,4 4-13,2 2 19,5 6 10,8-4 11,0 2 3,5-5-4,4 5-19,6-6 5,-1-4-6,4 0-69,-1-4-138,-1-2-84,12-10-289</inkml:trace>
  <inkml:trace contextRef="#ctx0" brushRef="#br1" timeOffset="91879.2552">7150 9356 744,'-3'-2'291,"3"2"-89,-1-1-25,1-2 5,1 3 2,2-1-55,17-4-79,19-11 32,62-18 19,58-26-23,18-3-27,-55 24-20,8-3-16,3 6-7,-11 4-7,-10 6-1,-3 3 0,-2 9 0,-8-3 0,-13 10 1,-56 4-1,-3 3-1,-6-3-1,21 0-35,-11 3-13,-13 0-20,-9 0-37,-5 3-109,-13-3 27,-59 0-378</inkml:trace>
  <inkml:trace contextRef="#ctx0" brushRef="#br1" timeOffset="92216.2745">7556 9539 824,'-4'-1'327,"1"1"-162,-3 0-54,3 0-10,1 1-1,2-1-10,2 0-9,-1 1-24,7 1-34,11 2 53,14-4 14,18-2-39,17-10-34,52-20 1,-77 16 1,37-11-19,-12 8-25,-19 3-1,-16 9-58,-15 4-93,-14 6-25,-10 0 26,-12 7-25,-11 8-168,-86 52-282</inkml:trace>
  <inkml:trace contextRef="#ctx0" brushRef="#br1" timeOffset="92404.2852">7878 9557 129,'-10'3'240,"5"0"-18,-5 0-45,3 0 21,5-2-8,0-1-55,0 3-61,-1 7-22,-2 3 44,-8 16 30,-10 11-25,-11 13-20,-8 13-39,-4 1-26,-3 0-2,8-8-14,9-12 0,15-18-53,5-15-59,14-12-49,11-16-212,69-81-210</inkml:trace>
  <inkml:trace contextRef="#ctx0" brushRef="#br1" timeOffset="92614.2972">7868 9740 738,'-1'1'312,"1"2"-228,0 4-27,0 5 78,1 5 6,-1 3 20,2 6-2,3 3-39,-2-1-45,5-3-26,1-7 1,3-2-16,3-4 1,4-5-14,3-3-6,3-4-14,7-5-1,2-10-40,2-5-164,3-9-272,41-59-174</inkml:trace>
  <inkml:trace contextRef="#ctx0" brushRef="#br1" timeOffset="92998.3192">8363 9296 766,'0'-3'727,"2"0"-480,4-7-199,9 3-4,9-6-5,10 2 1,6-3-27,8 7-13,-5 4-6,-3 6-5,-8 3-10,-13 8-19,-4-5 5,-9 7 23,-3 1 2,-6 5 10,-6 12 54,-9 7-8,-10 14-13,-5 3-15,-7 3 0,-2-6 3,2-5-10,4-5-10,3-5-1,6-7-27,4-11-70,4-6-74,3-16-92,-9-41-258</inkml:trace>
  <inkml:trace contextRef="#ctx0" brushRef="#br1" timeOffset="93210.3313">8362 9339 777,'1'5'286,"3"0"-236,0 7-5,2 14 60,1 7 36,-5 12 7,-4 4-29,-7 7 7,-3 6-39,-7-1-44,-3 3-22,-2-5-10,1-4-11,5-4-38,5-20-149,6-17-68,5-10 73,13-57-164</inkml:trace>
  <inkml:trace contextRef="#ctx0" brushRef="#br1" timeOffset="93398.3421">8377 9722 243,'10'0'499,"2"4"-327,9 6 2,5 13 2,2 7-20,-1 3-8,-2 9-7,2 2-36,-8-3-21,4-3 2,-6-7-56,-6-8-15,-3-10-5,-2-10-10,-3-3-19,-1-4-49,3-11-101,1-14-334,9-103-52</inkml:trace>
  <inkml:trace contextRef="#ctx0" brushRef="#br1" timeOffset="93742.3617">8948 9032 920,'6'0'308,"2"3"-203,8 2 6,-3 4 4,1 5-49,-5 0-21,-2 9-37,-4 2 8,-4 5 4,-8 5-5,-6 9-3,-5 5-12,-5-2-39,0-2-42,4-11 34,7-11 28,1-10 18,9-8 1,2-4 5,4-2-5,2 1-7,8 1 7,3 2 75,9 0-19,0-3-10,8 0-14,0-3-13,-2-1-19,3-5 0,1-7-84,0-3-119,48-48-255</inkml:trace>
  <inkml:trace contextRef="#ctx0" brushRef="#br1" timeOffset="93990.3759">9611 8899 1269,'0'1'458,"1"4"-441,-1 0 17,2 1 106,-1 4-28,1-1-32,-1 0-50,1-4-15,-1 3-5,1-4-10,0 0-31,-2 0-116,0-2-233,-11-12-474</inkml:trace>
  <inkml:trace contextRef="#ctx0" brushRef="#br1" timeOffset="95618.4691">9770 8429 842,'-3'-3'363,"3"2"-56,-3-2-56,3 3-52,0 0-49,0 0-36,2 0-39,-1 0-39,5-4-36,14 2 1,11-4 5,8-2 2,9 2-8,-2 3-1,-8 0 0,-10 6-19,-5-2-20,-7 4-17,-8 0-12,-3-3-51,-4 0-27,-2 1 3,-8 4 28,-5 1 68,-2 4 35,-5-1 4,3-4 9,2-4 0,4-3 6,3-3 15,1 3 45,3 3-13,1-3 13,1 1-5,2 2-11,-3 1-20,2 8 13,-1 3 19,-1 6-20,2 2 10,2 6-17,0 2-13,2 1-1,2 5-1,1 2-4,0 5 1,-2 4-1,-1-2-2,0 1-4,-4-2-1,-2 2-1,0-1 5,0 2 1,-5 1-7,1 2 2,2-3-7,-1-8-2,0-1 6,2-11-5,1-4 5,-2-5-5,3-7 0,-4-3 5,-4 0 3,-1-2 0,-6 3-1,-6 0-7,2-4 0,-4-3 1,0-2 4,5-1-6,-2-1-2,4-2 1,1-3-5,5 2 6,5-2 2,1 0 4,2 2-5,2 1 8,2-4-7,1 6 13,1-1 12,1-1-2,-1 1-8,2 1-17,9-5 1,8-4 2,9-4 4,15 1-6,9 4 10,1 3-10,0 1 7,-7 7-7,-5 5 5,-8-1-5,-4-1-1,-7 2 0,-4 3 1,-5-2 0,-1-3 0,-3-1 0,-3-1 1,1 0-1,-2-3 10,-1 0-4,-1-3 5,-1 3 3,-3 0-4,0 0 5,-2 0 2,2 0-4,-4 0-13,3 0 6,-1 0-6,2 0-2,-1 0 1,1 0-69,1 0-57,2-3-58,6-4-382,3-55-524</inkml:trace>
  <inkml:trace contextRef="#ctx0" brushRef="#br1" timeOffset="215587.3309">7631 8045 199,'-6'-4'104,"-3"2"-22,-3-2-28,3-2 65,-2 3-31,1-5 13,3 0 11,-2-4 8,3 0 42,1 1-19,2-3-26,3 6-42,2 2-27,1 3-18,0 3-19,3 1-11,4 7 0,4 2-1,1 11 1,3 10 0,2 9 17,-1 17 28,1 15-3,-4 9-6,-2 1-8,-1 3-13,-1-5-6,6-5-3,-3-6-4,3-9-1,1-7 1,-2-6-2,2-8-31,-1 5-124,-1-4-170,5 43-381</inkml:trace>
  <inkml:trace contextRef="#ctx0" brushRef="#br1" timeOffset="215986.3537">7631 9332 910,'0'0'175,"4"3"-115,1 1-52,5 10 28,5 10 63,2 14 22,5 14-28,2 13-19,1 5-28,-3 1-22,3 1-13,-3-2-5,2-8-5,4-5-1,-5-4-10,2-12-92,-4 0-73,-4-8-122,0 16-256</inkml:trace>
  <inkml:trace contextRef="#ctx0" brushRef="#br1" timeOffset="216705.3948">4571 8380 929,'-3'0'270,"3"0"-118,-2 0-142,7 7-9,2 6-1,3 12 9,4 6 42,9 12-2,3 7 5,5 6 8,6 6-11,4 9 1,0 3-16,-6 10-18,-2 7-7,5 56-5,-7 16-5,-4 7-1,-21-123-49,-2-4-88,3-4-125,29 128-251</inkml:trace>
  <inkml:trace contextRef="#ctx0" brushRef="#br1" timeOffset="217368.4327">8806 7592 1381,'-5'-1'268,"4"1"-110,-4 4-140,7 16-18,1 20 0,5 16 0,2 26 1,5 6 1,7 6 5,3 0 1,2-8-7,1-2 0,-1-8 5,-3-4-6,-1-12 0,0-5-53,1-6-193,28 24-449</inkml:trace>
  <inkml:trace contextRef="#ctx0" brushRef="#br1" timeOffset="218627.5048">14189 7499 1120,'2'-4'210,"2"-1"-90,8-5-86,6 7 1,4 3 22,4 0-2,2 10-14,4 9-20,3 6-3,-3 7 31,-3 5-4,-5 3-30,-7 0-7,-10 2 10,-10 3 7,-13 10-1,-15 4-7,-20 5-17,-13 3-29,-14-6-47,3-14 2,13-12 35,18-17 32,21-14 7,12-8 13,11-4 38,6-6-13,14 1-31,16-10-6,22-3 39,53-17 17,15 12 2,-89 24-17,-4 4-3,31-6-17,-10 3-8,-12 2-14,-12 4-8,-10 4-1,-8 0-10,-1 0-55,1 0-110,2-4-178,36-39-826</inkml:trace>
  <inkml:trace contextRef="#ctx0" brushRef="#br1" timeOffset="219033.528">15007 7424 1178,'-6'-4'255,"3"2"-18,-4-4-11,6 6-47,4-1-86,8 2-80,10-1-1,19 0 0,17 3-3,14-2-8,5 1 1,-8 0-1,-9-2-1,-14 0 1,-11 0-1,-14 0-48,-8 0-46,-9 2-31,-5-2-22,-10 2 68,-7 5-19,-11 1 23,-12 4 44,-2 8 17,0 3 13,1-1 1,3 8 12,-1 1 29,7 7 29,-5 6 29,2 1-1,-4 5-17,0-4-20,1 1-20,7-10-23,6-3-12,9-11-5,9-11-1,9-5-126,12-7-212,18-7-16,110-85-339</inkml:trace>
  <inkml:trace contextRef="#ctx0" brushRef="#br1" timeOffset="219325.5447">15259 7640 805,'-1'1'288,"-1"3"-185,-2 12-38,-2 4 65,-5 13 19,3 9-8,-2 8-18,4 4-36,1-2-24,5-7-20,0-8 1,2-9-23,3-9-9,1-6 4,3 0 1,9-3 10,3 2 15,9-3-8,4-6-14,3-3-4,0-7-5,-2-1-11,-5-1 14,-8-1-7,-2-3-1,-10 4 3,-3-4-9,-1 1-9,-2-2-43,-1-2-106,-5-29-381</inkml:trace>
  <inkml:trace contextRef="#ctx0" brushRef="#br1" timeOffset="220181.5937">16029 7474 798,'8'-7'244,"5"-3"-160,12-8-15,14-6 54,10-2-3,8 0-37,-6 6-52,-2 3-8,-12 9-11,-11 8-12,-11 6-1,-5 8-5,-4 3 6,-5 11 17,-2 4 9,-5 3 10,-7 2 12,-4 5 9,-5-2-11,-8-1-11,-7 3-7,-14 4-11,-10-1-13,-12 4-4,-6 0-82,2 1-28,12-13-46,16-10-94,2-33-122</inkml:trace>
  <inkml:trace contextRef="#ctx0" brushRef="#br1" timeOffset="220424.6076">16029 7341 1116,'-1'0'287,"1"4"-235,0 8-43,-2 15 6,1 17 96,-2 12 11,-2 17-35,-3 5-2,1 5-29,-6 3-25,-2-7-13,-5-12-7,-2-7-5,-5-13-5,2-2-1,-5-6-81,6-10-86,8-12-64,8-9-66,8-19 51,24-79-487</inkml:trace>
  <inkml:trace contextRef="#ctx0" brushRef="#br1" timeOffset="220626.6191">16007 7815 520,'12'-7'262,"1"7"-73,11 4-7,0 19-13,-3 17 5,-2 7-40,2 10-4,-3 2-26,1-3-26,1 1-15,4 0-26,-3 2-17,4-8-14,-4-2-5,-2-8 7,-6-11-7,-5-8-1,-2-11-32,-6-5-69,0-4-68,0-2-134,-11-28-191</inkml:trace>
  <inkml:trace contextRef="#ctx0" brushRef="#br1" timeOffset="221002.6406">16877 7346 1339,'0'0'244,"4"3"-205,2 2-6,6 8 48,-3 4-18,1 11-18,0 6-19,-2 7-14,-8 11-5,-11 4-7,-13 8-27,-13 6-49,-13 3-71,-4-8-33,9-20 39,15-18 58,14-19 83,12-10 48,8-9 59,11-5-52,11-2-4,17-3 15,11 1 36,3 6-22,-3 4-17,-2 9-27,-3 1-8,-8 4-17,-7 3-10,-5 1-1,-12-2 0,-6-2-37,-9-4-85,-8-2-5,-62-10-247</inkml:trace>
  <inkml:trace contextRef="#ctx0" brushRef="#br1" timeOffset="221677.6792">14413 6891 91,'-7'0'146,"1"0"16,-8 1 10,4 2-26,-3 2-19,4 1 28,-1-2 19,8-2-23,0 0-13,4-1-10,2 2-40,11 1-11,20-1 71,24 0-34,74-13-43,49-2-28,15 2-13,-73 13-18,-10-2-10,15 1 14,1 2-4,17-4-1,16-4-4,-12 1 19,-5-1-25,-12 4 16,-13-3-4,-30 3-12,-51-1 0,-4 1 0,-9 0 0,28-4-1,-12 3-5,-16-1-23,-10 1 1,-4-2-10,-6 0 36,-3-4-9,0 2-35,-3 3-52,-6 0-133,-36 1-421</inkml:trace>
  <inkml:trace contextRef="#ctx0" brushRef="#br1" timeOffset="222615.7329">14989 5979 488,'4'-6'183,"1"0"-45,1-8 14,-2 6 17,5-2-40,-3 5-72,3 1-27,2 0-9,2-2 6,8 5-4,-3 1 2,3 7 2,-1 1 3,-1 6 5,-4-1-7,0 9-4,-1 0 26,-5 2-14,0 8 12,-3 1-3,-1 8-9,-1 4 0,-2 7 10,-2 4-4,-6 4-12,-2 2-6,-4-1-10,-4-6-7,0-10-5,2-11 4,2-7 1,5-9-6,4-11 0,1-3 8,2-1 3,0-6 9,2-1 45,-2-8 17,6-13-68,0-12-14,7-11 0,2-2-1,9-5 0,0-1-2,4-2-4,4-4-3,0 7 9,2 0-1,1 5-5,1 9-7,-7 4 11,-3 9 1,-5 7 0,-6 11-6,-6 2 6,-5 4-5,-1 4-21,0 0-13,-3 0-14,-3 0-26,3 3-40,0-2-31,0 3 28,6 4-68,1 21-281</inkml:trace>
  <inkml:trace contextRef="#ctx0" brushRef="#br1" timeOffset="223636.7913">15899 5830 791,'0'-1'253,"0"-2"-65,-3 2-17,6-2-66,0 3-63,7-3-23,13 2-8,11-5-1,10 2 1,1 1-1,-2 2-4,-3 1-5,-6 1-1,-1 2 0,0 1 0,-2-1 0,-2 1-26,-9-1-36,-9-3-23,-3 0-13,-6 3 16,-7-2 25,-5 2 37,-7-1 19,-9 4 0,-5 4 1,1 0 0,3 0 6,6-2 11,6 0 14,5 1 17,1 3 0,1 0 9,0 6-3,0 5-4,5 4 8,-4 9-1,4 9-4,-1 6 11,1 7 5,3 8-13,2-1-14,-1-3-18,3-7-3,-1-10-8,0-7-5,-3-2 5,-3-10-1,1-3-1,-4-7 5,-3 0 10,-7-4 2,-7-1-2,-8-3-11,-6-5-5,-7-3-1,-3-6-3,3 0-5,1-7-1,9 4 1,10 2 0,11 0 5,8 4 1,6-1 1,6 3-2,13-5 3,21-4-8,60-13 8,44-7 11,1 15-1,-107 11 5,-6 4-1,-3 0-4,28 0-5,-10 0-7,-9 3-1,-13-2 2,-5 5-8,-11-6 0,-5 3-1,-4-3 0,-2 0-1,-1 0-14,0 0-28,1 0-37,-6 3-90,-9-1-333,-69-10-773</inkml:trace>
  <inkml:trace contextRef="#ctx0" brushRef="#br1" timeOffset="224778.8566">13293 6157 492,'0'-6'133,"0"-2"-59,1-10-49,4 5-11,-1-5-8,0 4-6,-2 5 1,0-1 1,-4 6 4,-1-3 28,0 3 74,-1 1 39,2 1-27,-1 2-63,2 2-25,-2 0-5,-2 3 1,2 6 16,0 12 56,-6 8 4,2 7-4,-1 9-10,-3 3-19,0 6-2,-1 1-9,0 2-9,-1 0-18,1-5-6,1 7-2,-2 0-4,4 4-4,1 0-8,-1 3-2,3 5-1,0-7 0,2 3-5,1 2 0,3-5 0,3 1 0,-1-5 0,4 1 0,-4-5-1,3-2 0,-1-2 0,-1-4 0,-1 1 0,-2-4 0,-2 1 0,-1-4 0,-1 1 0,-1-4 0,4-9 0,0-5 0,-1-12 0,0-8 0,2-7 1,0 0-1,0 4 0,2-4 0,-2 0-6,3 0-3,-3 4-4,3 4 11,0 3-7,1 1-4,2 0-10,1 2-4,-1 0 2,3-3-7,-2 1-4,-3-4-25,2-1-50,-3-2-53,1-5-4,2-5-150,-1-47-363</inkml:trace>
  <inkml:trace contextRef="#ctx0" brushRef="#br1" timeOffset="238855.6617">24985 6936 670,'-9'-8'215,"3"-2"7,-7-2 22,5 2-44,5 5-46,2 1-19,-1 4-55,0 0-47,1 4-30,0-3-3,-1 6-36,2 2-29,-6 14 32,-8 13 25,-7 19 8,-9 9 1,-3 3-1,3-8-114,13-8-159,23 24-356</inkml:trace>
  <inkml:trace contextRef="#ctx0" brushRef="#br1" timeOffset="239719.7112">26345 5635 1155,'-10'-20'267,"-2"7"-92,-10-13-86,-11 13-34,-13 15-22,-11 16-9,-55 40 5,69-19-5,-38 44-3,-36 76 0,18 65 0,30 52-6,41-141-6,13-13-8,15-21 1,14 15-2,-10-72 1,4-4 8,5-6-9,14 38-14,19-17-79,17-11-93,71-14-160,136-60-216</inkml:trace>
  <inkml:trace contextRef="#ctx0" brushRef="#br1" timeOffset="240627.7631">27052 5826 467,'-5'-8'140,"2"-2"-20,-1-6 12,-1 3 72,2 4 10,1 6-10,1-1-93,2 4-49,1 0-10,1 0 25,3 0-37,13-3 4,17 0 38,21-7 22,64-12-35,22-5-45,15 6-17,-56 7 3,-14 6-10,-53 3 0,-2 0 0,-3 4 0,24-6-14,-8 5-52,-16-1-114,-18 3-126,-18 8-392,-113 26 20</inkml:trace>
  <inkml:trace contextRef="#ctx0" brushRef="#br1" timeOffset="241063.788">27041 6065 1256,'0'2'228,"1"2"-192,1 5-34,4 9 23,1 2 46,-2 8-13,-1 9 5,-4 5-22,-3 2-26,-3-3 1,-5-6-5,1-6 2,-3-13-1,4-4-12,0-8-15,3-6-30,6-7 27,11-19-150,9-17-25,16-26 41,13-4 127,2 11 25,0 9 31,-11 27 14,-5 19-9,-7 14 3,-7 13-24,3 10 38,-5 9-11,-1 8-2,-4 7-8,-3-6 1,-3-1 0,-7-7-6,-2-9 0,-11-2 24,-6-7 30,-18 0-26,-19 0-32,-57 9-23,-27-6-62,98-23-88,6 0-69,-33-3-108,-48-58-242</inkml:trace>
  <inkml:trace contextRef="#ctx0" brushRef="#br1" timeOffset="241294.8013">26652 5944 576,'0'-13'548,"7"4"-292,12-18-142,26-5-42,59-16 26,64-4-2,33 18-20,-77 20-23,-6 5-28,-2 5-13,-4 8-3,-21 2-7,-60 0-2,-4-2 0,-6 2-71,17 3-104,-16 5-62,-13-2-224,-50-1-78</inkml:trace>
  <inkml:trace contextRef="#ctx0" brushRef="#br1" timeOffset="241611.8194">27577 5853 880,'-2'4'288,"0"6"-228,2 9-28,2 14 85,1 11 66,6 17-8,-1 17-59,9 60-22,-6 28-38,-10-113 8,-1 0 11,-3 102-37,-10 9-4,-26 5-2,24-128-8,0-5-5,-1-5-7,-15 32-4,-1-12-2,5-17-5,0-10 0,2-10 8,2-12-1,0-9-8,-3-15-28,-2-14-50,3-14-123,6-16-173,7-13-207,-8-128-124</inkml:trace>
  <inkml:trace contextRef="#ctx0" brushRef="#br1" timeOffset="257053.7026">28806 5335 733,'-1'-9'167,"-1"5"64,-1-6-53,2 6-58,-1 4-54,1 4-42,-1-4-15,-3 8-7,-5 9-1,-2 7 10,-7 17 2,-7 10 7,-7 8-10,-1 5-4,-4 1-4,-1 2-1,-4 1-1,-1 3-66,7-10-107,7-9-80,12-18 22,12-20-26,14-17 77,41-63-33</inkml:trace>
  <inkml:trace contextRef="#ctx0" brushRef="#br1" timeOffset="257370.7207">28636 5729 261,'20'-17'205,"3"3"-25,22-17-37,1 11-73,5 4 4,3 3-16,-2 3 20,-3 0-13,-7 4-4,-1-1-7,-10 6 9,-4 1-19,-7 1-20,-5 9-17,-6 0-5,-1 7 11,-5 8 10,-5 8-4,-4 9-1,-1 3-4,2 6-8,-1-2 0,2-1-6,1 0 8,-3 1 2,0-8 14,-6 4 15,0-8-9,-4-3-4,-6-7-2,-1-1-11,-4-5-13,-3-5-33,0-8-51,-3-6-96,-1-10-145,-42-80-311</inkml:trace>
  <inkml:trace contextRef="#ctx0" brushRef="#br1" timeOffset="257557.7314">28849 5781 135,'2'2'665,"-4"4"-601,2 3-50,-1 5 19,-4 8 66,-4 1 19,-4 6-17,-3 4-40,-10 1-28,-3 3-13,-8 1-20,0-6-80,6-6-101,13-11-46,14-36-101</inkml:trace>
  <inkml:trace contextRef="#ctx0" brushRef="#br1" timeOffset="257737.7417">28945 5904 548,'-2'8'114,"1"2"-54,-4 3 67,-4 12-2,-1-2 31,-6 2-42,2 2-44,-4 3-28,-1 3-24,-5 4-7,-1 2-11,-5 5-66,-8 7-107,-87 84-178</inkml:trace>
  <inkml:trace contextRef="#ctx0" brushRef="#br1" timeOffset="258010.7574">28507 6396 838,'0'3'267,"0"-2"-205,0 7-56,0 3 7,-2 6 52,-3 10 41,-8 2-25,-6 7-33,-11 6-25,-3 4-14,-8 1-9,1-2-35,4-8-63,8-11-53,12-11-74,11-11-17,35-43-91</inkml:trace>
  <inkml:trace contextRef="#ctx0" brushRef="#br1" timeOffset="258263.7718">28491 6592 516,'-6'8'137,"2"7"-49,-9 14 31,-1 6-22,0 4-2,6-2-35,11-2-11,16-7 68,18-3 33,20-7 2,58-2-53,15-20-42,-93 0-17,-3-4-14,30-7-13,-8 0 4,-15-4-7,-11 5-4,-16-7 8,-10 4-7,-12-4-7,-6-3-85,-12-2-53,-11-3-78,-2 0-159,-53-61-493</inkml:trace>
  <inkml:trace contextRef="#ctx0" brushRef="#br1" timeOffset="258396.7794">28731 6516 674,'-1'10'84,"1"-1"-32,0 9 43,3 3-8,4-5-29,11 6-28,6 0-30,13 4-51,77 29-331</inkml:trace>
  <inkml:trace contextRef="#ctx0" brushRef="#br1" timeOffset="258572.7895">29289 6855 719,'0'5'580,"-1"-4"-471,-1 3-67,1 1 12,-3 8 5,2 9-2,-3 5-32,1 8-12,4 3-13,2-7-105,3-4-49,4-16-154,30-44-199</inkml:trace>
  <inkml:trace contextRef="#ctx0" brushRef="#br1" timeOffset="258796.8023">29770 6037 1020,'0'-3'195,"2"3"-113,0-5-82,0 17-12,2 4 12,2 11 22,0 13 35,-3 10 20,0 15-13,-6 1-17,0-1-23,-3-1-15,-1-12-3,-2-8-6,-1-7-119,-1-14-180,-14-12-187</inkml:trace>
  <inkml:trace contextRef="#ctx0" brushRef="#br1" timeOffset="259119.8208">29961 5860 352,'19'-11'545,"2"-1"-403,25-7-77,7 5 10,12 2 6,8 5-14,50-4 13,14 4-25,3 10-13,-103 3-3,-5 1-22,-5 2-2,19 11-10,-16-2-4,-12 9-1,-14 6 14,-10 8 32,-15 17 20,-12 10-1,-10 10-10,-9 5-17,-3 1-17,-2-9-14,4-8 2,-3-12-3,-1-7-5,-5-6-1,-4-5-42,-3-7-102,-3-7-154,9-12-192,-59-44-58</inkml:trace>
  <inkml:trace contextRef="#ctx0" brushRef="#br1" timeOffset="259273.8296">29967 6374 822,'6'-7'321,"1"0"-130,4-6-100,5 7 10,4 2-2,4 3-27,3 2-23,5 2-28,7 2-12,7 1-9,0-4-32,3-4-117,-8-8-152,15-47-235</inkml:trace>
  <inkml:trace contextRef="#ctx0" brushRef="#br1" timeOffset="259621.8495">30220 6080 973,'5'14'178,"-1"4"-143,2 16-22,0 15 41,-1 3 27,-4 7-13,-7-2-17,-7-4-23,-13-2-1,-18-2-7,-19 2-20,-49 26-9,72-61-92,-29 14-46,23-14 71,22-10 76,19-13 31,16-6-29,7 1 23,9-1 67,10 3 11,6 6-29,6 4 28,4 7-18,4 0-8,1-1-35,1 1-25,1-4-8,0-3-8,-2-6-8,3-8-82,1-5-31,-2-13-59,1-10-87,103-106-201</inkml:trace>
  <inkml:trace contextRef="#ctx0" brushRef="#br1" timeOffset="260065.8749">31346 5505 1022,'0'1'265,"-1"-1"-190,0 4-68,-5 6-6,-10 10 44,-5 10 32,-14 10-26,-14 7-23,-11 2-17,-10 8-11,0-1-29,12-12-106,18-9 9,19-18 55,19-13-41,20-11 40,14-13 72,25-9 12,67-22 87,47-20-66,-5 15-21,-85 34-6,-57 22 31,-5 0 56,-7 0-37,16 7-20,-14 0-15,-4 6-11,-9-1 14,-2 5 50,-9 0 13,-4 10 15,-14 10-3,-14 14-23,-19 10-16,-73 56-16,-41 37-14,0 10-18,66-72-5,19-31-7,59-39-10,5-10-42,4-2-22,-21 6-67,11-15-28,12-13-43,18-22-255,85-145-6</inkml:trace>
  <inkml:trace contextRef="#ctx0" brushRef="#br1" timeOffset="260262.8862">31166 5904 737,'15'15'156,"0"0"-92,17 18 70,2 12-16,5 0 16,14 10 41,13 0 7,7 6-112,3-5-38,-7-3-17,-5-5-8,-4-11-6,-7-4-1,-4-9-17,-10-3-126,-9-6-88,-15-8-112,-45-46-240</inkml:trace>
  <inkml:trace contextRef="#ctx0" brushRef="#br1" timeOffset="260687.9105">31362 6489 759,'-6'15'222,"0"3"-147,-5 16 24,-1 6 2,3-5-41,3-5-17,2-2 13,2-11-5,-2-5-20,0-6-5,4-5-13,0-2 2,0 1 6,0-8 26,4-6-13,9-9-34,14-15-21,9-9 8,11 4-5,2 4 16,-7 12 2,-10 15 0,-13 6 2,-5 13-2,-4 8-1,-2 8 1,-3 3 8,-2 11 25,-6 0 9,-2 7 12,-3-2-6,-2-1-8,-2-7 7,1-8 2,1-9 10,-1-4 23,-6-8 10,-4-5-26,-14-6-38,-9-8-19,0 0-9,7-2-16,10 1-53,17-3-200,53-50-499</inkml:trace>
  <inkml:trace contextRef="#ctx0" brushRef="#br1" timeOffset="261070.9324">32548 5580 1281,'1'4'234,"4"8"-212,2 10-14,2 17-2,4 12 16,-7 17 31,-4 17 11,-3 70-16,-10 15-24,-7 1-6,11-128-3,-4-5-6,1 1 17,-11 37 17,-7-5-5,-15 6-7,-20 2-5,-54 43-26,-48-18-9,-25-8-117,84-45-168,18-41-504</inkml:trace>
  <inkml:trace contextRef="#ctx0" brushRef="#br1" timeOffset="291029.6459">11087 10384 639,'-2'-4'319,"0"1"-104,-2-1-41,2 2 13,-4 2-11,3 2-50,0-2-51,2 4-44,-2-4-19,1 3-12,-1 1-10,-2 6-2,-6 6 12,-4 14 1,-4 13-1,-2 6 0,1 6 1,1 8-1,2 2 0,3 1 0,3 7-8,2 1 8,4-6 0,5-7-2,5-18-8,7-15-4,6-7-4,3-11 11,9-9 7,8-10 31,5-14-30,8-12 14,-1-16 14,-3-8-20,-6-2-2,-8 4 1,-9 2-7,-7 4-1,-6 7-7,-2 6 7,-3 6 1,-5 11-1,-2 9 0,-2 9-10,1 3 1,0 3 3,0 0-3,-1 8-14,-5 13 23,-2 13 0,-2 18 0,0 12 0,3 7-1,3 6-1,5-5-7,1-5 8,3-14 1,1-15 1,5-1-1,2-15-2,-2-8-22,1-8 8,-3-8 16,4-4 43,6-10 31,-1-8-17,6-9-15,2-7-20,-1-5-7,-1-9-3,3 0-4,0-5-7,1-5-1,-1 2 0,-2 4 1,0 6 0,-9 8 1,-4 7 5,-3 10-6,-3 3 0,-1 2 0,-2 9 0,-1 2 0,-1 6-1,-1 2-10,1 2-13,-1 1-61,-1 2-87,-2 7-21,1 8-57,-23 56-307</inkml:trace>
  <inkml:trace contextRef="#ctx0" brushRef="#br1" timeOffset="291696.6841">11644 11154 174,'0'1'878,"0"0"-782,2 7-78,-1-1 41,4 9 41,-1 1-23,2 4-11,0 3-29,-3 2-8,0-1-14,-3-1-8,0-3 5,-2-9-4,1 1-8,-1-12 10,2 1-10,-1 0 12,-2-4-1,0-1-11,1-11-6,2-6-69,5-12 7,6-11-23,8 1 38,2 2 13,6 6 22,-5 9 17,-3 11 0,-6 8 0,3 9 1,-8 4 6,3 8 32,1 5 13,-3 6-6,-5 8-5,-2 3-14,-4 2-11,-2-5-9,-4-7-5,5-8 11,-1-5-11,3-10 6,2-4 17,-1-4 41,2-4-18,3-10-47,3-11-18,0-4-12,5-5 15,-1 1 9,3 10-3,0 6 8,-3 11-7,8 4-1,1 3 8,3 7 1,6 2 28,-1 6 7,-4 6 10,-4 6 4,-6 1 8,-4 5-16,-5 2-17,-6 0-5,-3 1-8,-4-1 5,0-6-7,-2-6-9,1-5-13,5-5-95,2-7-86,7-15-334</inkml:trace>
  <inkml:trace contextRef="#ctx0" brushRef="#br1" timeOffset="291998.7014">12605 10966 668,'2'3'788,"-2"-2"-704,3 2-75,7 1 3,5-1 67,12-6 26,16-4-30,14-6-10,10-8-31,-3 1-17,-9 7-16,-6 5 5,-14 4-6,-8 0 0,-11 8-1,0-1-39,-10-3-77,-3 1-17,-5 0-20,-2 3-92,-42 12-264</inkml:trace>
  <inkml:trace contextRef="#ctx0" brushRef="#br1" timeOffset="292379.7232">12701 11401 1190,'1'0'237,"2"0"-170,4-2 11,5-3 92,8-2-31,2 3-43,5-3-34,6 2-26,-2-2-17,2 3-5,0 0 2,-5 4-4,-1-2-4,0 4-2,-2 2-5,5 0 6,0 2 5,-5-3-1,-6-1-10,-5-1 0,-5 2 1,-1-3-1,-3 0 1,-2-3-1,-1 3 7,-2-1-7,0 1 5,0-2-4,0 2 5,0 0-6,-2-2-1,2 2-23,0 0-76,0-1-501,-16-27-286</inkml:trace>
  <inkml:trace contextRef="#ctx0" brushRef="#br1" timeOffset="293491.7868">25064 3808 1024,'0'-4'154,"2"0"-47,-2-1-70,0 6-29,0-1-7,0 4 9,0 0-2,4 4 4,4 10 34,8 9 32,6 12 11,-2 11-2,4 10-5,-2 5-13,1 3-25,-1 1-17,4 3-9,1 1 1,6-5 8,0-8 6,6-10-13,4-14 2,5-19 32,13-21 12,57-39-9,52-49-21,29-39-13,-59 29-13,-3-5-9,-6-6 1,-17-4 3,-16 16-5,-59 60-8,-9 4 1,-9 7-10,20-26-28,-17 15-49,-18 15-154,-21 16-266</inkml:trace>
  <inkml:trace contextRef="#ctx0" brushRef="#br1" timeOffset="295017.874">24784 3373 836,'1'-2'170,"0"-2"-92,4 0-48,3-2-5,3 2 37,3 0-13,7-2-14,7 0-13,6 0-4,4 4-10,4 0-7,1 4 0,-1 0 0,-2 2-1,0 2-14,-7 0-130,3-2-147,23 2-376</inkml:trace>
  <inkml:trace contextRef="#ctx0" brushRef="#br1" timeOffset="295375.8945">24722 3733 707,'-3'1'241,"3"5"-200,-1 5-40,2 2 5,2 5 15,3 0 32,-2 7 50,0 7-22,1 7-16,0 8-10,-9 4-14,-2 5-2,-6 6-12,-7 6-3,-1 9-8,-5 2-5,3 6-5,1-4-6,10-6 1,8-11-1,7-15 1,10-11 0,10-2 6,7-12-5,21-7 4,8-12 9,56-20 3,14-20-6,-88 21-5,-6 5-6,32-12-1,-12 7 0,-12 10-72,-7 8-196,54 0-317</inkml:trace>
  <inkml:trace contextRef="#ctx0" brushRef="#br1" timeOffset="295962.9281">26889 3453 1046,'-5'-10'216,"2"6"-73,-3-10-61,3 10-31,3 4-7,2 0-4,1 3-17,7 2-23,10 3 1,14 2-1,11 7 1,11-2 5,6-2-5,-1 1 0,-1-2 0,-7-5 0,-7-1 0,-14-4 0,-10 0 5,-12-1-6,-6-1-1,-4 3 0,-2 1-10,-2 6 1,-2 16 10,-5 16 24,-7 21 10,-22 61 7,-14 41 26,38-114 7,-2-4-22,-15 47-17,-1-9 2,4-2 37,3-8-23,2-9-35,7-14-5,2-14-10,6-13 10,2-9-1,3-9 5,2-4 9,-1-6 15,-7-3-9,-7-4-15,-7-9-15,-5-5-4,-4-7-61,-5 4-127,-105-23-434</inkml:trace>
  <inkml:trace contextRef="#ctx0" brushRef="#br1" timeOffset="299318.12">14036 11066 800,'0'0'216,"0"-2"-56,0 1-92,4-1-14,5-2 36,7-2 7,13-5-1,16-8-1,20-7 5,62-27-13,34-12-6,6-8-18,-60 42-57,-20 4 44,-52 20-50,-5 3 0,-8 1-22,25-3-23,-15 6 6,-11 2-116,-6 5-76,-9 3-57,-11 6-49,-74 51-185</inkml:trace>
  <inkml:trace contextRef="#ctx0" brushRef="#br1" timeOffset="299740.1441">14327 11279 316,'8'-4'581,"8"-1"-471,12-5-32,14 2 85,8 5-4,1 3 3,-6 7-58,-11 7-49,-7 6-37,-12 2-18,-6 8 9,-19 3 11,-12 11 13,-22 12-6,-22 8-15,-62 41-12,-11-14-51,107-77-14,9-5 31,-23 4 13,17-9 20,20-12 1,8-1-21,7-7 2,12 2 19,12-3 0,13 3 8,13 8 19,10 2 0,1 6 18,-3 4 4,-2 3-19,-6 1-4,-4-2-22,-7 2-2,-5-10 11,-5 0-13,-8 0-27,-6-11 14,-6-10-94,1-10-89,-4-12-187,-8-102-217</inkml:trace>
  <inkml:trace contextRef="#ctx0" brushRef="#br1" timeOffset="299988.1583">14691 9853 1043,'-2'-14'297,"2"5"-144,-3-9-5,3 12 28,-1 6-59,1 6-117,1 12-12,7 13 9,-2 23 3,-1 18 15,-3 16 0,-12 57-15,-10 12-1,7-2-199,11-108-146,10 51-449</inkml:trace>
  <inkml:trace contextRef="#ctx0" brushRef="#br1" timeOffset="300353.1792">15490 10545 885,'2'-3'296,"-2"3"-136,4-7-112,1 10-24,1 4 6,1 4 32,1 14 22,5 12 4,-2 22 1,-4 14-13,-10 19-17,-18 62-29,-35 14-6,27-117-23,4-9 11,-33 50-12,4-17-25,5-12-130,10-15-65,17-18-112,11-22-38,25-69-351</inkml:trace>
  <inkml:trace contextRef="#ctx0" brushRef="#br1" timeOffset="300841.2071">15580 10752 859,'1'-2'237,"-1"2"-97,2-1-52,-4 1 49,-1 3-46,0 6-82,2 11 2,-3 17 37,1 15-17,-2 14-5,-1 8-7,-2 1-17,0-5 17,0-10-11,5-11-1,3-13-7,2-10 0,5-13-1,-5-7 1,8-6 9,5-13 26,10-7 2,13-15-22,5-14-1,0-9-14,0-15 6,-4-10-6,-1-5-1,-7 0-21,-6 15 14,-13 18 8,-6 20 0,-9 17 32,0 11 18,2 6-10,-1 4-40,2 9-28,-3 11 28,-1 18-3,2 12 3,-2 17 8,2 7-1,1 1 4,-2-3 2,0-5 2,1-9-3,2-8-10,0-8-1,3-6-1,2-8-19,2-8-158,5-6-120,39-21-59</inkml:trace>
  <inkml:trace contextRef="#ctx0" brushRef="#br1" timeOffset="301119.223">16469 10508 1223,'0'3'201,"-2"4"-165,-1 17-24,-1 9-3,-3 16 24,1 20 9,-6 62 50,-6 41-34,12-119-19,-2-8-7,-5 51-8,0-11-23,1-3 9,1-4-10,5-14-36,3-19-102,6-19-96,2-13-45,31-30-18</inkml:trace>
  <inkml:trace contextRef="#ctx0" brushRef="#br1" timeOffset="301406.2394">16947 10434 905,'-3'6'486,"1"8"-435,-4 12-45,-3 10 5,-4 18 35,0 10 31,-1 8 4,6 12-20,4 9-16,4 59-4,0-102-1,-2 52-8,-1-2 4,-4 3-9,-2-10-26,-5-6 10,4-17-5,3-19-6,1-14-15,-2-14-81,-2-10-59,1-10-124,-31-42-216</inkml:trace>
  <inkml:trace contextRef="#ctx0" brushRef="#br1" timeOffset="301625.252">16439 11181 1015,'2'-2'322,"0"2"-178,2-2-144,9 4 39,13-2 98,5-2 28,9 2-42,3-6-48,2 5-27,1-2-32,3 0-5,-2-1-11,-1-1 10,-4-5-10,-8-3-47,-5 1-131,-9-4-113,15-56-383</inkml:trace>
  <inkml:trace contextRef="#ctx0" brushRef="#br1" timeOffset="301998.2733">17405 10280 1248,'7'-3'208,"5"-1"-154,16 0 11,-1 1 83,6 3-23,-3 7-67,-9 1-37,0 7-21,-9 4 0,-4 6-10,-5 2 2,-10 9 8,-10 2 15,-17 11-15,-10 3-24,-1-9-43,9-10 66,14-12-4,12-15 5,10-3 0,2-3-15,3 0-16,1 2 31,4 5 24,7 6 31,5-3-1,0 4-13,7-3-13,1 0-10,-2-1-10,6-1-2,-1-2-6,1-3-87,-1 0-249,32-16-409</inkml:trace>
  <inkml:trace contextRef="#ctx0" brushRef="#br1" timeOffset="302654.3108">18228 10859 1178,'-2'-4'279,"2"4"-101,-1-1-100,1 2 15,1-1 8,9-4-56,17-3 6,17-2-30,65-14-8,27 2-4,-93 17-3,-6-2-6,34 0 0,-13 0 0,-15 2-10,-13-2-73,-10 4-133,-12 6-124,-22 34-364</inkml:trace>
  <inkml:trace contextRef="#ctx0" brushRef="#br1" timeOffset="302922.3262">18170 11510 109,'0'0'1162,"1"2"-1022,9 2-127,5-2 59,14 1 113,5 0 23,10-6-61,8-2-63,8-2-45,3-5 5,-3-2-17,-2 4-11,-5-5-14,-8 3 5,-6 1 2,0 0-8,-4 2-1,-11 0-32,-1 4-73,-6 0-186,-3 3-202,12-9-230</inkml:trace>
  <inkml:trace contextRef="#ctx0" brushRef="#br1" timeOffset="303802.3765">19533 11134 658,'-1'-4'237,"1"0"-14,-1-4-43,2 0-21,4-2-40,6-1-76,11-8 4,13 0 13,16-7 21,16-8 16,64-18-5,13 4-32,-12 18-36,-96 19-15,-2 3 6,2 1-14,33-8 6,1 4-6,-10 1-1,-3 2-18,-13 4-82,-14 4-29,-6 4-17,-11 2-28,-10-2-67,-6 5-76,-56 19-236</inkml:trace>
  <inkml:trace contextRef="#ctx0" brushRef="#br1" timeOffset="304372.4091">19907 11326 738,'10'-6'249,"0"1"-138,16-10 11,2 2 28,-1 1 0,-3 1-57,-2 7-33,-4 1-12,-6 3-26,0 3-8,-5 1-2,1-3-6,-4 4-5,3 2 2,-4-3-2,2 2-2,-2 3-10,-1 0 2,-1 2 8,-1 5 1,-1 4 26,-4 7-19,-7 9 1,-9 3-2,-9 10-5,-13 2 11,-10 4-4,-3-1-8,-9-3 0,5-2-21,2-12-3,6-9 12,20-11 12,9-11 8,12-8 7,8-9 0,3 1-14,7-6 0,6-3-1,14-4-1,8 2 1,10 4 6,0 4 1,1 12-6,-2 5 8,3 6 6,-3 7-8,0-3 5,-1-2-3,-6 0-8,-3-5-1,-9-4 0,-4-3 9,-8-4-9,2-12-6,-6-3-42,-1-14-60,-1-7-99,-7-5-92,-21-104-415</inkml:trace>
  <inkml:trace contextRef="#ctx0" brushRef="#br1" timeOffset="304709.4284">20122 9802 705,'-4'-6'240,"1"0"36,-1-3-79,-2 5-19,3 0 2,1 8-90,1-1-90,1 6-3,0 6 3,3 16 2,-2 15 20,1 7 19,-2 10-11,-2 5-2,-2 2-10,-3-1-7,-4 0-4,-3 2 2,-3-5-9,-1 1-50,4-2-151,7 1-268,27 22-598</inkml:trace>
  <inkml:trace contextRef="#ctx0" brushRef="#br1" timeOffset="305380.4668">20940 10693 917,'-1'0'318,"1"1"-225,-3 2-87,1 9-5,0 3 16,-4 6 49,1-5-23,3 2-23,2-10-5,1-5-14,-1-3 22,0-3 16,0 3 0,0 0-18,0-4-3,0 4-18,0-3-3,-1 3-188,1 3-395</inkml:trace>
  <inkml:trace contextRef="#ctx0" brushRef="#br1" timeOffset="306098.5078">21583 11035 1064,'0'0'237,"0"0"-137,0 0-68,0 1-4,-2 1 11,0 0-30,0 7 6,0 5-15,-3 10 21,1 5 15,-4 10 23,-6 3-20,0 10 6,-1-1-9,-3 1-14,4-3-14,4-8-8,7-8 0,6-11-13,9-7 13,11-7 34,9-7 32,20-7 17,7-10-46,2-7 2,3 1-33,-7 0 6,-7-1-10,-8 1-2,-3 2 0,-11 3-12,-5 2-102,-13 0-89,-5 3-100,-32-41-444</inkml:trace>
  <inkml:trace contextRef="#ctx0" brushRef="#br1" timeOffset="306339.5216">21861 11077 985,'-2'4'258,"2"5"-216,-1 9-30,-2 12 30,-4 11 42,-4 8-9,-1 10 3,-6 11-16,-2 5-29,1-1-14,0-7-17,3-8 7,5-16-9,8-4-5,0-9-108,6-7-86,21 7-184</inkml:trace>
  <inkml:trace contextRef="#ctx0" brushRef="#br1" timeOffset="306573.535">22130 10973 1165,'2'0'279,"0"0"-219,7 4-49,5 2 29,6 2 16,13-2-7,14 3-4,8-6-9,6-3-21,-1-6-15,-4-2-36,-13 2-111,-11-2-156,-22-4-343</inkml:trace>
  <inkml:trace contextRef="#ctx0" brushRef="#br1" timeOffset="306761.5457">22364 11115 621,'-6'17'138,"-3"5"-10,-6 17 26,-4 3 37,-5 6-11,-3 4-45,-6 0-69,-4 3-39,-4 2-18,3-8-9,5-6-27,16-13-143,12-16-119,17-14-11,65-62-17</inkml:trace>
  <inkml:trace contextRef="#ctx0" brushRef="#br1" timeOffset="306993.559">22479 11287 835,'-5'18'117,"0"5"22,-5 22 40,1 6-17,2 5-60,1-1-18,2 0-18,9-10-42,3-7 6,5-7-30,1-10 9,2-8 24,0-6-13,4-7 23,-2-7-1,6-9-22,2-6-20,3-9-111,-4-6-218,24-74-331</inkml:trace>
  <inkml:trace contextRef="#ctx0" brushRef="#br1" timeOffset="307345.5791">23061 10757 927,'6'-3'281,"4"-1"-157,6 0-28,5 4 44,-1 6-52,4 7-23,-4 3-5,0 9-36,-4 7-24,-8 0-12,-8 7 12,-9 3 4,-15 10 7,-15 4-11,-13-1-30,-2-10-125,11-14 82,16-16 68,18-5 5,11-10 0,0 0-6,4-3 6,10 2 35,0-5 34,14 4-21,7-4-24,-4 5-3,7-1-11,-1 2-10,4 3-11,6 5-262,103 12-427</inkml:trace>
  <inkml:trace contextRef="#ctx0" brushRef="#br1" timeOffset="308215.6289">23750 11026 992,'1'0'240,"4"-1"-196,7-3-22,3-2-8,8 2 13,4 3 7,-1 1 5,-4 4-4,-4 3-11,-6 4-3,-1-5 0,-7 7 13,0-1-8,1 2-16,-2 6 32,0 9-6,-2 5 8,-1 9 10,0 5-8,-1 10-13,-4 0 0,1 3-13,-4 1-19,-6-4 5,2-3 0,-5-9 6,1-4 1,2-12-11,5-11 10,3-8-6,3-7 13,3-4 59,0-1-1,-3-8 4,2 0-47,-1-8-19,-5-13-15,7-11-7,0-4-2,7-7-20,5 2 14,6-2-4,6 4 10,5 3 8,5 5-9,4 7 10,-2 1 0,2 6 1,-4 5 0,-4 4-1,-3 7 0,-10 0 0,-5 7 0,-7 3 0,-5 0-6,0 0-4,0 2-46,0 2-34,2-1-25,5 5-80,3-2-125,23-14-385</inkml:trace>
  <inkml:trace contextRef="#ctx0" brushRef="#br1" timeOffset="308591.6504">24611 11051 964,'1'0'288,"2"3"-183,6-3-49,-2 5 68,4 3-47,-3 6-38,-1 2-18,-3 7-21,-2 2-1,-4 0 1,-9 5 11,-12 2 2,-13 1 23,-8-1-36,-1-5-12,3-6-34,12-10 4,14-3 25,8-5-26,8-3 32,8 0-2,5-3 13,11 3 28,14 0 5,10 3-1,-1-3-5,0 4-18,-4 1 3,-3 2-12,1-3 8,-4 3-8,-2-5-2,-8 1-83,-9-8-118,-7-2-91,-21-41-231</inkml:trace>
  <inkml:trace contextRef="#ctx0" brushRef="#br1" timeOffset="309183.6843">21422 10456 1095,'2'3'207,"2"-3"-198,7 0 24,14-3 66,13 1 18,24-11-25,69-2-22,65-8-14,40-3-31,-68 12 5,19-5 8,7 3 16,-18 2-12,7 4-21,1-1-5,-10 2-7,-14-2-3,1 7-6,-4 0-10,-16 0 10,-24 6 1,-25-2-1,-59 2 0,-9-2-12,-6 0 4,15 1-8,-16 2-10,-14-3-2,-3-3 14,-7 2-31,-7-7-129,-10-3-96,-94-21-194</inkml:trace>
  <inkml:trace contextRef="#ctx0" brushRef="#br1" timeOffset="310129.7384">22574 9100 903,'0'2'295,"0"-2"-212,8-2-58,9 2 10,18-4 14,16 1 14,16-4-19,7-2-23,-3 2-14,-5 0-1,-18-1-5,-12 4 0,-9-2-1,-12 2 0,-5 3-35,-4 1-71,-6-2-94,-3 4-55,-6-1 35,-4 3 20,-4 2 146,1-2 54,3 1 75,-4 1 51,5 1 27,-1 5 26,-5-1-1,0 8-20,2 5-40,1 8-29,3 9-11,1 7-5,1 8-2,2 7-7,4 3-20,-1 1-16,0-6-5,0-2-11,-5-14-6,-1 0 0,-5-8 4,0-6 4,-4-5 1,-4-4 1,-3-5-2,-4-5-5,-3 0-9,-1-8-7,6-8-7,2-8 8,12-4 0,1-5 5,10 2 1,5 1-1,14-2 0,9 6 1,15-1-2,14 7-4,8 6 6,2 4 2,-1 3 10,-6 8 3,-5-4 3,-8 1-5,-4 2-4,-11-4-7,-7-2-1,-3-5 1,-9-1 4,1-1 0,1-9-6,0-6-28,4-3-87,-2-10-151,17-64-362</inkml:trace>
  <inkml:trace contextRef="#ctx0" brushRef="#br1" timeOffset="310513.7604">23541 8656 791,'11'0'162,"-1"1"-93,10 3 52,-4 8 1,1-1-50,-3 7-21,-3 4-5,-1 4-4,-8 7-12,-3 0-6,-11 11-12,-15 2-12,-13 7-10,-6-3-74,0-5 10,10-14 50,16-14 19,9-9 5,9-3 1,7-8 35,8 3 5,15-4 17,14 0 13,15 2-34,3-1-11,4 3-17,-7 1-8,3 7 1,-2 9-2,2 7-9,0 10-187,61 73-438</inkml:trace>
  <inkml:trace contextRef="#ctx0" brushRef="#br1" timeOffset="311143.7964">25800 10555 912,'-2'1'280,"2"2"-224,2 3-50,2 10 39,1 0 18,0 9-5,-5 2-5,-4 4-17,-3 4-11,-8 0 5,-8 2-6,-8 0-24,-6-2-46,-1-3-196,-39-7-376</inkml:trace>
  <inkml:trace contextRef="#ctx0" brushRef="#br1" timeOffset="312743.8879">26877 9879 635,'7'-8'174,"-1"2"-90,14-8 8,9-5 16,16-1-15,13 1-41,10-3-20,-5 11-22,-3 5-9,-13 6-1,-16 5-8,-9 3 2,-14 12 6,-8 8 1,-15 12 49,-13 14 8,-14 16-16,-13 6-15,-3 7-6,0-7-10,8-9-4,10-9-6,7-12-1,9-11 0,3-13 1,0-4-1,0-8-79,1-9-127,-36-42-151</inkml:trace>
  <inkml:trace contextRef="#ctx0" brushRef="#br1" timeOffset="313171.9124">26926 9825 705,'2'1'180,"1"3"-168,1 5 2,2 11 35,-1 6 67,-2 11-7,-3 6-11,-3 18-19,-8 10-26,-5 5-14,-7 11 4,-8-3-14,-7 0-16,-3-4-5,-2-9-2,5-11-5,13-22-1,11-18-36,11-16-4,12-22-74,8-13-260,10-21 79,11-13 14,7-6 62,-2 3 219,-4 13 249,-7 18 38,-7 17-116,-7 13-27,0 10-36,-4 10-42,6 6 18,-3 10 10,-1 10 10,0 3-10,-4 3-19,-1 4-22,-1-6-13,1-2-16,-2-3-12,1-11-5,1-5-7,3-4-25,0-11-140,4-3-78,34-33-363</inkml:trace>
  <inkml:trace contextRef="#ctx0" brushRef="#br1" timeOffset="313391.925">27444 10515 1052,'0'3'285,"1"5"-239,2 8 28,2 2 40,2 9-11,-4 4 20,0 8-36,-1 9-15,-2 1-43,-2 1-16,2-4-11,0-9-2,2-12-41,-1-9-95,1-9-95,1-10-80,8-65-286</inkml:trace>
  <inkml:trace contextRef="#ctx0" brushRef="#br1" timeOffset="313816.9493">28454 9773 1325,'-3'7'252,"0"0"-194,-12 12-19,-7 10 6,-19 15 26,-12 3-32,-2 2-17,-7 2-1,3 0-20,8-4-1,10-4-72,16-7-9,9-7 12,11-12 42,9 4 5,6-2 8,8 2 14,7 4 15,11 3 9,9 2 37,4 2-8,3-2 8,-1 2-5,-3-1 46,-1 2 0,-3-3-53,-5-6-32,-8-5 4,-9-1-11,-6-10-10,-7-1 1,-4-3 1,-4-1 5,-1-3 2,0-3 0,0 3 3,-1-1-12,1-3-16,-2-2-82,-1-5-402,-19-41-246</inkml:trace>
  <inkml:trace contextRef="#ctx0" brushRef="#br1" timeOffset="315844.0652">16575 8169 661,'0'0'309,"-1"0"-195,-1 1-96,1 2-16,-2 4 16,0 0 46,-1 2-14,1 3-14,0 2-3,-4 4 1,3 7 4,-1 1 1,-1 5 4,-2 8 1,0 4 14,-4 4-8,2 1-16,-1-3-8,4-8-14,0-8-5,1-7-6,5-10 5,-2-7-4,6-5 11,-3 0 13,1-4 35,2-2 59,-3-7-63,2-12-55,0-9 11,2-11 7,1-6-20,-1 2 0,-1 4-11,0 4 11,-3 7 0,3 5 0,-3 5 0,-3 7 0,3 3 6,0 8-5,-3 2-1,2 6-17,1 0-8,-2 2-2,2 12 4,0 7 22,0 13 0,0 9 1,-4 6 1,1-4 0,3-2 5,-2-12-5,2-7 0,0-9 0,0-12-1,2-4 12,-2-2 18,0-3 36,0-5 14,0-12-65,-2-9-15,1-7 6,-2-11-5,2 4 5,0-1 0,-1 10-4,-1 11 4,2 8-6,1 13-9,-3 5-13,3 3-13,3 9 11,1 8 24,0 5 0,2 10 2,-2-3-1,-1-4 5,-1-5-6,-2-2 1,0-5-1,-2-6-1,2-3 0,-4-3-15,1 1-20,3-4-47,0 1-67,0-4-97,10-26-446</inkml:trace>
  <inkml:trace contextRef="#ctx0" brushRef="#br1" timeOffset="317212.1435">29131 10010 990,'-1'0'314,"1"0"-164,0 0-47,0 0 13,1 0-28,-2 2-73,2 1-15,4 2-12,5 7 12,7 9 0,3 7 0,0 9-9,-2 9 3,-5 2 6,-7 9 14,-6 0 13,-10 6-2,-7-1-2,-7-7-8,2-6-5,-2-14 2,9-10 2,4-14 5,6-5 46,2-10 35,-2-6-26,1-7-52,0-7-22,9-15-30,9-12 18,17-16 11,18-12-27,13-1 7,3 0 6,1 15 15,-12 18 1,-11 16-1,-12 9 0,-8 15 0,-7 4-8,-6 6-16,-5 3-84,-2 3-72,-3 8-24,0 2-144,-6 33-168</inkml:trace>
  <inkml:trace contextRef="#ctx0" brushRef="#br1" timeOffset="317610.1662">30417 9865 1008,'-3'0'363,"2"0"-192,-2 0-98,0 2 5,-2 2-6,-8 8 26,-9 5-25,-12 11-38,-11 8-20,-5 6-9,-6 7 0,2 6-6,6 2-1,8-6-41,14-6-39,12-13 14,11-13 10,13-1 36,12-6 9,10 3 12,12-3 36,6 6 0,1-4-17,-2 3 10,-3 3-2,-6 3 22,-1-1-2,-5-3-29,-10-1-17,-6-5 5,-9-3-5,-3-4-1,-2-6-14,1-2-54,4-12-71,10-6-329,59-99-608</inkml:trace>
  <inkml:trace contextRef="#ctx0" brushRef="#br1" timeOffset="317945.1854">30999 9711 1291,'0'-1'300,"1"1"-162,1-2-75,1 2 21,3 2-48,18-2-25,18 0 14,71 1-11,60 2-2,14-6-11,-103 10-1,-59-3 1,-10-1-1,-4 0 0,12 7-15,-17 6-6,-8 0 1,-8 8 20,-8 10 6,-13 8 19,-15 10 7,-10 9-11,-8 2-5,-1 3-14,-1-1 16,5-2-17,3-4 0,2-10-1,6-8-12,8-14-99,13-15-15,10-12-41,-14-51-325</inkml:trace>
  <inkml:trace contextRef="#ctx0" brushRef="#br1" timeOffset="318390.2109">31172 9780 877,'2'1'246,"-1"3"-213,2 7-23,3 11 10,-3 11 113,-2 9 37,-2 13-13,-2 7-14,-6 8-38,-3 5-45,-4 2-33,-4-3 3,-4-3-20,-5 0-1,-6-8-8,1-7 18,1-7-7,6-13-12,7-8-42,7-12-148,10-9-59,10-14 154,12-16-175,8-12-91,10-16 124,2-4 237,-3 6 22,-5 7 155,-1 16 44,-2 7-79,0 14-25,2 7 26,1 9-26,-5 10-30,-2 9-6,-4 4-3,0 5 4,-6 0 8,-5 4-28,1-3-34,-4-3-7,-3-4-15,-1-3-6,-2-3-16,-2-5-169,-1-5-67,0-1-299,3-20-212</inkml:trace>
  <inkml:trace contextRef="#ctx0" brushRef="#br1" timeOffset="318736.2307">31762 10515 1242,'3'0'294,"2"1"-228,3 8-45,1 0 23,0 8-4,-2 2-10,-2 7-7,-2 4-17,-5 4-5,-4 0 9,-8 0-10,-9 7-2,-8-1-58,-6-1-73,1-7 34,9-9 55,10-12 44,10-9 20,10 0 22,0-4-8,4 2-19,7-2 21,16 0 32,14 0 35,4-4 11,6 1-39,-4-3-24,-3 4-9,-3-2-19,-6 5-7,-8-2-15,-12 3-1,-5 0 0,-7 0-72,-4 0-165,-10-4-342</inkml:trace>
  <inkml:trace contextRef="#ctx0" brushRef="#br1" timeOffset="320341.3225">8850 9777 1050,'0'-4'295,"1"4"-131,-1-2-23,0 2 6,2-1-33,-2 1-39,0 0-38,0 0-35,0 1-2,-2 1-23,2 2 2,-1 0-3,-1 5 24,-2 7 2,-1 12 65,1 5-4,-6 8-28,1-7-16,1 3-18,0-4 12,2-4-13,2-3 0,4-6 0,0-1 0,0-5 0,0-2-6,0-5-23,0-5-14,2-2-23,0-2-3,-1-5-45,1-13-234,1-80-697</inkml:trace>
  <inkml:trace contextRef="#ctx0" brushRef="#br1" timeOffset="327595.7374">5052 4549 25,'-14'-2'448,"-3"-4"-346,-9-4-52,2 0 1,7-7 1,-2 2 4,4-7 10,-3 6 58,6-1 16,6 8-2,2 3-35,4 5-85,2 2-18,4 2-28,10 9 28,12 11 6,15 6-6,18 11 17,9 9-8,53 37 4,7 35 2,1 11 3,-91-79 5,73 120 5,-38-34-4,-5 4-15,8 11-3,9-11-4,7 1 8,-13-15-4,-27-27-6,-34-61 0,-3-9 1,-3-11 0,10 20 5,-11-23-5,-7-15 0,-6-22-1,-3-24-108,-4-23-255,-32-193-424</inkml:trace>
  <inkml:trace contextRef="#ctx0" brushRef="#br1" timeOffset="328075.7648">5151 3796 668,'2'2'185,"2"2"-157,8 6-27,9 3 0,16 2 14,11-4 56,15-5 41,11 0-13,4-3-33,-5 10-10,-5 8-26,-6 13-11,-3 14-5,3 11-7,-3 12 5,4 9-6,1 4-5,2 0 0,-4-9 1,-2-6-1,-6-16 8,-6-12-9,-4-17 1,-5-9 5,-9-12-6,-9-12-8,-9 0-13,-9-7-39,-11-10-99,-10-5-73,-13-13-31,-100-94-215</inkml:trace>
  <inkml:trace contextRef="#ctx0" brushRef="#br1" timeOffset="328413.7842">5063 3288 787,'-17'-39'101,"3"2"-68,-9-26 1,12 14 1,9 15-20,4 18 1,9 6-16,6 7-3,19 7 3,19 5 11,67-6 25,53-13 26,4-3-8,-87 8-17,-9 1-19,-49 1-7,-6 3-5,1-4-5,25 2 10,-7 2-10,-1-2-1,-5-2 9,-3-4-3,-2-2-5,-5-4-1,-11-1-7,-1-3 5,-8-2-28,-6-6-43,-7-4-86,-33-61-126</inkml:trace>
  <inkml:trace contextRef="#ctx0" brushRef="#br1" timeOffset="328879.8108">4131 1805 936,'-10'-1'123,"6"-3"-45,-11 0-21,12 0-4,3 4-23,2 0-8,2-4 16,4-3-1,6-10-20,17-14-11,11-17-5,10-16 1,7-17 5,-1-3-5,-7 3-1,-8 1 8,-10 9 0,-6 4 2,0 9-4,-9-1-6,0-1 5,-10 4 0,-4-5-5,-4 7 1,-3 11 5,0 14 4,-1 12-10,2 9-1,0 7-31,-1 6-131,-3 14 42,-3 12-8,-3 15-44,-41 130-85</inkml:trace>
  <inkml:trace contextRef="#ctx0" brushRef="#br1" timeOffset="329313.8357">3947 2281 796,'-9'-5'44,"3"1"-44,-10-2-138,4 9-63,-6 4 132,1-2 69,-3 2 66,2-3 56,5-1 13,-1-6 37,1-1-2,-1-14-4,-4-5-44,2-10-52,-7-9-34,4-6-19,1-6 22,-4 0-14,-2-5-11,0 2-7,-6 0-6,-1-4 0,-3-3 0,-2-7 0,3-2 1,2 5 4,4 5-5,3 14 0,6 8-1,3 9 0,2 13 0,9 9 0,1 8-63,2 7-222,-2 11 84,0 12 112,-1 13-32,2 18-50,-2 145-42</inkml:trace>
  <inkml:trace contextRef="#ctx0" brushRef="#br1" timeOffset="329651.855">3717 2964 379,'-3'9'105,"3"-4"-75,-4 5-4,4-10 164,-7-7 169,-6-8-185,-10-11-128,-7-9-28,-9-13-6,-12-7 5,-5-8-1,-11-1 11,-6 1-9,-5 1 6,0 4 2,-1 3-11,1 8-2,4 4 20,-1 6-15,3 5-10,10 11-7,4 5 0,12 10-1,11 2 0,13 6-25,9 5-106,6 14-74,10 13 16,5 14-60,28 118-117</inkml:trace>
  <inkml:trace contextRef="#ctx0" brushRef="#br1" timeOffset="329944.8718">3283 3685 570,'-5'-1'258,"0"1"-171,-9 1-58,-8 3-23,-11 7-5,-16 7 8,-15 0 3,-53 19 20,-18-5 22,6 8-3,93-28-17,1 1-10,-1 6-12,-36 18-10,5 10-1,-1 4 1,4 5-2,2-2 0,12-6-44,14-1-63,15-3-64,21-2-72,61 49-284</inkml:trace>
  <inkml:trace contextRef="#ctx0" brushRef="#br1" timeOffset="330214.8872">3237 4418 1090,'-21'-6'275,"1"13"-209,-24 4-66,0 23-66,-9 14 12,-10 7 27,-4 2 26,-3-1 1,0-1 0,8-4 0,7-1 1,5 0-1,6 3 0,3 3 0,5 6-10,3 3-86,6 2-41,12-3-4,8-1-21,12-6-25,51 50-58</inkml:trace>
  <inkml:trace contextRef="#ctx0" brushRef="#br1" timeOffset="330447.9005">3415 5085 705,'0'5'115,"1"9"-115,1 14 0,-2 21 11,-7 17 52,-9 18 4,-23 65 2,-22 12-9,-6 2-21,18-48-3,2 0-15,3-3-10,13-11-11,22-57-25,1-7-124,6-12-20,2 26-50,55-26-63</inkml:trace>
  <inkml:trace contextRef="#ctx0" brushRef="#br1" timeOffset="330666.9131">4040 5677 705,'-6'27'107,"-1"6"-74,-11 34-21,-1 21-11,-3 6 0,3 0 5,-1-5-5,3-13 0,4-9-1,2-16-31,5-15-137,10-16 21,32-37-219</inkml:trace>
  <inkml:trace contextRef="#ctx0" brushRef="#br1" timeOffset="330906.9268">4583 5585 576,'5'27'48,"-1"5"33,9 30-35,7 15 16,5 3 37,5 6-33,-2-6-24,-7-1-17,-7-4-7,-8-8-3,-6-5-13,-4-4-2,-3-6-110,-17 38-166</inkml:trace>
  <inkml:trace contextRef="#ctx0" brushRef="#br1" timeOffset="334894.1548">7900 12638 604,'2'-27'154,"0"6"22,-1-17 5,1 11-34,-2 9-13,-2 14-13,1 1-58,1 7-63,3 7-8,1 12 8,5 18 12,4 10 30,-2 13-12,-3 9-2,-2 6-7,-6 11-3,-5 59-6,1 15-1,-2-3 4,4-113 1,1 0-8,-1-4-1,2 42-7,2-12-1,2-17 1,2-18-6,4-19-6,-2-12 12,4-16 26,6-21-2,9-26-12,11-21-5,24-72-5,-1-22-2,-8-14-12,-24 68-3,-17 67-16,-3 8 10,-2 8 12,7-28 9,-7 17 1,-5 25 9,-2 8-4,-2 8-6,2 7-27,0 10 6,3 2 12,0 14 9,4 14 1,2 3 5,2 11-6,2 7 9,1 6 5,2 9 4,-4 5-3,0 5-3,4-1-11,-2-4 21,1-10-4,1-9-4,-1-10-5,-3-14 0,0-12 1,-5-15-9,-2-8 16,-2-7 79,0-4 30,0-10 0,7-20-63,7-18-41,7-23-11,5-11-11,4-14 0,18-63 0,4-29-1,2 5 1,-32 80-9,-13 62 8,-3 7 1,-3 7 0,5-22 0,-7 16 1,-2 13-1,-4 17 0,2 5-42,-1 8-36,1 3-58,0 9-8,3 5 9,1 13-60,7 2-188,13 51-368</inkml:trace>
  <inkml:trace contextRef="#ctx0" brushRef="#br1" timeOffset="335584.1943">9005 13481 950,'2'14'116,"1"-2"-86,5 16-12,0 4 10,-1 5 26,-2-1 35,-1 5-2,-2 7-30,-4-3-6,0 3 37,-2-4-49,1-10-21,2-9-7,-1-16-10,2-8 12,2-10 17,1-14-22,6-24-8,7-16-35,3-16 22,9 0 11,-5 8 1,1 10 1,-5 13 0,-5 15 0,-4 14 1,-6 6 5,0 10-6,-1 3-8,4 10-1,7 7 2,1 11 5,1 6 2,1 10 6,-1 5 8,-4 4-1,1 0 22,-5 4-19,-4-6-5,-2-9 1,-2-12-6,0-14-5,0-6 5,3-16 27,1-9 30,2-15-45,7-15-18,6-18 0,4-10-28,1 0-1,3 7 16,-3 11 7,-3 19 5,-6 17 0,-9 9-17,1 13-11,2 10 19,-1 7 10,5 9 0,0 6 18,-1 7-2,0 0-5,3 2-1,0-1 2,2-1 3,-2-1-14,-2-4 5,-4 1 0,-2-5-4,-1-4-2,0-1-45,-1-7-90,1-6-189,25-47-240</inkml:trace>
  <inkml:trace contextRef="#ctx0" brushRef="#br1" timeOffset="335787.2059">10156 13206 656,'5'0'225,"0"0"-162,2 0-27,3 7 90,-2-1 8,4 0-23,3 3-45,0 2-32,9-4-16,9 0-6,5-7-1,10-4-11,6-9-39,-2-1-129,-6 2-120,-4 15-251</inkml:trace>
  <inkml:trace contextRef="#ctx0" brushRef="#br1" timeOffset="336012.2188">10078 13655 836,'0'3'288,"3"1"-229,1 4-38,3 2 49,1 1 61,10-5 37,1-3 12,10-3-47,0-3-31,6 1-42,-4-2-36,2 0-12,-6-2-11,3 2-1,1 2-15,5 1-159,12 0-81,111-20-385</inkml:trace>
  <inkml:trace contextRef="#ctx0" brushRef="#br1" timeOffset="336770.2621">11704 12651 48,'-12'-23'488,"-3"4"-410,-12-20-31,0 1 37,6 9-12,-6 7 46,6 4-8,4 10 41,2 4-77,3 2-32,0 5-14,3 8-17,-3 6-5,-3 3 7,3 10-1,0 5-1,0 5 1,5-3-2,2-2 13,2-2-5,3 2 3,0 1 12,6 7 16,-2 4-5,4 0 8,-2 4-4,3-5-13,-4 6-7,-1 0 8,0-4-4,0 7-11,-1 0-12,-2-2 18,-1 4 3,0-2-3,0 0 7,0-2 2,0 0-19,2-4-8,-1-1 19,-1-3 4,3 7-13,-3 3-2,-3 0 10,0 5-8,-1 4-5,-2 6 1,-2-7 6,-1-10-6,0-2-5,-1-12-4,-3-4 6,0-3-10,-7-3 11,-3-8-1,-11-3 2,-10-2-5,-16-12-3,-6-5-6,-9-16-36,4-17-55,13-21-226,6-175-509</inkml:trace>
  <inkml:trace contextRef="#ctx0" brushRef="#br1" timeOffset="337557.3072">12224 13301 1101,'-1'0'237,"1"0"-174,0 8-63,-2 3 0,1 17 0,-1 7 39,-1 17 7,0 4-5,-1 3-14,4 1-5,0-4-14,4-8 1,1-4-9,-1-15-9,2-10 9,2-9 12,4-10 0,3-10 1,11-13-13,4-16-15,4-8-12,-2-6 18,-5 4 9,-6 2 0,-4 9 0,-6 4 9,-5 8-8,-1 8 22,-3 6 4,-1 6 3,-1 6-30,-1 2-14,1 4-22,0 4 3,1 8 33,4 8 1,-1 5 5,3 8-6,-4-2 0,-2 6 5,4-3-5,-1 0 0,2-4 16,-2-4 4,3-6-20,0-6 1,-1-6 8,-2-6-8,0-5 21,-2-3-1,2-5 22,6-6 50,2-11 3,9-10-40,4-8-22,0-6-14,1-7-7,0 0 1,0 2-7,-5 0-5,-3 5-1,-3 4 0,-8 9 0,0 8 5,-6 9-5,0 10-1,-1 3-57,-1 3-115,2 6-136,1 8-177,0 39 125</inkml:trace>
  <inkml:trace contextRef="#ctx0" brushRef="#br1" timeOffset="338166.342">12851 13726 817,'0'0'321,"2"3"-264,0 3-57,0 3 1,1 5 19,-3 2 38,0 7-14,0 0-2,0 3-2,0 3-8,-4-4-13,1-3-10,0-6 3,2-5-1,1-8-4,0-3 14,1-7 5,2-8-26,4-8-35,3-15 1,3-2-13,4 0 8,3 3 14,-3 7 24,6 8 0,-1 3 1,1 7 0,-2 5 9,-2 7 2,-4 7-4,-7 1-1,-1 10 20,-1 1-1,-9 3 56,0 3-24,-4-3-1,1-5-26,3-7-6,2-5-12,1-5 9,2-1-6,4-10-2,6-7-13,6-6-10,8-8-37,2 0 28,-2 8-4,-7 9 23,-5 3 0,-9 10-1,-4 7-18,3 5 19,0 4 19,1 6 23,0 1 5,-5 3-14,0 2-6,0 3-14,0-6-13,3 1-105,5-4-122,8-3-35,59-8-297</inkml:trace>
  <inkml:trace contextRef="#ctx0" brushRef="#br1" timeOffset="338563.3647">13916 13495 509,'5'-20'126,"1"0"-28,0-15 59,1-2 49,-5 6-19,-2 5-16,-3 1-36,-5 11 42,-1 1-75,-1 0-52,-6 11 5,-3-1-54,-3 8 8,-2 11-9,3 0 0,0 11-1,4 9-11,0 8 11,2 2 0,5 9-7,1-1 6,0 5-5,3 0 7,3-6-1,3-4-3,3-9 2,3-10-40,7-15 3,-1-11 17,9-12 4,2-16-60,6-11-48,-2-10 1,0-4 14,-11-2 6,0-2-58,-3-8-41,15-121-93</inkml:trace>
  <inkml:trace contextRef="#ctx0" brushRef="#br1" timeOffset="338835.3803">14025 12638 969,'0'0'186,"-3"4"-171,2 5 18,-1 11-31,-2 13 95,-2 9-32,1 17-8,1 9-15,-3 8-15,3 13 28,-3 5-13,1 2-24,2-4-3,-1-7-3,3-14-12,4-12 6,4-14-6,-3-12-33,6-11-91,-1-9-49,3-6-131,19-34-318</inkml:trace>
  <inkml:trace contextRef="#ctx0" brushRef="#br1" timeOffset="339205.4014">14249 13297 1078,'1'-6'246,"-1"2"-66,2 2-33,-2 2 3,1 2-135,1 8-15,4 9-11,5 13 11,-1 7 7,-1 9 7,1 4-14,5-3 24,-3 6 20,-2-6-17,-2-2-2,1-5-14,-4-4 2,0-2-4,-2-10-1,-1-10-8,2-9 0,-2-7 34,8-14 31,8-10-20,8-26-23,9-11-11,1-14-4,-3-1-1,-6 4-6,-3 8 0,-3 15-6,-6 12-40,-2 17-46,-4 10-100,4 7-72,-2 6-108,-5 17-368</inkml:trace>
  <inkml:trace contextRef="#ctx0" brushRef="#br1" timeOffset="340239.4606">11655 14132 966,'0'-1'226,"0"1"-118,0 0-64,1 1 19,-1-1-6,0 4-38,6 5-17,0 4 22,5 9 7,3 4 11,0 4-12,-1 3 3,0 1 3,-5 3-6,1 6-10,-5-2-5,-1 1 6,-3-1-12,0-3 0,0-8-3,2-8-5,-1-10-1,2-8 1,-3-6 17,4-4 32,6-10 89,6-17-74,8-12-41,4-8-23,2-8 9,-3 6-10,-3 10-15,-2 2-15,-6 6-1,1 5-16,-8 11 5,-1 2-19,-4 10 25,-7 8-36,2 4-59,-1 4-35,-4 2-8,0 8 0,-20 29-278</inkml:trace>
  <inkml:trace contextRef="#ctx0" brushRef="#br1" timeOffset="360351.6109">1424 13825 542,'0'0'224,"0"0"-128,-3-3-66,3 3 22,3-2 88,-3 1-10,0-2-22,2 3-15,-2-1-7,0 0 2,0-7-8,0 2-4,0-1 2,1 1-16,2 0-32,-2-4-20,7 3-10,0-2 0,5-4-1,0 0 0,6 2 0,-3 0 0,3 4 0,-7 4-7,-3 3 2,-1 0-3,-2 6 3,0-2 6,-2 7-1,2-3 1,3 6 0,0 7 1,0 5 11,4 3 5,-1 7-2,-3 3 0,2 8 1,-3-2 2,-3 3 5,-3 4 2,-1-4-5,-2-4 1,-4-6-5,-1-9-4,-3-7-3,3-10-8,3-5 5,-1 0 0,4-12 0,-3 3 3,0-4-9,-3-2 0,1-9-30,-1-3 14,6-8 5,0-7 5,3-5 6,8-6 0,1-6 0,5 4 8,0 0-7,0 3 0,2 11 7,-4 8-8,-3 10 0,-1 5 0,-3 5-6,-2 2 4,-1 4-7,-1 0-1,2 0 4,1 4 5,1-1 0,2 0-19,4-2-40,2 1-40,2-2-52,1 0-82,19 1-284</inkml:trace>
  <inkml:trace contextRef="#ctx0" brushRef="#br1" timeOffset="361022.6493">1992 14142 1064,'1'-4'355,"-1"4"-251,1 0-103,1-2 5,1 2 17,3-4 7,4 1-5,8-4-5,4 1-10,7-1 1,6 1 23,9 0 19,4 0-29,1 2-15,-1 2-8,-5 0 0,-4 2 1,-4 2-2,-5 0 1,-7 2 1,-2-2-1,-8 2 0,-6-2 0,-3 0 0,-4-2 11,0-2 12,-2 2 51,0-6 41,0-2-22,-7-3-67,-5-14-15,-2-5-12,-2-8 0,-3-1 1,1 0 0,-3 3 1,3 11-2,-1 3 9,4 8 16,0 5-1,10 5-1,2 4-13,5 0-10,5 0-12,2 0-11,12 4 5,7 5 17,10 4 1,1 2 0,2 6 0,-2 4 0,-4-1 0,-4 3 0,-3 2-1,-8-6 1,-2 3-1,-10-4 0,-6 3 1,-8 4 1,-9 10 0,-7 8 7,-13-1-8,-3 6 0,-2-8-5,10-13-43,13-10-102,10-15-164,11-39-402</inkml:trace>
  <inkml:trace contextRef="#ctx0" brushRef="#br1" timeOffset="361454.674">2957 13793 1106,'3'4'148,"3"3"-118,1 5 11,3 8 58,1 3 6,4 4-17,0 3-49,1 3-15,1-1 12,-4-3 3,-3-1 11,-5 2 16,-5-5 9,-3 4-32,-5 1-11,-5-1-10,1-3-4,0-4-9,0-9 0,6-7 0,3-6 3,3-2 3,2-2 2,2-10 6,1-10-23,5-11-8,2-9 8,4-1-1,1-4 0,9 1 0,-2-4 0,3 7 1,-1 5-2,-8 10-32,-2 11-46,-4 7-65,0 2-86,4 6-89,14-6-390</inkml:trace>
  <inkml:trace contextRef="#ctx0" brushRef="#br1" timeOffset="361688.6874">3648 13955 663,'-2'0'814,"2"-3"-646,0 3-72,2 0 59,2 0-29,2-3-56,3-1-35,11 1-14,-4 3-11,7 0-8,1 0-1,6 0 7,0-4-8,-3-4-54,-6-2-198,-7-1-290,-12-38-582</inkml:trace>
  <inkml:trace contextRef="#ctx0" brushRef="#br1" timeOffset="361854.6969">3744 13758 1069,'0'17'155,"0"5"-112,0 26-1,-1 7 2,1 6-14,0 2-30,6-4-113,33 34-519</inkml:trace>
  <inkml:trace contextRef="#ctx0" brushRef="#br1" timeOffset="362139.7132">4338 13697 1281,'-9'-4'506,"-1"2"-386,-14 0-71,1 2 20,-1 4-18,-5 3-28,2 11-18,3 0-5,6 12-6,3 8-2,9 10-4,6 7-7,5 2-5,5 5 0,2-5 13,2-4 10,2-13-24,5-9-31,-3-13-26,3-14-26,-1-12 28,2-16-151,31-98-402</inkml:trace>
  <inkml:trace contextRef="#ctx0" brushRef="#br1" timeOffset="362371.7265">4377 13103 1136,'-2'0'369,"1"1"-194,0 10-133,1 12-10,1 24 74,4 20-4,2 71-37,6 22-20,-1 8-14,-10-54-19,1-66-3,1-8-3,0-5-5,6 32-1,-1-14-13,5-18-118,-5-10-179,15-15-285</inkml:trace>
  <inkml:trace contextRef="#ctx0" brushRef="#br1" timeOffset="362987.7617">1596 14591 934,'3'2'317,"7"2"-236,5 2 52,8-2 49,16 2-32,16-3-29,11 1-34,61 0-39,45-6-21,55-9-9,-78-7-6,14-7 18,5-1-9,11-3-12,-9 6 0,-5 1-7,6 6-2,-21 12 1,-24-2 0,-5 16 0,6 31 0,-22-14-1,-8-1 1,-16 5 1,-46-11-1,-6-4-1,-3-5-6,22 11-16,-11-10-73,-13-9-7,-7-6-18,-4-10-60,-2-10-127,8-70-203</inkml:trace>
  <inkml:trace contextRef="#ctx0" brushRef="#br1" timeOffset="363589.7961">4558 13576 945,'1'0'534,"2"0"-455,9 0-78,2 1 29,3 3 39,6 6 18,5 2-12,-2 1-31,3 3-22,-5 7-10,0-1-3,-8 11 5,2 6 5,-8 9 49,-6 7-7,-4 0-23,-4 2-16,-2-2-4,-5-6-6,0-12 0,4-13-1,1-11 1,3-9 10,0-5 4,0-13-10,1-14-11,1-21-5,7-18-15,9-5 3,4-3 11,4 10 0,0 16-1,-2 12 1,-5 7 1,2 6-1,-4 3 0,1 7 0,-5 5-1,-2 1 1,1 1-11,-2 4-43,1-5-73,-2 2-163,4 1-272,1-5-346</inkml:trace>
  <inkml:trace contextRef="#ctx0" brushRef="#br1" timeOffset="364819.8665">1805 15707 1137,'0'0'279,"-2"-4"-183,2 2-7,-2 0 59,1-2 7,-2 2-62,2-2-44,-1 2-17,-5-4-8,-1 0 6,-8 1-3,-2 1-8,-3 3-11,-3-2-1,-3 7 0,1 2-7,2-1 0,-3 9 0,2-2 0,4 6-2,4 1 1,1 6-5,4-1 4,2 2-5,3 4-8,5 2 1,3 4 5,2 3 8,2 2 0,3 1 1,0-1 0,1-7-1,4-8 1,-4-8-20,5-4-22,-1-10 24,1-4 3,5-4 5,5-14 1,6-9-47,0-10-118,4-3-69,-3 1-115,32-59-180</inkml:trace>
  <inkml:trace contextRef="#ctx0" brushRef="#br1" timeOffset="365225.8897">1757 14895 906,'-1'5'210,"-1"2"-145,2 2 47,0 5 7,2 0 1,1 3-8,1 2-1,1 1-45,2 6-7,3 6-5,-1 3-5,2 13-17,-5 11-11,0 9 1,-2 10 8,-4 11-13,0 5-5,-1 1-6,1-6-5,1-9 0,2-9 1,0-11-1,3-7 1,1-10-1,1-7 0,0-9 0,1-5-1,-1-10 0,-2 2-29,0-5-29,1-3-46,-4-4-61,2-4-31,1-6-67,8-46-335</inkml:trace>
  <inkml:trace contextRef="#ctx0" brushRef="#br1" timeOffset="365735.9189">2099 15662 1381,'0'3'465,"0"1"-414,0 2-51,4 8 6,1 4 41,5 10-5,-1 2-12,2 2-8,2 1 1,2 1-2,0 2-5,-2-1-1,-2 5-7,1-1-2,-5 1 1,-1 3 1,-1-4 2,-1 0-8,0-7-1,-1-7 5,-1-7-5,-1-6-1,1-9 0,-1-6 2,2 0 28,4-8 15,7-9-21,7-18-8,2-10-14,2-11 5,-4-1-5,1-3 5,-4 4-7,1 6 0,-4 5-1,3 10 1,-4 8-2,-1 11 2,-5 6-1,-2 8-8,-3 3 3,-3 2 6,0 0-38,4-2-14,3-4 5,3-4-16,0 0-21,4-7-43,-4 4-85,3-1-62,8 3-82</inkml:trace>
  <inkml:trace contextRef="#ctx0" brushRef="#br1" timeOffset="366073.9382">2836 15848 1283,'0'4'455,"0"-4"-404,-3 3-36,6-3 78,0 0 13,3 0-32,6-3-34,4 3-16,8-4-13,10 2 4,5-3 0,4 2-8,1-3-6,-4 0 1,-5 3-2,-5-3 0,-7 4-12,-7 1-32,-7 1-34,-3 1-60,-9 1-34,-3 1-11,-5 3-99,-49 24-298</inkml:trace>
  <inkml:trace contextRef="#ctx0" brushRef="#br1" timeOffset="366479.9614">2758 16269 1274,'-3'0'348,"6"0"-264,-3 1-21,1-1 54,2 0 0,4 0-36,5-1-23,10 0-22,5-5-3,6 3-12,1-4-6,2-1 5,4 0-7,-2 1 4,2-5-7,-9 5-4,2 2-5,-8-1 0,-3 4-1,-5 0 1,0 0-1,-3 2 0,4 0 1,-4 0-1,-1 2 1,-1 0-1,-6 0 0,3 0 0,-4-2 0,-3 0 0,2 0 0,-4 0-1,-2 0-20,0 2-33,0-2-36,-3 2-73,-6 0-149,-37-4-574</inkml:trace>
  <inkml:trace contextRef="#ctx0" brushRef="#br1" timeOffset="369078.11">3586 15658 364,'-1'-6'534,"-1"2"-346,-1-2-55,2 2 14,-1-2-19,2 4-28,5-2-55,2 2-31,4-1-7,2-1 4,5 8-1,4 0 8,-2 0-1,4 2-1,-4 1-4,-5 3-6,-2 0-4,-3-2-1,-4 1 10,1 5 23,-4 0 44,-3 8-15,-3 8-22,-9 11-1,-9 14-11,-7 9-13,-6 0-11,2-5-5,1-8-17,3-8-8,5-11-8,0-15 16,12-7 17,4-6 2,4-4 8,4-2 1,1-5 11,-2 1-1,7-2-12,0 1-7,7-7-1,10 1 0,7 0 6,5 0-1,3 4 9,2 2-7,-5 0-2,-3 5-5,-5 4 0,-5 2-1,-4 0 0,-1-2 0,-4 0-66,3-4-113,-3-10-139,26-62-447</inkml:trace>
  <inkml:trace contextRef="#ctx0" brushRef="#br1" timeOffset="369499.1341">3983 15775 1269,'2'-1'318,"5"-3"-248,5-7-43,9-4 68,3 0 1,7-1-39,2 3-30,-1 6-14,6 5-5,-3 2-7,-3 4 5,-6 1-6,-7 2 0,-6 0-7,-4-2-48,-7-3-73,-2 2-16,-2-4 33,-5 1 60,-1-1 11,-8-1-13,-2-1 34,0 2 19,0 0 14,0 7 31,-1 4 30,-1 7-1,0 8-13,-6 8 10,-1 9-11,-2 8-23,2-2-10,4 2-10,4-10-11,7-9-6,5-11 0,5-12-49,4-5-80,3-7-75,6-7-67,10-14 10,56-88-551</inkml:trace>
  <inkml:trace contextRef="#ctx0" brushRef="#br1" timeOffset="369724.147">4234 15845 220,'0'1'781,"-2"5"-519,-2-3-115,2 6-31,-4 10 38,0 5-22,-1 4-40,0 11-41,5-4-17,5 1-4,6 3-1,5 0 13,4-4-2,-2-6-20,4-6-5,-3-8 1,0-8-1,1-7-15,1-7-15,1-13-33,1-10-101,0-10-169,-1-11-249,16-78-73</inkml:trace>
  <inkml:trace contextRef="#ctx0" brushRef="#br1" timeOffset="370211.1749">4541 15725 267,'4'-6'291,"-1"1"-126,3-2-36,0 7 60,0 0 4,5 7-8,0 4 4,-1 4-21,11 4-26,2-3-43,0 6-51,1-4-12,4 3-15,-1 2-1,-3 3 4,-2 0 3,-7-2-14,-4 6 8,-4 5 14,-3 1-4,-12 3-5,2-1-14,-3-6 0,-1-6-6,-1-7-5,3-8 5,1-5-5,-1-6 5,-2 0 0,1-2-6,-2-8 0,3-5-24,2-3-13,2-8 7,6-3 15,4-7 1,7-7 4,9-6 4,6-6 0,5-1 5,4 2 0,-3-2 1,-1-1 0,-3 8 0,-5 7 0,-5 12 0,-7 12 0,-7 10 0,-2 4 0,-4 4-11,0 0 4,0 0-10,2 4-71,-1 1-29,4 4-95,0 0-133,2 31-386</inkml:trace>
  <inkml:trace contextRef="#ctx0" brushRef="#br1" timeOffset="370663.2007">5187 15919 1034,'3'5'137,"-3"0"-103,3 0-17,1 6 37,-2-4-11,2-3-17,4 2-14,-3-3-3,0 0-3,-5 0-5,2-3 8,-1 0 2,-1 0 52,3-7 28,-3-2-22,0-5-45,-4-7-12,2-2-6,-2 5 3,-1-1 35,2 7 32,0 9 25,0 3-1,-1 1-52,2 8-24,-5 2-15,0 4-8,3 1 0,-1 2 5,4-7-6,1-5-1,1-4 0,0-2-23,1 0-108,1-4-115,3-2-62,7-21-586</inkml:trace>
  <inkml:trace contextRef="#ctx0" brushRef="#br1" timeOffset="372434.302">5517 15745 794,'-2'-1'141,"2"2"-105,0-1-36,0 3-5,-1 1 4,1-1-49,0 4-143,1 5-395</inkml:trace>
  <inkml:trace contextRef="#ctx0" brushRef="#br1" timeOffset="372905.329">5570 15729 723,'-1'-4'172,"-1"-2"-94,-1-6 8,-4 5 38,1-2-5,-4 3-1,-1 0-53,-2 6-38,-5 2-18,0 6-8,0 0 0,-2 2 0,4 4 0,3 1 0,0 1-1,3 0 1,1 3-1,2 1-1,3 5-7,1 5 8,3 5 0,4 2-1,3 3 0,2-5 1,-3-4 1,4-2 6,0-12-6,3-3 11,3-11 6,4-6-15,1-13-3,6-8-42,-2-10-63,-1-6-49,-7-8-47,0-4 4,-6-102-127</inkml:trace>
  <inkml:trace contextRef="#ctx0" brushRef="#br1" timeOffset="373200.3458">5570 15110 728,'-1'0'234,"-1"4"-159,-2-3-42,-2 1 58,5 3 41,-2 2-51,1 5-34,2 17-2,-1 12 19,2 16 5,1 13-7,1 12-7,1 59 2,0 15-21,-1-111-15,-3-6-12,2 43-3,2-13-5,-1-10-1,4-12-25,-1-15-89,2-13-29,-5-12-38,2-13-7,2-11-38,16-63-329</inkml:trace>
  <inkml:trace contextRef="#ctx0" brushRef="#br1" timeOffset="373688.3737">5788 15607 534,'-3'0'486,"6"6"-415,-1-2-31,2 5 109,4 3-5,0 2-24,2 3-38,-2 1-28,6-2-6,-5 4-13,-1-3-7,2 1-2,-4-6-7,-2 2-4,2-1 15,-2 4 14,-3-5-2,-1 3-9,0 0-9,0-3-3,0-3-12,0-5-8,0-2 8,-1-2-3,1 0 2,0 0-2,0-2-5,0 2 11,0 0-6,0-2 3,0 2-8,0 0 11,0-2-4,0 2-7,0 0-1,0 0 0,0 0-12,0 0 1,0 0-4,0 0 5,0 0 2,0 0 1,0 0 6,0 0-5,-2 0-14,2 0-1,0 0-46,-3-13-77,3 5-38,1 4-98,-1-7-168,2-6-161</inkml:trace>
  <inkml:trace contextRef="#ctx0" brushRef="#br1" timeOffset="374783.4364">5771 15697 518,'0'-2'223,"0"2"-104,0-2-23,1 2 73,2-2 5,-3 0-81,4 0-48,-1 0-12,3-4 6,-2 4-3,0-1-9,2 3-12,-2 0-1,-3 1-1,1 1 1,-2 0 7,0 0 4,0 2 5,1-4 6,-1 2 3,0 0-9,2 0-12,0 0-3,2 4-1,0-2-13,1 6 13,3 0-5,3 2 1,-3-3-8,0 5-2,-1-4 9,0-1-3,-2 7 12,1-2 12,-3-1 15,-2 3-4,-1 3-11,0-3 0,-1 6-3,0 1-15,-1 3 0,2 3-6,-2 3-6,1 1 2,-2 2 5,0-5-5,1-8-1,2-7-1,-1-7 1,1-2 5,0-6-4,0 0-1,-2-2 0,-1-3 8,-2-5-9,-5-11-11,1-7-4,-2-6-13,3-2-8,5 3 16,1 5 7,6 2 2,2 0-1,4 4 12,-1 0-8,3-3 7,4-2 1,2 1-1,5-10-5,0 4 5,1-6 1,-3 7-1,-2 3 1,-1 9-1,-7 6 1,-7 6 9,0 6-7,-1-1 7,4 2-2,-3-2 1,4 1-2,0 1-6,-2 0 6,-1 0-5,6 0 0,-5 0 0,0 0 0,-3-2-1,1 2-9,-4 2-51,0-1-101,-3 7-101,-7 38-200</inkml:trace>
  <inkml:trace contextRef="#ctx0" brushRef="#br1" timeOffset="375304.4662">6313 15859 672,'0'0'358,"0"1"-259,0-1-75,0 0 36,2-1 90,-1 1-43,2 0-43,-3-3-16,0 3-10,0-1-17,0-2-12,2 3-9,-2-7-2,0-2-11,-2 2 4,2-2 8,-3 6 0,2 1 1,-1 4 1,2 1 9,-3 1 4,-3 4-4,2 1-1,0 2 0,1-1 2,1-4-5,2-3-6,0 1 1,0-4 5,-1 0-6,1 0 0,0 0-42,0 0-95,0 0-169,1-6-280</inkml:trace>
  <inkml:trace contextRef="#ctx0" brushRef="#br1" timeOffset="377015.564">6515 15521 497,'0'0'142,"0"3"-100,0 1-22,0-4-1,0 3-10,0 1-9,0-3-50,-3 3-98,-1-2-182</inkml:trace>
  <inkml:trace contextRef="#ctx0" brushRef="#br1" timeOffset="377224.576">6506 15520 274,'2'0'0</inkml:trace>
  <inkml:trace contextRef="#ctx0" brushRef="#br1" timeOffset="377818.61">6552 15311 761,'0'0'219,"0"0"-106,0 0-16,2 0 41,-2 0-22,0 2-53,1-1-23,2 5 22,0 2 58,2 6 12,1 2-30,-1 1-20,-2-1-25,-1 6-18,1-3-6,-2 3-4,2 5-7,-1 8-7,-2 4 2,0 13 1,-3 6 0,0 6-2,-3-2-5,0-1-10,0-12 8,1 2-7,1-12-1,1-6 0,2-9 1,1-4-1,0-9-1,1-4 1,2-2-1,0 5 1,3-2-1,3 0 1,-2 1-1,4 0 0,4-4 1,-3 0-1,2-5 7,3-3-6,-2-7-1,7-5 1,-1-1 0,4-9-1,-3 1-1,-2-2-11,-3 5-12,-7 1-9,1 3-6,-5 5-24,-2 2-54,-2 5-141,-2-12-286</inkml:trace>
  <inkml:trace contextRef="#ctx0" brushRef="#br1" timeOffset="386693.1176">15314 13674 1192,'-3'0'244,"2"0"-97,-4-1-73,5 1 32,0 0 53,2 0-24,-2 0-51,0-3-43,4 3-28,-1 0-13,-1-1 1,11 1-1,8-4 40,14-2-10,15-5-18,10-2-11,4 0 0,-3 1 12,-6 2-12,-6 3 5,-10 4-6,-6-4 0,-6 5-1,-2 1 1,-5 1-44,-4 0-13,-4 1-55,-3-1-40,-5 2-65,-1 2-46,-6-1-220,-38 4-10</inkml:trace>
  <inkml:trace contextRef="#ctx0" brushRef="#br1" timeOffset="387127.1424">15216 14365 987,'0'0'207,"0"0"-132,1 1 10,-1-1 68,2 0-1,-1 0-38,6-1-36,9-2 42,12-4-30,18-4 1,19-4-26,51-14-29,14 5-20,-91 21 10,-9 0-14,32 1-11,-13 2 7,-4 5-8,-6 3 1,0 6 0,-3-2 0,-8 3 0,-3-2 0,-8-4 0,-7-1-1,-4-1 0,-6-5-27,3-1 4,-1-1-1,-2 0-7,-2 0-22,2 0-40,0 0-103,-3 0-71,3 0-105,-18-14-132</inkml:trace>
  <inkml:trace contextRef="#ctx0" brushRef="#br1" timeOffset="389425.2738">17469 13058 658,'-3'-6'294,"-2"6"-125,-4-7-56,-6 4 2,-3-1-20,-9 4-35,-3-2-9,-5 4 7,2-2-2,3 2-4,7 0-14,12-2-11,1 2-11,5-2-10,4 4-6,-4 0 0,0 3-2,2 1-4,-7 8 6,0 1 0,-1 5 0,0 5-1,-1 1-1,-2 1 2,7 7 0,-1-4 5,2 3-4,3 1 10,0-1-10,3 4 13,3-4-5,-2 6-2,2-1 5,0-1-6,2 5 6,-2 4 0,-1 5-3,-2 2 5,0 5-5,-2 3 12,2-2-11,-1 3-2,-1-1 2,1 1-2,-1-9-8,0-1 0,1-12 11,-2 3-5,-4 5 13,-1 3 1,2-1-11,-3 10 3,-1 0-6,0-3 0,0 4 1,-1 1-5,0 0 64,-1 2-11,-4-3-35,4-14-14,-2-8 1,1-10-1,-2-7 2,2-2 2,-7-3 2,2-7 2,-6-2-2,-4-6-2,-2-9-2,-7-12-8,-6-6-32,-1-7-44,2-6-107,6-2-159,-11-82-369</inkml:trace>
  <inkml:trace contextRef="#ctx0" brushRef="#br1" timeOffset="389950.3039">17488 14773 864,'0'-2'221,"2"0"-137,-1-2 39,5-2 22,6-1-38,10 0-61,8-3-25,12-1-12,4 3-8,2 1 0,-6 5 0,-9 4-1,-9 3 0,-8 5-1,-6 2-5,-6 4 6,-5 3 2,-5 1 13,-7 8 15,-7 1 12,-12 4 10,-2 10-5,-5-5-16,-3 7-8,-4 0-11,2-6-6,0-4-5,3-6 0,7-13-1,6-3-65,4-16-59,9-8-67,-2-7-128,15-76-35</inkml:trace>
  <inkml:trace contextRef="#ctx0" brushRef="#br1" timeOffset="390329.3255">17491 14705 752,'-1'0'282,"1"2"-168,1 4-55,1 3 112,1 11-30,0 9-29,0 9 8,-5 8-27,-5 12-15,-7 3-1,-7 3-23,-6 5-14,-5-2-20,-5 1-10,-1-5-2,4-12-8,11-17 0,12-15-36,9-15-18,8-17-36,9-16-115,7-18 20,11-12 47,5 5 59,-4 7 55,-10 17 24,-5 16 12,-10 11 27,-1 10 21,5 9 91,5 8-1,2 9-49,2 2-25,0 2-8,2-1-26,-5-7-24,4-2-6,1-4-4,4-2-8,1-7-153,5-7-219,39-26-627</inkml:trace>
  <inkml:trace contextRef="#ctx0" brushRef="#br1" timeOffset="390527.3369">17954 15301 1424,'1'8'209,"1"2"-166,2 9 58,1 7 40,-4 7 4,-1 6-47,-1 6-52,-4 5-26,-2 0-10,-4 1-8,-2-2 4,0-1-6,-2-9-55,4-10-91,5-16-160,4-30-158</inkml:trace>
  <inkml:trace contextRef="#ctx0" brushRef="#br1" timeOffset="391091.3691">17834 13038 321,'2'-8'264,"-1"3"-75,1-7-30,-1 3-12,1 8-24,1-2-42,5 0-45,12-3 3,7-5 13,9 1-13,5 1-15,-3-1-12,-6 3-4,-1 3-8,-11 2 1,-6 4-1,-4 2-1,-3 3-8,-4 8 9,-7 6 13,-6 6 8,-8 7 20,-9 7 20,-6 2 5,-4 2-7,-5-6-17,4 0-17,0-7-11,-1-5-7,4-5-7,2-4-72,3-5-93,9-6-124,-9-33-270</inkml:trace>
  <inkml:trace contextRef="#ctx0" brushRef="#br1" timeOffset="391342.3835">17825 13004 798,'0'2'159,"0"2"-99,-3 7 33,0 8 103,-1 11-35,-3 10-43,-1 10-5,0 6-20,-8 3-29,2 1-23,-3-4-16,0-2-8,-1-4-10,3-3-6,-1-12-1,4-2-3,2-13-99,5-10-72,5-8-37,3-14-43,21-66-374</inkml:trace>
  <inkml:trace contextRef="#ctx0" brushRef="#br1" timeOffset="391517.3935">17792 13387 351,'6'0'265,"-2"0"-85,9 4 18,0 6 18,1 5-33,-1 5-61,4 8 5,-3-2-2,0 4-26,1 2-32,-3-3-20,1-3-28,0-3-7,-5-5-6,2-5 0,-2-5-6,-2-7-156,2-2-161,18-36-462</inkml:trace>
  <inkml:trace contextRef="#ctx0" brushRef="#br1" timeOffset="391872.4138">18255 13442 1059,'4'-4'270,"1"2"-108,3-2 73,-1 3-40,-1 1-106,2 4-58,-1 6-10,3 3-13,-1 4-8,-1 5 1,-5 1-1,-10 5-8,-6 4-23,-8 2-46,-4-4-50,1-5 56,7-13 38,4-2 17,5-6 16,2-2 6,6-2 15,4 0 42,5 0-62,2 0 14,9 0 6,7 0 25,5 0-2,-1 3-14,-5-3-8,1 0-7,-8-3-7,-4 3-8,-5 0 0,-7 0-105,-3-2-114,-23-6-127</inkml:trace>
  <inkml:trace contextRef="#ctx0" brushRef="#br1" timeOffset="392520.4509">18850 13875 717,'0'0'0,"-1"2"-121</inkml:trace>
  <inkml:trace contextRef="#ctx0" brushRef="#br1" timeOffset="393106.4844">18977 13916 465,'0'0'116,"-1"3"-92,1 3-18,-2-1-6,2 3-77,6 6-232</inkml:trace>
  <inkml:trace contextRef="#ctx0" brushRef="#br1" timeOffset="393600.5126">18977 14087 964,'-1'3'246,"1"-3"-178,0 0-53,0 0 39,0 0 45,1 0-56,1 0-43,2-3-75,6 1 6,6 0-184,20-25-404</inkml:trace>
  <inkml:trace contextRef="#ctx0" brushRef="#br1" timeOffset="395506.6217">18977 14190 621,'0'-5'222,"-1"3"5,1-4-22,-2 5-37,2 1-33,2 0-52,4 1-43,8-1 13,15-1 29,15-4 5,14-8-15,58-13-12,20-5-22,-4 6-10,-96 24-7,-5 1-12,-4 0-7,30 0-1,-8 1 1,-7 3-2,-7-1 1,-6 1-1,-7 0-1,-4 2-61,-4-2-65,-1 1-127,-7 5-232,-39 6-379</inkml:trace>
  <inkml:trace contextRef="#ctx0" brushRef="#br1" timeOffset="396107.656">19046 14575 1269,'17'-10'222,"4"1"-140,22-9-11,13 6 62,0 6 2,-7 6-52,-7 10-47,-9 6-20,-6 6-7,-8 7 0,-8 4 12,-8 6-3,-16 6-6,-15 10-4,-19 5-7,-13 2-1,-5-7-23,5-8-19,9-14-12,16-14-18,6-9 2,14-10 31,2-7 25,5-3 8,5-3 0,6 1 6,7-2 1,4 2 5,9 1 4,11 5 11,9 6 20,4 4-7,8 2 4,0 4-4,0-5-8,0 3-13,-8-1-5,-8-1-8,-10 3 0,-8-4 0,-10 0 0,-4-2 0,-6-3-2,-1 0-4,-1 0 0,1 0 6,0 2-1,0-2-6,0-2 7,1 2-1,1 0-16,2-2 17,4 2 0,0-1 0,0-2 1,-2 0 5,-3 0-6,0 2-1,-3 1-14,0 0-57,0 0-2,0 0-29,-1 0-61,1 0-109,-6-15-250</inkml:trace>
  <inkml:trace contextRef="#ctx0" brushRef="#br1" timeOffset="396496.6783">19700 12973 651,'-1'-4'348,"1"1"-48,-5-1-84,4 4-56,0 3-64,-3 1-52,2 4-38,-4 12 10,1 11 26,-1 11 17,-1 10-23,-1 11-18,-1 4-8,-1 9 1,-3 9-4,-1 5-7,-2 7-138,-6 61-240,3 9-667</inkml:trace>
  <inkml:trace contextRef="#ctx0" brushRef="#br1" timeOffset="397398.7299">20463 14429 796,'-3'-5'522,"1"5"-371,0-3-73,0 4 8,-2 3 28,-7 8-35,-4 11-26,0 9-7,-6 11-7,4 7-13,0 6-7,3-1-2,4-2-7,4-2-1,6-14-7,8-4 4,13-11 43,16-11 17,23-8-13,54-13-29,-72-2-9,37-5-14,-13-5 5,-13 1-5,-14 3-1,-9 1-19,-12 6-47,-7 3-53,-11 5-91,-15 0-366,-74-20-456</inkml:trace>
  <inkml:trace contextRef="#ctx0" brushRef="#br1" timeOffset="397626.7429">20712 14575 1291,'-6'18'179,"2"9"-116,-7 22 43,-2 8 35,1 0-7,-4-4-52,5-4-43,-1 1-24,-3-8-9,6 3-4,-1-2-2,3-4-23,6-3-101,3-8-113,7-6-217,38-23-209</inkml:trace>
  <inkml:trace contextRef="#ctx0" brushRef="#br1" timeOffset="397850.7557">21063 14536 1361,'1'-2'321,"1"2"-198,1-2-19,3 0 32,13 1-59,14-6-28,15 4-25,16-1-15,7 0-8,-6 0 0,-9 8-1,-17 0-22,-14 1-68,-5 4-146,-11-4-140,-20 3-389</inkml:trace>
  <inkml:trace contextRef="#ctx0" brushRef="#br1" timeOffset="398058.7676">21355 14600 1017,'-6'13'256,"-7"3"-128,-8 16 82,-9 16 37,-4 4-64,-5 9-72,-1 4-54,2 0-25,4-4-22,9-9-10,11-13 0,11-11-41,6-8-52,8-13-63,11-7-105,14-13-94,88-78-267</inkml:trace>
  <inkml:trace contextRef="#ctx0" brushRef="#br1" timeOffset="398269.7797">21445 14850 558,'-2'5'657,"1"8"-548,-2 6 25,-2 14 50,1 9 16,-1 3-56,5 6-27,2-8-47,4 2-29,4-5-8,7-4-5,5-6-10,2-7-9,0-11 0,4-6-7,-7-8-2,2-4-27,-3-14-32,1-4-86,-6-16-330,9-106-351</inkml:trace>
  <inkml:trace contextRef="#ctx0" brushRef="#br1" timeOffset="398592.7982">21956 14307 336,'3'0'1055,"2"0"-858,4 0-80,0 6 49,1 3-58,-1 7-51,0 7-24,-3 7-15,-6 5 0,-15 9-4,-6 6-14,-12 7-1,-7-5-37,5-7 10,8-14 17,7-12 11,10-7 0,5-6 0,5-3 0,2-3 1,5 0 15,8 0 23,10 1 2,11-2-22,6 1-9,4-3-10,1-1-70,-3 4-113,1 0-320,54-6-426</inkml:trace>
  <inkml:trace contextRef="#ctx0" brushRef="#br1" timeOffset="399064.8252">22495 14611 1116,'3'2'293,"3"1"-220,4 3 104,8 2 68,-1 4-94,5 4-68,-4 3-40,5 8-10,-4 1-9,3 9 5,-8 4-7,2 4 4,-6 4-4,-5-1-1,-5 0-1,-3 0-7,-7 1-2,-4 6-2,-7 4 1,-4 4-8,-2-9-2,5-7 1,4-17 0,10-16-1,4-10 6,4-7 8,0-4 2,-2-15-7,4-9-8,4-16-1,9-14-2,4-10-4,10 4-4,-3-2 9,7 11-8,3 1 3,4 7-6,0 6 5,-2 7 5,-1 7-4,-11 7-9,-6 7-22,-5 6-41,-5 6-48,0 7-225,-7 2-246,-14 19-340</inkml:trace>
  <inkml:trace contextRef="#ctx0" brushRef="#br1" timeOffset="399426.8459">23229 14589 1325,'6'0'330,"3"0"-179,3 0 14,4 2-40,-1 7-59,0 4-24,-1 4-21,-2 5-11,-3 3-1,-8 5 9,-7 5-9,-12 3-8,-10 4-1,-12 4-9,-1-10-19,6-5 10,13-11 10,11-10 7,9-6-8,5-4-2,7 1 10,9 3 1,9 2 31,8 1-10,5 1-6,0 0-13,2-1-1,2 2 0,4-2-1,-4-3-30,-11-2-52,-7-4-95,-15-6-108,-12-7-218,-51-56-461</inkml:trace>
  <inkml:trace contextRef="#ctx0" brushRef="#br1" timeOffset="399996.8785">20771 14014 632,'-1'-1'581,"1"-2"-350,0 2-26,0 2-1,1-1-81,7 3-55,11-2-8,20-2-9,22-5-8,74-14-5,58-9-2,38-9-14,-63 7 2,19 1-4,1 3-4,-18 10-5,-34 9-4,-22 5-7,-20 13 0,-53-9-1,-4 3 0,-2-3 0,29 4-1,-8-1-5,-9-3-22,-13-2-7,-10 1-18,-11-3-9,-9 2-10,-8-4-1,-5-1-307,-41-34-307</inkml:trace>
  <inkml:trace contextRef="#ctx0" brushRef="#br1" timeOffset="400806.9248">21709 12801 765,'0'-2'247,"0"0"-46,1-5-10,1 4-10,5-3-14,2 5-82,3-3-31,13 3-13,11-1-1,13-2-5,14 0-16,9-2-8,0 2-11,-4 1 0,-14 0-7,-12-1-56,-17 1-39,-13 3-36,-9 0-8,-11 0-25,-8 8 66,-15 1-16,-11 7-92,-6-4 88,6 2 91,12-2 28,14-4 6,10 2 1,3-3 72,2 1 40,1 0 31,0 5 0,1 1-11,-1 8-14,2 5 13,-2 5 3,0 9-15,0 8-12,-2 2-18,1 5-35,-1 0-28,1-2-7,-4-1-2,-1-4-9,-3-11-3,-1-5 3,-9-11-2,-2-7 4,-5-7-5,1 0-5,-2-12 0,6 0-1,6-4 2,6-2 4,3-1 0,6 3-6,7 0-1,7-3 1,13-1 1,13-1-1,7 7 12,9-3-1,2 9 1,-4 2 3,0 5 0,0-2-2,-7 0-5,-1 1-7,-8-2-1,-8-2 1,-8-2-1,-8-2 0,-7-2-20,2 1-29,-5-9-35,-2-6-113,1-5-344,-6-70-315</inkml:trace>
  <inkml:trace contextRef="#ctx0" brushRef="#br1" timeOffset="401182.9463">22696 12516 901,'8'-10'320,"0"1"-95,6-7 19,-3 6 8,-3 5-106,-1 3-85,0 5-41,5 10-12,3 4-8,-3 8-1,-3 9 0,-8 7 1,-11 4-1,-11 3 1,-19 4-18,-12-7-17,2-4-20,10-10-5,15-14-14,11-6 2,13-11 33,2 0 28,8 0 11,8-6 49,10 1 7,7-2-8,6 2-20,-3 0-14,-1 1-8,-3 8-6,-2 2 0,-2 2-1,-3 0-83,-4 10-180,13 31-438</inkml:trace>
  <inkml:trace contextRef="#ctx0" brushRef="#br1" timeOffset="401897.9872">23833 13961 843,'-3'10'149,"0"2"-106,0 9 94,-4 1 5,4-2-4,-4-6-39,6-5-42,1-3-21,1-6 3,2 0 24,-2-1 18,2-2 15,-1-4-12,2-3-42,3-8-41,-4-5 0,3-4-1,-5 5 1,-2 7 0,-2 8 19,-1 7-5,2 0-6,-1 0-2,3 3-5,-1-3 4,-5 4-5,-4 2 0,3-1-1,-3 0 0,3 5-33,4-2-98,0 2-142,9 25-275</inkml:trace>
  <inkml:trace contextRef="#ctx0" brushRef="#br1" timeOffset="404044.11">24402 13626 1048,'0'-1'300,"0"1"-91,1 0-38,6-4-6,9-3-92,7-1-37,15-3-9,4-1 5,2 9-7,-6 3-10,-8 7-6,-11 5-8,-7 3 0,-3 6 10,-8 5 10,-7 4-12,-6 8 7,-11 4-5,-11 9-1,-6 7-9,-4 0 7,2-5-8,6-2 1,6-17-1,11-7 1,5-11 1,4-4-2,6-7 1,4-3-1,0-2 0,4 0-6,3 4 5,8 3 1,13 2 7,15 1 0,12-7 7,1-3-8,-1-2-5,-8-2-1,-3 0 0,-11-3-2,-3-1-17,-6 0-16,-6 1-35,-3-4-76,-2 1-145,23-40-367</inkml:trace>
  <inkml:trace contextRef="#ctx0" brushRef="#br1" timeOffset="404427.1319">25230 13497 948,'-5'-6'341,"4"5"-88,-4-6 8,4 5-34,-1 1-91,2 2-64,0-1-43,3 2-20,3 2-9,12-1 8,6 2-7,16 1 11,4-6-10,2 0-2,-1 0-10,-9-2-38,-2 2-26,-8-2-67,-6 2-129,-8 0-46,-10 2-167,-36 9 117</inkml:trace>
  <inkml:trace contextRef="#ctx0" brushRef="#br1" timeOffset="404639.144">25394 13597 649,'-4'3'158,"1"3"11,-5 9 94,-3 8-11,-8 8-21,-5 12-51,-8 3-42,-1 9-62,-4-3-28,-1-1-28,8-8-13,5-11 1,11-10-8,6-15-1,11-7-59,8-7-96,9-12-111,20-14-114,99-85-403</inkml:trace>
  <inkml:trace contextRef="#ctx0" brushRef="#br1" timeOffset="404862.1568">25455 13732 551,'-3'3'657,"-1"-3"-353,0 3-118,-7 11-40,-6 4-13,-4 9-20,-1 14-38,3 7-30,6 4-9,9 3-9,4 2-9,3-4-6,6-7-2,6-10-1,0-5-1,3-9-1,5-8 1,3-8-8,4-12-2,7-10-32,2-10-38,-2-9-116,-2-8-400,18-84-556</inkml:trace>
  <inkml:trace contextRef="#ctx0" brushRef="#br1" timeOffset="405599.1989">25965 13504 980,'0'-1'264,"2"-1"-68,1-4-16,2-2-69,2 0-1,5 0-28,-3 2-29,7 0-14,-4 2 6,4 4 0,-7 3-15,0 3-17,5 3-1,-2 5-3,1 5 6,-3 7 2,1 7 5,-2 1-2,-3 7-5,-3 6-6,-3 4 4,-3 8-2,-7 3 1,-6 1-5,0 2 1,-2 0-1,0-4-5,5-16 5,4-10-6,0-21 1,8-7-2,1-7 11,0-1 8,1-13 7,4-14-13,3-18-13,3-18 0,8-6-1,5-2 0,8 2-14,6 6 3,6 5 0,8 7 0,6 6 11,0 5-1,-6 6 1,-10 11 1,-19 9-1,-10 8 0,-10 4-5,-3 4-40,-3 1-62,-2 8-147,-5 6 43,-8 39-467</inkml:trace>
  <inkml:trace contextRef="#ctx0" brushRef="#br1" timeOffset="406035.2239">26789 13759 1132,'-3'-1'510,"1"1"-314,-2 0-79,1 1 47,2 1-34,0-1-62,1 1-46,-2-2-22,2 2-1,0 2-8,2 3 8,-1 6-15,0 0-43,2 0-43,-3-3-123,4 2-148,11-5-296</inkml:trace>
  <inkml:trace contextRef="#ctx0" brushRef="#br1" timeOffset="407978.335">6501 16248 602,'-1'-4'255,"-1"0"-53,-1-4-22,-1-3-3,1 3-19,0-6-52,-2-4-37,1 6-34,2 1-19,-2 5-5,4 4-4,-1 2-7,1 2-12,0 1-12,0 10-3,3 3 21,1 13 6,1 2-1,2 2 1,-4 0 0,4-4 0,-1-6 1,-2-1 5,3-6-5,0-1 0,-1-4 5,0 1-5,-2-6 0,3-2 1,0 0 5,5-8 5,3-4 24,1-6 3,7-5-25,-1 3-14,-1-1-7,-2 5-5,1 6-2,-5 2 1,-3 7-2,1 1 0,-2 2 7,-4 1 7,2 5-1,0-3 2,2-1 0,-1 1 0,0-4 0,3-3 1,-2-8 11,2-2-3,2-2-9,1-9 0,-2 0-13,1 0-31,-4 6-49,2 3-87,-5 4-159,11-2-251</inkml:trace>
  <inkml:trace contextRef="#ctx0" brushRef="#br1" timeOffset="415378.7583">27358 13793 752,'3'-8'197,"1"-2"-38,-1-4 21,0-3-17,0 3-22,-3 2-9,0-2-3,-3 7-33,0-1-42,-3-1 11,-2 3-19,-5 2-28,-4 0-12,-9 4-6,-2 3 0,-4 3 0,2 10-2,2 3-5,2 11-5,1 5-17,5 15 8,1 8 5,6 11 2,4 5-4,4 5-7,5-9 10,3-13 3,6-9 4,6-11 1,4-6-8,3-10-15,3-16-77,9-14 55,3-18 25,8-12-18,2-16-71,-4-9-50,-2-7-55,-5-14-62,24-154-183</inkml:trace>
  <inkml:trace contextRef="#ctx0" brushRef="#br1" timeOffset="415612.7717">27635 13085 591,'-2'-2'210,"1"2"-18,-2 0-91,0 4-53,-2 6-20,-1 15 2,-6 13 33,-3 17 29,-1 15-23,-3 9 31,1 9-17,-4 10-35,-8 56-17,0 11-14,13-4-16,17-116-1,3-11 0,3-11-90,6 26-85,8-20-122,49-14-72</inkml:trace>
  <inkml:trace contextRef="#ctx0" brushRef="#br1" timeOffset="416040.7962">27871 13793 847,'0'0'330,"0"0"-122,0 0-94,1 4-48,4 2-28,4 6 28,7 3 3,2 7-18,5 6-20,3 3 11,-2 4-10,-2 6 2,-1 8 5,-6 2-13,-7 4 2,-8-10 20,-8 3-18,-7-7-10,-4-3-11,-5-8-9,0-8 8,5-8-2,5-9 0,7-13 9,4-7-5,3-11-10,7-13-30,9-16-12,10-11 26,10-7 7,4-4 1,3 9 7,-3 13-1,-2 11 2,-7 7 0,-7 12 1,-6 9-1,-5 2 1,-7 9-1,-4 4-1,-2 1-23,-2 3-129,1 7-40,-2 5-67,-13 25-323</inkml:trace>
  <inkml:trace contextRef="#ctx0" brushRef="#br1" timeOffset="418660.946">24237 13458 679,'4'-6'120,"-3"4"-80,4-3-29,-5 5-5,0 0 55,-2 1 64,2-1-5,-1 0-53,1 3-35,-2-3-5,2 1-11,2-1-8,1 4 1,1 0 27,6 2-2,0-3-8,0 3-13,3 0 2,4 2 12,4 4 0,5 5 0,2 9 12,1 8 5,2 15-5,-1 7-14,-1 15 1,-1 6-10,-1 9-4,14 59-3,-27-95 0,13 46-7,1-5-2,4-14 0,1-11-18,0-9-38,-2-12-13,-4-8-58,-7-9-13,-6-9-196,-25 1-401</inkml:trace>
  <inkml:trace contextRef="#ctx0" brushRef="#br1" timeOffset="419418.9894">19230 14422 595,'-8'-7'618,"2"3"-414,-3-4-93,6 5-42,3 6-59,3-2-10,4 10-21,11 10 21,8 13 12,8 16 2,4 9 1,0 7-2,-5 3 4,-3 4-2,-7 8-8,-1-7-6,-5 5-1,-3-3-51,2 4-119,12 101-336</inkml:trace>
  <inkml:trace contextRef="#ctx0" brushRef="#br1" timeOffset="420147.031">25189 13169 1008,'0'0'234,"-1"0"-147,1 0-87,0 5 1,1 6 12,2 1 61,2 11 22,4 9-2,4 6-26,1 14 13,1 7-23,-2 11 4,0 11-1,-4 9-25,-2 57-16,-4 10-13,3 6-1,-2-58-6,0-69 0,-1-6-109,3-6-137,8 30-129,27 24-329</inkml:trace>
  <inkml:trace contextRef="#ctx0" brushRef="#br1" timeOffset="421041.0822">21904 14415 553,'0'-4'247,"0"3"-47,2-5-68,-2 2 60,0 1 43,-2 3-35,2 0-100,0 6-100,0-2-22,3 8-20,4 7 42,3 11 21,2 9 24,1 10-6,-1 6-22,0 3 2,1-3-17,1 1 7,2-4-9,-2-7-82,0-5-170,21 33-199</inkml:trace>
  <inkml:trace contextRef="#ctx0" brushRef="#br1" timeOffset="421821.1268">26097 13140 579,'-2'-4'602,"2"0"-390,-2 0-130,2 4-61,0 2-9,0 2-1,4 10-10,1 5 69,4 20 17,7 15-22,0 17-11,5 14-6,3 66-20,3 17-8,-4 8-5,-7-56-9,2 1-6,-8-72 9,4-6-9,0-6-133,16 44-184,36 83-519</inkml:trace>
  <inkml:trace contextRef="#ctx0" brushRef="#br1" timeOffset="422520.1668">23189 14600 635,'0'-3'270,"0"3"-112,1-4-130,1 8-19,4 6-1,4 3 59,1 12 41,-1 9-6,5 9-10,0 14-25,0 2-14,1 3-23,2-1-3,2-6-11,-1-3-14,7-5-1,-1-4-1,7-11-9,5 0-130,4-2-223,52 4-487</inkml:trace>
  <inkml:trace contextRef="#ctx0" brushRef="#br1" timeOffset="423677.2329">15385 17546 1293,'-1'-4'240,"-1"4"-84,0-3-108,2 3-41,0 0-6,2 1-1,6 5 9,12 2 48,10 3 43,16 0-20,16-3-31,7-5-10,6 1-9,-1-4-24,-2 0-6,-5 3 0,-2-2 0,-7-1-9,0 0-35,-6 0-55,-3 0-78,-6 0-132,-7 0-142,3 5-167</inkml:trace>
  <inkml:trace contextRef="#ctx0" brushRef="#br1" timeOffset="423968.2496">15489 18187 1200,'-3'-2'287,"1"1"-115,0-3-109,2 4-34,2 1 13,9-1 7,10 0 70,16-2-4,15-2-41,12-6-14,8-1-20,49-10-20,10-9-11,-1 2-9,-93 22 1,-4 5 4,-3-3-5,25 0-12,-12 4-71,-7 4-71,-6 3-154,-6 1-192,16-7-235</inkml:trace>
  <inkml:trace contextRef="#ctx0" brushRef="#br1" timeOffset="426101.3716">17832 17941 369,'-4'-2'1027,"2"-1"-820,-5 1-138,6 2-55,1 2-8,0 3-6,-3 4 1,-1 9 14,-5 9 0,-1 13 4,-1 3-2,-4-1-10,1 6-1,2-5-6,-1 8 1,2-6 4,5-8-5,2-7-1,4-9 1,4-13-8,6-1 8,12-6 2,8-2 43,13-9 6,11-3-8,1-4-4,4-1-10,-4 5-10,-5 0-10,-9 4-7,-8 3-2,-13 5-1,-6-2-6,-6 3-107,-5 3-74,-3-6 10,-5 3-67,-26-35-777</inkml:trace>
  <inkml:trace contextRef="#ctx0" brushRef="#br1" timeOffset="426357.3862">18038 18023 1206,'-3'8'277,"2"6"-212,-6 12-52,1 8 28,1 6 49,-2 0-8,2 6-25,1-1-22,-3 5-17,0 3-11,0 7 5,-5-2-6,2 5-5,-4 1-1,1-2-38,2-6-82,5-11-68,5-15-92,8-21-196,47-85-161</inkml:trace>
  <inkml:trace contextRef="#ctx0" brushRef="#br1" timeOffset="426627.4017">18223 18131 1253,'-1'0'274,"1"0"-191,-2 0-71,4 0 4,-1 0 25,6 4-19,9 1 25,10 3 61,12-2-20,8 2-41,8-8-19,4-8-11,-1 0-8,-5 1-8,-1-1 5,-16 1-6,-7 6-18,-13-2-74,-7 6-100,-5-3-27,-10 3 35,-8 2-115,-43 0-312</inkml:trace>
  <inkml:trace contextRef="#ctx0" brushRef="#br1" timeOffset="426805.4119">18585 18158 333,'-8'10'256,"3"-6"-80,-5 11-5,-6 5 51,-2 4-20,-6 3-29,-6 10-26,-6 4-26,-4 4-38,3 7-23,1-6-29,11-5-16,5-6-15,12-9-6,5-7-98,7-4-88,6-6-21,7-9-40,46-39-246</inkml:trace>
  <inkml:trace contextRef="#ctx0" brushRef="#br1" timeOffset="427124.4301">18580 18303 351,'-2'-3'952,"2"3"-726,-2-1-146,2 2-53,-2 2 12,2 1 7,-2 14 10,2 5 46,-1 14-26,-2 4-26,3 5-26,-3-1-11,2-2-5,2-6-1,2-4 1,0-7-7,2-7 0,8-8 6,4-3 2,11-7 12,7-6 6,-1-6-4,6-8-4,-6 0-17,-6 2 11,-9 4-12,-5 2 0,-8 5-2,-4 1-23,-5-2-69,-5-3-191,-36-36-255</inkml:trace>
  <inkml:trace contextRef="#ctx0" brushRef="#br1" timeOffset="427774.4673">17339 17624 961,'-1'-7'220,"-1"4"-73,-3-4-6,4 3 41,1 4 1,0 0-86,0 4-56,1-4-34,4 0-7,7 3 0,15-2 40,17-1 15,17-1-2,52-6-19,14 1-5,8 4-11,-41 1-3,0 4-14,-5 0 8,-2 0-8,-5 4 0,2 0 0,-1 0 0,11-7-1,-6-7 0,-5 4 0,-46-1 0,-6 1 0,-7-1 0,24-2 1,-16 0-1,-9-1 0,-13 1-26,-6 4-22,-4 2-25,-4-2-49,-6 0-248,-49-2-260</inkml:trace>
  <inkml:trace contextRef="#ctx0" brushRef="#br1" timeOffset="432378.7306">21055 9954 542,'-1'-3'185,"-1"1"-56,-1-5 16,2 4 16,0-1-14,-1 4-15,2 0-38,-2 4-41,1-4-36,0 3-17,1 6-17,0 5 17,0 14 6,-2 7 11,2 6 5,0 0-2,-3 3-4,0 2-4,-2 3 3,-3 8 6,-3 4 3,-8 12-6,-2 5-4,-8 5-8,3 3 3,-3 0-9,6-11 1,3-7 0,2-11-1,5-8-36,2-10-57,5-10-29,0-4-43,-1-10-61,7-3-23,7-6-50,10-39-151</inkml:trace>
  <inkml:trace contextRef="#ctx0" brushRef="#br1" timeOffset="433294.783">21082 10209 483,'0'-3'85,"1"1"-53,3-2-8,-3 3 15,2-3 13,-1 3 4,-1-3-22,1 1 4,-2 3 20,0 0 40,-2-3 19,1 3-21,-1-3-14,1 3-8,-1 0-20,2 3-37,-1-3-16,-1 3 21,2-3-22,0 0-6,0 8-15,-2 1 21,2 7 1,0 6 5,2 6-5,-2 2 5,-2 2 5,4 1-4,0 2 1,-1 5 2,1 1 4,-1-4-7,1 0-6,1-5 0,0-9 0,0-5 5,-1-4-4,0-8-2,0-5 1,0-2 5,0-2-5,3 0 7,3-9 17,7-3 32,5-13-25,8-4-26,3-8 0,-2-5-6,1 0 0,-4-3 0,-7 3 0,-6 0-9,-7-3-5,-6 3 14,-3-3-6,-6 8 12,5 7-4,-2 5-1,3 9 0,1 8 0,-1 6-1,3 4-1,0 2-22,-2-1-7,1 2 3,1 2 3,-3 0 8,6 4 16,-3 6 0,1 5 9,1 7 1,-2 7 5,3 4 11,-3 6 7,0 3 4,0 1-2,0-1-10,0-1 4,2-3 4,-2-1-11,2 0-2,-1-4-11,0-7 1,1-5-8,1-5 5,1-2-7,-1-7-5,0-4 5,1-2 0,-2-2-58,1-2-64,1-2-55,-1-2-187,0-32-273</inkml:trace>
  <inkml:trace contextRef="#ctx0" brushRef="#br1" timeOffset="434557.8553">15512 11945 674,'-5'-10'127,"1"5"-62,-1-6-40,3 3-14,1 1-1,1 3-10,1 4-13,4 3 5,2 1 8,1 4 5,5-3 4,-3 1 27,-4-2 16,-1-4 16,-2 2 7,-3-2-5,0 0-34,-3 2-24,3-2-6,-2 1 8,0-1 13,1-1 3,0-1 28,-1-4-28,-1-1-24,2-1-6,-2-6-50,6 7-92,-2 2-112,-1-10-231</inkml:trace>
  <inkml:trace contextRef="#ctx0" brushRef="#br1" timeOffset="435096.8861">15441 11732 586,'0'0'128,"0"0"-49,-1 0-73,2 4-6,2 2 9,5 6 29,-2-2 32,3 7 2,4 2-30,-1 6 0,4-1-7,-2-3-8,2 3-5,-4-6-5,0 0-4,-2 0 1,-1-8-5,-3-1-8,-1-1 1,-4-6-1,1-2 7,0 0-7,3-2 5,4-8 5,9-1 11,5-8-8,5-4-8,-7 1-6,-2 3 1,-5 11-1,-7 4-7,2 5 0,-5 9-5,2 9 11,0 7 1,-1 7 6,-1-2-4,1-1 17,0-11-4,0-5 2,-2-10-4,-1-4 11,-1-1 50,4-6 5,2-9-40,8-6-25,9-5-13,7-8-1,5 6-57,9 3-75,5 10-180,58 16-301</inkml:trace>
  <inkml:trace contextRef="#ctx0" brushRef="#br1" timeOffset="436064.9415">20856 11475 598,'1'1'168,"2"3"-135,3 3 38,1 5 19,1 1 36,1 3-29,4-2-31,1 3-28,1-6-14,-5-1-18,4-3-6,-4-7 0,0-6 1,1-2 70,5-11-34,3-3-17,0-4-19,-2 3 6,-5 7 1,-4 4-8,-3 8-8,-5 4-15,-1 4-16,1 8 14,1-2 25,1 4 16,1 4-5,0-7-4,2 1-7,1 2 0,0-1-52,13 24-271</inkml:trace>
  <inkml:trace contextRef="#ctx0" brushRef="#br1" timeOffset="437686.0342">17764 17539 831,'-10'-4'261,"7"1"-97,-8 0-59,9 1-17,2 2-10,0 0 3,0 0-6,0 0-19,1-3-19,0 6-19,-1-3-13,5 2-4,2 1 7,5 1 9,5 2 4,-2 2-2,4-3 11,5 5 14,4-4 19,5-6 1,10-2-14,6-5-14,6-3-15,1 3-9,-1-2-5,-4 4-1,-2 1-5,-6 4 0,0 2 1,-4 0-1,-1 3 6,-1-1-7,0 1 6,6-2 6,-5 1 3,1-4-4,-5 2-10,-6-4 1,-2 2-1,-4-4 5,-4 2-6,-5 1 1,-4-4 1,-4 5 4,-5 0 3,-2 0-9,1 0 12,-3 0-6,-2 0 20,-7-1-2,-8-2-23,-18-1-1,-10 4-8,-14 4-1,-5 6-4,-11 6-1,-43 17 1,-9 6 4,2 3-3,90-31 4,6-5-1,2-3 1,-24 4 7,9-10 1,9-4 0,10-5 1,4 0 8,5-1-9,7 1 8,4 7 7,6 0-9,2 3-6,4 2-10,8 2-11,19-2 21,20-4 0,63-12 12,50-18 2,-2 4-5,-77 19-8,-53 8 1,-5 3-2,-1 3-1,24-2 0,-5 4 0,-10 0 1,-3 0 0,-3 2 0,-6-4-1,-3 0 1,0-2 0,2-1-33,6-1-66,9-13-182,15-8-170,103-101-512</inkml:trace>
  <inkml:trace contextRef="#ctx0" brushRef="#br1" timeOffset="438484.0798">21015 12848 614,'-2'0'302,"2"0"-154,0 0-113,0 2-26,-1-2 31,1 1 43,-1 2-16,1 2-29,0 0-26,1 5 4,-1 11 32,-1 6 15,-4 13 3,-2 4-15,-9 9-21,-1 3-9,-4 0-7,-3 5-14,1-6-50,3-4-37,0-6-19,8-12-29,3-7-104,5-9-50,14-11-193</inkml:trace>
  <inkml:trace contextRef="#ctx0" brushRef="#br1" timeOffset="439138.1173">20981 12980 604,'-2'-5'228,"2"5"-75,-3-1-87,2 1-44,1 0 1,0 3 1,-2 3-11,-1 8 1,2 3 7,-2 9-3,3 4 3,-2 4 4,1 4 10,-2 3-8,3 1-8,-2-2-5,0 2-8,2-7-5,0-1 1,2-7 4,0-8-6,4-6 0,1-10-1,1 1 1,5-10 9,4-6 36,3-7-32,6-7 7,-1-8-7,-1-6-7,4-9-6,-2-3-13,2-3-19,-1-5 7,-5 6 7,-8 2 12,-8 15 5,-5 9 1,-4 9 0,-1 7 29,-2 6 7,4 6-2,-1 0-4,3 2-28,0 2-2,0 8-8,0 7 8,0 7 1,2 7 30,-2 5-4,0 5 6,-2-1-1,1 6-5,-1 1 18,-2 2 3,1-2-20,1 3-7,1-10-13,2-2-7,3-12-1,-2-8 0,6-9-18,-4-4-9,1-7-96,1-7-57,0-4 57,-1-13-254,-18-70-295</inkml:trace>
  <inkml:trace contextRef="#ctx0" brushRef="#br1" timeOffset="439518.139">21030 12962 619,'-2'3'140,"1"-3"-58,-4 0 13,1 1 46,-1 3-12,1 3-44,-2 9-11,-3 6-11,0 11 10,3 6-7,0 4-1,-3 4-4,1-4-5,1-2-19,-2-1-8,1 1-4,-3-7 2,-2 3-4,2-1-13,-2-4 1,1 1-10,-2-3 0,4-1 5,2-7-6,3-4 0,2-9 0,3 1-47,3-6-140,4 0-172,29-31-260</inkml:trace>
  <inkml:trace contextRef="#ctx0" brushRef="#br1" timeOffset="440405.1897">18110 16681 861,'-1'0'207,"1"0"-114,0 0-63,0 0 0,-1 2 58,-1 1 1,2 8-47,-3 12 18,1 11 7,1 15 8,-2 6-15,-3 7-12,2 5-4,-5 2-10,-2 5-11,-4-3-13,-3 0-4,-7-9 0,-1-6-6,-3-10-4,0-10-92,6-9-45,6-17-50,5-16-143,5-83-373</inkml:trace>
  <inkml:trace contextRef="#ctx0" brushRef="#br1" timeOffset="441080.2283">18073 16784 726,'0'0'191,"0"0"-71,-2-1-29,2 1 44,0 0 2,0 0-46,0 1-47,0-1-26,0 0-8,0 2-10,0-1-7,2 5-2,3 8 9,-3 3 1,5 9 5,0 5-4,-1 12 5,-2 1 4,1 5-4,-2-1 4,0-6-4,0-4-1,0-15-5,1-7-1,-4-11 1,4-5 1,-1 0-1,7-5 11,2-8 6,11-2-6,2-11-6,-1-3 5,-1-2-11,-5-3 8,0-2-7,-4-2 7,-3-4-8,-2 0 2,-4-4 7,1-3-8,-6-7 0,0 7 0,-3 0 0,3 13 5,0 14-5,0 13 0,0 9-1,-2 0-5,2 4-7,-1 5-6,0 9 18,-1 9 18,0 13 5,1 7-11,0 0 4,1 2 11,1-6-1,0 4-1,1-1-1,0-1 5,-2 3 7,1-2-2,-1-3-7,0-8-10,0-5-11,1-9-5,1-8 0,1-4-1,0-4 0,1-1-20,6-4-101,4-4-40,11-6-187,63-50-369</inkml:trace>
  <inkml:trace contextRef="#ctx0" brushRef="#br1" timeOffset="441449.2494">19413 17426 731,'0'0'380,"0"0"-233,0 0-92,-2 1 46,2-1 55,-1 4 4,1-4-41,0 0-67,0 0-52,0 0-24,1 1-199,3 3-225,4 2-340</inkml:trace>
  <inkml:trace contextRef="#ctx0" brushRef="#br1" timeOffset="442552.3125">19232 16686 635,'-4'-7'189,"-2"3"-7,-6-9-14,3 6 36,2 4-26,0-3-11,1 5-25,3 1-38,2 0-41,-2 1-27,6 1-23,-3-2-8,3 0-5,3 4 0,12 0 12,10 2 16,18-3 2,11-3-9,6-1-7,-2-5-13,-12 3 1,-6 0-1,-11 3-1,-14 0-29,-8 0-36,-8 0-26,-4 0 1,-4 4 12,-10 2 16,-3 3-23,-4 1 29,2-4 37,6 0 13,6-2 5,6 0 1,1-2-1,1 4 1,-2 5 39,0 11 24,0 10 9,-1 7 12,1 10-11,-4 3-5,3 10-23,1 4-21,0 3-3,-4 4-5,1-5-4,-1-11-6,-1-10 0,-3-13-5,0-7 5,-1-9 3,-6-8-1,1-5-8,-3-5-2,-3-8-5,4-7 6,-1 1 0,8-4 1,2 7 1,6 5 9,2 0 5,4 3 2,1 3-8,5-4-9,9 3 0,14-1 1,14 2 0,6 0 5,2 2-6,-2 3 6,-6-2-6,-7 4 0,-10-6 0,-2 3 1,-12-2-1,-7-2 1,-4 1-1,-3-1 0,0 0-6,0 0-4,-3-1-8,2-5-72,2-10-248,4-7-199,23-99-212</inkml:trace>
  <inkml:trace contextRef="#ctx0" brushRef="#br1" timeOffset="442897.3323">19970 16389 1283,'3'0'220,"5"-2"-182,5 2-25,4 2 34,7 2 32,-2 3-19,1 4-21,-6 7-16,0-3-16,-8 7 2,-2 1-3,-7 2 17,-10 3 13,-8 8-17,-10 2-13,-11 2-6,-2-3-8,6-7 2,14-13 6,9-7 0,10-8-1,4 0-11,-1 0-12,4 4 18,8 3 6,7 0 28,11 1 1,11-9-7,6-2-22,4-5-40,3-2-202,72 1-416</inkml:trace>
  <inkml:trace contextRef="#ctx0" brushRef="#br1" timeOffset="443722.3795">20682 16803 735,'-1'-2'202,"1"0"-52,-3 0-45,3 2 20,-1 0 17,-1 0-10,2 2-28,-2 0-28,2 0-28,-2 8-27,-3 12 2,-6 12 25,-1 14-9,2 7-18,-8 7-5,2 7 1,-2 9 1,0 1-8,-1-5-4,2-3-5,2-8 0,8-7 0,1-4 1,4-2-1,2-4 0,2-8 0,1-6-1,1-4 1,1-4 0,-1-4 0,1-5 0,0-6 0,5-1 0,-3-4 0,4 1 20,5-8 4,9-8 10,8-6-10,7-11-20,5-10-5,-2-6-63,-2-1-65,-5 0-137,-10-3-116,21-60-342</inkml:trace>
  <inkml:trace contextRef="#ctx0" brushRef="#br1" timeOffset="444205.4071">21060 17301 831,'0'8'263,"3"-2"-202,1 9 77,2 7 8,3 5 2,-4 3-5,-1 3-28,1 5-7,-4 2-60,-1-2-24,-3 1-9,-3-4 0,-4 2 6,1-6-7,0-2-7,-2-7 1,5-8-2,4-9-5,2-5 11,0-2 3,2-8-15,7-12-24,6-14-63,12-18 32,9-14-4,8-3 23,4-1 20,6 8 16,-4 8 27,-3 10 9,-13 15 0,-11 13 5,-11 13-23,-3 5-9,-5 8-8,5 11 34,-1 11 17,0 13 14,-3 14-6,-5 10-10,-5 8 1,-5 8-20,-2 7-11,-10 53-9,16-102-11,-4 43-1,2-22-26,8-21-60,12-15-66,7-23-189,89-111-346</inkml:trace>
  <inkml:trace contextRef="#ctx0" brushRef="#br1" timeOffset="445173.4625">22301 16470 934,'-1'0'357,"-2"0"-154,3 0-58,-2 1 20,2 2-22,0-3-58,0 1-53,6 5-32,8 0 0,9 0 23,10 4-7,12-2-14,4-5 17,-4-3-19,-8 1 6,-11 0-6,-14 3-6,-8 5 5,-1 2 1,-10 8 1,-8 11 0,-15 10-1,-15 9 0,-8-1-1,-9 5-6,7-9 5,6-5-41,10-10-101,9-6-123,5-7-202,-28-19-203</inkml:trace>
  <inkml:trace contextRef="#ctx0" brushRef="#br1" timeOffset="445403.4756">22255 16507 567,'-2'0'873,"2"0"-714,0 0-153,0 8 8,0 7-14,-1 11 88,-6 11 2,-3 11-42,-4 4-22,-6 7-16,-4 2 2,-1 1-6,-2-1-6,5-7-54,1-15-54,9-13-42,5-15-12,5-11 2,9-11-164,37-66-282</inkml:trace>
  <inkml:trace contextRef="#ctx0" brushRef="#br1" timeOffset="445617.4878">22225 16878 316,'4'-2'296,"0"4"-82,5 1-52,-3 7 83,4 6-52,-1 4-50,4 5-46,-2 7 5,8 3-12,-1 2-13,3 2-25,1-4-17,4-1-16,-4-5-7,-1-3-6,-9-9 2,1-5-7,-6-5-1,-6-4-6,0-3-64,1-2-89,1-2-98,3-2-329,17-40-183</inkml:trace>
  <inkml:trace contextRef="#ctx0" brushRef="#br1" timeOffset="446029.5114">22743 16934 1039,'2'2'305,"0"-2"-235,3 4-58,2 2 59,5 4 2,6 4-2,3 0-13,4 5-13,-1-1-7,-3 0-22,-9-2-14,-7-1-1,-10 4 11,-7 3-3,-12 8 5,-6 0-13,-1-1-1,3-9-1,13-10 0,6-4 1,9-6-6,7 0-25,4 2 31,11-2 34,7 3 10,5-2-19,1-1-10,-2 3-6,-6-3-3,-1 1-6,-2-1-47,-8 2-26,0 2-136,-5-4-89,-22 3-217</inkml:trace>
  <inkml:trace contextRef="#ctx0" brushRef="#br1" timeOffset="446410.5332">21739 17642 1174,'-5'-2'239,"4"2"-146,-4-1-57,2 1-20,6 0 5,-3 0 11,2 1-7,8 5 2,15 0 120,19-3 6,60-10-48,55-24-33,30-1-36,-34 5-7,3 5-5,-28 3-12,-27 12-12,-66 6 2,-6 1-2,-4 0 5,26 0-5,-10 0-1,-6-2-5,-7-2-30,-5 0-36,-10 0-57,-6 0-50,-16 4 5,-9 8-291,-83 39-78</inkml:trace>
  <inkml:trace contextRef="#ctx0" brushRef="#br1" timeOffset="446726.5513">22368 17732 1165,'17'-6'167,"1"3"-133,21-9-19,-2 11-4,-3 5 10,-4 7 3,-5 3 28,-5 2 13,-1-1-20,-1 2-23,-6-4-7,-6 1-13,1-4 5,-7 2 26,-13 7 21,-8 12 14,-19 12-26,-15 7-17,-11 1-23,-1-1-2,7-13-50,12-9-44,16-18-31,15-11-55,7-13-324,10-72-264</inkml:trace>
  <inkml:trace contextRef="#ctx0" brushRef="#br1" timeOffset="447125.5741">22342 17725 840,'0'0'462,"0"0"-363,2 1-74,1 7 40,1 10 74,-2 11-11,-4 13-20,-11 14-11,-5 11 1,-17 14-25,-13 9-20,-6 0-28,-4-2-16,1-11-9,11-16-4,13-24-56,16-16-63,11-18-63,13-22-33,12-15-252,11-16 292,11-15 113,2 4 45,-3 9 21,-3 14 9,-5 11 77,-2 12 43,-4 8 30,0 12-8,0 6-2,4 9 4,-1-1 0,1 7-54,-2 3-27,-3 0-32,1 3-23,-1 0-8,2-3-8,0 4-1,-8-7-24,4-3-69,-4 2-45,0-6-117,2-10-263,42-30-37</inkml:trace>
  <inkml:trace contextRef="#ctx0" brushRef="#br1" timeOffset="447364.5878">22889 18272 1071,'0'0'479,"0"0"-413,0 4-64,2 4 23,-1 7 97,2 3 38,-3 7-44,-3 7-28,0 5-16,-4 4-24,3 1-19,-4 0-13,3 0-7,-5-1-8,4-2 6,-1 6-7,0-9 0,4-10-24,3-15-71,3-8-154,4-16-234,26-93-275</inkml:trace>
  <inkml:trace contextRef="#ctx0" brushRef="#br1" timeOffset="451570.8284">24489 17535 938,'-13'0'172,"-3"0"-73,-9 1-21,4 2 62,4-2 5,8 1 34,6-2-38,3 0-84,3 0-29,6 3-26,12-3 11,18-3 17,18-3 5,6-1-5,10-5-12,-9 0-12,4 2-6,-11 2 0,-7 8-1,-8 8-53,-9 2-63,-7 2-46,-10 3-28,-11 3-41,-13 6-22,-72 54-73</inkml:trace>
  <inkml:trace contextRef="#ctx0" brushRef="#br1" timeOffset="451824.8429">24430 18024 1004,'0'0'257,"3"0"-202,4-1-54,6-2 107,13 0 61,12-3 8,9-2-48,10-1-51,9 2-21,-1 5-27,-2 2-18,0 2-10,-4 2-1,-11 2-1,-5 2 0,-10-6-48,-9 0-60,-11-4-65,-3-8-7,-6-5-129,-28-66-358</inkml:trace>
  <inkml:trace contextRef="#ctx0" brushRef="#br1" timeOffset="452170.8627">24655 17100 1279,'-1'1'201,"1"-1"-136,-3 2-53,9 2-11,9 4 26,15 0 84,24 3-15,57 7-27,26 11-15,-96-17-28,-4 10-20,35 18-5,-16 10-1,-13 7 0,-13 8 0,-14 7 1,-8 5 6,-12 5 8,-12 4 12,-11 3 5,-9-3-4,-9-2 4,-6-3-13,-7-3 1,-3-7-20,3-5 0,7-10-25,10-11-38,12-12-105,15-15-138,19-35-324</inkml:trace>
  <inkml:trace contextRef="#ctx0" brushRef="#br1" timeOffset="452748.8957">26209 17042 518,'0'-2'812,"0"4"-674,-1-2-135,2 10 7,0 3-10,4 13 77,-2 13 14,4 15-8,-3 8-14,-4 7 6,0 3-15,-4 3-17,-5 3-10,1 7-6,-8 0-9,6 5 11,-1-5-8,4-6-20,1-5 0,12-18 1,1-10-1,6-10-1,-2-11 0,8-9-9,-4-4 8,6-8 1,3-4 17,6-4 23,5-5 8,2 0-27,4-1 11,-1-6 1,3 3-9,3-9-8,3 3-5,-2-3-10,1 3 6,-9 7-6,-9 3-1,-13 4-2,-9 5-8,-8 4-2,-1-3 12,-2 1-20,-4 2-34,1 1 20,-5 2-92,3-4-237,10-58-673</inkml:trace>
  <inkml:trace contextRef="#ctx0" brushRef="#br1" timeOffset="461570.4003">9797 17815 966,'-4'-1'291,"1"-3"-95,-1 1-59,3 3-59,2 0-18,3 0-3,5 0 3,17-4 31,24-6 10,65-28-34,49-32-35,23-8-20,-66 36-11,-22 9 5,-65 25-6,-12 8-83,-9 5-152,7 12-226,-71 103-32</inkml:trace>
  <inkml:trace contextRef="#ctx0" brushRef="#br1" timeOffset="461939.4214">10203 17930 966,'-1'-1'628,"1"1"-520,3 1-108,7 11 1,2 6 5,6 12-6,-6 7 1,-3 11-1,-8 3-6,-8 3-13,-6-1-7,-10-6-29,-2-2-1,1-8 14,-2-10 8,3-9 7,3-6 15,6-12 12,7-4 12,0-4 10,7 1 29,4 2-13,8 1-29,12 2 21,8 2 4,12 2 7,7 6-22,-2 0-10,-4 2-8,-8-1-1,-7-2-38,-8-7-65,-10-8-46,-7-10-130,-32-78-624</inkml:trace>
  <inkml:trace contextRef="#ctx0" brushRef="#br1" timeOffset="462147.4333">10140 16813 1493,'-4'-3'216,"0"7"-104,-2 7-83,5 16-19,1 20 17,3 16 17,1 19-20,10 63-17,-4-96-7,13 55-72,10 55-146,0 19-298,-15-12-410</inkml:trace>
  <inkml:trace contextRef="#ctx0" brushRef="#br1" timeOffset="462510.4541">11051 17384 1384,'0'2'269,"0"2"-205,0 9-31,4 4 68,-2 17 20,0 11-43,1 11-45,0 9-13,-1 6-10,-1 3-4,-2 2-4,-4 6-1,-1-5 1,0-9 4,0-23-5,2-18-1,4-17 0,7-10 0,8-2 1,15-6 5,15-5 3,6-4 10,7 1-10,-1 2 9,-7 3-6,-3 4-10,-7 1-1,-9 4 0,-8 2-1,-12 0-27,-5-2-40,-6 2-20,-3-6-69,-11-37-443</inkml:trace>
  <inkml:trace contextRef="#ctx0" brushRef="#br1" timeOffset="463126.4893">11861 17372 1433,'1'0'285,"2"0"-211,7 3-53,7-3 75,13-3-15,9 3-36,10-7-24,6 2-12,0-3-2,-3 1-6,-7 1-1,-11 5 0,-14 1-54,-8 1-91,-11 1-41,-8 5 16,-11 5 14,-3 6-112,-3-3 146,5 1 94,5-2 28,5-5 11,6 1 28,0 4 68,2 5 52,1 7-9,1 5-11,2 9-31,3 8-24,2 2-28,-2 6-19,-2 7-8,-4 3 20,-10-1-16,-6 0-18,-1-10-7,-10-9 1,0-12 0,3-15 0,5-10 19,10-9 31,4-6-10,5 0-19,7-3-30,3-5-4,11 1 3,5-7-5,6 8 5,2 0 1,0 6-1,0 4 1,-1 0 0,-2 2 0,3-1 0,-6 1 0,-4 0 1,-2 0-1,-9 0 0,-3 0 0,-6 0-53,-2-3-46,-1 1-91,-1-3-31,-4-51-335</inkml:trace>
  <inkml:trace contextRef="#ctx0" brushRef="#br1" timeOffset="463508.5112">12593 16868 877,'1'0'513,"4"0"-450,1 0-44,7 4 86,-1 5 17,3 7-11,5 4-54,0 5-29,7 2-16,-5 3-6,1 0-6,-7 3-13,-10 2-108,-10 9-11,-11 5 3,-12-1 40,-1-1 53,-7-15 28,3-4 8,4-15 38,8-6 61,5-1 49,7-6 43,8 0-55,11 1-76,7-1-30,10 0-3,7-1-4,1 1-10,-3 0-4,-3 0-7,-7 1-1,-5-1-1,-6 0-60,-6 3-165,-3 1-153,-20 3-391</inkml:trace>
  <inkml:trace contextRef="#ctx0" brushRef="#br1" timeOffset="464898.5907">27335 17469 1248,'-4'-4'256,"3"1"-64,-4-1-97,5 4 8,-1 4 17,1-4-34,6 3-52,12-6-20,12-3 5,15-2-1,12-1-6,-1-4-4,-2 1-8,-8 3 1,-4-1-1,-9 5-9,-5 1-42,-9 2-79,-2 5-136,-8 5-205,-33 42-45</inkml:trace>
  <inkml:trace contextRef="#ctx0" brushRef="#br1" timeOffset="465170.6062">27311 17955 1265,'0'0'380,"3"1"-286,7 3-38,4-2 124,9 1-51,9 4-50,7 0-31,4-1-9,0-4-16,-1 2-13,-5-4-2,1 0-7,-3-4 1,-4 2-2,-2-4-8,-5-5-58,2-5-81,0-3-352,48-62-546</inkml:trace>
  <inkml:trace contextRef="#ctx0" brushRef="#br1" timeOffset="465729.6382">28533 17840 1277,'-1'0'258,"1"0"-141,-4-2-27,3 4 12,1 3-25,-1-2-41,1 4-26,-2 8-4,-2 12 3,-1 12 14,-5 11 1,1 4-6,-2 1-6,4 0-3,0-2-8,4-10 0,3-5 1,5-12-2,3-7 1,11-12 7,13-7 1,14-12 1,10-9-2,8-6-7,-1 1 0,-6 5 0,-9 3-1,-9 8-1,-7 4-78,-11 5-125,-7 2-138,-12 3-351</inkml:trace>
  <inkml:trace contextRef="#ctx0" brushRef="#br1" timeOffset="465994.6534">28782 17919 1011,'-4'-2'468,"2"4"-371,1-1-84,-1 9-12,2 10 48,-1 15 42,-1 10-10,1 9-21,-2 7-16,-2 1-23,-4 5-6,-3-1-9,2-3-5,0 0 0,1-10-1,3-10-30,4-10-101,-5-8-92,9-15-262,24-46-243</inkml:trace>
  <inkml:trace contextRef="#ctx0" brushRef="#br1" timeOffset="466398.6765">29136 17995 1337,'0'0'225,"0"0"-168,1 0 10,8 0 20,15-1 29,18-7-49,16 0-31,15-6-16,0 0-4,-7 5-10,-15 2 0,-19 3-6,-15 4-1,-11 0-17,-6 4-54,-8 3-17,-9 7 34,-12 6-11,-10 5-2,-4 2 34,3 2 23,8-3 10,4-1 1,6-1 0,3-1 9,-1 7 35,-1 3 23,-2-2-19,-3 2-13,2 3-13,0-5-11,3-1-11,3-1-34,6-6-110,7-2-111,5-7-118,31-13-130</inkml:trace>
  <inkml:trace contextRef="#ctx0" brushRef="#br1" timeOffset="466692.6933">29485 18135 730,'0'1'295,"0"5"-235,-2 7 20,-2 13 100,-4 10-20,-8 9-38,1 4 2,-3 5-17,2-2-29,5-4-39,2-6-18,5-9-9,7-5 0,3-3 3,6-5 16,7 1 11,5-5-1,6-6 11,0-1-35,-3-13-8,-1-1-8,-3-5-1,-1-5 0,-1-3-71,-2-6-157,-5-7-318,-2-59-626</inkml:trace>
  <inkml:trace contextRef="#ctx0" brushRef="#br1" timeOffset="467938.7646">28424 17815 842,'-5'-8'252,"1"2"-72,-3-2-17,5 2 28,8-3-41,11 1-84,14 0-5,14 2 16,12 8-22,2 8-16,-5 9-3,-9 4-13,-8 7-4,-12 2-5,-7 7-4,-8 2 2,-10 7 9,-10 4 3,-12 6-3,-6 1-4,-10 1-10,-4 2-6,-3-5 5,-2 2-5,-3-4-1,1-4-1,-1-6-16,3-9-11,7-13 11,13-13 11,15-4 6,9-9 1,6 0-1,6-4-12,15-6 10,13-9 2,19-5 12,12 3 3,5 7-9,-3 3-4,-1 12 4,-12 8-5,-6 6 7,-8 2-8,-7 1 0,-10 3 1,-8-2-1,-7-3-2,-4-5-37,-4 0-45,-1-6-58,-2-2-11,0-6 24,-3-8-185,-8-56-248</inkml:trace>
  <inkml:trace contextRef="#ctx0" brushRef="#br1" timeOffset="468547.7994">28491 17751 1029,'0'0'220,"0"0"-118,0 0 0,3 0 21,5-3-22,8 0-1,11 3-1,7 0-39,-1 6-24,0 1-7,-6 5-7,-4 9-11,-1 5 1,-3 3-5,-1 9 2,-5 1-3,-7 0-5,-4 4 8,-8-2 5,-6 3 13,-8-1-6,-4-4-5,-4-1-2,-8 0-7,-5 3-5,-4-1 4,0-3-5,-3-2-1,2 3-1,4-5-7,5-4 2,7-3 0,14-7-1,7-9-1,7-4-2,7-4-4,8 2 14,14 0 0,15 3 6,10-4 1,6 0 4,3 1 4,-1 0-2,-3 0-2,-7 6-1,-2-4-2,-9 1-7,-8-3 0,-11-1 0,-7 0 0,-10-3-1,0 0-1,-3-4-33,3-7-58,-2-11-396,-9-75-127</inkml:trace>
  <inkml:trace contextRef="#ctx0" brushRef="#br1" timeOffset="468952.8226">28461 17442 1157,'-1'-2'250,"-2"2"-92,0-4-44,3 7 49,0-3-7,0 1-55,3-1-52,11 2-28,19 1 11,21-3 14,77-6-7,68-7-16,25 4-11,-66 9-5,6 0-5,-16 3 7,-29 8-8,-32 0-1,-54-7 0,-5 2 0,-7-2 0,22 5-1,-13-3-17,-10-5-27,-10-1-17,-7-1 2,-12-5-16,-6-7-386,-93-32-182</inkml:trace>
  <inkml:trace contextRef="#ctx0" brushRef="#br1" timeOffset="469418.8492">28894 16244 962,'0'0'293,"0"2"-200,0 4-72,6 7 64,3 3 70,4 16-41,2 3-24,-3 17 6,-1 7-17,-10 2-13,-7 5-24,-9 3-9,-9 2-13,-8 2-11,-7 0-8,-6 3 5,0-3-6,-1-3-41,6-9-114,7-20-115,11-10-63,-1-29-199</inkml:trace>
  <inkml:trace contextRef="#ctx0" brushRef="#br1" timeOffset="470122.8895">28967 16471 626,'-3'-3'574,"2"3"-368,-1-4-86,1 4 49,1 0 2,-2 0-73,2 2-62,0 0-35,0 1-1,2 10-7,-2 4 7,1 12 0,-2 7 1,-7 5 0,1 4 10,-6-2-2,-1 4 3,0 1-11,0 1 8,3-7-7,5 1-1,0-15 0,6-4 0,7-9 0,0-6 0,8-6 10,7-6 2,6-7 1,8-18-7,0-5-5,4-12 4,-4-3 0,-2-8-6,-5-1 0,-3-6-5,-6-2-11,2 0-1,-7 3 1,-1 9 10,-7 13 6,-4 13 0,-1 9 1,-2 9 5,0 2 0,0 6 6,-2 1-1,2 1-11,0 1 0,-3-1-1,2 5-5,-2 1-1,-3 7 7,-2 7 0,-4 7 6,0 3 5,-1 7 2,2-3 4,4 4 4,0 3-2,-1-3-2,5 6 2,0 0-4,-1 2-7,2 4-1,2-4-5,3 0-1,0-7 1,0-7-2,-1-6 1,-1-12 0,1-4 0,-1-7 0,-1-4-1,2-3 0,-2 0-26,4-6-41,2-9-256,27-75-475</inkml:trace>
  <inkml:trace contextRef="#ctx0" brushRef="#br1" timeOffset="471804.9857">30456 16730 997,'0'-6'290,"0"2"-73,-1-6-25,1 9 6,-2-1-31,0 2-64,-1 3-56,0 3-33,-2 12-13,-4 16-1,-3 15 9,-6 31-3,-12 67 2,-8 45 7,-5-11-2,16-75-1,16-60-6,5-8 0,3-9-5,-5 34-1,8-20 0,5-11 1,1-12-1,3-7 1,6-10 0,8-6 4,12-11-5,13-11-59,13-9-107,3-4-370,81-87-349</inkml:trace>
  <inkml:trace contextRef="#ctx0" brushRef="#br1" timeOffset="472249.0111">30695 17317 1528,'0'0'235,"2"6"-220,-1 1-13,2 9 4,-1 10 72,-4 7 58,-2 8-35,-8 8-53,0 4-23,-6-1-11,-1-2-8,2-9 3,4-13-9,5-13 1,2-7 0,6-8 5,3-6 6,1-7-12,8-15-41,9-12-6,14-16 10,5-7-1,7 2 23,-5 6 8,-6 15 7,-6 15 0,-3 9 1,-4 6 5,0 7 13,-7 7 5,-2 8-1,-4 8-2,-5 8 4,-4 9 23,-7 11-18,-4 4-7,-7-1-5,-3-3-12,4-4-6,-1-7 5,8-10-5,5-9-13,2-12-52,4-6-56,8-10-97,16-12-152,86-105-663</inkml:trace>
  <inkml:trace contextRef="#ctx0" brushRef="#br1" timeOffset="473044.0566">31384 16603 1613,'-2'-2'212,"2"1"-130,0-4-4,2 5 17,0-2-19,5 2-41,17 0-23,12-3-5,11 3-5,3 0 4,0 3-6,-8 5 1,-2 4-1,-10-1 0,-12 4-1,-5-2-1,-5 6 1,-7 1 0,-8 12 0,-9 5 1,-11 13 1,-7 5 0,-4 5 9,-4 5 13,-4-3-4,3-4-8,-3-2-10,6-7 5,2-12-5,5-11 0,3-14-1,6-7-24,0-10-35,5-13-56,3-12-131,10-16-90,6-14 36,7-14-36,11-14-30,0 7 319,2 12 47,-5 20 333,-4 19-112,-2 12 5,-2 11-38,0 7-56,0 4-62,-3 8 19,4 12 47,1 9-31,1 14-7,-3 10-28,-5 8-13,-3 2-13,-5 5-17,-7 6-5,-1-5-4,-3-8-9,-2-10-7,-3-10 5,0-8-6,6-11-1,1-7-30,10-13-27,3-6 4,7-14-5,8-8-238,5-15 98,8-9 101,2 1 55,-2 5 42,-7 17 28,-2 9 38,-3 12 59,7 9 19,3 13-14,3 2-19,2 6-27,-3 5-12,-4 0-19,0 1-22,-1-1-5,-5-2-20,-3-7-5,-4-5 8,-5-7-9,0-5-6,-4-4-36,0-3-37,-2 0-62,0-3-144,0-7-218,3-44-431</inkml:trace>
  <inkml:trace contextRef="#ctx0" brushRef="#br1" timeOffset="473367.075">31869 17223 1332,'12'-3'219,"0"3"-140,7 0 94,2 3-43,-6 3-52,-5 6-25,1 2-20,-6 6-20,-4 2-7,-7 5 6,-13 4-10,-9 1 9,-13 5-11,-1-3-2,9-5 2,12-9-8,15-13-1,6-4 3,4-3-1,8 6 7,8 0 31,15 1 19,12-1-22,4-2-13,6-2-7,-4 2-8,-6-4 0,-4 3-17,-12 4-60,-10-4-115,-15 3-109,-12-1-79,-21 3 130,-131 33-412</inkml:trace>
  <inkml:trace contextRef="#ctx0" brushRef="#br1" timeOffset="473607.0888">31289 17833 1484,'3'1'346,"7"-1"-275,8 0 13,7-1 42,3 1-39,4 1-8,12-1-19,13 2-18,14 0-10,57-2-13,11 0-13,-97-2 3,-1 2-9,36 0 0,-10 2-24,-11 5-34,-13 3-50,-17 1-120,-18 4-150,-19 4-76,-104 45-127</inkml:trace>
  <inkml:trace contextRef="#ctx0" brushRef="#br1" timeOffset="474261.1262">31381 18162 1297,'0'-4'297,"6"0"-186,12-8-87,15-3-2,10 1 32,9-4 14,3 9-25,-5 5-20,-6 8-13,-8 5-2,-14 6-8,-8 1-1,-11 4 1,-8 6 1,-8-1 20,-11 9 36,-9 3-7,-11-2-20,-3 1-20,-3-5-4,0-5-6,-3-3 0,1-8-45,8-5-60,8-6-48,9-13 27,14-5-45,11-15-96,9-11 40,11-13 76,8-8 38,7-1 113,0 13 42,-3 12 90,-11 18 26,-6 15-40,-6 12-32,0 8 20,-1 12 13,-5 11-4,-8 6 2,-6 13-10,-6 2-29,-6 2-24,-3-1-15,-5-2-20,-4 0-7,-1-8-12,2-10-27,4-12-84,13-11-55,8-16 70,11-15-42,9-17-140,7-11 140,11-7 138,7-1 36,2 10 101,-3 14 2,2 7 7,-4 18-23,-1 11-30,-2 8 3,4 8-2,-4 6-22,-2 2-19,3 5-19,-4-7 2,-2 0-19,-3-11-11,-6-2-6,-3-2-19,1-3-139,-3 0-295,26-5-20</inkml:trace>
  <inkml:trace contextRef="#ctx0" brushRef="#br1" timeOffset="474485.139">32049 18546 600,'0'4'520,"3"2"-457,-1 6 78,-1 6 89,2 7 17,-3 5-32,-4 7-74,-2 2-59,-4 9-22,-2-3-28,-3 7-16,-2-7-10,3-4-5,1-8-1,4-8-26,5-8-65,4-7-139,1-4-332,13-35-565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D96D189F-D85B-412D-AEE1-F1E53DEF3C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B7CA71C3-CB98-47E0-B1AD-4BB7A34533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9ED5281F-891B-418D-8FF5-3DB57BEFD0D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9D3F4782-F1B4-4F61-8251-21F83E2849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B9CA817A-7C97-4196-9B28-7D01FE80ED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EC2EDE8E-4D7D-444B-9732-B90F007E6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49C4EE-6553-44BD-B71E-896FFB62A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40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28FB6-4451-4B10-82A3-16A89120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CAA4050-2B5B-4B4C-B4FA-B1B8E7264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1F99494-A218-4CE5-BB61-76B86C221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F5FF2-EA1F-41E9-8AD1-A7E5E65D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287EDE-53E3-4195-808A-17000EC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32C2654-8DEC-4005-91D6-D71575A4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5593B23-0533-405C-9703-8F51BDB13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893A27-8E78-4DC9-AC13-EC4C57B584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2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CFD6C74-F65D-41EC-B6CD-1924479C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43CAEEB-2F1D-4441-9593-01DF29CC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DDF8E48-C66D-4CCE-9CAF-0FC95EAA69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75772-85F2-4AB6-849F-F367194EE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10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17C9-C6DC-4534-AC9E-14114640E7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18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E439-F7A3-49BC-99A9-6D824FF003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97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A569-4096-49E9-BD38-52A2EBC973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725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CDD-8C4B-495D-A28D-9985CB1E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08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E742-ED24-4D5D-B205-1E863995C8B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687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D23B-9800-4770-9920-C720BE9878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21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443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EE4B-60E4-43C2-90A9-3B275B7A06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1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AE2436-E227-44B7-B972-B42AFCE1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8FFCA7-DAAC-4FFD-8B1B-281D692A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BE5116-968F-4BFC-83BA-A13162AFA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30A870-7F18-42D2-9B2C-1D74EEF710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044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CFE5-54A3-4E51-A233-3511766E1C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289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5B9-8E82-479F-9B24-4A05E6FB0D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08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3460-F36A-4E05-BE30-3D9FCD7F0C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226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5FF2-EA1F-41E9-8AD1-A7E5E65D6E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64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70-7F18-42D2-9B2C-1D74EEF710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1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F4E0-567A-45A2-89FC-0BF2837D23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5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E468-BB75-4150-8140-C9FC6E5B35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8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DCCD-372A-4C94-938D-28183A3DED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001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2D6-EE4E-404D-8F69-A6D47938C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05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3FF3-1375-437E-AAF2-1A45A2ACC4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2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CF5979-1127-48AC-8C07-B159B916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7460916-1148-4ABD-9FAC-09FE0E7F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C9B5C57-E3EF-49A2-BD28-438C0A198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6EF4E0-567A-45A2-89FC-0BF2837D23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116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20C9-0362-4A6F-83FC-C29BFDCBFA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0617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3879-1039-4188-807D-AE8EE85CE9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367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3A27-8E78-4DC9-AC13-EC4C57B584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346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772-85F2-4AB6-849F-F367194EEC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F4A2A0-3633-47EC-BF54-84513737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7D5DE4-5ABB-434C-B2C3-08F4F24FC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79963B3-E921-4914-8F48-A38C2B2A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55D5C3E-1F8A-407D-8A91-17C7E38BC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75E468-BB75-4150-8140-C9FC6E5B35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8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3C6213-B4FB-41D2-A812-B66B72AB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3781CF9-51F7-4EAF-9274-2318A45B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3A4DF8F-C915-4116-8B91-3D7ACB166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2410E4C-9BED-4650-B886-6268A93FC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51825A5-5674-4B85-9A76-E096329F6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E241055-9A7C-492C-9A5C-41989E9498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1BDCCD-372A-4C94-938D-28183A3DED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7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1807E0-C66F-4FE0-BF66-05C86083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8E6772B5-5E6E-4138-A392-D0D118E1E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4D02D6-EE4E-404D-8F69-A6D47938C5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6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82D49D9-73C7-4A98-AA74-AF37E2C6D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A13FF3-1375-437E-AAF2-1A45A2ACC4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73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2A93BB-C0DE-45E1-A24F-F4D38BF9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83FFD0-6A35-48C2-BEF1-21A3D322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038C86A-3D24-44F4-A02E-0D2B3B1B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73B4C9E-608B-4BD0-B94E-EDD2240CD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220C9-0362-4A6F-83FC-C29BFDCBFA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7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DC4060-C275-48C1-B000-6A8AAB1A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3CBF6D5-F076-4FE5-AB26-30DBA281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7B2CA24-B49E-4D39-9AB3-E7631999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D5BCB82-CE90-4E82-8C42-B8DB3A8A1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883879-1039-4188-807D-AE8EE85CE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2,&#24187;&#28783;&#29255; 2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FD5C5CD-46F8-456E-BFCA-695D5C782E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EF3C51-E104-4632-970E-1BE0E515E1E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B09F1C25-78A3-4CC7-A8CD-0420C5EA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第八章  电磁感应  电磁场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xmlns="" id="{042B9290-44B5-4FF4-B765-E482B781F7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27653" name="Picture 5" descr="moban-2-3">
              <a:extLst>
                <a:ext uri="{FF2B5EF4-FFF2-40B4-BE49-F238E27FC236}">
                  <a16:creationId xmlns:a16="http://schemas.microsoft.com/office/drawing/2014/main" xmlns="" id="{69EBF7F3-2577-4DB1-8F16-1EFDE2065C5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54" name="Picture 6" descr="moban-1-11">
              <a:extLst>
                <a:ext uri="{FF2B5EF4-FFF2-40B4-BE49-F238E27FC236}">
                  <a16:creationId xmlns:a16="http://schemas.microsoft.com/office/drawing/2014/main" xmlns="" id="{13E5BEA1-11AF-4F65-A9F6-2E9336E342E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656" name="Oval 8">
            <a:extLst>
              <a:ext uri="{FF2B5EF4-FFF2-40B4-BE49-F238E27FC236}">
                <a16:creationId xmlns:a16="http://schemas.microsoft.com/office/drawing/2014/main" xmlns="" id="{A407AB95-FE38-4D6E-B744-794BCBACF4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659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52B28213-033D-4B80-AA7D-275DC52C4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60" name="Text Box 12">
            <a:hlinkClick r:id="rId16"/>
            <a:extLst>
              <a:ext uri="{FF2B5EF4-FFF2-40B4-BE49-F238E27FC236}">
                <a16:creationId xmlns:a16="http://schemas.microsoft.com/office/drawing/2014/main" xmlns="" id="{EEDD6A3A-39E0-4989-A297-B7153E0AB0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4590-0AE5-4EFD-B157-986ADE04F2E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82851752-0923-447B-AFEE-50F54A8DE3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2A434940-2AEC-45D9-A2DB-1BAC555B086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F787D0DE-12A3-4847-A634-B70B35685FD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775173B6-6745-462F-A913-B42E3AA31D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5034" y="620714"/>
            <a:ext cx="6625167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52ACE404-18D3-472F-93E9-C06132459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40F6ADD8-81C1-4FDC-957D-DA9F048C09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76284" y="65088"/>
            <a:ext cx="726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8-5 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磁场的能量 磁场能量密度</a:t>
            </a:r>
          </a:p>
        </p:txBody>
      </p:sp>
      <p:pic>
        <p:nvPicPr>
          <p:cNvPr id="13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9A930059-BABB-415B-AC21-E9CD79F98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7">
            <a:hlinkClick r:id="rId16" action="ppaction://hlinkpres?slideindex=2&amp;slidetitle=幻灯片 2"/>
            <a:extLst>
              <a:ext uri="{FF2B5EF4-FFF2-40B4-BE49-F238E27FC236}">
                <a16:creationId xmlns:a16="http://schemas.microsoft.com/office/drawing/2014/main" xmlns="" id="{138E5FEE-31B8-47D0-8F8A-8ED68B85ED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374750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3C51-E104-4632-970E-1BE0E515E1E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8F91EAD4-D195-4DFA-8405-878F1FB5CD0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5" descr="moban-2-3">
              <a:extLst>
                <a:ext uri="{FF2B5EF4-FFF2-40B4-BE49-F238E27FC236}">
                  <a16:creationId xmlns:a16="http://schemas.microsoft.com/office/drawing/2014/main" xmlns="" id="{27C657CF-E81B-4BC1-B19A-8C168D7F898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moban-1-11">
              <a:extLst>
                <a:ext uri="{FF2B5EF4-FFF2-40B4-BE49-F238E27FC236}">
                  <a16:creationId xmlns:a16="http://schemas.microsoft.com/office/drawing/2014/main" xmlns="" id="{E7457086-0C17-43C3-A05E-54D82920DC7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8">
            <a:extLst>
              <a:ext uri="{FF2B5EF4-FFF2-40B4-BE49-F238E27FC236}">
                <a16:creationId xmlns:a16="http://schemas.microsoft.com/office/drawing/2014/main" xmlns="" id="{E077272B-091B-4C40-8245-1019C9D8F6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9DB9B8AA-B9FD-4937-AD6C-73EA1B35A7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>
            <a:hlinkClick r:id="rId16"/>
            <a:extLst>
              <a:ext uri="{FF2B5EF4-FFF2-40B4-BE49-F238E27FC236}">
                <a16:creationId xmlns:a16="http://schemas.microsoft.com/office/drawing/2014/main" xmlns="" id="{B32EEE51-0A3F-4955-933C-509C9E8AF1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12138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5.e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4.wmf"/><Relationship Id="rId20" Type="http://schemas.openxmlformats.org/officeDocument/2006/relationships/image" Target="../media/image36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7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8.e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6.bin"/><Relationship Id="rId31" Type="http://schemas.openxmlformats.org/officeDocument/2006/relationships/image" Target="../media/image39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3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0.bin"/><Relationship Id="rId30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10.wmf"/><Relationship Id="rId26" Type="http://schemas.openxmlformats.org/officeDocument/2006/relationships/image" Target="../media/image49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6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8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5.emf"/><Relationship Id="rId22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8-0%20&#25945;&#23398;&#22522;&#26412;&#35201;&#27714;.ppt#2. &#24187;&#28783;&#29255; 2" TargetMode="External"/><Relationship Id="rId3" Type="http://schemas.openxmlformats.org/officeDocument/2006/relationships/hyperlink" Target="8-2&#21160;&#29983;&#30005;&#21160;&#21183;&#21644;&#24863;&#29983;&#30005;&#21160;&#21183;.ppt" TargetMode="External"/><Relationship Id="rId7" Type="http://schemas.openxmlformats.org/officeDocument/2006/relationships/hyperlink" Target="8-6&#20301;&#31227;&#30005;&#27969;%20&#30005;&#30913;&#22330;&#22522;&#26412;&#26041;&#31243;&#30340;&#31215;&#20998;&#24418;&#24335;.ppt" TargetMode="External"/><Relationship Id="rId2" Type="http://schemas.openxmlformats.org/officeDocument/2006/relationships/hyperlink" Target="8-1&#30005;&#30913;&#24863;&#24212;&#23450;&#24459;.ppt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8-5&#30913;&#22330;&#30340;&#33021;&#37327;%20&#30913;&#22330;&#33021;&#37327;&#23494;&#24230;.ppt" TargetMode="External"/><Relationship Id="rId5" Type="http://schemas.openxmlformats.org/officeDocument/2006/relationships/hyperlink" Target="8-4%20RL&#30005;&#36335;.ppt#-1,1,&#24187;&#28783;&#29255; 1" TargetMode="External"/><Relationship Id="rId4" Type="http://schemas.openxmlformats.org/officeDocument/2006/relationships/hyperlink" Target="8-3&#33258;&#24863;&#21644;&#20114;&#24863;.p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customXml" Target="../ink/ink5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14.w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5.bin"/><Relationship Id="rId18" Type="http://schemas.openxmlformats.org/officeDocument/2006/relationships/customXml" Target="../ink/ink8.xml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0.wmf"/><Relationship Id="rId19" Type="http://schemas.openxmlformats.org/officeDocument/2006/relationships/image" Target="../media/image25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59E269F-AA60-4401-8AF5-2590B1FF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1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725400" y="514800"/>
              <a:ext cx="9429120" cy="52642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20" y="508320"/>
                <a:ext cx="9445680" cy="52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0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1A2CDDD-51F4-494B-A2E2-26197F11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10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1302480" y="549720"/>
              <a:ext cx="6385680" cy="27853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800" y="538920"/>
                <a:ext cx="6400080" cy="28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2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>
            <a:extLst>
              <a:ext uri="{FF2B5EF4-FFF2-40B4-BE49-F238E27FC236}">
                <a16:creationId xmlns:a16="http://schemas.microsoft.com/office/drawing/2014/main" xmlns="" id="{6598D6AD-4302-49FC-961A-CF0AC99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67C-59AB-45B2-84AC-DD3CEC7C0E58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13397" name="Group 85">
            <a:extLst>
              <a:ext uri="{FF2B5EF4-FFF2-40B4-BE49-F238E27FC236}">
                <a16:creationId xmlns:a16="http://schemas.microsoft.com/office/drawing/2014/main" xmlns="" id="{EB2E587B-54C9-43BE-8EC7-174BDBBF820C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1522414"/>
            <a:ext cx="4183062" cy="1900237"/>
            <a:chOff x="427" y="959"/>
            <a:chExt cx="2635" cy="1197"/>
          </a:xfrm>
        </p:grpSpPr>
        <p:graphicFrame>
          <p:nvGraphicFramePr>
            <p:cNvPr id="13344" name="Object 32">
              <a:extLst>
                <a:ext uri="{FF2B5EF4-FFF2-40B4-BE49-F238E27FC236}">
                  <a16:creationId xmlns:a16="http://schemas.microsoft.com/office/drawing/2014/main" xmlns="" id="{69E648E1-537C-47FC-A975-9A1D502F6E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215"/>
            <a:ext cx="2495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2" name="公式" r:id="rId3" imgW="1447560" imgH="393480" progId="Equation.3">
                    <p:embed/>
                  </p:oleObj>
                </mc:Choice>
                <mc:Fallback>
                  <p:oleObj name="公式" r:id="rId3" imgW="1447560" imgH="3934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15"/>
                          <a:ext cx="2495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33">
              <a:extLst>
                <a:ext uri="{FF2B5EF4-FFF2-40B4-BE49-F238E27FC236}">
                  <a16:creationId xmlns:a16="http://schemas.microsoft.com/office/drawing/2014/main" xmlns="" id="{43F53D4C-541B-4651-972D-24CA58BC3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959"/>
            <a:ext cx="190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3" name="公式" r:id="rId5" imgW="965160" imgH="215640" progId="Equation.3">
                    <p:embed/>
                  </p:oleObj>
                </mc:Choice>
                <mc:Fallback>
                  <p:oleObj name="公式" r:id="rId5" imgW="96516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959"/>
                          <a:ext cx="190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34">
              <a:extLst>
                <a:ext uri="{FF2B5EF4-FFF2-40B4-BE49-F238E27FC236}">
                  <a16:creationId xmlns:a16="http://schemas.microsoft.com/office/drawing/2014/main" xmlns="" id="{B17648C0-3951-40C6-8D4E-27B6DD7EE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2" y="1795"/>
            <a:ext cx="172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4" name="公式" r:id="rId7" imgW="977760" imgH="215640" progId="Equation.3">
                    <p:embed/>
                  </p:oleObj>
                </mc:Choice>
                <mc:Fallback>
                  <p:oleObj name="公式" r:id="rId7" imgW="97776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1795"/>
                          <a:ext cx="172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AutoShape 35">
              <a:extLst>
                <a:ext uri="{FF2B5EF4-FFF2-40B4-BE49-F238E27FC236}">
                  <a16:creationId xmlns:a16="http://schemas.microsoft.com/office/drawing/2014/main" xmlns="" id="{08C73615-B8C3-4503-96C4-EB0FA8EF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" y="1153"/>
              <a:ext cx="130" cy="857"/>
            </a:xfrm>
            <a:prstGeom prst="leftBrace">
              <a:avLst>
                <a:gd name="adj1" fmla="val 54936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48" name="Text Box 36">
            <a:extLst>
              <a:ext uri="{FF2B5EF4-FFF2-40B4-BE49-F238E27FC236}">
                <a16:creationId xmlns:a16="http://schemas.microsoft.com/office/drawing/2014/main" xmlns="" id="{BB2103A2-9687-49C3-BEA5-4185BDABC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9779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由安培环路定律可求 </a:t>
            </a:r>
            <a:r>
              <a:rPr kumimoji="1" lang="en-US" altLang="zh-CN" sz="3200" i="1">
                <a:solidFill>
                  <a:srgbClr val="080808"/>
                </a:solidFill>
                <a:latin typeface="Times New Roman" panose="02020603050405020304" pitchFamily="18" charset="0"/>
              </a:rPr>
              <a:t>H </a:t>
            </a:r>
          </a:p>
        </p:txBody>
      </p:sp>
      <p:grpSp>
        <p:nvGrpSpPr>
          <p:cNvPr id="13358" name="Group 46">
            <a:extLst>
              <a:ext uri="{FF2B5EF4-FFF2-40B4-BE49-F238E27FC236}">
                <a16:creationId xmlns:a16="http://schemas.microsoft.com/office/drawing/2014/main" xmlns="" id="{3879B828-4FB9-4958-8371-01E03C5C799E}"/>
              </a:ext>
            </a:extLst>
          </p:cNvPr>
          <p:cNvGrpSpPr>
            <a:grpSpLocks/>
          </p:cNvGrpSpPr>
          <p:nvPr/>
        </p:nvGrpSpPr>
        <p:grpSpPr bwMode="auto">
          <a:xfrm>
            <a:off x="2259014" y="3429000"/>
            <a:ext cx="3476625" cy="2781300"/>
            <a:chOff x="463" y="2160"/>
            <a:chExt cx="2190" cy="1752"/>
          </a:xfrm>
        </p:grpSpPr>
        <p:grpSp>
          <p:nvGrpSpPr>
            <p:cNvPr id="13357" name="Group 45">
              <a:extLst>
                <a:ext uri="{FF2B5EF4-FFF2-40B4-BE49-F238E27FC236}">
                  <a16:creationId xmlns:a16="http://schemas.microsoft.com/office/drawing/2014/main" xmlns="" id="{63ACC1BD-7E41-42E2-9695-7B9C785E5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" y="2203"/>
              <a:ext cx="1908" cy="1709"/>
              <a:chOff x="745" y="2203"/>
              <a:chExt cx="1908" cy="1709"/>
            </a:xfrm>
          </p:grpSpPr>
          <p:graphicFrame>
            <p:nvGraphicFramePr>
              <p:cNvPr id="13351" name="Object 39">
                <a:extLst>
                  <a:ext uri="{FF2B5EF4-FFF2-40B4-BE49-F238E27FC236}">
                    <a16:creationId xmlns:a16="http://schemas.microsoft.com/office/drawing/2014/main" xmlns="" id="{842E2A8C-905D-4D55-B2BA-4C3D35F0A4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5" y="2646"/>
              <a:ext cx="424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5" name="公式" r:id="rId9" imgW="241200" imgH="215640" progId="Equation.3">
                      <p:embed/>
                    </p:oleObj>
                  </mc:Choice>
                  <mc:Fallback>
                    <p:oleObj name="公式" r:id="rId9" imgW="24120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" y="2646"/>
                            <a:ext cx="424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2" name="Object 40">
                <a:extLst>
                  <a:ext uri="{FF2B5EF4-FFF2-40B4-BE49-F238E27FC236}">
                    <a16:creationId xmlns:a16="http://schemas.microsoft.com/office/drawing/2014/main" xmlns="" id="{EDD169FF-C14B-446A-8143-8F025D7563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3" y="2565"/>
              <a:ext cx="1450" cy="6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6" name="Equation" r:id="rId11" imgW="1333440" imgH="609480" progId="Equation.3">
                      <p:embed/>
                    </p:oleObj>
                  </mc:Choice>
                  <mc:Fallback>
                    <p:oleObj name="Equation" r:id="rId11" imgW="1333440" imgH="60948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3" y="2565"/>
                            <a:ext cx="1450" cy="6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3" name="Object 41">
                <a:extLst>
                  <a:ext uri="{FF2B5EF4-FFF2-40B4-BE49-F238E27FC236}">
                    <a16:creationId xmlns:a16="http://schemas.microsoft.com/office/drawing/2014/main" xmlns="" id="{937B5EC9-5220-4A16-8A15-7AB0FCB4C3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3" y="3210"/>
              <a:ext cx="1042" cy="7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7" name="Equation" r:id="rId13" imgW="939600" imgH="698400" progId="Equation.3">
                      <p:embed/>
                    </p:oleObj>
                  </mc:Choice>
                  <mc:Fallback>
                    <p:oleObj name="Equation" r:id="rId13" imgW="939600" imgH="6984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3" y="3210"/>
                            <a:ext cx="1042" cy="7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4" name="Object 42">
                <a:extLst>
                  <a:ext uri="{FF2B5EF4-FFF2-40B4-BE49-F238E27FC236}">
                    <a16:creationId xmlns:a16="http://schemas.microsoft.com/office/drawing/2014/main" xmlns="" id="{661C9D52-F32F-44C0-B7DC-FD6B29886D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8" y="2203"/>
              <a:ext cx="1256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8" name="公式" r:id="rId15" imgW="1117440" imgH="317160" progId="Equation.3">
                      <p:embed/>
                    </p:oleObj>
                  </mc:Choice>
                  <mc:Fallback>
                    <p:oleObj name="公式" r:id="rId15" imgW="1117440" imgH="31716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8" y="2203"/>
                            <a:ext cx="1256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55" name="Text Box 43">
              <a:extLst>
                <a:ext uri="{FF2B5EF4-FFF2-40B4-BE49-F238E27FC236}">
                  <a16:creationId xmlns:a16="http://schemas.microsoft.com/office/drawing/2014/main" xmlns="" id="{4DC71497-C311-45F1-825E-E2236D948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2160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</p:grpSp>
      <p:grpSp>
        <p:nvGrpSpPr>
          <p:cNvPr id="13396" name="Group 84">
            <a:extLst>
              <a:ext uri="{FF2B5EF4-FFF2-40B4-BE49-F238E27FC236}">
                <a16:creationId xmlns:a16="http://schemas.microsoft.com/office/drawing/2014/main" xmlns="" id="{D1E9C52F-27D8-47B6-A78F-0CEEED1359D3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2706689"/>
            <a:ext cx="3448050" cy="3386137"/>
            <a:chOff x="3107" y="1705"/>
            <a:chExt cx="2172" cy="2133"/>
          </a:xfrm>
        </p:grpSpPr>
        <p:grpSp>
          <p:nvGrpSpPr>
            <p:cNvPr id="13360" name="Group 48">
              <a:extLst>
                <a:ext uri="{FF2B5EF4-FFF2-40B4-BE49-F238E27FC236}">
                  <a16:creationId xmlns:a16="http://schemas.microsoft.com/office/drawing/2014/main" xmlns="" id="{1236CA43-98C2-47B3-84F7-83B80772C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705"/>
              <a:ext cx="2172" cy="2133"/>
              <a:chOff x="3107" y="1705"/>
              <a:chExt cx="2172" cy="2133"/>
            </a:xfrm>
          </p:grpSpPr>
          <p:sp>
            <p:nvSpPr>
              <p:cNvPr id="13361" name="Rectangle 49">
                <a:extLst>
                  <a:ext uri="{FF2B5EF4-FFF2-40B4-BE49-F238E27FC236}">
                    <a16:creationId xmlns:a16="http://schemas.microsoft.com/office/drawing/2014/main" xmlns="" id="{DDBF19AE-E05B-4627-B85A-792F24848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705"/>
                <a:ext cx="2172" cy="21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2" name="AutoShape 50">
                <a:extLst>
                  <a:ext uri="{FF2B5EF4-FFF2-40B4-BE49-F238E27FC236}">
                    <a16:creationId xmlns:a16="http://schemas.microsoft.com/office/drawing/2014/main" xmlns="" id="{30B55681-D403-4772-9354-3C59C7B96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89315">
                <a:off x="4274" y="1523"/>
                <a:ext cx="224" cy="1613"/>
              </a:xfrm>
              <a:prstGeom prst="can">
                <a:avLst>
                  <a:gd name="adj" fmla="val 60508"/>
                </a:avLst>
              </a:prstGeom>
              <a:gradFill rotWithShape="0">
                <a:gsLst>
                  <a:gs pos="0">
                    <a:srgbClr val="00CCFF">
                      <a:gamma/>
                      <a:shade val="66275"/>
                      <a:invGamma/>
                    </a:srgbClr>
                  </a:gs>
                  <a:gs pos="50000">
                    <a:srgbClr val="00CCFF"/>
                  </a:gs>
                  <a:gs pos="100000">
                    <a:srgbClr val="00CC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3" name="Line 51">
                <a:extLst>
                  <a:ext uri="{FF2B5EF4-FFF2-40B4-BE49-F238E27FC236}">
                    <a16:creationId xmlns:a16="http://schemas.microsoft.com/office/drawing/2014/main" xmlns="" id="{D063663A-BA13-426F-9D12-2D893408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9315">
                <a:off x="3768" y="2126"/>
                <a:ext cx="0" cy="1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4" name="Line 52">
                <a:extLst>
                  <a:ext uri="{FF2B5EF4-FFF2-40B4-BE49-F238E27FC236}">
                    <a16:creationId xmlns:a16="http://schemas.microsoft.com/office/drawing/2014/main" xmlns="" id="{63B7D278-9E88-457D-8363-E679E40C3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9315">
                <a:off x="3767" y="2351"/>
                <a:ext cx="0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Line 53">
                <a:extLst>
                  <a:ext uri="{FF2B5EF4-FFF2-40B4-BE49-F238E27FC236}">
                    <a16:creationId xmlns:a16="http://schemas.microsoft.com/office/drawing/2014/main" xmlns="" id="{9693DC15-7156-4E52-BF63-A0A82108F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10685" flipV="1">
                <a:off x="4499" y="1663"/>
                <a:ext cx="0" cy="4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66" name="Object 54">
                <a:extLst>
                  <a:ext uri="{FF2B5EF4-FFF2-40B4-BE49-F238E27FC236}">
                    <a16:creationId xmlns:a16="http://schemas.microsoft.com/office/drawing/2014/main" xmlns="" id="{1EDBF312-EF79-4B9A-BD32-9CC64BE667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3" y="2231"/>
              <a:ext cx="256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9" name="Equation" r:id="rId17" imgW="444240" imgH="368280" progId="Equation.3">
                      <p:embed/>
                    </p:oleObj>
                  </mc:Choice>
                  <mc:Fallback>
                    <p:oleObj name="Equation" r:id="rId17" imgW="444240" imgH="36828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3" y="2231"/>
                            <a:ext cx="256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7" name="Line 55">
                <a:extLst>
                  <a:ext uri="{FF2B5EF4-FFF2-40B4-BE49-F238E27FC236}">
                    <a16:creationId xmlns:a16="http://schemas.microsoft.com/office/drawing/2014/main" xmlns="" id="{744D355E-E732-472C-A7AD-882710973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209"/>
                <a:ext cx="0" cy="269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368" name="Object 56">
                <a:extLst>
                  <a:ext uri="{FF2B5EF4-FFF2-40B4-BE49-F238E27FC236}">
                    <a16:creationId xmlns:a16="http://schemas.microsoft.com/office/drawing/2014/main" xmlns="" id="{5F1A4E7A-9313-45C3-BA52-932B3607CF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8" y="1744"/>
              <a:ext cx="19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0" name="公式" r:id="rId19" imgW="126720" imgH="164880" progId="Equation.3">
                      <p:embed/>
                    </p:oleObj>
                  </mc:Choice>
                  <mc:Fallback>
                    <p:oleObj name="公式" r:id="rId19" imgW="126720" imgH="16488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" y="1744"/>
                            <a:ext cx="19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9" name="Freeform 57" descr="上对角虚线">
                <a:extLst>
                  <a:ext uri="{FF2B5EF4-FFF2-40B4-BE49-F238E27FC236}">
                    <a16:creationId xmlns:a16="http://schemas.microsoft.com/office/drawing/2014/main" xmlns="" id="{B137166E-5371-405F-853E-6589D93E9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76"/>
                <a:ext cx="1435" cy="235"/>
              </a:xfrm>
              <a:custGeom>
                <a:avLst/>
                <a:gdLst>
                  <a:gd name="T0" fmla="*/ 0 w 1776"/>
                  <a:gd name="T1" fmla="*/ 0 h 336"/>
                  <a:gd name="T2" fmla="*/ 78 w 1776"/>
                  <a:gd name="T3" fmla="*/ 54 h 336"/>
                  <a:gd name="T4" fmla="*/ 132 w 1776"/>
                  <a:gd name="T5" fmla="*/ 150 h 336"/>
                  <a:gd name="T6" fmla="*/ 186 w 1776"/>
                  <a:gd name="T7" fmla="*/ 324 h 336"/>
                  <a:gd name="T8" fmla="*/ 1776 w 1776"/>
                  <a:gd name="T9" fmla="*/ 336 h 336"/>
                  <a:gd name="T10" fmla="*/ 1758 w 1776"/>
                  <a:gd name="T11" fmla="*/ 228 h 336"/>
                  <a:gd name="T12" fmla="*/ 1664 w 1776"/>
                  <a:gd name="T13" fmla="*/ 91 h 336"/>
                  <a:gd name="T14" fmla="*/ 1626 w 1776"/>
                  <a:gd name="T15" fmla="*/ 30 h 336"/>
                  <a:gd name="T16" fmla="*/ 1536 w 1776"/>
                  <a:gd name="T17" fmla="*/ 6 h 336"/>
                  <a:gd name="T18" fmla="*/ 0 w 1776"/>
                  <a:gd name="T1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6" h="336">
                    <a:moveTo>
                      <a:pt x="0" y="0"/>
                    </a:moveTo>
                    <a:lnTo>
                      <a:pt x="78" y="54"/>
                    </a:lnTo>
                    <a:lnTo>
                      <a:pt x="132" y="150"/>
                    </a:lnTo>
                    <a:lnTo>
                      <a:pt x="186" y="324"/>
                    </a:lnTo>
                    <a:lnTo>
                      <a:pt x="1776" y="336"/>
                    </a:lnTo>
                    <a:lnTo>
                      <a:pt x="1758" y="228"/>
                    </a:lnTo>
                    <a:lnTo>
                      <a:pt x="1664" y="91"/>
                    </a:lnTo>
                    <a:lnTo>
                      <a:pt x="1626" y="30"/>
                    </a:lnTo>
                    <a:lnTo>
                      <a:pt x="1536" y="6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ashUpDiag">
                <a:fgClr>
                  <a:schemeClr val="tx2"/>
                </a:fgClr>
                <a:bgClr>
                  <a:schemeClr val="accent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0" name="Freeform 58" descr="上对角虚线">
                <a:extLst>
                  <a:ext uri="{FF2B5EF4-FFF2-40B4-BE49-F238E27FC236}">
                    <a16:creationId xmlns:a16="http://schemas.microsoft.com/office/drawing/2014/main" xmlns="" id="{7F83A850-3236-429D-93ED-D36BF3C40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2442"/>
                <a:ext cx="1483" cy="296"/>
              </a:xfrm>
              <a:custGeom>
                <a:avLst/>
                <a:gdLst>
                  <a:gd name="T0" fmla="*/ 1578 w 1836"/>
                  <a:gd name="T1" fmla="*/ 360 h 366"/>
                  <a:gd name="T2" fmla="*/ 1692 w 1836"/>
                  <a:gd name="T3" fmla="*/ 288 h 366"/>
                  <a:gd name="T4" fmla="*/ 1800 w 1836"/>
                  <a:gd name="T5" fmla="*/ 134 h 366"/>
                  <a:gd name="T6" fmla="*/ 1836 w 1836"/>
                  <a:gd name="T7" fmla="*/ 0 h 366"/>
                  <a:gd name="T8" fmla="*/ 210 w 1836"/>
                  <a:gd name="T9" fmla="*/ 18 h 366"/>
                  <a:gd name="T10" fmla="*/ 192 w 1836"/>
                  <a:gd name="T11" fmla="*/ 96 h 366"/>
                  <a:gd name="T12" fmla="*/ 126 w 1836"/>
                  <a:gd name="T13" fmla="*/ 234 h 366"/>
                  <a:gd name="T14" fmla="*/ 72 w 1836"/>
                  <a:gd name="T15" fmla="*/ 300 h 366"/>
                  <a:gd name="T16" fmla="*/ 0 w 1836"/>
                  <a:gd name="T17" fmla="*/ 366 h 366"/>
                  <a:gd name="T18" fmla="*/ 1578 w 1836"/>
                  <a:gd name="T19" fmla="*/ 36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6" h="366">
                    <a:moveTo>
                      <a:pt x="1578" y="360"/>
                    </a:moveTo>
                    <a:lnTo>
                      <a:pt x="1692" y="288"/>
                    </a:lnTo>
                    <a:lnTo>
                      <a:pt x="1800" y="134"/>
                    </a:lnTo>
                    <a:lnTo>
                      <a:pt x="1836" y="0"/>
                    </a:lnTo>
                    <a:lnTo>
                      <a:pt x="210" y="18"/>
                    </a:lnTo>
                    <a:lnTo>
                      <a:pt x="192" y="96"/>
                    </a:lnTo>
                    <a:lnTo>
                      <a:pt x="126" y="234"/>
                    </a:lnTo>
                    <a:lnTo>
                      <a:pt x="72" y="300"/>
                    </a:lnTo>
                    <a:lnTo>
                      <a:pt x="0" y="366"/>
                    </a:lnTo>
                    <a:lnTo>
                      <a:pt x="1578" y="360"/>
                    </a:lnTo>
                    <a:close/>
                  </a:path>
                </a:pathLst>
              </a:custGeom>
              <a:pattFill prst="dashUpDiag">
                <a:fgClr>
                  <a:schemeClr val="tx1"/>
                </a:fgClr>
                <a:bgClr>
                  <a:schemeClr val="accent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371" name="Object 59">
                <a:extLst>
                  <a:ext uri="{FF2B5EF4-FFF2-40B4-BE49-F238E27FC236}">
                    <a16:creationId xmlns:a16="http://schemas.microsoft.com/office/drawing/2014/main" xmlns="" id="{2AAB78FD-FA5C-4002-A019-37A291BBD6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03" y="2490"/>
              <a:ext cx="209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1" name="Equation" r:id="rId21" imgW="215640" imgH="241200" progId="Equation.3">
                      <p:embed/>
                    </p:oleObj>
                  </mc:Choice>
                  <mc:Fallback>
                    <p:oleObj name="Equation" r:id="rId21" imgW="215640" imgH="2412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3" y="2490"/>
                            <a:ext cx="209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72" name="Freeform 60">
                <a:extLst>
                  <a:ext uri="{FF2B5EF4-FFF2-40B4-BE49-F238E27FC236}">
                    <a16:creationId xmlns:a16="http://schemas.microsoft.com/office/drawing/2014/main" xmlns="" id="{CD35FFA3-C4C6-4F15-86C3-5199B7D22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209"/>
                <a:ext cx="1305" cy="252"/>
              </a:xfrm>
              <a:custGeom>
                <a:avLst/>
                <a:gdLst>
                  <a:gd name="T0" fmla="*/ 0 w 1626"/>
                  <a:gd name="T1" fmla="*/ 0 h 312"/>
                  <a:gd name="T2" fmla="*/ 1578 w 1626"/>
                  <a:gd name="T3" fmla="*/ 0 h 312"/>
                  <a:gd name="T4" fmla="*/ 1626 w 1626"/>
                  <a:gd name="T5" fmla="*/ 86 h 312"/>
                  <a:gd name="T6" fmla="*/ 1626 w 1626"/>
                  <a:gd name="T7" fmla="*/ 171 h 312"/>
                  <a:gd name="T8" fmla="*/ 1608 w 1626"/>
                  <a:gd name="T9" fmla="*/ 263 h 312"/>
                  <a:gd name="T10" fmla="*/ 1578 w 1626"/>
                  <a:gd name="T11" fmla="*/ 300 h 312"/>
                  <a:gd name="T12" fmla="*/ 18 w 1626"/>
                  <a:gd name="T13" fmla="*/ 312 h 312"/>
                  <a:gd name="T14" fmla="*/ 18 w 1626"/>
                  <a:gd name="T15" fmla="*/ 182 h 312"/>
                  <a:gd name="T16" fmla="*/ 6 w 1626"/>
                  <a:gd name="T17" fmla="*/ 108 h 312"/>
                  <a:gd name="T18" fmla="*/ 0 w 1626"/>
                  <a:gd name="T1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6" h="312">
                    <a:moveTo>
                      <a:pt x="0" y="0"/>
                    </a:moveTo>
                    <a:lnTo>
                      <a:pt x="1578" y="0"/>
                    </a:lnTo>
                    <a:lnTo>
                      <a:pt x="1626" y="86"/>
                    </a:lnTo>
                    <a:lnTo>
                      <a:pt x="1626" y="171"/>
                    </a:lnTo>
                    <a:lnTo>
                      <a:pt x="1608" y="263"/>
                    </a:lnTo>
                    <a:lnTo>
                      <a:pt x="1578" y="300"/>
                    </a:lnTo>
                    <a:lnTo>
                      <a:pt x="18" y="312"/>
                    </a:lnTo>
                    <a:lnTo>
                      <a:pt x="18" y="182"/>
                    </a:lnTo>
                    <a:lnTo>
                      <a:pt x="6" y="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5F4FF">
                      <a:gamma/>
                      <a:shade val="46275"/>
                      <a:invGamma/>
                    </a:srgbClr>
                  </a:gs>
                  <a:gs pos="50000">
                    <a:srgbClr val="C5F4FF">
                      <a:alpha val="50000"/>
                    </a:srgbClr>
                  </a:gs>
                  <a:gs pos="100000">
                    <a:srgbClr val="C5F4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3" name="Line 61">
                <a:extLst>
                  <a:ext uri="{FF2B5EF4-FFF2-40B4-BE49-F238E27FC236}">
                    <a16:creationId xmlns:a16="http://schemas.microsoft.com/office/drawing/2014/main" xmlns="" id="{D88C2CFF-ADF1-4E79-A05A-D1D858767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9315">
                <a:off x="4421" y="2059"/>
                <a:ext cx="0" cy="53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74" name="Object 62">
                <a:extLst>
                  <a:ext uri="{FF2B5EF4-FFF2-40B4-BE49-F238E27FC236}">
                    <a16:creationId xmlns:a16="http://schemas.microsoft.com/office/drawing/2014/main" xmlns="" id="{B6E38E1F-2B83-4999-A359-BFEF936B69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6" y="2209"/>
              <a:ext cx="19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2" name="公式" r:id="rId23" imgW="126720" imgH="164880" progId="Equation.3">
                      <p:embed/>
                    </p:oleObj>
                  </mc:Choice>
                  <mc:Fallback>
                    <p:oleObj name="公式" r:id="rId23" imgW="126720" imgH="16488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2209"/>
                            <a:ext cx="194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75" name="Oval 63" descr="上对角虚线">
                <a:extLst>
                  <a:ext uri="{FF2B5EF4-FFF2-40B4-BE49-F238E27FC236}">
                    <a16:creationId xmlns:a16="http://schemas.microsoft.com/office/drawing/2014/main" xmlns="" id="{614DFEB7-AED6-4027-8972-3A4592F90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976"/>
                <a:ext cx="466" cy="764"/>
              </a:xfrm>
              <a:prstGeom prst="ellipse">
                <a:avLst/>
              </a:prstGeom>
              <a:pattFill prst="dashUpDiag">
                <a:fgClr>
                  <a:schemeClr val="tx2"/>
                </a:fgClr>
                <a:bgClr>
                  <a:srgbClr val="EBFBFF"/>
                </a:bgClr>
              </a:patt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6" name="Oval 64">
                <a:extLst>
                  <a:ext uri="{FF2B5EF4-FFF2-40B4-BE49-F238E27FC236}">
                    <a16:creationId xmlns:a16="http://schemas.microsoft.com/office/drawing/2014/main" xmlns="" id="{BCF4A97A-1F78-4547-8C79-497D3AD6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89315">
                <a:off x="3498" y="2280"/>
                <a:ext cx="269" cy="125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7" name="AutoShape 65">
                <a:extLst>
                  <a:ext uri="{FF2B5EF4-FFF2-40B4-BE49-F238E27FC236}">
                    <a16:creationId xmlns:a16="http://schemas.microsoft.com/office/drawing/2014/main" xmlns="" id="{B1CE9BC2-CA8B-47D8-97CB-B4644D18A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89315">
                <a:off x="3927" y="1466"/>
                <a:ext cx="764" cy="1784"/>
              </a:xfrm>
              <a:prstGeom prst="can">
                <a:avLst>
                  <a:gd name="adj" fmla="val 61912"/>
                </a:avLst>
              </a:prstGeom>
              <a:noFill/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8" name="Line 66">
                <a:extLst>
                  <a:ext uri="{FF2B5EF4-FFF2-40B4-BE49-F238E27FC236}">
                    <a16:creationId xmlns:a16="http://schemas.microsoft.com/office/drawing/2014/main" xmlns="" id="{2B120A56-56B1-44BD-B4BE-140A53279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5" y="2209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9" name="Line 67">
                <a:extLst>
                  <a:ext uri="{FF2B5EF4-FFF2-40B4-BE49-F238E27FC236}">
                    <a16:creationId xmlns:a16="http://schemas.microsoft.com/office/drawing/2014/main" xmlns="" id="{9DA02BD3-A700-40E6-85AF-78CD0A848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5" y="2478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388" name="Group 76">
              <a:extLst>
                <a:ext uri="{FF2B5EF4-FFF2-40B4-BE49-F238E27FC236}">
                  <a16:creationId xmlns:a16="http://schemas.microsoft.com/office/drawing/2014/main" xmlns="" id="{DF3642C9-CB10-4D67-9832-348A9578D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2868"/>
              <a:ext cx="858" cy="915"/>
              <a:chOff x="3840" y="2832"/>
              <a:chExt cx="1062" cy="1132"/>
            </a:xfrm>
          </p:grpSpPr>
          <p:sp>
            <p:nvSpPr>
              <p:cNvPr id="13389" name="Oval 77" descr="上对角虚线">
                <a:extLst>
                  <a:ext uri="{FF2B5EF4-FFF2-40B4-BE49-F238E27FC236}">
                    <a16:creationId xmlns:a16="http://schemas.microsoft.com/office/drawing/2014/main" xmlns="" id="{7537B2B0-AD99-4FA6-A9F1-8599B97A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32"/>
                <a:ext cx="1008" cy="994"/>
              </a:xfrm>
              <a:prstGeom prst="ellipse">
                <a:avLst/>
              </a:prstGeom>
              <a:pattFill prst="dashUpDiag">
                <a:fgClr>
                  <a:schemeClr val="tx1"/>
                </a:fgClr>
                <a:bgClr>
                  <a:schemeClr val="accent1"/>
                </a:bgClr>
              </a:pattFill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0" name="Oval 78">
                <a:extLst>
                  <a:ext uri="{FF2B5EF4-FFF2-40B4-BE49-F238E27FC236}">
                    <a16:creationId xmlns:a16="http://schemas.microsoft.com/office/drawing/2014/main" xmlns="" id="{26982880-5281-469F-8EAE-9EEB73F9D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183"/>
                <a:ext cx="295" cy="292"/>
              </a:xfrm>
              <a:prstGeom prst="ellipse">
                <a:avLst/>
              </a:prstGeom>
              <a:solidFill>
                <a:srgbClr val="00CCFF"/>
              </a:solidFill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1" name="Line 79">
                <a:extLst>
                  <a:ext uri="{FF2B5EF4-FFF2-40B4-BE49-F238E27FC236}">
                    <a16:creationId xmlns:a16="http://schemas.microsoft.com/office/drawing/2014/main" xmlns="" id="{EF2238E9-BF92-407B-A5BF-1C663E3BF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2" y="3327"/>
                <a:ext cx="282" cy="425"/>
              </a:xfrm>
              <a:prstGeom prst="line">
                <a:avLst/>
              </a:prstGeom>
              <a:noFill/>
              <a:ln w="28575">
                <a:solidFill>
                  <a:srgbClr val="E8186C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92" name="Object 80">
                <a:extLst>
                  <a:ext uri="{FF2B5EF4-FFF2-40B4-BE49-F238E27FC236}">
                    <a16:creationId xmlns:a16="http://schemas.microsoft.com/office/drawing/2014/main" xmlns="" id="{82C3E22E-4E78-4E70-BA1E-8AACF1D9DE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3696"/>
              <a:ext cx="246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3" name="公式" r:id="rId25" imgW="279360" imgH="317160" progId="Equation.3">
                      <p:embed/>
                    </p:oleObj>
                  </mc:Choice>
                  <mc:Fallback>
                    <p:oleObj name="公式" r:id="rId25" imgW="279360" imgH="31716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96"/>
                            <a:ext cx="246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93" name="Line 81">
                <a:extLst>
                  <a:ext uri="{FF2B5EF4-FFF2-40B4-BE49-F238E27FC236}">
                    <a16:creationId xmlns:a16="http://schemas.microsoft.com/office/drawing/2014/main" xmlns="" id="{0BBC2A0F-6D50-4C3C-8D14-56EA1D01B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5" y="3327"/>
                <a:ext cx="77" cy="114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3394" name="Object 82">
                <a:extLst>
                  <a:ext uri="{FF2B5EF4-FFF2-40B4-BE49-F238E27FC236}">
                    <a16:creationId xmlns:a16="http://schemas.microsoft.com/office/drawing/2014/main" xmlns="" id="{53CD2A6C-D255-4AE6-A227-3A42AF1EF8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64" y="3441"/>
              <a:ext cx="23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4" name="Equation" r:id="rId27" imgW="291960" imgH="368280" progId="Equation.3">
                      <p:embed/>
                    </p:oleObj>
                  </mc:Choice>
                  <mc:Fallback>
                    <p:oleObj name="Equation" r:id="rId27" imgW="291960" imgH="36828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4" y="3441"/>
                            <a:ext cx="23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95" name="Object 83">
                <a:extLst>
                  <a:ext uri="{FF2B5EF4-FFF2-40B4-BE49-F238E27FC236}">
                    <a16:creationId xmlns:a16="http://schemas.microsoft.com/office/drawing/2014/main" xmlns="" id="{50C2CF17-24A7-43B3-B8C0-3A1090611D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3120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5" name="Equation" r:id="rId29" imgW="215640" imgH="241200" progId="Equation.3">
                      <p:embed/>
                    </p:oleObj>
                  </mc:Choice>
                  <mc:Fallback>
                    <p:oleObj name="Equation" r:id="rId29" imgW="215640" imgH="24120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20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墨迹 1"/>
              <p14:cNvContentPartPr/>
              <p14:nvPr/>
            </p14:nvContentPartPr>
            <p14:xfrm>
              <a:off x="2523960" y="1438560"/>
              <a:ext cx="4153680" cy="669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4600" y="1432440"/>
                <a:ext cx="4169880" cy="68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>
            <a:extLst>
              <a:ext uri="{FF2B5EF4-FFF2-40B4-BE49-F238E27FC236}">
                <a16:creationId xmlns:a16="http://schemas.microsoft.com/office/drawing/2014/main" xmlns="" id="{AD2A239C-0CA0-4652-8863-AA04C6ED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B7A9-413C-4FF2-932C-65CDC75A5DEB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14359" name="Object 23">
            <a:extLst>
              <a:ext uri="{FF2B5EF4-FFF2-40B4-BE49-F238E27FC236}">
                <a16:creationId xmlns:a16="http://schemas.microsoft.com/office/drawing/2014/main" xmlns="" id="{EA0D7CE1-6E3A-41CC-8D88-D3702B58F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1628775"/>
          <a:ext cx="46799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公式" r:id="rId3" imgW="1790640" imgH="419040" progId="Equation.3">
                  <p:embed/>
                </p:oleObj>
              </mc:Choice>
              <mc:Fallback>
                <p:oleObj name="公式" r:id="rId3" imgW="179064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628775"/>
                        <a:ext cx="46799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46" name="Group 110">
            <a:extLst>
              <a:ext uri="{FF2B5EF4-FFF2-40B4-BE49-F238E27FC236}">
                <a16:creationId xmlns:a16="http://schemas.microsoft.com/office/drawing/2014/main" xmlns="" id="{6391C0FC-06C9-4C4F-954D-5CB967123BB5}"/>
              </a:ext>
            </a:extLst>
          </p:cNvPr>
          <p:cNvGrpSpPr>
            <a:grpSpLocks/>
          </p:cNvGrpSpPr>
          <p:nvPr/>
        </p:nvGrpSpPr>
        <p:grpSpPr bwMode="auto">
          <a:xfrm>
            <a:off x="2625726" y="981076"/>
            <a:ext cx="7142163" cy="588963"/>
            <a:chOff x="694" y="618"/>
            <a:chExt cx="4499" cy="371"/>
          </a:xfrm>
        </p:grpSpPr>
        <p:sp>
          <p:nvSpPr>
            <p:cNvPr id="14375" name="Text Box 39">
              <a:extLst>
                <a:ext uri="{FF2B5EF4-FFF2-40B4-BE49-F238E27FC236}">
                  <a16:creationId xmlns:a16="http://schemas.microsoft.com/office/drawing/2014/main" xmlns="" id="{C8298FA6-0DB6-4EFC-9F44-224E674B2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618"/>
              <a:ext cx="2458" cy="3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单位长度壳层体积</a:t>
              </a:r>
            </a:p>
          </p:txBody>
        </p:sp>
        <p:graphicFrame>
          <p:nvGraphicFramePr>
            <p:cNvPr id="14376" name="Object 40">
              <a:extLst>
                <a:ext uri="{FF2B5EF4-FFF2-40B4-BE49-F238E27FC236}">
                  <a16:creationId xmlns:a16="http://schemas.microsoft.com/office/drawing/2014/main" xmlns="" id="{0975386D-8FC4-4119-94A7-3EFBE17BE5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663"/>
            <a:ext cx="19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1" name="公式" r:id="rId5" imgW="914400" imgH="177480" progId="Equation.3">
                    <p:embed/>
                  </p:oleObj>
                </mc:Choice>
                <mc:Fallback>
                  <p:oleObj name="公式" r:id="rId5" imgW="914400" imgH="177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663"/>
                          <a:ext cx="19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78" name="Object 42">
            <a:extLst>
              <a:ext uri="{FF2B5EF4-FFF2-40B4-BE49-F238E27FC236}">
                <a16:creationId xmlns:a16="http://schemas.microsoft.com/office/drawing/2014/main" xmlns="" id="{E53F85D6-F24B-4ED4-99C1-989CBF9B4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2636838"/>
          <a:ext cx="20891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7" imgW="1206360" imgH="736560" progId="Equation.3">
                  <p:embed/>
                </p:oleObj>
              </mc:Choice>
              <mc:Fallback>
                <p:oleObj name="Equation" r:id="rId7" imgW="1206360" imgH="736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636838"/>
                        <a:ext cx="20891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3">
            <a:extLst>
              <a:ext uri="{FF2B5EF4-FFF2-40B4-BE49-F238E27FC236}">
                <a16:creationId xmlns:a16="http://schemas.microsoft.com/office/drawing/2014/main" xmlns="" id="{8A92A1FB-4A39-4066-BDD9-E8074B07D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3860801"/>
          <a:ext cx="18399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9" imgW="1371600" imgH="723600" progId="Equation.3">
                  <p:embed/>
                </p:oleObj>
              </mc:Choice>
              <mc:Fallback>
                <p:oleObj name="Equation" r:id="rId9" imgW="1371600" imgH="723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860801"/>
                        <a:ext cx="1839912" cy="9429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4">
            <a:extLst>
              <a:ext uri="{FF2B5EF4-FFF2-40B4-BE49-F238E27FC236}">
                <a16:creationId xmlns:a16="http://schemas.microsoft.com/office/drawing/2014/main" xmlns="" id="{A8067347-16F5-4021-9FCD-CB31AD371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5013326"/>
          <a:ext cx="21923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11" imgW="1523880" imgH="799920" progId="Equation.3">
                  <p:embed/>
                </p:oleObj>
              </mc:Choice>
              <mc:Fallback>
                <p:oleObj name="Equation" r:id="rId11" imgW="1523880" imgH="7999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013326"/>
                        <a:ext cx="21923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13" name="Group 77">
            <a:extLst>
              <a:ext uri="{FF2B5EF4-FFF2-40B4-BE49-F238E27FC236}">
                <a16:creationId xmlns:a16="http://schemas.microsoft.com/office/drawing/2014/main" xmlns="" id="{5AFFCC31-2BB7-4F84-B532-25933CFBBC8B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2706689"/>
            <a:ext cx="3448050" cy="3386137"/>
            <a:chOff x="3107" y="1705"/>
            <a:chExt cx="2172" cy="2133"/>
          </a:xfrm>
        </p:grpSpPr>
        <p:sp>
          <p:nvSpPr>
            <p:cNvPr id="14414" name="Rectangle 78">
              <a:extLst>
                <a:ext uri="{FF2B5EF4-FFF2-40B4-BE49-F238E27FC236}">
                  <a16:creationId xmlns:a16="http://schemas.microsoft.com/office/drawing/2014/main" xmlns="" id="{70D2EE62-218B-4C7E-9491-D406A1D9F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705"/>
              <a:ext cx="2172" cy="21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5" name="AutoShape 79">
              <a:extLst>
                <a:ext uri="{FF2B5EF4-FFF2-40B4-BE49-F238E27FC236}">
                  <a16:creationId xmlns:a16="http://schemas.microsoft.com/office/drawing/2014/main" xmlns="" id="{770C2B21-5656-42CE-8628-CB95F5DCA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389315">
              <a:off x="4274" y="1523"/>
              <a:ext cx="224" cy="1613"/>
            </a:xfrm>
            <a:prstGeom prst="can">
              <a:avLst>
                <a:gd name="adj" fmla="val 60508"/>
              </a:avLst>
            </a:prstGeom>
            <a:gradFill rotWithShape="0">
              <a:gsLst>
                <a:gs pos="0">
                  <a:srgbClr val="00CCFF">
                    <a:gamma/>
                    <a:shade val="66275"/>
                    <a:invGamma/>
                  </a:srgbClr>
                </a:gs>
                <a:gs pos="50000">
                  <a:srgbClr val="00CCFF"/>
                </a:gs>
                <a:gs pos="100000">
                  <a:srgbClr val="00CCFF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6" name="Line 80">
              <a:extLst>
                <a:ext uri="{FF2B5EF4-FFF2-40B4-BE49-F238E27FC236}">
                  <a16:creationId xmlns:a16="http://schemas.microsoft.com/office/drawing/2014/main" xmlns="" id="{BD4BFAF3-F1AB-4233-80D8-FF8CD295DC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9315">
              <a:off x="3768" y="2126"/>
              <a:ext cx="0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7" name="Line 81">
              <a:extLst>
                <a:ext uri="{FF2B5EF4-FFF2-40B4-BE49-F238E27FC236}">
                  <a16:creationId xmlns:a16="http://schemas.microsoft.com/office/drawing/2014/main" xmlns="" id="{BBA1ED87-9587-4576-AB44-FC3A7F5266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9315">
              <a:off x="3767" y="2351"/>
              <a:ext cx="0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8" name="Line 82">
              <a:extLst>
                <a:ext uri="{FF2B5EF4-FFF2-40B4-BE49-F238E27FC236}">
                  <a16:creationId xmlns:a16="http://schemas.microsoft.com/office/drawing/2014/main" xmlns="" id="{A5408A89-184B-42EF-B5EE-9D99C50EA4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10685" flipV="1">
              <a:off x="4499" y="1663"/>
              <a:ext cx="0" cy="4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19" name="Object 83">
              <a:extLst>
                <a:ext uri="{FF2B5EF4-FFF2-40B4-BE49-F238E27FC236}">
                  <a16:creationId xmlns:a16="http://schemas.microsoft.com/office/drawing/2014/main" xmlns="" id="{336FEFCB-EE5D-4282-8054-375C3EC5E5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2231"/>
            <a:ext cx="25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5" name="Equation" r:id="rId13" imgW="444240" imgH="368280" progId="Equation.3">
                    <p:embed/>
                  </p:oleObj>
                </mc:Choice>
                <mc:Fallback>
                  <p:oleObj name="Equation" r:id="rId13" imgW="444240" imgH="36828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2231"/>
                          <a:ext cx="256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0" name="Line 84">
              <a:extLst>
                <a:ext uri="{FF2B5EF4-FFF2-40B4-BE49-F238E27FC236}">
                  <a16:creationId xmlns:a16="http://schemas.microsoft.com/office/drawing/2014/main" xmlns="" id="{49F9B71D-AAC2-444C-B7C2-A02F20D6E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09"/>
              <a:ext cx="0" cy="269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421" name="Object 85">
              <a:extLst>
                <a:ext uri="{FF2B5EF4-FFF2-40B4-BE49-F238E27FC236}">
                  <a16:creationId xmlns:a16="http://schemas.microsoft.com/office/drawing/2014/main" xmlns="" id="{C13267E7-F83D-4502-9197-FEBAC2E57C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8" y="1744"/>
            <a:ext cx="19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6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1744"/>
                          <a:ext cx="19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2" name="Freeform 86" descr="上对角虚线">
              <a:extLst>
                <a:ext uri="{FF2B5EF4-FFF2-40B4-BE49-F238E27FC236}">
                  <a16:creationId xmlns:a16="http://schemas.microsoft.com/office/drawing/2014/main" xmlns="" id="{C82D3FC0-A906-4147-8FD0-BBC5354E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76"/>
              <a:ext cx="1435" cy="235"/>
            </a:xfrm>
            <a:custGeom>
              <a:avLst/>
              <a:gdLst>
                <a:gd name="T0" fmla="*/ 0 w 1776"/>
                <a:gd name="T1" fmla="*/ 0 h 336"/>
                <a:gd name="T2" fmla="*/ 78 w 1776"/>
                <a:gd name="T3" fmla="*/ 54 h 336"/>
                <a:gd name="T4" fmla="*/ 132 w 1776"/>
                <a:gd name="T5" fmla="*/ 150 h 336"/>
                <a:gd name="T6" fmla="*/ 186 w 1776"/>
                <a:gd name="T7" fmla="*/ 324 h 336"/>
                <a:gd name="T8" fmla="*/ 1776 w 1776"/>
                <a:gd name="T9" fmla="*/ 336 h 336"/>
                <a:gd name="T10" fmla="*/ 1758 w 1776"/>
                <a:gd name="T11" fmla="*/ 228 h 336"/>
                <a:gd name="T12" fmla="*/ 1664 w 1776"/>
                <a:gd name="T13" fmla="*/ 91 h 336"/>
                <a:gd name="T14" fmla="*/ 1626 w 1776"/>
                <a:gd name="T15" fmla="*/ 30 h 336"/>
                <a:gd name="T16" fmla="*/ 1536 w 1776"/>
                <a:gd name="T17" fmla="*/ 6 h 336"/>
                <a:gd name="T18" fmla="*/ 0 w 1776"/>
                <a:gd name="T1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6" h="336">
                  <a:moveTo>
                    <a:pt x="0" y="0"/>
                  </a:moveTo>
                  <a:lnTo>
                    <a:pt x="78" y="54"/>
                  </a:lnTo>
                  <a:lnTo>
                    <a:pt x="132" y="150"/>
                  </a:lnTo>
                  <a:lnTo>
                    <a:pt x="186" y="324"/>
                  </a:lnTo>
                  <a:lnTo>
                    <a:pt x="1776" y="336"/>
                  </a:lnTo>
                  <a:lnTo>
                    <a:pt x="1758" y="228"/>
                  </a:lnTo>
                  <a:lnTo>
                    <a:pt x="1664" y="91"/>
                  </a:lnTo>
                  <a:lnTo>
                    <a:pt x="1626" y="30"/>
                  </a:lnTo>
                  <a:lnTo>
                    <a:pt x="1536" y="6"/>
                  </a:lnTo>
                  <a:lnTo>
                    <a:pt x="0" y="0"/>
                  </a:lnTo>
                  <a:close/>
                </a:path>
              </a:pathLst>
            </a:custGeom>
            <a:pattFill prst="dashUpDiag">
              <a:fgClr>
                <a:schemeClr val="tx2"/>
              </a:fgClr>
              <a:bgClr>
                <a:schemeClr val="accent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3" name="Freeform 87" descr="上对角虚线">
              <a:extLst>
                <a:ext uri="{FF2B5EF4-FFF2-40B4-BE49-F238E27FC236}">
                  <a16:creationId xmlns:a16="http://schemas.microsoft.com/office/drawing/2014/main" xmlns="" id="{F0ACE983-84C6-428A-AAAA-2822D2620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2442"/>
              <a:ext cx="1483" cy="296"/>
            </a:xfrm>
            <a:custGeom>
              <a:avLst/>
              <a:gdLst>
                <a:gd name="T0" fmla="*/ 1578 w 1836"/>
                <a:gd name="T1" fmla="*/ 360 h 366"/>
                <a:gd name="T2" fmla="*/ 1692 w 1836"/>
                <a:gd name="T3" fmla="*/ 288 h 366"/>
                <a:gd name="T4" fmla="*/ 1800 w 1836"/>
                <a:gd name="T5" fmla="*/ 134 h 366"/>
                <a:gd name="T6" fmla="*/ 1836 w 1836"/>
                <a:gd name="T7" fmla="*/ 0 h 366"/>
                <a:gd name="T8" fmla="*/ 210 w 1836"/>
                <a:gd name="T9" fmla="*/ 18 h 366"/>
                <a:gd name="T10" fmla="*/ 192 w 1836"/>
                <a:gd name="T11" fmla="*/ 96 h 366"/>
                <a:gd name="T12" fmla="*/ 126 w 1836"/>
                <a:gd name="T13" fmla="*/ 234 h 366"/>
                <a:gd name="T14" fmla="*/ 72 w 1836"/>
                <a:gd name="T15" fmla="*/ 300 h 366"/>
                <a:gd name="T16" fmla="*/ 0 w 1836"/>
                <a:gd name="T17" fmla="*/ 366 h 366"/>
                <a:gd name="T18" fmla="*/ 1578 w 1836"/>
                <a:gd name="T19" fmla="*/ 36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6" h="366">
                  <a:moveTo>
                    <a:pt x="1578" y="360"/>
                  </a:moveTo>
                  <a:lnTo>
                    <a:pt x="1692" y="288"/>
                  </a:lnTo>
                  <a:lnTo>
                    <a:pt x="1800" y="134"/>
                  </a:lnTo>
                  <a:lnTo>
                    <a:pt x="1836" y="0"/>
                  </a:lnTo>
                  <a:lnTo>
                    <a:pt x="210" y="18"/>
                  </a:lnTo>
                  <a:lnTo>
                    <a:pt x="192" y="96"/>
                  </a:lnTo>
                  <a:lnTo>
                    <a:pt x="126" y="234"/>
                  </a:lnTo>
                  <a:lnTo>
                    <a:pt x="72" y="300"/>
                  </a:lnTo>
                  <a:lnTo>
                    <a:pt x="0" y="366"/>
                  </a:lnTo>
                  <a:lnTo>
                    <a:pt x="1578" y="360"/>
                  </a:lnTo>
                  <a:close/>
                </a:path>
              </a:pathLst>
            </a:custGeom>
            <a:pattFill prst="dashUpDiag">
              <a:fgClr>
                <a:schemeClr val="tx1"/>
              </a:fgClr>
              <a:bgClr>
                <a:schemeClr val="accent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424" name="Object 88">
              <a:extLst>
                <a:ext uri="{FF2B5EF4-FFF2-40B4-BE49-F238E27FC236}">
                  <a16:creationId xmlns:a16="http://schemas.microsoft.com/office/drawing/2014/main" xmlns="" id="{2A0CAAAD-6C52-4969-B307-45895235F8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3" y="2490"/>
            <a:ext cx="20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7"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2490"/>
                          <a:ext cx="20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5" name="Freeform 89">
              <a:extLst>
                <a:ext uri="{FF2B5EF4-FFF2-40B4-BE49-F238E27FC236}">
                  <a16:creationId xmlns:a16="http://schemas.microsoft.com/office/drawing/2014/main" xmlns="" id="{4307B579-3BEA-4A54-88C4-72ED39BA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209"/>
              <a:ext cx="1305" cy="252"/>
            </a:xfrm>
            <a:custGeom>
              <a:avLst/>
              <a:gdLst>
                <a:gd name="T0" fmla="*/ 0 w 1626"/>
                <a:gd name="T1" fmla="*/ 0 h 312"/>
                <a:gd name="T2" fmla="*/ 1578 w 1626"/>
                <a:gd name="T3" fmla="*/ 0 h 312"/>
                <a:gd name="T4" fmla="*/ 1626 w 1626"/>
                <a:gd name="T5" fmla="*/ 86 h 312"/>
                <a:gd name="T6" fmla="*/ 1626 w 1626"/>
                <a:gd name="T7" fmla="*/ 171 h 312"/>
                <a:gd name="T8" fmla="*/ 1608 w 1626"/>
                <a:gd name="T9" fmla="*/ 263 h 312"/>
                <a:gd name="T10" fmla="*/ 1578 w 1626"/>
                <a:gd name="T11" fmla="*/ 300 h 312"/>
                <a:gd name="T12" fmla="*/ 18 w 1626"/>
                <a:gd name="T13" fmla="*/ 312 h 312"/>
                <a:gd name="T14" fmla="*/ 18 w 1626"/>
                <a:gd name="T15" fmla="*/ 182 h 312"/>
                <a:gd name="T16" fmla="*/ 6 w 1626"/>
                <a:gd name="T17" fmla="*/ 108 h 312"/>
                <a:gd name="T18" fmla="*/ 0 w 1626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312">
                  <a:moveTo>
                    <a:pt x="0" y="0"/>
                  </a:moveTo>
                  <a:lnTo>
                    <a:pt x="1578" y="0"/>
                  </a:lnTo>
                  <a:lnTo>
                    <a:pt x="1626" y="86"/>
                  </a:lnTo>
                  <a:lnTo>
                    <a:pt x="1626" y="171"/>
                  </a:lnTo>
                  <a:lnTo>
                    <a:pt x="1608" y="263"/>
                  </a:lnTo>
                  <a:lnTo>
                    <a:pt x="1578" y="300"/>
                  </a:lnTo>
                  <a:lnTo>
                    <a:pt x="18" y="312"/>
                  </a:lnTo>
                  <a:lnTo>
                    <a:pt x="18" y="182"/>
                  </a:lnTo>
                  <a:lnTo>
                    <a:pt x="6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5F4FF">
                    <a:gamma/>
                    <a:shade val="46275"/>
                    <a:invGamma/>
                  </a:srgbClr>
                </a:gs>
                <a:gs pos="50000">
                  <a:srgbClr val="C5F4FF">
                    <a:alpha val="50000"/>
                  </a:srgbClr>
                </a:gs>
                <a:gs pos="100000">
                  <a:srgbClr val="C5F4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6" name="Line 90">
              <a:extLst>
                <a:ext uri="{FF2B5EF4-FFF2-40B4-BE49-F238E27FC236}">
                  <a16:creationId xmlns:a16="http://schemas.microsoft.com/office/drawing/2014/main" xmlns="" id="{9AD02768-ECED-4D7B-BB7D-149F4F9E9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89315">
              <a:off x="4421" y="2059"/>
              <a:ext cx="0" cy="5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27" name="Object 91">
              <a:extLst>
                <a:ext uri="{FF2B5EF4-FFF2-40B4-BE49-F238E27FC236}">
                  <a16:creationId xmlns:a16="http://schemas.microsoft.com/office/drawing/2014/main" xmlns="" id="{5AC7D76B-0EDD-429E-86F9-09C75DF8D8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6" y="2209"/>
            <a:ext cx="19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8" name="公式" r:id="rId19" imgW="126720" imgH="164880" progId="Equation.3">
                    <p:embed/>
                  </p:oleObj>
                </mc:Choice>
                <mc:Fallback>
                  <p:oleObj name="公式" r:id="rId19" imgW="126720" imgH="16488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2209"/>
                          <a:ext cx="19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8" name="Oval 92" descr="上对角虚线">
              <a:extLst>
                <a:ext uri="{FF2B5EF4-FFF2-40B4-BE49-F238E27FC236}">
                  <a16:creationId xmlns:a16="http://schemas.microsoft.com/office/drawing/2014/main" xmlns="" id="{B6DDC8FE-F754-4561-B922-50115A008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1976"/>
              <a:ext cx="466" cy="764"/>
            </a:xfrm>
            <a:prstGeom prst="ellipse">
              <a:avLst/>
            </a:prstGeom>
            <a:pattFill prst="dashUpDiag">
              <a:fgClr>
                <a:schemeClr val="tx2"/>
              </a:fgClr>
              <a:bgClr>
                <a:srgbClr val="EBFB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9" name="Oval 93">
              <a:extLst>
                <a:ext uri="{FF2B5EF4-FFF2-40B4-BE49-F238E27FC236}">
                  <a16:creationId xmlns:a16="http://schemas.microsoft.com/office/drawing/2014/main" xmlns="" id="{4CD4C14B-0C7B-452F-9016-4EAB9AA47B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389315">
              <a:off x="3498" y="2280"/>
              <a:ext cx="269" cy="125"/>
            </a:xfrm>
            <a:prstGeom prst="ellipse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DAD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AutoShape 94">
              <a:extLst>
                <a:ext uri="{FF2B5EF4-FFF2-40B4-BE49-F238E27FC236}">
                  <a16:creationId xmlns:a16="http://schemas.microsoft.com/office/drawing/2014/main" xmlns="" id="{1156503F-0891-48FD-85C7-63EC52166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389315">
              <a:off x="3927" y="1466"/>
              <a:ext cx="764" cy="1784"/>
            </a:xfrm>
            <a:prstGeom prst="can">
              <a:avLst>
                <a:gd name="adj" fmla="val 61912"/>
              </a:avLst>
            </a:prstGeom>
            <a:noFill/>
            <a:ln w="28575">
              <a:solidFill>
                <a:srgbClr val="0DADB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Line 95">
              <a:extLst>
                <a:ext uri="{FF2B5EF4-FFF2-40B4-BE49-F238E27FC236}">
                  <a16:creationId xmlns:a16="http://schemas.microsoft.com/office/drawing/2014/main" xmlns="" id="{9C28E015-57FE-454A-AFB0-8B93BD03F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5" y="2209"/>
              <a:ext cx="4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2" name="Line 96">
              <a:extLst>
                <a:ext uri="{FF2B5EF4-FFF2-40B4-BE49-F238E27FC236}">
                  <a16:creationId xmlns:a16="http://schemas.microsoft.com/office/drawing/2014/main" xmlns="" id="{719C3B38-390D-48F8-BB32-E3F93A774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5" y="2478"/>
              <a:ext cx="4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33" name="Group 97">
            <a:extLst>
              <a:ext uri="{FF2B5EF4-FFF2-40B4-BE49-F238E27FC236}">
                <a16:creationId xmlns:a16="http://schemas.microsoft.com/office/drawing/2014/main" xmlns="" id="{10728E26-CCD0-458B-BFF7-833BDB24B5A5}"/>
              </a:ext>
            </a:extLst>
          </p:cNvPr>
          <p:cNvGrpSpPr>
            <a:grpSpLocks/>
          </p:cNvGrpSpPr>
          <p:nvPr/>
        </p:nvGrpSpPr>
        <p:grpSpPr bwMode="auto">
          <a:xfrm>
            <a:off x="7564439" y="4552951"/>
            <a:ext cx="1362075" cy="1452563"/>
            <a:chOff x="3805" y="2868"/>
            <a:chExt cx="858" cy="915"/>
          </a:xfrm>
        </p:grpSpPr>
        <p:sp>
          <p:nvSpPr>
            <p:cNvPr id="14434" name="Oval 98" descr="上对角虚线">
              <a:extLst>
                <a:ext uri="{FF2B5EF4-FFF2-40B4-BE49-F238E27FC236}">
                  <a16:creationId xmlns:a16="http://schemas.microsoft.com/office/drawing/2014/main" xmlns="" id="{78C2CC01-D43C-4308-9BE9-2C69C27E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868"/>
              <a:ext cx="814" cy="803"/>
            </a:xfrm>
            <a:prstGeom prst="ellipse">
              <a:avLst/>
            </a:prstGeom>
            <a:pattFill prst="dashUpDiag">
              <a:fgClr>
                <a:schemeClr val="tx1">
                  <a:alpha val="70000"/>
                </a:schemeClr>
              </a:fgClr>
              <a:bgClr>
                <a:schemeClr val="accent1">
                  <a:alpha val="70000"/>
                </a:schemeClr>
              </a:bgClr>
            </a:pattFill>
            <a:ln w="28575">
              <a:solidFill>
                <a:srgbClr val="0DAD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5" name="Oval 99">
              <a:extLst>
                <a:ext uri="{FF2B5EF4-FFF2-40B4-BE49-F238E27FC236}">
                  <a16:creationId xmlns:a16="http://schemas.microsoft.com/office/drawing/2014/main" xmlns="" id="{010C501F-9493-4A94-8602-74C24F9C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3152"/>
              <a:ext cx="238" cy="236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DAD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6" name="Line 100">
              <a:extLst>
                <a:ext uri="{FF2B5EF4-FFF2-40B4-BE49-F238E27FC236}">
                  <a16:creationId xmlns:a16="http://schemas.microsoft.com/office/drawing/2014/main" xmlns="" id="{BA4ECE0D-72B9-4595-B596-BD1240003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3268"/>
              <a:ext cx="227" cy="344"/>
            </a:xfrm>
            <a:prstGeom prst="line">
              <a:avLst/>
            </a:prstGeom>
            <a:noFill/>
            <a:ln w="28575">
              <a:solidFill>
                <a:srgbClr val="E8186C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37" name="Object 101">
              <a:extLst>
                <a:ext uri="{FF2B5EF4-FFF2-40B4-BE49-F238E27FC236}">
                  <a16:creationId xmlns:a16="http://schemas.microsoft.com/office/drawing/2014/main" xmlns="" id="{21041E4A-4E0A-47DA-8275-80A3DE6D83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566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9" name="公式" r:id="rId21" imgW="279360" imgH="317160" progId="Equation.3">
                    <p:embed/>
                  </p:oleObj>
                </mc:Choice>
                <mc:Fallback>
                  <p:oleObj name="公式" r:id="rId21" imgW="279360" imgH="31716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66"/>
                          <a:ext cx="19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8" name="Line 102">
              <a:extLst>
                <a:ext uri="{FF2B5EF4-FFF2-40B4-BE49-F238E27FC236}">
                  <a16:creationId xmlns:a16="http://schemas.microsoft.com/office/drawing/2014/main" xmlns="" id="{83010081-DB01-4F7D-9515-89B377FF0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8" y="3268"/>
              <a:ext cx="63" cy="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39" name="Group 103">
            <a:extLst>
              <a:ext uri="{FF2B5EF4-FFF2-40B4-BE49-F238E27FC236}">
                <a16:creationId xmlns:a16="http://schemas.microsoft.com/office/drawing/2014/main" xmlns="" id="{F6DAA892-B76E-49FF-A394-AE9A712E80AE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4811714"/>
            <a:ext cx="1008062" cy="777875"/>
            <a:chOff x="4032" y="2928"/>
            <a:chExt cx="1056" cy="816"/>
          </a:xfrm>
        </p:grpSpPr>
        <p:sp>
          <p:nvSpPr>
            <p:cNvPr id="14440" name="AutoShape 104">
              <a:extLst>
                <a:ext uri="{FF2B5EF4-FFF2-40B4-BE49-F238E27FC236}">
                  <a16:creationId xmlns:a16="http://schemas.microsoft.com/office/drawing/2014/main" xmlns="" id="{372F65DE-6A9D-4F9E-BDCD-BA232CCBE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28"/>
              <a:ext cx="829" cy="816"/>
            </a:xfrm>
            <a:custGeom>
              <a:avLst/>
              <a:gdLst>
                <a:gd name="G0" fmla="+- 1959 0 0"/>
                <a:gd name="G1" fmla="+- 21600 0 1959"/>
                <a:gd name="G2" fmla="+- 21600 0 195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59" y="10800"/>
                  </a:moveTo>
                  <a:cubicBezTo>
                    <a:pt x="1959" y="15683"/>
                    <a:pt x="5917" y="19641"/>
                    <a:pt x="10800" y="19641"/>
                  </a:cubicBezTo>
                  <a:cubicBezTo>
                    <a:pt x="15683" y="19641"/>
                    <a:pt x="19641" y="15683"/>
                    <a:pt x="19641" y="10800"/>
                  </a:cubicBezTo>
                  <a:cubicBezTo>
                    <a:pt x="19641" y="5917"/>
                    <a:pt x="15683" y="1959"/>
                    <a:pt x="10800" y="1959"/>
                  </a:cubicBezTo>
                  <a:cubicBezTo>
                    <a:pt x="5917" y="1959"/>
                    <a:pt x="1959" y="5917"/>
                    <a:pt x="1959" y="10800"/>
                  </a:cubicBezTo>
                  <a:close/>
                </a:path>
              </a:pathLst>
            </a:custGeom>
            <a:solidFill>
              <a:srgbClr val="FACA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" name="Line 105">
              <a:extLst>
                <a:ext uri="{FF2B5EF4-FFF2-40B4-BE49-F238E27FC236}">
                  <a16:creationId xmlns:a16="http://schemas.microsoft.com/office/drawing/2014/main" xmlns="" id="{28DA73B1-41B8-4BFB-819B-41E08592E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3040"/>
              <a:ext cx="167" cy="2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2" name="Line 106">
              <a:extLst>
                <a:ext uri="{FF2B5EF4-FFF2-40B4-BE49-F238E27FC236}">
                  <a16:creationId xmlns:a16="http://schemas.microsoft.com/office/drawing/2014/main" xmlns="" id="{E9649A92-AE53-4604-9EBC-C494D73B7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275"/>
              <a:ext cx="143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3" name="Line 107">
              <a:extLst>
                <a:ext uri="{FF2B5EF4-FFF2-40B4-BE49-F238E27FC236}">
                  <a16:creationId xmlns:a16="http://schemas.microsoft.com/office/drawing/2014/main" xmlns="" id="{A29DE549-17E2-4E9E-881E-207F44F4C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0" y="3275"/>
              <a:ext cx="190" cy="12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444" name="Object 108">
              <a:extLst>
                <a:ext uri="{FF2B5EF4-FFF2-40B4-BE49-F238E27FC236}">
                  <a16:creationId xmlns:a16="http://schemas.microsoft.com/office/drawing/2014/main" xmlns="" id="{B6E6801A-F58A-44EE-BC03-E7693A2D36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8" y="2993"/>
            <a:ext cx="31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0" name="Equation" r:id="rId23" imgW="190440" imgH="177480" progId="Equation.3">
                    <p:embed/>
                  </p:oleObj>
                </mc:Choice>
                <mc:Fallback>
                  <p:oleObj name="Equation" r:id="rId23" imgW="190440" imgH="17748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2993"/>
                          <a:ext cx="31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5" name="Object 109">
              <a:extLst>
                <a:ext uri="{FF2B5EF4-FFF2-40B4-BE49-F238E27FC236}">
                  <a16:creationId xmlns:a16="http://schemas.microsoft.com/office/drawing/2014/main" xmlns="" id="{699CFF9D-2459-4C1C-B9E2-8DEFAF5D7F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985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1" name="Equation" r:id="rId25" imgW="114120" imgH="126720" progId="Equation.3">
                    <p:embed/>
                  </p:oleObj>
                </mc:Choice>
                <mc:Fallback>
                  <p:oleObj name="Equation" r:id="rId25" imgW="114120" imgH="12672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85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xmlns="" id="{DFBC6904-E72E-4EF5-81A7-4316F0B9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CD24-CD81-47D4-96B8-FB49DB505C5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8BA1D761-EF81-4D14-B14B-D0EEA1AE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4" y="101601"/>
            <a:ext cx="225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本章目录</a:t>
            </a:r>
          </a:p>
        </p:txBody>
      </p:sp>
      <p:sp>
        <p:nvSpPr>
          <p:cNvPr id="30723" name="Oval 3">
            <a:extLst>
              <a:ext uri="{FF2B5EF4-FFF2-40B4-BE49-F238E27FC236}">
                <a16:creationId xmlns:a16="http://schemas.microsoft.com/office/drawing/2014/main" xmlns="" id="{3647C489-5331-4609-925A-EC380170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620714"/>
            <a:ext cx="3824288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Text Box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xmlns="" id="{5E2BEE7A-53B5-48D6-8F04-A493B8B25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1557339"/>
            <a:ext cx="374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8-1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电磁感应定律</a:t>
            </a:r>
          </a:p>
        </p:txBody>
      </p:sp>
      <p:sp>
        <p:nvSpPr>
          <p:cNvPr id="30725" name="Text Box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xmlns="" id="{9141BBFB-E607-4533-A121-DB90C1215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2205039"/>
            <a:ext cx="575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8-2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动生电动势和感生电动势</a:t>
            </a:r>
          </a:p>
        </p:txBody>
      </p:sp>
      <p:sp>
        <p:nvSpPr>
          <p:cNvPr id="30726" name="Text Box 6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xmlns="" id="{347FF1A7-2B64-40FA-8EDD-F297F5FF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285432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8-3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自感和互感</a:t>
            </a:r>
          </a:p>
        </p:txBody>
      </p:sp>
      <p:sp>
        <p:nvSpPr>
          <p:cNvPr id="30727" name="Text Box 7">
            <a:hlinkClick r:id="rId5" action="ppaction://hlinkpres?slideindex=1&amp;slidetitle=幻灯片 1"/>
            <a:extLst>
              <a:ext uri="{FF2B5EF4-FFF2-40B4-BE49-F238E27FC236}">
                <a16:creationId xmlns:a16="http://schemas.microsoft.com/office/drawing/2014/main" xmlns="" id="{B2BF0E04-43AE-4F51-981B-2C499B72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831" y="3502026"/>
            <a:ext cx="2678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dist"/>
            <a:r>
              <a:rPr lang="en-US" altLang="zh-CN" sz="32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8-4  </a:t>
            </a:r>
            <a:r>
              <a:rPr lang="en-US" altLang="zh-CN" sz="1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000" i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</a:t>
            </a:r>
          </a:p>
        </p:txBody>
      </p:sp>
      <p:sp>
        <p:nvSpPr>
          <p:cNvPr id="30728" name="Text Box 8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xmlns="" id="{E998CF76-6C51-47C8-9F2D-215FB460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152900"/>
            <a:ext cx="619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8-5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磁场的能量  磁场能量密度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xmlns="" id="{F39C8806-7FE3-4213-8493-E0EF1982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750888"/>
            <a:ext cx="410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66"/>
                </a:solidFill>
                <a:ea typeface="楷体_GB2312" pitchFamily="49" charset="-122"/>
              </a:rPr>
              <a:t>选择进入下一节：</a:t>
            </a:r>
          </a:p>
        </p:txBody>
      </p:sp>
      <p:sp>
        <p:nvSpPr>
          <p:cNvPr id="30731" name="Text Box 11">
            <a:hlinkClick r:id="rId7"/>
            <a:extLst>
              <a:ext uri="{FF2B5EF4-FFF2-40B4-BE49-F238E27FC236}">
                <a16:creationId xmlns:a16="http://schemas.microsoft.com/office/drawing/2014/main" xmlns="" id="{E539FF70-CCCF-4CE7-8546-433226DE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797426"/>
            <a:ext cx="65547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8-6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位移电流  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电磁场基本方程的积分形式</a:t>
            </a:r>
          </a:p>
        </p:txBody>
      </p:sp>
      <p:sp>
        <p:nvSpPr>
          <p:cNvPr id="30732" name="WordArt 12">
            <a:hlinkClick r:id="rId8"/>
            <a:extLst>
              <a:ext uri="{FF2B5EF4-FFF2-40B4-BE49-F238E27FC236}">
                <a16:creationId xmlns:a16="http://schemas.microsoft.com/office/drawing/2014/main" xmlns="" id="{0956D8BE-8E49-492E-9661-A4E4FD8805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126664" y="5978525"/>
            <a:ext cx="327025" cy="241300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END</a:t>
            </a:r>
            <a:endParaRPr lang="zh-CN" altLang="en-US" sz="3600" kern="10">
              <a:ln w="9525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6A537FBC-AE8B-4A22-8C4B-7E0A635B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0B4D962-72C2-4346-A7E9-EDA7C934671B}"/>
              </a:ext>
            </a:extLst>
          </p:cNvPr>
          <p:cNvSpPr txBox="1"/>
          <p:nvPr/>
        </p:nvSpPr>
        <p:spPr>
          <a:xfrm>
            <a:off x="3683732" y="2564904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§8-5 </a:t>
            </a:r>
            <a:r>
              <a:rPr lang="zh-CN" altLang="en-US" sz="4400" dirty="0"/>
              <a:t>磁场的能量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286240" y="3417120"/>
              <a:ext cx="3132000" cy="3218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6880" y="3407760"/>
                <a:ext cx="315072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4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66039D99-3BCD-439C-AA68-8B5F57A7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AF171A6-AA40-4967-AAEB-3EEE2EDE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7" y="836712"/>
            <a:ext cx="4310610" cy="18775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218880" y="291240"/>
              <a:ext cx="11968920" cy="6090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520" y="280440"/>
                <a:ext cx="11988000" cy="61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8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29A8BCE-C112-47AE-84F3-2713DF29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4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938520" y="442800"/>
              <a:ext cx="11145240" cy="59389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800" y="435600"/>
                <a:ext cx="11163960" cy="59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4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xmlns="" id="{3ABF56AD-7361-4442-A006-DBCF6655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6629-B99F-4F68-86B8-68F1733F221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xmlns="" id="{C17742F2-5F10-4889-99E9-6F13A6EAE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2" y="1997869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自感线圈磁能</a:t>
            </a:r>
            <a:endParaRPr kumimoji="1"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xmlns="" id="{E6598F9B-4EC7-4A07-85A3-BF9AE404F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1376"/>
              </p:ext>
            </p:extLst>
          </p:nvPr>
        </p:nvGraphicFramePr>
        <p:xfrm>
          <a:off x="2874691" y="1789113"/>
          <a:ext cx="22320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691" y="1789113"/>
                        <a:ext cx="2232025" cy="1054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8" name="Group 8">
            <a:extLst>
              <a:ext uri="{FF2B5EF4-FFF2-40B4-BE49-F238E27FC236}">
                <a16:creationId xmlns:a16="http://schemas.microsoft.com/office/drawing/2014/main" xmlns="" id="{C04B08CF-23EC-4965-AC0C-5A7901291AF1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1341438"/>
            <a:ext cx="3352800" cy="1600200"/>
            <a:chOff x="3456" y="480"/>
            <a:chExt cx="2112" cy="1008"/>
          </a:xfrm>
        </p:grpSpPr>
        <p:grpSp>
          <p:nvGrpSpPr>
            <p:cNvPr id="10249" name="Group 9">
              <a:extLst>
                <a:ext uri="{FF2B5EF4-FFF2-40B4-BE49-F238E27FC236}">
                  <a16:creationId xmlns:a16="http://schemas.microsoft.com/office/drawing/2014/main" xmlns="" id="{0BF2653F-1F83-44B2-9C5A-0546AB465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6" y="572"/>
              <a:ext cx="1977" cy="870"/>
              <a:chOff x="3546" y="572"/>
              <a:chExt cx="1977" cy="870"/>
            </a:xfrm>
          </p:grpSpPr>
          <p:sp>
            <p:nvSpPr>
              <p:cNvPr id="10250" name="AutoShape 10">
                <a:extLst>
                  <a:ext uri="{FF2B5EF4-FFF2-40B4-BE49-F238E27FC236}">
                    <a16:creationId xmlns:a16="http://schemas.microsoft.com/office/drawing/2014/main" xmlns="" id="{9E47E7EC-8A04-4AB2-A8B2-A229E79B8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90567">
                <a:off x="4306" y="-142"/>
                <a:ext cx="458" cy="1977"/>
              </a:xfrm>
              <a:prstGeom prst="can">
                <a:avLst>
                  <a:gd name="adj" fmla="val 44105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1" name="Freeform 11">
                <a:extLst>
                  <a:ext uri="{FF2B5EF4-FFF2-40B4-BE49-F238E27FC236}">
                    <a16:creationId xmlns:a16="http://schemas.microsoft.com/office/drawing/2014/main" xmlns="" id="{41956AB5-BD9A-4363-936D-1D52990F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2" name="Freeform 12">
                <a:extLst>
                  <a:ext uri="{FF2B5EF4-FFF2-40B4-BE49-F238E27FC236}">
                    <a16:creationId xmlns:a16="http://schemas.microsoft.com/office/drawing/2014/main" xmlns="" id="{4FA8D525-25A7-4C8F-8669-95DC7E4CB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3" name="Freeform 13">
                <a:extLst>
                  <a:ext uri="{FF2B5EF4-FFF2-40B4-BE49-F238E27FC236}">
                    <a16:creationId xmlns:a16="http://schemas.microsoft.com/office/drawing/2014/main" xmlns="" id="{8B1426EA-DFB8-4771-94B2-D9CBE77FE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4" name="Freeform 14">
                <a:extLst>
                  <a:ext uri="{FF2B5EF4-FFF2-40B4-BE49-F238E27FC236}">
                    <a16:creationId xmlns:a16="http://schemas.microsoft.com/office/drawing/2014/main" xmlns="" id="{97424AAB-8CBE-4511-BD52-C2149D4A6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5" name="Freeform 15">
                <a:extLst>
                  <a:ext uri="{FF2B5EF4-FFF2-40B4-BE49-F238E27FC236}">
                    <a16:creationId xmlns:a16="http://schemas.microsoft.com/office/drawing/2014/main" xmlns="" id="{3C803C48-E1D4-43C6-838C-BB61B7137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6" name="Freeform 16">
                <a:extLst>
                  <a:ext uri="{FF2B5EF4-FFF2-40B4-BE49-F238E27FC236}">
                    <a16:creationId xmlns:a16="http://schemas.microsoft.com/office/drawing/2014/main" xmlns="" id="{0C1737DB-8172-4CEA-B13B-FE3D31F5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7" name="Freeform 17">
                <a:extLst>
                  <a:ext uri="{FF2B5EF4-FFF2-40B4-BE49-F238E27FC236}">
                    <a16:creationId xmlns:a16="http://schemas.microsoft.com/office/drawing/2014/main" xmlns="" id="{FC30419F-38D4-4A12-A76F-8E3674B39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8" name="Freeform 18">
                <a:extLst>
                  <a:ext uri="{FF2B5EF4-FFF2-40B4-BE49-F238E27FC236}">
                    <a16:creationId xmlns:a16="http://schemas.microsoft.com/office/drawing/2014/main" xmlns="" id="{86A6B1BC-6EAE-4F9A-8653-D55B75FDA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Freeform 19">
                <a:extLst>
                  <a:ext uri="{FF2B5EF4-FFF2-40B4-BE49-F238E27FC236}">
                    <a16:creationId xmlns:a16="http://schemas.microsoft.com/office/drawing/2014/main" xmlns="" id="{16E32E64-0C05-4360-96A9-5C117CE48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Freeform 20">
                <a:extLst>
                  <a:ext uri="{FF2B5EF4-FFF2-40B4-BE49-F238E27FC236}">
                    <a16:creationId xmlns:a16="http://schemas.microsoft.com/office/drawing/2014/main" xmlns="" id="{B9F59419-935D-410F-8BD0-C4EDC708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" y="572"/>
                <a:ext cx="180" cy="549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Freeform 21">
                <a:extLst>
                  <a:ext uri="{FF2B5EF4-FFF2-40B4-BE49-F238E27FC236}">
                    <a16:creationId xmlns:a16="http://schemas.microsoft.com/office/drawing/2014/main" xmlns="" id="{7B8D2595-FDF2-4C9D-8F27-D6A63A312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Freeform 22">
                <a:extLst>
                  <a:ext uri="{FF2B5EF4-FFF2-40B4-BE49-F238E27FC236}">
                    <a16:creationId xmlns:a16="http://schemas.microsoft.com/office/drawing/2014/main" xmlns="" id="{B6862FE4-4FEF-45A0-8F3D-B89D9A227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Freeform 23">
                <a:extLst>
                  <a:ext uri="{FF2B5EF4-FFF2-40B4-BE49-F238E27FC236}">
                    <a16:creationId xmlns:a16="http://schemas.microsoft.com/office/drawing/2014/main" xmlns="" id="{BE799517-6A81-409A-A26B-ED4DD95D8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4" name="Freeform 24">
                <a:extLst>
                  <a:ext uri="{FF2B5EF4-FFF2-40B4-BE49-F238E27FC236}">
                    <a16:creationId xmlns:a16="http://schemas.microsoft.com/office/drawing/2014/main" xmlns="" id="{30980EFD-A63A-45A6-B431-76AAAC148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5" name="Freeform 25">
                <a:extLst>
                  <a:ext uri="{FF2B5EF4-FFF2-40B4-BE49-F238E27FC236}">
                    <a16:creationId xmlns:a16="http://schemas.microsoft.com/office/drawing/2014/main" xmlns="" id="{89B671E1-A156-4ADA-8764-AF2560ADF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6" name="Freeform 26">
                <a:extLst>
                  <a:ext uri="{FF2B5EF4-FFF2-40B4-BE49-F238E27FC236}">
                    <a16:creationId xmlns:a16="http://schemas.microsoft.com/office/drawing/2014/main" xmlns="" id="{BB0B69B0-6A5B-4884-89E3-474E817E7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Line 27">
                <a:extLst>
                  <a:ext uri="{FF2B5EF4-FFF2-40B4-BE49-F238E27FC236}">
                    <a16:creationId xmlns:a16="http://schemas.microsoft.com/office/drawing/2014/main" xmlns="" id="{546D2C1B-9324-43B6-9342-9969F5A02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1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8" name="Freeform 28">
                <a:extLst>
                  <a:ext uri="{FF2B5EF4-FFF2-40B4-BE49-F238E27FC236}">
                    <a16:creationId xmlns:a16="http://schemas.microsoft.com/office/drawing/2014/main" xmlns="" id="{6C984DA4-4542-4DFC-BAA3-920F1DCF0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" y="575"/>
                <a:ext cx="113" cy="504"/>
              </a:xfrm>
              <a:custGeom>
                <a:avLst/>
                <a:gdLst>
                  <a:gd name="T0" fmla="*/ 4 w 121"/>
                  <a:gd name="T1" fmla="*/ 45 h 528"/>
                  <a:gd name="T2" fmla="*/ 82 w 121"/>
                  <a:gd name="T3" fmla="*/ 14 h 528"/>
                  <a:gd name="T4" fmla="*/ 105 w 121"/>
                  <a:gd name="T5" fmla="*/ 380 h 528"/>
                  <a:gd name="T6" fmla="*/ 113 w 121"/>
                  <a:gd name="T7" fmla="*/ 474 h 528"/>
                  <a:gd name="T8" fmla="*/ 121 w 121"/>
                  <a:gd name="T9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28">
                    <a:moveTo>
                      <a:pt x="4" y="45"/>
                    </a:moveTo>
                    <a:cubicBezTo>
                      <a:pt x="59" y="7"/>
                      <a:pt x="0" y="0"/>
                      <a:pt x="82" y="14"/>
                    </a:cubicBezTo>
                    <a:cubicBezTo>
                      <a:pt x="98" y="135"/>
                      <a:pt x="96" y="258"/>
                      <a:pt x="105" y="380"/>
                    </a:cubicBezTo>
                    <a:cubicBezTo>
                      <a:pt x="107" y="411"/>
                      <a:pt x="110" y="443"/>
                      <a:pt x="113" y="474"/>
                    </a:cubicBezTo>
                    <a:cubicBezTo>
                      <a:pt x="115" y="492"/>
                      <a:pt x="121" y="528"/>
                      <a:pt x="121" y="528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9" name="Object 29">
                <a:extLst>
                  <a:ext uri="{FF2B5EF4-FFF2-40B4-BE49-F238E27FC236}">
                    <a16:creationId xmlns:a16="http://schemas.microsoft.com/office/drawing/2014/main" xmlns="" id="{0078EE0A-4B7C-410C-B5AD-A77E5A49F1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01" y="867"/>
              <a:ext cx="28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3" name="公式" r:id="rId5" imgW="215640" imgH="241200" progId="Equation.3">
                      <p:embed/>
                    </p:oleObj>
                  </mc:Choice>
                  <mc:Fallback>
                    <p:oleObj name="公式" r:id="rId5" imgW="215640" imgH="2412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" y="867"/>
                            <a:ext cx="282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0" name="Line 30">
                <a:extLst>
                  <a:ext uri="{FF2B5EF4-FFF2-40B4-BE49-F238E27FC236}">
                    <a16:creationId xmlns:a16="http://schemas.microsoft.com/office/drawing/2014/main" xmlns="" id="{A3ED28CC-8022-4758-A041-A96617C42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8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71" name="Object 31">
                <a:extLst>
                  <a:ext uri="{FF2B5EF4-FFF2-40B4-BE49-F238E27FC236}">
                    <a16:creationId xmlns:a16="http://schemas.microsoft.com/office/drawing/2014/main" xmlns="" id="{08A5C3C1-392F-43A4-8ACD-50BD607938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45" y="1121"/>
              <a:ext cx="299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4" name="公式" r:id="rId7" imgW="190440" imgH="228600" progId="Equation.3">
                      <p:embed/>
                    </p:oleObj>
                  </mc:Choice>
                  <mc:Fallback>
                    <p:oleObj name="公式" r:id="rId7" imgW="190440" imgH="2286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1121"/>
                            <a:ext cx="299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2" name="Line 32">
                <a:extLst>
                  <a:ext uri="{FF2B5EF4-FFF2-40B4-BE49-F238E27FC236}">
                    <a16:creationId xmlns:a16="http://schemas.microsoft.com/office/drawing/2014/main" xmlns="" id="{87927FF7-0164-4464-9BF8-983C1EAA4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1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33">
                <a:extLst>
                  <a:ext uri="{FF2B5EF4-FFF2-40B4-BE49-F238E27FC236}">
                    <a16:creationId xmlns:a16="http://schemas.microsoft.com/office/drawing/2014/main" xmlns="" id="{4901DEEE-C46A-47DA-94B5-D2BE48763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8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74" name="Object 34">
                <a:extLst>
                  <a:ext uri="{FF2B5EF4-FFF2-40B4-BE49-F238E27FC236}">
                    <a16:creationId xmlns:a16="http://schemas.microsoft.com/office/drawing/2014/main" xmlns="" id="{6658D85F-B104-4057-831E-7D6B0229CB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6" y="1167"/>
              <a:ext cx="1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5" name="公式" r:id="rId9" imgW="164880" imgH="228600" progId="Equation.3">
                      <p:embed/>
                    </p:oleObj>
                  </mc:Choice>
                  <mc:Fallback>
                    <p:oleObj name="公式" r:id="rId9" imgW="16488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167"/>
                            <a:ext cx="18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75" name="Rectangle 35">
              <a:extLst>
                <a:ext uri="{FF2B5EF4-FFF2-40B4-BE49-F238E27FC236}">
                  <a16:creationId xmlns:a16="http://schemas.microsoft.com/office/drawing/2014/main" xmlns="" id="{1B8E955A-F204-456E-AF09-49E5C73D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80"/>
              <a:ext cx="2112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6BF30D2-B514-4AF4-BB96-D9BD0576657A}"/>
              </a:ext>
            </a:extLst>
          </p:cNvPr>
          <p:cNvSpPr txBox="1"/>
          <p:nvPr/>
        </p:nvSpPr>
        <p:spPr>
          <a:xfrm>
            <a:off x="1271464" y="11663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磁能与磁能密度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墨迹 2"/>
              <p14:cNvContentPartPr/>
              <p14:nvPr/>
            </p14:nvContentPartPr>
            <p14:xfrm>
              <a:off x="784080" y="1507680"/>
              <a:ext cx="11400840" cy="56768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5440" y="1502640"/>
                <a:ext cx="11421000" cy="568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1">
            <a:extLst>
              <a:ext uri="{FF2B5EF4-FFF2-40B4-BE49-F238E27FC236}">
                <a16:creationId xmlns:a16="http://schemas.microsoft.com/office/drawing/2014/main" xmlns="" id="{66F0AEA9-AD8F-4B2E-9013-30FE6DCB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A9B4-993E-4800-87D6-57D4628D6A0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xmlns="" id="{71DCAFA9-DDA2-4432-97B2-4804301E7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1770064"/>
            <a:ext cx="3379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磁场能量密度</a:t>
            </a:r>
            <a:endParaRPr kumimoji="1" lang="zh-CN" altLang="en-US" sz="3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xmlns="" id="{F2D41407-9919-4167-865B-72B19C5C8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5575" y="3122614"/>
          <a:ext cx="440848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公式" r:id="rId4" imgW="1676160" imgH="444240" progId="Equation.3">
                  <p:embed/>
                </p:oleObj>
              </mc:Choice>
              <mc:Fallback>
                <p:oleObj name="公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122614"/>
                        <a:ext cx="4408488" cy="11699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9" name="Group 35">
            <a:extLst>
              <a:ext uri="{FF2B5EF4-FFF2-40B4-BE49-F238E27FC236}">
                <a16:creationId xmlns:a16="http://schemas.microsoft.com/office/drawing/2014/main" xmlns="" id="{E2FC6C54-38D1-46AF-8079-87BA7C2FFB22}"/>
              </a:ext>
            </a:extLst>
          </p:cNvPr>
          <p:cNvGrpSpPr>
            <a:grpSpLocks/>
          </p:cNvGrpSpPr>
          <p:nvPr/>
        </p:nvGrpSpPr>
        <p:grpSpPr bwMode="auto">
          <a:xfrm>
            <a:off x="2589214" y="4365625"/>
            <a:ext cx="7394575" cy="1162050"/>
            <a:chOff x="671" y="2750"/>
            <a:chExt cx="4658" cy="732"/>
          </a:xfrm>
        </p:grpSpPr>
        <p:sp>
          <p:nvSpPr>
            <p:cNvPr id="11269" name="Text Box 5">
              <a:extLst>
                <a:ext uri="{FF2B5EF4-FFF2-40B4-BE49-F238E27FC236}">
                  <a16:creationId xmlns:a16="http://schemas.microsoft.com/office/drawing/2014/main" xmlns="" id="{FFE5DE84-AD1A-40B3-BCF9-C6F346BA5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929"/>
              <a:ext cx="14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D6009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磁场能量</a:t>
              </a:r>
            </a:p>
          </p:txBody>
        </p:sp>
        <p:graphicFrame>
          <p:nvGraphicFramePr>
            <p:cNvPr id="11270" name="Object 6">
              <a:extLst>
                <a:ext uri="{FF2B5EF4-FFF2-40B4-BE49-F238E27FC236}">
                  <a16:creationId xmlns:a16="http://schemas.microsoft.com/office/drawing/2014/main" xmlns="" id="{254049E3-9819-48BC-8A27-23B139BF4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5" y="2750"/>
            <a:ext cx="2894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公式" r:id="rId6" imgW="1612800" imgH="444240" progId="Equation.3">
                    <p:embed/>
                  </p:oleObj>
                </mc:Choice>
                <mc:Fallback>
                  <p:oleObj name="公式" r:id="rId6" imgW="1612800" imgH="4442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2750"/>
                          <a:ext cx="2894" cy="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0" name="Group 36">
            <a:extLst>
              <a:ext uri="{FF2B5EF4-FFF2-40B4-BE49-F238E27FC236}">
                <a16:creationId xmlns:a16="http://schemas.microsoft.com/office/drawing/2014/main" xmlns="" id="{520BEBB8-FE7E-463E-A9E4-4A5DD264239D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1341438"/>
            <a:ext cx="3352800" cy="1600200"/>
            <a:chOff x="3456" y="480"/>
            <a:chExt cx="2112" cy="1008"/>
          </a:xfrm>
        </p:grpSpPr>
        <p:grpSp>
          <p:nvGrpSpPr>
            <p:cNvPr id="11301" name="Group 37">
              <a:extLst>
                <a:ext uri="{FF2B5EF4-FFF2-40B4-BE49-F238E27FC236}">
                  <a16:creationId xmlns:a16="http://schemas.microsoft.com/office/drawing/2014/main" xmlns="" id="{9F7F823D-C487-46BB-A023-435D24420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6" y="572"/>
              <a:ext cx="1977" cy="870"/>
              <a:chOff x="3546" y="572"/>
              <a:chExt cx="1977" cy="870"/>
            </a:xfrm>
          </p:grpSpPr>
          <p:sp>
            <p:nvSpPr>
              <p:cNvPr id="11302" name="AutoShape 38">
                <a:extLst>
                  <a:ext uri="{FF2B5EF4-FFF2-40B4-BE49-F238E27FC236}">
                    <a16:creationId xmlns:a16="http://schemas.microsoft.com/office/drawing/2014/main" xmlns="" id="{9BA1E93E-A8A9-4F23-B182-95F423E2D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90567">
                <a:off x="4306" y="-142"/>
                <a:ext cx="458" cy="1977"/>
              </a:xfrm>
              <a:prstGeom prst="can">
                <a:avLst>
                  <a:gd name="adj" fmla="val 44105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6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Freeform 39">
                <a:extLst>
                  <a:ext uri="{FF2B5EF4-FFF2-40B4-BE49-F238E27FC236}">
                    <a16:creationId xmlns:a16="http://schemas.microsoft.com/office/drawing/2014/main" xmlns="" id="{1516E59F-2B09-4ACE-9E02-DC504E75D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Freeform 40">
                <a:extLst>
                  <a:ext uri="{FF2B5EF4-FFF2-40B4-BE49-F238E27FC236}">
                    <a16:creationId xmlns:a16="http://schemas.microsoft.com/office/drawing/2014/main" xmlns="" id="{8FD64587-ECB2-4912-87CF-D0440BBA2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Freeform 41">
                <a:extLst>
                  <a:ext uri="{FF2B5EF4-FFF2-40B4-BE49-F238E27FC236}">
                    <a16:creationId xmlns:a16="http://schemas.microsoft.com/office/drawing/2014/main" xmlns="" id="{B2CCFC39-D5F5-4A43-B22D-A7C925D4C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Freeform 42">
                <a:extLst>
                  <a:ext uri="{FF2B5EF4-FFF2-40B4-BE49-F238E27FC236}">
                    <a16:creationId xmlns:a16="http://schemas.microsoft.com/office/drawing/2014/main" xmlns="" id="{A70A96D0-CCA7-440B-9945-37E0E4898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7" name="Freeform 43">
                <a:extLst>
                  <a:ext uri="{FF2B5EF4-FFF2-40B4-BE49-F238E27FC236}">
                    <a16:creationId xmlns:a16="http://schemas.microsoft.com/office/drawing/2014/main" xmlns="" id="{B5F32245-916A-421F-9477-4C06A7D1C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Freeform 44">
                <a:extLst>
                  <a:ext uri="{FF2B5EF4-FFF2-40B4-BE49-F238E27FC236}">
                    <a16:creationId xmlns:a16="http://schemas.microsoft.com/office/drawing/2014/main" xmlns="" id="{EFD49D70-5741-4195-883B-7913824D6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Freeform 45">
                <a:extLst>
                  <a:ext uri="{FF2B5EF4-FFF2-40B4-BE49-F238E27FC236}">
                    <a16:creationId xmlns:a16="http://schemas.microsoft.com/office/drawing/2014/main" xmlns="" id="{CC607AFE-8E54-4A0B-BAA8-A1D116B93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Freeform 46">
                <a:extLst>
                  <a:ext uri="{FF2B5EF4-FFF2-40B4-BE49-F238E27FC236}">
                    <a16:creationId xmlns:a16="http://schemas.microsoft.com/office/drawing/2014/main" xmlns="" id="{44A14B43-036F-46B1-A1C0-FD69AD2D0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1" name="Freeform 47">
                <a:extLst>
                  <a:ext uri="{FF2B5EF4-FFF2-40B4-BE49-F238E27FC236}">
                    <a16:creationId xmlns:a16="http://schemas.microsoft.com/office/drawing/2014/main" xmlns="" id="{F6B44FED-9932-4C86-AD09-C00C0F836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Freeform 48">
                <a:extLst>
                  <a:ext uri="{FF2B5EF4-FFF2-40B4-BE49-F238E27FC236}">
                    <a16:creationId xmlns:a16="http://schemas.microsoft.com/office/drawing/2014/main" xmlns="" id="{EFF0A445-9E3F-4E95-A24D-6AEEF21D8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" y="572"/>
                <a:ext cx="180" cy="549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Freeform 49">
                <a:extLst>
                  <a:ext uri="{FF2B5EF4-FFF2-40B4-BE49-F238E27FC236}">
                    <a16:creationId xmlns:a16="http://schemas.microsoft.com/office/drawing/2014/main" xmlns="" id="{26244A67-9A92-4D27-A8FC-C292E76F5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Freeform 50">
                <a:extLst>
                  <a:ext uri="{FF2B5EF4-FFF2-40B4-BE49-F238E27FC236}">
                    <a16:creationId xmlns:a16="http://schemas.microsoft.com/office/drawing/2014/main" xmlns="" id="{87733F42-0EF4-4E33-B28A-25CFAA29A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5" name="Freeform 51">
                <a:extLst>
                  <a:ext uri="{FF2B5EF4-FFF2-40B4-BE49-F238E27FC236}">
                    <a16:creationId xmlns:a16="http://schemas.microsoft.com/office/drawing/2014/main" xmlns="" id="{F5D3AE61-2B57-4C1F-BE3B-64BA93253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Freeform 52">
                <a:extLst>
                  <a:ext uri="{FF2B5EF4-FFF2-40B4-BE49-F238E27FC236}">
                    <a16:creationId xmlns:a16="http://schemas.microsoft.com/office/drawing/2014/main" xmlns="" id="{D573488D-D6C0-421C-9221-5D09C68D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Freeform 53">
                <a:extLst>
                  <a:ext uri="{FF2B5EF4-FFF2-40B4-BE49-F238E27FC236}">
                    <a16:creationId xmlns:a16="http://schemas.microsoft.com/office/drawing/2014/main" xmlns="" id="{ACF892AB-BD19-4D38-885E-135139047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Freeform 54">
                <a:extLst>
                  <a:ext uri="{FF2B5EF4-FFF2-40B4-BE49-F238E27FC236}">
                    <a16:creationId xmlns:a16="http://schemas.microsoft.com/office/drawing/2014/main" xmlns="" id="{8D904454-2C45-4B3A-865C-C28C1B07F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" y="572"/>
                <a:ext cx="205" cy="548"/>
              </a:xfrm>
              <a:custGeom>
                <a:avLst/>
                <a:gdLst>
                  <a:gd name="T0" fmla="*/ 0 w 219"/>
                  <a:gd name="T1" fmla="*/ 28 h 574"/>
                  <a:gd name="T2" fmla="*/ 47 w 219"/>
                  <a:gd name="T3" fmla="*/ 5 h 574"/>
                  <a:gd name="T4" fmla="*/ 93 w 219"/>
                  <a:gd name="T5" fmla="*/ 98 h 574"/>
                  <a:gd name="T6" fmla="*/ 140 w 219"/>
                  <a:gd name="T7" fmla="*/ 472 h 574"/>
                  <a:gd name="T8" fmla="*/ 179 w 219"/>
                  <a:gd name="T9" fmla="*/ 574 h 574"/>
                  <a:gd name="T10" fmla="*/ 218 w 219"/>
                  <a:gd name="T11" fmla="*/ 53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574">
                    <a:moveTo>
                      <a:pt x="0" y="28"/>
                    </a:moveTo>
                    <a:cubicBezTo>
                      <a:pt x="3" y="26"/>
                      <a:pt x="39" y="0"/>
                      <a:pt x="47" y="5"/>
                    </a:cubicBezTo>
                    <a:cubicBezTo>
                      <a:pt x="70" y="21"/>
                      <a:pt x="87" y="70"/>
                      <a:pt x="93" y="98"/>
                    </a:cubicBezTo>
                    <a:cubicBezTo>
                      <a:pt x="119" y="220"/>
                      <a:pt x="109" y="351"/>
                      <a:pt x="140" y="472"/>
                    </a:cubicBezTo>
                    <a:cubicBezTo>
                      <a:pt x="145" y="514"/>
                      <a:pt x="136" y="559"/>
                      <a:pt x="179" y="574"/>
                    </a:cubicBezTo>
                    <a:cubicBezTo>
                      <a:pt x="219" y="560"/>
                      <a:pt x="192" y="558"/>
                      <a:pt x="218" y="535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9" name="Line 55">
                <a:extLst>
                  <a:ext uri="{FF2B5EF4-FFF2-40B4-BE49-F238E27FC236}">
                    <a16:creationId xmlns:a16="http://schemas.microsoft.com/office/drawing/2014/main" xmlns="" id="{339D8861-45E3-4550-A3C0-BBAE85EB2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1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Freeform 56">
                <a:extLst>
                  <a:ext uri="{FF2B5EF4-FFF2-40B4-BE49-F238E27FC236}">
                    <a16:creationId xmlns:a16="http://schemas.microsoft.com/office/drawing/2014/main" xmlns="" id="{96765BD1-B5FD-4175-9628-0BEACEC02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" y="575"/>
                <a:ext cx="113" cy="504"/>
              </a:xfrm>
              <a:custGeom>
                <a:avLst/>
                <a:gdLst>
                  <a:gd name="T0" fmla="*/ 4 w 121"/>
                  <a:gd name="T1" fmla="*/ 45 h 528"/>
                  <a:gd name="T2" fmla="*/ 82 w 121"/>
                  <a:gd name="T3" fmla="*/ 14 h 528"/>
                  <a:gd name="T4" fmla="*/ 105 w 121"/>
                  <a:gd name="T5" fmla="*/ 380 h 528"/>
                  <a:gd name="T6" fmla="*/ 113 w 121"/>
                  <a:gd name="T7" fmla="*/ 474 h 528"/>
                  <a:gd name="T8" fmla="*/ 121 w 121"/>
                  <a:gd name="T9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28">
                    <a:moveTo>
                      <a:pt x="4" y="45"/>
                    </a:moveTo>
                    <a:cubicBezTo>
                      <a:pt x="59" y="7"/>
                      <a:pt x="0" y="0"/>
                      <a:pt x="82" y="14"/>
                    </a:cubicBezTo>
                    <a:cubicBezTo>
                      <a:pt x="98" y="135"/>
                      <a:pt x="96" y="258"/>
                      <a:pt x="105" y="380"/>
                    </a:cubicBezTo>
                    <a:cubicBezTo>
                      <a:pt x="107" y="411"/>
                      <a:pt x="110" y="443"/>
                      <a:pt x="113" y="474"/>
                    </a:cubicBezTo>
                    <a:cubicBezTo>
                      <a:pt x="115" y="492"/>
                      <a:pt x="121" y="528"/>
                      <a:pt x="121" y="528"/>
                    </a:cubicBezTo>
                  </a:path>
                </a:pathLst>
              </a:custGeom>
              <a:noFill/>
              <a:ln w="28575" cmpd="sng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21" name="Object 57">
                <a:extLst>
                  <a:ext uri="{FF2B5EF4-FFF2-40B4-BE49-F238E27FC236}">
                    <a16:creationId xmlns:a16="http://schemas.microsoft.com/office/drawing/2014/main" xmlns="" id="{1F44B64C-0B3E-438A-B1C8-A9FCFE5311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01" y="867"/>
              <a:ext cx="28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55" name="公式" r:id="rId8" imgW="215640" imgH="241200" progId="Equation.3">
                      <p:embed/>
                    </p:oleObj>
                  </mc:Choice>
                  <mc:Fallback>
                    <p:oleObj name="公式" r:id="rId8" imgW="215640" imgH="24120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" y="867"/>
                            <a:ext cx="282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22" name="Line 58">
                <a:extLst>
                  <a:ext uri="{FF2B5EF4-FFF2-40B4-BE49-F238E27FC236}">
                    <a16:creationId xmlns:a16="http://schemas.microsoft.com/office/drawing/2014/main" xmlns="" id="{3A2F41D4-8588-49EF-8121-CCC368CE2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8" y="1076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23" name="Object 59">
                <a:extLst>
                  <a:ext uri="{FF2B5EF4-FFF2-40B4-BE49-F238E27FC236}">
                    <a16:creationId xmlns:a16="http://schemas.microsoft.com/office/drawing/2014/main" xmlns="" id="{B48C6119-D345-42FD-8C02-19355C3296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45" y="1121"/>
              <a:ext cx="299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56" name="公式" r:id="rId10" imgW="190440" imgH="228600" progId="Equation.3">
                      <p:embed/>
                    </p:oleObj>
                  </mc:Choice>
                  <mc:Fallback>
                    <p:oleObj name="公式" r:id="rId10" imgW="190440" imgH="2286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1121"/>
                            <a:ext cx="299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24" name="Line 60">
                <a:extLst>
                  <a:ext uri="{FF2B5EF4-FFF2-40B4-BE49-F238E27FC236}">
                    <a16:creationId xmlns:a16="http://schemas.microsoft.com/office/drawing/2014/main" xmlns="" id="{0905DE42-AD04-42A9-A4F8-2EB2E23AE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1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Line 61">
                <a:extLst>
                  <a:ext uri="{FF2B5EF4-FFF2-40B4-BE49-F238E27FC236}">
                    <a16:creationId xmlns:a16="http://schemas.microsoft.com/office/drawing/2014/main" xmlns="" id="{A3CC5C31-42F7-4EB7-9421-1AA4BC4E0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8" y="1213"/>
                <a:ext cx="0" cy="1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26" name="Object 62">
                <a:extLst>
                  <a:ext uri="{FF2B5EF4-FFF2-40B4-BE49-F238E27FC236}">
                    <a16:creationId xmlns:a16="http://schemas.microsoft.com/office/drawing/2014/main" xmlns="" id="{A9115711-C8C7-4951-AF6D-1BF7EA65D1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6" y="1167"/>
              <a:ext cx="18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57" name="公式" r:id="rId12" imgW="164880" imgH="228600" progId="Equation.3">
                      <p:embed/>
                    </p:oleObj>
                  </mc:Choice>
                  <mc:Fallback>
                    <p:oleObj name="公式" r:id="rId12" imgW="164880" imgH="2286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167"/>
                            <a:ext cx="18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27" name="Rectangle 63">
              <a:extLst>
                <a:ext uri="{FF2B5EF4-FFF2-40B4-BE49-F238E27FC236}">
                  <a16:creationId xmlns:a16="http://schemas.microsoft.com/office/drawing/2014/main" xmlns="" id="{736C9906-AD0C-4C9B-B1DC-B9411D14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80"/>
              <a:ext cx="2112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165600" y="121320"/>
              <a:ext cx="8662320" cy="6009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640" y="114840"/>
                <a:ext cx="8676360" cy="602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7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901800" y="633600"/>
              <a:ext cx="11290680" cy="57625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624600"/>
                <a:ext cx="11310840" cy="57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5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xmlns="" id="{33A714BF-EAB3-4F49-8785-9D78E1F5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B7C9-5E46-42DD-859A-FCB69A7FBA7F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12326" name="Group 38">
            <a:extLst>
              <a:ext uri="{FF2B5EF4-FFF2-40B4-BE49-F238E27FC236}">
                <a16:creationId xmlns:a16="http://schemas.microsoft.com/office/drawing/2014/main" xmlns="" id="{500956EA-8624-48D9-A8F3-CAC7A172738A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1163639"/>
            <a:ext cx="8499475" cy="3597275"/>
            <a:chOff x="429" y="733"/>
            <a:chExt cx="5354" cy="2266"/>
          </a:xfrm>
        </p:grpSpPr>
        <p:sp>
          <p:nvSpPr>
            <p:cNvPr id="12312" name="Text Box 24">
              <a:extLst>
                <a:ext uri="{FF2B5EF4-FFF2-40B4-BE49-F238E27FC236}">
                  <a16:creationId xmlns:a16="http://schemas.microsoft.com/office/drawing/2014/main" xmlns="" id="{B97BB991-E72B-41C2-BE00-84A8CEEE3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733"/>
              <a:ext cx="5354" cy="2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zh-CN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zh-CN" altLang="zh-CN" sz="32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zh-CN" sz="3200" b="1">
                  <a:latin typeface="Times New Roman" panose="02020603050405020304" pitchFamily="18" charset="0"/>
                </a:rPr>
                <a:t>如图同轴电缆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，中间充以磁介质，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芯线与圆筒上的电流大小相等、方向相反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zh-CN" sz="3200" b="1">
                  <a:latin typeface="Times New Roman" panose="02020603050405020304" pitchFamily="18" charset="0"/>
                </a:rPr>
                <a:t>已知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                         ，  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求</a:t>
              </a:r>
              <a:r>
                <a:rPr kumimoji="1" lang="zh-CN" altLang="zh-CN" sz="3200" b="1">
                  <a:latin typeface="Times New Roman" panose="02020603050405020304" pitchFamily="18" charset="0"/>
                </a:rPr>
                <a:t>单位长度同轴电缆的</a:t>
              </a:r>
              <a:endParaRPr kumimoji="1" lang="zh-CN" altLang="en-US" sz="3200" b="1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zh-CN" sz="3200" b="1">
                  <a:latin typeface="Times New Roman" panose="02020603050405020304" pitchFamily="18" charset="0"/>
                </a:rPr>
                <a:t>磁能和自感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.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设金属芯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线内的磁场可略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.</a:t>
              </a:r>
              <a:endParaRPr kumimoji="1" lang="zh-CN" altLang="zh-CN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3" name="Object 25">
              <a:extLst>
                <a:ext uri="{FF2B5EF4-FFF2-40B4-BE49-F238E27FC236}">
                  <a16:creationId xmlns:a16="http://schemas.microsoft.com/office/drawing/2014/main" xmlns="" id="{0E026982-05B5-4799-A53E-EA643ABF5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6" y="1528"/>
            <a:ext cx="149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9" name="公式" r:id="rId3" imgW="876240" imgH="215640" progId="Equation.3">
                    <p:embed/>
                  </p:oleObj>
                </mc:Choice>
                <mc:Fallback>
                  <p:oleObj name="公式" r:id="rId3" imgW="8762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1528"/>
                          <a:ext cx="149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8" name="Group 40">
            <a:extLst>
              <a:ext uri="{FF2B5EF4-FFF2-40B4-BE49-F238E27FC236}">
                <a16:creationId xmlns:a16="http://schemas.microsoft.com/office/drawing/2014/main" xmlns="" id="{5708CFF2-DBFF-40A2-A815-43D85A40F684}"/>
              </a:ext>
            </a:extLst>
          </p:cNvPr>
          <p:cNvGrpSpPr>
            <a:grpSpLocks/>
          </p:cNvGrpSpPr>
          <p:nvPr/>
        </p:nvGrpSpPr>
        <p:grpSpPr bwMode="auto">
          <a:xfrm>
            <a:off x="6384925" y="2706689"/>
            <a:ext cx="3448050" cy="3386137"/>
            <a:chOff x="3107" y="1705"/>
            <a:chExt cx="2172" cy="2133"/>
          </a:xfrm>
        </p:grpSpPr>
        <p:grpSp>
          <p:nvGrpSpPr>
            <p:cNvPr id="12327" name="Group 39">
              <a:extLst>
                <a:ext uri="{FF2B5EF4-FFF2-40B4-BE49-F238E27FC236}">
                  <a16:creationId xmlns:a16="http://schemas.microsoft.com/office/drawing/2014/main" xmlns="" id="{53AD78C2-AB8E-4EF0-AC2B-20A4B3780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705"/>
              <a:ext cx="2172" cy="2133"/>
              <a:chOff x="3107" y="1705"/>
              <a:chExt cx="2172" cy="2133"/>
            </a:xfrm>
          </p:grpSpPr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xmlns="" id="{49A26CF7-41E8-4906-A40F-F4CFE3CE7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705"/>
                <a:ext cx="2172" cy="21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2" name="AutoShape 4">
                <a:extLst>
                  <a:ext uri="{FF2B5EF4-FFF2-40B4-BE49-F238E27FC236}">
                    <a16:creationId xmlns:a16="http://schemas.microsoft.com/office/drawing/2014/main" xmlns="" id="{4E25349E-E471-452C-9856-159B69748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89315">
                <a:off x="4274" y="1523"/>
                <a:ext cx="224" cy="1613"/>
              </a:xfrm>
              <a:prstGeom prst="can">
                <a:avLst>
                  <a:gd name="adj" fmla="val 60508"/>
                </a:avLst>
              </a:prstGeom>
              <a:gradFill rotWithShape="0">
                <a:gsLst>
                  <a:gs pos="0">
                    <a:srgbClr val="00CCFF">
                      <a:gamma/>
                      <a:shade val="66275"/>
                      <a:invGamma/>
                    </a:srgbClr>
                  </a:gs>
                  <a:gs pos="50000">
                    <a:srgbClr val="00CCFF"/>
                  </a:gs>
                  <a:gs pos="100000">
                    <a:srgbClr val="00CC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" name="Line 6">
                <a:extLst>
                  <a:ext uri="{FF2B5EF4-FFF2-40B4-BE49-F238E27FC236}">
                    <a16:creationId xmlns:a16="http://schemas.microsoft.com/office/drawing/2014/main" xmlns="" id="{90C35314-5627-468F-9F2C-1E6FB51D5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9315">
                <a:off x="3768" y="2126"/>
                <a:ext cx="0" cy="1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5" name="Line 7">
                <a:extLst>
                  <a:ext uri="{FF2B5EF4-FFF2-40B4-BE49-F238E27FC236}">
                    <a16:creationId xmlns:a16="http://schemas.microsoft.com/office/drawing/2014/main" xmlns="" id="{74B98FFF-3CA4-4D62-A487-46E011096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9315">
                <a:off x="3767" y="2351"/>
                <a:ext cx="0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" name="Line 8">
                <a:extLst>
                  <a:ext uri="{FF2B5EF4-FFF2-40B4-BE49-F238E27FC236}">
                    <a16:creationId xmlns:a16="http://schemas.microsoft.com/office/drawing/2014/main" xmlns="" id="{193E9EEA-4D14-476B-B0F2-08DF2E4AA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10685" flipV="1">
                <a:off x="4499" y="1663"/>
                <a:ext cx="0" cy="47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297" name="Object 9">
                <a:extLst>
                  <a:ext uri="{FF2B5EF4-FFF2-40B4-BE49-F238E27FC236}">
                    <a16:creationId xmlns:a16="http://schemas.microsoft.com/office/drawing/2014/main" xmlns="" id="{D185B104-C125-403E-8571-4BCA2DA51D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3" y="2231"/>
              <a:ext cx="256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0" name="Equation" r:id="rId5" imgW="444240" imgH="368280" progId="Equation.3">
                      <p:embed/>
                    </p:oleObj>
                  </mc:Choice>
                  <mc:Fallback>
                    <p:oleObj name="Equation" r:id="rId5" imgW="444240" imgH="3682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3" y="2231"/>
                            <a:ext cx="256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8" name="Line 10">
                <a:extLst>
                  <a:ext uri="{FF2B5EF4-FFF2-40B4-BE49-F238E27FC236}">
                    <a16:creationId xmlns:a16="http://schemas.microsoft.com/office/drawing/2014/main" xmlns="" id="{B75E9A91-4FE7-4F9B-8715-A112BCCC5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209"/>
                <a:ext cx="0" cy="269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2299" name="Object 11">
                <a:extLst>
                  <a:ext uri="{FF2B5EF4-FFF2-40B4-BE49-F238E27FC236}">
                    <a16:creationId xmlns:a16="http://schemas.microsoft.com/office/drawing/2014/main" xmlns="" id="{DA81AC9A-4E3A-423E-89E3-286C04DB8B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8" y="1744"/>
              <a:ext cx="19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1" name="公式" r:id="rId7" imgW="126720" imgH="164880" progId="Equation.3">
                      <p:embed/>
                    </p:oleObj>
                  </mc:Choice>
                  <mc:Fallback>
                    <p:oleObj name="公式" r:id="rId7" imgW="12672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" y="1744"/>
                            <a:ext cx="19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0" name="Freeform 12" descr="上对角虚线">
                <a:extLst>
                  <a:ext uri="{FF2B5EF4-FFF2-40B4-BE49-F238E27FC236}">
                    <a16:creationId xmlns:a16="http://schemas.microsoft.com/office/drawing/2014/main" xmlns="" id="{FCA5FA3F-C6F6-416D-857F-D682C1DF0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76"/>
                <a:ext cx="1435" cy="235"/>
              </a:xfrm>
              <a:custGeom>
                <a:avLst/>
                <a:gdLst>
                  <a:gd name="T0" fmla="*/ 0 w 1776"/>
                  <a:gd name="T1" fmla="*/ 0 h 336"/>
                  <a:gd name="T2" fmla="*/ 78 w 1776"/>
                  <a:gd name="T3" fmla="*/ 54 h 336"/>
                  <a:gd name="T4" fmla="*/ 132 w 1776"/>
                  <a:gd name="T5" fmla="*/ 150 h 336"/>
                  <a:gd name="T6" fmla="*/ 186 w 1776"/>
                  <a:gd name="T7" fmla="*/ 324 h 336"/>
                  <a:gd name="T8" fmla="*/ 1776 w 1776"/>
                  <a:gd name="T9" fmla="*/ 336 h 336"/>
                  <a:gd name="T10" fmla="*/ 1758 w 1776"/>
                  <a:gd name="T11" fmla="*/ 228 h 336"/>
                  <a:gd name="T12" fmla="*/ 1664 w 1776"/>
                  <a:gd name="T13" fmla="*/ 91 h 336"/>
                  <a:gd name="T14" fmla="*/ 1626 w 1776"/>
                  <a:gd name="T15" fmla="*/ 30 h 336"/>
                  <a:gd name="T16" fmla="*/ 1536 w 1776"/>
                  <a:gd name="T17" fmla="*/ 6 h 336"/>
                  <a:gd name="T18" fmla="*/ 0 w 1776"/>
                  <a:gd name="T1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6" h="336">
                    <a:moveTo>
                      <a:pt x="0" y="0"/>
                    </a:moveTo>
                    <a:lnTo>
                      <a:pt x="78" y="54"/>
                    </a:lnTo>
                    <a:lnTo>
                      <a:pt x="132" y="150"/>
                    </a:lnTo>
                    <a:lnTo>
                      <a:pt x="186" y="324"/>
                    </a:lnTo>
                    <a:lnTo>
                      <a:pt x="1776" y="336"/>
                    </a:lnTo>
                    <a:lnTo>
                      <a:pt x="1758" y="228"/>
                    </a:lnTo>
                    <a:lnTo>
                      <a:pt x="1664" y="91"/>
                    </a:lnTo>
                    <a:lnTo>
                      <a:pt x="1626" y="30"/>
                    </a:lnTo>
                    <a:lnTo>
                      <a:pt x="1536" y="6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ashUpDiag">
                <a:fgClr>
                  <a:schemeClr val="tx2"/>
                </a:fgClr>
                <a:bgClr>
                  <a:schemeClr val="accent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1" name="Freeform 13" descr="上对角虚线">
                <a:extLst>
                  <a:ext uri="{FF2B5EF4-FFF2-40B4-BE49-F238E27FC236}">
                    <a16:creationId xmlns:a16="http://schemas.microsoft.com/office/drawing/2014/main" xmlns="" id="{A134A03A-E46B-4B1F-B753-40CD24426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2442"/>
                <a:ext cx="1483" cy="296"/>
              </a:xfrm>
              <a:custGeom>
                <a:avLst/>
                <a:gdLst>
                  <a:gd name="T0" fmla="*/ 1578 w 1836"/>
                  <a:gd name="T1" fmla="*/ 360 h 366"/>
                  <a:gd name="T2" fmla="*/ 1692 w 1836"/>
                  <a:gd name="T3" fmla="*/ 288 h 366"/>
                  <a:gd name="T4" fmla="*/ 1800 w 1836"/>
                  <a:gd name="T5" fmla="*/ 134 h 366"/>
                  <a:gd name="T6" fmla="*/ 1836 w 1836"/>
                  <a:gd name="T7" fmla="*/ 0 h 366"/>
                  <a:gd name="T8" fmla="*/ 210 w 1836"/>
                  <a:gd name="T9" fmla="*/ 18 h 366"/>
                  <a:gd name="T10" fmla="*/ 192 w 1836"/>
                  <a:gd name="T11" fmla="*/ 96 h 366"/>
                  <a:gd name="T12" fmla="*/ 126 w 1836"/>
                  <a:gd name="T13" fmla="*/ 234 h 366"/>
                  <a:gd name="T14" fmla="*/ 72 w 1836"/>
                  <a:gd name="T15" fmla="*/ 300 h 366"/>
                  <a:gd name="T16" fmla="*/ 0 w 1836"/>
                  <a:gd name="T17" fmla="*/ 366 h 366"/>
                  <a:gd name="T18" fmla="*/ 1578 w 1836"/>
                  <a:gd name="T19" fmla="*/ 36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6" h="366">
                    <a:moveTo>
                      <a:pt x="1578" y="360"/>
                    </a:moveTo>
                    <a:lnTo>
                      <a:pt x="1692" y="288"/>
                    </a:lnTo>
                    <a:lnTo>
                      <a:pt x="1800" y="134"/>
                    </a:lnTo>
                    <a:lnTo>
                      <a:pt x="1836" y="0"/>
                    </a:lnTo>
                    <a:lnTo>
                      <a:pt x="210" y="18"/>
                    </a:lnTo>
                    <a:lnTo>
                      <a:pt x="192" y="96"/>
                    </a:lnTo>
                    <a:lnTo>
                      <a:pt x="126" y="234"/>
                    </a:lnTo>
                    <a:lnTo>
                      <a:pt x="72" y="300"/>
                    </a:lnTo>
                    <a:lnTo>
                      <a:pt x="0" y="366"/>
                    </a:lnTo>
                    <a:lnTo>
                      <a:pt x="1578" y="360"/>
                    </a:lnTo>
                    <a:close/>
                  </a:path>
                </a:pathLst>
              </a:custGeom>
              <a:pattFill prst="dashUpDiag">
                <a:fgClr>
                  <a:schemeClr val="tx1"/>
                </a:fgClr>
                <a:bgClr>
                  <a:schemeClr val="accent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2302" name="Object 14">
                <a:extLst>
                  <a:ext uri="{FF2B5EF4-FFF2-40B4-BE49-F238E27FC236}">
                    <a16:creationId xmlns:a16="http://schemas.microsoft.com/office/drawing/2014/main" xmlns="" id="{0D51C268-5EB7-4611-92B3-0AFE55CFBF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03" y="2490"/>
              <a:ext cx="209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2" name="Equation" r:id="rId9" imgW="215640" imgH="241200" progId="Equation.3">
                      <p:embed/>
                    </p:oleObj>
                  </mc:Choice>
                  <mc:Fallback>
                    <p:oleObj name="Equation" r:id="rId9" imgW="21564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3" y="2490"/>
                            <a:ext cx="209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3" name="Freeform 15">
                <a:extLst>
                  <a:ext uri="{FF2B5EF4-FFF2-40B4-BE49-F238E27FC236}">
                    <a16:creationId xmlns:a16="http://schemas.microsoft.com/office/drawing/2014/main" xmlns="" id="{77FB1B80-5856-4552-9FB9-02BCD530B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209"/>
                <a:ext cx="1305" cy="252"/>
              </a:xfrm>
              <a:custGeom>
                <a:avLst/>
                <a:gdLst>
                  <a:gd name="T0" fmla="*/ 0 w 1626"/>
                  <a:gd name="T1" fmla="*/ 0 h 312"/>
                  <a:gd name="T2" fmla="*/ 1578 w 1626"/>
                  <a:gd name="T3" fmla="*/ 0 h 312"/>
                  <a:gd name="T4" fmla="*/ 1626 w 1626"/>
                  <a:gd name="T5" fmla="*/ 86 h 312"/>
                  <a:gd name="T6" fmla="*/ 1626 w 1626"/>
                  <a:gd name="T7" fmla="*/ 171 h 312"/>
                  <a:gd name="T8" fmla="*/ 1608 w 1626"/>
                  <a:gd name="T9" fmla="*/ 263 h 312"/>
                  <a:gd name="T10" fmla="*/ 1578 w 1626"/>
                  <a:gd name="T11" fmla="*/ 300 h 312"/>
                  <a:gd name="T12" fmla="*/ 18 w 1626"/>
                  <a:gd name="T13" fmla="*/ 312 h 312"/>
                  <a:gd name="T14" fmla="*/ 18 w 1626"/>
                  <a:gd name="T15" fmla="*/ 182 h 312"/>
                  <a:gd name="T16" fmla="*/ 6 w 1626"/>
                  <a:gd name="T17" fmla="*/ 108 h 312"/>
                  <a:gd name="T18" fmla="*/ 0 w 1626"/>
                  <a:gd name="T1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6" h="312">
                    <a:moveTo>
                      <a:pt x="0" y="0"/>
                    </a:moveTo>
                    <a:lnTo>
                      <a:pt x="1578" y="0"/>
                    </a:lnTo>
                    <a:lnTo>
                      <a:pt x="1626" y="86"/>
                    </a:lnTo>
                    <a:lnTo>
                      <a:pt x="1626" y="171"/>
                    </a:lnTo>
                    <a:lnTo>
                      <a:pt x="1608" y="263"/>
                    </a:lnTo>
                    <a:lnTo>
                      <a:pt x="1578" y="300"/>
                    </a:lnTo>
                    <a:lnTo>
                      <a:pt x="18" y="312"/>
                    </a:lnTo>
                    <a:lnTo>
                      <a:pt x="18" y="182"/>
                    </a:lnTo>
                    <a:lnTo>
                      <a:pt x="6" y="10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5F4FF">
                      <a:gamma/>
                      <a:shade val="46275"/>
                      <a:invGamma/>
                    </a:srgbClr>
                  </a:gs>
                  <a:gs pos="50000">
                    <a:srgbClr val="C5F4FF">
                      <a:alpha val="50000"/>
                    </a:srgbClr>
                  </a:gs>
                  <a:gs pos="100000">
                    <a:srgbClr val="C5F4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4" name="Line 16">
                <a:extLst>
                  <a:ext uri="{FF2B5EF4-FFF2-40B4-BE49-F238E27FC236}">
                    <a16:creationId xmlns:a16="http://schemas.microsoft.com/office/drawing/2014/main" xmlns="" id="{06B97A98-8461-4BEE-904C-7C802360C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389315">
                <a:off x="4421" y="2059"/>
                <a:ext cx="0" cy="53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17">
                <a:extLst>
                  <a:ext uri="{FF2B5EF4-FFF2-40B4-BE49-F238E27FC236}">
                    <a16:creationId xmlns:a16="http://schemas.microsoft.com/office/drawing/2014/main" xmlns="" id="{CC643E02-CBB0-4A74-AEA2-67A1FF6E1A7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6" y="2209"/>
              <a:ext cx="19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3" name="公式" r:id="rId11" imgW="126720" imgH="164880" progId="Equation.3">
                      <p:embed/>
                    </p:oleObj>
                  </mc:Choice>
                  <mc:Fallback>
                    <p:oleObj name="公式" r:id="rId11" imgW="126720" imgH="1648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2209"/>
                            <a:ext cx="194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6" name="Oval 18" descr="上对角虚线">
                <a:extLst>
                  <a:ext uri="{FF2B5EF4-FFF2-40B4-BE49-F238E27FC236}">
                    <a16:creationId xmlns:a16="http://schemas.microsoft.com/office/drawing/2014/main" xmlns="" id="{B252D171-5DEF-451E-BA09-4F40A3F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976"/>
                <a:ext cx="466" cy="764"/>
              </a:xfrm>
              <a:prstGeom prst="ellipse">
                <a:avLst/>
              </a:prstGeom>
              <a:pattFill prst="dashUpDiag">
                <a:fgClr>
                  <a:schemeClr val="tx2"/>
                </a:fgClr>
                <a:bgClr>
                  <a:srgbClr val="EBFBFF"/>
                </a:bgClr>
              </a:patt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Oval 19">
                <a:extLst>
                  <a:ext uri="{FF2B5EF4-FFF2-40B4-BE49-F238E27FC236}">
                    <a16:creationId xmlns:a16="http://schemas.microsoft.com/office/drawing/2014/main" xmlns="" id="{E29C55D2-E82C-454B-A522-F87F269CF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89315">
                <a:off x="3498" y="2280"/>
                <a:ext cx="269" cy="125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AutoShape 20">
                <a:extLst>
                  <a:ext uri="{FF2B5EF4-FFF2-40B4-BE49-F238E27FC236}">
                    <a16:creationId xmlns:a16="http://schemas.microsoft.com/office/drawing/2014/main" xmlns="" id="{806C8711-487F-4753-AC3F-EFABCBB70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89315">
                <a:off x="3927" y="1466"/>
                <a:ext cx="764" cy="1784"/>
              </a:xfrm>
              <a:prstGeom prst="can">
                <a:avLst>
                  <a:gd name="adj" fmla="val 61912"/>
                </a:avLst>
              </a:prstGeom>
              <a:noFill/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Line 21">
                <a:extLst>
                  <a:ext uri="{FF2B5EF4-FFF2-40B4-BE49-F238E27FC236}">
                    <a16:creationId xmlns:a16="http://schemas.microsoft.com/office/drawing/2014/main" xmlns="" id="{5833201B-A57B-4C2E-9D50-E7E76D7E5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5" y="2209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0" name="Line 22">
                <a:extLst>
                  <a:ext uri="{FF2B5EF4-FFF2-40B4-BE49-F238E27FC236}">
                    <a16:creationId xmlns:a16="http://schemas.microsoft.com/office/drawing/2014/main" xmlns="" id="{305A3A1F-7AB3-4EF6-8C34-7D6B58FF8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5" y="2478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314" name="Group 26">
              <a:extLst>
                <a:ext uri="{FF2B5EF4-FFF2-40B4-BE49-F238E27FC236}">
                  <a16:creationId xmlns:a16="http://schemas.microsoft.com/office/drawing/2014/main" xmlns="" id="{57956FBE-5C09-4C0B-BBB5-73255A834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2868"/>
              <a:ext cx="858" cy="915"/>
              <a:chOff x="3840" y="2832"/>
              <a:chExt cx="1062" cy="1132"/>
            </a:xfrm>
          </p:grpSpPr>
          <p:sp>
            <p:nvSpPr>
              <p:cNvPr id="12315" name="Oval 27" descr="上对角虚线">
                <a:extLst>
                  <a:ext uri="{FF2B5EF4-FFF2-40B4-BE49-F238E27FC236}">
                    <a16:creationId xmlns:a16="http://schemas.microsoft.com/office/drawing/2014/main" xmlns="" id="{2AE8A5EC-87BA-473F-AB03-6641F576F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32"/>
                <a:ext cx="1008" cy="994"/>
              </a:xfrm>
              <a:prstGeom prst="ellipse">
                <a:avLst/>
              </a:prstGeom>
              <a:pattFill prst="dashUpDiag">
                <a:fgClr>
                  <a:schemeClr val="tx1"/>
                </a:fgClr>
                <a:bgClr>
                  <a:schemeClr val="accent1"/>
                </a:bgClr>
              </a:pattFill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Oval 28">
                <a:extLst>
                  <a:ext uri="{FF2B5EF4-FFF2-40B4-BE49-F238E27FC236}">
                    <a16:creationId xmlns:a16="http://schemas.microsoft.com/office/drawing/2014/main" xmlns="" id="{4D95D956-CB0B-4B9A-B722-B8BF8BE97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183"/>
                <a:ext cx="295" cy="292"/>
              </a:xfrm>
              <a:prstGeom prst="ellipse">
                <a:avLst/>
              </a:prstGeom>
              <a:solidFill>
                <a:srgbClr val="00CCFF"/>
              </a:solidFill>
              <a:ln w="28575">
                <a:solidFill>
                  <a:srgbClr val="0DADB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Line 29">
                <a:extLst>
                  <a:ext uri="{FF2B5EF4-FFF2-40B4-BE49-F238E27FC236}">
                    <a16:creationId xmlns:a16="http://schemas.microsoft.com/office/drawing/2014/main" xmlns="" id="{6CDC25EA-71FA-497C-AAFB-12BB3D18C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2" y="3327"/>
                <a:ext cx="282" cy="425"/>
              </a:xfrm>
              <a:prstGeom prst="line">
                <a:avLst/>
              </a:prstGeom>
              <a:noFill/>
              <a:ln w="28575">
                <a:solidFill>
                  <a:srgbClr val="E8186C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18" name="Object 30">
                <a:extLst>
                  <a:ext uri="{FF2B5EF4-FFF2-40B4-BE49-F238E27FC236}">
                    <a16:creationId xmlns:a16="http://schemas.microsoft.com/office/drawing/2014/main" xmlns="" id="{94914D48-76E0-4EC6-A46A-3E338FC2A3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3696"/>
              <a:ext cx="246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4" name="公式" r:id="rId13" imgW="279360" imgH="317160" progId="Equation.3">
                      <p:embed/>
                    </p:oleObj>
                  </mc:Choice>
                  <mc:Fallback>
                    <p:oleObj name="公式" r:id="rId13" imgW="279360" imgH="31716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96"/>
                            <a:ext cx="246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9" name="Line 31">
                <a:extLst>
                  <a:ext uri="{FF2B5EF4-FFF2-40B4-BE49-F238E27FC236}">
                    <a16:creationId xmlns:a16="http://schemas.microsoft.com/office/drawing/2014/main" xmlns="" id="{B5C2E0D3-2F04-4B11-8224-26DDF78E8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5" y="3327"/>
                <a:ext cx="77" cy="114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2320" name="Object 32">
                <a:extLst>
                  <a:ext uri="{FF2B5EF4-FFF2-40B4-BE49-F238E27FC236}">
                    <a16:creationId xmlns:a16="http://schemas.microsoft.com/office/drawing/2014/main" xmlns="" id="{4D1D220B-EC0E-40B3-B287-6B34E4BE8A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64" y="3441"/>
              <a:ext cx="23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5" name="Equation" r:id="rId15" imgW="291960" imgH="368280" progId="Equation.3">
                      <p:embed/>
                    </p:oleObj>
                  </mc:Choice>
                  <mc:Fallback>
                    <p:oleObj name="Equation" r:id="rId15" imgW="291960" imgH="3682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4" y="3441"/>
                            <a:ext cx="23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1" name="Object 33">
                <a:extLst>
                  <a:ext uri="{FF2B5EF4-FFF2-40B4-BE49-F238E27FC236}">
                    <a16:creationId xmlns:a16="http://schemas.microsoft.com/office/drawing/2014/main" xmlns="" id="{F7FAF889-C41C-474B-9AE6-FEC646564E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3120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6" name="Equation" r:id="rId17" imgW="215640" imgH="241200" progId="Equation.3">
                      <p:embed/>
                    </p:oleObj>
                  </mc:Choice>
                  <mc:Fallback>
                    <p:oleObj name="Equation" r:id="rId17" imgW="215640" imgH="2412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20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墨迹 1"/>
              <p14:cNvContentPartPr/>
              <p14:nvPr/>
            </p14:nvContentPartPr>
            <p14:xfrm>
              <a:off x="2348640" y="358560"/>
              <a:ext cx="3779640" cy="4660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9280" y="347760"/>
                <a:ext cx="3796200" cy="46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3B93EFD-E20B-453B-B713-13DF2476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38C5-2B20-464F-9E18-FEEF79A91C04}" type="slidenum">
              <a:rPr lang="en-US" altLang="zh-CN" smtClean="0"/>
              <a:pPr/>
              <a:t>9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511560" y="103680"/>
              <a:ext cx="11221560" cy="67507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720" y="94320"/>
                <a:ext cx="11236680" cy="67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1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129</Words>
  <Application>Microsoft Office PowerPoint</Application>
  <PresentationFormat>自定义</PresentationFormat>
  <Paragraphs>37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1_默认设计模板</vt:lpstr>
      <vt:lpstr>默认设计模板</vt:lpstr>
      <vt:lpstr>2_默认设计模板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朱纯</dc:creator>
  <cp:lastModifiedBy>USER-</cp:lastModifiedBy>
  <cp:revision>42</cp:revision>
  <dcterms:created xsi:type="dcterms:W3CDTF">2005-09-11T15:39:18Z</dcterms:created>
  <dcterms:modified xsi:type="dcterms:W3CDTF">2019-11-20T04:00:03Z</dcterms:modified>
</cp:coreProperties>
</file>