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75" r:id="rId4"/>
    <p:sldId id="263" r:id="rId5"/>
    <p:sldId id="264" r:id="rId6"/>
    <p:sldId id="265" r:id="rId7"/>
    <p:sldId id="266" r:id="rId8"/>
    <p:sldId id="268" r:id="rId9"/>
    <p:sldId id="267" r:id="rId10"/>
    <p:sldId id="269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41"/>
  </p:normalViewPr>
  <p:slideViewPr>
    <p:cSldViewPr showGuides="1">
      <p:cViewPr varScale="1">
        <p:scale>
          <a:sx n="98" d="100"/>
          <a:sy n="98" d="100"/>
        </p:scale>
        <p:origin x="45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76BFD1B-37AA-4EE8-9975-1FB56568A450}" type="datetimeFigureOut">
              <a:rPr lang="en-US"/>
              <a:pPr>
                <a:defRPr/>
              </a:pPr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2FC47B-889D-4331-B2B2-4F77C33FD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92A6DB-055A-401B-93ED-55181F1274B5}" type="datetimeFigureOut">
              <a:rPr lang="en-US"/>
              <a:pPr>
                <a:defRPr/>
              </a:pPr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8348455-17FB-4BD0-9959-25926DA5A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F8251-E924-437B-BE45-8C9C72A0ED8A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9E128-5766-4F12-92F8-D86DC6D0E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C0DDF-DEDE-41D6-91B5-56B6B2A7AAEE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A9B7-C71A-4B55-BEC5-CB42001B8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3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6349-64D2-4C63-AC4C-9B3FC697EE83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829F3-0583-41BC-ACB9-4BC275C94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3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54D24-D16F-48DD-87FF-568E3689B923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4BA86-90AD-4EA5-8E5F-C3C411490E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0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9E547-95AF-4685-8E15-C24401D2D6CC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73B6C-42B5-447C-9116-42F7BBD28A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5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228C-DAA1-481A-93C3-0723C2C6BC35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87DEB-2C60-468C-AC95-562A45E0C4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4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F7604-73FD-4710-A61B-4DED6D628997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273D1-B85A-4614-8D72-2FE90D01EB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4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D4E2C-C6C1-4426-BCF0-3258451F1750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831C6-88F4-4167-8BE2-3504724125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95D9B-6BBA-422A-80A4-E937E02831C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C2038-9D0E-42DF-A54E-AC47B54ED6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5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B01A5-F23F-44FB-AFEA-4FE0A83C337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6A373-5BCB-4F8D-BBC6-D6528F4B93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5F30B-9861-4689-ABBD-5AB333097285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F50B-C229-4241-B0F4-E5B8B79948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fld id="{A7AA237F-D158-45B8-9834-352C04E1F668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fld id="{B4AE8AE2-8153-46DA-9B80-5FAB7CFA8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12859" r="12939" b="2025"/>
          <a:stretch/>
        </p:blipFill>
        <p:spPr bwMode="auto">
          <a:xfrm>
            <a:off x="179512" y="1412776"/>
            <a:ext cx="5148572" cy="537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3" t="12609" r="16888"/>
          <a:stretch/>
        </p:blipFill>
        <p:spPr bwMode="auto">
          <a:xfrm>
            <a:off x="5508104" y="2700522"/>
            <a:ext cx="3557097" cy="25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9512" y="150421"/>
            <a:ext cx="4791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离散系统对给定的不同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有如下相应的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）判断系统是否是时不变的。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）求输入为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是的输出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7972425" cy="3800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1" y="4421162"/>
            <a:ext cx="8851117" cy="18161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67" y="173012"/>
            <a:ext cx="7429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2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8" y="1541250"/>
            <a:ext cx="4212468" cy="12961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31" y="2420888"/>
            <a:ext cx="6318990" cy="42695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69903"/>
          <a:stretch/>
        </p:blipFill>
        <p:spPr>
          <a:xfrm>
            <a:off x="683567" y="1012425"/>
            <a:ext cx="2712165" cy="5745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6568" y="471387"/>
            <a:ext cx="568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的表达式和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图形，求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T=3/2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00456" y="106889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的图形</a:t>
            </a:r>
          </a:p>
        </p:txBody>
      </p:sp>
    </p:spTree>
    <p:extLst>
      <p:ext uri="{BB962C8B-B14F-4D97-AF65-F5344CB8AC3E}">
        <p14:creationId xmlns:p14="http://schemas.microsoft.com/office/powerpoint/2010/main" val="3339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" y="332656"/>
            <a:ext cx="905254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7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78297"/>
            <a:ext cx="8496944" cy="616307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1663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求下列信号的傅里叶级数。</a:t>
            </a:r>
          </a:p>
        </p:txBody>
      </p:sp>
    </p:spTree>
    <p:extLst>
      <p:ext uri="{BB962C8B-B14F-4D97-AF65-F5344CB8AC3E}">
        <p14:creationId xmlns:p14="http://schemas.microsoft.com/office/powerpoint/2010/main" val="273330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7504" y="260648"/>
            <a:ext cx="8743528" cy="2569815"/>
            <a:chOff x="107504" y="260648"/>
            <a:chExt cx="8743528" cy="256981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10326"/>
            <a:stretch/>
          </p:blipFill>
          <p:spPr>
            <a:xfrm>
              <a:off x="107504" y="260648"/>
              <a:ext cx="8743528" cy="244827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05" y="260648"/>
              <a:ext cx="628650" cy="3143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768" y="2420888"/>
              <a:ext cx="5705475" cy="40957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89" y="3641244"/>
            <a:ext cx="4397859" cy="298227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5157" y="3104187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并求下图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的以频率为变量的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367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Screen Shot 2016-11-01 at 3.36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" r="5770" b="5082"/>
          <a:stretch/>
        </p:blipFill>
        <p:spPr bwMode="auto">
          <a:xfrm>
            <a:off x="107504" y="116632"/>
            <a:ext cx="882647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48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Screen Shot 2016-11-01 at 3.3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44500"/>
            <a:ext cx="8509000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0"/>
            <a:ext cx="8096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2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Screen Shot 2016-11-01 at 3.3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980728"/>
            <a:ext cx="86233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85428"/>
            <a:ext cx="9620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1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creen Shot 2016-11-01 at 3.37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r="4233"/>
          <a:stretch/>
        </p:blipFill>
        <p:spPr bwMode="auto">
          <a:xfrm>
            <a:off x="336428" y="1052736"/>
            <a:ext cx="868711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28" y="404664"/>
            <a:ext cx="7905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77</Words>
  <Application>Microsoft Office PowerPoint</Application>
  <PresentationFormat>全屏显示(4:3)</PresentationFormat>
  <Paragraphs>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fc</dc:creator>
  <cp:lastModifiedBy>荣 生辉</cp:lastModifiedBy>
  <cp:revision>27</cp:revision>
  <dcterms:created xsi:type="dcterms:W3CDTF">2016-10-12T06:20:16Z</dcterms:created>
  <dcterms:modified xsi:type="dcterms:W3CDTF">2020-11-11T06:46:59Z</dcterms:modified>
</cp:coreProperties>
</file>