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59" r:id="rId5"/>
    <p:sldId id="258" r:id="rId6"/>
    <p:sldId id="256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8092" autoAdjust="0"/>
  </p:normalViewPr>
  <p:slideViewPr>
    <p:cSldViewPr showGuides="1">
      <p:cViewPr>
        <p:scale>
          <a:sx n="100" d="100"/>
          <a:sy n="100" d="100"/>
        </p:scale>
        <p:origin x="18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76BFD1B-37AA-4EE8-9975-1FB56568A450}" type="datetimeFigureOut">
              <a:rPr lang="en-US"/>
              <a:pPr>
                <a:defRPr/>
              </a:pPr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2FC47B-889D-4331-B2B2-4F77C33FD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92A6DB-055A-401B-93ED-55181F1274B5}" type="datetimeFigureOut">
              <a:rPr lang="en-US"/>
              <a:pPr>
                <a:defRPr/>
              </a:pPr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8348455-17FB-4BD0-9959-25926DA5A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8251-E924-437B-BE45-8C9C72A0ED8A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9E128-5766-4F12-92F8-D86DC6D0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0DDF-DEDE-41D6-91B5-56B6B2A7AAEE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A9B7-C71A-4B55-BEC5-CB42001B8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6349-64D2-4C63-AC4C-9B3FC697EE83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29F3-0583-41BC-ACB9-4BC275C94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4D24-D16F-48DD-87FF-568E3689B923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BA86-90AD-4EA5-8E5F-C3C411490E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0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E547-95AF-4685-8E15-C24401D2D6CC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73B6C-42B5-447C-9116-42F7BBD28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228C-DAA1-481A-93C3-0723C2C6BC35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7DEB-2C60-468C-AC95-562A45E0C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7604-73FD-4710-A61B-4DED6D628997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73D1-B85A-4614-8D72-2FE90D01E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D4E2C-C6C1-4426-BCF0-3258451F1750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31C6-88F4-4167-8BE2-350472412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95D9B-6BBA-422A-80A4-E937E02831CF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C2038-9D0E-42DF-A54E-AC47B54ED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5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01A5-F23F-44FB-AFEA-4FE0A83C337D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6A373-5BCB-4F8D-BBC6-D6528F4B9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F30B-9861-4689-ABBD-5AB333097285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F50B-C229-4241-B0F4-E5B8B7994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A7AA237F-D158-45B8-9834-352C04E1F668}" type="datetimeFigureOut">
              <a:rPr lang="zh-CN" altLang="en-US"/>
              <a:pPr>
                <a:defRPr/>
              </a:pPr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B4AE8AE2-8153-46DA-9B80-5FAB7CFA8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8870032" cy="1756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2060848"/>
            <a:ext cx="8856984" cy="19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74753"/>
              </p:ext>
            </p:extLst>
          </p:nvPr>
        </p:nvGraphicFramePr>
        <p:xfrm>
          <a:off x="681021" y="1268760"/>
          <a:ext cx="4539051" cy="135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158920" imgH="622080" progId="Equation.DSMT4">
                  <p:embed/>
                </p:oleObj>
              </mc:Choice>
              <mc:Fallback>
                <p:oleObj name="Equation" r:id="rId3" imgW="2158920" imgH="62208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21" y="1268760"/>
                        <a:ext cx="4539051" cy="1359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48680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求下列象函数的双边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逆变换</a:t>
            </a:r>
            <a:endParaRPr lang="zh-CN" altLang="en-US" sz="2400" b="1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21883"/>
              </p:ext>
            </p:extLst>
          </p:nvPr>
        </p:nvGraphicFramePr>
        <p:xfrm>
          <a:off x="654050" y="3141663"/>
          <a:ext cx="456602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120760" imgH="622080" progId="Equation.DSMT4">
                  <p:embed/>
                </p:oleObj>
              </mc:Choice>
              <mc:Fallback>
                <p:oleObj name="Equation" r:id="rId5" imgW="2120760" imgH="6220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141663"/>
                        <a:ext cx="4566022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0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86038"/>
              </p:ext>
            </p:extLst>
          </p:nvPr>
        </p:nvGraphicFramePr>
        <p:xfrm>
          <a:off x="907604" y="1260790"/>
          <a:ext cx="3816424" cy="120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333440" imgH="406080" progId="Equation.DSMT4">
                  <p:embed/>
                </p:oleObj>
              </mc:Choice>
              <mc:Fallback>
                <p:oleObj name="Equation" r:id="rId3" imgW="1333440" imgH="4060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04" y="1260790"/>
                        <a:ext cx="3816424" cy="1208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48680"/>
            <a:ext cx="343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求下列信号的单边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变换</a:t>
            </a:r>
            <a:endParaRPr lang="zh-CN" altLang="en-US" sz="2400" b="1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15785"/>
              </p:ext>
            </p:extLst>
          </p:nvPr>
        </p:nvGraphicFramePr>
        <p:xfrm>
          <a:off x="865462" y="2794127"/>
          <a:ext cx="6212879" cy="69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993680" imgH="215640" progId="Equation.DSMT4">
                  <p:embed/>
                </p:oleObj>
              </mc:Choice>
              <mc:Fallback>
                <p:oleObj name="Equation" r:id="rId5" imgW="1993680" imgH="2156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62" y="2794127"/>
                        <a:ext cx="6212879" cy="698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88152"/>
              </p:ext>
            </p:extLst>
          </p:nvPr>
        </p:nvGraphicFramePr>
        <p:xfrm>
          <a:off x="928192" y="3861048"/>
          <a:ext cx="3312368" cy="12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812520" imgH="406080" progId="Equation.DSMT4">
                  <p:embed/>
                </p:oleObj>
              </mc:Choice>
              <mc:Fallback>
                <p:oleObj name="Equation" r:id="rId7" imgW="812520" imgH="4060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192" y="3861048"/>
                        <a:ext cx="3312368" cy="12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0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8568952" cy="339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158997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2463441"/>
            <a:ext cx="8352928" cy="877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1" y="3635806"/>
            <a:ext cx="4608512" cy="9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663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pole-zero diagram for a DT system is shown below, where the circle has radius 1.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47629"/>
            <a:ext cx="5943600" cy="3838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40" y="477667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known that when the input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is also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unit-sample response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h[n]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707" y="18864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range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the following discrete-time system is stable (and causal).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916832"/>
            <a:ext cx="9124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83568" y="332656"/>
            <a:ext cx="8064896" cy="3340312"/>
            <a:chOff x="566" y="799"/>
            <a:chExt cx="3793" cy="129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66" y="799"/>
              <a:ext cx="258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已知离散系统的方程为：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187371"/>
                </p:ext>
              </p:extLst>
            </p:nvPr>
          </p:nvGraphicFramePr>
          <p:xfrm>
            <a:off x="937" y="1220"/>
            <a:ext cx="342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2666880" imgH="215640" progId="Equation.DSMT4">
                    <p:embed/>
                  </p:oleObj>
                </mc:Choice>
                <mc:Fallback>
                  <p:oleObj name="Equation" r:id="rId3" imgW="2666880" imgH="215640" progId="Equation.DSMT4">
                    <p:embed/>
                    <p:pic>
                      <p:nvPicPr>
                        <p:cNvPr id="1976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220"/>
                          <a:ext cx="342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25507"/>
                </p:ext>
              </p:extLst>
            </p:nvPr>
          </p:nvGraphicFramePr>
          <p:xfrm>
            <a:off x="937" y="1591"/>
            <a:ext cx="26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2463480" imgH="228600" progId="Equation.DSMT4">
                    <p:embed/>
                  </p:oleObj>
                </mc:Choice>
                <mc:Fallback>
                  <p:oleObj name="Equation" r:id="rId5" imgW="2463480" imgH="228600" progId="Equation.DSMT4">
                    <p:embed/>
                    <p:pic>
                      <p:nvPicPr>
                        <p:cNvPr id="19763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591"/>
                          <a:ext cx="265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66" y="1891"/>
              <a:ext cx="2631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求</a:t>
              </a:r>
              <a:r>
                <a:rPr lang="zh-CN" altLang="en-US" sz="2800" b="1" dirty="0" smtClean="0"/>
                <a:t>：系统全响应、零输入、零状态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9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98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Calibri</vt:lpstr>
      <vt:lpstr>Times New Roman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fc</dc:creator>
  <cp:lastModifiedBy>荣 生辉</cp:lastModifiedBy>
  <cp:revision>46</cp:revision>
  <dcterms:created xsi:type="dcterms:W3CDTF">2016-10-12T06:20:16Z</dcterms:created>
  <dcterms:modified xsi:type="dcterms:W3CDTF">2019-12-10T13:44:31Z</dcterms:modified>
</cp:coreProperties>
</file>