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58" r:id="rId3"/>
    <p:sldId id="261" r:id="rId4"/>
    <p:sldId id="257" r:id="rId5"/>
    <p:sldId id="262" r:id="rId6"/>
    <p:sldId id="263" r:id="rId7"/>
    <p:sldId id="256" r:id="rId8"/>
    <p:sldId id="259" r:id="rId9"/>
    <p:sldId id="264" r:id="rId10"/>
    <p:sldId id="260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88092" autoAdjust="0"/>
  </p:normalViewPr>
  <p:slideViewPr>
    <p:cSldViewPr showGuides="1">
      <p:cViewPr varScale="1">
        <p:scale>
          <a:sx n="53" d="100"/>
          <a:sy n="53" d="100"/>
        </p:scale>
        <p:origin x="8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76BFD1B-37AA-4EE8-9975-1FB56568A450}" type="datetimeFigureOut">
              <a:rPr lang="en-US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2FC47B-889D-4331-B2B2-4F77C33FD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92A6DB-055A-401B-93ED-55181F1274B5}" type="datetimeFigureOut">
              <a:rPr lang="en-US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8348455-17FB-4BD0-9959-25926DA5A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48455-17FB-4BD0-9959-25926DA5A5E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348455-17FB-4BD0-9959-25926DA5A5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7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F8251-E924-437B-BE45-8C9C72A0ED8A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9E128-5766-4F12-92F8-D86DC6D0E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C0DDF-DEDE-41D6-91B5-56B6B2A7AAEE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9A9B7-C71A-4B55-BEC5-CB42001B8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3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6349-64D2-4C63-AC4C-9B3FC697EE83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829F3-0583-41BC-ACB9-4BC275C94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3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54D24-D16F-48DD-87FF-568E3689B923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4BA86-90AD-4EA5-8E5F-C3C411490E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30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9E547-95AF-4685-8E15-C24401D2D6CC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73B6C-42B5-447C-9116-42F7BBD28A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5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228C-DAA1-481A-93C3-0723C2C6BC35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87DEB-2C60-468C-AC95-562A45E0C4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4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F7604-73FD-4710-A61B-4DED6D628997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273D1-B85A-4614-8D72-2FE90D01EB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4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D4E2C-C6C1-4426-BCF0-3258451F1750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831C6-88F4-4167-8BE2-3504724125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95D9B-6BBA-422A-80A4-E937E02831CF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C2038-9D0E-42DF-A54E-AC47B54ED6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5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B01A5-F23F-44FB-AFEA-4FE0A83C337D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6A373-5BCB-4F8D-BBC6-D6528F4B93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5F30B-9861-4689-ABBD-5AB333097285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BF50B-C229-4241-B0F4-E5B8B79948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fld id="{A7AA237F-D158-45B8-9834-352C04E1F668}" type="datetimeFigureOut">
              <a:rPr lang="zh-CN" altLang="en-US"/>
              <a:pPr>
                <a:defRPr/>
              </a:pPr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charset="0"/>
                <a:ea typeface="宋体" charset="-122"/>
              </a:defRPr>
            </a:lvl1pPr>
          </a:lstStyle>
          <a:p>
            <a:pPr>
              <a:defRPr/>
            </a:pPr>
            <a:fld id="{B4AE8AE2-8153-46DA-9B80-5FAB7CFA8B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8848725" cy="2505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60648"/>
            <a:ext cx="704850" cy="381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5671" y="4732185"/>
            <a:ext cx="4522298" cy="1800200"/>
            <a:chOff x="4211960" y="2564904"/>
            <a:chExt cx="4522298" cy="18002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5"/>
            <a:srcRect r="46861"/>
            <a:stretch/>
          </p:blipFill>
          <p:spPr>
            <a:xfrm>
              <a:off x="4492817" y="2564904"/>
              <a:ext cx="3744416" cy="53653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6"/>
            <a:srcRect t="10545" b="19262"/>
            <a:stretch/>
          </p:blipFill>
          <p:spPr>
            <a:xfrm>
              <a:off x="4211960" y="2996952"/>
              <a:ext cx="4522298" cy="1368152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/>
          <a:srcRect l="4208" t="11112" r="3333" b="23941"/>
          <a:stretch/>
        </p:blipFill>
        <p:spPr>
          <a:xfrm>
            <a:off x="323528" y="2957384"/>
            <a:ext cx="3672408" cy="18002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272" y="2564904"/>
            <a:ext cx="3874157" cy="3924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056" y="3958723"/>
            <a:ext cx="3096344" cy="261998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16016" y="2841302"/>
            <a:ext cx="4248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which of the following choices for m(t) and d(t)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y(t) nonzero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9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28600" y="188640"/>
            <a:ext cx="8686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描述某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系统的微分方程为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已知初始状态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(0-)=1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’(0-)= -1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激励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5cost·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，求系统的全响应、零输入响应、零状态响应、强迫响应、自然响应、瞬态响应和稳态响应。</a:t>
            </a:r>
          </a:p>
        </p:txBody>
      </p:sp>
    </p:spTree>
    <p:extLst>
      <p:ext uri="{BB962C8B-B14F-4D97-AF65-F5344CB8AC3E}">
        <p14:creationId xmlns:p14="http://schemas.microsoft.com/office/powerpoint/2010/main" val="206845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44624"/>
            <a:ext cx="8424936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Laplace transforms (including the regions of convergence) of each of the following signals: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24202"/>
            <a:ext cx="54864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1" y="2564904"/>
            <a:ext cx="2943225" cy="695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561466"/>
            <a:ext cx="3747331" cy="3066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3720929"/>
            <a:ext cx="4537672" cy="2747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702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84249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all possible signals with Laplace transforms of the following forms.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18483"/>
            <a:ext cx="3733800" cy="1362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0080"/>
          <a:stretch/>
        </p:blipFill>
        <p:spPr>
          <a:xfrm>
            <a:off x="467544" y="3008362"/>
            <a:ext cx="3762375" cy="12847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685506"/>
            <a:ext cx="40386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4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780928"/>
            <a:ext cx="4251006" cy="2952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0848"/>
            <a:ext cx="8981091" cy="61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786" r="1"/>
          <a:stretch/>
        </p:blipFill>
        <p:spPr>
          <a:xfrm>
            <a:off x="35496" y="332656"/>
            <a:ext cx="9083181" cy="14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7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52625" y="3497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88640"/>
            <a:ext cx="7848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which of the following pole-zero diagrams could represent Laplace transforms of even functions of time.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93" y="1484784"/>
            <a:ext cx="5876925" cy="236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93" y="4005064"/>
            <a:ext cx="58959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4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76513"/>
          <a:stretch/>
        </p:blipFill>
        <p:spPr>
          <a:xfrm>
            <a:off x="107503" y="332656"/>
            <a:ext cx="8965139" cy="7920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9719" t="24164" r="35503" b="12421"/>
          <a:stretch/>
        </p:blipFill>
        <p:spPr>
          <a:xfrm>
            <a:off x="467544" y="1484784"/>
            <a:ext cx="7440827" cy="3240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89250" r="30202" b="1355"/>
          <a:stretch/>
        </p:blipFill>
        <p:spPr>
          <a:xfrm>
            <a:off x="323598" y="5085184"/>
            <a:ext cx="85329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7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2" y="692696"/>
            <a:ext cx="8850276" cy="2448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9" y="3542491"/>
            <a:ext cx="5364088" cy="17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1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3557"/>
          <a:stretch/>
        </p:blipFill>
        <p:spPr>
          <a:xfrm>
            <a:off x="109500" y="1052736"/>
            <a:ext cx="8925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6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43761"/>
            <a:ext cx="7133059" cy="30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144</Words>
  <Application>Microsoft Office PowerPoint</Application>
  <PresentationFormat>全屏显示(4:3)</PresentationFormat>
  <Paragraphs>11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宋体</vt:lpstr>
      <vt:lpstr>Arial</vt:lpstr>
      <vt:lpstr>Calibri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fc</dc:creator>
  <cp:lastModifiedBy>荣 生辉</cp:lastModifiedBy>
  <cp:revision>42</cp:revision>
  <dcterms:created xsi:type="dcterms:W3CDTF">2016-10-12T06:20:16Z</dcterms:created>
  <dcterms:modified xsi:type="dcterms:W3CDTF">2020-12-09T00:28:19Z</dcterms:modified>
</cp:coreProperties>
</file>