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69" r:id="rId8"/>
    <p:sldId id="271" r:id="rId9"/>
    <p:sldId id="273" r:id="rId10"/>
    <p:sldId id="283" r:id="rId11"/>
    <p:sldId id="274" r:id="rId12"/>
    <p:sldId id="275" r:id="rId13"/>
    <p:sldId id="276" r:id="rId14"/>
    <p:sldId id="277" r:id="rId15"/>
    <p:sldId id="27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266" y="232482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latin typeface="Adobe Garamond Pro Bold" panose="02020702060506020403" pitchFamily="18" charset="0"/>
              </a:rPr>
              <a:t>Synonyms</a:t>
            </a:r>
            <a:br>
              <a:rPr lang="en-GB" sz="7200" dirty="0">
                <a:latin typeface="Adobe Garamond Pro Bold" panose="02020702060506020403" pitchFamily="18" charset="0"/>
              </a:rPr>
            </a:br>
            <a:r>
              <a:rPr lang="en-GB" sz="7200" dirty="0">
                <a:latin typeface="Adobe Garamond Pro Bold" panose="02020702060506020403" pitchFamily="18" charset="0"/>
              </a:rPr>
              <a:t>and</a:t>
            </a:r>
            <a:br>
              <a:rPr lang="en-GB" sz="7200" dirty="0">
                <a:latin typeface="Adobe Garamond Pro Bold" panose="02020702060506020403" pitchFamily="18" charset="0"/>
              </a:rPr>
            </a:br>
            <a:r>
              <a:rPr lang="en-GB" sz="7200" dirty="0">
                <a:latin typeface="Adobe Garamond Pro Bold" panose="02020702060506020403" pitchFamily="18" charset="0"/>
              </a:rPr>
              <a:t>A</a:t>
            </a:r>
            <a:r>
              <a:rPr lang="en-GB" sz="7200" dirty="0" smtClean="0">
                <a:latin typeface="Adobe Garamond Pro Bold" panose="02020702060506020403" pitchFamily="18" charset="0"/>
              </a:rPr>
              <a:t>ntonyms</a:t>
            </a:r>
            <a:endParaRPr lang="en-GB" sz="7200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study to gain more </a:t>
            </a:r>
            <a:r>
              <a:rPr lang="en-GB" u="sng" dirty="0"/>
              <a:t>knowledge</a:t>
            </a:r>
            <a:endParaRPr lang="en-GB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synonym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understanding</a:t>
            </a:r>
          </a:p>
          <a:p>
            <a:r>
              <a:rPr lang="en-GB" dirty="0" smtClean="0"/>
              <a:t>comprehension</a:t>
            </a:r>
          </a:p>
          <a:p>
            <a:r>
              <a:rPr lang="en-GB" dirty="0" smtClean="0"/>
              <a:t>mastery</a:t>
            </a:r>
          </a:p>
          <a:p>
            <a:r>
              <a:rPr lang="en-GB" dirty="0" smtClean="0"/>
              <a:t>skill</a:t>
            </a:r>
          </a:p>
          <a:p>
            <a:r>
              <a:rPr lang="en-GB" dirty="0" smtClean="0"/>
              <a:t>proficiency</a:t>
            </a:r>
          </a:p>
          <a:p>
            <a:r>
              <a:rPr lang="en-GB" dirty="0" smtClean="0"/>
              <a:t>awareness</a:t>
            </a:r>
          </a:p>
          <a:p>
            <a:r>
              <a:rPr lang="en-GB" dirty="0"/>
              <a:t>*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antonym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ignorance</a:t>
            </a:r>
          </a:p>
          <a:p>
            <a:r>
              <a:rPr lang="en-GB" dirty="0" smtClean="0"/>
              <a:t>illiteracy</a:t>
            </a:r>
          </a:p>
          <a:p>
            <a:r>
              <a:rPr lang="en-GB" dirty="0" smtClean="0"/>
              <a:t>unawareness</a:t>
            </a:r>
          </a:p>
          <a:p>
            <a:r>
              <a:rPr lang="en-GB" dirty="0" smtClean="0"/>
              <a:t>obliviousness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en-GB" u="sng" dirty="0"/>
              <a:t>ate</a:t>
            </a:r>
            <a:r>
              <a:rPr lang="en-GB" dirty="0"/>
              <a:t> dinner.</a:t>
            </a:r>
            <a:br>
              <a:rPr lang="en-GB" dirty="0"/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4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He </a:t>
            </a:r>
            <a:r>
              <a:rPr lang="en-GB" u="sng" dirty="0"/>
              <a:t>loves</a:t>
            </a:r>
            <a:r>
              <a:rPr lang="en-GB" dirty="0"/>
              <a:t> fish tacos.</a:t>
            </a:r>
            <a:br>
              <a:rPr lang="en-GB" dirty="0"/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5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Oh, how I’d </a:t>
            </a:r>
            <a:r>
              <a:rPr lang="en-US" u="sng" dirty="0"/>
              <a:t>love</a:t>
            </a:r>
            <a:r>
              <a:rPr lang="en-US" dirty="0"/>
              <a:t> to go!</a:t>
            </a:r>
            <a:br>
              <a:rPr lang="en-US" dirty="0"/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1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Isn’t language learning </a:t>
            </a:r>
            <a:r>
              <a:rPr lang="en-GB" u="sng" dirty="0"/>
              <a:t>fun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0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hope that, when I’ve built up my savings, I’ll be able to </a:t>
            </a:r>
            <a:r>
              <a:rPr lang="en-US" u="sng" dirty="0"/>
              <a:t>travel</a:t>
            </a:r>
            <a:r>
              <a:rPr lang="en-US" dirty="0"/>
              <a:t> to Mexico.</a:t>
            </a:r>
            <a:br>
              <a:rPr lang="en-US" dirty="0"/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5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Brad </a:t>
            </a:r>
            <a:r>
              <a:rPr lang="en-US" u="sng" dirty="0"/>
              <a:t>came</a:t>
            </a:r>
            <a:r>
              <a:rPr lang="en-US" dirty="0"/>
              <a:t> to dinner with us.</a:t>
            </a:r>
            <a:br>
              <a:rPr lang="en-US" dirty="0"/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44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smtClean="0"/>
              <a:t>synonym?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word or phrase that means that same, or nearly the same as another word or phrase.</a:t>
            </a:r>
          </a:p>
          <a:p>
            <a:pPr fontAlgn="base"/>
            <a:r>
              <a:rPr lang="en-US" i="1" dirty="0"/>
              <a:t>big - large</a:t>
            </a:r>
            <a:br>
              <a:rPr lang="en-US" i="1" dirty="0"/>
            </a:br>
            <a:r>
              <a:rPr lang="en-US" i="1" dirty="0"/>
              <a:t>heavy - weighty</a:t>
            </a:r>
            <a:br>
              <a:rPr lang="en-US" i="1" dirty="0"/>
            </a:br>
            <a:r>
              <a:rPr lang="en-US" i="1" dirty="0"/>
              <a:t>thin - slim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antonym?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word or phrase that means the opposite or nearly the opposite of another word or phrase.</a:t>
            </a:r>
          </a:p>
          <a:p>
            <a:pPr fontAlgn="base"/>
            <a:r>
              <a:rPr lang="en-US" i="1" dirty="0"/>
              <a:t>tall - short</a:t>
            </a:r>
            <a:br>
              <a:rPr lang="en-US" i="1" dirty="0"/>
            </a:br>
            <a:r>
              <a:rPr lang="en-US" i="1" dirty="0"/>
              <a:t>thick - thin</a:t>
            </a:r>
            <a:br>
              <a:rPr lang="en-US" i="1" dirty="0"/>
            </a:br>
            <a:r>
              <a:rPr lang="en-US" i="1" dirty="0"/>
              <a:t>difficult - easy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9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Synonym</a:t>
            </a:r>
            <a:endParaRPr lang="en-GB" sz="28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appetizing</a:t>
            </a:r>
          </a:p>
          <a:p>
            <a:r>
              <a:rPr lang="en-GB" b="1" dirty="0"/>
              <a:t>delectable</a:t>
            </a:r>
          </a:p>
          <a:p>
            <a:r>
              <a:rPr lang="en-GB" b="1" dirty="0"/>
              <a:t>delightful</a:t>
            </a:r>
          </a:p>
          <a:p>
            <a:r>
              <a:rPr lang="en-GB" b="1" dirty="0"/>
              <a:t>exquisite</a:t>
            </a:r>
          </a:p>
          <a:p>
            <a:r>
              <a:rPr lang="en-GB" b="1" dirty="0" smtClean="0"/>
              <a:t>tasty</a:t>
            </a:r>
          </a:p>
          <a:p>
            <a:r>
              <a:rPr lang="en-GB" b="1" dirty="0" smtClean="0"/>
              <a:t>mouth watering</a:t>
            </a:r>
            <a:endParaRPr lang="en-GB" b="1" dirty="0"/>
          </a:p>
          <a:p>
            <a:r>
              <a:rPr lang="en-GB" b="1" dirty="0"/>
              <a:t>scrumptious</a:t>
            </a:r>
          </a:p>
          <a:p>
            <a:r>
              <a:rPr lang="en-GB" b="1" dirty="0" smtClean="0"/>
              <a:t>yummy</a:t>
            </a:r>
          </a:p>
          <a:p>
            <a:r>
              <a:rPr lang="en-GB" b="1" dirty="0" smtClean="0"/>
              <a:t>good</a:t>
            </a:r>
          </a:p>
          <a:p>
            <a:r>
              <a:rPr lang="en-GB" b="1" dirty="0"/>
              <a:t>heavenly</a:t>
            </a:r>
          </a:p>
          <a:p>
            <a:r>
              <a:rPr lang="en-GB" b="1" dirty="0"/>
              <a:t>enjoyable</a:t>
            </a:r>
          </a:p>
          <a:p>
            <a:r>
              <a:rPr lang="en-GB" b="1" dirty="0"/>
              <a:t>f</a:t>
            </a:r>
            <a:r>
              <a:rPr lang="en-GB" b="1" dirty="0" smtClean="0"/>
              <a:t>it for a king</a:t>
            </a:r>
          </a:p>
          <a:p>
            <a:r>
              <a:rPr lang="en-GB" b="1" dirty="0"/>
              <a:t>s</a:t>
            </a:r>
            <a:r>
              <a:rPr lang="en-GB" b="1" dirty="0" smtClean="0"/>
              <a:t>ucculent</a:t>
            </a:r>
          </a:p>
          <a:p>
            <a:r>
              <a:rPr lang="en-GB" b="1" dirty="0" smtClean="0"/>
              <a:t>Pleasing</a:t>
            </a:r>
          </a:p>
          <a:p>
            <a:r>
              <a:rPr lang="en-GB" b="1" dirty="0" smtClean="0"/>
              <a:t>GOOD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90446" y="1598613"/>
            <a:ext cx="4903966" cy="426243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food in my hometown is </a:t>
            </a:r>
            <a:r>
              <a:rPr lang="en-GB" sz="2800" u="sng" dirty="0" smtClean="0"/>
              <a:t>delicious</a:t>
            </a:r>
            <a:r>
              <a:rPr lang="en-GB" sz="2800" dirty="0" smtClean="0"/>
              <a:t>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144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Antonym</a:t>
            </a:r>
            <a:endParaRPr lang="en-GB" sz="28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distasteful</a:t>
            </a:r>
          </a:p>
          <a:p>
            <a:r>
              <a:rPr lang="en-GB" b="1" dirty="0"/>
              <a:t>disagreeable</a:t>
            </a:r>
          </a:p>
          <a:p>
            <a:r>
              <a:rPr lang="en-GB" b="1" dirty="0"/>
              <a:t>displeasing</a:t>
            </a:r>
          </a:p>
          <a:p>
            <a:r>
              <a:rPr lang="en-GB" b="1" dirty="0"/>
              <a:t>nasty</a:t>
            </a:r>
          </a:p>
          <a:p>
            <a:r>
              <a:rPr lang="en-GB" b="1" dirty="0"/>
              <a:t>horrible</a:t>
            </a:r>
          </a:p>
          <a:p>
            <a:r>
              <a:rPr lang="en-GB" b="1" dirty="0"/>
              <a:t>repulsive</a:t>
            </a:r>
          </a:p>
          <a:p>
            <a:r>
              <a:rPr lang="en-GB" b="1" dirty="0"/>
              <a:t>tasteless</a:t>
            </a:r>
          </a:p>
          <a:p>
            <a:r>
              <a:rPr lang="en-GB" b="1" dirty="0"/>
              <a:t>unenjoyable</a:t>
            </a:r>
          </a:p>
          <a:p>
            <a:r>
              <a:rPr lang="en-GB" b="1" dirty="0"/>
              <a:t>unappetizing</a:t>
            </a:r>
          </a:p>
          <a:p>
            <a:r>
              <a:rPr lang="en-GB" b="1" dirty="0"/>
              <a:t>ugly</a:t>
            </a:r>
          </a:p>
          <a:p>
            <a:r>
              <a:rPr lang="en-GB" b="1" dirty="0" smtClean="0"/>
              <a:t>Unpleasant</a:t>
            </a:r>
          </a:p>
          <a:p>
            <a:r>
              <a:rPr lang="en-GB" b="1" dirty="0" smtClean="0"/>
              <a:t>BAD</a:t>
            </a:r>
            <a:endParaRPr lang="en-GB" b="1" dirty="0"/>
          </a:p>
          <a:p>
            <a:endParaRPr lang="en-GB" b="1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90446" y="1598613"/>
            <a:ext cx="4903966" cy="426243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food in my hometown is </a:t>
            </a:r>
            <a:r>
              <a:rPr lang="en-GB" sz="2800" u="sng" dirty="0" smtClean="0"/>
              <a:t>delicious</a:t>
            </a:r>
            <a:r>
              <a:rPr lang="en-GB" sz="2800" dirty="0" smtClean="0"/>
              <a:t>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01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movie is a </a:t>
            </a:r>
            <a:r>
              <a:rPr lang="en-US" u="sng" dirty="0"/>
              <a:t>humorous</a:t>
            </a:r>
            <a:r>
              <a:rPr lang="en-US" dirty="0"/>
              <a:t> look at love and marriage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synonym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funny</a:t>
            </a:r>
          </a:p>
          <a:p>
            <a:r>
              <a:rPr lang="en-GB" dirty="0" smtClean="0"/>
              <a:t>entertaining</a:t>
            </a:r>
          </a:p>
          <a:p>
            <a:r>
              <a:rPr lang="en-GB" dirty="0" smtClean="0"/>
              <a:t>witty</a:t>
            </a:r>
          </a:p>
          <a:p>
            <a:r>
              <a:rPr lang="en-GB" dirty="0" smtClean="0"/>
              <a:t>comical</a:t>
            </a:r>
          </a:p>
          <a:p>
            <a:r>
              <a:rPr lang="en-GB" dirty="0"/>
              <a:t>comedic</a:t>
            </a:r>
          </a:p>
          <a:p>
            <a:r>
              <a:rPr lang="en-GB" dirty="0"/>
              <a:t>*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antonym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serious</a:t>
            </a:r>
          </a:p>
          <a:p>
            <a:r>
              <a:rPr lang="en-GB" dirty="0" smtClean="0"/>
              <a:t>boring</a:t>
            </a:r>
          </a:p>
          <a:p>
            <a:r>
              <a:rPr lang="en-GB" dirty="0" smtClean="0"/>
              <a:t>no-nonsense</a:t>
            </a:r>
          </a:p>
          <a:p>
            <a:r>
              <a:rPr lang="en-GB" dirty="0"/>
              <a:t>humourless</a:t>
            </a:r>
          </a:p>
          <a:p>
            <a:r>
              <a:rPr lang="en-GB" dirty="0"/>
              <a:t>*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3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smtClean="0"/>
              <a:t>walked </a:t>
            </a:r>
            <a:r>
              <a:rPr lang="en-GB" u="sng" dirty="0"/>
              <a:t>leisurely</a:t>
            </a:r>
            <a:r>
              <a:rPr lang="en-GB" dirty="0"/>
              <a:t> </a:t>
            </a:r>
            <a:r>
              <a:rPr lang="en-US" dirty="0" smtClean="0"/>
              <a:t>through </a:t>
            </a:r>
            <a:r>
              <a:rPr lang="en-US" dirty="0"/>
              <a:t>the park.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synonym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relaxed</a:t>
            </a:r>
          </a:p>
          <a:p>
            <a:r>
              <a:rPr lang="en-GB" dirty="0" smtClean="0"/>
              <a:t>gentle</a:t>
            </a:r>
          </a:p>
          <a:p>
            <a:r>
              <a:rPr lang="en-GB" dirty="0" smtClean="0"/>
              <a:t>slow</a:t>
            </a:r>
          </a:p>
          <a:p>
            <a:r>
              <a:rPr lang="en-GB" dirty="0"/>
              <a:t>comfortable</a:t>
            </a:r>
          </a:p>
          <a:p>
            <a:r>
              <a:rPr lang="en-GB" dirty="0"/>
              <a:t>*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antonym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brisk</a:t>
            </a:r>
          </a:p>
          <a:p>
            <a:r>
              <a:rPr lang="en-GB" dirty="0" smtClean="0"/>
              <a:t>hurried</a:t>
            </a:r>
          </a:p>
          <a:p>
            <a:r>
              <a:rPr lang="en-GB" dirty="0" smtClean="0"/>
              <a:t>hasty</a:t>
            </a:r>
          </a:p>
          <a:p>
            <a:r>
              <a:rPr lang="en-GB" dirty="0"/>
              <a:t>quick</a:t>
            </a:r>
          </a:p>
          <a:p>
            <a:r>
              <a:rPr lang="en-GB" dirty="0"/>
              <a:t>*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3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walked </a:t>
            </a:r>
            <a:r>
              <a:rPr lang="en-US" u="sng" dirty="0"/>
              <a:t>cautiously</a:t>
            </a:r>
            <a:r>
              <a:rPr lang="en-US" dirty="0"/>
              <a:t> through the room checking everything.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synonym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/>
              <a:t>carefully </a:t>
            </a:r>
          </a:p>
          <a:p>
            <a:r>
              <a:rPr lang="en-GB" dirty="0"/>
              <a:t>alertly </a:t>
            </a:r>
          </a:p>
          <a:p>
            <a:r>
              <a:rPr lang="en-GB" dirty="0"/>
              <a:t>discreetly </a:t>
            </a:r>
            <a:endParaRPr lang="en-GB" dirty="0" smtClean="0"/>
          </a:p>
          <a:p>
            <a:r>
              <a:rPr lang="en-GB" dirty="0" smtClean="0"/>
              <a:t>alert</a:t>
            </a:r>
          </a:p>
          <a:p>
            <a:r>
              <a:rPr lang="en-GB" dirty="0"/>
              <a:t>guarded</a:t>
            </a:r>
          </a:p>
          <a:p>
            <a:r>
              <a:rPr lang="en-GB" dirty="0"/>
              <a:t>*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antonym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carelessly</a:t>
            </a:r>
          </a:p>
          <a:p>
            <a:r>
              <a:rPr lang="en-GB" dirty="0" smtClean="0"/>
              <a:t>reckless</a:t>
            </a:r>
          </a:p>
          <a:p>
            <a:r>
              <a:rPr lang="en-GB" dirty="0" smtClean="0"/>
              <a:t>inconsiderate </a:t>
            </a:r>
          </a:p>
          <a:p>
            <a:r>
              <a:rPr lang="en-GB" dirty="0"/>
              <a:t>thoughtless</a:t>
            </a:r>
          </a:p>
          <a:p>
            <a:r>
              <a:rPr lang="en-GB" dirty="0"/>
              <a:t>*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0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 was very </a:t>
            </a:r>
            <a:r>
              <a:rPr lang="en-GB" u="sng" dirty="0" smtClean="0"/>
              <a:t>happy</a:t>
            </a:r>
            <a:r>
              <a:rPr lang="en-GB" dirty="0" smtClean="0"/>
              <a:t> with her gift.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synonym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cheery</a:t>
            </a:r>
          </a:p>
          <a:p>
            <a:r>
              <a:rPr lang="en-GB" dirty="0" smtClean="0"/>
              <a:t>jolly</a:t>
            </a:r>
          </a:p>
          <a:p>
            <a:r>
              <a:rPr lang="en-GB" dirty="0" smtClean="0"/>
              <a:t>glad</a:t>
            </a:r>
          </a:p>
          <a:p>
            <a:r>
              <a:rPr lang="en-GB" dirty="0" smtClean="0"/>
              <a:t>delighted</a:t>
            </a:r>
          </a:p>
          <a:p>
            <a:r>
              <a:rPr lang="en-GB" dirty="0"/>
              <a:t>*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antonym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sad</a:t>
            </a:r>
          </a:p>
          <a:p>
            <a:r>
              <a:rPr lang="en-GB" dirty="0" smtClean="0"/>
              <a:t>unfortunate</a:t>
            </a:r>
          </a:p>
          <a:p>
            <a:r>
              <a:rPr lang="en-GB" dirty="0" smtClean="0"/>
              <a:t>disappointed</a:t>
            </a:r>
          </a:p>
          <a:p>
            <a:r>
              <a:rPr lang="en-GB" dirty="0"/>
              <a:t>troubled</a:t>
            </a:r>
          </a:p>
          <a:p>
            <a:r>
              <a:rPr lang="en-GB" dirty="0"/>
              <a:t>*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0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242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Garamond Pro Bold</vt:lpstr>
      <vt:lpstr>Arial</vt:lpstr>
      <vt:lpstr>Century Gothic</vt:lpstr>
      <vt:lpstr>Wingdings 3</vt:lpstr>
      <vt:lpstr>Wisp</vt:lpstr>
      <vt:lpstr>Synonyms and Antonyms</vt:lpstr>
      <vt:lpstr>What is a synonym?</vt:lpstr>
      <vt:lpstr>What is a antonym? </vt:lpstr>
      <vt:lpstr>Synonym</vt:lpstr>
      <vt:lpstr>Antonym</vt:lpstr>
      <vt:lpstr>This movie is a humorous look at love and marriage</vt:lpstr>
      <vt:lpstr>I walked leisurely through the park.</vt:lpstr>
      <vt:lpstr>Tim walked cautiously through the room checking everything.</vt:lpstr>
      <vt:lpstr>She was very happy with her gift.</vt:lpstr>
      <vt:lpstr>I study to gain more knowledge</vt:lpstr>
      <vt:lpstr>I ate dinner. </vt:lpstr>
      <vt:lpstr>       He loves fish tacos. </vt:lpstr>
      <vt:lpstr>Oh, how I’d love to go! </vt:lpstr>
      <vt:lpstr>Isn’t language learning fun? </vt:lpstr>
      <vt:lpstr>I hope that, when I’ve built up my savings, I’ll be able to travel to Mexico. </vt:lpstr>
      <vt:lpstr> Brad came to dinner with us.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Synonyms and Antonyms</dc:title>
  <dc:creator>Whale Egg</dc:creator>
  <cp:lastModifiedBy>Whale Egg</cp:lastModifiedBy>
  <cp:revision>16</cp:revision>
  <dcterms:created xsi:type="dcterms:W3CDTF">2020-12-20T14:51:49Z</dcterms:created>
  <dcterms:modified xsi:type="dcterms:W3CDTF">2020-12-21T01:30:59Z</dcterms:modified>
</cp:coreProperties>
</file>