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34"/>
  </p:notesMasterIdLst>
  <p:handoutMasterIdLst>
    <p:handoutMasterId r:id="rId35"/>
  </p:handoutMasterIdLst>
  <p:sldIdLst>
    <p:sldId id="1264" r:id="rId5"/>
    <p:sldId id="747" r:id="rId6"/>
    <p:sldId id="818" r:id="rId7"/>
    <p:sldId id="824" r:id="rId8"/>
    <p:sldId id="826" r:id="rId9"/>
    <p:sldId id="834" r:id="rId10"/>
    <p:sldId id="842" r:id="rId11"/>
    <p:sldId id="858" r:id="rId12"/>
    <p:sldId id="843" r:id="rId13"/>
    <p:sldId id="1382" r:id="rId14"/>
    <p:sldId id="844" r:id="rId15"/>
    <p:sldId id="845" r:id="rId16"/>
    <p:sldId id="859" r:id="rId17"/>
    <p:sldId id="846" r:id="rId18"/>
    <p:sldId id="847" r:id="rId19"/>
    <p:sldId id="848" r:id="rId20"/>
    <p:sldId id="861" r:id="rId21"/>
    <p:sldId id="862" r:id="rId22"/>
    <p:sldId id="863" r:id="rId23"/>
    <p:sldId id="864" r:id="rId24"/>
    <p:sldId id="860" r:id="rId25"/>
    <p:sldId id="849" r:id="rId26"/>
    <p:sldId id="1384" r:id="rId27"/>
    <p:sldId id="1385" r:id="rId28"/>
    <p:sldId id="1386" r:id="rId29"/>
    <p:sldId id="830" r:id="rId30"/>
    <p:sldId id="832" r:id="rId31"/>
    <p:sldId id="1256" r:id="rId32"/>
    <p:sldId id="1204" r:id="rId33"/>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777" userDrawn="1">
          <p15:clr>
            <a:srgbClr val="A4A3A4"/>
          </p15:clr>
        </p15:guide>
        <p15:guide id="3" orient="horz" pos="4020" userDrawn="1">
          <p15:clr>
            <a:srgbClr val="A4A3A4"/>
          </p15:clr>
        </p15:guide>
        <p15:guide id="4" pos="3840" userDrawn="1">
          <p15:clr>
            <a:srgbClr val="A4A3A4"/>
          </p15:clr>
        </p15:guide>
        <p15:guide id="5" pos="635" userDrawn="1">
          <p15:clr>
            <a:srgbClr val="A4A3A4"/>
          </p15:clr>
        </p15:guide>
        <p15:guide id="6" pos="7227"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49820" autoAdjust="0"/>
  </p:normalViewPr>
  <p:slideViewPr>
    <p:cSldViewPr showGuides="1">
      <p:cViewPr varScale="1">
        <p:scale>
          <a:sx n="57" d="100"/>
          <a:sy n="57" d="100"/>
        </p:scale>
        <p:origin x="2484" y="72"/>
      </p:cViewPr>
      <p:guideLst>
        <p:guide orient="horz" pos="2341"/>
        <p:guide orient="horz" pos="777"/>
        <p:guide orient="horz" pos="4020"/>
        <p:guide pos="3840"/>
        <p:guide pos="635"/>
        <p:guide pos="7227"/>
      </p:guideLst>
    </p:cSldViewPr>
  </p:slideViewPr>
  <p:notesTextViewPr>
    <p:cViewPr>
      <p:scale>
        <a:sx n="100" d="100"/>
        <a:sy n="100" d="100"/>
      </p:scale>
      <p:origin x="0" y="0"/>
    </p:cViewPr>
  </p:notesTextViewPr>
  <p:sorterViewPr>
    <p:cViewPr>
      <p:scale>
        <a:sx n="66" d="100"/>
        <a:sy n="66" d="100"/>
      </p:scale>
      <p:origin x="0" y="3576"/>
    </p:cViewPr>
  </p:sorterViewPr>
  <p:notesViewPr>
    <p:cSldViewPr showGuides="1">
      <p:cViewPr varScale="1">
        <p:scale>
          <a:sx n="51" d="100"/>
          <a:sy n="51" d="100"/>
        </p:scale>
        <p:origin x="1902" y="7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376250" y="768350"/>
            <a:ext cx="6346800" cy="3570629"/>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376250" y="4616450"/>
            <a:ext cx="6346800"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baseline="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baseline="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z="1100" kern="1200" dirty="0">
                <a:solidFill>
                  <a:schemeClr val="tx1"/>
                </a:solidFill>
                <a:effectLst/>
                <a:latin typeface="微软雅黑" panose="020B0503020204020204" pitchFamily="34" charset="-122"/>
                <a:ea typeface="微软雅黑" panose="020B0503020204020204" pitchFamily="34" charset="-122"/>
                <a:cs typeface="+mn-cs"/>
              </a:rPr>
              <a:t>2017.07.18</a:t>
            </a:r>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调整整体胶片的图片拉伸。</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调整前言、目标、目录等前面的图标，保持位置一致性。</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调整页脚宽度，使页脚变窄，整体视觉感更好一些。</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调整正文及标题高度，整体上调了一些，匹配页脚的高度。</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修整所有文本框的格式问题。</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调整备注页格式，使其符合</a:t>
            </a:r>
            <a:r>
              <a:rPr lang="en-US" altLang="zh-CN" sz="1100" kern="1200" dirty="0">
                <a:solidFill>
                  <a:schemeClr val="tx1"/>
                </a:solidFill>
                <a:effectLst/>
                <a:latin typeface="微软雅黑" panose="020B0503020204020204" pitchFamily="34" charset="-122"/>
                <a:ea typeface="微软雅黑" panose="020B0503020204020204" pitchFamily="34" charset="-122"/>
                <a:cs typeface="+mn-cs"/>
              </a:rPr>
              <a:t>16:9</a:t>
            </a:r>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的显示效果。</a:t>
            </a:r>
          </a:p>
        </p:txBody>
      </p:sp>
      <p:sp>
        <p:nvSpPr>
          <p:cNvPr id="5" name="幻灯片图像占位符 4">
            <a:extLst>
              <a:ext uri="{FF2B5EF4-FFF2-40B4-BE49-F238E27FC236}">
                <a16:creationId xmlns:a16="http://schemas.microsoft.com/office/drawing/2014/main" id="{E8D59A91-2E8D-403E-8F59-849B385E3C8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en-US" altLang="zh-CN" sz="1100" dirty="0">
                <a:latin typeface="微软雅黑" panose="020B0503020204020204" pitchFamily="34" charset="-122"/>
                <a:ea typeface="微软雅黑" panose="020B0503020204020204" pitchFamily="34" charset="-122"/>
              </a:rPr>
              <a:t>1. </a:t>
            </a:r>
            <a:r>
              <a:rPr lang="zh-CN" altLang="en-US" sz="1100" dirty="0">
                <a:latin typeface="微软雅黑" panose="020B0503020204020204" pitchFamily="34" charset="-122"/>
                <a:ea typeface="微软雅黑" panose="020B0503020204020204" pitchFamily="34" charset="-122"/>
              </a:rPr>
              <a:t>所有</a:t>
            </a:r>
            <a:r>
              <a:rPr lang="en-US" altLang="zh-CN" sz="1100" dirty="0">
                <a:latin typeface="微软雅黑" panose="020B0503020204020204" pitchFamily="34" charset="-122"/>
                <a:ea typeface="微软雅黑" panose="020B0503020204020204" pitchFamily="34" charset="-122"/>
              </a:rPr>
              <a:t>MLD</a:t>
            </a:r>
            <a:r>
              <a:rPr lang="zh-CN" altLang="en-US" sz="1100" dirty="0">
                <a:latin typeface="微软雅黑" panose="020B0503020204020204" pitchFamily="34" charset="-122"/>
                <a:ea typeface="微软雅黑" panose="020B0503020204020204" pitchFamily="34" charset="-122"/>
              </a:rPr>
              <a:t>路由器在初始时都认为自己是查询器，并向本地网段内的所有主机和路由器发送</a:t>
            </a:r>
            <a:r>
              <a:rPr lang="en-US" altLang="zh-CN" sz="1100" dirty="0">
                <a:latin typeface="微软雅黑" panose="020B0503020204020204" pitchFamily="34" charset="-122"/>
                <a:ea typeface="微软雅黑" panose="020B0503020204020204" pitchFamily="34" charset="-122"/>
              </a:rPr>
              <a:t>MLD</a:t>
            </a:r>
            <a:r>
              <a:rPr lang="zh-CN" altLang="en-US" sz="1100" dirty="0">
                <a:latin typeface="微软雅黑" panose="020B0503020204020204" pitchFamily="34" charset="-122"/>
                <a:ea typeface="微软雅黑" panose="020B0503020204020204" pitchFamily="34" charset="-122"/>
              </a:rPr>
              <a:t>普遍组查询（</a:t>
            </a:r>
            <a:r>
              <a:rPr lang="en-US" altLang="zh-CN" sz="1100" dirty="0">
                <a:latin typeface="微软雅黑" panose="020B0503020204020204" pitchFamily="34" charset="-122"/>
                <a:ea typeface="微软雅黑" panose="020B0503020204020204" pitchFamily="34" charset="-122"/>
              </a:rPr>
              <a:t>General Query</a:t>
            </a:r>
            <a:r>
              <a:rPr lang="zh-CN" altLang="en-US" sz="1100" dirty="0">
                <a:latin typeface="微软雅黑" panose="020B0503020204020204" pitchFamily="34" charset="-122"/>
                <a:ea typeface="微软雅黑" panose="020B0503020204020204" pitchFamily="34" charset="-122"/>
              </a:rPr>
              <a:t>）报文（目的地址为 </a:t>
            </a:r>
            <a:r>
              <a:rPr lang="en-US" altLang="zh-CN" sz="1100" dirty="0">
                <a:latin typeface="微软雅黑" panose="020B0503020204020204" pitchFamily="34" charset="-122"/>
                <a:ea typeface="微软雅黑" panose="020B0503020204020204" pitchFamily="34" charset="-122"/>
              </a:rPr>
              <a:t>FF02::1</a:t>
            </a:r>
            <a:r>
              <a:rPr lang="zh-CN" altLang="en-US" sz="1100" dirty="0">
                <a:latin typeface="微软雅黑" panose="020B0503020204020204" pitchFamily="34" charset="-122"/>
                <a:ea typeface="微软雅黑" panose="020B0503020204020204" pitchFamily="34" charset="-122"/>
              </a:rPr>
              <a:t>）。 </a:t>
            </a:r>
          </a:p>
          <a:p>
            <a:r>
              <a:rPr lang="en-US" altLang="zh-CN" sz="1100" dirty="0">
                <a:latin typeface="微软雅黑" panose="020B0503020204020204" pitchFamily="34" charset="-122"/>
                <a:ea typeface="微软雅黑" panose="020B0503020204020204" pitchFamily="34" charset="-122"/>
              </a:rPr>
              <a:t>2. </a:t>
            </a:r>
            <a:r>
              <a:rPr lang="zh-CN" altLang="en-US" sz="1100" dirty="0">
                <a:latin typeface="微软雅黑" panose="020B0503020204020204" pitchFamily="34" charset="-122"/>
                <a:ea typeface="微软雅黑" panose="020B0503020204020204" pitchFamily="34" charset="-122"/>
              </a:rPr>
              <a:t>本地网段中的其它</a:t>
            </a:r>
            <a:r>
              <a:rPr lang="en-US" altLang="zh-CN" sz="1100" dirty="0">
                <a:latin typeface="微软雅黑" panose="020B0503020204020204" pitchFamily="34" charset="-122"/>
                <a:ea typeface="微软雅黑" panose="020B0503020204020204" pitchFamily="34" charset="-122"/>
              </a:rPr>
              <a:t>MLD</a:t>
            </a:r>
            <a:r>
              <a:rPr lang="zh-CN" altLang="en-US" sz="1100" dirty="0">
                <a:latin typeface="微软雅黑" panose="020B0503020204020204" pitchFamily="34" charset="-122"/>
                <a:ea typeface="微软雅黑" panose="020B0503020204020204" pitchFamily="34" charset="-122"/>
              </a:rPr>
              <a:t>路由器在收到该报文后，将报文的源</a:t>
            </a:r>
            <a:r>
              <a:rPr lang="en-US" altLang="zh-CN" sz="1100" dirty="0">
                <a:latin typeface="微软雅黑" panose="020B0503020204020204" pitchFamily="34" charset="-122"/>
                <a:ea typeface="微软雅黑" panose="020B0503020204020204" pitchFamily="34" charset="-122"/>
              </a:rPr>
              <a:t>IPv6</a:t>
            </a:r>
            <a:r>
              <a:rPr lang="zh-CN" altLang="en-US" sz="1100" dirty="0">
                <a:latin typeface="微软雅黑" panose="020B0503020204020204" pitchFamily="34" charset="-122"/>
                <a:ea typeface="微软雅黑" panose="020B0503020204020204" pitchFamily="34" charset="-122"/>
              </a:rPr>
              <a:t>地址与自己的接口地址作比较。通过比较，</a:t>
            </a:r>
            <a:r>
              <a:rPr lang="en-US" altLang="zh-CN" sz="1100" dirty="0">
                <a:latin typeface="微软雅黑" panose="020B0503020204020204" pitchFamily="34" charset="-122"/>
                <a:ea typeface="微软雅黑" panose="020B0503020204020204" pitchFamily="34" charset="-122"/>
              </a:rPr>
              <a:t>IPv6</a:t>
            </a:r>
            <a:r>
              <a:rPr lang="zh-CN" altLang="en-US" sz="1100" dirty="0">
                <a:latin typeface="微软雅黑" panose="020B0503020204020204" pitchFamily="34" charset="-122"/>
                <a:ea typeface="微软雅黑" panose="020B0503020204020204" pitchFamily="34" charset="-122"/>
              </a:rPr>
              <a:t>地址最小的路由器将成为查询器，其它路由器成为非查询器（</a:t>
            </a:r>
            <a:r>
              <a:rPr lang="en-US" altLang="zh-CN" sz="1100" dirty="0">
                <a:latin typeface="微软雅黑" panose="020B0503020204020204" pitchFamily="34" charset="-122"/>
                <a:ea typeface="微软雅黑" panose="020B0503020204020204" pitchFamily="34" charset="-122"/>
              </a:rPr>
              <a:t>Non-</a:t>
            </a:r>
            <a:r>
              <a:rPr lang="en-US" altLang="zh-CN" sz="1100" dirty="0" err="1">
                <a:latin typeface="微软雅黑" panose="020B0503020204020204" pitchFamily="34" charset="-122"/>
                <a:ea typeface="微软雅黑" panose="020B0503020204020204" pitchFamily="34" charset="-122"/>
              </a:rPr>
              <a:t>Querier</a:t>
            </a:r>
            <a:r>
              <a:rPr lang="zh-CN" altLang="en-US" sz="1100" dirty="0">
                <a:latin typeface="微软雅黑" panose="020B0503020204020204" pitchFamily="34" charset="-122"/>
                <a:ea typeface="微软雅黑" panose="020B0503020204020204" pitchFamily="34" charset="-122"/>
              </a:rPr>
              <a:t>）。 </a:t>
            </a:r>
          </a:p>
          <a:p>
            <a:r>
              <a:rPr lang="en-US" altLang="zh-CN" sz="1100" dirty="0">
                <a:latin typeface="微软雅黑" panose="020B0503020204020204" pitchFamily="34" charset="-122"/>
                <a:ea typeface="微软雅黑" panose="020B0503020204020204" pitchFamily="34" charset="-122"/>
              </a:rPr>
              <a:t>3. </a:t>
            </a:r>
            <a:r>
              <a:rPr lang="zh-CN" altLang="en-US" sz="1100" dirty="0">
                <a:latin typeface="微软雅黑" panose="020B0503020204020204" pitchFamily="34" charset="-122"/>
                <a:ea typeface="微软雅黑" panose="020B0503020204020204" pitchFamily="34" charset="-122"/>
              </a:rPr>
              <a:t>所有非查询器上都会启动一个定时器（即其它查询器存在时间定时器 </a:t>
            </a:r>
            <a:r>
              <a:rPr lang="en-US" altLang="zh-CN" sz="1100" dirty="0">
                <a:latin typeface="微软雅黑" panose="020B0503020204020204" pitchFamily="34" charset="-122"/>
                <a:ea typeface="微软雅黑" panose="020B0503020204020204" pitchFamily="34" charset="-122"/>
              </a:rPr>
              <a:t>Other </a:t>
            </a:r>
            <a:r>
              <a:rPr lang="en-US" altLang="zh-CN" sz="1100" dirty="0" err="1">
                <a:latin typeface="微软雅黑" panose="020B0503020204020204" pitchFamily="34" charset="-122"/>
                <a:ea typeface="微软雅黑" panose="020B0503020204020204" pitchFamily="34" charset="-122"/>
              </a:rPr>
              <a:t>Querier</a:t>
            </a:r>
            <a:r>
              <a:rPr lang="en-US" altLang="zh-CN" sz="1100" dirty="0">
                <a:latin typeface="微软雅黑" panose="020B0503020204020204" pitchFamily="34" charset="-122"/>
                <a:ea typeface="微软雅黑" panose="020B0503020204020204" pitchFamily="34" charset="-122"/>
              </a:rPr>
              <a:t> Present Timer</a:t>
            </a:r>
            <a:r>
              <a:rPr lang="zh-CN" altLang="en-US" sz="1100" dirty="0">
                <a:latin typeface="微软雅黑" panose="020B0503020204020204" pitchFamily="34" charset="-122"/>
                <a:ea typeface="微软雅黑" panose="020B0503020204020204" pitchFamily="34" charset="-122"/>
              </a:rPr>
              <a:t>）。在定 时器超时前，如果收到了来自查询器的 </a:t>
            </a:r>
            <a:r>
              <a:rPr lang="en-US" altLang="zh-CN" sz="1100" dirty="0">
                <a:latin typeface="微软雅黑" panose="020B0503020204020204" pitchFamily="34" charset="-122"/>
                <a:ea typeface="微软雅黑" panose="020B0503020204020204" pitchFamily="34" charset="-122"/>
              </a:rPr>
              <a:t>MLD </a:t>
            </a:r>
            <a:r>
              <a:rPr lang="zh-CN" altLang="en-US" sz="1100" dirty="0">
                <a:latin typeface="微软雅黑" panose="020B0503020204020204" pitchFamily="34" charset="-122"/>
                <a:ea typeface="微软雅黑" panose="020B0503020204020204" pitchFamily="34" charset="-122"/>
              </a:rPr>
              <a:t>查询报文，则重置该定时器；否则，就认为原查询器失效， 并发起新的查询器选举过程。 </a:t>
            </a:r>
          </a:p>
          <a:p>
            <a:pPr defTabSz="1001649" eaLnBrk="0" hangingPunct="0"/>
            <a:endParaRPr lang="zh-CN" altLang="en-US" sz="1100" dirty="0">
              <a:solidFill>
                <a:srgbClr val="000000"/>
              </a:solidFill>
              <a:latin typeface="微软雅黑" panose="020B0503020204020204" pitchFamily="34" charset="-122"/>
              <a:ea typeface="微软雅黑" panose="020B0503020204020204" pitchFamily="34" charset="-122"/>
              <a:cs typeface="Arial" pitchFamily="34" charset="0"/>
            </a:endParaRPr>
          </a:p>
          <a:p>
            <a:endParaRPr lang="zh-CN" altLang="en-US" dirty="0"/>
          </a:p>
        </p:txBody>
      </p:sp>
    </p:spTree>
    <p:extLst>
      <p:ext uri="{BB962C8B-B14F-4D97-AF65-F5344CB8AC3E}">
        <p14:creationId xmlns:p14="http://schemas.microsoft.com/office/powerpoint/2010/main" val="69855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C702100-45BC-458F-9824-ECAD9C8D033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40963" name="Rectangle 6">
            <a:extLst>
              <a:ext uri="{FF2B5EF4-FFF2-40B4-BE49-F238E27FC236}">
                <a16:creationId xmlns:a16="http://schemas.microsoft.com/office/drawing/2014/main" id="{65A03E0D-CF5D-435C-9876-7D77060A860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40964" name="Rectangle 7">
            <a:extLst>
              <a:ext uri="{FF2B5EF4-FFF2-40B4-BE49-F238E27FC236}">
                <a16:creationId xmlns:a16="http://schemas.microsoft.com/office/drawing/2014/main" id="{4FF462C7-DB18-4E9D-B641-0A8C04AD5F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7EB38284-0F8F-4EFA-B65C-E6DF2395B17D}" type="slidenum">
              <a:rPr lang="en-US" altLang="zh-CN" i="0"/>
              <a:pPr eaLnBrk="1" hangingPunct="1"/>
              <a:t>10</a:t>
            </a:fld>
            <a:endParaRPr lang="en-US" altLang="zh-CN" i="0"/>
          </a:p>
        </p:txBody>
      </p:sp>
      <p:sp>
        <p:nvSpPr>
          <p:cNvPr id="40965" name="Rectangle 2">
            <a:extLst>
              <a:ext uri="{FF2B5EF4-FFF2-40B4-BE49-F238E27FC236}">
                <a16:creationId xmlns:a16="http://schemas.microsoft.com/office/drawing/2014/main" id="{91F2794B-AD78-40C8-A6E6-97FBCBC082D5}"/>
              </a:ext>
            </a:extLst>
          </p:cNvPr>
          <p:cNvSpPr>
            <a:spLocks noGrp="1" noRot="1" noChangeAspect="1" noChangeArrowheads="1" noTextEdit="1"/>
          </p:cNvSpPr>
          <p:nvPr>
            <p:ph type="sldImg"/>
          </p:nvPr>
        </p:nvSpPr>
        <p:spPr>
          <a:xfrm>
            <a:off x="376238" y="768350"/>
            <a:ext cx="6346825" cy="3570288"/>
          </a:xfrm>
          <a:ln/>
        </p:spPr>
      </p:sp>
      <p:sp>
        <p:nvSpPr>
          <p:cNvPr id="40966" name="Rectangle 3">
            <a:extLst>
              <a:ext uri="{FF2B5EF4-FFF2-40B4-BE49-F238E27FC236}">
                <a16:creationId xmlns:a16="http://schemas.microsoft.com/office/drawing/2014/main" id="{EFC978A8-8A75-442F-A1F6-D3D467939B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5000"/>
              </a:lnSpc>
            </a:pPr>
            <a:r>
              <a:rPr lang="en-US" altLang="zh-CN" sz="1000" dirty="0"/>
              <a:t>VRP</a:t>
            </a:r>
            <a:r>
              <a:rPr lang="zh-CN" altLang="en-US" sz="1000" dirty="0"/>
              <a:t>遵循</a:t>
            </a:r>
            <a:r>
              <a:rPr lang="en-US" altLang="zh-CN" sz="1000" dirty="0"/>
              <a:t>RFC 2710</a:t>
            </a:r>
            <a:r>
              <a:rPr lang="zh-CN" altLang="en-US" sz="1000" dirty="0"/>
              <a:t>来实现</a:t>
            </a:r>
            <a:r>
              <a:rPr lang="en-US" altLang="zh-CN" sz="1000" dirty="0"/>
              <a:t>MLDv1</a:t>
            </a:r>
            <a:r>
              <a:rPr lang="zh-CN" altLang="en-US" sz="1000" dirty="0"/>
              <a:t>。</a:t>
            </a:r>
            <a:r>
              <a:rPr lang="en-US" altLang="zh-CN" sz="1000" dirty="0"/>
              <a:t>MLDv1</a:t>
            </a:r>
            <a:r>
              <a:rPr lang="zh-CN" altLang="en-US" sz="1000" dirty="0"/>
              <a:t>基于查询</a:t>
            </a:r>
            <a:r>
              <a:rPr lang="en-US" altLang="zh-CN" sz="1000" dirty="0"/>
              <a:t>/</a:t>
            </a:r>
            <a:r>
              <a:rPr lang="zh-CN" altLang="en-US" sz="1000" dirty="0"/>
              <a:t>响应（</a:t>
            </a:r>
            <a:r>
              <a:rPr lang="en-US" altLang="zh-CN" sz="1000" dirty="0"/>
              <a:t>Query/Response</a:t>
            </a:r>
            <a:r>
              <a:rPr lang="zh-CN" altLang="en-US" sz="1000" dirty="0"/>
              <a:t>）机制完成组播组成员的管理。</a:t>
            </a:r>
          </a:p>
          <a:p>
            <a:pPr eaLnBrk="1" hangingPunct="1">
              <a:lnSpc>
                <a:spcPct val="105000"/>
              </a:lnSpc>
            </a:pPr>
            <a:r>
              <a:rPr lang="en-US" altLang="zh-CN" sz="1000" dirty="0"/>
              <a:t>MLDv1</a:t>
            </a:r>
            <a:r>
              <a:rPr lang="zh-CN" altLang="en-US" sz="1000" dirty="0"/>
              <a:t>有两种类型的查询消息（</a:t>
            </a:r>
            <a:r>
              <a:rPr lang="en-US" altLang="zh-CN" sz="1000" dirty="0"/>
              <a:t>Query Message</a:t>
            </a:r>
            <a:r>
              <a:rPr lang="zh-CN" altLang="en-US" sz="1000" dirty="0"/>
              <a:t>）：</a:t>
            </a:r>
          </a:p>
          <a:p>
            <a:pPr lvl="1" eaLnBrk="1" hangingPunct="1">
              <a:lnSpc>
                <a:spcPct val="105000"/>
              </a:lnSpc>
            </a:pPr>
            <a:r>
              <a:rPr lang="zh-CN" altLang="en-US" sz="1000" dirty="0"/>
              <a:t>普遍查询（</a:t>
            </a:r>
            <a:r>
              <a:rPr lang="en-US" altLang="zh-CN" sz="1000" dirty="0"/>
              <a:t>General Query</a:t>
            </a:r>
            <a:r>
              <a:rPr lang="zh-CN" altLang="en-US" sz="1000" dirty="0"/>
              <a:t>）：查询直连链路上是否有组播组的侦听者。</a:t>
            </a:r>
          </a:p>
          <a:p>
            <a:pPr lvl="1" eaLnBrk="1" hangingPunct="1">
              <a:lnSpc>
                <a:spcPct val="105000"/>
              </a:lnSpc>
            </a:pPr>
            <a:r>
              <a:rPr lang="zh-CN" altLang="en-US" sz="1000" dirty="0"/>
              <a:t>指定组播组查询（</a:t>
            </a:r>
            <a:r>
              <a:rPr lang="en-US" altLang="zh-CN" sz="1000" dirty="0"/>
              <a:t>Multicast-address-specific Query</a:t>
            </a:r>
            <a:r>
              <a:rPr lang="zh-CN" altLang="en-US" sz="1000" dirty="0"/>
              <a:t>）：查询直连链路上是否有某个指定组播地址的侦听者。</a:t>
            </a:r>
          </a:p>
          <a:p>
            <a:pPr eaLnBrk="1" hangingPunct="1">
              <a:lnSpc>
                <a:spcPct val="105000"/>
              </a:lnSpc>
            </a:pPr>
            <a:r>
              <a:rPr lang="zh-CN" altLang="en-US" sz="1000" dirty="0"/>
              <a:t>如果共享网段上存在配置</a:t>
            </a:r>
            <a:r>
              <a:rPr lang="en-US" altLang="zh-CN" sz="1000" dirty="0"/>
              <a:t>MLD</a:t>
            </a:r>
            <a:r>
              <a:rPr lang="zh-CN" altLang="en-US" sz="1000" dirty="0"/>
              <a:t>的多个组播路由器，将触发查询路由器（</a:t>
            </a:r>
            <a:r>
              <a:rPr lang="en-US" altLang="zh-CN" sz="1000" dirty="0" err="1"/>
              <a:t>Querier</a:t>
            </a:r>
            <a:r>
              <a:rPr lang="zh-CN" altLang="en-US" sz="1000" dirty="0"/>
              <a:t>）选举机制，由网段上</a:t>
            </a:r>
            <a:r>
              <a:rPr lang="en-US" altLang="zh-CN" sz="1000" dirty="0"/>
              <a:t>IPv6</a:t>
            </a:r>
            <a:r>
              <a:rPr lang="zh-CN" altLang="en-US" sz="1000" dirty="0"/>
              <a:t>地址最小的路由器充当查询器（也称</a:t>
            </a:r>
            <a:r>
              <a:rPr lang="en-US" altLang="zh-CN" sz="1000" dirty="0"/>
              <a:t>MLD</a:t>
            </a:r>
            <a:r>
              <a:rPr lang="zh-CN" altLang="en-US" sz="1000" dirty="0"/>
              <a:t>查询器），其他路由器充当非查询器（</a:t>
            </a:r>
            <a:r>
              <a:rPr lang="en-US" altLang="zh-CN" sz="1000" dirty="0"/>
              <a:t>Non-</a:t>
            </a:r>
            <a:r>
              <a:rPr lang="en-US" altLang="zh-CN" sz="1000" dirty="0" err="1"/>
              <a:t>Querier</a:t>
            </a:r>
            <a:r>
              <a:rPr lang="zh-CN" altLang="en-US" sz="1000" dirty="0"/>
              <a:t>）。</a:t>
            </a:r>
          </a:p>
          <a:p>
            <a:pPr eaLnBrk="1" hangingPunct="1">
              <a:lnSpc>
                <a:spcPct val="105000"/>
              </a:lnSpc>
            </a:pPr>
            <a:r>
              <a:rPr lang="zh-CN" altLang="en-US" sz="1000" dirty="0"/>
              <a:t>以普遍查询为例，主机加入组播组的基本过程是：</a:t>
            </a:r>
          </a:p>
          <a:p>
            <a:pPr lvl="1" eaLnBrk="1" hangingPunct="1">
              <a:lnSpc>
                <a:spcPct val="105000"/>
              </a:lnSpc>
            </a:pPr>
            <a:r>
              <a:rPr lang="en-US" altLang="zh-CN" sz="1000" dirty="0"/>
              <a:t>1</a:t>
            </a:r>
            <a:r>
              <a:rPr lang="zh-CN" altLang="en-US" sz="1000" dirty="0"/>
              <a:t>、</a:t>
            </a:r>
            <a:r>
              <a:rPr lang="en-US" altLang="zh-CN" sz="1000" dirty="0"/>
              <a:t>MLD</a:t>
            </a:r>
            <a:r>
              <a:rPr lang="zh-CN" altLang="en-US" sz="1000" dirty="0"/>
              <a:t>查询器周期性地向共享网段上的所有本地链路主机以组播方式（目的地址为</a:t>
            </a:r>
            <a:r>
              <a:rPr lang="en-US" altLang="zh-CN" sz="1000" dirty="0"/>
              <a:t>FF02::1</a:t>
            </a:r>
            <a:r>
              <a:rPr lang="zh-CN" altLang="en-US" sz="1000" dirty="0"/>
              <a:t>）发送普遍查询消息。</a:t>
            </a:r>
          </a:p>
          <a:p>
            <a:pPr lvl="1" eaLnBrk="1" hangingPunct="1">
              <a:lnSpc>
                <a:spcPct val="105000"/>
              </a:lnSpc>
            </a:pPr>
            <a:r>
              <a:rPr lang="en-US" altLang="zh-CN" sz="1000" dirty="0"/>
              <a:t>2</a:t>
            </a:r>
            <a:r>
              <a:rPr lang="zh-CN" altLang="en-US" sz="1000" dirty="0"/>
              <a:t>、网段上的所有主机都接收到该普遍查询消息。如果主机</a:t>
            </a:r>
            <a:r>
              <a:rPr lang="en-US" altLang="zh-CN" sz="1000" dirty="0"/>
              <a:t>Host B</a:t>
            </a:r>
            <a:r>
              <a:rPr lang="zh-CN" altLang="en-US" sz="1000" dirty="0"/>
              <a:t>和</a:t>
            </a:r>
            <a:r>
              <a:rPr lang="en-US" altLang="zh-CN" sz="1000" dirty="0"/>
              <a:t>Host C</a:t>
            </a:r>
            <a:r>
              <a:rPr lang="zh-CN" altLang="en-US" sz="1000" dirty="0"/>
              <a:t>希望加入某组播组</a:t>
            </a:r>
            <a:r>
              <a:rPr lang="en-US" altLang="zh-CN" sz="1000" dirty="0"/>
              <a:t>G1</a:t>
            </a:r>
            <a:r>
              <a:rPr lang="zh-CN" altLang="en-US" sz="1000" dirty="0"/>
              <a:t>，则设置定时器延时来响应。</a:t>
            </a:r>
          </a:p>
          <a:p>
            <a:pPr lvl="1" eaLnBrk="1" hangingPunct="1">
              <a:lnSpc>
                <a:spcPct val="105000"/>
              </a:lnSpc>
            </a:pPr>
            <a:r>
              <a:rPr lang="en-US" altLang="zh-CN" sz="1000" dirty="0"/>
              <a:t>3</a:t>
            </a:r>
            <a:r>
              <a:rPr lang="zh-CN" altLang="en-US" sz="1000" dirty="0"/>
              <a:t>、希望加入的主机在定时器超时后以组播方式向网段上的所有主机和路由器发送报告消息（</a:t>
            </a:r>
            <a:r>
              <a:rPr lang="en-US" altLang="zh-CN" sz="1000" dirty="0"/>
              <a:t>Report Message</a:t>
            </a:r>
            <a:r>
              <a:rPr lang="zh-CN" altLang="en-US" sz="1000" dirty="0"/>
              <a:t>）来响应查询，此消息包含组播组</a:t>
            </a:r>
            <a:r>
              <a:rPr lang="en-US" altLang="zh-CN" sz="1000" dirty="0"/>
              <a:t>G1</a:t>
            </a:r>
            <a:r>
              <a:rPr lang="zh-CN" altLang="en-US" sz="1000" dirty="0"/>
              <a:t>的地址信息。</a:t>
            </a:r>
          </a:p>
          <a:p>
            <a:pPr lvl="1" eaLnBrk="1" hangingPunct="1">
              <a:lnSpc>
                <a:spcPct val="105000"/>
              </a:lnSpc>
            </a:pPr>
            <a:r>
              <a:rPr lang="en-US" altLang="zh-CN" sz="1000" dirty="0"/>
              <a:t>4</a:t>
            </a:r>
            <a:r>
              <a:rPr lang="zh-CN" altLang="en-US" sz="1000" dirty="0"/>
              <a:t>、网段上的所有主机和路由器接收到此报告消息后，也就获得了关于</a:t>
            </a:r>
            <a:r>
              <a:rPr lang="en-US" altLang="zh-CN" sz="1000" dirty="0"/>
              <a:t>G1</a:t>
            </a:r>
            <a:r>
              <a:rPr lang="zh-CN" altLang="en-US" sz="1000" dirty="0"/>
              <a:t>的组播信息。此时网段中其他也希望加入组播组</a:t>
            </a:r>
            <a:r>
              <a:rPr lang="en-US" altLang="zh-CN" sz="1000" dirty="0"/>
              <a:t>G1</a:t>
            </a:r>
            <a:r>
              <a:rPr lang="zh-CN" altLang="en-US" sz="1000" dirty="0"/>
              <a:t>的主机将不再发送相同的报告消息，如果主机</a:t>
            </a:r>
            <a:r>
              <a:rPr lang="en-US" altLang="zh-CN" sz="1000" dirty="0"/>
              <a:t>Host A</a:t>
            </a:r>
            <a:r>
              <a:rPr lang="zh-CN" altLang="en-US" sz="1000" dirty="0"/>
              <a:t>希望加入另一个组播组</a:t>
            </a:r>
            <a:r>
              <a:rPr lang="en-US" altLang="zh-CN" sz="1000" dirty="0"/>
              <a:t>G2</a:t>
            </a:r>
            <a:r>
              <a:rPr lang="zh-CN" altLang="en-US" sz="1000" dirty="0"/>
              <a:t>，就会发送包含组播组</a:t>
            </a:r>
            <a:r>
              <a:rPr lang="en-US" altLang="zh-CN" sz="1000" dirty="0"/>
              <a:t>G2</a:t>
            </a:r>
            <a:r>
              <a:rPr lang="zh-CN" altLang="en-US" sz="1000" dirty="0"/>
              <a:t>地址的报告消息以响应普遍查询消息来加入</a:t>
            </a:r>
            <a:r>
              <a:rPr lang="en-US" altLang="zh-CN" sz="1000" dirty="0"/>
              <a:t>G2</a:t>
            </a:r>
            <a:r>
              <a:rPr lang="zh-CN" altLang="en-US" sz="1000" dirty="0"/>
              <a:t>。 </a:t>
            </a:r>
          </a:p>
          <a:p>
            <a:pPr lvl="1" eaLnBrk="1" hangingPunct="1">
              <a:lnSpc>
                <a:spcPct val="105000"/>
              </a:lnSpc>
            </a:pPr>
            <a:r>
              <a:rPr lang="en-US" altLang="zh-CN" sz="1000" dirty="0"/>
              <a:t>5</a:t>
            </a:r>
            <a:r>
              <a:rPr lang="zh-CN" altLang="en-US" sz="1000" dirty="0"/>
              <a:t>、在查询</a:t>
            </a:r>
            <a:r>
              <a:rPr lang="en-US" altLang="zh-CN" sz="1000" dirty="0"/>
              <a:t>/</a:t>
            </a:r>
            <a:r>
              <a:rPr lang="zh-CN" altLang="en-US" sz="1000" dirty="0"/>
              <a:t>报告过程后，</a:t>
            </a:r>
            <a:r>
              <a:rPr lang="en-US" altLang="zh-CN" sz="1000" dirty="0"/>
              <a:t>MLD</a:t>
            </a:r>
            <a:r>
              <a:rPr lang="zh-CN" altLang="en-US" sz="1000" dirty="0"/>
              <a:t>查询器可以了解到在自己的直连网段上是否有组播组</a:t>
            </a:r>
            <a:r>
              <a:rPr lang="en-US" altLang="zh-CN" sz="1000" dirty="0"/>
              <a:t>G1</a:t>
            </a:r>
            <a:r>
              <a:rPr lang="zh-CN" altLang="en-US" sz="1000" dirty="0"/>
              <a:t>的接收者，生成形式为</a:t>
            </a:r>
            <a:r>
              <a:rPr lang="en-US" altLang="zh-CN" sz="1000" dirty="0"/>
              <a:t>(*, G1)</a:t>
            </a:r>
            <a:r>
              <a:rPr lang="zh-CN" altLang="en-US" sz="1000" dirty="0"/>
              <a:t>组播路由项，*表示任意的组播源。</a:t>
            </a:r>
          </a:p>
          <a:p>
            <a:pPr lvl="1" eaLnBrk="1" hangingPunct="1">
              <a:lnSpc>
                <a:spcPct val="105000"/>
              </a:lnSpc>
            </a:pPr>
            <a:r>
              <a:rPr lang="en-US" altLang="zh-CN" sz="1000" dirty="0"/>
              <a:t>6</a:t>
            </a:r>
            <a:r>
              <a:rPr lang="zh-CN" altLang="en-US" sz="1000" dirty="0"/>
              <a:t>、通过组播路由机制，</a:t>
            </a:r>
            <a:r>
              <a:rPr lang="en-US" altLang="zh-CN" sz="1000" dirty="0"/>
              <a:t>MLD</a:t>
            </a:r>
            <a:r>
              <a:rPr lang="zh-CN" altLang="en-US" sz="1000" dirty="0"/>
              <a:t>查询器接收到组播源发来的组播信息。如果直连网段上有接收者，就在网段上转发此数据，加入组播组的主机接收该数据。</a:t>
            </a:r>
          </a:p>
        </p:txBody>
      </p:sp>
    </p:spTree>
    <p:extLst>
      <p:ext uri="{BB962C8B-B14F-4D97-AF65-F5344CB8AC3E}">
        <p14:creationId xmlns:p14="http://schemas.microsoft.com/office/powerpoint/2010/main" val="4117087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38A602A-D85D-4BCC-AA16-7E9AE94F0D5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41987" name="Rectangle 6">
            <a:extLst>
              <a:ext uri="{FF2B5EF4-FFF2-40B4-BE49-F238E27FC236}">
                <a16:creationId xmlns:a16="http://schemas.microsoft.com/office/drawing/2014/main" id="{0A4982D9-3E27-4C98-9063-4857E2397AE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41988" name="Rectangle 7">
            <a:extLst>
              <a:ext uri="{FF2B5EF4-FFF2-40B4-BE49-F238E27FC236}">
                <a16:creationId xmlns:a16="http://schemas.microsoft.com/office/drawing/2014/main" id="{19160D82-9C70-43C1-9E40-68ADCB092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135DA822-CE3B-437C-AF2C-4B91F0062B5C}" type="slidenum">
              <a:rPr lang="en-US" altLang="zh-CN" i="0"/>
              <a:pPr eaLnBrk="1" hangingPunct="1"/>
              <a:t>11</a:t>
            </a:fld>
            <a:endParaRPr lang="en-US" altLang="zh-CN" i="0"/>
          </a:p>
        </p:txBody>
      </p:sp>
      <p:sp>
        <p:nvSpPr>
          <p:cNvPr id="41989" name="Rectangle 2">
            <a:extLst>
              <a:ext uri="{FF2B5EF4-FFF2-40B4-BE49-F238E27FC236}">
                <a16:creationId xmlns:a16="http://schemas.microsoft.com/office/drawing/2014/main" id="{F856416B-DB7D-42C7-B821-3BB8598F94ED}"/>
              </a:ext>
            </a:extLst>
          </p:cNvPr>
          <p:cNvSpPr>
            <a:spLocks noGrp="1" noRot="1" noChangeAspect="1" noChangeArrowheads="1" noTextEdit="1"/>
          </p:cNvSpPr>
          <p:nvPr>
            <p:ph type="sldImg"/>
          </p:nvPr>
        </p:nvSpPr>
        <p:spPr>
          <a:xfrm>
            <a:off x="376238" y="768350"/>
            <a:ext cx="6346825" cy="3570288"/>
          </a:xfrm>
          <a:ln/>
        </p:spPr>
      </p:sp>
      <p:sp>
        <p:nvSpPr>
          <p:cNvPr id="41990" name="Rectangle 3">
            <a:extLst>
              <a:ext uri="{FF2B5EF4-FFF2-40B4-BE49-F238E27FC236}">
                <a16:creationId xmlns:a16="http://schemas.microsoft.com/office/drawing/2014/main" id="{4F5A73FB-A274-4DC2-A5B2-D36467E202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当主机想离开组播组，就以组播地址（目的地址是</a:t>
            </a:r>
            <a:r>
              <a:rPr lang="en-US" altLang="zh-CN"/>
              <a:t>FF02::2</a:t>
            </a:r>
            <a:r>
              <a:rPr lang="zh-CN" altLang="en-US"/>
              <a:t>）向链路上发送一个离开消息（</a:t>
            </a:r>
            <a:r>
              <a:rPr lang="en-US" altLang="zh-CN"/>
              <a:t>Done Message</a:t>
            </a:r>
            <a:r>
              <a:rPr lang="zh-CN" altLang="en-US"/>
              <a:t>），并且在其组播地址域携带要停止侦听的地址。</a:t>
            </a:r>
          </a:p>
          <a:p>
            <a:pPr eaLnBrk="1" hangingPunct="1"/>
            <a:r>
              <a:rPr lang="zh-CN" altLang="en-US"/>
              <a:t>当查询器从链路上收到离开消息时，如果要离开的组播报文地址在此链路上查询器的侦听者地址列表中，查询器就会发送</a:t>
            </a:r>
            <a:r>
              <a:rPr lang="en-US" altLang="zh-CN"/>
              <a:t>Last Listener Query Count</a:t>
            </a:r>
            <a:r>
              <a:rPr lang="zh-CN" altLang="en-US"/>
              <a:t>次组播地址特定查询，每次间隔时间为</a:t>
            </a:r>
            <a:r>
              <a:rPr lang="en-US" altLang="zh-CN"/>
              <a:t>Last Listener Query Interval</a:t>
            </a:r>
            <a:r>
              <a:rPr lang="zh-CN" altLang="en-US"/>
              <a:t>。组播地址特定查询一般将</a:t>
            </a:r>
            <a:r>
              <a:rPr lang="en-US" altLang="zh-CN"/>
              <a:t>Last Listener Query Interval</a:t>
            </a:r>
            <a:r>
              <a:rPr lang="zh-CN" altLang="en-US"/>
              <a:t>设定为</a:t>
            </a:r>
            <a:r>
              <a:rPr lang="en-US" altLang="zh-CN"/>
              <a:t>Maximum Response Delay</a:t>
            </a:r>
            <a:r>
              <a:rPr lang="zh-CN" altLang="en-US"/>
              <a:t>，如果最后查询的响应延迟时间过后，没有此组播地址的报告在此链路上发送给查询器，因此此地址就从侦听者列表中删除。</a:t>
            </a:r>
          </a:p>
        </p:txBody>
      </p:sp>
    </p:spTree>
    <p:extLst>
      <p:ext uri="{BB962C8B-B14F-4D97-AF65-F5344CB8AC3E}">
        <p14:creationId xmlns:p14="http://schemas.microsoft.com/office/powerpoint/2010/main" val="96762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FFA1396-FA19-47FB-BF29-A26574B9E6F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43011" name="Rectangle 6">
            <a:extLst>
              <a:ext uri="{FF2B5EF4-FFF2-40B4-BE49-F238E27FC236}">
                <a16:creationId xmlns:a16="http://schemas.microsoft.com/office/drawing/2014/main" id="{C7F2C375-78FA-4346-974B-FC20B0BEF51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43012" name="Rectangle 7">
            <a:extLst>
              <a:ext uri="{FF2B5EF4-FFF2-40B4-BE49-F238E27FC236}">
                <a16:creationId xmlns:a16="http://schemas.microsoft.com/office/drawing/2014/main" id="{AAB95E7F-85A6-464D-84A4-671BDBEA55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40D63E5C-5854-4B78-A296-CF6DEA4B4C3D}" type="slidenum">
              <a:rPr lang="en-US" altLang="zh-CN" i="0"/>
              <a:pPr eaLnBrk="1" hangingPunct="1"/>
              <a:t>12</a:t>
            </a:fld>
            <a:endParaRPr lang="en-US" altLang="zh-CN" i="0"/>
          </a:p>
        </p:txBody>
      </p:sp>
      <p:sp>
        <p:nvSpPr>
          <p:cNvPr id="43013" name="Rectangle 2">
            <a:extLst>
              <a:ext uri="{FF2B5EF4-FFF2-40B4-BE49-F238E27FC236}">
                <a16:creationId xmlns:a16="http://schemas.microsoft.com/office/drawing/2014/main" id="{8ED3A12C-F342-4CD9-8076-10825B5EB850}"/>
              </a:ext>
            </a:extLst>
          </p:cNvPr>
          <p:cNvSpPr>
            <a:spLocks noGrp="1" noRot="1" noChangeAspect="1" noChangeArrowheads="1" noTextEdit="1"/>
          </p:cNvSpPr>
          <p:nvPr>
            <p:ph type="sldImg"/>
          </p:nvPr>
        </p:nvSpPr>
        <p:spPr>
          <a:xfrm>
            <a:off x="376238" y="768350"/>
            <a:ext cx="6346825" cy="3570288"/>
          </a:xfrm>
          <a:ln/>
        </p:spPr>
      </p:sp>
      <p:sp>
        <p:nvSpPr>
          <p:cNvPr id="43014" name="Rectangle 3">
            <a:extLst>
              <a:ext uri="{FF2B5EF4-FFF2-40B4-BE49-F238E27FC236}">
                <a16:creationId xmlns:a16="http://schemas.microsoft.com/office/drawing/2014/main" id="{B160F4CC-B473-458E-9F04-45925ACF7D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3362458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27856DE-400D-46CB-B214-6837E6FBCFB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44035" name="Rectangle 6">
            <a:extLst>
              <a:ext uri="{FF2B5EF4-FFF2-40B4-BE49-F238E27FC236}">
                <a16:creationId xmlns:a16="http://schemas.microsoft.com/office/drawing/2014/main" id="{8591C84B-D37F-4DA9-A375-CBC320616AB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44036" name="Rectangle 7">
            <a:extLst>
              <a:ext uri="{FF2B5EF4-FFF2-40B4-BE49-F238E27FC236}">
                <a16:creationId xmlns:a16="http://schemas.microsoft.com/office/drawing/2014/main" id="{5175D362-C940-4D61-86F6-74FF3216CC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85076AE7-0A2D-45C4-A464-8C7687A559ED}" type="slidenum">
              <a:rPr lang="en-US" altLang="zh-CN" i="0"/>
              <a:pPr eaLnBrk="1" hangingPunct="1"/>
              <a:t>13</a:t>
            </a:fld>
            <a:endParaRPr lang="en-US" altLang="zh-CN" i="0"/>
          </a:p>
        </p:txBody>
      </p:sp>
      <p:sp>
        <p:nvSpPr>
          <p:cNvPr id="44037" name="Rectangle 2">
            <a:extLst>
              <a:ext uri="{FF2B5EF4-FFF2-40B4-BE49-F238E27FC236}">
                <a16:creationId xmlns:a16="http://schemas.microsoft.com/office/drawing/2014/main" id="{D84E7169-09ED-4466-898A-88182C319BEE}"/>
              </a:ext>
            </a:extLst>
          </p:cNvPr>
          <p:cNvSpPr>
            <a:spLocks noGrp="1" noRot="1" noChangeAspect="1" noChangeArrowheads="1" noTextEdit="1"/>
          </p:cNvSpPr>
          <p:nvPr>
            <p:ph type="sldImg"/>
          </p:nvPr>
        </p:nvSpPr>
        <p:spPr>
          <a:xfrm>
            <a:off x="376238" y="768350"/>
            <a:ext cx="6346825" cy="3570288"/>
          </a:xfrm>
          <a:ln/>
        </p:spPr>
      </p:sp>
      <p:sp>
        <p:nvSpPr>
          <p:cNvPr id="44038" name="Rectangle 3">
            <a:extLst>
              <a:ext uri="{FF2B5EF4-FFF2-40B4-BE49-F238E27FC236}">
                <a16:creationId xmlns:a16="http://schemas.microsoft.com/office/drawing/2014/main" id="{316E25AF-9F1F-41C7-9F5A-C26FEAE86E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头</a:t>
            </a:r>
            <a:r>
              <a:rPr lang="en-US" altLang="zh-CN" dirty="0"/>
              <a:t>192bits</a:t>
            </a:r>
            <a:r>
              <a:rPr lang="zh-CN" altLang="en-US" dirty="0"/>
              <a:t>部分是和</a:t>
            </a:r>
            <a:r>
              <a:rPr lang="en-US" altLang="zh-CN" dirty="0"/>
              <a:t>MLDv1</a:t>
            </a:r>
            <a:r>
              <a:rPr lang="zh-CN" altLang="en-US" dirty="0"/>
              <a:t>的消息格式相同的部分。 </a:t>
            </a:r>
          </a:p>
          <a:p>
            <a:pPr eaLnBrk="1" hangingPunct="1"/>
            <a:r>
              <a:rPr lang="zh-CN" altLang="en-US" dirty="0"/>
              <a:t>标志位</a:t>
            </a:r>
            <a:r>
              <a:rPr lang="en-US" altLang="zh-CN" dirty="0"/>
              <a:t>S</a:t>
            </a:r>
            <a:r>
              <a:rPr lang="zh-CN" altLang="en-US" dirty="0"/>
              <a:t>（</a:t>
            </a:r>
            <a:r>
              <a:rPr lang="en-US" altLang="zh-CN" dirty="0"/>
              <a:t>Suppress Router-side Processing</a:t>
            </a:r>
            <a:r>
              <a:rPr lang="zh-CN" altLang="en-US" dirty="0"/>
              <a:t>）：</a:t>
            </a:r>
          </a:p>
          <a:p>
            <a:pPr lvl="1" eaLnBrk="1" hangingPunct="1"/>
            <a:r>
              <a:rPr lang="zh-CN" altLang="en-US" dirty="0"/>
              <a:t>表示路由器接收到查询消息后是否对定时器更新进行抑制。</a:t>
            </a:r>
          </a:p>
          <a:p>
            <a:pPr eaLnBrk="1" hangingPunct="1"/>
            <a:r>
              <a:rPr lang="zh-CN" altLang="en-US" dirty="0"/>
              <a:t>查询器的健壮性变量 </a:t>
            </a:r>
            <a:r>
              <a:rPr lang="en-US" altLang="zh-CN" dirty="0"/>
              <a:t>QRV</a:t>
            </a:r>
            <a:r>
              <a:rPr lang="zh-CN" altLang="en-US" dirty="0"/>
              <a:t>（</a:t>
            </a:r>
            <a:r>
              <a:rPr lang="en-US" altLang="zh-CN" dirty="0" err="1"/>
              <a:t>Querier’s</a:t>
            </a:r>
            <a:r>
              <a:rPr lang="en-US" altLang="zh-CN" dirty="0"/>
              <a:t> Robustness Variable</a:t>
            </a:r>
            <a:r>
              <a:rPr lang="zh-CN" altLang="en-US" dirty="0"/>
              <a:t>）：</a:t>
            </a:r>
          </a:p>
          <a:p>
            <a:pPr lvl="1" eaLnBrk="1" hangingPunct="1"/>
            <a:r>
              <a:rPr lang="zh-CN" altLang="en-US" dirty="0"/>
              <a:t>健壮性变量值</a:t>
            </a:r>
            <a:r>
              <a:rPr lang="en-US" altLang="zh-CN" dirty="0"/>
              <a:t>QRV</a:t>
            </a:r>
            <a:r>
              <a:rPr lang="zh-CN" altLang="en-US" dirty="0"/>
              <a:t>是最后侦听者查询次数的缺省值，也就是路由器在确定没有剩余侦听者存在之前而发送的特定组播地址查询的次数。</a:t>
            </a:r>
          </a:p>
          <a:p>
            <a:pPr eaLnBrk="1" hangingPunct="1"/>
            <a:r>
              <a:rPr lang="zh-CN" altLang="en-US" dirty="0"/>
              <a:t>查询器发送普遍查询消息的查询间隔 </a:t>
            </a:r>
            <a:r>
              <a:rPr lang="en-US" altLang="zh-CN" dirty="0"/>
              <a:t>QQIC</a:t>
            </a:r>
            <a:r>
              <a:rPr lang="zh-CN" altLang="en-US" dirty="0"/>
              <a:t>（</a:t>
            </a:r>
            <a:r>
              <a:rPr lang="en-US" altLang="zh-CN" dirty="0" err="1"/>
              <a:t>Querier’s</a:t>
            </a:r>
            <a:r>
              <a:rPr lang="en-US" altLang="zh-CN" dirty="0"/>
              <a:t> Query Interval Code</a:t>
            </a:r>
            <a:r>
              <a:rPr lang="zh-CN" altLang="en-US" dirty="0"/>
              <a:t>）。</a:t>
            </a:r>
          </a:p>
          <a:p>
            <a:pPr eaLnBrk="1" hangingPunct="1"/>
            <a:r>
              <a:rPr lang="zh-CN" altLang="en-US" dirty="0"/>
              <a:t>源数目（</a:t>
            </a:r>
            <a:r>
              <a:rPr lang="en-US" altLang="zh-CN" dirty="0"/>
              <a:t>Number of Sources</a:t>
            </a:r>
            <a:r>
              <a:rPr lang="zh-CN" altLang="en-US" dirty="0"/>
              <a:t>）：</a:t>
            </a:r>
          </a:p>
          <a:p>
            <a:pPr lvl="1" eaLnBrk="1" hangingPunct="1"/>
            <a:r>
              <a:rPr lang="zh-CN" altLang="en-US" dirty="0"/>
              <a:t>普遍查询或指定组播组查询中，此字段设置为</a:t>
            </a:r>
            <a:r>
              <a:rPr lang="en-US" altLang="zh-CN" dirty="0"/>
              <a:t>0</a:t>
            </a:r>
            <a:r>
              <a:rPr lang="zh-CN" altLang="en-US" dirty="0"/>
              <a:t>。</a:t>
            </a:r>
          </a:p>
          <a:p>
            <a:pPr lvl="1" eaLnBrk="1" hangingPunct="1"/>
            <a:r>
              <a:rPr lang="zh-CN" altLang="en-US" dirty="0"/>
              <a:t>指定组播源</a:t>
            </a:r>
            <a:r>
              <a:rPr lang="en-US" altLang="zh-CN" dirty="0"/>
              <a:t>-</a:t>
            </a:r>
            <a:r>
              <a:rPr lang="zh-CN" altLang="en-US" dirty="0"/>
              <a:t>组查询中，此字段表示查询消息中包含的源地址个数。 </a:t>
            </a:r>
          </a:p>
          <a:p>
            <a:pPr eaLnBrk="1" hangingPunct="1"/>
            <a:r>
              <a:rPr lang="zh-CN" altLang="en-US" dirty="0"/>
              <a:t>源地址（</a:t>
            </a:r>
            <a:r>
              <a:rPr lang="en-US" altLang="zh-CN" dirty="0"/>
              <a:t>Source Address</a:t>
            </a:r>
            <a:r>
              <a:rPr lang="zh-CN" altLang="en-US" dirty="0"/>
              <a:t>）：</a:t>
            </a:r>
          </a:p>
          <a:p>
            <a:pPr lvl="1" eaLnBrk="1" hangingPunct="1"/>
            <a:r>
              <a:rPr lang="zh-CN" altLang="en-US" dirty="0"/>
              <a:t>指定查询的组播源地址。 </a:t>
            </a:r>
          </a:p>
          <a:p>
            <a:pPr eaLnBrk="1" hangingPunct="1"/>
            <a:endParaRPr lang="zh-CN" altLang="en-US" dirty="0"/>
          </a:p>
        </p:txBody>
      </p:sp>
    </p:spTree>
    <p:extLst>
      <p:ext uri="{BB962C8B-B14F-4D97-AF65-F5344CB8AC3E}">
        <p14:creationId xmlns:p14="http://schemas.microsoft.com/office/powerpoint/2010/main" val="141917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B084558-0482-402C-93ED-79DA52BC6C8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45059" name="Rectangle 6">
            <a:extLst>
              <a:ext uri="{FF2B5EF4-FFF2-40B4-BE49-F238E27FC236}">
                <a16:creationId xmlns:a16="http://schemas.microsoft.com/office/drawing/2014/main" id="{71139838-E9EF-4006-8D14-80F61CF2E8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45060" name="Rectangle 7">
            <a:extLst>
              <a:ext uri="{FF2B5EF4-FFF2-40B4-BE49-F238E27FC236}">
                <a16:creationId xmlns:a16="http://schemas.microsoft.com/office/drawing/2014/main" id="{085F43AC-BEF8-4E4F-AADA-B98B59714C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65B62F26-FA1B-4F55-936C-8B70ED3B3EF2}" type="slidenum">
              <a:rPr lang="en-US" altLang="zh-CN" i="0"/>
              <a:pPr eaLnBrk="1" hangingPunct="1"/>
              <a:t>14</a:t>
            </a:fld>
            <a:endParaRPr lang="en-US" altLang="zh-CN" i="0"/>
          </a:p>
        </p:txBody>
      </p:sp>
      <p:sp>
        <p:nvSpPr>
          <p:cNvPr id="45061" name="Rectangle 2">
            <a:extLst>
              <a:ext uri="{FF2B5EF4-FFF2-40B4-BE49-F238E27FC236}">
                <a16:creationId xmlns:a16="http://schemas.microsoft.com/office/drawing/2014/main" id="{4A454D59-A6C8-45C9-864B-08789EC0C3CC}"/>
              </a:ext>
            </a:extLst>
          </p:cNvPr>
          <p:cNvSpPr>
            <a:spLocks noGrp="1" noRot="1" noChangeAspect="1" noChangeArrowheads="1" noTextEdit="1"/>
          </p:cNvSpPr>
          <p:nvPr>
            <p:ph type="sldImg"/>
          </p:nvPr>
        </p:nvSpPr>
        <p:spPr>
          <a:xfrm>
            <a:off x="376238" y="768350"/>
            <a:ext cx="6346825" cy="3570288"/>
          </a:xfrm>
          <a:ln/>
        </p:spPr>
      </p:sp>
      <p:sp>
        <p:nvSpPr>
          <p:cNvPr id="45062" name="Rectangle 3">
            <a:extLst>
              <a:ext uri="{FF2B5EF4-FFF2-40B4-BE49-F238E27FC236}">
                <a16:creationId xmlns:a16="http://schemas.microsoft.com/office/drawing/2014/main" id="{D7B0E299-8C91-4597-9473-D1FBDFCC9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主机通过发送</a:t>
            </a:r>
            <a:r>
              <a:rPr lang="en-US" altLang="zh-CN"/>
              <a:t>MLD</a:t>
            </a:r>
            <a:r>
              <a:rPr lang="zh-CN" altLang="en-US"/>
              <a:t>报告消息来汇报当前的组播侦听状态。</a:t>
            </a:r>
          </a:p>
          <a:p>
            <a:pPr eaLnBrk="1" hangingPunct="1"/>
            <a:r>
              <a:rPr lang="zh-CN" altLang="en-US"/>
              <a:t>类型（</a:t>
            </a:r>
            <a:r>
              <a:rPr lang="en-US" altLang="zh-CN"/>
              <a:t>Type</a:t>
            </a:r>
            <a:r>
              <a:rPr lang="zh-CN" altLang="en-US"/>
              <a:t>）：</a:t>
            </a:r>
          </a:p>
          <a:p>
            <a:pPr lvl="1" eaLnBrk="1" hangingPunct="1"/>
            <a:r>
              <a:rPr lang="en-US" altLang="zh-CN"/>
              <a:t>Type=143</a:t>
            </a:r>
          </a:p>
          <a:p>
            <a:pPr eaLnBrk="1" hangingPunct="1"/>
            <a:r>
              <a:rPr lang="zh-CN" altLang="en-US"/>
              <a:t>保留（</a:t>
            </a:r>
            <a:r>
              <a:rPr lang="en-US" altLang="zh-CN"/>
              <a:t>Reserved</a:t>
            </a:r>
            <a:r>
              <a:rPr lang="zh-CN" altLang="en-US"/>
              <a:t>）：</a:t>
            </a:r>
          </a:p>
          <a:p>
            <a:pPr lvl="1" eaLnBrk="1" hangingPunct="1"/>
            <a:r>
              <a:rPr lang="zh-CN" altLang="en-US"/>
              <a:t>发送时设置为</a:t>
            </a:r>
            <a:r>
              <a:rPr lang="en-US" altLang="zh-CN"/>
              <a:t>0</a:t>
            </a:r>
            <a:r>
              <a:rPr lang="zh-CN" altLang="en-US"/>
              <a:t>；接收时忽略。</a:t>
            </a:r>
          </a:p>
          <a:p>
            <a:pPr eaLnBrk="1" hangingPunct="1"/>
            <a:r>
              <a:rPr lang="zh-CN" altLang="en-US"/>
              <a:t>校验和（</a:t>
            </a:r>
            <a:r>
              <a:rPr lang="en-US" altLang="zh-CN"/>
              <a:t>Checksum</a:t>
            </a:r>
            <a:r>
              <a:rPr lang="zh-CN" altLang="en-US"/>
              <a:t>）：</a:t>
            </a:r>
          </a:p>
          <a:p>
            <a:pPr lvl="1" eaLnBrk="1" hangingPunct="1"/>
            <a:r>
              <a:rPr lang="zh-CN" altLang="en-US"/>
              <a:t>标准的</a:t>
            </a:r>
            <a:r>
              <a:rPr lang="en-US" altLang="zh-CN"/>
              <a:t>ICMPv6</a:t>
            </a:r>
            <a:r>
              <a:rPr lang="zh-CN" altLang="en-US"/>
              <a:t>校验和，覆盖所有</a:t>
            </a:r>
            <a:r>
              <a:rPr lang="en-US" altLang="zh-CN"/>
              <a:t>MLD</a:t>
            </a:r>
            <a:r>
              <a:rPr lang="zh-CN" altLang="en-US"/>
              <a:t>消息以及</a:t>
            </a:r>
            <a:r>
              <a:rPr lang="en-US" altLang="zh-CN"/>
              <a:t>IPv6</a:t>
            </a:r>
            <a:r>
              <a:rPr lang="zh-CN" altLang="en-US"/>
              <a:t>首部区域中的伪首部。</a:t>
            </a:r>
          </a:p>
          <a:p>
            <a:pPr eaLnBrk="1" hangingPunct="1"/>
            <a:r>
              <a:rPr lang="zh-CN" altLang="en-US"/>
              <a:t>组播地址记录的个数（ </a:t>
            </a:r>
            <a:r>
              <a:rPr lang="en-US" altLang="zh-CN"/>
              <a:t>Number of Multicast Address Records </a:t>
            </a:r>
            <a:r>
              <a:rPr lang="zh-CN" altLang="en-US"/>
              <a:t>）</a:t>
            </a:r>
          </a:p>
          <a:p>
            <a:pPr eaLnBrk="1" hangingPunct="1"/>
            <a:r>
              <a:rPr lang="zh-CN" altLang="en-US"/>
              <a:t>组播地址记录 （</a:t>
            </a:r>
            <a:r>
              <a:rPr lang="en-US" altLang="zh-CN"/>
              <a:t>Multicast Address Records </a:t>
            </a:r>
            <a:r>
              <a:rPr lang="zh-CN" altLang="en-US"/>
              <a:t>）：</a:t>
            </a:r>
          </a:p>
          <a:p>
            <a:pPr lvl="1" eaLnBrk="1" hangingPunct="1"/>
            <a:r>
              <a:rPr lang="zh-CN" altLang="en-US"/>
              <a:t>表示主机在接口上侦听到的每个组播地址信息，包括记录类型、组播地址、源地址等。 </a:t>
            </a:r>
          </a:p>
          <a:p>
            <a:pPr eaLnBrk="1" hangingPunct="1"/>
            <a:endParaRPr lang="zh-CN" altLang="en-US"/>
          </a:p>
        </p:txBody>
      </p:sp>
    </p:spTree>
    <p:extLst>
      <p:ext uri="{BB962C8B-B14F-4D97-AF65-F5344CB8AC3E}">
        <p14:creationId xmlns:p14="http://schemas.microsoft.com/office/powerpoint/2010/main" val="3999650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F84D025-E44C-45A2-BF98-01C80436D26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46083" name="Rectangle 6">
            <a:extLst>
              <a:ext uri="{FF2B5EF4-FFF2-40B4-BE49-F238E27FC236}">
                <a16:creationId xmlns:a16="http://schemas.microsoft.com/office/drawing/2014/main" id="{9CD4568F-D3CC-47D0-8E06-BD4DBAB794D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46084" name="Rectangle 7">
            <a:extLst>
              <a:ext uri="{FF2B5EF4-FFF2-40B4-BE49-F238E27FC236}">
                <a16:creationId xmlns:a16="http://schemas.microsoft.com/office/drawing/2014/main" id="{E416EDEC-B766-4BE8-AF70-CE2FFF8FA6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50989F85-98CB-4456-951F-480570EE50F4}" type="slidenum">
              <a:rPr lang="en-US" altLang="zh-CN" i="0"/>
              <a:pPr eaLnBrk="1" hangingPunct="1"/>
              <a:t>15</a:t>
            </a:fld>
            <a:endParaRPr lang="en-US" altLang="zh-CN" i="0"/>
          </a:p>
        </p:txBody>
      </p:sp>
      <p:sp>
        <p:nvSpPr>
          <p:cNvPr id="46085" name="Rectangle 2">
            <a:extLst>
              <a:ext uri="{FF2B5EF4-FFF2-40B4-BE49-F238E27FC236}">
                <a16:creationId xmlns:a16="http://schemas.microsoft.com/office/drawing/2014/main" id="{944A5CFD-AB4A-409F-8BC4-2A9537AA1116}"/>
              </a:ext>
            </a:extLst>
          </p:cNvPr>
          <p:cNvSpPr>
            <a:spLocks noGrp="1" noRot="1" noChangeAspect="1" noChangeArrowheads="1" noTextEdit="1"/>
          </p:cNvSpPr>
          <p:nvPr>
            <p:ph type="sldImg"/>
          </p:nvPr>
        </p:nvSpPr>
        <p:spPr>
          <a:xfrm>
            <a:off x="376238" y="768350"/>
            <a:ext cx="6346825" cy="3570288"/>
          </a:xfrm>
          <a:ln/>
        </p:spPr>
      </p:sp>
      <p:sp>
        <p:nvSpPr>
          <p:cNvPr id="46086" name="Rectangle 3">
            <a:extLst>
              <a:ext uri="{FF2B5EF4-FFF2-40B4-BE49-F238E27FC236}">
                <a16:creationId xmlns:a16="http://schemas.microsoft.com/office/drawing/2014/main" id="{09147753-B1AA-48E3-A0D0-C0388AFACF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MLDv2</a:t>
            </a:r>
            <a:r>
              <a:rPr lang="zh-CN" altLang="en-US" dirty="0"/>
              <a:t>兼容</a:t>
            </a:r>
            <a:r>
              <a:rPr lang="en-US" altLang="zh-CN" dirty="0"/>
              <a:t>MLDv1</a:t>
            </a:r>
            <a:r>
              <a:rPr lang="zh-CN" altLang="en-US" dirty="0"/>
              <a:t>，原理与</a:t>
            </a:r>
            <a:r>
              <a:rPr lang="en-US" altLang="zh-CN" dirty="0"/>
              <a:t>MLDv1</a:t>
            </a:r>
            <a:r>
              <a:rPr lang="zh-CN" altLang="en-US" dirty="0"/>
              <a:t>相同。</a:t>
            </a:r>
            <a:r>
              <a:rPr lang="en-US" altLang="zh-CN" dirty="0"/>
              <a:t>MLDv2</a:t>
            </a:r>
            <a:r>
              <a:rPr lang="zh-CN" altLang="en-US" dirty="0"/>
              <a:t>支持源列表和过滤模式，可以指定源地址加入，用于实现</a:t>
            </a:r>
            <a:r>
              <a:rPr lang="en-US" altLang="zh-CN" dirty="0"/>
              <a:t>SSM</a:t>
            </a:r>
            <a:r>
              <a:rPr lang="zh-CN" altLang="en-US" dirty="0"/>
              <a:t>。</a:t>
            </a:r>
            <a:endParaRPr lang="en-US" altLang="zh-CN" dirty="0"/>
          </a:p>
          <a:p>
            <a:pPr eaLnBrk="1" hangingPunct="1"/>
            <a:r>
              <a:rPr lang="zh-CN" altLang="en-US" dirty="0"/>
              <a:t>对 </a:t>
            </a:r>
            <a:r>
              <a:rPr lang="en-US" altLang="zh-CN" dirty="0"/>
              <a:t>IPv6 </a:t>
            </a:r>
            <a:r>
              <a:rPr lang="zh-CN" altLang="en-US" dirty="0"/>
              <a:t>组播源的过滤 ：</a:t>
            </a:r>
            <a:r>
              <a:rPr lang="en-US" altLang="zh-CN" dirty="0"/>
              <a:t>MLDv2</a:t>
            </a:r>
            <a:r>
              <a:rPr lang="zh-CN" altLang="en-US" dirty="0"/>
              <a:t>是在指定组播组查询的基础上增加关于组播源的过滤模式：</a:t>
            </a:r>
            <a:r>
              <a:rPr lang="en-US" altLang="zh-CN" dirty="0"/>
              <a:t>Include</a:t>
            </a:r>
            <a:r>
              <a:rPr lang="zh-CN" altLang="en-US" dirty="0"/>
              <a:t>或</a:t>
            </a:r>
            <a:r>
              <a:rPr lang="en-US" altLang="zh-CN" dirty="0"/>
              <a:t>Exclude</a:t>
            </a:r>
            <a:r>
              <a:rPr lang="zh-CN" altLang="en-US" dirty="0"/>
              <a:t>。</a:t>
            </a:r>
          </a:p>
          <a:p>
            <a:pPr lvl="1" eaLnBrk="1" hangingPunct="1"/>
            <a:r>
              <a:rPr lang="zh-CN" altLang="en-US" dirty="0"/>
              <a:t>如果主机加入组播组时，只要求接收某些指定源如</a:t>
            </a:r>
            <a:r>
              <a:rPr lang="en-US" altLang="zh-CN" dirty="0"/>
              <a:t>S1</a:t>
            </a:r>
            <a:r>
              <a:rPr lang="zh-CN" altLang="en-US" dirty="0"/>
              <a:t>、</a:t>
            </a:r>
            <a:r>
              <a:rPr lang="en-US" altLang="zh-CN" dirty="0"/>
              <a:t>S2</a:t>
            </a:r>
            <a:r>
              <a:rPr lang="zh-CN" altLang="en-US" dirty="0"/>
              <a:t>、</a:t>
            </a:r>
            <a:r>
              <a:rPr lang="en-US" altLang="zh-CN" dirty="0"/>
              <a:t>……</a:t>
            </a:r>
            <a:r>
              <a:rPr lang="zh-CN" altLang="en-US" dirty="0"/>
              <a:t>发来的组播组报文，</a:t>
            </a:r>
            <a:r>
              <a:rPr lang="en-US" altLang="zh-CN" dirty="0"/>
              <a:t>MLD</a:t>
            </a:r>
            <a:r>
              <a:rPr lang="zh-CN" altLang="en-US" dirty="0"/>
              <a:t>报告消息中可以设置为</a:t>
            </a:r>
            <a:r>
              <a:rPr lang="en-US" altLang="zh-CN" dirty="0"/>
              <a:t>Include Sources (S1, S2, …)</a:t>
            </a:r>
            <a:r>
              <a:rPr lang="zh-CN" altLang="en-US" dirty="0"/>
              <a:t>。</a:t>
            </a:r>
          </a:p>
          <a:p>
            <a:pPr lvl="1" eaLnBrk="1" hangingPunct="1"/>
            <a:r>
              <a:rPr lang="zh-CN" altLang="en-US" dirty="0"/>
              <a:t>如果主机加入组播组时，拒绝接收某些指定源如</a:t>
            </a:r>
            <a:r>
              <a:rPr lang="en-US" altLang="zh-CN" dirty="0"/>
              <a:t>S1</a:t>
            </a:r>
            <a:r>
              <a:rPr lang="zh-CN" altLang="en-US" dirty="0"/>
              <a:t>、</a:t>
            </a:r>
            <a:r>
              <a:rPr lang="en-US" altLang="zh-CN" dirty="0"/>
              <a:t>S2</a:t>
            </a:r>
            <a:r>
              <a:rPr lang="zh-CN" altLang="en-US" dirty="0"/>
              <a:t>、</a:t>
            </a:r>
            <a:r>
              <a:rPr lang="en-US" altLang="zh-CN" dirty="0"/>
              <a:t>……</a:t>
            </a:r>
            <a:r>
              <a:rPr lang="zh-CN" altLang="en-US" dirty="0"/>
              <a:t>发来的组播报文，则可以设置从指定源外的源地址接收组播组报文，</a:t>
            </a:r>
            <a:r>
              <a:rPr lang="en-US" altLang="zh-CN" dirty="0"/>
              <a:t>MLD</a:t>
            </a:r>
            <a:r>
              <a:rPr lang="zh-CN" altLang="en-US" dirty="0"/>
              <a:t>报告消息中可以设置为</a:t>
            </a:r>
            <a:r>
              <a:rPr lang="en-US" altLang="zh-CN" dirty="0"/>
              <a:t>Exclude Sources (S1, S2, …)</a:t>
            </a:r>
            <a:r>
              <a:rPr lang="zh-CN" altLang="en-US" dirty="0"/>
              <a:t>。</a:t>
            </a:r>
          </a:p>
          <a:p>
            <a:pPr eaLnBrk="1" hangingPunct="1"/>
            <a:r>
              <a:rPr lang="en-US" altLang="zh-CN" dirty="0"/>
              <a:t>IPv6 </a:t>
            </a:r>
            <a:r>
              <a:rPr lang="zh-CN" altLang="en-US" dirty="0"/>
              <a:t>组播组状态跟踪：运行</a:t>
            </a:r>
            <a:r>
              <a:rPr lang="en-US" altLang="zh-CN" dirty="0"/>
              <a:t>MLDv2</a:t>
            </a:r>
            <a:r>
              <a:rPr lang="zh-CN" altLang="en-US" dirty="0"/>
              <a:t>协议的组播路由器按每条直连链路上的组播地址（</a:t>
            </a:r>
            <a:r>
              <a:rPr lang="en-US" altLang="zh-CN" dirty="0"/>
              <a:t>per multicast address per attached link</a:t>
            </a:r>
            <a:r>
              <a:rPr lang="zh-CN" altLang="en-US" dirty="0"/>
              <a:t>）来保持组播组的状态。组播组状态包括：</a:t>
            </a:r>
          </a:p>
          <a:p>
            <a:pPr lvl="1" eaLnBrk="1" hangingPunct="1"/>
            <a:r>
              <a:rPr lang="zh-CN" altLang="en-US" dirty="0"/>
              <a:t>过滤模式：保持对</a:t>
            </a:r>
            <a:r>
              <a:rPr lang="en-US" altLang="zh-CN" dirty="0"/>
              <a:t>Include</a:t>
            </a:r>
            <a:r>
              <a:rPr lang="zh-CN" altLang="en-US" dirty="0"/>
              <a:t>或</a:t>
            </a:r>
            <a:r>
              <a:rPr lang="en-US" altLang="zh-CN" dirty="0"/>
              <a:t>Exclude</a:t>
            </a:r>
            <a:r>
              <a:rPr lang="zh-CN" altLang="en-US" dirty="0"/>
              <a:t>的状态跟踪。</a:t>
            </a:r>
          </a:p>
          <a:p>
            <a:pPr lvl="1" eaLnBrk="1" hangingPunct="1"/>
            <a:r>
              <a:rPr lang="zh-CN" altLang="en-US" dirty="0"/>
              <a:t>源列表：保持对新增或删除组播源的跟踪。</a:t>
            </a:r>
          </a:p>
          <a:p>
            <a:pPr lvl="1" eaLnBrk="1" hangingPunct="1"/>
            <a:r>
              <a:rPr lang="zh-CN" altLang="en-US" dirty="0"/>
              <a:t>定时器：例如表示组播地址超时后切换到</a:t>
            </a:r>
            <a:r>
              <a:rPr lang="en-US" altLang="zh-CN" dirty="0"/>
              <a:t>Include</a:t>
            </a:r>
            <a:r>
              <a:rPr lang="zh-CN" altLang="en-US" dirty="0"/>
              <a:t>模式的过滤定时器、关于源记录的源定时器等。</a:t>
            </a:r>
          </a:p>
          <a:p>
            <a:pPr eaLnBrk="1" hangingPunct="1"/>
            <a:r>
              <a:rPr lang="zh-CN" altLang="en-US" dirty="0"/>
              <a:t>接收者主机的状态侦听：运行</a:t>
            </a:r>
            <a:r>
              <a:rPr lang="en-US" altLang="zh-CN" dirty="0"/>
              <a:t>MLDv2</a:t>
            </a:r>
            <a:r>
              <a:rPr lang="zh-CN" altLang="en-US" dirty="0"/>
              <a:t>协议的组播路由器通过侦听接收者主机的状态，记录和维护网段上加入到源</a:t>
            </a:r>
            <a:r>
              <a:rPr lang="en-US" altLang="zh-CN" dirty="0"/>
              <a:t>-</a:t>
            </a:r>
            <a:r>
              <a:rPr lang="zh-CN" altLang="en-US" dirty="0"/>
              <a:t>组的主机的信息。</a:t>
            </a:r>
          </a:p>
          <a:p>
            <a:pPr eaLnBrk="1" hangingPunct="1"/>
            <a:endParaRPr lang="zh-CN" altLang="en-US" dirty="0"/>
          </a:p>
        </p:txBody>
      </p:sp>
    </p:spTree>
    <p:extLst>
      <p:ext uri="{BB962C8B-B14F-4D97-AF65-F5344CB8AC3E}">
        <p14:creationId xmlns:p14="http://schemas.microsoft.com/office/powerpoint/2010/main" val="4173815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607B9BE-34AC-4E74-BC24-D8AC37EE597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47107" name="Rectangle 6">
            <a:extLst>
              <a:ext uri="{FF2B5EF4-FFF2-40B4-BE49-F238E27FC236}">
                <a16:creationId xmlns:a16="http://schemas.microsoft.com/office/drawing/2014/main" id="{45AD3D76-5A32-4BB4-B2AB-5DBF802DC09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47108" name="Rectangle 7">
            <a:extLst>
              <a:ext uri="{FF2B5EF4-FFF2-40B4-BE49-F238E27FC236}">
                <a16:creationId xmlns:a16="http://schemas.microsoft.com/office/drawing/2014/main" id="{21A9A0B4-4765-4153-BC95-A439E2C556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2A928FA6-D749-4AF3-9BEF-D0894CDA972D}" type="slidenum">
              <a:rPr lang="en-US" altLang="zh-CN" i="0"/>
              <a:pPr eaLnBrk="1" hangingPunct="1"/>
              <a:t>16</a:t>
            </a:fld>
            <a:endParaRPr lang="en-US" altLang="zh-CN" i="0"/>
          </a:p>
        </p:txBody>
      </p:sp>
      <p:sp>
        <p:nvSpPr>
          <p:cNvPr id="47109" name="Rectangle 2">
            <a:extLst>
              <a:ext uri="{FF2B5EF4-FFF2-40B4-BE49-F238E27FC236}">
                <a16:creationId xmlns:a16="http://schemas.microsoft.com/office/drawing/2014/main" id="{72A03DEC-F964-4611-9112-6A88EA2895BC}"/>
              </a:ext>
            </a:extLst>
          </p:cNvPr>
          <p:cNvSpPr>
            <a:spLocks noGrp="1" noRot="1" noChangeAspect="1" noChangeArrowheads="1" noTextEdit="1"/>
          </p:cNvSpPr>
          <p:nvPr>
            <p:ph type="sldImg"/>
          </p:nvPr>
        </p:nvSpPr>
        <p:spPr>
          <a:xfrm>
            <a:off x="376238" y="768350"/>
            <a:ext cx="6346825" cy="3570288"/>
          </a:xfrm>
          <a:ln/>
        </p:spPr>
      </p:sp>
      <p:sp>
        <p:nvSpPr>
          <p:cNvPr id="47110" name="Rectangle 3">
            <a:extLst>
              <a:ext uri="{FF2B5EF4-FFF2-40B4-BE49-F238E27FC236}">
                <a16:creationId xmlns:a16="http://schemas.microsoft.com/office/drawing/2014/main" id="{2FA1F251-7B62-4296-ADEC-8D1023FDFA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接收者通过组播方式接收视频点播信息，不同组织的接收者组成末梢网络，每个末梢网络中都存在一到多台接收者</a:t>
            </a:r>
            <a:r>
              <a:rPr lang="en-US" altLang="zh-CN"/>
              <a:t>Host</a:t>
            </a:r>
            <a:r>
              <a:rPr lang="zh-CN" altLang="en-US"/>
              <a:t>。</a:t>
            </a:r>
          </a:p>
          <a:p>
            <a:pPr eaLnBrk="1" hangingPunct="1"/>
            <a:r>
              <a:rPr lang="en-US" altLang="zh-CN"/>
              <a:t>Host A</a:t>
            </a:r>
            <a:r>
              <a:rPr lang="zh-CN" altLang="en-US"/>
              <a:t>和</a:t>
            </a:r>
            <a:r>
              <a:rPr lang="en-US" altLang="zh-CN"/>
              <a:t>Host C</a:t>
            </a:r>
            <a:r>
              <a:rPr lang="zh-CN" altLang="en-US"/>
              <a:t>为两个末梢网络中的组播信息接收者。</a:t>
            </a:r>
            <a:r>
              <a:rPr lang="en-US" altLang="zh-CN"/>
              <a:t>PIM</a:t>
            </a:r>
            <a:r>
              <a:rPr lang="zh-CN" altLang="en-US"/>
              <a:t>网络中的</a:t>
            </a:r>
            <a:r>
              <a:rPr lang="en-US" altLang="zh-CN"/>
              <a:t>Router A</a:t>
            </a:r>
            <a:r>
              <a:rPr lang="zh-CN" altLang="en-US"/>
              <a:t>通过</a:t>
            </a:r>
            <a:r>
              <a:rPr lang="en-US" altLang="zh-CN"/>
              <a:t>GE1/0/0</a:t>
            </a:r>
            <a:r>
              <a:rPr lang="zh-CN" altLang="en-US"/>
              <a:t>接口连接末梢网络</a:t>
            </a:r>
            <a:r>
              <a:rPr lang="en-US" altLang="zh-CN"/>
              <a:t>N1</a:t>
            </a:r>
            <a:r>
              <a:rPr lang="zh-CN" altLang="en-US"/>
              <a:t>，通过</a:t>
            </a:r>
            <a:r>
              <a:rPr lang="en-US" altLang="zh-CN"/>
              <a:t>POS2/0/0</a:t>
            </a:r>
            <a:r>
              <a:rPr lang="zh-CN" altLang="en-US"/>
              <a:t>接口连接</a:t>
            </a:r>
            <a:r>
              <a:rPr lang="en-US" altLang="zh-CN"/>
              <a:t>PIM</a:t>
            </a:r>
            <a:r>
              <a:rPr lang="zh-CN" altLang="en-US"/>
              <a:t>网络中的其它设备；</a:t>
            </a:r>
            <a:r>
              <a:rPr lang="en-US" altLang="zh-CN"/>
              <a:t>Router B</a:t>
            </a:r>
            <a:r>
              <a:rPr lang="zh-CN" altLang="en-US"/>
              <a:t>和</a:t>
            </a:r>
            <a:r>
              <a:rPr lang="en-US" altLang="zh-CN"/>
              <a:t>Router C</a:t>
            </a:r>
            <a:r>
              <a:rPr lang="zh-CN" altLang="en-US"/>
              <a:t>路由器通过各自的</a:t>
            </a:r>
            <a:r>
              <a:rPr lang="en-US" altLang="zh-CN"/>
              <a:t>GE1/0/0</a:t>
            </a:r>
            <a:r>
              <a:rPr lang="zh-CN" altLang="en-US"/>
              <a:t>接口连接末梢网络</a:t>
            </a:r>
            <a:r>
              <a:rPr lang="en-US" altLang="zh-CN"/>
              <a:t>N2</a:t>
            </a:r>
            <a:r>
              <a:rPr lang="zh-CN" altLang="en-US"/>
              <a:t>，分别通过</a:t>
            </a:r>
            <a:r>
              <a:rPr lang="en-US" altLang="zh-CN"/>
              <a:t>POS2/0/0</a:t>
            </a:r>
            <a:r>
              <a:rPr lang="zh-CN" altLang="en-US"/>
              <a:t>接口连接</a:t>
            </a:r>
            <a:r>
              <a:rPr lang="en-US" altLang="zh-CN"/>
              <a:t>PIM</a:t>
            </a:r>
            <a:r>
              <a:rPr lang="zh-CN" altLang="en-US"/>
              <a:t>网络中的其它设备。 </a:t>
            </a:r>
          </a:p>
          <a:p>
            <a:pPr eaLnBrk="1" hangingPunct="1"/>
            <a:r>
              <a:rPr lang="en-US" altLang="zh-CN"/>
              <a:t>Router A</a:t>
            </a:r>
            <a:r>
              <a:rPr lang="zh-CN" altLang="en-US"/>
              <a:t>和末梢网络</a:t>
            </a:r>
            <a:r>
              <a:rPr lang="en-US" altLang="zh-CN"/>
              <a:t>N1</a:t>
            </a:r>
            <a:r>
              <a:rPr lang="zh-CN" altLang="en-US"/>
              <a:t>之间运行</a:t>
            </a:r>
            <a:r>
              <a:rPr lang="en-US" altLang="zh-CN"/>
              <a:t>MLDv1</a:t>
            </a:r>
            <a:r>
              <a:rPr lang="zh-CN" altLang="en-US"/>
              <a:t>。</a:t>
            </a:r>
          </a:p>
          <a:p>
            <a:pPr eaLnBrk="1" hangingPunct="1"/>
            <a:r>
              <a:rPr lang="en-US" altLang="zh-CN"/>
              <a:t>Router B</a:t>
            </a:r>
            <a:r>
              <a:rPr lang="zh-CN" altLang="en-US"/>
              <a:t>、</a:t>
            </a:r>
            <a:r>
              <a:rPr lang="en-US" altLang="zh-CN"/>
              <a:t>Router C</a:t>
            </a:r>
            <a:r>
              <a:rPr lang="zh-CN" altLang="en-US"/>
              <a:t>和末梢网络</a:t>
            </a:r>
            <a:r>
              <a:rPr lang="en-US" altLang="zh-CN"/>
              <a:t>N2</a:t>
            </a:r>
            <a:r>
              <a:rPr lang="zh-CN" altLang="en-US"/>
              <a:t>之间运行</a:t>
            </a:r>
            <a:r>
              <a:rPr lang="en-US" altLang="zh-CN"/>
              <a:t>MLDv2</a:t>
            </a:r>
            <a:r>
              <a:rPr lang="zh-CN" altLang="en-US"/>
              <a:t>。</a:t>
            </a:r>
          </a:p>
        </p:txBody>
      </p:sp>
    </p:spTree>
    <p:extLst>
      <p:ext uri="{BB962C8B-B14F-4D97-AF65-F5344CB8AC3E}">
        <p14:creationId xmlns:p14="http://schemas.microsoft.com/office/powerpoint/2010/main" val="22834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318E687-CEC2-4A4B-A0CF-4533179699C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48131" name="Rectangle 6">
            <a:extLst>
              <a:ext uri="{FF2B5EF4-FFF2-40B4-BE49-F238E27FC236}">
                <a16:creationId xmlns:a16="http://schemas.microsoft.com/office/drawing/2014/main" id="{3A812ACC-B665-4ADA-98B0-3FAA1EC29C9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48132" name="Rectangle 7">
            <a:extLst>
              <a:ext uri="{FF2B5EF4-FFF2-40B4-BE49-F238E27FC236}">
                <a16:creationId xmlns:a16="http://schemas.microsoft.com/office/drawing/2014/main" id="{9CFDF6AC-C1D2-4CF2-80FE-41AD19DCE8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B729380F-5BE1-420D-A43A-4309C20AF541}" type="slidenum">
              <a:rPr lang="en-US" altLang="zh-CN" i="0"/>
              <a:pPr eaLnBrk="1" hangingPunct="1"/>
              <a:t>17</a:t>
            </a:fld>
            <a:endParaRPr lang="en-US" altLang="zh-CN" i="0"/>
          </a:p>
        </p:txBody>
      </p:sp>
      <p:sp>
        <p:nvSpPr>
          <p:cNvPr id="48133" name="Rectangle 2">
            <a:extLst>
              <a:ext uri="{FF2B5EF4-FFF2-40B4-BE49-F238E27FC236}">
                <a16:creationId xmlns:a16="http://schemas.microsoft.com/office/drawing/2014/main" id="{45276FBE-8BE0-41FF-9ABC-723CB34C5119}"/>
              </a:ext>
            </a:extLst>
          </p:cNvPr>
          <p:cNvSpPr>
            <a:spLocks noGrp="1" noRot="1" noChangeAspect="1" noChangeArrowheads="1" noTextEdit="1"/>
          </p:cNvSpPr>
          <p:nvPr>
            <p:ph type="sldImg"/>
          </p:nvPr>
        </p:nvSpPr>
        <p:spPr>
          <a:xfrm>
            <a:off x="376238" y="768350"/>
            <a:ext cx="6346825" cy="3570288"/>
          </a:xfrm>
          <a:ln/>
        </p:spPr>
      </p:sp>
      <p:sp>
        <p:nvSpPr>
          <p:cNvPr id="48134" name="Rectangle 3">
            <a:extLst>
              <a:ext uri="{FF2B5EF4-FFF2-40B4-BE49-F238E27FC236}">
                <a16:creationId xmlns:a16="http://schemas.microsoft.com/office/drawing/2014/main" id="{A2D68264-E17B-4D3B-8196-B456F58EC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pPr>
            <a:r>
              <a:rPr lang="zh-CN" altLang="en-US" sz="900" dirty="0"/>
              <a:t>进入系统视图</a:t>
            </a:r>
          </a:p>
          <a:p>
            <a:pPr lvl="1" eaLnBrk="1" hangingPunct="1">
              <a:lnSpc>
                <a:spcPct val="115000"/>
              </a:lnSpc>
            </a:pPr>
            <a:r>
              <a:rPr lang="en-US" altLang="zh-CN" sz="900" b="1" dirty="0"/>
              <a:t>system-view</a:t>
            </a:r>
          </a:p>
          <a:p>
            <a:pPr eaLnBrk="1" hangingPunct="1">
              <a:lnSpc>
                <a:spcPct val="115000"/>
              </a:lnSpc>
            </a:pPr>
            <a:r>
              <a:rPr lang="zh-CN" altLang="en-US" sz="900" dirty="0"/>
              <a:t>使能</a:t>
            </a:r>
            <a:r>
              <a:rPr lang="en-US" altLang="zh-CN" sz="900" dirty="0"/>
              <a:t>IP</a:t>
            </a:r>
            <a:r>
              <a:rPr lang="zh-CN" altLang="en-US" sz="900" dirty="0"/>
              <a:t>组播路由</a:t>
            </a:r>
          </a:p>
          <a:p>
            <a:pPr lvl="1" eaLnBrk="1" hangingPunct="1">
              <a:lnSpc>
                <a:spcPct val="115000"/>
              </a:lnSpc>
            </a:pPr>
            <a:r>
              <a:rPr lang="en-US" altLang="zh-CN" sz="900" b="1" dirty="0"/>
              <a:t>multicast ipv6 routing-enable</a:t>
            </a:r>
            <a:r>
              <a:rPr lang="en-US" altLang="zh-CN" sz="900" dirty="0"/>
              <a:t> </a:t>
            </a:r>
          </a:p>
          <a:p>
            <a:pPr eaLnBrk="1" hangingPunct="1">
              <a:lnSpc>
                <a:spcPct val="110000"/>
              </a:lnSpc>
            </a:pPr>
            <a:r>
              <a:rPr lang="zh-CN" altLang="en-US" sz="900" dirty="0"/>
              <a:t>进入接口视图</a:t>
            </a:r>
          </a:p>
          <a:p>
            <a:pPr lvl="1" eaLnBrk="1" hangingPunct="1">
              <a:lnSpc>
                <a:spcPct val="110000"/>
              </a:lnSpc>
            </a:pPr>
            <a:r>
              <a:rPr lang="en-US" altLang="zh-CN" sz="900" b="1" dirty="0"/>
              <a:t>interface </a:t>
            </a:r>
            <a:r>
              <a:rPr lang="en-US" altLang="zh-CN" sz="900" i="1" dirty="0">
                <a:solidFill>
                  <a:srgbClr val="4885C2"/>
                </a:solidFill>
              </a:rPr>
              <a:t>interface-type interface-number</a:t>
            </a:r>
            <a:r>
              <a:rPr lang="en-US" altLang="zh-CN" sz="900" dirty="0"/>
              <a:t> </a:t>
            </a:r>
          </a:p>
          <a:p>
            <a:pPr eaLnBrk="1" hangingPunct="1">
              <a:lnSpc>
                <a:spcPct val="110000"/>
              </a:lnSpc>
            </a:pPr>
            <a:r>
              <a:rPr lang="zh-CN" altLang="en-US" sz="900" dirty="0"/>
              <a:t>使能</a:t>
            </a:r>
            <a:r>
              <a:rPr lang="en-US" altLang="zh-CN" sz="900" dirty="0"/>
              <a:t>MLD</a:t>
            </a:r>
          </a:p>
          <a:p>
            <a:pPr lvl="1" eaLnBrk="1" hangingPunct="1">
              <a:lnSpc>
                <a:spcPct val="110000"/>
              </a:lnSpc>
            </a:pPr>
            <a:r>
              <a:rPr lang="en-US" altLang="zh-CN" sz="900" b="1" dirty="0" err="1"/>
              <a:t>mld</a:t>
            </a:r>
            <a:r>
              <a:rPr lang="en-US" altLang="zh-CN" sz="900" b="1" dirty="0"/>
              <a:t> enable</a:t>
            </a:r>
            <a:r>
              <a:rPr lang="en-US" altLang="zh-CN" sz="900" dirty="0"/>
              <a:t> </a:t>
            </a:r>
          </a:p>
          <a:p>
            <a:pPr lvl="1" eaLnBrk="1" hangingPunct="1">
              <a:lnSpc>
                <a:spcPct val="115000"/>
              </a:lnSpc>
            </a:pPr>
            <a:r>
              <a:rPr lang="zh-CN" altLang="en-US" sz="900" dirty="0"/>
              <a:t>配置了</a:t>
            </a:r>
            <a:r>
              <a:rPr lang="en-US" altLang="zh-CN" sz="900" dirty="0"/>
              <a:t>MLD</a:t>
            </a:r>
            <a:r>
              <a:rPr lang="zh-CN" altLang="en-US" sz="900" dirty="0"/>
              <a:t>的路由器必须在接口上使能</a:t>
            </a:r>
            <a:r>
              <a:rPr lang="en-US" altLang="zh-CN" sz="900" dirty="0"/>
              <a:t>MLD</a:t>
            </a:r>
            <a:r>
              <a:rPr lang="zh-CN" altLang="en-US" sz="900" dirty="0"/>
              <a:t>来侦听所有的</a:t>
            </a:r>
            <a:r>
              <a:rPr lang="en-US" altLang="zh-CN" sz="900" dirty="0"/>
              <a:t>IPv6</a:t>
            </a:r>
            <a:r>
              <a:rPr lang="zh-CN" altLang="en-US" sz="900" dirty="0"/>
              <a:t>组播地址。</a:t>
            </a:r>
          </a:p>
          <a:p>
            <a:pPr lvl="1" eaLnBrk="1" hangingPunct="1">
              <a:lnSpc>
                <a:spcPct val="115000"/>
              </a:lnSpc>
            </a:pPr>
            <a:r>
              <a:rPr lang="zh-CN" altLang="en-US" sz="900" dirty="0"/>
              <a:t>在需要建立和维持组播组成员关系的接口上使能</a:t>
            </a:r>
            <a:r>
              <a:rPr lang="en-US" altLang="zh-CN" sz="900" dirty="0"/>
              <a:t>MLD</a:t>
            </a:r>
            <a:r>
              <a:rPr lang="zh-CN" altLang="en-US" sz="900" dirty="0"/>
              <a:t>。</a:t>
            </a:r>
          </a:p>
          <a:p>
            <a:pPr lvl="1" eaLnBrk="1" hangingPunct="1">
              <a:lnSpc>
                <a:spcPct val="115000"/>
              </a:lnSpc>
            </a:pPr>
            <a:r>
              <a:rPr lang="zh-CN" altLang="en-US" sz="900" dirty="0"/>
              <a:t>查询器在直连网段上周期性发送</a:t>
            </a:r>
            <a:r>
              <a:rPr lang="en-US" altLang="zh-CN" sz="900" dirty="0"/>
              <a:t>MLD</a:t>
            </a:r>
            <a:r>
              <a:rPr lang="zh-CN" altLang="en-US" sz="900" dirty="0"/>
              <a:t>查询消息来维持组播侦听者的信息。当接收到组成员报告消息时，组播路由器刷新相关的组成员信息。</a:t>
            </a:r>
          </a:p>
          <a:p>
            <a:pPr eaLnBrk="1" hangingPunct="1">
              <a:lnSpc>
                <a:spcPct val="115000"/>
              </a:lnSpc>
            </a:pPr>
            <a:r>
              <a:rPr lang="zh-CN" altLang="en-US" sz="900" dirty="0"/>
              <a:t>进入</a:t>
            </a:r>
            <a:r>
              <a:rPr lang="en-US" altLang="zh-CN" sz="900" dirty="0"/>
              <a:t>MLD</a:t>
            </a:r>
            <a:r>
              <a:rPr lang="zh-CN" altLang="en-US" sz="900" dirty="0"/>
              <a:t>视图</a:t>
            </a:r>
          </a:p>
          <a:p>
            <a:pPr lvl="1" eaLnBrk="1" hangingPunct="1">
              <a:lnSpc>
                <a:spcPct val="115000"/>
              </a:lnSpc>
            </a:pPr>
            <a:r>
              <a:rPr lang="en-US" altLang="zh-CN" sz="900" b="1" dirty="0" err="1"/>
              <a:t>mld</a:t>
            </a:r>
            <a:endParaRPr lang="en-US" altLang="zh-CN" sz="900" dirty="0"/>
          </a:p>
          <a:p>
            <a:pPr eaLnBrk="1" hangingPunct="1">
              <a:lnSpc>
                <a:spcPct val="115000"/>
              </a:lnSpc>
            </a:pPr>
            <a:r>
              <a:rPr lang="zh-CN" altLang="en-US" sz="900" dirty="0"/>
              <a:t>配置全局性</a:t>
            </a:r>
            <a:r>
              <a:rPr lang="en-US" altLang="zh-CN" sz="900" dirty="0"/>
              <a:t>MLD</a:t>
            </a:r>
            <a:r>
              <a:rPr lang="zh-CN" altLang="en-US" sz="900" dirty="0"/>
              <a:t>版本</a:t>
            </a:r>
          </a:p>
          <a:p>
            <a:pPr lvl="1" eaLnBrk="1" hangingPunct="1">
              <a:lnSpc>
                <a:spcPct val="115000"/>
              </a:lnSpc>
            </a:pPr>
            <a:r>
              <a:rPr lang="en-US" altLang="zh-CN" sz="900" b="1" dirty="0"/>
              <a:t>version </a:t>
            </a:r>
            <a:r>
              <a:rPr lang="en-US" altLang="zh-CN" sz="900" dirty="0"/>
              <a:t>{</a:t>
            </a:r>
            <a:r>
              <a:rPr lang="en-US" altLang="zh-CN" sz="900" b="1" dirty="0"/>
              <a:t> 1</a:t>
            </a:r>
            <a:r>
              <a:rPr lang="en-US" altLang="zh-CN" sz="900" dirty="0"/>
              <a:t> | </a:t>
            </a:r>
            <a:r>
              <a:rPr lang="en-US" altLang="zh-CN" sz="900" b="1" dirty="0"/>
              <a:t>2</a:t>
            </a:r>
            <a:r>
              <a:rPr lang="en-US" altLang="zh-CN" sz="900" dirty="0"/>
              <a:t> } </a:t>
            </a:r>
          </a:p>
          <a:p>
            <a:pPr eaLnBrk="1" hangingPunct="1">
              <a:lnSpc>
                <a:spcPct val="110000"/>
              </a:lnSpc>
            </a:pPr>
            <a:r>
              <a:rPr lang="zh-CN" altLang="en-US" sz="900" dirty="0"/>
              <a:t>进入接口视图</a:t>
            </a:r>
          </a:p>
          <a:p>
            <a:pPr lvl="1" eaLnBrk="1" hangingPunct="1">
              <a:lnSpc>
                <a:spcPct val="110000"/>
              </a:lnSpc>
            </a:pPr>
            <a:r>
              <a:rPr lang="en-US" altLang="zh-CN" sz="900" b="1" dirty="0"/>
              <a:t>interface</a:t>
            </a:r>
            <a:r>
              <a:rPr lang="en-US" altLang="zh-CN" sz="900" dirty="0"/>
              <a:t> </a:t>
            </a:r>
            <a:r>
              <a:rPr lang="en-US" altLang="zh-CN" sz="900" i="1" dirty="0">
                <a:solidFill>
                  <a:srgbClr val="4885C2"/>
                </a:solidFill>
              </a:rPr>
              <a:t>interface-type interface-number</a:t>
            </a:r>
            <a:endParaRPr lang="en-US" altLang="zh-CN" sz="900" dirty="0">
              <a:solidFill>
                <a:srgbClr val="4885C2"/>
              </a:solidFill>
            </a:endParaRPr>
          </a:p>
          <a:p>
            <a:pPr eaLnBrk="1" hangingPunct="1">
              <a:lnSpc>
                <a:spcPct val="110000"/>
              </a:lnSpc>
            </a:pPr>
            <a:r>
              <a:rPr lang="zh-CN" altLang="en-US" sz="900" dirty="0"/>
              <a:t>配置接口</a:t>
            </a:r>
            <a:r>
              <a:rPr lang="en-US" altLang="zh-CN" sz="900"/>
              <a:t>MLD</a:t>
            </a:r>
            <a:r>
              <a:rPr lang="zh-CN" altLang="en-US" sz="900"/>
              <a:t>版本</a:t>
            </a:r>
            <a:endParaRPr lang="zh-CN" altLang="en-US" sz="900" dirty="0"/>
          </a:p>
          <a:p>
            <a:pPr lvl="1" eaLnBrk="1" hangingPunct="1">
              <a:lnSpc>
                <a:spcPct val="110000"/>
              </a:lnSpc>
            </a:pPr>
            <a:r>
              <a:rPr lang="en-US" altLang="zh-CN" sz="900" b="1" dirty="0" err="1"/>
              <a:t>mld</a:t>
            </a:r>
            <a:r>
              <a:rPr lang="en-US" altLang="zh-CN" sz="900" b="1" dirty="0"/>
              <a:t> version </a:t>
            </a:r>
            <a:r>
              <a:rPr lang="en-US" altLang="zh-CN" sz="900" dirty="0"/>
              <a:t>{</a:t>
            </a:r>
            <a:r>
              <a:rPr lang="en-US" altLang="zh-CN" sz="900" b="1" dirty="0"/>
              <a:t> 1</a:t>
            </a:r>
            <a:r>
              <a:rPr lang="en-US" altLang="zh-CN" sz="900" dirty="0"/>
              <a:t> | </a:t>
            </a:r>
            <a:r>
              <a:rPr lang="en-US" altLang="zh-CN" sz="900" b="1" dirty="0"/>
              <a:t>2</a:t>
            </a:r>
            <a:r>
              <a:rPr lang="en-US" altLang="zh-CN" sz="900" dirty="0"/>
              <a:t> } </a:t>
            </a:r>
          </a:p>
          <a:p>
            <a:pPr lvl="1" algn="just" eaLnBrk="1" hangingPunct="1">
              <a:lnSpc>
                <a:spcPct val="115000"/>
              </a:lnSpc>
            </a:pPr>
            <a:r>
              <a:rPr lang="en-US" altLang="zh-CN" sz="900" dirty="0"/>
              <a:t>MLD</a:t>
            </a:r>
            <a:r>
              <a:rPr lang="zh-CN" altLang="en-US" sz="900" dirty="0"/>
              <a:t>版本号的配置是可选的。缺省情况下，使用</a:t>
            </a:r>
            <a:r>
              <a:rPr lang="en-US" altLang="zh-CN" sz="900" dirty="0"/>
              <a:t>MLDv2</a:t>
            </a:r>
            <a:r>
              <a:rPr lang="zh-CN" altLang="en-US" sz="900" dirty="0"/>
              <a:t>版本。</a:t>
            </a:r>
          </a:p>
          <a:p>
            <a:pPr lvl="1" algn="just" eaLnBrk="1" hangingPunct="1">
              <a:lnSpc>
                <a:spcPct val="115000"/>
              </a:lnSpc>
            </a:pPr>
            <a:r>
              <a:rPr lang="zh-CN" altLang="en-US" sz="900" dirty="0"/>
              <a:t>当接口下没有配置新值时，缺省采用</a:t>
            </a:r>
            <a:r>
              <a:rPr lang="en-US" altLang="zh-CN" sz="900" dirty="0"/>
              <a:t>MLD</a:t>
            </a:r>
            <a:r>
              <a:rPr lang="zh-CN" altLang="en-US" sz="900" dirty="0"/>
              <a:t>视图下配置的值；假如接口下配置了新值，则接口视图下的取值优先被选择。 </a:t>
            </a:r>
          </a:p>
          <a:p>
            <a:pPr eaLnBrk="1" hangingPunct="1">
              <a:lnSpc>
                <a:spcPct val="115000"/>
              </a:lnSpc>
            </a:pPr>
            <a:endParaRPr lang="zh-CN" altLang="en-US" sz="900" dirty="0"/>
          </a:p>
          <a:p>
            <a:pPr eaLnBrk="1" hangingPunct="1">
              <a:lnSpc>
                <a:spcPct val="115000"/>
              </a:lnSpc>
            </a:pPr>
            <a:endParaRPr lang="zh-CN" altLang="en-US" sz="900" dirty="0"/>
          </a:p>
          <a:p>
            <a:pPr eaLnBrk="1" hangingPunct="1">
              <a:lnSpc>
                <a:spcPct val="115000"/>
              </a:lnSpc>
            </a:pPr>
            <a:endParaRPr lang="zh-CN" altLang="en-US" sz="900" dirty="0"/>
          </a:p>
        </p:txBody>
      </p:sp>
    </p:spTree>
    <p:extLst>
      <p:ext uri="{BB962C8B-B14F-4D97-AF65-F5344CB8AC3E}">
        <p14:creationId xmlns:p14="http://schemas.microsoft.com/office/powerpoint/2010/main" val="1157522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15C9B03-F3C7-4BAA-BAA7-F91E3F889C3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49155" name="Rectangle 6">
            <a:extLst>
              <a:ext uri="{FF2B5EF4-FFF2-40B4-BE49-F238E27FC236}">
                <a16:creationId xmlns:a16="http://schemas.microsoft.com/office/drawing/2014/main" id="{A97466EB-2EDC-45F8-B65B-245B83B5776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49156" name="Rectangle 7">
            <a:extLst>
              <a:ext uri="{FF2B5EF4-FFF2-40B4-BE49-F238E27FC236}">
                <a16:creationId xmlns:a16="http://schemas.microsoft.com/office/drawing/2014/main" id="{F989D362-0EC5-495D-B8C7-9231EAB3BE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CA1C9B41-DD8D-48C4-989E-7ECCCA0E1045}" type="slidenum">
              <a:rPr lang="en-US" altLang="zh-CN" i="0"/>
              <a:pPr eaLnBrk="1" hangingPunct="1"/>
              <a:t>18</a:t>
            </a:fld>
            <a:endParaRPr lang="en-US" altLang="zh-CN" i="0"/>
          </a:p>
        </p:txBody>
      </p:sp>
      <p:sp>
        <p:nvSpPr>
          <p:cNvPr id="49157" name="Rectangle 2">
            <a:extLst>
              <a:ext uri="{FF2B5EF4-FFF2-40B4-BE49-F238E27FC236}">
                <a16:creationId xmlns:a16="http://schemas.microsoft.com/office/drawing/2014/main" id="{EC5F3BCE-43BF-4A11-BB36-3D2E45717E2D}"/>
              </a:ext>
            </a:extLst>
          </p:cNvPr>
          <p:cNvSpPr>
            <a:spLocks noGrp="1" noRot="1" noChangeAspect="1" noChangeArrowheads="1" noTextEdit="1"/>
          </p:cNvSpPr>
          <p:nvPr>
            <p:ph type="sldImg"/>
          </p:nvPr>
        </p:nvSpPr>
        <p:spPr>
          <a:xfrm>
            <a:off x="376238" y="768350"/>
            <a:ext cx="6346825" cy="3570288"/>
          </a:xfrm>
          <a:ln/>
        </p:spPr>
      </p:sp>
      <p:sp>
        <p:nvSpPr>
          <p:cNvPr id="49158" name="Rectangle 3">
            <a:extLst>
              <a:ext uri="{FF2B5EF4-FFF2-40B4-BE49-F238E27FC236}">
                <a16:creationId xmlns:a16="http://schemas.microsoft.com/office/drawing/2014/main" id="{85279649-110F-4C2B-9BD5-53C64BB769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缺省情况下使用</a:t>
            </a:r>
            <a:r>
              <a:rPr lang="en-US" altLang="zh-CN"/>
              <a:t>MLDv2</a:t>
            </a:r>
            <a:r>
              <a:rPr lang="zh-CN" altLang="en-US"/>
              <a:t>。</a:t>
            </a:r>
          </a:p>
          <a:p>
            <a:pPr eaLnBrk="1" hangingPunct="1"/>
            <a:r>
              <a:rPr lang="en-US" altLang="zh-CN"/>
              <a:t>Router C</a:t>
            </a:r>
            <a:r>
              <a:rPr lang="zh-CN" altLang="en-US"/>
              <a:t>的配置与</a:t>
            </a:r>
            <a:r>
              <a:rPr lang="en-US" altLang="zh-CN"/>
              <a:t>Router B</a:t>
            </a:r>
            <a:r>
              <a:rPr lang="zh-CN" altLang="en-US"/>
              <a:t>类似。</a:t>
            </a:r>
          </a:p>
          <a:p>
            <a:pPr eaLnBrk="1" hangingPunct="1"/>
            <a:r>
              <a:rPr lang="zh-CN" altLang="en-US"/>
              <a:t>在这样一个网络上需要选举查询器，那一台路由器将被选举成查询器呢？</a:t>
            </a:r>
          </a:p>
        </p:txBody>
      </p:sp>
    </p:spTree>
    <p:extLst>
      <p:ext uri="{BB962C8B-B14F-4D97-AF65-F5344CB8AC3E}">
        <p14:creationId xmlns:p14="http://schemas.microsoft.com/office/powerpoint/2010/main" val="22294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8FC7958-416E-4141-9F4C-BA4DA17AB34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31747" name="Rectangle 6">
            <a:extLst>
              <a:ext uri="{FF2B5EF4-FFF2-40B4-BE49-F238E27FC236}">
                <a16:creationId xmlns:a16="http://schemas.microsoft.com/office/drawing/2014/main" id="{7E8AB379-9041-4ABE-A507-A64FDE7B402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31748" name="Rectangle 7">
            <a:extLst>
              <a:ext uri="{FF2B5EF4-FFF2-40B4-BE49-F238E27FC236}">
                <a16:creationId xmlns:a16="http://schemas.microsoft.com/office/drawing/2014/main" id="{C3809D20-0539-449C-865F-55807EEBB9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C6A2242D-9AC1-44AB-9DE5-31564D21ED32}" type="slidenum">
              <a:rPr lang="en-US" altLang="zh-CN" i="0"/>
              <a:pPr eaLnBrk="1" hangingPunct="1"/>
              <a:t>1</a:t>
            </a:fld>
            <a:endParaRPr lang="en-US" altLang="zh-CN" i="0"/>
          </a:p>
        </p:txBody>
      </p:sp>
      <p:sp>
        <p:nvSpPr>
          <p:cNvPr id="31749" name="Rectangle 2">
            <a:extLst>
              <a:ext uri="{FF2B5EF4-FFF2-40B4-BE49-F238E27FC236}">
                <a16:creationId xmlns:a16="http://schemas.microsoft.com/office/drawing/2014/main" id="{84CBE5F6-821C-475F-932D-2CA8CB264D89}"/>
              </a:ext>
            </a:extLst>
          </p:cNvPr>
          <p:cNvSpPr>
            <a:spLocks noGrp="1" noRot="1" noChangeAspect="1" noChangeArrowheads="1" noTextEdit="1"/>
          </p:cNvSpPr>
          <p:nvPr>
            <p:ph type="sldImg"/>
          </p:nvPr>
        </p:nvSpPr>
        <p:spPr>
          <a:xfrm>
            <a:off x="141288" y="766763"/>
            <a:ext cx="6818312" cy="3836987"/>
          </a:xfrm>
          <a:ln/>
        </p:spPr>
      </p:sp>
      <p:sp>
        <p:nvSpPr>
          <p:cNvPr id="31750" name="Rectangle 3">
            <a:extLst>
              <a:ext uri="{FF2B5EF4-FFF2-40B4-BE49-F238E27FC236}">
                <a16:creationId xmlns:a16="http://schemas.microsoft.com/office/drawing/2014/main" id="{F18561B5-268A-4E59-B4BB-0889D0AE0083}"/>
              </a:ext>
            </a:extLst>
          </p:cNvPr>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255685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3E57E5D-64B9-41E3-ABC4-3DC9A7FD50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50179" name="Rectangle 6">
            <a:extLst>
              <a:ext uri="{FF2B5EF4-FFF2-40B4-BE49-F238E27FC236}">
                <a16:creationId xmlns:a16="http://schemas.microsoft.com/office/drawing/2014/main" id="{91EFA92F-06E1-48D9-A1F5-B59A7FDFBDB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50180" name="Rectangle 7">
            <a:extLst>
              <a:ext uri="{FF2B5EF4-FFF2-40B4-BE49-F238E27FC236}">
                <a16:creationId xmlns:a16="http://schemas.microsoft.com/office/drawing/2014/main" id="{75E0238E-A801-47F3-BD79-EF0F9B9A49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EEAAAFA7-1CDD-4C32-9A78-B18DBE4D5EDB}" type="slidenum">
              <a:rPr lang="en-US" altLang="zh-CN" i="0"/>
              <a:pPr eaLnBrk="1" hangingPunct="1"/>
              <a:t>19</a:t>
            </a:fld>
            <a:endParaRPr lang="en-US" altLang="zh-CN" i="0"/>
          </a:p>
        </p:txBody>
      </p:sp>
      <p:sp>
        <p:nvSpPr>
          <p:cNvPr id="50181" name="Rectangle 2">
            <a:extLst>
              <a:ext uri="{FF2B5EF4-FFF2-40B4-BE49-F238E27FC236}">
                <a16:creationId xmlns:a16="http://schemas.microsoft.com/office/drawing/2014/main" id="{D0773485-9B9C-4D5B-BA96-77B3BD40D5BB}"/>
              </a:ext>
            </a:extLst>
          </p:cNvPr>
          <p:cNvSpPr>
            <a:spLocks noGrp="1" noRot="1" noChangeAspect="1" noChangeArrowheads="1" noTextEdit="1"/>
          </p:cNvSpPr>
          <p:nvPr>
            <p:ph type="sldImg"/>
          </p:nvPr>
        </p:nvSpPr>
        <p:spPr>
          <a:xfrm>
            <a:off x="376238" y="768350"/>
            <a:ext cx="6346825" cy="3570288"/>
          </a:xfrm>
          <a:ln/>
        </p:spPr>
      </p:sp>
      <p:sp>
        <p:nvSpPr>
          <p:cNvPr id="50182" name="Rectangle 3">
            <a:extLst>
              <a:ext uri="{FF2B5EF4-FFF2-40B4-BE49-F238E27FC236}">
                <a16:creationId xmlns:a16="http://schemas.microsoft.com/office/drawing/2014/main" id="{86F6C114-7559-4522-A531-D29AE06BD7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可以看到，</a:t>
            </a:r>
            <a:r>
              <a:rPr lang="en-US" altLang="zh-CN"/>
              <a:t>Router B</a:t>
            </a:r>
            <a:r>
              <a:rPr lang="zh-CN" altLang="en-US"/>
              <a:t>是查询器，这是因为同一网段上组播路由器</a:t>
            </a:r>
            <a:r>
              <a:rPr lang="en-US" altLang="zh-CN"/>
              <a:t>Router B</a:t>
            </a:r>
            <a:r>
              <a:rPr lang="zh-CN" altLang="en-US"/>
              <a:t>的</a:t>
            </a:r>
            <a:r>
              <a:rPr lang="en-US" altLang="zh-CN"/>
              <a:t>GE1/0/0</a:t>
            </a:r>
            <a:r>
              <a:rPr lang="zh-CN" altLang="en-US"/>
              <a:t>的</a:t>
            </a:r>
            <a:r>
              <a:rPr lang="en-US" altLang="zh-CN"/>
              <a:t>IPv6</a:t>
            </a:r>
            <a:r>
              <a:rPr lang="zh-CN" altLang="en-US"/>
              <a:t>地址较小。</a:t>
            </a:r>
          </a:p>
        </p:txBody>
      </p:sp>
    </p:spTree>
    <p:extLst>
      <p:ext uri="{BB962C8B-B14F-4D97-AF65-F5344CB8AC3E}">
        <p14:creationId xmlns:p14="http://schemas.microsoft.com/office/powerpoint/2010/main" val="3695550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B1576F1-2822-4355-9F99-A053CE11680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51203" name="Rectangle 6">
            <a:extLst>
              <a:ext uri="{FF2B5EF4-FFF2-40B4-BE49-F238E27FC236}">
                <a16:creationId xmlns:a16="http://schemas.microsoft.com/office/drawing/2014/main" id="{14594A50-C592-49A5-B03C-064F05D14F4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51204" name="Rectangle 7">
            <a:extLst>
              <a:ext uri="{FF2B5EF4-FFF2-40B4-BE49-F238E27FC236}">
                <a16:creationId xmlns:a16="http://schemas.microsoft.com/office/drawing/2014/main" id="{2DCD9168-26A9-4C01-B737-3B2EDCAF1A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CBB638A3-E5D6-4ADF-96F2-0B02973011D6}" type="slidenum">
              <a:rPr lang="en-US" altLang="zh-CN" i="0"/>
              <a:pPr eaLnBrk="1" hangingPunct="1"/>
              <a:t>20</a:t>
            </a:fld>
            <a:endParaRPr lang="en-US" altLang="zh-CN" i="0"/>
          </a:p>
        </p:txBody>
      </p:sp>
      <p:sp>
        <p:nvSpPr>
          <p:cNvPr id="51205" name="Rectangle 2">
            <a:extLst>
              <a:ext uri="{FF2B5EF4-FFF2-40B4-BE49-F238E27FC236}">
                <a16:creationId xmlns:a16="http://schemas.microsoft.com/office/drawing/2014/main" id="{C78AAE5A-26C9-45CA-9FAA-EAD8E76C988F}"/>
              </a:ext>
            </a:extLst>
          </p:cNvPr>
          <p:cNvSpPr>
            <a:spLocks noGrp="1" noRot="1" noChangeAspect="1" noChangeArrowheads="1" noTextEdit="1"/>
          </p:cNvSpPr>
          <p:nvPr>
            <p:ph type="sldImg"/>
          </p:nvPr>
        </p:nvSpPr>
        <p:spPr>
          <a:xfrm>
            <a:off x="376238" y="768350"/>
            <a:ext cx="6346825" cy="3570288"/>
          </a:xfrm>
          <a:ln/>
        </p:spPr>
      </p:sp>
      <p:sp>
        <p:nvSpPr>
          <p:cNvPr id="51206" name="Rectangle 3">
            <a:extLst>
              <a:ext uri="{FF2B5EF4-FFF2-40B4-BE49-F238E27FC236}">
                <a16:creationId xmlns:a16="http://schemas.microsoft.com/office/drawing/2014/main" id="{10DB438C-5734-48B9-BDB7-35591E1DE7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57322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A81A7E5-F7B7-4355-AFCF-DC6698B440B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52227" name="Rectangle 6">
            <a:extLst>
              <a:ext uri="{FF2B5EF4-FFF2-40B4-BE49-F238E27FC236}">
                <a16:creationId xmlns:a16="http://schemas.microsoft.com/office/drawing/2014/main" id="{53D2C1BD-092E-4587-B07C-C44355D3060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52228" name="Rectangle 7">
            <a:extLst>
              <a:ext uri="{FF2B5EF4-FFF2-40B4-BE49-F238E27FC236}">
                <a16:creationId xmlns:a16="http://schemas.microsoft.com/office/drawing/2014/main" id="{D80A6F75-586C-4AA1-8CD7-2DAA1A6BE0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38FDAFCF-0335-4E6A-9BB3-BBA691792B96}" type="slidenum">
              <a:rPr lang="en-US" altLang="zh-CN" i="0"/>
              <a:pPr eaLnBrk="1" hangingPunct="1"/>
              <a:t>21</a:t>
            </a:fld>
            <a:endParaRPr lang="en-US" altLang="zh-CN" i="0"/>
          </a:p>
        </p:txBody>
      </p:sp>
      <p:sp>
        <p:nvSpPr>
          <p:cNvPr id="52229" name="Rectangle 2">
            <a:extLst>
              <a:ext uri="{FF2B5EF4-FFF2-40B4-BE49-F238E27FC236}">
                <a16:creationId xmlns:a16="http://schemas.microsoft.com/office/drawing/2014/main" id="{8EE68087-11F8-4AC8-BF20-481729DEA2D5}"/>
              </a:ext>
            </a:extLst>
          </p:cNvPr>
          <p:cNvSpPr>
            <a:spLocks noGrp="1" noRot="1" noChangeAspect="1" noChangeArrowheads="1" noTextEdit="1"/>
          </p:cNvSpPr>
          <p:nvPr>
            <p:ph type="sldImg"/>
          </p:nvPr>
        </p:nvSpPr>
        <p:spPr>
          <a:xfrm>
            <a:off x="376238" y="768350"/>
            <a:ext cx="6346825" cy="3570288"/>
          </a:xfrm>
          <a:ln/>
        </p:spPr>
      </p:sp>
      <p:sp>
        <p:nvSpPr>
          <p:cNvPr id="52230" name="Rectangle 3">
            <a:extLst>
              <a:ext uri="{FF2B5EF4-FFF2-40B4-BE49-F238E27FC236}">
                <a16:creationId xmlns:a16="http://schemas.microsoft.com/office/drawing/2014/main" id="{B102187C-6288-4570-B120-32FD043007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配置完成后，当 </a:t>
            </a:r>
            <a:r>
              <a:rPr lang="en-US" altLang="zh-CN" dirty="0" err="1"/>
              <a:t>RouterA</a:t>
            </a:r>
            <a:r>
              <a:rPr lang="en-US" altLang="zh-CN" dirty="0"/>
              <a:t> </a:t>
            </a:r>
            <a:r>
              <a:rPr lang="zh-CN" altLang="en-US" dirty="0"/>
              <a:t>收到来自主机的 </a:t>
            </a:r>
            <a:r>
              <a:rPr lang="en-US" altLang="zh-CN" dirty="0"/>
              <a:t>MLDv1 </a:t>
            </a:r>
            <a:r>
              <a:rPr lang="zh-CN" altLang="en-US" dirty="0"/>
              <a:t>报告报文时，首先检查该报文中所携带的 </a:t>
            </a:r>
            <a:r>
              <a:rPr lang="en-US" altLang="zh-CN" dirty="0"/>
              <a:t>IPv6 </a:t>
            </a:r>
            <a:r>
              <a:rPr lang="zh-CN" altLang="en-US" dirty="0"/>
              <a:t>组播组地址 </a:t>
            </a:r>
            <a:r>
              <a:rPr lang="en-US" altLang="zh-CN" dirty="0"/>
              <a:t>G</a:t>
            </a:r>
            <a:r>
              <a:rPr lang="zh-CN" altLang="en-US" dirty="0"/>
              <a:t>， 然后根据检查结果的不同分别进行处理：  </a:t>
            </a:r>
          </a:p>
          <a:p>
            <a:pPr lvl="1" eaLnBrk="1" hangingPunct="1"/>
            <a:r>
              <a:rPr lang="zh-CN" altLang="en-US" dirty="0"/>
              <a:t>如果 </a:t>
            </a:r>
            <a:r>
              <a:rPr lang="en-US" altLang="zh-CN" dirty="0"/>
              <a:t>G </a:t>
            </a:r>
            <a:r>
              <a:rPr lang="zh-CN" altLang="en-US" dirty="0"/>
              <a:t>不在 </a:t>
            </a:r>
            <a:r>
              <a:rPr lang="en-US" altLang="zh-CN" dirty="0"/>
              <a:t>IPv6 SSM </a:t>
            </a:r>
            <a:r>
              <a:rPr lang="zh-CN" altLang="en-US" dirty="0"/>
              <a:t>组地址范围内，则提供 </a:t>
            </a:r>
            <a:r>
              <a:rPr lang="en-US" altLang="zh-CN" dirty="0"/>
              <a:t>ASM </a:t>
            </a:r>
            <a:r>
              <a:rPr lang="zh-CN" altLang="en-US" dirty="0"/>
              <a:t>组播服务。  </a:t>
            </a:r>
          </a:p>
          <a:p>
            <a:pPr lvl="1" eaLnBrk="1" hangingPunct="1"/>
            <a:r>
              <a:rPr lang="zh-CN" altLang="en-US" dirty="0"/>
              <a:t>如果 </a:t>
            </a:r>
            <a:r>
              <a:rPr lang="en-US" altLang="zh-CN" dirty="0"/>
              <a:t>G </a:t>
            </a:r>
            <a:r>
              <a:rPr lang="zh-CN" altLang="en-US" dirty="0"/>
              <a:t>在 </a:t>
            </a:r>
            <a:r>
              <a:rPr lang="en-US" altLang="zh-CN" dirty="0"/>
              <a:t>IPv6 SSM </a:t>
            </a:r>
            <a:r>
              <a:rPr lang="zh-CN" altLang="en-US" dirty="0"/>
              <a:t>组地址范围内：  </a:t>
            </a:r>
          </a:p>
          <a:p>
            <a:pPr lvl="1" eaLnBrk="1" hangingPunct="1"/>
            <a:r>
              <a:rPr lang="zh-CN" altLang="en-US" dirty="0"/>
              <a:t>若 </a:t>
            </a:r>
            <a:r>
              <a:rPr lang="en-US" altLang="zh-CN" dirty="0" err="1"/>
              <a:t>RouterA</a:t>
            </a:r>
            <a:r>
              <a:rPr lang="en-US" altLang="zh-CN" dirty="0"/>
              <a:t> </a:t>
            </a:r>
            <a:r>
              <a:rPr lang="zh-CN" altLang="en-US" dirty="0"/>
              <a:t>上没有 </a:t>
            </a:r>
            <a:r>
              <a:rPr lang="en-US" altLang="zh-CN" dirty="0"/>
              <a:t>G </a:t>
            </a:r>
            <a:r>
              <a:rPr lang="zh-CN" altLang="en-US" dirty="0"/>
              <a:t>对应的 </a:t>
            </a:r>
            <a:r>
              <a:rPr lang="en-US" altLang="zh-CN" dirty="0"/>
              <a:t>MLD SSM Mapping </a:t>
            </a:r>
            <a:r>
              <a:rPr lang="zh-CN" altLang="en-US" dirty="0"/>
              <a:t>规则，则无法提供 </a:t>
            </a:r>
            <a:r>
              <a:rPr lang="en-US" altLang="zh-CN" dirty="0"/>
              <a:t>SSM </a:t>
            </a:r>
            <a:r>
              <a:rPr lang="zh-CN" altLang="en-US" dirty="0"/>
              <a:t>组播服务，丢弃该报文；  </a:t>
            </a:r>
          </a:p>
          <a:p>
            <a:pPr lvl="1" eaLnBrk="1" hangingPunct="1"/>
            <a:r>
              <a:rPr lang="zh-CN" altLang="en-US" dirty="0"/>
              <a:t>若 </a:t>
            </a:r>
            <a:r>
              <a:rPr lang="en-US" altLang="zh-CN" dirty="0" err="1"/>
              <a:t>RouterA</a:t>
            </a:r>
            <a:r>
              <a:rPr lang="en-US" altLang="zh-CN" dirty="0"/>
              <a:t> </a:t>
            </a:r>
            <a:r>
              <a:rPr lang="zh-CN" altLang="en-US" dirty="0"/>
              <a:t>上有 </a:t>
            </a:r>
            <a:r>
              <a:rPr lang="en-US" altLang="zh-CN" dirty="0"/>
              <a:t>G </a:t>
            </a:r>
            <a:r>
              <a:rPr lang="zh-CN" altLang="en-US" dirty="0"/>
              <a:t>对应的 </a:t>
            </a:r>
            <a:r>
              <a:rPr lang="en-US" altLang="zh-CN" dirty="0"/>
              <a:t>MLD SSM Mapping </a:t>
            </a:r>
            <a:r>
              <a:rPr lang="zh-CN" altLang="en-US" dirty="0"/>
              <a:t>规则，则依据规则将报告报文中所包含的（*，</a:t>
            </a:r>
            <a:r>
              <a:rPr lang="en-US" altLang="zh-CN" dirty="0"/>
              <a:t>G</a:t>
            </a:r>
            <a:r>
              <a:rPr lang="zh-CN" altLang="en-US" dirty="0"/>
              <a:t>）信息 映射为（</a:t>
            </a:r>
            <a:r>
              <a:rPr lang="en-US" altLang="zh-CN" dirty="0"/>
              <a:t>G</a:t>
            </a:r>
            <a:r>
              <a:rPr lang="zh-CN" altLang="en-US" dirty="0"/>
              <a:t>，</a:t>
            </a:r>
            <a:r>
              <a:rPr lang="en-US" altLang="zh-CN" dirty="0"/>
              <a:t>INCLUDE</a:t>
            </a:r>
            <a:r>
              <a:rPr lang="zh-CN" altLang="en-US" dirty="0"/>
              <a:t>，（ </a:t>
            </a:r>
            <a:r>
              <a:rPr lang="en-US" altLang="zh-CN" dirty="0"/>
              <a:t>S1</a:t>
            </a:r>
            <a:r>
              <a:rPr lang="zh-CN" altLang="en-US" dirty="0"/>
              <a:t>，</a:t>
            </a:r>
            <a:r>
              <a:rPr lang="en-US" altLang="zh-CN" dirty="0"/>
              <a:t>S2...</a:t>
            </a:r>
            <a:r>
              <a:rPr lang="zh-CN" altLang="en-US" dirty="0"/>
              <a:t>））信息，可以提供 </a:t>
            </a:r>
            <a:r>
              <a:rPr lang="en-US" altLang="zh-CN" dirty="0"/>
              <a:t>SSM </a:t>
            </a:r>
            <a:r>
              <a:rPr lang="zh-CN" altLang="en-US" dirty="0"/>
              <a:t>组播服务。</a:t>
            </a:r>
            <a:r>
              <a:rPr lang="en-US" altLang="zh-CN" dirty="0"/>
              <a:t>SSM</a:t>
            </a:r>
            <a:r>
              <a:rPr lang="zh-CN" altLang="en-US" dirty="0"/>
              <a:t>映射功能使采用</a:t>
            </a:r>
            <a:r>
              <a:rPr lang="en-US" altLang="zh-CN" dirty="0"/>
              <a:t>MLDv1</a:t>
            </a:r>
            <a:r>
              <a:rPr lang="zh-CN" altLang="en-US" dirty="0"/>
              <a:t>版本的主机无须升级</a:t>
            </a:r>
            <a:r>
              <a:rPr lang="en-US" altLang="zh-CN" dirty="0"/>
              <a:t>MLD</a:t>
            </a:r>
            <a:r>
              <a:rPr lang="zh-CN" altLang="en-US" dirty="0"/>
              <a:t>版本就能顺利接收</a:t>
            </a:r>
            <a:r>
              <a:rPr lang="en-US" altLang="zh-CN" dirty="0"/>
              <a:t>SSM</a:t>
            </a:r>
            <a:r>
              <a:rPr lang="zh-CN" altLang="en-US" dirty="0"/>
              <a:t>的数据报文。此功能不影响采用</a:t>
            </a:r>
            <a:r>
              <a:rPr lang="en-US" altLang="zh-CN" dirty="0"/>
              <a:t>MLDv2</a:t>
            </a:r>
            <a:r>
              <a:rPr lang="zh-CN" altLang="en-US" dirty="0"/>
              <a:t>的主机。</a:t>
            </a:r>
          </a:p>
          <a:p>
            <a:pPr eaLnBrk="1" hangingPunct="1"/>
            <a:r>
              <a:rPr lang="zh-CN" altLang="en-US" dirty="0"/>
              <a:t>映射策略可以多次配置，实现同一个组到多个源的映射。在一台路由器上，转发且仅转发映射表中的指定源</a:t>
            </a:r>
            <a:r>
              <a:rPr lang="en-US" altLang="zh-CN" dirty="0"/>
              <a:t>-</a:t>
            </a:r>
            <a:r>
              <a:rPr lang="zh-CN" altLang="en-US" dirty="0"/>
              <a:t>组报文。</a:t>
            </a:r>
          </a:p>
          <a:p>
            <a:pPr eaLnBrk="1" hangingPunct="1"/>
            <a:endParaRPr lang="en-US" altLang="zh-CN" dirty="0"/>
          </a:p>
        </p:txBody>
      </p:sp>
    </p:spTree>
    <p:extLst>
      <p:ext uri="{BB962C8B-B14F-4D97-AF65-F5344CB8AC3E}">
        <p14:creationId xmlns:p14="http://schemas.microsoft.com/office/powerpoint/2010/main" val="4127371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9E2BE0A-0412-41DE-8F9E-DB515F3C7F0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53251" name="Rectangle 6">
            <a:extLst>
              <a:ext uri="{FF2B5EF4-FFF2-40B4-BE49-F238E27FC236}">
                <a16:creationId xmlns:a16="http://schemas.microsoft.com/office/drawing/2014/main" id="{25B3F531-C8DD-458F-85A3-6806E0527BF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53252" name="Rectangle 7">
            <a:extLst>
              <a:ext uri="{FF2B5EF4-FFF2-40B4-BE49-F238E27FC236}">
                <a16:creationId xmlns:a16="http://schemas.microsoft.com/office/drawing/2014/main" id="{CEC1B488-9E7B-4589-9851-6734DF67F3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A47F40A1-53B3-4EC7-A1E5-C6ACE00271D9}" type="slidenum">
              <a:rPr lang="en-US" altLang="zh-CN" i="0"/>
              <a:pPr eaLnBrk="1" hangingPunct="1"/>
              <a:t>25</a:t>
            </a:fld>
            <a:endParaRPr lang="en-US" altLang="zh-CN" i="0"/>
          </a:p>
        </p:txBody>
      </p:sp>
      <p:sp>
        <p:nvSpPr>
          <p:cNvPr id="53253" name="Rectangle 2">
            <a:extLst>
              <a:ext uri="{FF2B5EF4-FFF2-40B4-BE49-F238E27FC236}">
                <a16:creationId xmlns:a16="http://schemas.microsoft.com/office/drawing/2014/main" id="{64D97EE1-D809-4A1E-9CD6-8D3AE4B42A2C}"/>
              </a:ext>
            </a:extLst>
          </p:cNvPr>
          <p:cNvSpPr>
            <a:spLocks noGrp="1" noRot="1" noChangeAspect="1" noChangeArrowheads="1" noTextEdit="1"/>
          </p:cNvSpPr>
          <p:nvPr>
            <p:ph type="sldImg"/>
          </p:nvPr>
        </p:nvSpPr>
        <p:spPr>
          <a:xfrm>
            <a:off x="376238" y="768350"/>
            <a:ext cx="6346825" cy="3570288"/>
          </a:xfrm>
          <a:ln/>
        </p:spPr>
      </p:sp>
      <p:sp>
        <p:nvSpPr>
          <p:cNvPr id="53254" name="Rectangle 3">
            <a:extLst>
              <a:ext uri="{FF2B5EF4-FFF2-40B4-BE49-F238E27FC236}">
                <a16:creationId xmlns:a16="http://schemas.microsoft.com/office/drawing/2014/main" id="{72C50D40-EA33-4F33-93CC-DB90C69D0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MLD</a:t>
            </a:r>
            <a:r>
              <a:rPr lang="zh-CN" altLang="en-US" dirty="0"/>
              <a:t>的主要功能是什么？</a:t>
            </a:r>
          </a:p>
          <a:p>
            <a:pPr lvl="1" eaLnBrk="1" hangingPunct="1"/>
            <a:r>
              <a:rPr lang="zh-CN" altLang="en-US" dirty="0">
                <a:latin typeface="FrutigerNext LT Light" panose="020B0403040504020204" pitchFamily="34" charset="0"/>
              </a:rPr>
              <a:t>组播侦听发现协议</a:t>
            </a:r>
            <a:r>
              <a:rPr lang="en-US" altLang="zh-CN" dirty="0">
                <a:latin typeface="FrutigerNext LT Light" panose="020B0403040504020204" pitchFamily="34" charset="0"/>
              </a:rPr>
              <a:t>MLD</a:t>
            </a:r>
            <a:r>
              <a:rPr lang="zh-CN" altLang="en-US" dirty="0">
                <a:latin typeface="FrutigerNext LT Light" panose="020B0403040504020204" pitchFamily="34" charset="0"/>
              </a:rPr>
              <a:t>（</a:t>
            </a:r>
            <a:r>
              <a:rPr lang="en-US" altLang="zh-CN" dirty="0">
                <a:latin typeface="FrutigerNext LT Light" panose="020B0403040504020204" pitchFamily="34" charset="0"/>
              </a:rPr>
              <a:t>Multicast Listener Discovery</a:t>
            </a:r>
            <a:r>
              <a:rPr lang="zh-CN" altLang="en-US" dirty="0">
                <a:latin typeface="FrutigerNext LT Light" panose="020B0403040504020204" pitchFamily="34" charset="0"/>
              </a:rPr>
              <a:t>）用于</a:t>
            </a:r>
            <a:r>
              <a:rPr lang="en-US" altLang="zh-CN" dirty="0">
                <a:latin typeface="FrutigerNext LT Light" panose="020B0403040504020204" pitchFamily="34" charset="0"/>
              </a:rPr>
              <a:t>IPv6</a:t>
            </a:r>
            <a:r>
              <a:rPr lang="zh-CN" altLang="en-US" dirty="0">
                <a:latin typeface="FrutigerNext LT Light" panose="020B0403040504020204" pitchFamily="34" charset="0"/>
              </a:rPr>
              <a:t>组播中的组成员管理，其基本原理和功能与</a:t>
            </a:r>
            <a:r>
              <a:rPr lang="en-US" altLang="zh-CN" dirty="0">
                <a:latin typeface="FrutigerNext LT Light" panose="020B0403040504020204" pitchFamily="34" charset="0"/>
              </a:rPr>
              <a:t>IGMP</a:t>
            </a:r>
            <a:r>
              <a:rPr lang="zh-CN" altLang="en-US" dirty="0">
                <a:latin typeface="FrutigerNext LT Light" panose="020B0403040504020204" pitchFamily="34" charset="0"/>
              </a:rPr>
              <a:t>相似。</a:t>
            </a:r>
            <a:r>
              <a:rPr lang="en-US" altLang="zh-CN" dirty="0">
                <a:latin typeface="FrutigerNext LT Light" panose="020B0403040504020204" pitchFamily="34" charset="0"/>
              </a:rPr>
              <a:t>MLD</a:t>
            </a:r>
            <a:r>
              <a:rPr lang="zh-CN" altLang="en-US" dirty="0">
                <a:latin typeface="FrutigerNext LT Light" panose="020B0403040504020204" pitchFamily="34" charset="0"/>
              </a:rPr>
              <a:t>的目的是使能每个</a:t>
            </a:r>
            <a:r>
              <a:rPr lang="en-US" altLang="zh-CN" dirty="0">
                <a:latin typeface="FrutigerNext LT Light" panose="020B0403040504020204" pitchFamily="34" charset="0"/>
              </a:rPr>
              <a:t>IPv6</a:t>
            </a:r>
            <a:r>
              <a:rPr lang="zh-CN" altLang="en-US" dirty="0">
                <a:latin typeface="FrutigerNext LT Light" panose="020B0403040504020204" pitchFamily="34" charset="0"/>
              </a:rPr>
              <a:t>路由器发现在其直连网络上的组播侦听者（即希望接收组播数据的节点）的存在，并且能明确发现这些邻居节点所感兴趣的组播地址。然后提供这些消息给路由器所使用的组播路由协议，以确保组播数据转发至存在接收者的所有链接。</a:t>
            </a:r>
            <a:endParaRPr lang="zh-CN" altLang="en-US" dirty="0"/>
          </a:p>
          <a:p>
            <a:pPr eaLnBrk="1" hangingPunct="1"/>
            <a:r>
              <a:rPr lang="en-US" altLang="zh-CN" dirty="0"/>
              <a:t>MLDv2</a:t>
            </a:r>
            <a:r>
              <a:rPr lang="zh-CN" altLang="en-US" dirty="0"/>
              <a:t>和</a:t>
            </a:r>
            <a:r>
              <a:rPr lang="en-US" altLang="zh-CN" dirty="0"/>
              <a:t>MLDv1</a:t>
            </a:r>
            <a:r>
              <a:rPr lang="zh-CN" altLang="en-US" dirty="0"/>
              <a:t>有哪些主要区别？</a:t>
            </a:r>
          </a:p>
          <a:p>
            <a:pPr lvl="1" eaLnBrk="1" hangingPunct="1"/>
            <a:r>
              <a:rPr lang="en-US" altLang="zh-CN" dirty="0"/>
              <a:t>MLDv2</a:t>
            </a:r>
            <a:r>
              <a:rPr lang="zh-CN" altLang="en-US" dirty="0"/>
              <a:t>兼容</a:t>
            </a:r>
            <a:r>
              <a:rPr lang="en-US" altLang="zh-CN" dirty="0"/>
              <a:t>MLDv1</a:t>
            </a:r>
            <a:r>
              <a:rPr lang="zh-CN" altLang="en-US" dirty="0"/>
              <a:t>，原理与</a:t>
            </a:r>
            <a:r>
              <a:rPr lang="en-US" altLang="zh-CN" dirty="0"/>
              <a:t>MLDv1</a:t>
            </a:r>
            <a:r>
              <a:rPr lang="zh-CN" altLang="en-US" dirty="0"/>
              <a:t>相同。</a:t>
            </a:r>
            <a:r>
              <a:rPr lang="en-US" altLang="zh-CN" dirty="0"/>
              <a:t>MLDv2</a:t>
            </a:r>
            <a:r>
              <a:rPr lang="zh-CN" altLang="en-US" dirty="0"/>
              <a:t>支持源列表和过滤模式，可以指定源地址加入，用于实现</a:t>
            </a:r>
            <a:r>
              <a:rPr lang="en-US" altLang="zh-CN" dirty="0"/>
              <a:t>SSM</a:t>
            </a:r>
            <a:r>
              <a:rPr lang="zh-CN" altLang="en-US" dirty="0"/>
              <a:t>。</a:t>
            </a:r>
          </a:p>
          <a:p>
            <a:pPr eaLnBrk="1" hangingPunct="1"/>
            <a:r>
              <a:rPr lang="en-US" altLang="zh-CN" dirty="0"/>
              <a:t>SSM Mapping</a:t>
            </a:r>
            <a:r>
              <a:rPr lang="zh-CN" altLang="en-US" dirty="0"/>
              <a:t>的主要作用是什么？</a:t>
            </a:r>
          </a:p>
          <a:p>
            <a:pPr lvl="1" eaLnBrk="1" hangingPunct="1"/>
            <a:r>
              <a:rPr lang="zh-CN" altLang="en-US" dirty="0"/>
              <a:t>发送</a:t>
            </a:r>
            <a:r>
              <a:rPr lang="en-US" altLang="zh-CN" dirty="0"/>
              <a:t>MLDv1</a:t>
            </a:r>
            <a:r>
              <a:rPr lang="zh-CN" altLang="en-US" dirty="0"/>
              <a:t>格式的报告消息的主机，不能接收到</a:t>
            </a:r>
            <a:r>
              <a:rPr lang="en-US" altLang="zh-CN" dirty="0"/>
              <a:t>SSM</a:t>
            </a:r>
            <a:r>
              <a:rPr lang="zh-CN" altLang="en-US" dirty="0"/>
              <a:t>组范围内的数据报文。 </a:t>
            </a:r>
            <a:r>
              <a:rPr lang="en-US" altLang="zh-CN" dirty="0"/>
              <a:t>SSM</a:t>
            </a:r>
            <a:r>
              <a:rPr lang="zh-CN" altLang="en-US" dirty="0"/>
              <a:t>映射功能使采用</a:t>
            </a:r>
            <a:r>
              <a:rPr lang="en-US" altLang="zh-CN" dirty="0"/>
              <a:t>MLDv1</a:t>
            </a:r>
            <a:r>
              <a:rPr lang="zh-CN" altLang="en-US" dirty="0"/>
              <a:t>版本的主机无须升级</a:t>
            </a:r>
            <a:r>
              <a:rPr lang="en-US" altLang="zh-CN" dirty="0"/>
              <a:t>MLD</a:t>
            </a:r>
            <a:r>
              <a:rPr lang="zh-CN" altLang="en-US" dirty="0"/>
              <a:t>版本就能顺利接收</a:t>
            </a:r>
            <a:r>
              <a:rPr lang="en-US" altLang="zh-CN" dirty="0"/>
              <a:t>SSM</a:t>
            </a:r>
            <a:r>
              <a:rPr lang="zh-CN" altLang="en-US" dirty="0"/>
              <a:t>的数据报文。此功能不影响采用</a:t>
            </a:r>
            <a:r>
              <a:rPr lang="en-US" altLang="zh-CN" dirty="0"/>
              <a:t>MLDv2</a:t>
            </a:r>
            <a:r>
              <a:rPr lang="zh-CN" altLang="en-US" dirty="0"/>
              <a:t>的主机。</a:t>
            </a:r>
          </a:p>
          <a:p>
            <a:pPr eaLnBrk="1" hangingPunct="1"/>
            <a:endParaRPr lang="zh-CN" altLang="en-US" dirty="0"/>
          </a:p>
        </p:txBody>
      </p:sp>
    </p:spTree>
    <p:extLst>
      <p:ext uri="{BB962C8B-B14F-4D97-AF65-F5344CB8AC3E}">
        <p14:creationId xmlns:p14="http://schemas.microsoft.com/office/powerpoint/2010/main" val="879185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263FD52-E36F-4CF9-8F41-6F8F271E427B}"/>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7ACEDAE6-38DD-42BD-A0B1-21AB03C81E8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8398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BFC1F-90F2-4A88-941A-FEE67D5CA9E5}"/>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7FCA14-715D-4262-8ADE-D64F3630C2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F4BD378-51EB-4041-89D5-4E48E97F4AD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32771" name="Rectangle 6">
            <a:extLst>
              <a:ext uri="{FF2B5EF4-FFF2-40B4-BE49-F238E27FC236}">
                <a16:creationId xmlns:a16="http://schemas.microsoft.com/office/drawing/2014/main" id="{718EBE44-A94E-43AA-81B7-996E2A3FF36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32772" name="Rectangle 7">
            <a:extLst>
              <a:ext uri="{FF2B5EF4-FFF2-40B4-BE49-F238E27FC236}">
                <a16:creationId xmlns:a16="http://schemas.microsoft.com/office/drawing/2014/main" id="{D3E6FCB6-EE81-4311-8AAD-1F6E9E89E8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E6471CEE-17F6-458C-811F-3D9F48C4E6EF}" type="slidenum">
              <a:rPr lang="en-US" altLang="zh-CN" i="0"/>
              <a:pPr eaLnBrk="1" hangingPunct="1"/>
              <a:t>2</a:t>
            </a:fld>
            <a:endParaRPr lang="en-US" altLang="zh-CN" i="0"/>
          </a:p>
        </p:txBody>
      </p:sp>
      <p:sp>
        <p:nvSpPr>
          <p:cNvPr id="32773" name="Rectangle 2">
            <a:extLst>
              <a:ext uri="{FF2B5EF4-FFF2-40B4-BE49-F238E27FC236}">
                <a16:creationId xmlns:a16="http://schemas.microsoft.com/office/drawing/2014/main" id="{682067CD-4A3F-4643-A953-707653A3CEF7}"/>
              </a:ext>
            </a:extLst>
          </p:cNvPr>
          <p:cNvSpPr>
            <a:spLocks noGrp="1" noRot="1" noChangeAspect="1" noChangeArrowheads="1" noTextEdit="1"/>
          </p:cNvSpPr>
          <p:nvPr>
            <p:ph type="sldImg"/>
          </p:nvPr>
        </p:nvSpPr>
        <p:spPr>
          <a:xfrm>
            <a:off x="376238" y="768350"/>
            <a:ext cx="6346825" cy="3570288"/>
          </a:xfrm>
          <a:ln/>
        </p:spPr>
      </p:sp>
      <p:sp>
        <p:nvSpPr>
          <p:cNvPr id="32774" name="Rectangle 3">
            <a:extLst>
              <a:ext uri="{FF2B5EF4-FFF2-40B4-BE49-F238E27FC236}">
                <a16:creationId xmlns:a16="http://schemas.microsoft.com/office/drawing/2014/main" id="{4D4C2B0F-BB43-4F51-99F1-495993B8A9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96195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15FA9BC-D7D8-400F-A387-1FFB1DE2C6A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33795" name="Rectangle 6">
            <a:extLst>
              <a:ext uri="{FF2B5EF4-FFF2-40B4-BE49-F238E27FC236}">
                <a16:creationId xmlns:a16="http://schemas.microsoft.com/office/drawing/2014/main" id="{D0496274-18D8-4E10-9C1F-C6A41F96B75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33796" name="Rectangle 7">
            <a:extLst>
              <a:ext uri="{FF2B5EF4-FFF2-40B4-BE49-F238E27FC236}">
                <a16:creationId xmlns:a16="http://schemas.microsoft.com/office/drawing/2014/main" id="{C034BBA9-FD05-4EF6-BD2D-435305DAA8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5F97A4D7-DA3D-4589-ADB2-768B2547C1C9}" type="slidenum">
              <a:rPr lang="en-US" altLang="zh-CN" i="0"/>
              <a:pPr eaLnBrk="1" hangingPunct="1"/>
              <a:t>3</a:t>
            </a:fld>
            <a:endParaRPr lang="en-US" altLang="zh-CN" i="0"/>
          </a:p>
        </p:txBody>
      </p:sp>
      <p:sp>
        <p:nvSpPr>
          <p:cNvPr id="33797" name="Rectangle 2">
            <a:extLst>
              <a:ext uri="{FF2B5EF4-FFF2-40B4-BE49-F238E27FC236}">
                <a16:creationId xmlns:a16="http://schemas.microsoft.com/office/drawing/2014/main" id="{1FE5EDA9-C94B-4483-A00F-59CF73F101A9}"/>
              </a:ext>
            </a:extLst>
          </p:cNvPr>
          <p:cNvSpPr>
            <a:spLocks noGrp="1" noRot="1" noChangeAspect="1" noChangeArrowheads="1" noTextEdit="1"/>
          </p:cNvSpPr>
          <p:nvPr>
            <p:ph type="sldImg"/>
          </p:nvPr>
        </p:nvSpPr>
        <p:spPr>
          <a:xfrm>
            <a:off x="376238" y="768350"/>
            <a:ext cx="6346825" cy="3570288"/>
          </a:xfrm>
          <a:ln/>
        </p:spPr>
      </p:sp>
      <p:sp>
        <p:nvSpPr>
          <p:cNvPr id="33798" name="Rectangle 3">
            <a:extLst>
              <a:ext uri="{FF2B5EF4-FFF2-40B4-BE49-F238E27FC236}">
                <a16:creationId xmlns:a16="http://schemas.microsoft.com/office/drawing/2014/main" id="{1CDDD191-BBEF-4677-90D7-A3405F80E4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a:p>
        </p:txBody>
      </p:sp>
    </p:spTree>
    <p:extLst>
      <p:ext uri="{BB962C8B-B14F-4D97-AF65-F5344CB8AC3E}">
        <p14:creationId xmlns:p14="http://schemas.microsoft.com/office/powerpoint/2010/main" val="4060344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341107B-77D1-420A-9951-8362A1342D5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34819" name="Rectangle 6">
            <a:extLst>
              <a:ext uri="{FF2B5EF4-FFF2-40B4-BE49-F238E27FC236}">
                <a16:creationId xmlns:a16="http://schemas.microsoft.com/office/drawing/2014/main" id="{FBE54A84-EFE1-4C7C-96BA-74DCAFD3445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34820" name="Rectangle 7">
            <a:extLst>
              <a:ext uri="{FF2B5EF4-FFF2-40B4-BE49-F238E27FC236}">
                <a16:creationId xmlns:a16="http://schemas.microsoft.com/office/drawing/2014/main" id="{0BB2ACC1-6BD8-49D1-AB36-3455D3E049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B16A43C7-9AEF-4F6C-9549-FD5D649800FD}" type="slidenum">
              <a:rPr lang="en-US" altLang="zh-CN" i="0"/>
              <a:pPr eaLnBrk="1" hangingPunct="1"/>
              <a:t>4</a:t>
            </a:fld>
            <a:endParaRPr lang="en-US" altLang="zh-CN" i="0"/>
          </a:p>
        </p:txBody>
      </p:sp>
      <p:sp>
        <p:nvSpPr>
          <p:cNvPr id="34821" name="Rectangle 2">
            <a:extLst>
              <a:ext uri="{FF2B5EF4-FFF2-40B4-BE49-F238E27FC236}">
                <a16:creationId xmlns:a16="http://schemas.microsoft.com/office/drawing/2014/main" id="{0B0E02B9-56E1-4011-B290-894DF6B1B61C}"/>
              </a:ext>
            </a:extLst>
          </p:cNvPr>
          <p:cNvSpPr>
            <a:spLocks noGrp="1" noRot="1" noChangeAspect="1" noChangeArrowheads="1" noTextEdit="1"/>
          </p:cNvSpPr>
          <p:nvPr>
            <p:ph type="sldImg"/>
          </p:nvPr>
        </p:nvSpPr>
        <p:spPr>
          <a:xfrm>
            <a:off x="376238" y="768350"/>
            <a:ext cx="6346825" cy="3570288"/>
          </a:xfrm>
          <a:ln/>
        </p:spPr>
      </p:sp>
      <p:sp>
        <p:nvSpPr>
          <p:cNvPr id="34822" name="Rectangle 3">
            <a:extLst>
              <a:ext uri="{FF2B5EF4-FFF2-40B4-BE49-F238E27FC236}">
                <a16:creationId xmlns:a16="http://schemas.microsoft.com/office/drawing/2014/main" id="{3EFFC0F0-919E-4F40-A3EF-BD6F74D64D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715497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71EAC03-A268-45F6-A75F-7F3FB943856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36867" name="Rectangle 6">
            <a:extLst>
              <a:ext uri="{FF2B5EF4-FFF2-40B4-BE49-F238E27FC236}">
                <a16:creationId xmlns:a16="http://schemas.microsoft.com/office/drawing/2014/main" id="{D7106700-5B17-4057-B6DF-35BE323A7F8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36868" name="Rectangle 7">
            <a:extLst>
              <a:ext uri="{FF2B5EF4-FFF2-40B4-BE49-F238E27FC236}">
                <a16:creationId xmlns:a16="http://schemas.microsoft.com/office/drawing/2014/main" id="{1C0AC0C5-7F83-42D8-AB9A-243F4F415F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FDBEE411-AA0B-428D-A64E-CA40CF003B89}" type="slidenum">
              <a:rPr lang="en-US" altLang="zh-CN" i="0"/>
              <a:pPr eaLnBrk="1" hangingPunct="1"/>
              <a:t>5</a:t>
            </a:fld>
            <a:endParaRPr lang="en-US" altLang="zh-CN" i="0"/>
          </a:p>
        </p:txBody>
      </p:sp>
      <p:sp>
        <p:nvSpPr>
          <p:cNvPr id="36869" name="Rectangle 2">
            <a:extLst>
              <a:ext uri="{FF2B5EF4-FFF2-40B4-BE49-F238E27FC236}">
                <a16:creationId xmlns:a16="http://schemas.microsoft.com/office/drawing/2014/main" id="{D4C1ABA4-FF4A-4227-B421-F50466C71E74}"/>
              </a:ext>
            </a:extLst>
          </p:cNvPr>
          <p:cNvSpPr>
            <a:spLocks noGrp="1" noRot="1" noChangeAspect="1" noChangeArrowheads="1" noTextEdit="1"/>
          </p:cNvSpPr>
          <p:nvPr>
            <p:ph type="sldImg"/>
          </p:nvPr>
        </p:nvSpPr>
        <p:spPr>
          <a:xfrm>
            <a:off x="376238" y="768350"/>
            <a:ext cx="6346825" cy="3570288"/>
          </a:xfrm>
          <a:ln/>
        </p:spPr>
      </p:sp>
      <p:sp>
        <p:nvSpPr>
          <p:cNvPr id="36870" name="Rectangle 3">
            <a:extLst>
              <a:ext uri="{FF2B5EF4-FFF2-40B4-BE49-F238E27FC236}">
                <a16:creationId xmlns:a16="http://schemas.microsoft.com/office/drawing/2014/main" id="{93F0CE75-B73C-43E1-A712-9B944A994D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微软雅黑" panose="020B0503020204020204" pitchFamily="34" charset="-122"/>
                <a:ea typeface="微软雅黑" panose="020B0503020204020204" pitchFamily="34" charset="-122"/>
              </a:rPr>
              <a:t>组播侦听发现协议</a:t>
            </a:r>
            <a:r>
              <a:rPr lang="en-US" altLang="zh-CN" dirty="0">
                <a:latin typeface="微软雅黑" panose="020B0503020204020204" pitchFamily="34" charset="-122"/>
                <a:ea typeface="微软雅黑" panose="020B0503020204020204" pitchFamily="34" charset="-122"/>
              </a:rPr>
              <a:t>MLD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Multicast Listener Discovery</a:t>
            </a:r>
            <a:r>
              <a:rPr lang="zh-CN" altLang="en-US" dirty="0">
                <a:latin typeface="微软雅黑" panose="020B0503020204020204" pitchFamily="34" charset="-122"/>
                <a:ea typeface="微软雅黑" panose="020B0503020204020204" pitchFamily="34" charset="-122"/>
              </a:rPr>
              <a:t>）用于</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组播中的组成员管理，其基本原理和功能与</a:t>
            </a:r>
            <a:r>
              <a:rPr lang="en-US" altLang="zh-CN" dirty="0">
                <a:latin typeface="微软雅黑" panose="020B0503020204020204" pitchFamily="34" charset="-122"/>
                <a:ea typeface="微软雅黑" panose="020B0503020204020204" pitchFamily="34" charset="-122"/>
              </a:rPr>
              <a:t>IGMP</a:t>
            </a:r>
            <a:r>
              <a:rPr lang="zh-CN" altLang="en-US" dirty="0">
                <a:latin typeface="微软雅黑" panose="020B0503020204020204" pitchFamily="34" charset="-122"/>
                <a:ea typeface="微软雅黑" panose="020B0503020204020204" pitchFamily="34" charset="-122"/>
              </a:rPr>
              <a:t>相似。</a:t>
            </a:r>
            <a:r>
              <a:rPr lang="en-US" altLang="zh-CN" dirty="0">
                <a:latin typeface="微软雅黑" panose="020B0503020204020204" pitchFamily="34" charset="-122"/>
                <a:ea typeface="微软雅黑" panose="020B0503020204020204" pitchFamily="34" charset="-122"/>
              </a:rPr>
              <a:t>MLD</a:t>
            </a:r>
            <a:r>
              <a:rPr lang="zh-CN" altLang="en-US" dirty="0">
                <a:latin typeface="微软雅黑" panose="020B0503020204020204" pitchFamily="34" charset="-122"/>
                <a:ea typeface="微软雅黑" panose="020B0503020204020204" pitchFamily="34" charset="-122"/>
              </a:rPr>
              <a:t>的目的是使能每个</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路由器发现在其直连网络上的组播侦听者（即希望接收组播数据的节点）的存在，并且能明确发现这些邻居节点所感兴趣的组播地址。然后提供这些消息给路由器所使用的组播路由协议，以确保组播数据转发至存在接收者的所有链接。</a:t>
            </a:r>
          </a:p>
          <a:p>
            <a:pPr eaLnBrk="1" hangingPunct="1"/>
            <a:r>
              <a:rPr lang="en-US" altLang="zh-CN" dirty="0">
                <a:latin typeface="微软雅黑" panose="020B0503020204020204" pitchFamily="34" charset="-122"/>
                <a:ea typeface="微软雅黑" panose="020B0503020204020204" pitchFamily="34" charset="-122"/>
              </a:rPr>
              <a:t>MLD</a:t>
            </a:r>
            <a:r>
              <a:rPr lang="zh-CN" altLang="en-US" dirty="0">
                <a:latin typeface="微软雅黑" panose="020B0503020204020204" pitchFamily="34" charset="-122"/>
                <a:ea typeface="微软雅黑" panose="020B0503020204020204" pitchFamily="34" charset="-122"/>
              </a:rPr>
              <a:t>是非对称协议，明确了组播侦听者与路由器的不同行为。对路由器本身正在侦听的组播地址来说，路由器扮演协议的两种角色，包括对自己的消息作出回应。</a:t>
            </a:r>
          </a:p>
          <a:p>
            <a:pPr eaLnBrk="1" hangingPunct="1"/>
            <a:r>
              <a:rPr lang="zh-CN" altLang="en-US" dirty="0">
                <a:latin typeface="微软雅黑" panose="020B0503020204020204" pitchFamily="34" charset="-122"/>
                <a:ea typeface="微软雅黑" panose="020B0503020204020204" pitchFamily="34" charset="-122"/>
              </a:rPr>
              <a:t>如果路由器有不止一个接口在同一网络上，它只需要在其中一个接口上运行此协议。另一方面，对侦听者来说，则必须在所有接口运行此协议以便上层协议从接口接收所需要的组播数据。</a:t>
            </a:r>
            <a:endParaRPr lang="en-US" altLang="zh-CN"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所有</a:t>
            </a:r>
            <a:r>
              <a:rPr lang="en-US" altLang="zh-CN" dirty="0">
                <a:latin typeface="微软雅黑" panose="020B0503020204020204" pitchFamily="34" charset="-122"/>
                <a:ea typeface="微软雅黑" panose="020B0503020204020204" pitchFamily="34" charset="-122"/>
              </a:rPr>
              <a:t>MLD</a:t>
            </a:r>
            <a:r>
              <a:rPr lang="zh-CN" altLang="en-US" dirty="0">
                <a:latin typeface="微软雅黑" panose="020B0503020204020204" pitchFamily="34" charset="-122"/>
                <a:ea typeface="微软雅黑" panose="020B0503020204020204" pitchFamily="34" charset="-122"/>
              </a:rPr>
              <a:t>版本都支持</a:t>
            </a:r>
            <a:r>
              <a:rPr lang="en-US" altLang="zh-CN" dirty="0">
                <a:latin typeface="微软雅黑" panose="020B0503020204020204" pitchFamily="34" charset="-122"/>
                <a:ea typeface="微软雅黑" panose="020B0503020204020204" pitchFamily="34" charset="-122"/>
              </a:rPr>
              <a:t>ASM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Any-Source Multicast</a:t>
            </a:r>
            <a:r>
              <a:rPr lang="zh-CN" altLang="en-US" dirty="0">
                <a:latin typeface="微软雅黑" panose="020B0503020204020204" pitchFamily="34" charset="-122"/>
                <a:ea typeface="微软雅黑" panose="020B0503020204020204" pitchFamily="34" charset="-122"/>
              </a:rPr>
              <a:t>）模型。</a:t>
            </a:r>
            <a:r>
              <a:rPr lang="en-US" altLang="zh-CN" dirty="0">
                <a:latin typeface="微软雅黑" panose="020B0503020204020204" pitchFamily="34" charset="-122"/>
                <a:ea typeface="微软雅黑" panose="020B0503020204020204" pitchFamily="34" charset="-122"/>
              </a:rPr>
              <a:t>MLDv2</a:t>
            </a:r>
            <a:r>
              <a:rPr lang="zh-CN" altLang="en-US" dirty="0">
                <a:latin typeface="微软雅黑" panose="020B0503020204020204" pitchFamily="34" charset="-122"/>
                <a:ea typeface="微软雅黑" panose="020B0503020204020204" pitchFamily="34" charset="-122"/>
              </a:rPr>
              <a:t>可以直接应用于</a:t>
            </a:r>
            <a:r>
              <a:rPr lang="en-US" altLang="zh-CN" dirty="0">
                <a:latin typeface="微软雅黑" panose="020B0503020204020204" pitchFamily="34" charset="-122"/>
                <a:ea typeface="微软雅黑" panose="020B0503020204020204" pitchFamily="34" charset="-122"/>
              </a:rPr>
              <a:t>SSM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Source-Specific Multicast</a:t>
            </a:r>
            <a:r>
              <a:rPr lang="zh-CN" altLang="en-US" dirty="0">
                <a:latin typeface="微软雅黑" panose="020B0503020204020204" pitchFamily="34" charset="-122"/>
                <a:ea typeface="微软雅黑" panose="020B0503020204020204" pitchFamily="34" charset="-122"/>
              </a:rPr>
              <a:t>） 模型，而 </a:t>
            </a:r>
            <a:r>
              <a:rPr lang="en-US" altLang="zh-CN" dirty="0">
                <a:latin typeface="微软雅黑" panose="020B0503020204020204" pitchFamily="34" charset="-122"/>
                <a:ea typeface="微软雅黑" panose="020B0503020204020204" pitchFamily="34" charset="-122"/>
              </a:rPr>
              <a:t>MLDv1 </a:t>
            </a:r>
            <a:r>
              <a:rPr lang="zh-CN" altLang="en-US" dirty="0">
                <a:latin typeface="微软雅黑" panose="020B0503020204020204" pitchFamily="34" charset="-122"/>
                <a:ea typeface="微软雅黑" panose="020B0503020204020204" pitchFamily="34" charset="-122"/>
              </a:rPr>
              <a:t>则需要 </a:t>
            </a:r>
            <a:r>
              <a:rPr lang="en-US" altLang="zh-CN" dirty="0">
                <a:latin typeface="微软雅黑" panose="020B0503020204020204" pitchFamily="34" charset="-122"/>
                <a:ea typeface="微软雅黑" panose="020B0503020204020204" pitchFamily="34" charset="-122"/>
              </a:rPr>
              <a:t>SSM-Mapping </a:t>
            </a:r>
            <a:r>
              <a:rPr lang="zh-CN" altLang="en-US" dirty="0">
                <a:latin typeface="微软雅黑" panose="020B0503020204020204" pitchFamily="34" charset="-122"/>
                <a:ea typeface="微软雅黑" panose="020B0503020204020204" pitchFamily="34" charset="-122"/>
              </a:rPr>
              <a:t>技术的支持。</a:t>
            </a:r>
          </a:p>
        </p:txBody>
      </p:sp>
    </p:spTree>
    <p:extLst>
      <p:ext uri="{BB962C8B-B14F-4D97-AF65-F5344CB8AC3E}">
        <p14:creationId xmlns:p14="http://schemas.microsoft.com/office/powerpoint/2010/main" val="230995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D35DBAE-1C89-466C-B2EB-7890D243643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37891" name="Rectangle 6">
            <a:extLst>
              <a:ext uri="{FF2B5EF4-FFF2-40B4-BE49-F238E27FC236}">
                <a16:creationId xmlns:a16="http://schemas.microsoft.com/office/drawing/2014/main" id="{2A2E91CA-1426-46C0-9D2D-0714408210A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37892" name="Rectangle 7">
            <a:extLst>
              <a:ext uri="{FF2B5EF4-FFF2-40B4-BE49-F238E27FC236}">
                <a16:creationId xmlns:a16="http://schemas.microsoft.com/office/drawing/2014/main" id="{426134C5-0097-4C1D-AE83-38F17D12C2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F90304AA-987A-475B-B2EC-ED227F9F4FFA}" type="slidenum">
              <a:rPr lang="en-US" altLang="zh-CN" i="0"/>
              <a:pPr eaLnBrk="1" hangingPunct="1"/>
              <a:t>6</a:t>
            </a:fld>
            <a:endParaRPr lang="en-US" altLang="zh-CN" i="0"/>
          </a:p>
        </p:txBody>
      </p:sp>
      <p:sp>
        <p:nvSpPr>
          <p:cNvPr id="37893" name="Rectangle 2">
            <a:extLst>
              <a:ext uri="{FF2B5EF4-FFF2-40B4-BE49-F238E27FC236}">
                <a16:creationId xmlns:a16="http://schemas.microsoft.com/office/drawing/2014/main" id="{B3FFB627-98D9-49AC-AD62-54AD716D4014}"/>
              </a:ext>
            </a:extLst>
          </p:cNvPr>
          <p:cNvSpPr>
            <a:spLocks noGrp="1" noRot="1" noChangeAspect="1" noChangeArrowheads="1" noTextEdit="1"/>
          </p:cNvSpPr>
          <p:nvPr>
            <p:ph type="sldImg"/>
          </p:nvPr>
        </p:nvSpPr>
        <p:spPr>
          <a:xfrm>
            <a:off x="376238" y="768350"/>
            <a:ext cx="6346825" cy="3570288"/>
          </a:xfrm>
          <a:ln/>
        </p:spPr>
      </p:sp>
      <p:sp>
        <p:nvSpPr>
          <p:cNvPr id="37894" name="Rectangle 3">
            <a:extLst>
              <a:ext uri="{FF2B5EF4-FFF2-40B4-BE49-F238E27FC236}">
                <a16:creationId xmlns:a16="http://schemas.microsoft.com/office/drawing/2014/main" id="{6B187C8E-56C3-4416-AB25-3A1FBCCF38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kumimoji="1" lang="zh-CN" altLang="en-US" dirty="0"/>
              <a:t>组播侦听者是希望接收组播数据的主机</a:t>
            </a:r>
            <a:r>
              <a:rPr kumimoji="1" lang="zh-CN" altLang="en-US"/>
              <a:t>节点。</a:t>
            </a:r>
            <a:endParaRPr kumimoji="1" lang="zh-CN" altLang="en-US" dirty="0"/>
          </a:p>
        </p:txBody>
      </p:sp>
    </p:spTree>
    <p:extLst>
      <p:ext uri="{BB962C8B-B14F-4D97-AF65-F5344CB8AC3E}">
        <p14:creationId xmlns:p14="http://schemas.microsoft.com/office/powerpoint/2010/main" val="2330253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8B40E04-781A-4D3A-9C15-79A022CF7CE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38915" name="Rectangle 6">
            <a:extLst>
              <a:ext uri="{FF2B5EF4-FFF2-40B4-BE49-F238E27FC236}">
                <a16:creationId xmlns:a16="http://schemas.microsoft.com/office/drawing/2014/main" id="{F89812D5-B657-4191-AB33-E4E8A7F80CF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38916" name="Rectangle 7">
            <a:extLst>
              <a:ext uri="{FF2B5EF4-FFF2-40B4-BE49-F238E27FC236}">
                <a16:creationId xmlns:a16="http://schemas.microsoft.com/office/drawing/2014/main" id="{13CEF9C3-1893-4135-922F-D58540E3E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17AFB856-E8A1-4461-ADE3-DF948691B219}" type="slidenum">
              <a:rPr lang="en-US" altLang="zh-CN" i="0"/>
              <a:pPr eaLnBrk="1" hangingPunct="1"/>
              <a:t>7</a:t>
            </a:fld>
            <a:endParaRPr lang="en-US" altLang="zh-CN" i="0"/>
          </a:p>
        </p:txBody>
      </p:sp>
      <p:sp>
        <p:nvSpPr>
          <p:cNvPr id="38917" name="Rectangle 2">
            <a:extLst>
              <a:ext uri="{FF2B5EF4-FFF2-40B4-BE49-F238E27FC236}">
                <a16:creationId xmlns:a16="http://schemas.microsoft.com/office/drawing/2014/main" id="{DC3D6DF0-0788-4AC8-812A-C6ADB7FEA6BF}"/>
              </a:ext>
            </a:extLst>
          </p:cNvPr>
          <p:cNvSpPr>
            <a:spLocks noGrp="1" noRot="1" noChangeAspect="1" noChangeArrowheads="1" noTextEdit="1"/>
          </p:cNvSpPr>
          <p:nvPr>
            <p:ph type="sldImg"/>
          </p:nvPr>
        </p:nvSpPr>
        <p:spPr>
          <a:xfrm>
            <a:off x="376238" y="768350"/>
            <a:ext cx="6346825" cy="3570288"/>
          </a:xfrm>
          <a:ln/>
        </p:spPr>
      </p:sp>
      <p:sp>
        <p:nvSpPr>
          <p:cNvPr id="38918" name="Rectangle 3">
            <a:extLst>
              <a:ext uri="{FF2B5EF4-FFF2-40B4-BE49-F238E27FC236}">
                <a16:creationId xmlns:a16="http://schemas.microsoft.com/office/drawing/2014/main" id="{A8C62973-0627-4A58-A3DC-B0BA53A98B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30454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13DAFAD-6F77-4499-B054-FE7ACC8B2C0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ea typeface="华文细黑" panose="02010600040101010101" pitchFamily="2" charset="-122"/>
              </a:rPr>
              <a:t>课程名称</a:t>
            </a:r>
          </a:p>
        </p:txBody>
      </p:sp>
      <p:sp>
        <p:nvSpPr>
          <p:cNvPr id="39939" name="Rectangle 6">
            <a:extLst>
              <a:ext uri="{FF2B5EF4-FFF2-40B4-BE49-F238E27FC236}">
                <a16:creationId xmlns:a16="http://schemas.microsoft.com/office/drawing/2014/main" id="{0A207FD4-111E-4B44-808B-3CA3BC7BF50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i="0">
                <a:latin typeface="华文细黑" panose="02010600040101010101" pitchFamily="2" charset="-122"/>
                <a:ea typeface="华文细黑" panose="02010600040101010101" pitchFamily="2" charset="-122"/>
              </a:rPr>
              <a:t>华为技术有限公司  版权所有  未经许可不得扩散</a:t>
            </a:r>
            <a:endParaRPr lang="zh-CN" altLang="en-US" sz="1300" i="0"/>
          </a:p>
        </p:txBody>
      </p:sp>
      <p:sp>
        <p:nvSpPr>
          <p:cNvPr id="39940" name="Rectangle 7">
            <a:extLst>
              <a:ext uri="{FF2B5EF4-FFF2-40B4-BE49-F238E27FC236}">
                <a16:creationId xmlns:a16="http://schemas.microsoft.com/office/drawing/2014/main" id="{6B71157D-999A-44D3-BBB6-760B06D80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i="1">
                <a:solidFill>
                  <a:schemeClr val="tx1"/>
                </a:solidFill>
                <a:latin typeface="Arial" panose="020B0604020202020204" pitchFamily="34" charset="0"/>
                <a:ea typeface="宋体" panose="02010600030101010101" pitchFamily="2" charset="-122"/>
              </a:defRPr>
            </a:lvl1pPr>
            <a:lvl2pPr marL="742950" indent="-285750" defTabSz="968375" eaLnBrk="0" hangingPunct="0">
              <a:defRPr i="1">
                <a:solidFill>
                  <a:schemeClr val="tx1"/>
                </a:solidFill>
                <a:latin typeface="Arial" panose="020B0604020202020204" pitchFamily="34" charset="0"/>
                <a:ea typeface="宋体" panose="02010600030101010101" pitchFamily="2" charset="-122"/>
              </a:defRPr>
            </a:lvl2pPr>
            <a:lvl3pPr marL="1143000" indent="-228600" defTabSz="968375" eaLnBrk="0" hangingPunct="0">
              <a:defRPr i="1">
                <a:solidFill>
                  <a:schemeClr val="tx1"/>
                </a:solidFill>
                <a:latin typeface="Arial" panose="020B0604020202020204" pitchFamily="34" charset="0"/>
                <a:ea typeface="宋体" panose="02010600030101010101" pitchFamily="2" charset="-122"/>
              </a:defRPr>
            </a:lvl3pPr>
            <a:lvl4pPr marL="1600200" indent="-228600" defTabSz="968375" eaLnBrk="0" hangingPunct="0">
              <a:defRPr i="1">
                <a:solidFill>
                  <a:schemeClr val="tx1"/>
                </a:solidFill>
                <a:latin typeface="Arial" panose="020B0604020202020204" pitchFamily="34" charset="0"/>
                <a:ea typeface="宋体" panose="02010600030101010101" pitchFamily="2" charset="-122"/>
              </a:defRPr>
            </a:lvl4pPr>
            <a:lvl5pPr marL="2057400" indent="-228600" defTabSz="968375" eaLnBrk="0" hangingPunct="0">
              <a:defRPr i="1">
                <a:solidFill>
                  <a:schemeClr val="tx1"/>
                </a:solidFill>
                <a:latin typeface="Arial" panose="020B0604020202020204" pitchFamily="34" charset="0"/>
                <a:ea typeface="宋体" panose="02010600030101010101" pitchFamily="2" charset="-122"/>
              </a:defRPr>
            </a:lvl5pPr>
            <a:lvl6pPr marL="25146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683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x-</a:t>
            </a:r>
            <a:fld id="{52B5D4E7-D505-4730-AB76-F78944CAF533}" type="slidenum">
              <a:rPr lang="en-US" altLang="zh-CN" i="0"/>
              <a:pPr eaLnBrk="1" hangingPunct="1"/>
              <a:t>8</a:t>
            </a:fld>
            <a:endParaRPr lang="en-US" altLang="zh-CN" i="0"/>
          </a:p>
        </p:txBody>
      </p:sp>
      <p:sp>
        <p:nvSpPr>
          <p:cNvPr id="39941" name="Rectangle 2">
            <a:extLst>
              <a:ext uri="{FF2B5EF4-FFF2-40B4-BE49-F238E27FC236}">
                <a16:creationId xmlns:a16="http://schemas.microsoft.com/office/drawing/2014/main" id="{AEE47552-0885-4EA1-A294-BFDD1AF53DE0}"/>
              </a:ext>
            </a:extLst>
          </p:cNvPr>
          <p:cNvSpPr>
            <a:spLocks noGrp="1" noRot="1" noChangeAspect="1" noChangeArrowheads="1" noTextEdit="1"/>
          </p:cNvSpPr>
          <p:nvPr>
            <p:ph type="sldImg"/>
          </p:nvPr>
        </p:nvSpPr>
        <p:spPr>
          <a:xfrm>
            <a:off x="376238" y="768350"/>
            <a:ext cx="6346825" cy="3570288"/>
          </a:xfrm>
          <a:ln/>
        </p:spPr>
      </p:sp>
      <p:sp>
        <p:nvSpPr>
          <p:cNvPr id="39942" name="Rectangle 3">
            <a:extLst>
              <a:ext uri="{FF2B5EF4-FFF2-40B4-BE49-F238E27FC236}">
                <a16:creationId xmlns:a16="http://schemas.microsoft.com/office/drawing/2014/main" id="{8DF887A7-594F-4640-B576-DC001A2B0B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pPr>
            <a:r>
              <a:rPr lang="zh-CN" altLang="en-US" dirty="0"/>
              <a:t>类型（</a:t>
            </a:r>
            <a:r>
              <a:rPr lang="en-US" altLang="zh-CN" dirty="0"/>
              <a:t>Type</a:t>
            </a:r>
            <a:r>
              <a:rPr lang="zh-CN" altLang="en-US" dirty="0"/>
              <a:t>）：</a:t>
            </a:r>
            <a:r>
              <a:rPr lang="en-US" altLang="zh-CN" dirty="0"/>
              <a:t>MLD</a:t>
            </a:r>
            <a:r>
              <a:rPr lang="zh-CN" altLang="en-US" dirty="0"/>
              <a:t>消息共有三种。</a:t>
            </a:r>
          </a:p>
          <a:p>
            <a:pPr lvl="1" eaLnBrk="1" hangingPunct="1">
              <a:lnSpc>
                <a:spcPct val="115000"/>
              </a:lnSpc>
            </a:pPr>
            <a:r>
              <a:rPr lang="zh-CN" altLang="en-US" dirty="0"/>
              <a:t>组播侦听查询（类型值＝</a:t>
            </a:r>
            <a:r>
              <a:rPr lang="en-US" altLang="zh-CN" dirty="0"/>
              <a:t>130</a:t>
            </a:r>
            <a:r>
              <a:rPr lang="zh-CN" altLang="en-US" dirty="0"/>
              <a:t>），可分为两种子类型：</a:t>
            </a:r>
          </a:p>
          <a:p>
            <a:pPr lvl="2" eaLnBrk="1" hangingPunct="1">
              <a:lnSpc>
                <a:spcPct val="115000"/>
              </a:lnSpc>
            </a:pPr>
            <a:r>
              <a:rPr lang="zh-CN" altLang="en-US" dirty="0"/>
              <a:t>普遍查询：用于获得在所连网络上具有侦听者的组播地址。</a:t>
            </a:r>
          </a:p>
          <a:p>
            <a:pPr lvl="2" eaLnBrk="1" hangingPunct="1">
              <a:lnSpc>
                <a:spcPct val="115000"/>
              </a:lnSpc>
            </a:pPr>
            <a:r>
              <a:rPr lang="zh-CN" altLang="en-US" dirty="0"/>
              <a:t>特定组播地址查询：用于获得在所连网络上对一特定组播地址是否存在侦听者。</a:t>
            </a:r>
          </a:p>
          <a:p>
            <a:pPr lvl="1" eaLnBrk="1" hangingPunct="1">
              <a:lnSpc>
                <a:spcPct val="115000"/>
              </a:lnSpc>
            </a:pPr>
            <a:r>
              <a:rPr lang="zh-CN" altLang="en-US" dirty="0"/>
              <a:t>组播侦听报告（类型值＝</a:t>
            </a:r>
            <a:r>
              <a:rPr lang="en-US" altLang="zh-CN" dirty="0"/>
              <a:t>131</a:t>
            </a:r>
            <a:r>
              <a:rPr lang="zh-CN" altLang="en-US" dirty="0"/>
              <a:t>）</a:t>
            </a:r>
          </a:p>
          <a:p>
            <a:pPr lvl="1" eaLnBrk="1" hangingPunct="1">
              <a:lnSpc>
                <a:spcPct val="115000"/>
              </a:lnSpc>
            </a:pPr>
            <a:r>
              <a:rPr lang="zh-CN" altLang="en-US" dirty="0"/>
              <a:t>组播侦听离开（ </a:t>
            </a:r>
            <a:r>
              <a:rPr lang="en-US" altLang="zh-CN" dirty="0"/>
              <a:t>Multicast Listener Done</a:t>
            </a:r>
            <a:r>
              <a:rPr lang="zh-CN" altLang="en-US" dirty="0"/>
              <a:t>）</a:t>
            </a:r>
            <a:r>
              <a:rPr lang="en-US" altLang="zh-CN" dirty="0"/>
              <a:t>(</a:t>
            </a:r>
            <a:r>
              <a:rPr lang="zh-CN" altLang="en-US" dirty="0"/>
              <a:t>类型值＝</a:t>
            </a:r>
            <a:r>
              <a:rPr lang="en-US" altLang="zh-CN" dirty="0"/>
              <a:t>132)</a:t>
            </a:r>
          </a:p>
          <a:p>
            <a:pPr eaLnBrk="1" hangingPunct="1">
              <a:lnSpc>
                <a:spcPct val="115000"/>
              </a:lnSpc>
            </a:pPr>
            <a:r>
              <a:rPr lang="zh-CN" altLang="en-US" dirty="0"/>
              <a:t>代码（</a:t>
            </a:r>
            <a:r>
              <a:rPr lang="en-US" altLang="zh-CN" dirty="0"/>
              <a:t>Code</a:t>
            </a:r>
            <a:r>
              <a:rPr lang="zh-CN" altLang="en-US" dirty="0"/>
              <a:t>）</a:t>
            </a:r>
          </a:p>
          <a:p>
            <a:pPr lvl="1" eaLnBrk="1" hangingPunct="1">
              <a:lnSpc>
                <a:spcPct val="115000"/>
              </a:lnSpc>
            </a:pPr>
            <a:r>
              <a:rPr lang="zh-CN" altLang="en-US" dirty="0"/>
              <a:t>发送时设置为</a:t>
            </a:r>
            <a:r>
              <a:rPr lang="en-US" altLang="zh-CN" dirty="0"/>
              <a:t>1</a:t>
            </a:r>
            <a:r>
              <a:rPr lang="zh-CN" altLang="en-US" dirty="0"/>
              <a:t>；接收时忽略。</a:t>
            </a:r>
          </a:p>
          <a:p>
            <a:pPr eaLnBrk="1" hangingPunct="1">
              <a:lnSpc>
                <a:spcPct val="115000"/>
              </a:lnSpc>
            </a:pPr>
            <a:r>
              <a:rPr lang="zh-CN" altLang="en-US" dirty="0"/>
              <a:t>校验和（</a:t>
            </a:r>
            <a:r>
              <a:rPr lang="en-US" altLang="zh-CN" dirty="0"/>
              <a:t>Checksum</a:t>
            </a:r>
            <a:r>
              <a:rPr lang="zh-CN" altLang="en-US" dirty="0"/>
              <a:t>）</a:t>
            </a:r>
          </a:p>
          <a:p>
            <a:pPr lvl="1" eaLnBrk="1" hangingPunct="1">
              <a:lnSpc>
                <a:spcPct val="115000"/>
              </a:lnSpc>
            </a:pPr>
            <a:r>
              <a:rPr lang="zh-CN" altLang="en-US" dirty="0"/>
              <a:t>标准的</a:t>
            </a:r>
            <a:r>
              <a:rPr lang="en-US" altLang="zh-CN" dirty="0"/>
              <a:t>ICMPv6</a:t>
            </a:r>
            <a:r>
              <a:rPr lang="zh-CN" altLang="en-US" dirty="0"/>
              <a:t>校验和，覆盖所有</a:t>
            </a:r>
            <a:r>
              <a:rPr lang="en-US" altLang="zh-CN" dirty="0"/>
              <a:t>MLD</a:t>
            </a:r>
            <a:r>
              <a:rPr lang="zh-CN" altLang="en-US" dirty="0"/>
              <a:t>消息以及</a:t>
            </a:r>
            <a:r>
              <a:rPr lang="en-US" altLang="zh-CN" dirty="0"/>
              <a:t>IPv6</a:t>
            </a:r>
            <a:r>
              <a:rPr lang="zh-CN" altLang="en-US" dirty="0"/>
              <a:t>首部区域中的伪首部。</a:t>
            </a:r>
          </a:p>
          <a:p>
            <a:pPr eaLnBrk="1" hangingPunct="1">
              <a:lnSpc>
                <a:spcPct val="115000"/>
              </a:lnSpc>
            </a:pPr>
            <a:r>
              <a:rPr lang="zh-CN" altLang="en-US" dirty="0"/>
              <a:t>最大响应延迟（</a:t>
            </a:r>
            <a:r>
              <a:rPr lang="en-US" altLang="zh-CN" dirty="0"/>
              <a:t>Maximum Response Delay</a:t>
            </a:r>
            <a:r>
              <a:rPr lang="zh-CN" altLang="en-US" dirty="0"/>
              <a:t>）</a:t>
            </a:r>
          </a:p>
          <a:p>
            <a:pPr lvl="1" eaLnBrk="1" hangingPunct="1">
              <a:lnSpc>
                <a:spcPct val="115000"/>
              </a:lnSpc>
            </a:pPr>
            <a:r>
              <a:rPr lang="zh-CN" altLang="en-US" dirty="0"/>
              <a:t>最大响应延迟值只在查询报文消息中有意义，它指定了发送响应报文的最大允许时间延迟，单位为毫秒。在其他报文消息中，发送时设置为零，接收时忽略。</a:t>
            </a:r>
          </a:p>
          <a:p>
            <a:pPr eaLnBrk="1" hangingPunct="1">
              <a:lnSpc>
                <a:spcPct val="115000"/>
              </a:lnSpc>
            </a:pPr>
            <a:r>
              <a:rPr lang="zh-CN" altLang="en-US" dirty="0"/>
              <a:t>保留（</a:t>
            </a:r>
            <a:r>
              <a:rPr lang="en-US" altLang="zh-CN" dirty="0"/>
              <a:t>Reserved</a:t>
            </a:r>
            <a:r>
              <a:rPr lang="zh-CN" altLang="en-US" dirty="0"/>
              <a:t>）</a:t>
            </a:r>
          </a:p>
          <a:p>
            <a:pPr lvl="1" eaLnBrk="1" hangingPunct="1">
              <a:lnSpc>
                <a:spcPct val="115000"/>
              </a:lnSpc>
            </a:pPr>
            <a:r>
              <a:rPr lang="zh-CN" altLang="en-US" dirty="0"/>
              <a:t>发送者设为零；接收者忽略。</a:t>
            </a:r>
          </a:p>
          <a:p>
            <a:pPr eaLnBrk="1" hangingPunct="1">
              <a:lnSpc>
                <a:spcPct val="115000"/>
              </a:lnSpc>
            </a:pPr>
            <a:r>
              <a:rPr lang="zh-CN" altLang="en-US" dirty="0"/>
              <a:t>组播地址（</a:t>
            </a:r>
            <a:r>
              <a:rPr lang="en-US" altLang="zh-CN" dirty="0"/>
              <a:t>Multicast Address</a:t>
            </a:r>
            <a:r>
              <a:rPr lang="zh-CN" altLang="en-US" dirty="0"/>
              <a:t>）</a:t>
            </a:r>
          </a:p>
          <a:p>
            <a:pPr lvl="1" eaLnBrk="1" hangingPunct="1">
              <a:lnSpc>
                <a:spcPct val="115000"/>
              </a:lnSpc>
            </a:pPr>
            <a:r>
              <a:rPr lang="zh-CN" altLang="en-US" dirty="0"/>
              <a:t>在查询报文中，当发送普遍查询时，组播地址值设为零；当发送特定组查询时，设为特定的</a:t>
            </a:r>
            <a:r>
              <a:rPr lang="en-US" altLang="zh-CN" dirty="0"/>
              <a:t>IPv6</a:t>
            </a:r>
            <a:r>
              <a:rPr lang="zh-CN" altLang="en-US" dirty="0"/>
              <a:t>组播地址。在报告或离开报文中，组播地址值分别设为报文发送者要侦听或者停止侦听的特定</a:t>
            </a:r>
            <a:r>
              <a:rPr lang="en-US" altLang="zh-CN" dirty="0"/>
              <a:t>IPv6</a:t>
            </a:r>
            <a:r>
              <a:rPr lang="zh-CN" altLang="en-US" dirty="0"/>
              <a:t>组播地址。</a:t>
            </a:r>
          </a:p>
          <a:p>
            <a:pPr eaLnBrk="1" hangingPunct="1">
              <a:lnSpc>
                <a:spcPct val="115000"/>
              </a:lnSpc>
            </a:pPr>
            <a:endParaRPr lang="zh-CN" altLang="en-US" dirty="0"/>
          </a:p>
        </p:txBody>
      </p:sp>
    </p:spTree>
    <p:extLst>
      <p:ext uri="{BB962C8B-B14F-4D97-AF65-F5344CB8AC3E}">
        <p14:creationId xmlns:p14="http://schemas.microsoft.com/office/powerpoint/2010/main" val="3885558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18587759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2142366963"/>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j-ea"/>
                <a:ea typeface="+mj-ea"/>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lgn="just">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pic>
        <p:nvPicPr>
          <p:cNvPr id="6" name="Picture 4" descr="问题 copy">
            <a:extLst>
              <a:ext uri="{FF2B5EF4-FFF2-40B4-BE49-F238E27FC236}">
                <a16:creationId xmlns:a16="http://schemas.microsoft.com/office/drawing/2014/main" id="{A7B98D42-5F44-4A20-9EF6-FF5A1E326ACA}"/>
              </a:ext>
            </a:extLst>
          </p:cNvPr>
          <p:cNvPicPr>
            <a:picLocks noChangeAspect="1" noChangeArrowheads="1"/>
          </p:cNvPicPr>
          <p:nvPr userDrawn="1"/>
        </p:nvPicPr>
        <p:blipFill>
          <a:blip r:embed="rId2" cstate="print"/>
          <a:srcRect/>
          <a:stretch>
            <a:fillRect/>
          </a:stretch>
        </p:blipFill>
        <p:spPr bwMode="auto">
          <a:xfrm>
            <a:off x="979550" y="415675"/>
            <a:ext cx="615950"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5AF6123D-B191-48C9-9375-2C34FD0C85B3}"/>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思考题</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此版式用于每一节的总结</a:t>
            </a:r>
            <a:r>
              <a:rPr lang="en-US" altLang="zh-CN" dirty="0"/>
              <a:t>-201501</a:t>
            </a:r>
            <a:endParaRPr lang="zh-CN" altLang="en-US" dirty="0"/>
          </a:p>
        </p:txBody>
      </p:sp>
      <p:pic>
        <p:nvPicPr>
          <p:cNvPr id="6" name="Picture 8" descr="总结 copy">
            <a:extLst>
              <a:ext uri="{FF2B5EF4-FFF2-40B4-BE49-F238E27FC236}">
                <a16:creationId xmlns:a16="http://schemas.microsoft.com/office/drawing/2014/main" id="{66AB9E4D-5661-42EC-BDBA-1BCD79973B70}"/>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E187E84D-CF55-4DE7-B007-1DDD3194162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本节小结</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8" descr="总结 copy">
            <a:extLst>
              <a:ext uri="{FF2B5EF4-FFF2-40B4-BE49-F238E27FC236}">
                <a16:creationId xmlns:a16="http://schemas.microsoft.com/office/drawing/2014/main" id="{3C67497D-F0E4-4A0D-9AA0-7356A6217319}"/>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8" name="TextBox 10">
            <a:extLst>
              <a:ext uri="{FF2B5EF4-FFF2-40B4-BE49-F238E27FC236}">
                <a16:creationId xmlns:a16="http://schemas.microsoft.com/office/drawing/2014/main" id="{24FF79AE-8F43-494A-9EFD-B2997124C17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本章总结</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此版式用于提供给学员更多学习信息。</a:t>
            </a:r>
          </a:p>
        </p:txBody>
      </p:sp>
      <p:pic>
        <p:nvPicPr>
          <p:cNvPr id="7" name="Picture 19" descr="前言 copy">
            <a:extLst>
              <a:ext uri="{FF2B5EF4-FFF2-40B4-BE49-F238E27FC236}">
                <a16:creationId xmlns:a16="http://schemas.microsoft.com/office/drawing/2014/main" id="{96E39D07-8685-4500-9B2C-88296F21E0AC}"/>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8" name="TextBox 10">
            <a:extLst>
              <a:ext uri="{FF2B5EF4-FFF2-40B4-BE49-F238E27FC236}">
                <a16:creationId xmlns:a16="http://schemas.microsoft.com/office/drawing/2014/main" id="{1CE45B71-243A-4C38-84B4-A2CA99334E25}"/>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更多信息</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vl1pPr>
          </a:lstStyle>
          <a:p>
            <a:endParaRPr lang="zh-CN" altLang="en-US" dirty="0"/>
          </a:p>
        </p:txBody>
      </p:sp>
      <p:pic>
        <p:nvPicPr>
          <p:cNvPr id="5" name="Picture 19" descr="前言 copy">
            <a:extLst>
              <a:ext uri="{FF2B5EF4-FFF2-40B4-BE49-F238E27FC236}">
                <a16:creationId xmlns:a16="http://schemas.microsoft.com/office/drawing/2014/main" id="{4DFEBF03-22C8-4735-B4D5-61DDB493E106}"/>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7" name="TextBox 10">
            <a:extLst>
              <a:ext uri="{FF2B5EF4-FFF2-40B4-BE49-F238E27FC236}">
                <a16:creationId xmlns:a16="http://schemas.microsoft.com/office/drawing/2014/main" id="{67D92142-EE08-489C-AA2D-030FB70F89E2}"/>
              </a:ext>
            </a:extLst>
          </p:cNvPr>
          <p:cNvSpPr txBox="1"/>
          <p:nvPr userDrawn="1"/>
        </p:nvSpPr>
        <p:spPr bwMode="auto">
          <a:xfrm>
            <a:off x="1775521" y="440668"/>
            <a:ext cx="5400599"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学习推荐</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9D36E720-0E25-41AB-8346-B547D8B86001}"/>
              </a:ext>
            </a:extLst>
          </p:cNvPr>
          <p:cNvSpPr txBox="1">
            <a:spLocks noChangeArrowheads="1"/>
          </p:cNvSpPr>
          <p:nvPr userDrawn="1"/>
        </p:nvSpPr>
        <p:spPr bwMode="auto">
          <a:xfrm>
            <a:off x="4826327" y="3189288"/>
            <a:ext cx="2539347"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Arial" pitchFamily="34" charset="0"/>
                <a:ea typeface="MS PGothic" pitchFamily="34" charset="-128"/>
                <a:sym typeface="FrutigerNext LT Regular" pitchFamily="34" charset="0"/>
              </a:rPr>
              <a:t>www.huawei.com</a:t>
            </a:r>
          </a:p>
        </p:txBody>
      </p:sp>
      <p:sp>
        <p:nvSpPr>
          <p:cNvPr id="4" name="Text Box 8">
            <a:extLst>
              <a:ext uri="{FF2B5EF4-FFF2-40B4-BE49-F238E27FC236}">
                <a16:creationId xmlns:a16="http://schemas.microsoft.com/office/drawing/2014/main" id="{11ED55EC-FD16-4B98-B04D-4605D3C0D784}"/>
              </a:ext>
            </a:extLst>
          </p:cNvPr>
          <p:cNvSpPr txBox="1">
            <a:spLocks noChangeArrowheads="1"/>
          </p:cNvSpPr>
          <p:nvPr userDrawn="1"/>
        </p:nvSpPr>
        <p:spPr bwMode="auto">
          <a:xfrm>
            <a:off x="5491092"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pic>
        <p:nvPicPr>
          <p:cNvPr id="5" name="Picture 7" descr="5">
            <a:extLst>
              <a:ext uri="{FF2B5EF4-FFF2-40B4-BE49-F238E27FC236}">
                <a16:creationId xmlns:a16="http://schemas.microsoft.com/office/drawing/2014/main" id="{97CBA8DB-94D7-4EC0-9F40-4E718A6A2341}"/>
              </a:ext>
            </a:extLst>
          </p:cNvPr>
          <p:cNvPicPr>
            <a:picLocks noChangeAspect="1" noChangeArrowheads="1"/>
          </p:cNvPicPr>
          <p:nvPr userDrawn="1"/>
        </p:nvPicPr>
        <p:blipFill>
          <a:blip r:embed="rId2" cstate="print"/>
          <a:srcRect/>
          <a:stretch>
            <a:fillRect/>
          </a:stretch>
        </p:blipFill>
        <p:spPr bwMode="auto">
          <a:xfrm>
            <a:off x="0" y="5943601"/>
            <a:ext cx="12192000" cy="931863"/>
          </a:xfrm>
          <a:prstGeom prst="rect">
            <a:avLst/>
          </a:prstGeom>
          <a:noFill/>
          <a:ln w="9525">
            <a:noFill/>
            <a:miter lim="800000"/>
            <a:headEnd/>
            <a:tailEnd/>
          </a:ln>
        </p:spPr>
      </p:pic>
    </p:spTree>
    <p:extLst>
      <p:ext uri="{BB962C8B-B14F-4D97-AF65-F5344CB8AC3E}">
        <p14:creationId xmlns:p14="http://schemas.microsoft.com/office/powerpoint/2010/main" val="842273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1A97CE2-1E64-49F5-971D-B1AEF8418D7C}"/>
              </a:ext>
            </a:extLst>
          </p:cNvPr>
          <p:cNvSpPr>
            <a:spLocks noGrp="1" noChangeArrowheads="1"/>
          </p:cNvSpPr>
          <p:nvPr>
            <p:ph type="dt" sz="half" idx="10"/>
          </p:nvPr>
        </p:nvSpPr>
        <p:spPr>
          <a:ln/>
        </p:spPr>
        <p:txBody>
          <a:bodyPr/>
          <a:lstStyle>
            <a:lvl1pPr>
              <a:defRPr/>
            </a:lvl1pPr>
          </a:lstStyle>
          <a:p>
            <a:r>
              <a:rPr lang="de-DE" altLang="zh-CN"/>
              <a:t>Page </a:t>
            </a:r>
            <a:fld id="{9F031956-73B2-4433-8523-7B7149C10E55}" type="slidenum">
              <a:rPr lang="de-DE" altLang="zh-CN"/>
              <a:pPr/>
              <a:t>‹#›</a:t>
            </a:fld>
            <a:endParaRPr lang="en-GB" altLang="zh-CN"/>
          </a:p>
        </p:txBody>
      </p:sp>
    </p:spTree>
    <p:extLst>
      <p:ext uri="{BB962C8B-B14F-4D97-AF65-F5344CB8AC3E}">
        <p14:creationId xmlns:p14="http://schemas.microsoft.com/office/powerpoint/2010/main" val="275640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54703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2018 </a:t>
            </a:r>
            <a:r>
              <a:rPr lang="zh-CN" altLang="en-US" sz="1200" b="0" dirty="0">
                <a:latin typeface="+mn-lt"/>
                <a:ea typeface="+mn-ea"/>
              </a:rPr>
              <a:t>华为技术有限公司</a:t>
            </a:r>
          </a:p>
        </p:txBody>
      </p:sp>
      <p:pic>
        <p:nvPicPr>
          <p:cNvPr id="8" name="图片 7">
            <a:extLst>
              <a:ext uri="{FF2B5EF4-FFF2-40B4-BE49-F238E27FC236}">
                <a16:creationId xmlns:a16="http://schemas.microsoft.com/office/drawing/2014/main" id="{674E87BC-2FB1-46C6-94AD-3FA338657A42}"/>
              </a:ext>
            </a:extLst>
          </p:cNvPr>
          <p:cNvPicPr>
            <a:picLocks noChangeAspect="1"/>
          </p:cNvPicPr>
          <p:nvPr userDrawn="1"/>
        </p:nvPicPr>
        <p:blipFill>
          <a:blip r:embed="rId3"/>
          <a:stretch>
            <a:fillRect/>
          </a:stretch>
        </p:blipFill>
        <p:spPr>
          <a:xfrm>
            <a:off x="0" y="782638"/>
            <a:ext cx="12192000" cy="3719908"/>
          </a:xfrm>
          <a:prstGeom prst="rect">
            <a:avLst/>
          </a:prstGeom>
        </p:spPr>
      </p:pic>
      <p:sp>
        <p:nvSpPr>
          <p:cNvPr id="1414185"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5828" y="4094164"/>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vl1pPr>
            <a:lvl5pPr>
              <a:buNone/>
              <a:defRPr/>
            </a:lvl5pPr>
          </a:lstStyle>
          <a:p>
            <a:pPr eaLnBrk="1" hangingPunct="1"/>
            <a:r>
              <a:rPr lang="zh-CN" altLang="en-US" dirty="0"/>
              <a:t>本章主要讲述</a:t>
            </a:r>
            <a:r>
              <a:rPr lang="en-US" altLang="zh-CN" dirty="0"/>
              <a:t>...</a:t>
            </a:r>
            <a:endParaRPr lang="zh-CN" altLang="en-US" dirty="0"/>
          </a:p>
        </p:txBody>
      </p:sp>
      <p:pic>
        <p:nvPicPr>
          <p:cNvPr id="5" name="Picture 4" descr="前言 copy">
            <a:extLst>
              <a:ext uri="{FF2B5EF4-FFF2-40B4-BE49-F238E27FC236}">
                <a16:creationId xmlns:a16="http://schemas.microsoft.com/office/drawing/2014/main" id="{68F7798A-9C96-4DD9-B4BE-8E04160DA5D2}"/>
              </a:ext>
            </a:extLst>
          </p:cNvPr>
          <p:cNvPicPr>
            <a:picLocks noChangeAspect="1" noChangeArrowheads="1"/>
          </p:cNvPicPr>
          <p:nvPr userDrawn="1"/>
        </p:nvPicPr>
        <p:blipFill>
          <a:blip r:embed="rId2" cstate="print"/>
          <a:srcRect/>
          <a:stretch>
            <a:fillRect/>
          </a:stretch>
        </p:blipFill>
        <p:spPr bwMode="auto">
          <a:xfrm>
            <a:off x="979550" y="424188"/>
            <a:ext cx="615950" cy="617537"/>
          </a:xfrm>
          <a:prstGeom prst="rect">
            <a:avLst/>
          </a:prstGeom>
          <a:noFill/>
          <a:ln w="9525">
            <a:noFill/>
            <a:miter lim="800000"/>
            <a:headEnd/>
            <a:tailEnd/>
          </a:ln>
        </p:spPr>
      </p:pic>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前言</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algn="just" eaLnBrk="1" hangingPunct="1">
              <a:defRPr/>
            </a:lvl2pPr>
            <a:lvl3pPr algn="just" eaLnBrk="1" hangingPunct="1">
              <a:defRPr/>
            </a:lvl3pPr>
            <a:lvl4pPr algn="just" eaLnBrk="1" hangingPunct="1">
              <a:defRPr/>
            </a:lvl4pPr>
            <a:lvl5pPr algn="just"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7762BAFB-835F-4D24-A2FA-F5CB87D7D270}"/>
              </a:ext>
            </a:extLst>
          </p:cNvPr>
          <p:cNvPicPr>
            <a:picLocks noChangeAspect="1" noChangeArrowheads="1"/>
          </p:cNvPicPr>
          <p:nvPr userDrawn="1"/>
        </p:nvPicPr>
        <p:blipFill>
          <a:blip r:embed="rId2" cstate="print"/>
          <a:srcRect/>
          <a:stretch>
            <a:fillRect/>
          </a:stretch>
        </p:blipFill>
        <p:spPr bwMode="auto">
          <a:xfrm>
            <a:off x="973200" y="415675"/>
            <a:ext cx="622300" cy="623888"/>
          </a:xfrm>
          <a:prstGeom prst="rect">
            <a:avLst/>
          </a:prstGeom>
          <a:noFill/>
          <a:ln w="9525">
            <a:noFill/>
            <a:miter lim="800000"/>
            <a:headEnd/>
            <a:tailEnd/>
          </a:ln>
        </p:spPr>
      </p:pic>
      <p:sp>
        <p:nvSpPr>
          <p:cNvPr id="6" name="TextBox 10">
            <a:extLst>
              <a:ext uri="{FF2B5EF4-FFF2-40B4-BE49-F238E27FC236}">
                <a16:creationId xmlns:a16="http://schemas.microsoft.com/office/drawing/2014/main" id="{F55F8CC2-E849-4E11-B308-49CD54DC2F7C}"/>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目标</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pic>
        <p:nvPicPr>
          <p:cNvPr id="5" name="Picture 18" descr="目录 copy">
            <a:extLst>
              <a:ext uri="{FF2B5EF4-FFF2-40B4-BE49-F238E27FC236}">
                <a16:creationId xmlns:a16="http://schemas.microsoft.com/office/drawing/2014/main" id="{2B1B693B-E291-46EA-98D5-35EC97F8C8CE}"/>
              </a:ext>
            </a:extLst>
          </p:cNvPr>
          <p:cNvPicPr>
            <a:picLocks noChangeAspect="1" noChangeArrowheads="1"/>
          </p:cNvPicPr>
          <p:nvPr userDrawn="1"/>
        </p:nvPicPr>
        <p:blipFill>
          <a:blip r:embed="rId2" cstate="print"/>
          <a:srcRect/>
          <a:stretch>
            <a:fillRect/>
          </a:stretch>
        </p:blipFill>
        <p:spPr bwMode="auto">
          <a:xfrm>
            <a:off x="979550" y="415675"/>
            <a:ext cx="620713" cy="622300"/>
          </a:xfrm>
          <a:prstGeom prst="rect">
            <a:avLst/>
          </a:prstGeom>
          <a:noFill/>
          <a:ln w="9525">
            <a:noFill/>
            <a:miter lim="800000"/>
            <a:headEnd/>
            <a:tailEnd/>
          </a:ln>
        </p:spPr>
      </p:pic>
      <p:sp>
        <p:nvSpPr>
          <p:cNvPr id="12" name="TextBox 10">
            <a:extLst>
              <a:ext uri="{FF2B5EF4-FFF2-40B4-BE49-F238E27FC236}">
                <a16:creationId xmlns:a16="http://schemas.microsoft.com/office/drawing/2014/main" id="{20B98358-2290-4967-8898-E7A36303E1A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目录</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494581DE-2BBE-4BB4-A9F4-D8FA01070921}"/>
              </a:ext>
            </a:extLst>
          </p:cNvPr>
          <p:cNvPicPr>
            <a:picLocks noChangeAspect="1" noChangeArrowheads="1"/>
          </p:cNvPicPr>
          <p:nvPr userDrawn="1"/>
        </p:nvPicPr>
        <p:blipFill>
          <a:blip r:embed="rId2" cstate="print"/>
          <a:srcRect/>
          <a:stretch>
            <a:fillRect/>
          </a:stretch>
        </p:blipFill>
        <p:spPr bwMode="auto">
          <a:xfrm>
            <a:off x="979550" y="415675"/>
            <a:ext cx="622300" cy="623888"/>
          </a:xfrm>
          <a:prstGeom prst="rect">
            <a:avLst/>
          </a:prstGeom>
          <a:noFill/>
          <a:ln w="9525">
            <a:noFill/>
            <a:miter lim="800000"/>
            <a:headEnd/>
            <a:tailEnd/>
          </a:ln>
        </p:spPr>
      </p:pic>
      <p:sp>
        <p:nvSpPr>
          <p:cNvPr id="8" name="TextBox 10">
            <a:extLst>
              <a:ext uri="{FF2B5EF4-FFF2-40B4-BE49-F238E27FC236}">
                <a16:creationId xmlns:a16="http://schemas.microsoft.com/office/drawing/2014/main" id="{A5D844C3-5B53-43D5-B14B-8CFF0F5DFEFC}"/>
              </a:ext>
            </a:extLst>
          </p:cNvPr>
          <p:cNvSpPr txBox="1"/>
          <p:nvPr userDrawn="1"/>
        </p:nvSpPr>
        <p:spPr bwMode="auto">
          <a:xfrm>
            <a:off x="1775521" y="449181"/>
            <a:ext cx="9696814"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本节概述和学习目标</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233488"/>
            <a:ext cx="10560048" cy="4680000"/>
          </a:xfrm>
        </p:spPr>
        <p:txBody>
          <a:bodyPr/>
          <a:lstStyle>
            <a:lvl1pPr algn="just">
              <a:defRPr/>
            </a:lvl1pPr>
          </a:lstStyle>
          <a:p>
            <a:r>
              <a:rPr lang="zh-CN" altLang="en-US" dirty="0"/>
              <a:t>单击此处输入文字</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C8A129-DD37-44CB-B437-ED62693AE892}"/>
              </a:ext>
            </a:extLst>
          </p:cNvPr>
          <p:cNvSpPr>
            <a:spLocks noGrp="1"/>
          </p:cNvSpPr>
          <p:nvPr>
            <p:ph type="title"/>
          </p:nvPr>
        </p:nvSpPr>
        <p:spPr>
          <a:xfrm>
            <a:off x="912286" y="292385"/>
            <a:ext cx="10560048" cy="868363"/>
          </a:xfrm>
        </p:spPr>
        <p:txBody>
          <a:body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3C5EF733-EAE7-4C3C-B05D-ADF02108C240}"/>
              </a:ext>
            </a:extLst>
          </p:cNvPr>
          <p:cNvPicPr>
            <a:picLocks/>
          </p:cNvPicPr>
          <p:nvPr userDrawn="1"/>
        </p:nvPicPr>
        <p:blipFill>
          <a:blip r:embed="rId18"/>
          <a:stretch>
            <a:fillRect/>
          </a:stretch>
        </p:blipFill>
        <p:spPr>
          <a:xfrm>
            <a:off x="0" y="6390000"/>
            <a:ext cx="12192000" cy="468000"/>
          </a:xfrm>
          <a:prstGeom prst="rect">
            <a:avLst/>
          </a:prstGeom>
        </p:spPr>
      </p:pic>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9408368" y="6500581"/>
            <a:ext cx="642667"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j-lt"/>
                <a:ea typeface="+mn-ea"/>
                <a:cs typeface="Arial" pitchFamily="34" charset="0"/>
              </a:rPr>
              <a:t>第</a:t>
            </a:r>
            <a:fld id="{2F2CF7F5-F178-4429-B6CA-28062DF31937}" type="slidenum">
              <a:rPr lang="en-US" altLang="zh-CN" sz="1200" smtClean="0">
                <a:latin typeface="+mj-lt"/>
                <a:ea typeface="+mn-ea"/>
                <a:cs typeface="Arial" pitchFamily="34" charset="0"/>
              </a:rPr>
              <a:pPr defTabSz="801668" eaLnBrk="0" fontAlgn="base" hangingPunct="0">
                <a:defRPr/>
              </a:pPr>
              <a:t>‹#›</a:t>
            </a:fld>
            <a:r>
              <a:rPr lang="zh-CN" altLang="en-US" sz="1200" dirty="0">
                <a:latin typeface="+mj-lt"/>
                <a:ea typeface="+mn-ea"/>
                <a:cs typeface="Arial" pitchFamily="34" charset="0"/>
              </a:rPr>
              <a:t>页</a:t>
            </a:r>
            <a:endParaRPr lang="en-US" altLang="zh-CN" sz="1200" dirty="0">
              <a:latin typeface="+mj-lt"/>
              <a:ea typeface="+mn-ea"/>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561462"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dirty="0">
                <a:latin typeface="+mn-lt"/>
                <a:ea typeface="+mn-ea"/>
                <a:cs typeface="Arial" pitchFamily="34" charset="0"/>
              </a:rPr>
              <a:t>版权所有</a:t>
            </a:r>
            <a:r>
              <a:rPr lang="en-US" altLang="zh-CN" sz="1200" dirty="0">
                <a:latin typeface="+mn-lt"/>
                <a:ea typeface="+mn-ea"/>
                <a:cs typeface="Arial" pitchFamily="34" charset="0"/>
              </a:rPr>
              <a:t>© 2018 </a:t>
            </a:r>
            <a:r>
              <a:rPr lang="zh-CN" altLang="en-US" sz="1200" dirty="0">
                <a:latin typeface="+mn-lt"/>
                <a:ea typeface="+mn-ea"/>
                <a:cs typeface="Arial" pitchFamily="34" charset="0"/>
              </a:rPr>
              <a:t>华为技术有限公司</a:t>
            </a:r>
          </a:p>
        </p:txBody>
      </p:sp>
      <p:pic>
        <p:nvPicPr>
          <p:cNvPr id="2" name="图片 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 id="2147483865" r:id="rId16"/>
  </p:sldLayoutIdLst>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文本占位符 56">
            <a:extLst>
              <a:ext uri="{FF2B5EF4-FFF2-40B4-BE49-F238E27FC236}">
                <a16:creationId xmlns:a16="http://schemas.microsoft.com/office/drawing/2014/main" id="{309B3DA1-93DB-43CD-855B-81D983946436}"/>
              </a:ext>
            </a:extLst>
          </p:cNvPr>
          <p:cNvSpPr>
            <a:spLocks noGrp="1"/>
          </p:cNvSpPr>
          <p:nvPr>
            <p:ph type="body" sz="quarter" idx="17"/>
          </p:nvPr>
        </p:nvSpPr>
        <p:spPr/>
        <p:txBody>
          <a:bodyPr/>
          <a:lstStyle/>
          <a:p>
            <a:r>
              <a:rPr lang="en-US" altLang="zh-CN" dirty="0"/>
              <a:t>HCRSE109</a:t>
            </a:r>
            <a:endParaRPr lang="zh-CN" altLang="en-US" dirty="0"/>
          </a:p>
        </p:txBody>
      </p:sp>
      <p:sp>
        <p:nvSpPr>
          <p:cNvPr id="58" name="文本占位符 57">
            <a:extLst>
              <a:ext uri="{FF2B5EF4-FFF2-40B4-BE49-F238E27FC236}">
                <a16:creationId xmlns:a16="http://schemas.microsoft.com/office/drawing/2014/main" id="{F7666343-0BDA-46FF-AE2B-67C3D679EC12}"/>
              </a:ext>
            </a:extLst>
          </p:cNvPr>
          <p:cNvSpPr>
            <a:spLocks noGrp="1"/>
          </p:cNvSpPr>
          <p:nvPr>
            <p:ph type="body" sz="quarter" idx="18"/>
          </p:nvPr>
        </p:nvSpPr>
        <p:spPr/>
        <p:txBody>
          <a:bodyPr/>
          <a:lstStyle/>
          <a:p>
            <a:r>
              <a:rPr lang="en-US" altLang="zh-CN" dirty="0"/>
              <a:t>RS</a:t>
            </a:r>
            <a:endParaRPr lang="zh-CN" altLang="en-US" dirty="0"/>
          </a:p>
        </p:txBody>
      </p:sp>
      <p:sp>
        <p:nvSpPr>
          <p:cNvPr id="59" name="文本占位符 58">
            <a:extLst>
              <a:ext uri="{FF2B5EF4-FFF2-40B4-BE49-F238E27FC236}">
                <a16:creationId xmlns:a16="http://schemas.microsoft.com/office/drawing/2014/main" id="{B28B07B9-F9D8-4B1B-A500-9F68D09CAA0C}"/>
              </a:ext>
            </a:extLst>
          </p:cNvPr>
          <p:cNvSpPr>
            <a:spLocks noGrp="1"/>
          </p:cNvSpPr>
          <p:nvPr>
            <p:ph type="body" sz="quarter" idx="19"/>
          </p:nvPr>
        </p:nvSpPr>
        <p:spPr/>
        <p:txBody>
          <a:bodyPr/>
          <a:lstStyle/>
          <a:p>
            <a:r>
              <a:rPr lang="en-US" altLang="zh-CN" dirty="0"/>
              <a:t> </a:t>
            </a:r>
            <a:endParaRPr lang="zh-CN" altLang="en-US" dirty="0"/>
          </a:p>
        </p:txBody>
      </p:sp>
      <p:sp>
        <p:nvSpPr>
          <p:cNvPr id="60" name="文本占位符 59">
            <a:extLst>
              <a:ext uri="{FF2B5EF4-FFF2-40B4-BE49-F238E27FC236}">
                <a16:creationId xmlns:a16="http://schemas.microsoft.com/office/drawing/2014/main" id="{921B5ADC-9FF1-4BEE-9FFE-5B3D1B92439E}"/>
              </a:ext>
            </a:extLst>
          </p:cNvPr>
          <p:cNvSpPr>
            <a:spLocks noGrp="1"/>
          </p:cNvSpPr>
          <p:nvPr>
            <p:ph type="body" sz="quarter" idx="20"/>
          </p:nvPr>
        </p:nvSpPr>
        <p:spPr/>
        <p:txBody>
          <a:bodyPr/>
          <a:lstStyle/>
          <a:p>
            <a:r>
              <a:rPr lang="en-US" altLang="zh-CN" dirty="0"/>
              <a:t>V3.0</a:t>
            </a:r>
            <a:endParaRPr lang="zh-CN" altLang="en-US" dirty="0"/>
          </a:p>
        </p:txBody>
      </p:sp>
      <p:sp>
        <p:nvSpPr>
          <p:cNvPr id="3" name="文本占位符 2"/>
          <p:cNvSpPr>
            <a:spLocks noGrp="1"/>
          </p:cNvSpPr>
          <p:nvPr>
            <p:ph type="body" sz="quarter" idx="13"/>
          </p:nvPr>
        </p:nvSpPr>
        <p:spPr>
          <a:xfrm>
            <a:off x="1007435" y="3373862"/>
            <a:ext cx="3120347" cy="468052"/>
          </a:xfrm>
        </p:spPr>
        <p:txBody>
          <a:bodyPr/>
          <a:lstStyle/>
          <a:p>
            <a:r>
              <a:rPr lang="zh-CN" altLang="en-US" dirty="0"/>
              <a:t>姚贤斌</a:t>
            </a:r>
            <a:r>
              <a:rPr lang="en-US" altLang="zh-CN" dirty="0"/>
              <a:t>/ywx288536</a:t>
            </a:r>
            <a:endParaRPr lang="zh-CN" altLang="en-US" dirty="0"/>
          </a:p>
        </p:txBody>
      </p:sp>
      <p:sp>
        <p:nvSpPr>
          <p:cNvPr id="4" name="文本占位符 3"/>
          <p:cNvSpPr>
            <a:spLocks noGrp="1"/>
          </p:cNvSpPr>
          <p:nvPr>
            <p:ph type="body" sz="quarter" idx="14"/>
          </p:nvPr>
        </p:nvSpPr>
        <p:spPr/>
        <p:txBody>
          <a:bodyPr/>
          <a:lstStyle/>
          <a:p>
            <a:r>
              <a:rPr lang="en-US" altLang="zh-CN" dirty="0"/>
              <a:t>2018.10.29</a:t>
            </a:r>
            <a:endParaRPr lang="zh-CN" altLang="en-US" dirty="0"/>
          </a:p>
        </p:txBody>
      </p:sp>
      <p:sp>
        <p:nvSpPr>
          <p:cNvPr id="5" name="文本占位符 4"/>
          <p:cNvSpPr>
            <a:spLocks noGrp="1"/>
          </p:cNvSpPr>
          <p:nvPr>
            <p:ph type="body" sz="quarter" idx="15"/>
          </p:nvPr>
        </p:nvSpPr>
        <p:spPr/>
        <p:txBody>
          <a:bodyPr/>
          <a:lstStyle/>
          <a:p>
            <a:r>
              <a:rPr lang="zh-CN" altLang="en-US" dirty="0"/>
              <a:t>刘鹏</a:t>
            </a:r>
            <a:r>
              <a:rPr lang="en-US" altLang="zh-CN" dirty="0"/>
              <a:t>/lwx529648</a:t>
            </a:r>
            <a:endParaRPr lang="zh-CN" altLang="en-US" dirty="0"/>
          </a:p>
        </p:txBody>
      </p:sp>
      <p:sp>
        <p:nvSpPr>
          <p:cNvPr id="6" name="文本占位符 5"/>
          <p:cNvSpPr>
            <a:spLocks noGrp="1"/>
          </p:cNvSpPr>
          <p:nvPr>
            <p:ph type="body" sz="quarter" idx="16"/>
          </p:nvPr>
        </p:nvSpPr>
        <p:spPr/>
        <p:txBody>
          <a:bodyPr/>
          <a:lstStyle/>
          <a:p>
            <a:r>
              <a:rPr lang="zh-CN" altLang="en-US"/>
              <a:t>新开发</a:t>
            </a:r>
            <a:endParaRPr lang="zh-CN" altLang="en-US" dirty="0"/>
          </a:p>
        </p:txBody>
      </p:sp>
      <p:sp>
        <p:nvSpPr>
          <p:cNvPr id="61" name="文本占位符 60">
            <a:extLst>
              <a:ext uri="{FF2B5EF4-FFF2-40B4-BE49-F238E27FC236}">
                <a16:creationId xmlns:a16="http://schemas.microsoft.com/office/drawing/2014/main" id="{6CE862D2-9E60-4150-A656-6BFAC847C4FF}"/>
              </a:ext>
            </a:extLst>
          </p:cNvPr>
          <p:cNvSpPr>
            <a:spLocks noGrp="1"/>
          </p:cNvSpPr>
          <p:nvPr>
            <p:ph type="body" sz="quarter" idx="21"/>
          </p:nvPr>
        </p:nvSpPr>
        <p:spPr/>
        <p:txBody>
          <a:bodyPr/>
          <a:lstStyle/>
          <a:p>
            <a:endParaRPr lang="zh-CN" altLang="en-US"/>
          </a:p>
        </p:txBody>
      </p:sp>
      <p:sp>
        <p:nvSpPr>
          <p:cNvPr id="62" name="文本占位符 61">
            <a:extLst>
              <a:ext uri="{FF2B5EF4-FFF2-40B4-BE49-F238E27FC236}">
                <a16:creationId xmlns:a16="http://schemas.microsoft.com/office/drawing/2014/main" id="{DADE68D1-EE3B-4A67-877A-EBBB9028AF03}"/>
              </a:ext>
            </a:extLst>
          </p:cNvPr>
          <p:cNvSpPr>
            <a:spLocks noGrp="1"/>
          </p:cNvSpPr>
          <p:nvPr>
            <p:ph type="body" sz="quarter" idx="22"/>
          </p:nvPr>
        </p:nvSpPr>
        <p:spPr/>
        <p:txBody>
          <a:bodyPr/>
          <a:lstStyle/>
          <a:p>
            <a:endParaRPr lang="zh-CN" altLang="en-US"/>
          </a:p>
        </p:txBody>
      </p:sp>
      <p:sp>
        <p:nvSpPr>
          <p:cNvPr id="63" name="文本占位符 62">
            <a:extLst>
              <a:ext uri="{FF2B5EF4-FFF2-40B4-BE49-F238E27FC236}">
                <a16:creationId xmlns:a16="http://schemas.microsoft.com/office/drawing/2014/main" id="{2BB0AA90-5E61-4D93-962F-0A258074423E}"/>
              </a:ext>
            </a:extLst>
          </p:cNvPr>
          <p:cNvSpPr>
            <a:spLocks noGrp="1"/>
          </p:cNvSpPr>
          <p:nvPr>
            <p:ph type="body" sz="quarter" idx="23"/>
          </p:nvPr>
        </p:nvSpPr>
        <p:spPr/>
        <p:txBody>
          <a:bodyPr/>
          <a:lstStyle/>
          <a:p>
            <a:endParaRPr lang="zh-CN" altLang="en-US"/>
          </a:p>
        </p:txBody>
      </p:sp>
      <p:sp>
        <p:nvSpPr>
          <p:cNvPr id="64" name="文本占位符 63">
            <a:extLst>
              <a:ext uri="{FF2B5EF4-FFF2-40B4-BE49-F238E27FC236}">
                <a16:creationId xmlns:a16="http://schemas.microsoft.com/office/drawing/2014/main" id="{E51A5C19-0795-40DC-9B61-D21C1711DBC2}"/>
              </a:ext>
            </a:extLst>
          </p:cNvPr>
          <p:cNvSpPr>
            <a:spLocks noGrp="1"/>
          </p:cNvSpPr>
          <p:nvPr>
            <p:ph type="body" sz="quarter" idx="24"/>
          </p:nvPr>
        </p:nvSpPr>
        <p:spPr/>
        <p:txBody>
          <a:bodyPr/>
          <a:lstStyle/>
          <a:p>
            <a:endParaRPr lang="zh-CN" altLang="en-US"/>
          </a:p>
        </p:txBody>
      </p:sp>
      <p:sp>
        <p:nvSpPr>
          <p:cNvPr id="65" name="文本占位符 64">
            <a:extLst>
              <a:ext uri="{FF2B5EF4-FFF2-40B4-BE49-F238E27FC236}">
                <a16:creationId xmlns:a16="http://schemas.microsoft.com/office/drawing/2014/main" id="{F2314113-04A5-445C-AB2A-2C391A90F751}"/>
              </a:ext>
            </a:extLst>
          </p:cNvPr>
          <p:cNvSpPr>
            <a:spLocks noGrp="1"/>
          </p:cNvSpPr>
          <p:nvPr>
            <p:ph type="body" sz="quarter" idx="25"/>
          </p:nvPr>
        </p:nvSpPr>
        <p:spPr/>
        <p:txBody>
          <a:bodyPr/>
          <a:lstStyle/>
          <a:p>
            <a:endParaRPr lang="zh-CN" altLang="en-US"/>
          </a:p>
        </p:txBody>
      </p:sp>
      <p:sp>
        <p:nvSpPr>
          <p:cNvPr id="66" name="文本占位符 65">
            <a:extLst>
              <a:ext uri="{FF2B5EF4-FFF2-40B4-BE49-F238E27FC236}">
                <a16:creationId xmlns:a16="http://schemas.microsoft.com/office/drawing/2014/main" id="{1D984DD2-E212-4FAD-8DAC-5177DEF4CA53}"/>
              </a:ext>
            </a:extLst>
          </p:cNvPr>
          <p:cNvSpPr>
            <a:spLocks noGrp="1"/>
          </p:cNvSpPr>
          <p:nvPr>
            <p:ph type="body" sz="quarter" idx="26"/>
          </p:nvPr>
        </p:nvSpPr>
        <p:spPr/>
        <p:txBody>
          <a:bodyPr/>
          <a:lstStyle/>
          <a:p>
            <a:endParaRPr lang="zh-CN" altLang="en-US"/>
          </a:p>
        </p:txBody>
      </p:sp>
      <p:sp>
        <p:nvSpPr>
          <p:cNvPr id="67" name="文本占位符 66">
            <a:extLst>
              <a:ext uri="{FF2B5EF4-FFF2-40B4-BE49-F238E27FC236}">
                <a16:creationId xmlns:a16="http://schemas.microsoft.com/office/drawing/2014/main" id="{B2804C4A-3A57-47B8-993D-C3CC587D11A7}"/>
              </a:ext>
            </a:extLst>
          </p:cNvPr>
          <p:cNvSpPr>
            <a:spLocks noGrp="1"/>
          </p:cNvSpPr>
          <p:nvPr>
            <p:ph type="body" sz="quarter" idx="27"/>
          </p:nvPr>
        </p:nvSpPr>
        <p:spPr/>
        <p:txBody>
          <a:bodyPr/>
          <a:lstStyle/>
          <a:p>
            <a:endParaRPr lang="zh-CN" altLang="en-US"/>
          </a:p>
        </p:txBody>
      </p:sp>
      <p:sp>
        <p:nvSpPr>
          <p:cNvPr id="68" name="文本占位符 67">
            <a:extLst>
              <a:ext uri="{FF2B5EF4-FFF2-40B4-BE49-F238E27FC236}">
                <a16:creationId xmlns:a16="http://schemas.microsoft.com/office/drawing/2014/main" id="{A3F082C3-C4DA-457D-8329-E03F9BD4D8E6}"/>
              </a:ext>
            </a:extLst>
          </p:cNvPr>
          <p:cNvSpPr>
            <a:spLocks noGrp="1"/>
          </p:cNvSpPr>
          <p:nvPr>
            <p:ph type="body" sz="quarter" idx="28"/>
          </p:nvPr>
        </p:nvSpPr>
        <p:spPr/>
        <p:txBody>
          <a:bodyPr/>
          <a:lstStyle/>
          <a:p>
            <a:endParaRPr lang="zh-CN" altLang="en-US"/>
          </a:p>
        </p:txBody>
      </p:sp>
      <p:sp>
        <p:nvSpPr>
          <p:cNvPr id="69" name="文本占位符 68">
            <a:extLst>
              <a:ext uri="{FF2B5EF4-FFF2-40B4-BE49-F238E27FC236}">
                <a16:creationId xmlns:a16="http://schemas.microsoft.com/office/drawing/2014/main" id="{898A70BD-F92D-4508-81AF-9156BFB1C52F}"/>
              </a:ext>
            </a:extLst>
          </p:cNvPr>
          <p:cNvSpPr>
            <a:spLocks noGrp="1"/>
          </p:cNvSpPr>
          <p:nvPr>
            <p:ph type="body" sz="quarter" idx="29"/>
          </p:nvPr>
        </p:nvSpPr>
        <p:spPr/>
        <p:txBody>
          <a:bodyPr/>
          <a:lstStyle/>
          <a:p>
            <a:endParaRPr lang="zh-CN" altLang="en-US"/>
          </a:p>
        </p:txBody>
      </p:sp>
      <p:sp>
        <p:nvSpPr>
          <p:cNvPr id="70" name="文本占位符 69">
            <a:extLst>
              <a:ext uri="{FF2B5EF4-FFF2-40B4-BE49-F238E27FC236}">
                <a16:creationId xmlns:a16="http://schemas.microsoft.com/office/drawing/2014/main" id="{A94D30CF-465B-4C85-A407-8664372391A8}"/>
              </a:ext>
            </a:extLst>
          </p:cNvPr>
          <p:cNvSpPr>
            <a:spLocks noGrp="1"/>
          </p:cNvSpPr>
          <p:nvPr>
            <p:ph type="body" sz="quarter" idx="30"/>
          </p:nvPr>
        </p:nvSpPr>
        <p:spPr/>
        <p:txBody>
          <a:bodyPr/>
          <a:lstStyle/>
          <a:p>
            <a:endParaRPr lang="zh-CN" altLang="en-US"/>
          </a:p>
        </p:txBody>
      </p:sp>
      <p:sp>
        <p:nvSpPr>
          <p:cNvPr id="71" name="文本占位符 70">
            <a:extLst>
              <a:ext uri="{FF2B5EF4-FFF2-40B4-BE49-F238E27FC236}">
                <a16:creationId xmlns:a16="http://schemas.microsoft.com/office/drawing/2014/main" id="{FC87474E-6168-4449-B031-3C4129117981}"/>
              </a:ext>
            </a:extLst>
          </p:cNvPr>
          <p:cNvSpPr>
            <a:spLocks noGrp="1"/>
          </p:cNvSpPr>
          <p:nvPr>
            <p:ph type="body" sz="quarter" idx="31"/>
          </p:nvPr>
        </p:nvSpPr>
        <p:spPr/>
        <p:txBody>
          <a:bodyPr/>
          <a:lstStyle/>
          <a:p>
            <a:endParaRPr lang="zh-CN" altLang="en-US"/>
          </a:p>
        </p:txBody>
      </p:sp>
      <p:sp>
        <p:nvSpPr>
          <p:cNvPr id="72" name="文本占位符 71">
            <a:extLst>
              <a:ext uri="{FF2B5EF4-FFF2-40B4-BE49-F238E27FC236}">
                <a16:creationId xmlns:a16="http://schemas.microsoft.com/office/drawing/2014/main" id="{3D3EAE94-DFC7-4466-8FDB-1054E3EBB874}"/>
              </a:ext>
            </a:extLst>
          </p:cNvPr>
          <p:cNvSpPr>
            <a:spLocks noGrp="1"/>
          </p:cNvSpPr>
          <p:nvPr>
            <p:ph type="body" sz="quarter" idx="32"/>
          </p:nvPr>
        </p:nvSpPr>
        <p:spPr/>
        <p:txBody>
          <a:bodyPr/>
          <a:lstStyle/>
          <a:p>
            <a:endParaRPr lang="zh-CN" altLang="en-US"/>
          </a:p>
        </p:txBody>
      </p:sp>
      <p:sp>
        <p:nvSpPr>
          <p:cNvPr id="73" name="文本占位符 72">
            <a:extLst>
              <a:ext uri="{FF2B5EF4-FFF2-40B4-BE49-F238E27FC236}">
                <a16:creationId xmlns:a16="http://schemas.microsoft.com/office/drawing/2014/main" id="{8630014E-1D5F-4091-A1FD-D4CF66C58028}"/>
              </a:ext>
            </a:extLst>
          </p:cNvPr>
          <p:cNvSpPr>
            <a:spLocks noGrp="1"/>
          </p:cNvSpPr>
          <p:nvPr>
            <p:ph type="body" sz="quarter" idx="33"/>
          </p:nvPr>
        </p:nvSpPr>
        <p:spPr/>
        <p:txBody>
          <a:bodyPr/>
          <a:lstStyle/>
          <a:p>
            <a:endParaRPr lang="zh-CN" altLang="en-US" dirty="0"/>
          </a:p>
        </p:txBody>
      </p:sp>
      <p:sp>
        <p:nvSpPr>
          <p:cNvPr id="74" name="文本占位符 73">
            <a:extLst>
              <a:ext uri="{FF2B5EF4-FFF2-40B4-BE49-F238E27FC236}">
                <a16:creationId xmlns:a16="http://schemas.microsoft.com/office/drawing/2014/main" id="{27B8F3FB-3422-4FA4-B28E-BB0704A29463}"/>
              </a:ext>
            </a:extLst>
          </p:cNvPr>
          <p:cNvSpPr>
            <a:spLocks noGrp="1"/>
          </p:cNvSpPr>
          <p:nvPr>
            <p:ph type="body" sz="quarter" idx="34"/>
          </p:nvPr>
        </p:nvSpPr>
        <p:spPr/>
        <p:txBody>
          <a:bodyPr/>
          <a:lstStyle/>
          <a:p>
            <a:endParaRPr lang="zh-CN" altLang="en-US"/>
          </a:p>
        </p:txBody>
      </p:sp>
      <p:sp>
        <p:nvSpPr>
          <p:cNvPr id="75" name="文本占位符 74">
            <a:extLst>
              <a:ext uri="{FF2B5EF4-FFF2-40B4-BE49-F238E27FC236}">
                <a16:creationId xmlns:a16="http://schemas.microsoft.com/office/drawing/2014/main" id="{FFE2142D-0C60-45DA-9919-1ED0BE0BF8BA}"/>
              </a:ext>
            </a:extLst>
          </p:cNvPr>
          <p:cNvSpPr>
            <a:spLocks noGrp="1"/>
          </p:cNvSpPr>
          <p:nvPr>
            <p:ph type="body" sz="quarter" idx="35"/>
          </p:nvPr>
        </p:nvSpPr>
        <p:spPr/>
        <p:txBody>
          <a:bodyPr/>
          <a:lstStyle/>
          <a:p>
            <a:endParaRPr lang="zh-CN" altLang="en-US"/>
          </a:p>
        </p:txBody>
      </p:sp>
      <p:sp>
        <p:nvSpPr>
          <p:cNvPr id="76" name="文本占位符 75">
            <a:extLst>
              <a:ext uri="{FF2B5EF4-FFF2-40B4-BE49-F238E27FC236}">
                <a16:creationId xmlns:a16="http://schemas.microsoft.com/office/drawing/2014/main" id="{8584BADA-13DB-4A36-B097-75076E861EDB}"/>
              </a:ext>
            </a:extLst>
          </p:cNvPr>
          <p:cNvSpPr>
            <a:spLocks noGrp="1"/>
          </p:cNvSpPr>
          <p:nvPr>
            <p:ph type="body" sz="quarter" idx="36"/>
          </p:nvPr>
        </p:nvSpPr>
        <p:spPr/>
        <p:txBody>
          <a:bodyPr/>
          <a:lstStyle/>
          <a:p>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F2E67-8034-4902-8BC9-4981491428DA}"/>
              </a:ext>
            </a:extLst>
          </p:cNvPr>
          <p:cNvSpPr>
            <a:spLocks noGrp="1"/>
          </p:cNvSpPr>
          <p:nvPr>
            <p:ph type="title"/>
          </p:nvPr>
        </p:nvSpPr>
        <p:spPr/>
        <p:txBody>
          <a:bodyPr/>
          <a:lstStyle/>
          <a:p>
            <a:r>
              <a:rPr lang="zh-CN" altLang="en-US" dirty="0"/>
              <a:t>查询器选举机制 </a:t>
            </a:r>
          </a:p>
        </p:txBody>
      </p:sp>
      <p:pic>
        <p:nvPicPr>
          <p:cNvPr id="3" name="Picture 2" descr="G:\做的项目\公共\扁平图标切换\更新2015_01_21\oss扁平图标库2015_01_21更新-04.png">
            <a:extLst>
              <a:ext uri="{FF2B5EF4-FFF2-40B4-BE49-F238E27FC236}">
                <a16:creationId xmlns:a16="http://schemas.microsoft.com/office/drawing/2014/main" id="{6B383843-74D8-4CFB-B5DC-1D610AB5E109}"/>
              </a:ext>
            </a:extLst>
          </p:cNvPr>
          <p:cNvPicPr>
            <a:picLocks noChangeAspect="1" noChangeArrowheads="1"/>
          </p:cNvPicPr>
          <p:nvPr/>
        </p:nvPicPr>
        <p:blipFill>
          <a:blip r:embed="rId3" cstate="print"/>
          <a:stretch>
            <a:fillRect/>
          </a:stretch>
        </p:blipFill>
        <p:spPr bwMode="auto">
          <a:xfrm>
            <a:off x="3048373" y="1598910"/>
            <a:ext cx="648072" cy="606304"/>
          </a:xfrm>
          <a:prstGeom prst="rect">
            <a:avLst/>
          </a:prstGeom>
          <a:noFill/>
        </p:spPr>
      </p:pic>
      <p:pic>
        <p:nvPicPr>
          <p:cNvPr id="4" name="Picture 2" descr="G:\做的项目\公共\扁平图标切换\更新2015_01_21\oss扁平图标库2015_01_21更新-04.png">
            <a:extLst>
              <a:ext uri="{FF2B5EF4-FFF2-40B4-BE49-F238E27FC236}">
                <a16:creationId xmlns:a16="http://schemas.microsoft.com/office/drawing/2014/main" id="{8D04EFE3-792D-4D4C-AA4C-8464077ECB05}"/>
              </a:ext>
            </a:extLst>
          </p:cNvPr>
          <p:cNvPicPr>
            <a:picLocks noChangeAspect="1" noChangeArrowheads="1"/>
          </p:cNvPicPr>
          <p:nvPr/>
        </p:nvPicPr>
        <p:blipFill>
          <a:blip r:embed="rId3" cstate="print"/>
          <a:stretch>
            <a:fillRect/>
          </a:stretch>
        </p:blipFill>
        <p:spPr bwMode="auto">
          <a:xfrm>
            <a:off x="8032725" y="1598909"/>
            <a:ext cx="648072" cy="606304"/>
          </a:xfrm>
          <a:prstGeom prst="rect">
            <a:avLst/>
          </a:prstGeom>
          <a:noFill/>
        </p:spPr>
      </p:pic>
      <p:sp>
        <p:nvSpPr>
          <p:cNvPr id="5" name="Line 85">
            <a:extLst>
              <a:ext uri="{FF2B5EF4-FFF2-40B4-BE49-F238E27FC236}">
                <a16:creationId xmlns:a16="http://schemas.microsoft.com/office/drawing/2014/main" id="{7CC50F08-1BEA-426C-B62A-8CEEE5A58015}"/>
              </a:ext>
            </a:extLst>
          </p:cNvPr>
          <p:cNvSpPr>
            <a:spLocks noChangeShapeType="1"/>
          </p:cNvSpPr>
          <p:nvPr/>
        </p:nvSpPr>
        <p:spPr bwMode="auto">
          <a:xfrm flipV="1">
            <a:off x="3372408" y="2205212"/>
            <a:ext cx="0" cy="3132000"/>
          </a:xfrm>
          <a:prstGeom prst="line">
            <a:avLst/>
          </a:prstGeom>
          <a:noFill/>
          <a:ln w="28575">
            <a:solidFill>
              <a:srgbClr val="C00000"/>
            </a:solidFill>
            <a:prstDash val="solid"/>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6" name="Line 85">
            <a:extLst>
              <a:ext uri="{FF2B5EF4-FFF2-40B4-BE49-F238E27FC236}">
                <a16:creationId xmlns:a16="http://schemas.microsoft.com/office/drawing/2014/main" id="{E2972BCC-BA58-46D8-89F7-FEDED21C528E}"/>
              </a:ext>
            </a:extLst>
          </p:cNvPr>
          <p:cNvSpPr>
            <a:spLocks noChangeShapeType="1"/>
          </p:cNvSpPr>
          <p:nvPr/>
        </p:nvSpPr>
        <p:spPr bwMode="auto">
          <a:xfrm flipV="1">
            <a:off x="8392765" y="2205212"/>
            <a:ext cx="0" cy="3132000"/>
          </a:xfrm>
          <a:prstGeom prst="line">
            <a:avLst/>
          </a:prstGeom>
          <a:noFill/>
          <a:ln w="28575">
            <a:solidFill>
              <a:srgbClr val="C00000"/>
            </a:solidFill>
            <a:prstDash val="solid"/>
            <a:round/>
            <a:headEnd/>
            <a:tailEn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7" name="Text Box 88">
            <a:extLst>
              <a:ext uri="{FF2B5EF4-FFF2-40B4-BE49-F238E27FC236}">
                <a16:creationId xmlns:a16="http://schemas.microsoft.com/office/drawing/2014/main" id="{B2EB61BE-0580-46BB-A8B8-D73C2FC4FEA9}"/>
              </a:ext>
            </a:extLst>
          </p:cNvPr>
          <p:cNvSpPr txBox="1">
            <a:spLocks noChangeArrowheads="1"/>
          </p:cNvSpPr>
          <p:nvPr/>
        </p:nvSpPr>
        <p:spPr bwMode="auto">
          <a:xfrm>
            <a:off x="8673191" y="1763561"/>
            <a:ext cx="8178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dirty="0" err="1">
                <a:latin typeface="微软雅黑" panose="020B0503020204020204" pitchFamily="34" charset="-122"/>
                <a:ea typeface="微软雅黑" panose="020B0503020204020204" pitchFamily="34" charset="-122"/>
              </a:rPr>
              <a:t>RouterB</a:t>
            </a:r>
            <a:endParaRPr lang="en-US" altLang="zh-CN" sz="1200" b="1" i="0" dirty="0">
              <a:latin typeface="微软雅黑" panose="020B0503020204020204" pitchFamily="34" charset="-122"/>
              <a:ea typeface="微软雅黑" panose="020B0503020204020204" pitchFamily="34" charset="-122"/>
            </a:endParaRPr>
          </a:p>
          <a:p>
            <a:pPr eaLnBrk="1" fontAlgn="base" hangingPunct="1"/>
            <a:r>
              <a:rPr lang="en-US" altLang="zh-CN" sz="1200" b="1" i="0" dirty="0">
                <a:latin typeface="微软雅黑" panose="020B0503020204020204" pitchFamily="34" charset="-122"/>
                <a:ea typeface="微软雅黑" panose="020B0503020204020204" pitchFamily="34" charset="-122"/>
              </a:rPr>
              <a:t>FC::2/64</a:t>
            </a:r>
          </a:p>
        </p:txBody>
      </p:sp>
      <p:sp>
        <p:nvSpPr>
          <p:cNvPr id="8" name="Text Box 89">
            <a:extLst>
              <a:ext uri="{FF2B5EF4-FFF2-40B4-BE49-F238E27FC236}">
                <a16:creationId xmlns:a16="http://schemas.microsoft.com/office/drawing/2014/main" id="{DDDD5F2A-0423-4D8A-88DF-08F2CA3D43A7}"/>
              </a:ext>
            </a:extLst>
          </p:cNvPr>
          <p:cNvSpPr txBox="1">
            <a:spLocks noChangeArrowheads="1"/>
          </p:cNvSpPr>
          <p:nvPr/>
        </p:nvSpPr>
        <p:spPr bwMode="auto">
          <a:xfrm>
            <a:off x="2192176" y="1699231"/>
            <a:ext cx="9307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lang="en-US" altLang="zh-CN" sz="1200" b="1" i="0" dirty="0" err="1">
                <a:latin typeface="微软雅黑" panose="020B0503020204020204" pitchFamily="34" charset="-122"/>
                <a:ea typeface="微软雅黑" panose="020B0503020204020204" pitchFamily="34" charset="-122"/>
              </a:rPr>
              <a:t>RouterA</a:t>
            </a:r>
            <a:endParaRPr lang="en-US" altLang="zh-CN" sz="1200" b="1" i="0" dirty="0">
              <a:latin typeface="微软雅黑" panose="020B0503020204020204" pitchFamily="34" charset="-122"/>
              <a:ea typeface="微软雅黑" panose="020B0503020204020204" pitchFamily="34" charset="-122"/>
            </a:endParaRPr>
          </a:p>
          <a:p>
            <a:pPr algn="ctr" eaLnBrk="1" fontAlgn="base" hangingPunct="1"/>
            <a:r>
              <a:rPr lang="en-US" altLang="zh-CN" sz="1200" b="1" i="0" dirty="0">
                <a:latin typeface="微软雅黑" panose="020B0503020204020204" pitchFamily="34" charset="-122"/>
                <a:ea typeface="微软雅黑" panose="020B0503020204020204" pitchFamily="34" charset="-122"/>
              </a:rPr>
              <a:t>FC::1/64</a:t>
            </a:r>
          </a:p>
        </p:txBody>
      </p:sp>
      <p:sp>
        <p:nvSpPr>
          <p:cNvPr id="17" name="Text Box 89">
            <a:extLst>
              <a:ext uri="{FF2B5EF4-FFF2-40B4-BE49-F238E27FC236}">
                <a16:creationId xmlns:a16="http://schemas.microsoft.com/office/drawing/2014/main" id="{E70CE1B8-9745-42C1-A8AD-ED8897BABB34}"/>
              </a:ext>
            </a:extLst>
          </p:cNvPr>
          <p:cNvSpPr txBox="1">
            <a:spLocks noChangeArrowheads="1"/>
          </p:cNvSpPr>
          <p:nvPr/>
        </p:nvSpPr>
        <p:spPr bwMode="auto">
          <a:xfrm>
            <a:off x="3460216" y="2444026"/>
            <a:ext cx="19982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lang="en-US" altLang="zh-CN" sz="1200" i="0" dirty="0">
                <a:latin typeface="微软雅黑" panose="020B0503020204020204" pitchFamily="34" charset="-122"/>
                <a:ea typeface="微软雅黑" panose="020B0503020204020204" pitchFamily="34" charset="-122"/>
              </a:rPr>
              <a:t>General Query, </a:t>
            </a:r>
            <a:r>
              <a:rPr lang="en-US" altLang="zh-CN" sz="1200" dirty="0"/>
              <a:t>FF02::1</a:t>
            </a:r>
            <a:endParaRPr lang="en-US" altLang="zh-CN" sz="1200" i="0" dirty="0">
              <a:latin typeface="微软雅黑" panose="020B0503020204020204" pitchFamily="34" charset="-122"/>
              <a:ea typeface="微软雅黑" panose="020B0503020204020204" pitchFamily="34" charset="-122"/>
            </a:endParaRPr>
          </a:p>
        </p:txBody>
      </p:sp>
      <p:sp>
        <p:nvSpPr>
          <p:cNvPr id="18" name="Text Box 89">
            <a:extLst>
              <a:ext uri="{FF2B5EF4-FFF2-40B4-BE49-F238E27FC236}">
                <a16:creationId xmlns:a16="http://schemas.microsoft.com/office/drawing/2014/main" id="{4B3A792C-6B08-4DE3-89EF-DEF191F9AC4E}"/>
              </a:ext>
            </a:extLst>
          </p:cNvPr>
          <p:cNvSpPr txBox="1">
            <a:spLocks noChangeArrowheads="1"/>
          </p:cNvSpPr>
          <p:nvPr/>
        </p:nvSpPr>
        <p:spPr bwMode="auto">
          <a:xfrm>
            <a:off x="6404644" y="2472590"/>
            <a:ext cx="18801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lang="en-US" altLang="zh-CN" sz="1200" i="0" dirty="0">
                <a:latin typeface="微软雅黑" panose="020B0503020204020204" pitchFamily="34" charset="-122"/>
                <a:ea typeface="微软雅黑" panose="020B0503020204020204" pitchFamily="34" charset="-122"/>
              </a:rPr>
              <a:t>General Query, </a:t>
            </a:r>
            <a:r>
              <a:rPr lang="en-US" altLang="zh-CN" sz="1200" dirty="0"/>
              <a:t>FF02::1</a:t>
            </a:r>
            <a:endParaRPr lang="en-US" altLang="zh-CN" sz="1200" i="0" dirty="0">
              <a:latin typeface="微软雅黑" panose="020B0503020204020204" pitchFamily="34" charset="-122"/>
              <a:ea typeface="微软雅黑" panose="020B0503020204020204" pitchFamily="34" charset="-122"/>
            </a:endParaRPr>
          </a:p>
        </p:txBody>
      </p:sp>
      <p:sp>
        <p:nvSpPr>
          <p:cNvPr id="19" name="Text Box 89">
            <a:extLst>
              <a:ext uri="{FF2B5EF4-FFF2-40B4-BE49-F238E27FC236}">
                <a16:creationId xmlns:a16="http://schemas.microsoft.com/office/drawing/2014/main" id="{B3B23632-51C8-4387-8925-6476D25CD421}"/>
              </a:ext>
            </a:extLst>
          </p:cNvPr>
          <p:cNvSpPr txBox="1">
            <a:spLocks noChangeArrowheads="1"/>
          </p:cNvSpPr>
          <p:nvPr/>
        </p:nvSpPr>
        <p:spPr bwMode="auto">
          <a:xfrm>
            <a:off x="1988909" y="2654060"/>
            <a:ext cx="1337270" cy="27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lang="zh-CN" altLang="en-US" sz="1200" i="0" dirty="0">
                <a:latin typeface="微软雅黑" panose="020B0503020204020204" pitchFamily="34" charset="-122"/>
                <a:ea typeface="微软雅黑" panose="020B0503020204020204" pitchFamily="34" charset="-122"/>
              </a:rPr>
              <a:t>查询器</a:t>
            </a:r>
            <a:endParaRPr lang="en-US" altLang="zh-CN" sz="1200" i="0" dirty="0">
              <a:latin typeface="微软雅黑" panose="020B0503020204020204" pitchFamily="34" charset="-122"/>
              <a:ea typeface="微软雅黑" panose="020B0503020204020204" pitchFamily="34" charset="-122"/>
            </a:endParaRPr>
          </a:p>
        </p:txBody>
      </p:sp>
      <p:cxnSp>
        <p:nvCxnSpPr>
          <p:cNvPr id="21" name="直接箭头连接符 20">
            <a:extLst>
              <a:ext uri="{FF2B5EF4-FFF2-40B4-BE49-F238E27FC236}">
                <a16:creationId xmlns:a16="http://schemas.microsoft.com/office/drawing/2014/main" id="{3CF24CE9-9173-469C-BA36-E465A54C54F8}"/>
              </a:ext>
            </a:extLst>
          </p:cNvPr>
          <p:cNvCxnSpPr/>
          <p:nvPr/>
        </p:nvCxnSpPr>
        <p:spPr bwMode="auto">
          <a:xfrm>
            <a:off x="3532225" y="2772006"/>
            <a:ext cx="4680000" cy="0"/>
          </a:xfrm>
          <a:prstGeom prst="straightConnector1">
            <a:avLst/>
          </a:prstGeom>
          <a:solidFill>
            <a:schemeClr val="accent1"/>
          </a:solidFill>
          <a:ln w="19050" cap="flat" cmpd="sng" algn="ctr">
            <a:solidFill>
              <a:schemeClr val="tx1"/>
            </a:solidFill>
            <a:prstDash val="solid"/>
            <a:round/>
            <a:headEnd type="triangle"/>
            <a:tailEnd type="triangle"/>
          </a:ln>
          <a:effectLst/>
        </p:spPr>
      </p:cxnSp>
      <p:sp>
        <p:nvSpPr>
          <p:cNvPr id="22" name="矩形 21">
            <a:extLst>
              <a:ext uri="{FF2B5EF4-FFF2-40B4-BE49-F238E27FC236}">
                <a16:creationId xmlns:a16="http://schemas.microsoft.com/office/drawing/2014/main" id="{10A4D1C4-EC09-49E4-85F2-1F067D37B4AD}"/>
              </a:ext>
            </a:extLst>
          </p:cNvPr>
          <p:cNvSpPr/>
          <p:nvPr/>
        </p:nvSpPr>
        <p:spPr>
          <a:xfrm>
            <a:off x="8413428" y="2611089"/>
            <a:ext cx="13872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r>
              <a:rPr lang="zh-CN" altLang="en-US" sz="1200" dirty="0">
                <a:latin typeface="微软雅黑" panose="020B0503020204020204" pitchFamily="34" charset="-122"/>
                <a:ea typeface="微软雅黑" panose="020B0503020204020204" pitchFamily="34" charset="-122"/>
              </a:rPr>
              <a:t>非查询器</a:t>
            </a:r>
          </a:p>
        </p:txBody>
      </p:sp>
      <p:cxnSp>
        <p:nvCxnSpPr>
          <p:cNvPr id="24" name="直接箭头连接符 23">
            <a:extLst>
              <a:ext uri="{FF2B5EF4-FFF2-40B4-BE49-F238E27FC236}">
                <a16:creationId xmlns:a16="http://schemas.microsoft.com/office/drawing/2014/main" id="{EC24AB95-ABB1-47D2-B7F5-A6DDE100F624}"/>
              </a:ext>
            </a:extLst>
          </p:cNvPr>
          <p:cNvCxnSpPr/>
          <p:nvPr/>
        </p:nvCxnSpPr>
        <p:spPr bwMode="auto">
          <a:xfrm>
            <a:off x="2660166" y="2222043"/>
            <a:ext cx="0" cy="36000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36649176-4E33-4ED9-9850-618074E704D3}"/>
              </a:ext>
            </a:extLst>
          </p:cNvPr>
          <p:cNvCxnSpPr/>
          <p:nvPr/>
        </p:nvCxnSpPr>
        <p:spPr bwMode="auto">
          <a:xfrm>
            <a:off x="9070842" y="2222043"/>
            <a:ext cx="0" cy="36000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26" name="矩形 25">
            <a:extLst>
              <a:ext uri="{FF2B5EF4-FFF2-40B4-BE49-F238E27FC236}">
                <a16:creationId xmlns:a16="http://schemas.microsoft.com/office/drawing/2014/main" id="{64E8F078-5AFC-42AA-8753-AC7AF09039C0}"/>
              </a:ext>
            </a:extLst>
          </p:cNvPr>
          <p:cNvSpPr/>
          <p:nvPr/>
        </p:nvSpPr>
        <p:spPr>
          <a:xfrm>
            <a:off x="9821329" y="2582043"/>
            <a:ext cx="13872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r>
              <a:rPr lang="zh-CN" altLang="en-US" sz="1200" dirty="0">
                <a:latin typeface="微软雅黑" panose="020B0503020204020204" pitchFamily="34" charset="-122"/>
                <a:ea typeface="微软雅黑" panose="020B0503020204020204" pitchFamily="34" charset="-122"/>
              </a:rPr>
              <a:t>设置定时器</a:t>
            </a:r>
          </a:p>
        </p:txBody>
      </p:sp>
      <p:cxnSp>
        <p:nvCxnSpPr>
          <p:cNvPr id="27" name="直接箭头连接符 26">
            <a:extLst>
              <a:ext uri="{FF2B5EF4-FFF2-40B4-BE49-F238E27FC236}">
                <a16:creationId xmlns:a16="http://schemas.microsoft.com/office/drawing/2014/main" id="{F22FB47D-10CB-44AB-8C13-50C4DA96BDFF}"/>
              </a:ext>
            </a:extLst>
          </p:cNvPr>
          <p:cNvCxnSpPr>
            <a:cxnSpLocks/>
          </p:cNvCxnSpPr>
          <p:nvPr/>
        </p:nvCxnSpPr>
        <p:spPr bwMode="auto">
          <a:xfrm>
            <a:off x="9616865" y="2720542"/>
            <a:ext cx="408927" cy="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2E3EF11E-F624-4733-81EC-AA1199DD2F47}"/>
              </a:ext>
            </a:extLst>
          </p:cNvPr>
          <p:cNvCxnSpPr/>
          <p:nvPr/>
        </p:nvCxnSpPr>
        <p:spPr bwMode="auto">
          <a:xfrm>
            <a:off x="3532225" y="3350933"/>
            <a:ext cx="4680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0" name="直接箭头连接符 29">
            <a:extLst>
              <a:ext uri="{FF2B5EF4-FFF2-40B4-BE49-F238E27FC236}">
                <a16:creationId xmlns:a16="http://schemas.microsoft.com/office/drawing/2014/main" id="{BA8C44BE-C433-4502-9043-EA8D4755F542}"/>
              </a:ext>
            </a:extLst>
          </p:cNvPr>
          <p:cNvCxnSpPr/>
          <p:nvPr/>
        </p:nvCxnSpPr>
        <p:spPr bwMode="auto">
          <a:xfrm>
            <a:off x="3532225" y="3887397"/>
            <a:ext cx="4680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1" name="矩形 30">
            <a:extLst>
              <a:ext uri="{FF2B5EF4-FFF2-40B4-BE49-F238E27FC236}">
                <a16:creationId xmlns:a16="http://schemas.microsoft.com/office/drawing/2014/main" id="{0BAFC714-EA62-414E-8A3E-CD290A8A1354}"/>
              </a:ext>
            </a:extLst>
          </p:cNvPr>
          <p:cNvSpPr/>
          <p:nvPr/>
        </p:nvSpPr>
        <p:spPr>
          <a:xfrm>
            <a:off x="3532225" y="3033741"/>
            <a:ext cx="25562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altLang="zh-CN" sz="1200" dirty="0">
                <a:latin typeface="微软雅黑" panose="020B0503020204020204" pitchFamily="34" charset="-122"/>
                <a:ea typeface="微软雅黑" panose="020B0503020204020204" pitchFamily="34" charset="-122"/>
              </a:rPr>
              <a:t>General Query, </a:t>
            </a:r>
            <a:r>
              <a:rPr lang="en-US" altLang="zh-CN" sz="1200" dirty="0"/>
              <a:t>FF02::1</a:t>
            </a:r>
            <a:endParaRPr lang="en-US" altLang="zh-CN" sz="12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FE2902B8-BE94-4704-B33B-5CC9AE3A944B}"/>
              </a:ext>
            </a:extLst>
          </p:cNvPr>
          <p:cNvSpPr/>
          <p:nvPr/>
        </p:nvSpPr>
        <p:spPr>
          <a:xfrm>
            <a:off x="3535921" y="3570204"/>
            <a:ext cx="25562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altLang="zh-CN" sz="1200" dirty="0">
                <a:latin typeface="微软雅黑" panose="020B0503020204020204" pitchFamily="34" charset="-122"/>
                <a:ea typeface="微软雅黑" panose="020B0503020204020204" pitchFamily="34" charset="-122"/>
              </a:rPr>
              <a:t>General Query, </a:t>
            </a:r>
            <a:r>
              <a:rPr lang="en-US" altLang="zh-CN" sz="1200" dirty="0"/>
              <a:t>FF02::1</a:t>
            </a:r>
            <a:endParaRPr lang="en-US" altLang="zh-CN" sz="120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1D491D3C-B468-4F62-AB60-EBB26B83AD1F}"/>
              </a:ext>
            </a:extLst>
          </p:cNvPr>
          <p:cNvSpPr/>
          <p:nvPr/>
        </p:nvSpPr>
        <p:spPr>
          <a:xfrm>
            <a:off x="8673191" y="3212434"/>
            <a:ext cx="13872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zh-CN" altLang="en-US" sz="1200" dirty="0">
                <a:latin typeface="微软雅黑" panose="020B0503020204020204" pitchFamily="34" charset="-122"/>
                <a:ea typeface="微软雅黑" panose="020B0503020204020204" pitchFamily="34" charset="-122"/>
              </a:rPr>
              <a:t>刷新定时器</a:t>
            </a:r>
          </a:p>
        </p:txBody>
      </p:sp>
      <p:sp>
        <p:nvSpPr>
          <p:cNvPr id="35" name="矩形 34">
            <a:extLst>
              <a:ext uri="{FF2B5EF4-FFF2-40B4-BE49-F238E27FC236}">
                <a16:creationId xmlns:a16="http://schemas.microsoft.com/office/drawing/2014/main" id="{3A959758-FF18-4672-AD16-8D6ECEC9DE7C}"/>
              </a:ext>
            </a:extLst>
          </p:cNvPr>
          <p:cNvSpPr/>
          <p:nvPr/>
        </p:nvSpPr>
        <p:spPr>
          <a:xfrm>
            <a:off x="8673190" y="3763972"/>
            <a:ext cx="13872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zh-CN" altLang="en-US" sz="1200" dirty="0">
                <a:latin typeface="微软雅黑" panose="020B0503020204020204" pitchFamily="34" charset="-122"/>
                <a:ea typeface="微软雅黑" panose="020B0503020204020204" pitchFamily="34" charset="-122"/>
              </a:rPr>
              <a:t>刷新定时器</a:t>
            </a:r>
          </a:p>
        </p:txBody>
      </p:sp>
      <p:sp>
        <p:nvSpPr>
          <p:cNvPr id="36" name="矩形 35">
            <a:extLst>
              <a:ext uri="{FF2B5EF4-FFF2-40B4-BE49-F238E27FC236}">
                <a16:creationId xmlns:a16="http://schemas.microsoft.com/office/drawing/2014/main" id="{887DBFA4-B7BE-43F4-A123-0AA658BDD65F}"/>
              </a:ext>
            </a:extLst>
          </p:cNvPr>
          <p:cNvSpPr/>
          <p:nvPr/>
        </p:nvSpPr>
        <p:spPr>
          <a:xfrm>
            <a:off x="3734963" y="3290432"/>
            <a:ext cx="25562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altLang="zh-CN" sz="1200" dirty="0">
                <a:latin typeface="微软雅黑" panose="020B0503020204020204" pitchFamily="34" charset="-122"/>
                <a:ea typeface="微软雅黑" panose="020B0503020204020204" pitchFamily="34" charset="-122"/>
              </a:rPr>
              <a:t>……</a:t>
            </a:r>
          </a:p>
        </p:txBody>
      </p:sp>
      <p:cxnSp>
        <p:nvCxnSpPr>
          <p:cNvPr id="39" name="直接箭头连接符 38">
            <a:extLst>
              <a:ext uri="{FF2B5EF4-FFF2-40B4-BE49-F238E27FC236}">
                <a16:creationId xmlns:a16="http://schemas.microsoft.com/office/drawing/2014/main" id="{AF7F1096-7275-4740-93A7-EFF308083F82}"/>
              </a:ext>
            </a:extLst>
          </p:cNvPr>
          <p:cNvCxnSpPr/>
          <p:nvPr/>
        </p:nvCxnSpPr>
        <p:spPr bwMode="auto">
          <a:xfrm flipH="1">
            <a:off x="3532225" y="4803266"/>
            <a:ext cx="4680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9BCEDD70-35C4-4818-83A8-92CA8309DE27}"/>
              </a:ext>
            </a:extLst>
          </p:cNvPr>
          <p:cNvCxnSpPr/>
          <p:nvPr/>
        </p:nvCxnSpPr>
        <p:spPr bwMode="auto">
          <a:xfrm>
            <a:off x="3532225" y="4335214"/>
            <a:ext cx="4680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42" name="禁止符 41">
            <a:extLst>
              <a:ext uri="{FF2B5EF4-FFF2-40B4-BE49-F238E27FC236}">
                <a16:creationId xmlns:a16="http://schemas.microsoft.com/office/drawing/2014/main" id="{5870F683-3892-4372-85B9-D880C0148D42}"/>
              </a:ext>
            </a:extLst>
          </p:cNvPr>
          <p:cNvSpPr/>
          <p:nvPr/>
        </p:nvSpPr>
        <p:spPr bwMode="auto">
          <a:xfrm>
            <a:off x="7547639" y="4216959"/>
            <a:ext cx="261160" cy="255697"/>
          </a:xfrm>
          <a:prstGeom prst="noSmoking">
            <a:avLst>
              <a:gd name="adj" fmla="val 13282"/>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3" name="矩形 42">
            <a:extLst>
              <a:ext uri="{FF2B5EF4-FFF2-40B4-BE49-F238E27FC236}">
                <a16:creationId xmlns:a16="http://schemas.microsoft.com/office/drawing/2014/main" id="{FA3EE562-9154-4E50-9BEC-D433560FAD46}"/>
              </a:ext>
            </a:extLst>
          </p:cNvPr>
          <p:cNvSpPr/>
          <p:nvPr/>
        </p:nvSpPr>
        <p:spPr>
          <a:xfrm>
            <a:off x="8680797" y="4192832"/>
            <a:ext cx="13872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zh-CN" altLang="en-US" sz="1200" dirty="0">
                <a:latin typeface="微软雅黑" panose="020B0503020204020204" pitchFamily="34" charset="-122"/>
                <a:ea typeface="微软雅黑" panose="020B0503020204020204" pitchFamily="34" charset="-122"/>
              </a:rPr>
              <a:t>定时器超时</a:t>
            </a:r>
          </a:p>
        </p:txBody>
      </p:sp>
      <p:sp>
        <p:nvSpPr>
          <p:cNvPr id="44" name="Text Box 89">
            <a:extLst>
              <a:ext uri="{FF2B5EF4-FFF2-40B4-BE49-F238E27FC236}">
                <a16:creationId xmlns:a16="http://schemas.microsoft.com/office/drawing/2014/main" id="{3A361529-958F-4617-BE69-3015762D5A7A}"/>
              </a:ext>
            </a:extLst>
          </p:cNvPr>
          <p:cNvSpPr txBox="1">
            <a:spLocks noChangeArrowheads="1"/>
          </p:cNvSpPr>
          <p:nvPr/>
        </p:nvSpPr>
        <p:spPr bwMode="auto">
          <a:xfrm>
            <a:off x="6491995" y="4525218"/>
            <a:ext cx="18801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lang="en-US" altLang="zh-CN" sz="1200" i="0" dirty="0">
                <a:latin typeface="微软雅黑" panose="020B0503020204020204" pitchFamily="34" charset="-122"/>
                <a:ea typeface="微软雅黑" panose="020B0503020204020204" pitchFamily="34" charset="-122"/>
              </a:rPr>
              <a:t>General Query, </a:t>
            </a:r>
            <a:r>
              <a:rPr lang="en-US" altLang="zh-CN" sz="1200" dirty="0"/>
              <a:t>FF02::1</a:t>
            </a:r>
            <a:endParaRPr lang="en-US" altLang="zh-CN" sz="1200" i="0" dirty="0">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F1ACCC6C-B6F4-4786-A34D-7F862038578F}"/>
              </a:ext>
            </a:extLst>
          </p:cNvPr>
          <p:cNvSpPr/>
          <p:nvPr/>
        </p:nvSpPr>
        <p:spPr>
          <a:xfrm>
            <a:off x="5725547" y="4839318"/>
            <a:ext cx="25562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fontAlgn="base"/>
            <a:r>
              <a:rPr lang="en-US" altLang="zh-CN" sz="1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77082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A9C00D3-818B-4946-BD26-8E6EE6AEB9C6}"/>
              </a:ext>
            </a:extLst>
          </p:cNvPr>
          <p:cNvSpPr>
            <a:spLocks noGrp="1" noChangeArrowheads="1"/>
          </p:cNvSpPr>
          <p:nvPr>
            <p:ph type="title"/>
          </p:nvPr>
        </p:nvSpPr>
        <p:spPr/>
        <p:txBody>
          <a:bodyPr/>
          <a:lstStyle/>
          <a:p>
            <a:r>
              <a:rPr lang="zh-CN" altLang="en-US"/>
              <a:t>组成员加入过程</a:t>
            </a:r>
          </a:p>
        </p:txBody>
      </p:sp>
      <p:sp>
        <p:nvSpPr>
          <p:cNvPr id="15382" name="Line 100">
            <a:extLst>
              <a:ext uri="{FF2B5EF4-FFF2-40B4-BE49-F238E27FC236}">
                <a16:creationId xmlns:a16="http://schemas.microsoft.com/office/drawing/2014/main" id="{A5D5D5CE-D76F-4007-B6A7-6BC698B14C1F}"/>
              </a:ext>
            </a:extLst>
          </p:cNvPr>
          <p:cNvSpPr>
            <a:spLocks noChangeShapeType="1"/>
          </p:cNvSpPr>
          <p:nvPr/>
        </p:nvSpPr>
        <p:spPr bwMode="auto">
          <a:xfrm>
            <a:off x="1080422" y="4689140"/>
            <a:ext cx="855663"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383" name="Line 101">
            <a:extLst>
              <a:ext uri="{FF2B5EF4-FFF2-40B4-BE49-F238E27FC236}">
                <a16:creationId xmlns:a16="http://schemas.microsoft.com/office/drawing/2014/main" id="{E59BFED9-C40C-4B5A-BE47-03F25D246437}"/>
              </a:ext>
            </a:extLst>
          </p:cNvPr>
          <p:cNvSpPr>
            <a:spLocks noChangeShapeType="1"/>
          </p:cNvSpPr>
          <p:nvPr/>
        </p:nvSpPr>
        <p:spPr bwMode="auto">
          <a:xfrm>
            <a:off x="1080422" y="5409220"/>
            <a:ext cx="855663" cy="0"/>
          </a:xfrm>
          <a:prstGeom prst="line">
            <a:avLst/>
          </a:prstGeom>
          <a:noFill/>
          <a:ln w="25400">
            <a:solidFill>
              <a:srgbClr val="00FF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384" name="Text Box 102">
            <a:extLst>
              <a:ext uri="{FF2B5EF4-FFF2-40B4-BE49-F238E27FC236}">
                <a16:creationId xmlns:a16="http://schemas.microsoft.com/office/drawing/2014/main" id="{6D4549B2-2E2A-4F7E-B439-BFC3C4A903B2}"/>
              </a:ext>
            </a:extLst>
          </p:cNvPr>
          <p:cNvSpPr txBox="1">
            <a:spLocks noChangeArrowheads="1"/>
          </p:cNvSpPr>
          <p:nvPr/>
        </p:nvSpPr>
        <p:spPr bwMode="auto">
          <a:xfrm>
            <a:off x="1080422" y="4368125"/>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zh-CN" altLang="en-US" sz="1400" b="1" i="0" dirty="0">
                <a:latin typeface="微软雅黑" panose="020B0503020204020204" pitchFamily="34" charset="-122"/>
                <a:ea typeface="微软雅黑" panose="020B0503020204020204" pitchFamily="34" charset="-122"/>
              </a:rPr>
              <a:t>普遍查询</a:t>
            </a:r>
            <a:endParaRPr lang="en-US" altLang="zh-CN" sz="1400" b="1" i="0" dirty="0">
              <a:latin typeface="微软雅黑" panose="020B0503020204020204" pitchFamily="34" charset="-122"/>
              <a:ea typeface="微软雅黑" panose="020B0503020204020204" pitchFamily="34" charset="-122"/>
            </a:endParaRPr>
          </a:p>
        </p:txBody>
      </p:sp>
      <p:sp>
        <p:nvSpPr>
          <p:cNvPr id="15385" name="Text Box 103">
            <a:extLst>
              <a:ext uri="{FF2B5EF4-FFF2-40B4-BE49-F238E27FC236}">
                <a16:creationId xmlns:a16="http://schemas.microsoft.com/office/drawing/2014/main" id="{18DEF71D-DDE2-432E-9668-F217AFB95F3D}"/>
              </a:ext>
            </a:extLst>
          </p:cNvPr>
          <p:cNvSpPr txBox="1">
            <a:spLocks noChangeArrowheads="1"/>
          </p:cNvSpPr>
          <p:nvPr/>
        </p:nvSpPr>
        <p:spPr bwMode="auto">
          <a:xfrm>
            <a:off x="1080422" y="5045710"/>
            <a:ext cx="1659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Report (join G1)</a:t>
            </a:r>
          </a:p>
        </p:txBody>
      </p:sp>
      <p:sp>
        <p:nvSpPr>
          <p:cNvPr id="15387" name="Text Box 107">
            <a:extLst>
              <a:ext uri="{FF2B5EF4-FFF2-40B4-BE49-F238E27FC236}">
                <a16:creationId xmlns:a16="http://schemas.microsoft.com/office/drawing/2014/main" id="{10C75180-50C9-4A09-9677-F9F0621EBC1B}"/>
              </a:ext>
            </a:extLst>
          </p:cNvPr>
          <p:cNvSpPr txBox="1">
            <a:spLocks noChangeArrowheads="1"/>
          </p:cNvSpPr>
          <p:nvPr/>
        </p:nvSpPr>
        <p:spPr bwMode="auto">
          <a:xfrm>
            <a:off x="1080422" y="5723295"/>
            <a:ext cx="1659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Report (join G2)</a:t>
            </a:r>
          </a:p>
        </p:txBody>
      </p:sp>
      <p:sp>
        <p:nvSpPr>
          <p:cNvPr id="15388" name="Line 108">
            <a:extLst>
              <a:ext uri="{FF2B5EF4-FFF2-40B4-BE49-F238E27FC236}">
                <a16:creationId xmlns:a16="http://schemas.microsoft.com/office/drawing/2014/main" id="{E4DDD431-74D7-42F3-A74B-C4F7EBC684B3}"/>
              </a:ext>
            </a:extLst>
          </p:cNvPr>
          <p:cNvSpPr>
            <a:spLocks noChangeShapeType="1"/>
          </p:cNvSpPr>
          <p:nvPr/>
        </p:nvSpPr>
        <p:spPr bwMode="auto">
          <a:xfrm>
            <a:off x="1080422" y="6057292"/>
            <a:ext cx="855663" cy="0"/>
          </a:xfrm>
          <a:prstGeom prst="line">
            <a:avLst/>
          </a:prstGeom>
          <a:noFill/>
          <a:ln w="25400">
            <a:solidFill>
              <a:srgbClr val="80008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pic>
        <p:nvPicPr>
          <p:cNvPr id="203" name="图片 202" descr="网络云4.png">
            <a:extLst>
              <a:ext uri="{FF2B5EF4-FFF2-40B4-BE49-F238E27FC236}">
                <a16:creationId xmlns:a16="http://schemas.microsoft.com/office/drawing/2014/main" id="{87561200-A2FA-45A6-B79D-950207BF7182}"/>
              </a:ext>
            </a:extLst>
          </p:cNvPr>
          <p:cNvPicPr>
            <a:picLocks noChangeAspect="1"/>
          </p:cNvPicPr>
          <p:nvPr/>
        </p:nvPicPr>
        <p:blipFill>
          <a:blip r:embed="rId3" cstate="print"/>
          <a:stretch>
            <a:fillRect/>
          </a:stretch>
        </p:blipFill>
        <p:spPr>
          <a:xfrm>
            <a:off x="4220309" y="1267697"/>
            <a:ext cx="4140104" cy="2535391"/>
          </a:xfrm>
          <a:prstGeom prst="rect">
            <a:avLst/>
          </a:prstGeom>
        </p:spPr>
      </p:pic>
      <p:sp>
        <p:nvSpPr>
          <p:cNvPr id="15364" name="Line 82">
            <a:extLst>
              <a:ext uri="{FF2B5EF4-FFF2-40B4-BE49-F238E27FC236}">
                <a16:creationId xmlns:a16="http://schemas.microsoft.com/office/drawing/2014/main" id="{D79413DF-3577-4A7D-AD9B-843AD641C536}"/>
              </a:ext>
            </a:extLst>
          </p:cNvPr>
          <p:cNvSpPr>
            <a:spLocks noChangeShapeType="1"/>
          </p:cNvSpPr>
          <p:nvPr/>
        </p:nvSpPr>
        <p:spPr bwMode="auto">
          <a:xfrm>
            <a:off x="7930695" y="2891921"/>
            <a:ext cx="0" cy="1217519"/>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365" name="Line 83">
            <a:extLst>
              <a:ext uri="{FF2B5EF4-FFF2-40B4-BE49-F238E27FC236}">
                <a16:creationId xmlns:a16="http://schemas.microsoft.com/office/drawing/2014/main" id="{323746FD-B3DC-4EC6-A35C-810EA9E93536}"/>
              </a:ext>
            </a:extLst>
          </p:cNvPr>
          <p:cNvSpPr>
            <a:spLocks noChangeShapeType="1"/>
          </p:cNvSpPr>
          <p:nvPr/>
        </p:nvSpPr>
        <p:spPr bwMode="auto">
          <a:xfrm flipH="1">
            <a:off x="3521335" y="4109439"/>
            <a:ext cx="523563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366" name="Line 84">
            <a:extLst>
              <a:ext uri="{FF2B5EF4-FFF2-40B4-BE49-F238E27FC236}">
                <a16:creationId xmlns:a16="http://schemas.microsoft.com/office/drawing/2014/main" id="{0FC01C6B-5CEC-46FE-9ED6-C5E67A232F3C}"/>
              </a:ext>
            </a:extLst>
          </p:cNvPr>
          <p:cNvSpPr>
            <a:spLocks noChangeShapeType="1"/>
          </p:cNvSpPr>
          <p:nvPr/>
        </p:nvSpPr>
        <p:spPr bwMode="auto">
          <a:xfrm>
            <a:off x="4734491" y="3446048"/>
            <a:ext cx="0" cy="663392"/>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367" name="Line 85">
            <a:extLst>
              <a:ext uri="{FF2B5EF4-FFF2-40B4-BE49-F238E27FC236}">
                <a16:creationId xmlns:a16="http://schemas.microsoft.com/office/drawing/2014/main" id="{6E1433A3-0544-4381-BD05-74C60448B0B0}"/>
              </a:ext>
            </a:extLst>
          </p:cNvPr>
          <p:cNvSpPr>
            <a:spLocks noChangeShapeType="1"/>
          </p:cNvSpPr>
          <p:nvPr/>
        </p:nvSpPr>
        <p:spPr bwMode="auto">
          <a:xfrm flipV="1">
            <a:off x="4182349" y="4109440"/>
            <a:ext cx="0" cy="995087"/>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368" name="Line 86">
            <a:extLst>
              <a:ext uri="{FF2B5EF4-FFF2-40B4-BE49-F238E27FC236}">
                <a16:creationId xmlns:a16="http://schemas.microsoft.com/office/drawing/2014/main" id="{9555D2D2-A4A7-48A2-88C1-A18AE5EF584F}"/>
              </a:ext>
            </a:extLst>
          </p:cNvPr>
          <p:cNvSpPr>
            <a:spLocks noChangeShapeType="1"/>
          </p:cNvSpPr>
          <p:nvPr/>
        </p:nvSpPr>
        <p:spPr bwMode="auto">
          <a:xfrm flipV="1">
            <a:off x="6110959" y="4109440"/>
            <a:ext cx="0" cy="995087"/>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369" name="Line 87">
            <a:extLst>
              <a:ext uri="{FF2B5EF4-FFF2-40B4-BE49-F238E27FC236}">
                <a16:creationId xmlns:a16="http://schemas.microsoft.com/office/drawing/2014/main" id="{648F26E3-3799-403E-9A6F-6A9174B89859}"/>
              </a:ext>
            </a:extLst>
          </p:cNvPr>
          <p:cNvSpPr>
            <a:spLocks noChangeShapeType="1"/>
          </p:cNvSpPr>
          <p:nvPr/>
        </p:nvSpPr>
        <p:spPr bwMode="auto">
          <a:xfrm flipV="1">
            <a:off x="8426456" y="4109440"/>
            <a:ext cx="0" cy="995087"/>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370" name="Text Box 88">
            <a:extLst>
              <a:ext uri="{FF2B5EF4-FFF2-40B4-BE49-F238E27FC236}">
                <a16:creationId xmlns:a16="http://schemas.microsoft.com/office/drawing/2014/main" id="{CFD7EEC7-05FE-4F0A-9FD5-B5F915722D9F}"/>
              </a:ext>
            </a:extLst>
          </p:cNvPr>
          <p:cNvSpPr txBox="1">
            <a:spLocks noChangeArrowheads="1"/>
          </p:cNvSpPr>
          <p:nvPr/>
        </p:nvSpPr>
        <p:spPr bwMode="auto">
          <a:xfrm>
            <a:off x="8315639" y="2624612"/>
            <a:ext cx="1200741" cy="6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Router A</a:t>
            </a:r>
          </a:p>
          <a:p>
            <a:pPr eaLnBrk="1" fontAlgn="base" hangingPunct="1"/>
            <a:r>
              <a:rPr lang="en-US" altLang="zh-CN" sz="1400" b="1" i="0">
                <a:latin typeface="微软雅黑" panose="020B0503020204020204" pitchFamily="34" charset="-122"/>
                <a:ea typeface="微软雅黑" panose="020B0503020204020204" pitchFamily="34" charset="-122"/>
              </a:rPr>
              <a:t>Querier</a:t>
            </a:r>
          </a:p>
        </p:txBody>
      </p:sp>
      <p:sp>
        <p:nvSpPr>
          <p:cNvPr id="15371" name="Text Box 89">
            <a:extLst>
              <a:ext uri="{FF2B5EF4-FFF2-40B4-BE49-F238E27FC236}">
                <a16:creationId xmlns:a16="http://schemas.microsoft.com/office/drawing/2014/main" id="{C1E55545-22D6-4FC4-93FF-1A93CF8771E1}"/>
              </a:ext>
            </a:extLst>
          </p:cNvPr>
          <p:cNvSpPr txBox="1">
            <a:spLocks noChangeArrowheads="1"/>
          </p:cNvSpPr>
          <p:nvPr/>
        </p:nvSpPr>
        <p:spPr bwMode="auto">
          <a:xfrm>
            <a:off x="2741725" y="2884117"/>
            <a:ext cx="1186999" cy="37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Router B</a:t>
            </a:r>
          </a:p>
        </p:txBody>
      </p:sp>
      <p:sp>
        <p:nvSpPr>
          <p:cNvPr id="15372" name="Text Box 90">
            <a:extLst>
              <a:ext uri="{FF2B5EF4-FFF2-40B4-BE49-F238E27FC236}">
                <a16:creationId xmlns:a16="http://schemas.microsoft.com/office/drawing/2014/main" id="{B2B2CC4B-BB32-4197-BCC9-3B1381537F49}"/>
              </a:ext>
            </a:extLst>
          </p:cNvPr>
          <p:cNvSpPr txBox="1">
            <a:spLocks noChangeArrowheads="1"/>
          </p:cNvSpPr>
          <p:nvPr/>
        </p:nvSpPr>
        <p:spPr bwMode="auto">
          <a:xfrm>
            <a:off x="3239429" y="5877184"/>
            <a:ext cx="980004" cy="37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Host A</a:t>
            </a:r>
          </a:p>
        </p:txBody>
      </p:sp>
      <p:sp>
        <p:nvSpPr>
          <p:cNvPr id="15373" name="Text Box 91">
            <a:extLst>
              <a:ext uri="{FF2B5EF4-FFF2-40B4-BE49-F238E27FC236}">
                <a16:creationId xmlns:a16="http://schemas.microsoft.com/office/drawing/2014/main" id="{058EFB1F-8174-4941-9A82-BBFBAE4C17AB}"/>
              </a:ext>
            </a:extLst>
          </p:cNvPr>
          <p:cNvSpPr txBox="1">
            <a:spLocks noChangeArrowheads="1"/>
          </p:cNvSpPr>
          <p:nvPr/>
        </p:nvSpPr>
        <p:spPr bwMode="auto">
          <a:xfrm>
            <a:off x="5486883" y="5830356"/>
            <a:ext cx="966263" cy="37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Host B</a:t>
            </a:r>
          </a:p>
        </p:txBody>
      </p:sp>
      <p:sp>
        <p:nvSpPr>
          <p:cNvPr id="15374" name="Text Box 92">
            <a:extLst>
              <a:ext uri="{FF2B5EF4-FFF2-40B4-BE49-F238E27FC236}">
                <a16:creationId xmlns:a16="http://schemas.microsoft.com/office/drawing/2014/main" id="{AD54FDDC-80DF-490B-8444-834515365E0E}"/>
              </a:ext>
            </a:extLst>
          </p:cNvPr>
          <p:cNvSpPr txBox="1">
            <a:spLocks noChangeArrowheads="1"/>
          </p:cNvSpPr>
          <p:nvPr/>
        </p:nvSpPr>
        <p:spPr bwMode="auto">
          <a:xfrm>
            <a:off x="7802380" y="5830356"/>
            <a:ext cx="962337" cy="37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Host C</a:t>
            </a:r>
          </a:p>
        </p:txBody>
      </p:sp>
      <p:sp>
        <p:nvSpPr>
          <p:cNvPr id="15375" name="Text Box 93">
            <a:extLst>
              <a:ext uri="{FF2B5EF4-FFF2-40B4-BE49-F238E27FC236}">
                <a16:creationId xmlns:a16="http://schemas.microsoft.com/office/drawing/2014/main" id="{93962B26-8592-4C58-A768-620A320FE70C}"/>
              </a:ext>
            </a:extLst>
          </p:cNvPr>
          <p:cNvSpPr txBox="1">
            <a:spLocks noChangeArrowheads="1"/>
          </p:cNvSpPr>
          <p:nvPr/>
        </p:nvSpPr>
        <p:spPr bwMode="auto">
          <a:xfrm>
            <a:off x="2961416" y="3664578"/>
            <a:ext cx="1165091" cy="37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Ethernet</a:t>
            </a:r>
          </a:p>
        </p:txBody>
      </p:sp>
      <p:sp>
        <p:nvSpPr>
          <p:cNvPr id="1523806" name="Line 94">
            <a:extLst>
              <a:ext uri="{FF2B5EF4-FFF2-40B4-BE49-F238E27FC236}">
                <a16:creationId xmlns:a16="http://schemas.microsoft.com/office/drawing/2014/main" id="{62E58E96-1F8A-4A8E-8758-A822BE3310C1}"/>
              </a:ext>
            </a:extLst>
          </p:cNvPr>
          <p:cNvSpPr>
            <a:spLocks noChangeShapeType="1"/>
          </p:cNvSpPr>
          <p:nvPr/>
        </p:nvSpPr>
        <p:spPr bwMode="auto">
          <a:xfrm>
            <a:off x="3851841" y="4329919"/>
            <a:ext cx="0" cy="55412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23807" name="Line 95">
            <a:extLst>
              <a:ext uri="{FF2B5EF4-FFF2-40B4-BE49-F238E27FC236}">
                <a16:creationId xmlns:a16="http://schemas.microsoft.com/office/drawing/2014/main" id="{62D1B7C9-C559-4443-A29E-1BF64ED5180D}"/>
              </a:ext>
            </a:extLst>
          </p:cNvPr>
          <p:cNvSpPr>
            <a:spLocks noChangeShapeType="1"/>
          </p:cNvSpPr>
          <p:nvPr/>
        </p:nvSpPr>
        <p:spPr bwMode="auto">
          <a:xfrm>
            <a:off x="5836831" y="4329919"/>
            <a:ext cx="0" cy="55412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23808" name="Line 96">
            <a:extLst>
              <a:ext uri="{FF2B5EF4-FFF2-40B4-BE49-F238E27FC236}">
                <a16:creationId xmlns:a16="http://schemas.microsoft.com/office/drawing/2014/main" id="{2D04582D-5C53-4C44-9F42-9D973219D7EB}"/>
              </a:ext>
            </a:extLst>
          </p:cNvPr>
          <p:cNvSpPr>
            <a:spLocks noChangeShapeType="1"/>
          </p:cNvSpPr>
          <p:nvPr/>
        </p:nvSpPr>
        <p:spPr bwMode="auto">
          <a:xfrm>
            <a:off x="8150385" y="4329919"/>
            <a:ext cx="0" cy="55412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23809" name="Line 97">
            <a:extLst>
              <a:ext uri="{FF2B5EF4-FFF2-40B4-BE49-F238E27FC236}">
                <a16:creationId xmlns:a16="http://schemas.microsoft.com/office/drawing/2014/main" id="{86BF9896-4C83-4F4D-AC58-4A5D4C5B9C01}"/>
              </a:ext>
            </a:extLst>
          </p:cNvPr>
          <p:cNvSpPr>
            <a:spLocks noChangeShapeType="1"/>
          </p:cNvSpPr>
          <p:nvPr/>
        </p:nvSpPr>
        <p:spPr bwMode="auto">
          <a:xfrm flipV="1">
            <a:off x="6276212" y="4220654"/>
            <a:ext cx="0" cy="663392"/>
          </a:xfrm>
          <a:prstGeom prst="line">
            <a:avLst/>
          </a:prstGeom>
          <a:noFill/>
          <a:ln w="25400">
            <a:solidFill>
              <a:srgbClr val="00FF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23810" name="Line 98">
            <a:extLst>
              <a:ext uri="{FF2B5EF4-FFF2-40B4-BE49-F238E27FC236}">
                <a16:creationId xmlns:a16="http://schemas.microsoft.com/office/drawing/2014/main" id="{FFE1CA9E-AB36-4CD0-8D98-3FFB5D33E2C4}"/>
              </a:ext>
            </a:extLst>
          </p:cNvPr>
          <p:cNvSpPr>
            <a:spLocks noChangeShapeType="1"/>
          </p:cNvSpPr>
          <p:nvPr/>
        </p:nvSpPr>
        <p:spPr bwMode="auto">
          <a:xfrm flipV="1">
            <a:off x="8646147" y="4220654"/>
            <a:ext cx="0" cy="663392"/>
          </a:xfrm>
          <a:prstGeom prst="line">
            <a:avLst/>
          </a:prstGeom>
          <a:noFill/>
          <a:ln w="25400">
            <a:solidFill>
              <a:srgbClr val="00FF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23811" name="Line 99">
            <a:extLst>
              <a:ext uri="{FF2B5EF4-FFF2-40B4-BE49-F238E27FC236}">
                <a16:creationId xmlns:a16="http://schemas.microsoft.com/office/drawing/2014/main" id="{1E26047D-87A4-4ABB-9307-52973C848C61}"/>
              </a:ext>
            </a:extLst>
          </p:cNvPr>
          <p:cNvSpPr>
            <a:spLocks noChangeShapeType="1"/>
          </p:cNvSpPr>
          <p:nvPr/>
        </p:nvSpPr>
        <p:spPr bwMode="auto">
          <a:xfrm flipV="1">
            <a:off x="8206766" y="3168984"/>
            <a:ext cx="0" cy="663392"/>
          </a:xfrm>
          <a:prstGeom prst="line">
            <a:avLst/>
          </a:prstGeom>
          <a:noFill/>
          <a:ln w="25400">
            <a:solidFill>
              <a:srgbClr val="00FF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grpSp>
        <p:nvGrpSpPr>
          <p:cNvPr id="2" name="Group 104">
            <a:extLst>
              <a:ext uri="{FF2B5EF4-FFF2-40B4-BE49-F238E27FC236}">
                <a16:creationId xmlns:a16="http://schemas.microsoft.com/office/drawing/2014/main" id="{1B693C06-1DCD-4378-82A6-951A217BDC52}"/>
              </a:ext>
            </a:extLst>
          </p:cNvPr>
          <p:cNvGrpSpPr>
            <a:grpSpLocks/>
          </p:cNvGrpSpPr>
          <p:nvPr/>
        </p:nvGrpSpPr>
        <p:grpSpPr bwMode="auto">
          <a:xfrm>
            <a:off x="5945704" y="4130904"/>
            <a:ext cx="1469787" cy="1039964"/>
            <a:chOff x="2908" y="2568"/>
            <a:chExt cx="756" cy="533"/>
          </a:xfrm>
        </p:grpSpPr>
        <p:sp>
          <p:nvSpPr>
            <p:cNvPr id="15554" name="Rectangle 105">
              <a:extLst>
                <a:ext uri="{FF2B5EF4-FFF2-40B4-BE49-F238E27FC236}">
                  <a16:creationId xmlns:a16="http://schemas.microsoft.com/office/drawing/2014/main" id="{9515A971-E776-40FB-B87B-33BB517AD9B6}"/>
                </a:ext>
              </a:extLst>
            </p:cNvPr>
            <p:cNvSpPr>
              <a:spLocks noChangeArrowheads="1"/>
            </p:cNvSpPr>
            <p:nvPr/>
          </p:nvSpPr>
          <p:spPr bwMode="auto">
            <a:xfrm>
              <a:off x="2908" y="2568"/>
              <a:ext cx="41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3783" tIns="83498" rIns="163783" bIns="83498">
              <a:spAutoFit/>
            </a:bodyPr>
            <a:lstStyle>
              <a:lvl1pPr defTabSz="904875" eaLnBrk="0" hangingPunct="0">
                <a:defRPr i="1">
                  <a:solidFill>
                    <a:schemeClr val="tx1"/>
                  </a:solidFill>
                  <a:latin typeface="Arial" panose="020B0604020202020204" pitchFamily="34" charset="0"/>
                  <a:ea typeface="宋体" panose="02010600030101010101" pitchFamily="2" charset="-122"/>
                </a:defRPr>
              </a:lvl1pPr>
              <a:lvl2pPr marL="742950" indent="-285750" defTabSz="904875" eaLnBrk="0" hangingPunct="0">
                <a:defRPr i="1">
                  <a:solidFill>
                    <a:schemeClr val="tx1"/>
                  </a:solidFill>
                  <a:latin typeface="Arial" panose="020B0604020202020204" pitchFamily="34" charset="0"/>
                  <a:ea typeface="宋体" panose="02010600030101010101" pitchFamily="2" charset="-122"/>
                </a:defRPr>
              </a:lvl2pPr>
              <a:lvl3pPr marL="1143000" indent="-228600" defTabSz="904875" eaLnBrk="0" hangingPunct="0">
                <a:defRPr i="1">
                  <a:solidFill>
                    <a:schemeClr val="tx1"/>
                  </a:solidFill>
                  <a:latin typeface="Arial" panose="020B0604020202020204" pitchFamily="34" charset="0"/>
                  <a:ea typeface="宋体" panose="02010600030101010101" pitchFamily="2" charset="-122"/>
                </a:defRPr>
              </a:lvl3pPr>
              <a:lvl4pPr marL="1600200" indent="-228600" defTabSz="904875" eaLnBrk="0" hangingPunct="0">
                <a:defRPr i="1">
                  <a:solidFill>
                    <a:schemeClr val="tx1"/>
                  </a:solidFill>
                  <a:latin typeface="Arial" panose="020B0604020202020204" pitchFamily="34" charset="0"/>
                  <a:ea typeface="宋体" panose="02010600030101010101" pitchFamily="2" charset="-122"/>
                </a:defRPr>
              </a:lvl4pPr>
              <a:lvl5pPr marL="2057400" indent="-228600" defTabSz="904875" eaLnBrk="0" hangingPunct="0">
                <a:defRPr i="1">
                  <a:solidFill>
                    <a:schemeClr val="tx1"/>
                  </a:solidFill>
                  <a:latin typeface="Arial" panose="020B0604020202020204" pitchFamily="34" charset="0"/>
                  <a:ea typeface="宋体" panose="02010600030101010101" pitchFamily="2" charset="-122"/>
                </a:defRPr>
              </a:lvl5pPr>
              <a:lvl6pPr marL="25146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en-US" altLang="zh-CN" sz="4400" b="1" i="0">
                  <a:solidFill>
                    <a:schemeClr val="bg2"/>
                  </a:solidFill>
                  <a:latin typeface="FrutigerNext LT Light" panose="020B0403040504020204" pitchFamily="34" charset="0"/>
                  <a:ea typeface="黑体" panose="02010609060101010101" pitchFamily="49" charset="-122"/>
                </a:rPr>
                <a:t>X</a:t>
              </a:r>
            </a:p>
          </p:txBody>
        </p:sp>
        <p:sp>
          <p:nvSpPr>
            <p:cNvPr id="15555" name="Rectangle 106">
              <a:extLst>
                <a:ext uri="{FF2B5EF4-FFF2-40B4-BE49-F238E27FC236}">
                  <a16:creationId xmlns:a16="http://schemas.microsoft.com/office/drawing/2014/main" id="{FADBD378-9763-4EDB-BF0A-D022F98543E0}"/>
                </a:ext>
              </a:extLst>
            </p:cNvPr>
            <p:cNvSpPr>
              <a:spLocks noChangeArrowheads="1"/>
            </p:cNvSpPr>
            <p:nvPr/>
          </p:nvSpPr>
          <p:spPr bwMode="auto">
            <a:xfrm>
              <a:off x="3135" y="2684"/>
              <a:ext cx="52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3783" tIns="83498" rIns="163783" bIns="83498">
              <a:spAutoFit/>
            </a:bodyPr>
            <a:lstStyle>
              <a:lvl1pPr defTabSz="904875" eaLnBrk="0" hangingPunct="0">
                <a:defRPr i="1">
                  <a:solidFill>
                    <a:schemeClr val="tx1"/>
                  </a:solidFill>
                  <a:latin typeface="Arial" panose="020B0604020202020204" pitchFamily="34" charset="0"/>
                  <a:ea typeface="宋体" panose="02010600030101010101" pitchFamily="2" charset="-122"/>
                </a:defRPr>
              </a:lvl1pPr>
              <a:lvl2pPr marL="742950" indent="-285750" defTabSz="904875" eaLnBrk="0" hangingPunct="0">
                <a:defRPr i="1">
                  <a:solidFill>
                    <a:schemeClr val="tx1"/>
                  </a:solidFill>
                  <a:latin typeface="Arial" panose="020B0604020202020204" pitchFamily="34" charset="0"/>
                  <a:ea typeface="宋体" panose="02010600030101010101" pitchFamily="2" charset="-122"/>
                </a:defRPr>
              </a:lvl2pPr>
              <a:lvl3pPr marL="1143000" indent="-228600" defTabSz="904875" eaLnBrk="0" hangingPunct="0">
                <a:defRPr i="1">
                  <a:solidFill>
                    <a:schemeClr val="tx1"/>
                  </a:solidFill>
                  <a:latin typeface="Arial" panose="020B0604020202020204" pitchFamily="34" charset="0"/>
                  <a:ea typeface="宋体" panose="02010600030101010101" pitchFamily="2" charset="-122"/>
                </a:defRPr>
              </a:lvl3pPr>
              <a:lvl4pPr marL="1600200" indent="-228600" defTabSz="904875" eaLnBrk="0" hangingPunct="0">
                <a:defRPr i="1">
                  <a:solidFill>
                    <a:schemeClr val="tx1"/>
                  </a:solidFill>
                  <a:latin typeface="Arial" panose="020B0604020202020204" pitchFamily="34" charset="0"/>
                  <a:ea typeface="宋体" panose="02010600030101010101" pitchFamily="2" charset="-122"/>
                </a:defRPr>
              </a:lvl4pPr>
              <a:lvl5pPr marL="2057400" indent="-228600" defTabSz="904875" eaLnBrk="0" hangingPunct="0">
                <a:defRPr i="1">
                  <a:solidFill>
                    <a:schemeClr val="tx1"/>
                  </a:solidFill>
                  <a:latin typeface="Arial" panose="020B0604020202020204" pitchFamily="34" charset="0"/>
                  <a:ea typeface="宋体" panose="02010600030101010101" pitchFamily="2" charset="-122"/>
                </a:defRPr>
              </a:lvl5pPr>
              <a:lvl6pPr marL="25146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zh-CN" altLang="en-US" sz="2000" b="1" i="0">
                  <a:latin typeface="FrutigerNext LT Light" panose="020B0403040504020204" pitchFamily="34" charset="0"/>
                  <a:ea typeface="黑体" panose="02010609060101010101" pitchFamily="49" charset="-122"/>
                </a:rPr>
                <a:t>抑制</a:t>
              </a:r>
              <a:endParaRPr lang="zh-CN" altLang="zh-CN" sz="2000" b="1" i="0">
                <a:latin typeface="FrutigerNext LT Light" panose="020B0403040504020204" pitchFamily="34" charset="0"/>
                <a:ea typeface="黑体" panose="02010609060101010101" pitchFamily="49" charset="-122"/>
              </a:endParaRPr>
            </a:p>
          </p:txBody>
        </p:sp>
      </p:grpSp>
      <p:sp>
        <p:nvSpPr>
          <p:cNvPr id="1523821" name="Line 109">
            <a:extLst>
              <a:ext uri="{FF2B5EF4-FFF2-40B4-BE49-F238E27FC236}">
                <a16:creationId xmlns:a16="http://schemas.microsoft.com/office/drawing/2014/main" id="{6AD74F7E-1412-4D68-920D-7E1A5641F209}"/>
              </a:ext>
            </a:extLst>
          </p:cNvPr>
          <p:cNvSpPr>
            <a:spLocks noChangeShapeType="1"/>
          </p:cNvSpPr>
          <p:nvPr/>
        </p:nvSpPr>
        <p:spPr bwMode="auto">
          <a:xfrm flipV="1">
            <a:off x="4403984" y="4220654"/>
            <a:ext cx="0" cy="663392"/>
          </a:xfrm>
          <a:prstGeom prst="line">
            <a:avLst/>
          </a:prstGeom>
          <a:noFill/>
          <a:ln w="25400">
            <a:solidFill>
              <a:srgbClr val="80008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23822" name="Line 110">
            <a:extLst>
              <a:ext uri="{FF2B5EF4-FFF2-40B4-BE49-F238E27FC236}">
                <a16:creationId xmlns:a16="http://schemas.microsoft.com/office/drawing/2014/main" id="{7F06C1E5-01FF-4A7A-9F26-F66DAE4459CE}"/>
              </a:ext>
            </a:extLst>
          </p:cNvPr>
          <p:cNvSpPr>
            <a:spLocks noChangeShapeType="1"/>
          </p:cNvSpPr>
          <p:nvPr/>
        </p:nvSpPr>
        <p:spPr bwMode="auto">
          <a:xfrm flipV="1">
            <a:off x="7711004" y="3168984"/>
            <a:ext cx="0" cy="663392"/>
          </a:xfrm>
          <a:prstGeom prst="line">
            <a:avLst/>
          </a:prstGeom>
          <a:noFill/>
          <a:ln w="25400">
            <a:solidFill>
              <a:srgbClr val="80008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pic>
        <p:nvPicPr>
          <p:cNvPr id="196" name="Picture 2" descr="G:\做的项目\公共\扁平图标切换\更新2015_01_21\oss扁平图标库2015_01_21更新-04.png">
            <a:extLst>
              <a:ext uri="{FF2B5EF4-FFF2-40B4-BE49-F238E27FC236}">
                <a16:creationId xmlns:a16="http://schemas.microsoft.com/office/drawing/2014/main" id="{F305FD31-3E6B-4F52-8555-145E80A0614D}"/>
              </a:ext>
            </a:extLst>
          </p:cNvPr>
          <p:cNvPicPr>
            <a:picLocks noChangeAspect="1" noChangeArrowheads="1"/>
          </p:cNvPicPr>
          <p:nvPr/>
        </p:nvPicPr>
        <p:blipFill>
          <a:blip r:embed="rId4" cstate="print"/>
          <a:stretch>
            <a:fillRect/>
          </a:stretch>
        </p:blipFill>
        <p:spPr bwMode="auto">
          <a:xfrm>
            <a:off x="4359270" y="2716439"/>
            <a:ext cx="802793" cy="751053"/>
          </a:xfrm>
          <a:prstGeom prst="rect">
            <a:avLst/>
          </a:prstGeom>
          <a:noFill/>
        </p:spPr>
      </p:pic>
      <p:pic>
        <p:nvPicPr>
          <p:cNvPr id="198" name="图片 197" descr="PC.png">
            <a:extLst>
              <a:ext uri="{FF2B5EF4-FFF2-40B4-BE49-F238E27FC236}">
                <a16:creationId xmlns:a16="http://schemas.microsoft.com/office/drawing/2014/main" id="{D6A00CF7-E9C0-4467-885A-234104BAF316}"/>
              </a:ext>
            </a:extLst>
          </p:cNvPr>
          <p:cNvPicPr>
            <a:picLocks noChangeAspect="1"/>
          </p:cNvPicPr>
          <p:nvPr/>
        </p:nvPicPr>
        <p:blipFill>
          <a:blip r:embed="rId5" cstate="print"/>
          <a:stretch>
            <a:fillRect/>
          </a:stretch>
        </p:blipFill>
        <p:spPr>
          <a:xfrm>
            <a:off x="3799444" y="5017346"/>
            <a:ext cx="802800" cy="618768"/>
          </a:xfrm>
          <a:prstGeom prst="rect">
            <a:avLst/>
          </a:prstGeom>
        </p:spPr>
      </p:pic>
      <p:pic>
        <p:nvPicPr>
          <p:cNvPr id="199" name="图片 198" descr="PC.png">
            <a:extLst>
              <a:ext uri="{FF2B5EF4-FFF2-40B4-BE49-F238E27FC236}">
                <a16:creationId xmlns:a16="http://schemas.microsoft.com/office/drawing/2014/main" id="{4C347619-800C-48C5-BA7A-434E3B0A7BA6}"/>
              </a:ext>
            </a:extLst>
          </p:cNvPr>
          <p:cNvPicPr>
            <a:picLocks noChangeAspect="1"/>
          </p:cNvPicPr>
          <p:nvPr/>
        </p:nvPicPr>
        <p:blipFill>
          <a:blip r:embed="rId5" cstate="print"/>
          <a:stretch>
            <a:fillRect/>
          </a:stretch>
        </p:blipFill>
        <p:spPr>
          <a:xfrm>
            <a:off x="5697884" y="5017346"/>
            <a:ext cx="802800" cy="618768"/>
          </a:xfrm>
          <a:prstGeom prst="rect">
            <a:avLst/>
          </a:prstGeom>
        </p:spPr>
      </p:pic>
      <p:pic>
        <p:nvPicPr>
          <p:cNvPr id="200" name="图片 199" descr="PC.png">
            <a:extLst>
              <a:ext uri="{FF2B5EF4-FFF2-40B4-BE49-F238E27FC236}">
                <a16:creationId xmlns:a16="http://schemas.microsoft.com/office/drawing/2014/main" id="{4BA51273-62DB-4E7C-8DC1-492475A9B466}"/>
              </a:ext>
            </a:extLst>
          </p:cNvPr>
          <p:cNvPicPr>
            <a:picLocks noChangeAspect="1"/>
          </p:cNvPicPr>
          <p:nvPr/>
        </p:nvPicPr>
        <p:blipFill>
          <a:blip r:embed="rId5" cstate="print"/>
          <a:stretch>
            <a:fillRect/>
          </a:stretch>
        </p:blipFill>
        <p:spPr>
          <a:xfrm>
            <a:off x="8069929" y="5017346"/>
            <a:ext cx="802800" cy="618768"/>
          </a:xfrm>
          <a:prstGeom prst="rect">
            <a:avLst/>
          </a:prstGeom>
        </p:spPr>
      </p:pic>
      <p:pic>
        <p:nvPicPr>
          <p:cNvPr id="202" name="Picture 2" descr="G:\做的项目\公共\扁平图标切换\更新2015_01_21\oss扁平图标库2015_01_21更新-04.png">
            <a:extLst>
              <a:ext uri="{FF2B5EF4-FFF2-40B4-BE49-F238E27FC236}">
                <a16:creationId xmlns:a16="http://schemas.microsoft.com/office/drawing/2014/main" id="{7DFE0995-81E9-4949-80CF-2EF18EC98927}"/>
              </a:ext>
            </a:extLst>
          </p:cNvPr>
          <p:cNvPicPr>
            <a:picLocks noChangeAspect="1" noChangeArrowheads="1"/>
          </p:cNvPicPr>
          <p:nvPr/>
        </p:nvPicPr>
        <p:blipFill>
          <a:blip r:embed="rId4" cstate="print"/>
          <a:stretch>
            <a:fillRect/>
          </a:stretch>
        </p:blipFill>
        <p:spPr bwMode="auto">
          <a:xfrm>
            <a:off x="7530133" y="2217037"/>
            <a:ext cx="802793" cy="75105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 name="图片 184" descr="网络云4.png">
            <a:extLst>
              <a:ext uri="{FF2B5EF4-FFF2-40B4-BE49-F238E27FC236}">
                <a16:creationId xmlns:a16="http://schemas.microsoft.com/office/drawing/2014/main" id="{9441D1CF-12A4-411E-92B4-8D94A0B6E35C}"/>
              </a:ext>
            </a:extLst>
          </p:cNvPr>
          <p:cNvPicPr>
            <a:picLocks noChangeAspect="1"/>
          </p:cNvPicPr>
          <p:nvPr/>
        </p:nvPicPr>
        <p:blipFill>
          <a:blip r:embed="rId3" cstate="print"/>
          <a:stretch>
            <a:fillRect/>
          </a:stretch>
        </p:blipFill>
        <p:spPr>
          <a:xfrm>
            <a:off x="3959263" y="1329209"/>
            <a:ext cx="4472269" cy="2630370"/>
          </a:xfrm>
          <a:prstGeom prst="rect">
            <a:avLst/>
          </a:prstGeom>
        </p:spPr>
      </p:pic>
      <p:sp>
        <p:nvSpPr>
          <p:cNvPr id="16386" name="Rectangle 2">
            <a:extLst>
              <a:ext uri="{FF2B5EF4-FFF2-40B4-BE49-F238E27FC236}">
                <a16:creationId xmlns:a16="http://schemas.microsoft.com/office/drawing/2014/main" id="{D225D1D7-D397-42CF-B8C3-AF544811A7BF}"/>
              </a:ext>
            </a:extLst>
          </p:cNvPr>
          <p:cNvSpPr>
            <a:spLocks noGrp="1" noChangeArrowheads="1"/>
          </p:cNvSpPr>
          <p:nvPr>
            <p:ph type="title"/>
          </p:nvPr>
        </p:nvSpPr>
        <p:spPr/>
        <p:txBody>
          <a:bodyPr/>
          <a:lstStyle/>
          <a:p>
            <a:r>
              <a:rPr lang="zh-CN" altLang="en-US"/>
              <a:t>组成员离开过程</a:t>
            </a:r>
          </a:p>
        </p:txBody>
      </p:sp>
      <p:sp>
        <p:nvSpPr>
          <p:cNvPr id="16401" name="Line 95">
            <a:extLst>
              <a:ext uri="{FF2B5EF4-FFF2-40B4-BE49-F238E27FC236}">
                <a16:creationId xmlns:a16="http://schemas.microsoft.com/office/drawing/2014/main" id="{ACC0A0C8-43FC-49D5-A180-F6183374C11D}"/>
              </a:ext>
            </a:extLst>
          </p:cNvPr>
          <p:cNvSpPr>
            <a:spLocks noChangeShapeType="1"/>
          </p:cNvSpPr>
          <p:nvPr/>
        </p:nvSpPr>
        <p:spPr bwMode="auto">
          <a:xfrm>
            <a:off x="1235460" y="5301208"/>
            <a:ext cx="855662" cy="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402" name="Line 96">
            <a:extLst>
              <a:ext uri="{FF2B5EF4-FFF2-40B4-BE49-F238E27FC236}">
                <a16:creationId xmlns:a16="http://schemas.microsoft.com/office/drawing/2014/main" id="{D30E346D-3C2E-4BE1-871C-4D17561A1E9A}"/>
              </a:ext>
            </a:extLst>
          </p:cNvPr>
          <p:cNvSpPr>
            <a:spLocks noChangeShapeType="1"/>
          </p:cNvSpPr>
          <p:nvPr/>
        </p:nvSpPr>
        <p:spPr bwMode="auto">
          <a:xfrm>
            <a:off x="1163452" y="5985284"/>
            <a:ext cx="855662" cy="0"/>
          </a:xfrm>
          <a:prstGeom prst="line">
            <a:avLst/>
          </a:prstGeom>
          <a:noFill/>
          <a:ln w="25400">
            <a:solidFill>
              <a:srgbClr val="FFC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403" name="Text Box 97">
            <a:extLst>
              <a:ext uri="{FF2B5EF4-FFF2-40B4-BE49-F238E27FC236}">
                <a16:creationId xmlns:a16="http://schemas.microsoft.com/office/drawing/2014/main" id="{DB2C212B-8E86-4AB7-90EC-D3A6E4571C13}"/>
              </a:ext>
            </a:extLst>
          </p:cNvPr>
          <p:cNvSpPr txBox="1">
            <a:spLocks noChangeArrowheads="1"/>
          </p:cNvSpPr>
          <p:nvPr/>
        </p:nvSpPr>
        <p:spPr bwMode="auto">
          <a:xfrm>
            <a:off x="1019436" y="4757956"/>
            <a:ext cx="20214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Multicast-address Specific  Query</a:t>
            </a:r>
          </a:p>
        </p:txBody>
      </p:sp>
      <p:sp>
        <p:nvSpPr>
          <p:cNvPr id="16404" name="Text Box 98">
            <a:extLst>
              <a:ext uri="{FF2B5EF4-FFF2-40B4-BE49-F238E27FC236}">
                <a16:creationId xmlns:a16="http://schemas.microsoft.com/office/drawing/2014/main" id="{AED97FBC-FE57-4F79-8499-6C671B97080F}"/>
              </a:ext>
            </a:extLst>
          </p:cNvPr>
          <p:cNvSpPr txBox="1">
            <a:spLocks noChangeArrowheads="1"/>
          </p:cNvSpPr>
          <p:nvPr/>
        </p:nvSpPr>
        <p:spPr bwMode="auto">
          <a:xfrm>
            <a:off x="1019436" y="5689412"/>
            <a:ext cx="15119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Done Message</a:t>
            </a:r>
          </a:p>
        </p:txBody>
      </p:sp>
      <p:sp>
        <p:nvSpPr>
          <p:cNvPr id="16388" name="Line 82">
            <a:extLst>
              <a:ext uri="{FF2B5EF4-FFF2-40B4-BE49-F238E27FC236}">
                <a16:creationId xmlns:a16="http://schemas.microsoft.com/office/drawing/2014/main" id="{BF84BC59-33E2-4B56-BFA9-4FAF30B60AF8}"/>
              </a:ext>
            </a:extLst>
          </p:cNvPr>
          <p:cNvSpPr>
            <a:spLocks noChangeShapeType="1"/>
          </p:cNvSpPr>
          <p:nvPr/>
        </p:nvSpPr>
        <p:spPr bwMode="auto">
          <a:xfrm>
            <a:off x="7963999" y="3003240"/>
            <a:ext cx="0" cy="1208039"/>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389" name="Line 83">
            <a:extLst>
              <a:ext uri="{FF2B5EF4-FFF2-40B4-BE49-F238E27FC236}">
                <a16:creationId xmlns:a16="http://schemas.microsoft.com/office/drawing/2014/main" id="{69AE228B-9BFC-4BB6-9C92-CF3AC5524A36}"/>
              </a:ext>
            </a:extLst>
          </p:cNvPr>
          <p:cNvSpPr>
            <a:spLocks noChangeShapeType="1"/>
          </p:cNvSpPr>
          <p:nvPr/>
        </p:nvSpPr>
        <p:spPr bwMode="auto">
          <a:xfrm flipH="1">
            <a:off x="3392233" y="4211279"/>
            <a:ext cx="5428469"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390" name="Line 84">
            <a:extLst>
              <a:ext uri="{FF2B5EF4-FFF2-40B4-BE49-F238E27FC236}">
                <a16:creationId xmlns:a16="http://schemas.microsoft.com/office/drawing/2014/main" id="{01E2A189-234E-4346-B8CC-0A201D509210}"/>
              </a:ext>
            </a:extLst>
          </p:cNvPr>
          <p:cNvSpPr>
            <a:spLocks noChangeShapeType="1"/>
          </p:cNvSpPr>
          <p:nvPr/>
        </p:nvSpPr>
        <p:spPr bwMode="auto">
          <a:xfrm>
            <a:off x="4650073" y="3553052"/>
            <a:ext cx="0" cy="658226"/>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391" name="Line 85">
            <a:extLst>
              <a:ext uri="{FF2B5EF4-FFF2-40B4-BE49-F238E27FC236}">
                <a16:creationId xmlns:a16="http://schemas.microsoft.com/office/drawing/2014/main" id="{E3792C51-E424-4D1D-B8BF-5B780AE47175}"/>
              </a:ext>
            </a:extLst>
          </p:cNvPr>
          <p:cNvSpPr>
            <a:spLocks noChangeShapeType="1"/>
          </p:cNvSpPr>
          <p:nvPr/>
        </p:nvSpPr>
        <p:spPr bwMode="auto">
          <a:xfrm flipV="1">
            <a:off x="4077595" y="4211280"/>
            <a:ext cx="0" cy="987339"/>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392" name="Line 86">
            <a:extLst>
              <a:ext uri="{FF2B5EF4-FFF2-40B4-BE49-F238E27FC236}">
                <a16:creationId xmlns:a16="http://schemas.microsoft.com/office/drawing/2014/main" id="{1FE2E0A6-C73C-4E11-B07A-255F7DBC8A85}"/>
              </a:ext>
            </a:extLst>
          </p:cNvPr>
          <p:cNvSpPr>
            <a:spLocks noChangeShapeType="1"/>
          </p:cNvSpPr>
          <p:nvPr/>
        </p:nvSpPr>
        <p:spPr bwMode="auto">
          <a:xfrm flipV="1">
            <a:off x="6077239" y="4211280"/>
            <a:ext cx="0" cy="987339"/>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393" name="Line 87">
            <a:extLst>
              <a:ext uri="{FF2B5EF4-FFF2-40B4-BE49-F238E27FC236}">
                <a16:creationId xmlns:a16="http://schemas.microsoft.com/office/drawing/2014/main" id="{094D6CD9-A27F-43E9-ADC8-BCCCF4CAE510}"/>
              </a:ext>
            </a:extLst>
          </p:cNvPr>
          <p:cNvSpPr>
            <a:spLocks noChangeShapeType="1"/>
          </p:cNvSpPr>
          <p:nvPr/>
        </p:nvSpPr>
        <p:spPr bwMode="auto">
          <a:xfrm flipV="1">
            <a:off x="8478021" y="4211280"/>
            <a:ext cx="0" cy="987339"/>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6394" name="Text Box 88">
            <a:extLst>
              <a:ext uri="{FF2B5EF4-FFF2-40B4-BE49-F238E27FC236}">
                <a16:creationId xmlns:a16="http://schemas.microsoft.com/office/drawing/2014/main" id="{5D3C6C79-177B-43F6-9807-B9EBA05FB92C}"/>
              </a:ext>
            </a:extLst>
          </p:cNvPr>
          <p:cNvSpPr txBox="1">
            <a:spLocks noChangeArrowheads="1"/>
          </p:cNvSpPr>
          <p:nvPr/>
        </p:nvSpPr>
        <p:spPr bwMode="auto">
          <a:xfrm>
            <a:off x="8363122" y="2738014"/>
            <a:ext cx="1244966" cy="638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Router A</a:t>
            </a:r>
          </a:p>
          <a:p>
            <a:pPr eaLnBrk="1" fontAlgn="base" hangingPunct="1"/>
            <a:r>
              <a:rPr lang="en-US" altLang="zh-CN" sz="1400" b="1" i="0">
                <a:latin typeface="微软雅黑" panose="020B0503020204020204" pitchFamily="34" charset="-122"/>
                <a:ea typeface="微软雅黑" panose="020B0503020204020204" pitchFamily="34" charset="-122"/>
              </a:rPr>
              <a:t>Querier</a:t>
            </a:r>
          </a:p>
        </p:txBody>
      </p:sp>
      <p:sp>
        <p:nvSpPr>
          <p:cNvPr id="16395" name="Text Box 89">
            <a:extLst>
              <a:ext uri="{FF2B5EF4-FFF2-40B4-BE49-F238E27FC236}">
                <a16:creationId xmlns:a16="http://schemas.microsoft.com/office/drawing/2014/main" id="{7CD34213-413B-4439-9FAE-24754704CBB2}"/>
              </a:ext>
            </a:extLst>
          </p:cNvPr>
          <p:cNvSpPr txBox="1">
            <a:spLocks noChangeArrowheads="1"/>
          </p:cNvSpPr>
          <p:nvPr/>
        </p:nvSpPr>
        <p:spPr bwMode="auto">
          <a:xfrm>
            <a:off x="2583911" y="2995497"/>
            <a:ext cx="1230718" cy="37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Router B</a:t>
            </a:r>
          </a:p>
        </p:txBody>
      </p:sp>
      <p:sp>
        <p:nvSpPr>
          <p:cNvPr id="16396" name="Text Box 90">
            <a:extLst>
              <a:ext uri="{FF2B5EF4-FFF2-40B4-BE49-F238E27FC236}">
                <a16:creationId xmlns:a16="http://schemas.microsoft.com/office/drawing/2014/main" id="{2FCF9A52-89AC-4589-8CA9-BBBEA7B8ABCD}"/>
              </a:ext>
            </a:extLst>
          </p:cNvPr>
          <p:cNvSpPr txBox="1">
            <a:spLocks noChangeArrowheads="1"/>
          </p:cNvSpPr>
          <p:nvPr/>
        </p:nvSpPr>
        <p:spPr bwMode="auto">
          <a:xfrm>
            <a:off x="3569544" y="5753964"/>
            <a:ext cx="1016099" cy="37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Host A</a:t>
            </a:r>
          </a:p>
        </p:txBody>
      </p:sp>
      <p:sp>
        <p:nvSpPr>
          <p:cNvPr id="16397" name="Text Box 91">
            <a:extLst>
              <a:ext uri="{FF2B5EF4-FFF2-40B4-BE49-F238E27FC236}">
                <a16:creationId xmlns:a16="http://schemas.microsoft.com/office/drawing/2014/main" id="{DF470775-ECCD-4FC5-B84F-96E742C3FB53}"/>
              </a:ext>
            </a:extLst>
          </p:cNvPr>
          <p:cNvSpPr txBox="1">
            <a:spLocks noChangeArrowheads="1"/>
          </p:cNvSpPr>
          <p:nvPr/>
        </p:nvSpPr>
        <p:spPr bwMode="auto">
          <a:xfrm>
            <a:off x="5642126" y="5753963"/>
            <a:ext cx="1001852" cy="37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Host B</a:t>
            </a:r>
          </a:p>
        </p:txBody>
      </p:sp>
      <p:sp>
        <p:nvSpPr>
          <p:cNvPr id="16398" name="Text Box 92">
            <a:extLst>
              <a:ext uri="{FF2B5EF4-FFF2-40B4-BE49-F238E27FC236}">
                <a16:creationId xmlns:a16="http://schemas.microsoft.com/office/drawing/2014/main" id="{E60C0A6E-129E-490B-885B-9FB6799B1BD8}"/>
              </a:ext>
            </a:extLst>
          </p:cNvPr>
          <p:cNvSpPr txBox="1">
            <a:spLocks noChangeArrowheads="1"/>
          </p:cNvSpPr>
          <p:nvPr/>
        </p:nvSpPr>
        <p:spPr bwMode="auto">
          <a:xfrm>
            <a:off x="8016887" y="5748723"/>
            <a:ext cx="997781" cy="37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Host C</a:t>
            </a:r>
          </a:p>
        </p:txBody>
      </p:sp>
      <p:sp>
        <p:nvSpPr>
          <p:cNvPr id="16399" name="Text Box 93">
            <a:extLst>
              <a:ext uri="{FF2B5EF4-FFF2-40B4-BE49-F238E27FC236}">
                <a16:creationId xmlns:a16="http://schemas.microsoft.com/office/drawing/2014/main" id="{18B9CB63-9A74-4831-BDD6-70D7E15ECF74}"/>
              </a:ext>
            </a:extLst>
          </p:cNvPr>
          <p:cNvSpPr txBox="1">
            <a:spLocks noChangeArrowheads="1"/>
          </p:cNvSpPr>
          <p:nvPr/>
        </p:nvSpPr>
        <p:spPr bwMode="auto">
          <a:xfrm>
            <a:off x="2811692" y="3769881"/>
            <a:ext cx="1208003" cy="37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Ethernet</a:t>
            </a:r>
          </a:p>
        </p:txBody>
      </p:sp>
      <p:sp>
        <p:nvSpPr>
          <p:cNvPr id="1525854" name="Line 94">
            <a:extLst>
              <a:ext uri="{FF2B5EF4-FFF2-40B4-BE49-F238E27FC236}">
                <a16:creationId xmlns:a16="http://schemas.microsoft.com/office/drawing/2014/main" id="{EBCE8DA8-A2AE-4E36-9F85-EA3F4D7686C3}"/>
              </a:ext>
            </a:extLst>
          </p:cNvPr>
          <p:cNvSpPr>
            <a:spLocks noChangeShapeType="1"/>
          </p:cNvSpPr>
          <p:nvPr/>
        </p:nvSpPr>
        <p:spPr bwMode="auto">
          <a:xfrm flipV="1">
            <a:off x="6248580" y="4321629"/>
            <a:ext cx="0" cy="658226"/>
          </a:xfrm>
          <a:prstGeom prst="line">
            <a:avLst/>
          </a:prstGeom>
          <a:noFill/>
          <a:ln w="25400">
            <a:solidFill>
              <a:srgbClr val="FFC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1525859" name="Line 99">
            <a:extLst>
              <a:ext uri="{FF2B5EF4-FFF2-40B4-BE49-F238E27FC236}">
                <a16:creationId xmlns:a16="http://schemas.microsoft.com/office/drawing/2014/main" id="{33F30B5C-ACC6-4587-A131-3FFC5891EDBC}"/>
              </a:ext>
            </a:extLst>
          </p:cNvPr>
          <p:cNvSpPr>
            <a:spLocks noChangeShapeType="1"/>
          </p:cNvSpPr>
          <p:nvPr/>
        </p:nvSpPr>
        <p:spPr bwMode="auto">
          <a:xfrm>
            <a:off x="7792659" y="3332353"/>
            <a:ext cx="0" cy="71437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微软雅黑" panose="020B0503020204020204" pitchFamily="34" charset="-122"/>
              <a:ea typeface="微软雅黑" panose="020B0503020204020204" pitchFamily="34" charset="-122"/>
            </a:endParaRPr>
          </a:p>
        </p:txBody>
      </p:sp>
      <p:pic>
        <p:nvPicPr>
          <p:cNvPr id="186" name="Picture 2" descr="G:\做的项目\公共\扁平图标切换\更新2015_01_21\oss扁平图标库2015_01_21更新-04.png">
            <a:extLst>
              <a:ext uri="{FF2B5EF4-FFF2-40B4-BE49-F238E27FC236}">
                <a16:creationId xmlns:a16="http://schemas.microsoft.com/office/drawing/2014/main" id="{10B76FF7-092D-4ABF-A872-7C628F7A0EC8}"/>
              </a:ext>
            </a:extLst>
          </p:cNvPr>
          <p:cNvPicPr>
            <a:picLocks noChangeAspect="1" noChangeArrowheads="1"/>
          </p:cNvPicPr>
          <p:nvPr/>
        </p:nvPicPr>
        <p:blipFill>
          <a:blip r:embed="rId4" cstate="print"/>
          <a:stretch>
            <a:fillRect/>
          </a:stretch>
        </p:blipFill>
        <p:spPr bwMode="auto">
          <a:xfrm>
            <a:off x="4196843" y="2796708"/>
            <a:ext cx="902108" cy="810552"/>
          </a:xfrm>
          <a:prstGeom prst="rect">
            <a:avLst/>
          </a:prstGeom>
          <a:noFill/>
        </p:spPr>
      </p:pic>
      <p:pic>
        <p:nvPicPr>
          <p:cNvPr id="187" name="图片 186" descr="PC.png">
            <a:extLst>
              <a:ext uri="{FF2B5EF4-FFF2-40B4-BE49-F238E27FC236}">
                <a16:creationId xmlns:a16="http://schemas.microsoft.com/office/drawing/2014/main" id="{6BF62ACE-5E48-4BA5-AB13-E6C209320940}"/>
              </a:ext>
            </a:extLst>
          </p:cNvPr>
          <p:cNvPicPr>
            <a:picLocks noChangeAspect="1"/>
          </p:cNvPicPr>
          <p:nvPr/>
        </p:nvPicPr>
        <p:blipFill>
          <a:blip r:embed="rId5" cstate="print"/>
          <a:stretch>
            <a:fillRect/>
          </a:stretch>
        </p:blipFill>
        <p:spPr>
          <a:xfrm>
            <a:off x="3652580" y="5092483"/>
            <a:ext cx="905601" cy="670366"/>
          </a:xfrm>
          <a:prstGeom prst="rect">
            <a:avLst/>
          </a:prstGeom>
        </p:spPr>
      </p:pic>
      <p:pic>
        <p:nvPicPr>
          <p:cNvPr id="189" name="Picture 2" descr="G:\做的项目\公共\扁平图标切换\更新2015_01_21\oss扁平图标库2015_01_21更新-04.png">
            <a:extLst>
              <a:ext uri="{FF2B5EF4-FFF2-40B4-BE49-F238E27FC236}">
                <a16:creationId xmlns:a16="http://schemas.microsoft.com/office/drawing/2014/main" id="{DBCA50B4-5080-4F89-B10D-F8D791E5BBDB}"/>
              </a:ext>
            </a:extLst>
          </p:cNvPr>
          <p:cNvPicPr>
            <a:picLocks noChangeAspect="1" noChangeArrowheads="1"/>
          </p:cNvPicPr>
          <p:nvPr/>
        </p:nvPicPr>
        <p:blipFill>
          <a:blip r:embed="rId4" cstate="print"/>
          <a:stretch>
            <a:fillRect/>
          </a:stretch>
        </p:blipFill>
        <p:spPr bwMode="auto">
          <a:xfrm>
            <a:off x="7518444" y="2272102"/>
            <a:ext cx="902108" cy="810552"/>
          </a:xfrm>
          <a:prstGeom prst="rect">
            <a:avLst/>
          </a:prstGeom>
          <a:noFill/>
        </p:spPr>
      </p:pic>
      <p:pic>
        <p:nvPicPr>
          <p:cNvPr id="190" name="图片 189" descr="PC.png">
            <a:extLst>
              <a:ext uri="{FF2B5EF4-FFF2-40B4-BE49-F238E27FC236}">
                <a16:creationId xmlns:a16="http://schemas.microsoft.com/office/drawing/2014/main" id="{4A71C54C-D99D-4557-9DAC-3F77B1CF40EE}"/>
              </a:ext>
            </a:extLst>
          </p:cNvPr>
          <p:cNvPicPr>
            <a:picLocks noChangeAspect="1"/>
          </p:cNvPicPr>
          <p:nvPr/>
        </p:nvPicPr>
        <p:blipFill>
          <a:blip r:embed="rId5" cstate="print"/>
          <a:stretch>
            <a:fillRect/>
          </a:stretch>
        </p:blipFill>
        <p:spPr>
          <a:xfrm>
            <a:off x="5612499" y="5090204"/>
            <a:ext cx="905601" cy="670366"/>
          </a:xfrm>
          <a:prstGeom prst="rect">
            <a:avLst/>
          </a:prstGeom>
        </p:spPr>
      </p:pic>
      <p:pic>
        <p:nvPicPr>
          <p:cNvPr id="191" name="图片 190" descr="PC.png">
            <a:extLst>
              <a:ext uri="{FF2B5EF4-FFF2-40B4-BE49-F238E27FC236}">
                <a16:creationId xmlns:a16="http://schemas.microsoft.com/office/drawing/2014/main" id="{06D06800-EF54-46B0-B108-257CF956CDCD}"/>
              </a:ext>
            </a:extLst>
          </p:cNvPr>
          <p:cNvPicPr>
            <a:picLocks noChangeAspect="1"/>
          </p:cNvPicPr>
          <p:nvPr/>
        </p:nvPicPr>
        <p:blipFill>
          <a:blip r:embed="rId5" cstate="print"/>
          <a:stretch>
            <a:fillRect/>
          </a:stretch>
        </p:blipFill>
        <p:spPr>
          <a:xfrm>
            <a:off x="8062978" y="5083598"/>
            <a:ext cx="905601" cy="6703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DE335710-3DC5-429A-A6B0-203F679A5858}"/>
              </a:ext>
            </a:extLst>
          </p:cNvPr>
          <p:cNvSpPr>
            <a:spLocks noGrp="1" noChangeArrowheads="1"/>
          </p:cNvSpPr>
          <p:nvPr>
            <p:ph type="body" sz="quarter" idx="10"/>
          </p:nvPr>
        </p:nvSpPr>
        <p:spPr/>
        <p:txBody>
          <a:bodyPr/>
          <a:lstStyle/>
          <a:p>
            <a:pPr marL="419100" indent="-419100">
              <a:buClr>
                <a:schemeClr val="tx1"/>
              </a:buClr>
              <a:buSzTx/>
              <a:buFont typeface="Wingdings" panose="05000000000000000000" pitchFamily="2" charset="2"/>
              <a:buAutoNum type="arabicPeriod"/>
            </a:pPr>
            <a:r>
              <a:rPr lang="en-US" altLang="zh-CN" dirty="0">
                <a:solidFill>
                  <a:srgbClr val="777777"/>
                </a:solidFill>
              </a:rPr>
              <a:t>MLD</a:t>
            </a:r>
            <a:r>
              <a:rPr lang="zh-CN" altLang="en-US" dirty="0">
                <a:solidFill>
                  <a:srgbClr val="777777"/>
                </a:solidFill>
              </a:rPr>
              <a:t>协议概述</a:t>
            </a:r>
          </a:p>
          <a:p>
            <a:pPr marL="419100" indent="-419100">
              <a:buClr>
                <a:schemeClr val="tx1"/>
              </a:buClr>
              <a:buSzTx/>
              <a:buFont typeface="Wingdings" panose="05000000000000000000" pitchFamily="2" charset="2"/>
              <a:buAutoNum type="arabicPeriod"/>
            </a:pPr>
            <a:r>
              <a:rPr lang="en-US" altLang="zh-CN" dirty="0">
                <a:solidFill>
                  <a:srgbClr val="777777"/>
                </a:solidFill>
              </a:rPr>
              <a:t>MLDv1</a:t>
            </a:r>
          </a:p>
          <a:p>
            <a:pPr marL="419100" indent="-419100">
              <a:buClr>
                <a:schemeClr val="tx1"/>
              </a:buClr>
              <a:buSzTx/>
              <a:buFont typeface="Wingdings" panose="05000000000000000000" pitchFamily="2" charset="2"/>
              <a:buAutoNum type="arabicPeriod"/>
            </a:pPr>
            <a:r>
              <a:rPr lang="en-US" altLang="zh-CN" b="1" dirty="0"/>
              <a:t>MLDv2</a:t>
            </a:r>
          </a:p>
          <a:p>
            <a:pPr marL="419100" indent="-419100">
              <a:buClr>
                <a:schemeClr val="tx1"/>
              </a:buClr>
              <a:buSzTx/>
              <a:buFont typeface="Wingdings" panose="05000000000000000000" pitchFamily="2" charset="2"/>
              <a:buAutoNum type="arabicPeriod"/>
            </a:pPr>
            <a:r>
              <a:rPr lang="en-US" altLang="zh-CN" dirty="0">
                <a:solidFill>
                  <a:srgbClr val="777777"/>
                </a:solidFill>
              </a:rPr>
              <a:t>SSM Mapping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B0FB04C-3A5F-4F7C-8D8A-ED167A716270}"/>
              </a:ext>
            </a:extLst>
          </p:cNvPr>
          <p:cNvSpPr>
            <a:spLocks noGrp="1" noChangeArrowheads="1"/>
          </p:cNvSpPr>
          <p:nvPr>
            <p:ph type="title"/>
          </p:nvPr>
        </p:nvSpPr>
        <p:spPr>
          <a:xfrm>
            <a:off x="2165351" y="333376"/>
            <a:ext cx="7731125" cy="868363"/>
          </a:xfrm>
        </p:spPr>
        <p:txBody>
          <a:bodyPr/>
          <a:lstStyle/>
          <a:p>
            <a:pPr eaLnBrk="1" hangingPunct="1"/>
            <a:r>
              <a:rPr lang="en-US" altLang="zh-CN"/>
              <a:t>MLDv2</a:t>
            </a:r>
            <a:r>
              <a:rPr lang="zh-CN" altLang="en-US"/>
              <a:t>查询消息报文格式</a:t>
            </a:r>
          </a:p>
        </p:txBody>
      </p:sp>
      <p:graphicFrame>
        <p:nvGraphicFramePr>
          <p:cNvPr id="4" name="Group 32">
            <a:extLst>
              <a:ext uri="{FF2B5EF4-FFF2-40B4-BE49-F238E27FC236}">
                <a16:creationId xmlns:a16="http://schemas.microsoft.com/office/drawing/2014/main" id="{08E6EA97-94BD-470E-9DCA-FA50EE5DE879}"/>
              </a:ext>
            </a:extLst>
          </p:cNvPr>
          <p:cNvGraphicFramePr>
            <a:graphicFrameLocks/>
          </p:cNvGraphicFramePr>
          <p:nvPr>
            <p:extLst>
              <p:ext uri="{D42A27DB-BD31-4B8C-83A1-F6EECF244321}">
                <p14:modId xmlns:p14="http://schemas.microsoft.com/office/powerpoint/2010/main" val="84135564"/>
              </p:ext>
            </p:extLst>
          </p:nvPr>
        </p:nvGraphicFramePr>
        <p:xfrm>
          <a:off x="3239294" y="1664334"/>
          <a:ext cx="5713412" cy="3652126"/>
        </p:xfrm>
        <a:graphic>
          <a:graphicData uri="http://schemas.openxmlformats.org/drawingml/2006/table">
            <a:tbl>
              <a:tblPr/>
              <a:tblGrid>
                <a:gridCol w="984498">
                  <a:extLst>
                    <a:ext uri="{9D8B030D-6E8A-4147-A177-3AD203B41FA5}">
                      <a16:colId xmlns:a16="http://schemas.microsoft.com/office/drawing/2014/main" val="20000"/>
                    </a:ext>
                  </a:extLst>
                </a:gridCol>
                <a:gridCol w="216021">
                  <a:extLst>
                    <a:ext uri="{9D8B030D-6E8A-4147-A177-3AD203B41FA5}">
                      <a16:colId xmlns:a16="http://schemas.microsoft.com/office/drawing/2014/main" val="20002"/>
                    </a:ext>
                  </a:extLst>
                </a:gridCol>
                <a:gridCol w="205400">
                  <a:extLst>
                    <a:ext uri="{9D8B030D-6E8A-4147-A177-3AD203B41FA5}">
                      <a16:colId xmlns:a16="http://schemas.microsoft.com/office/drawing/2014/main" val="20004"/>
                    </a:ext>
                  </a:extLst>
                </a:gridCol>
                <a:gridCol w="1378556">
                  <a:extLst>
                    <a:ext uri="{9D8B030D-6E8A-4147-A177-3AD203B41FA5}">
                      <a16:colId xmlns:a16="http://schemas.microsoft.com/office/drawing/2014/main" val="20001"/>
                    </a:ext>
                  </a:extLst>
                </a:gridCol>
                <a:gridCol w="2928937">
                  <a:extLst>
                    <a:ext uri="{9D8B030D-6E8A-4147-A177-3AD203B41FA5}">
                      <a16:colId xmlns:a16="http://schemas.microsoft.com/office/drawing/2014/main" val="20003"/>
                    </a:ext>
                  </a:extLst>
                </a:gridCol>
              </a:tblGrid>
              <a:tr h="414258">
                <a:tc gridSpan="3">
                  <a:txBody>
                    <a:bodyPr/>
                    <a:lstStyle/>
                    <a:p>
                      <a:pPr marL="0" marR="0" lvl="0" indent="0" algn="ctr" defTabSz="784225" rtl="0" eaLnBrk="1" fontAlgn="ctr" latinLnBrk="0" hangingPunct="1">
                        <a:lnSpc>
                          <a:spcPct val="90000"/>
                        </a:lnSpc>
                        <a:spcBef>
                          <a:spcPct val="30000"/>
                        </a:spcBef>
                        <a:spcAft>
                          <a:spcPct val="0"/>
                        </a:spcAft>
                        <a:buClr>
                          <a:srgbClr val="808080"/>
                        </a:buClr>
                        <a:buSzPct val="60000"/>
                        <a:buFont typeface="Wingdings" pitchFamily="2" charset="2"/>
                        <a:buNone/>
                        <a:tabLst/>
                      </a:pPr>
                      <a:r>
                        <a:rPr lang="en-US" sz="1600" dirty="0">
                          <a:solidFill>
                            <a:schemeClr val="tx1"/>
                          </a:solidFill>
                          <a:latin typeface="FrutigerNext LT Regular" panose="020B0503040504020204" pitchFamily="34" charset="0"/>
                        </a:rPr>
                        <a:t>Type</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784225" rtl="0" eaLnBrk="1" fontAlgn="ctr" latinLnBrk="0" hangingPunct="1">
                        <a:lnSpc>
                          <a:spcPct val="90000"/>
                        </a:lnSpc>
                        <a:spcBef>
                          <a:spcPct val="30000"/>
                        </a:spcBef>
                        <a:spcAft>
                          <a:spcPct val="0"/>
                        </a:spcAft>
                        <a:buClr>
                          <a:srgbClr val="808080"/>
                        </a:buClr>
                        <a:buSzPct val="60000"/>
                        <a:buFont typeface="Wingdings" pitchFamily="2" charset="2"/>
                        <a:buNone/>
                        <a:tabLst/>
                      </a:pPr>
                      <a:r>
                        <a:rPr lang="en-US" sz="1600" dirty="0">
                          <a:solidFill>
                            <a:schemeClr val="tx1"/>
                          </a:solidFill>
                          <a:latin typeface="FrutigerNext LT Regular" panose="020B0503040504020204" pitchFamily="34" charset="0"/>
                        </a:rPr>
                        <a:t>Code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ctr"/>
                      <a:r>
                        <a:rPr lang="en-US" sz="1600" dirty="0">
                          <a:solidFill>
                            <a:schemeClr val="tx1"/>
                          </a:solidFill>
                          <a:latin typeface="FrutigerNext LT Regular" panose="020B0503040504020204" pitchFamily="34" charset="0"/>
                        </a:rPr>
                        <a:t>Checksum</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14258">
                <a:tc gridSpan="4">
                  <a:txBody>
                    <a:bodyPr/>
                    <a:lstStyle/>
                    <a:p>
                      <a:pPr marL="0" marR="0" lvl="0" indent="0" algn="ctr" defTabSz="784225" rtl="0" eaLnBrk="1" fontAlgn="ctr" latinLnBrk="0" hangingPunct="1">
                        <a:lnSpc>
                          <a:spcPct val="140000"/>
                        </a:lnSpc>
                        <a:spcBef>
                          <a:spcPct val="30000"/>
                        </a:spcBef>
                        <a:spcAft>
                          <a:spcPct val="0"/>
                        </a:spcAft>
                        <a:buClr>
                          <a:srgbClr val="808080"/>
                        </a:buClr>
                        <a:buSzPct val="60000"/>
                        <a:buFont typeface="Wingdings" pitchFamily="2" charset="2"/>
                        <a:buNone/>
                        <a:tabLst/>
                      </a:pPr>
                      <a:r>
                        <a:rPr lang="en-US" sz="1600" dirty="0">
                          <a:solidFill>
                            <a:schemeClr val="tx1"/>
                          </a:solidFill>
                          <a:latin typeface="FrutigerNext LT Regular" panose="020B0503040504020204" pitchFamily="34" charset="0"/>
                        </a:rPr>
                        <a:t>Maximum Response Delay</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defRPr/>
                      </a:pPr>
                      <a:r>
                        <a:rPr lang="en-US" sz="1600" dirty="0">
                          <a:latin typeface="FrutigerNext LT Regular" panose="020B0503040504020204" pitchFamily="34" charset="0"/>
                        </a:rPr>
                        <a:t>Reserved</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540163">
                <a:tc grid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a:latin typeface="FrutigerNext LT Regular" panose="020B0503040504020204" pitchFamily="34" charset="0"/>
                        </a:rPr>
                        <a:t>Multicast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66353797"/>
                  </a:ext>
                </a:extLst>
              </a:tr>
              <a:tr h="54016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a:latin typeface="FrutigerNext LT Regular" panose="020B0503040504020204" pitchFamily="34" charset="0"/>
                        </a:rPr>
                        <a:t>Reserved</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a:latin typeface="FrutigerNext LT Regular" panose="020B0503040504020204" pitchFamily="34" charset="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r>
                        <a:rPr lang="en-US" altLang="zh-CN" sz="1200" kern="1200" dirty="0">
                          <a:solidFill>
                            <a:schemeClr val="tx1"/>
                          </a:solidFill>
                          <a:latin typeface="FrutigerNext LT Regular" panose="020B0503040504020204" pitchFamily="34" charset="0"/>
                          <a:ea typeface="+mn-ea"/>
                          <a:cs typeface="+mn-cs"/>
                        </a:rPr>
                        <a:t>QRV</a:t>
                      </a:r>
                      <a:endParaRPr lang="zh-CN" altLang="en-US" sz="1200" kern="1200" dirty="0">
                        <a:solidFill>
                          <a:schemeClr val="tx1"/>
                        </a:solidFill>
                        <a:latin typeface="FrutigerNext LT Regular" panose="020B0503040504020204" pitchFamily="34" charset="0"/>
                        <a:ea typeface="+mn-ea"/>
                        <a:cs typeface="+mn-cs"/>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ctr">
                        <a:defRPr/>
                      </a:pPr>
                      <a:r>
                        <a:rPr lang="en-US" sz="1600" dirty="0">
                          <a:latin typeface="FrutigerNext LT Regular" panose="020B0503040504020204" pitchFamily="34" charset="0"/>
                        </a:rPr>
                        <a:t>QQIC</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ctr"/>
                      <a:r>
                        <a:rPr lang="en-US" sz="1600" dirty="0">
                          <a:latin typeface="FrutigerNext LT Regular" panose="020B0503040504020204" pitchFamily="34" charset="0"/>
                        </a:rPr>
                        <a:t>Number of Sources (N)</a:t>
                      </a:r>
                      <a:endParaRPr lang="en-US" altLang="zh-CN" dirty="0">
                        <a:latin typeface="FrutigerNext LT Regular" panose="020B0503040504020204" pitchFamily="34" charset="0"/>
                        <a:ea typeface="微软雅黑" panose="020B0503020204020204" pitchFamily="34"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743204264"/>
                  </a:ext>
                </a:extLst>
              </a:tr>
              <a:tr h="540163">
                <a:tc gridSpan="5">
                  <a:txBody>
                    <a:bodyPr/>
                    <a:lstStyle/>
                    <a:p>
                      <a:pPr algn="ctr" fontAlgn="ctr">
                        <a:defRPr/>
                      </a:pPr>
                      <a:r>
                        <a:rPr lang="en-US" sz="1600" dirty="0">
                          <a:latin typeface="FrutigerNext LT Regular" panose="020B0503040504020204" pitchFamily="34" charset="0"/>
                        </a:rPr>
                        <a:t>Source Address (1)</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42568532"/>
                  </a:ext>
                </a:extLst>
              </a:tr>
              <a:tr h="540163">
                <a:tc gridSpan="5">
                  <a:txBody>
                    <a:bodyPr/>
                    <a:lstStyle/>
                    <a:p>
                      <a:pPr algn="ctr" fontAlgn="ctr">
                        <a:defRPr/>
                      </a:pPr>
                      <a:r>
                        <a:rPr lang="en-US" sz="1600" dirty="0">
                          <a:latin typeface="FrutigerNext LT Regular" panose="020B0503040504020204" pitchFamily="34" charset="0"/>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38133196"/>
                  </a:ext>
                </a:extLst>
              </a:tr>
              <a:tr h="540163">
                <a:tc gridSpan="5">
                  <a:txBody>
                    <a:bodyPr/>
                    <a:lstStyle/>
                    <a:p>
                      <a:pPr algn="ctr" fontAlgn="ctr">
                        <a:defRPr/>
                      </a:pPr>
                      <a:r>
                        <a:rPr lang="en-US" sz="1600" dirty="0">
                          <a:latin typeface="FrutigerNext LT Regular" panose="020B0503040504020204" pitchFamily="34" charset="0"/>
                        </a:rPr>
                        <a:t>Source Address (N)</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8CA8EF2-35E3-4FA7-A9F5-4DD8B588B85C}"/>
              </a:ext>
            </a:extLst>
          </p:cNvPr>
          <p:cNvSpPr>
            <a:spLocks noGrp="1" noChangeArrowheads="1"/>
          </p:cNvSpPr>
          <p:nvPr>
            <p:ph type="title"/>
          </p:nvPr>
        </p:nvSpPr>
        <p:spPr>
          <a:xfrm>
            <a:off x="2165351" y="333376"/>
            <a:ext cx="7731125" cy="868363"/>
          </a:xfrm>
        </p:spPr>
        <p:txBody>
          <a:bodyPr/>
          <a:lstStyle/>
          <a:p>
            <a:pPr eaLnBrk="1" hangingPunct="1"/>
            <a:r>
              <a:rPr lang="en-US" altLang="zh-CN"/>
              <a:t>MLDv2</a:t>
            </a:r>
            <a:r>
              <a:rPr lang="zh-CN" altLang="en-US"/>
              <a:t>报告消息报文格式</a:t>
            </a:r>
          </a:p>
        </p:txBody>
      </p:sp>
      <p:graphicFrame>
        <p:nvGraphicFramePr>
          <p:cNvPr id="23" name="Group 32">
            <a:extLst>
              <a:ext uri="{FF2B5EF4-FFF2-40B4-BE49-F238E27FC236}">
                <a16:creationId xmlns:a16="http://schemas.microsoft.com/office/drawing/2014/main" id="{4AC0DCE5-9D0B-4471-AC07-1085E3BEF3C4}"/>
              </a:ext>
            </a:extLst>
          </p:cNvPr>
          <p:cNvGraphicFramePr>
            <a:graphicFrameLocks/>
          </p:cNvGraphicFramePr>
          <p:nvPr>
            <p:extLst>
              <p:ext uri="{D42A27DB-BD31-4B8C-83A1-F6EECF244321}">
                <p14:modId xmlns:p14="http://schemas.microsoft.com/office/powerpoint/2010/main" val="960568784"/>
              </p:ext>
            </p:extLst>
          </p:nvPr>
        </p:nvGraphicFramePr>
        <p:xfrm>
          <a:off x="2855640" y="1592796"/>
          <a:ext cx="6480720" cy="3273523"/>
        </p:xfrm>
        <a:graphic>
          <a:graphicData uri="http://schemas.openxmlformats.org/drawingml/2006/table">
            <a:tbl>
              <a:tblPr/>
              <a:tblGrid>
                <a:gridCol w="1186089">
                  <a:extLst>
                    <a:ext uri="{9D8B030D-6E8A-4147-A177-3AD203B41FA5}">
                      <a16:colId xmlns:a16="http://schemas.microsoft.com/office/drawing/2014/main" val="20000"/>
                    </a:ext>
                  </a:extLst>
                </a:gridCol>
                <a:gridCol w="1511055">
                  <a:extLst>
                    <a:ext uri="{9D8B030D-6E8A-4147-A177-3AD203B41FA5}">
                      <a16:colId xmlns:a16="http://schemas.microsoft.com/office/drawing/2014/main" val="20001"/>
                    </a:ext>
                  </a:extLst>
                </a:gridCol>
                <a:gridCol w="3783576">
                  <a:extLst>
                    <a:ext uri="{9D8B030D-6E8A-4147-A177-3AD203B41FA5}">
                      <a16:colId xmlns:a16="http://schemas.microsoft.com/office/drawing/2014/main" val="3822853372"/>
                    </a:ext>
                  </a:extLst>
                </a:gridCol>
              </a:tblGrid>
              <a:tr h="548119">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Type</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ase">
                        <a:defRPr/>
                      </a:pPr>
                      <a:r>
                        <a:rPr kumimoji="1" lang="en-GB" altLang="zh-CN" sz="1600" dirty="0">
                          <a:latin typeface="微软雅黑" panose="020B0503020204020204" pitchFamily="34" charset="-122"/>
                          <a:ea typeface="微软雅黑" panose="020B0503020204020204" pitchFamily="34" charset="-122"/>
                        </a:rPr>
                        <a:t>Reserved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ase">
                        <a:defRPr/>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Checksum</a:t>
                      </a:r>
                      <a:endParaRPr kumimoji="1" lang="en-GB" altLang="zh-CN" sz="1600" dirty="0">
                        <a:latin typeface="微软雅黑" panose="020B0503020204020204" pitchFamily="34" charset="-122"/>
                        <a:ea typeface="微软雅黑" panose="020B0503020204020204" pitchFamily="34"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548119">
                <a:tc gridSpan="2">
                  <a:txBody>
                    <a:bodyPr/>
                    <a:lstStyle/>
                    <a:p>
                      <a:pPr algn="ctr" fontAlgn="base">
                        <a:defRPr/>
                      </a:pPr>
                      <a:r>
                        <a:rPr kumimoji="1" lang="en-GB" altLang="zh-CN" sz="1600" dirty="0">
                          <a:latin typeface="微软雅黑" panose="020B0503020204020204" pitchFamily="34" charset="-122"/>
                          <a:ea typeface="微软雅黑" panose="020B0503020204020204" pitchFamily="34" charset="-122"/>
                        </a:rPr>
                        <a:t>Reserved</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a:txBody>
                    <a:bodyPr/>
                    <a:lstStyle/>
                    <a:p>
                      <a:pPr algn="ctr" fontAlgn="base">
                        <a:defRPr/>
                      </a:pPr>
                      <a:r>
                        <a:rPr kumimoji="1" lang="en-US" altLang="zh-CN" sz="1600" dirty="0">
                          <a:latin typeface="微软雅黑" panose="020B0503020204020204" pitchFamily="34" charset="-122"/>
                          <a:ea typeface="微软雅黑" panose="020B0503020204020204" pitchFamily="34" charset="-122"/>
                        </a:rPr>
                        <a:t>Number of Multicast Address Records</a:t>
                      </a:r>
                      <a:endParaRPr kumimoji="1" lang="en-GB" altLang="zh-CN" sz="1600" dirty="0">
                        <a:latin typeface="微软雅黑" panose="020B0503020204020204" pitchFamily="34" charset="-122"/>
                        <a:ea typeface="微软雅黑" panose="020B0503020204020204" pitchFamily="34"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714708">
                <a:tc gridSpan="3">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1" lang="en-GB" altLang="zh-CN" sz="1600" dirty="0">
                          <a:latin typeface="微软雅黑" panose="020B0503020204020204" pitchFamily="34" charset="-122"/>
                          <a:ea typeface="微软雅黑" panose="020B0503020204020204" pitchFamily="34" charset="-122"/>
                        </a:rPr>
                        <a:t>Multicast Address Records</a:t>
                      </a:r>
                      <a:r>
                        <a:rPr kumimoji="1" lang="zh-CN" altLang="en-GB" sz="1600" dirty="0">
                          <a:latin typeface="微软雅黑" panose="020B0503020204020204" pitchFamily="34" charset="-122"/>
                          <a:ea typeface="微软雅黑" panose="020B0503020204020204" pitchFamily="34" charset="-122"/>
                        </a:rPr>
                        <a:t>（</a:t>
                      </a:r>
                      <a:r>
                        <a:rPr kumimoji="1" lang="en-GB" altLang="zh-CN" sz="1600" dirty="0">
                          <a:latin typeface="微软雅黑" panose="020B0503020204020204" pitchFamily="34" charset="-122"/>
                          <a:ea typeface="微软雅黑" panose="020B0503020204020204" pitchFamily="34" charset="-122"/>
                        </a:rPr>
                        <a:t>1</a:t>
                      </a:r>
                      <a:r>
                        <a:rPr kumimoji="1" lang="zh-CN" altLang="en-GB" sz="1600" dirty="0">
                          <a:latin typeface="微软雅黑" panose="020B0503020204020204" pitchFamily="34" charset="-122"/>
                          <a:ea typeface="微软雅黑" panose="020B0503020204020204" pitchFamily="34" charset="-122"/>
                        </a:rPr>
                        <a:t>）</a:t>
                      </a:r>
                      <a:endParaRPr kumimoji="1" lang="en-GB" altLang="zh-CN" sz="1600" dirty="0">
                        <a:latin typeface="微软雅黑" panose="020B0503020204020204" pitchFamily="34" charset="-122"/>
                        <a:ea typeface="微软雅黑" panose="020B0503020204020204" pitchFamily="34"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66353797"/>
                  </a:ext>
                </a:extLst>
              </a:tr>
              <a:tr h="714708">
                <a:tc gridSpan="3">
                  <a:txBody>
                    <a:bodyPr/>
                    <a:lstStyle/>
                    <a:p>
                      <a:pPr algn="ctr" fontAlgn="base">
                        <a:defRPr/>
                      </a:pPr>
                      <a:r>
                        <a:rPr kumimoji="1" lang="en-GB" altLang="zh-CN" sz="1600" dirty="0">
                          <a:latin typeface="微软雅黑" panose="020B0503020204020204" pitchFamily="34" charset="-122"/>
                          <a:ea typeface="微软雅黑" panose="020B0503020204020204" pitchFamily="34" charset="-122"/>
                        </a:rPr>
                        <a:t>… …</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38133196"/>
                  </a:ext>
                </a:extLst>
              </a:tr>
              <a:tr h="714708">
                <a:tc gridSpan="3">
                  <a:txBody>
                    <a:bodyPr/>
                    <a:lstStyle/>
                    <a:p>
                      <a:pPr algn="ctr" fontAlgn="base">
                        <a:defRPr/>
                      </a:pPr>
                      <a:r>
                        <a:rPr kumimoji="1" lang="en-GB" altLang="zh-CN" sz="1600" dirty="0">
                          <a:latin typeface="微软雅黑" panose="020B0503020204020204" pitchFamily="34" charset="-122"/>
                          <a:ea typeface="微软雅黑" panose="020B0503020204020204" pitchFamily="34" charset="-122"/>
                        </a:rPr>
                        <a:t>Multicast Address Records</a:t>
                      </a:r>
                      <a:r>
                        <a:rPr kumimoji="1" lang="zh-CN" altLang="en-GB" sz="1600" dirty="0">
                          <a:latin typeface="微软雅黑" panose="020B0503020204020204" pitchFamily="34" charset="-122"/>
                          <a:ea typeface="微软雅黑" panose="020B0503020204020204" pitchFamily="34" charset="-122"/>
                        </a:rPr>
                        <a:t>（</a:t>
                      </a:r>
                      <a:r>
                        <a:rPr kumimoji="1" lang="en-GB" altLang="zh-CN" sz="1600" dirty="0">
                          <a:latin typeface="微软雅黑" panose="020B0503020204020204" pitchFamily="34" charset="-122"/>
                          <a:ea typeface="微软雅黑" panose="020B0503020204020204" pitchFamily="34" charset="-122"/>
                        </a:rPr>
                        <a:t>m</a:t>
                      </a:r>
                      <a:r>
                        <a:rPr kumimoji="1" lang="zh-CN" altLang="en-GB" sz="1600" dirty="0">
                          <a:latin typeface="微软雅黑" panose="020B0503020204020204" pitchFamily="34" charset="-122"/>
                          <a:ea typeface="微软雅黑" panose="020B0503020204020204" pitchFamily="34"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ACC9A8C-5571-4EE8-B8E5-043685EC8F41}"/>
              </a:ext>
            </a:extLst>
          </p:cNvPr>
          <p:cNvSpPr>
            <a:spLocks noGrp="1" noChangeArrowheads="1"/>
          </p:cNvSpPr>
          <p:nvPr>
            <p:ph type="title"/>
          </p:nvPr>
        </p:nvSpPr>
        <p:spPr/>
        <p:txBody>
          <a:bodyPr/>
          <a:lstStyle/>
          <a:p>
            <a:r>
              <a:rPr lang="zh-CN" altLang="en-US"/>
              <a:t>指定组播源</a:t>
            </a:r>
            <a:r>
              <a:rPr lang="en-US" altLang="zh-CN"/>
              <a:t>-</a:t>
            </a:r>
            <a:r>
              <a:rPr lang="zh-CN" altLang="en-US"/>
              <a:t>组查询 </a:t>
            </a:r>
          </a:p>
        </p:txBody>
      </p:sp>
      <p:sp>
        <p:nvSpPr>
          <p:cNvPr id="1531909" name="Line 5">
            <a:extLst>
              <a:ext uri="{FF2B5EF4-FFF2-40B4-BE49-F238E27FC236}">
                <a16:creationId xmlns:a16="http://schemas.microsoft.com/office/drawing/2014/main" id="{EB563F11-34BD-448F-891E-B4FD4A192C8B}"/>
              </a:ext>
            </a:extLst>
          </p:cNvPr>
          <p:cNvSpPr>
            <a:spLocks noChangeShapeType="1"/>
          </p:cNvSpPr>
          <p:nvPr/>
        </p:nvSpPr>
        <p:spPr bwMode="auto">
          <a:xfrm>
            <a:off x="8169275" y="2792413"/>
            <a:ext cx="0" cy="1238250"/>
          </a:xfrm>
          <a:prstGeom prst="line">
            <a:avLst/>
          </a:prstGeom>
          <a:noFill/>
          <a:ln w="25400">
            <a:solidFill>
              <a:srgbClr val="C00000"/>
            </a:solidFill>
            <a:round/>
            <a:headEnd type="none" w="sm" len="sm"/>
            <a:tailEnd type="none" w="sm" len="sm"/>
          </a:ln>
          <a:effectLst>
            <a:outerShdw dist="17961" dir="2700000" algn="ctr" rotWithShape="0">
              <a:schemeClr val="tx1"/>
            </a:outerShdw>
          </a:effectLst>
        </p:spPr>
        <p:txBody>
          <a:bodyPr wrap="none" anchor="ctr"/>
          <a:lstStyle/>
          <a:p>
            <a:pPr>
              <a:defRPr/>
            </a:pPr>
            <a:endParaRPr lang="en-US" sz="800">
              <a:latin typeface="微软雅黑" panose="020B0503020204020204" pitchFamily="34" charset="-122"/>
              <a:ea typeface="微软雅黑" panose="020B0503020204020204" pitchFamily="34" charset="-122"/>
            </a:endParaRPr>
          </a:p>
        </p:txBody>
      </p:sp>
      <p:sp>
        <p:nvSpPr>
          <p:cNvPr id="20484" name="Rectangle 6">
            <a:extLst>
              <a:ext uri="{FF2B5EF4-FFF2-40B4-BE49-F238E27FC236}">
                <a16:creationId xmlns:a16="http://schemas.microsoft.com/office/drawing/2014/main" id="{F0862984-5C50-4398-AF41-B6AAF0DAC269}"/>
              </a:ext>
            </a:extLst>
          </p:cNvPr>
          <p:cNvSpPr>
            <a:spLocks noChangeArrowheads="1"/>
          </p:cNvSpPr>
          <p:nvPr/>
        </p:nvSpPr>
        <p:spPr bwMode="auto">
          <a:xfrm>
            <a:off x="8502707" y="2397668"/>
            <a:ext cx="533333" cy="30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6418" rIns="91050" bIns="46418">
            <a:spAutoFit/>
          </a:bodyPr>
          <a:lstStyle>
            <a:lvl1pPr defTabSz="904875" eaLnBrk="0" hangingPunct="0">
              <a:defRPr i="1">
                <a:solidFill>
                  <a:schemeClr val="tx1"/>
                </a:solidFill>
                <a:latin typeface="Arial" panose="020B0604020202020204" pitchFamily="34" charset="0"/>
                <a:ea typeface="宋体" panose="02010600030101010101" pitchFamily="2" charset="-122"/>
              </a:defRPr>
            </a:lvl1pPr>
            <a:lvl2pPr marL="742950" indent="-285750" defTabSz="904875" eaLnBrk="0" hangingPunct="0">
              <a:defRPr i="1">
                <a:solidFill>
                  <a:schemeClr val="tx1"/>
                </a:solidFill>
                <a:latin typeface="Arial" panose="020B0604020202020204" pitchFamily="34" charset="0"/>
                <a:ea typeface="宋体" panose="02010600030101010101" pitchFamily="2" charset="-122"/>
              </a:defRPr>
            </a:lvl2pPr>
            <a:lvl3pPr marL="1143000" indent="-228600" defTabSz="904875" eaLnBrk="0" hangingPunct="0">
              <a:defRPr i="1">
                <a:solidFill>
                  <a:schemeClr val="tx1"/>
                </a:solidFill>
                <a:latin typeface="Arial" panose="020B0604020202020204" pitchFamily="34" charset="0"/>
                <a:ea typeface="宋体" panose="02010600030101010101" pitchFamily="2" charset="-122"/>
              </a:defRPr>
            </a:lvl3pPr>
            <a:lvl4pPr marL="1600200" indent="-228600" defTabSz="904875" eaLnBrk="0" hangingPunct="0">
              <a:defRPr i="1">
                <a:solidFill>
                  <a:schemeClr val="tx1"/>
                </a:solidFill>
                <a:latin typeface="Arial" panose="020B0604020202020204" pitchFamily="34" charset="0"/>
                <a:ea typeface="宋体" panose="02010600030101010101" pitchFamily="2" charset="-122"/>
              </a:defRPr>
            </a:lvl4pPr>
            <a:lvl5pPr marL="2057400" indent="-228600" defTabSz="904875" eaLnBrk="0" hangingPunct="0">
              <a:defRPr i="1">
                <a:solidFill>
                  <a:schemeClr val="tx1"/>
                </a:solidFill>
                <a:latin typeface="Arial" panose="020B0604020202020204" pitchFamily="34" charset="0"/>
                <a:ea typeface="宋体" panose="02010600030101010101" pitchFamily="2" charset="-122"/>
              </a:defRPr>
            </a:lvl5pPr>
            <a:lvl6pPr marL="25146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en-US" altLang="zh-CN" sz="1400" b="1" i="0" dirty="0">
                <a:latin typeface="微软雅黑" panose="020B0503020204020204" pitchFamily="34" charset="-122"/>
                <a:ea typeface="微软雅黑" panose="020B0503020204020204" pitchFamily="34" charset="-122"/>
              </a:rPr>
              <a:t>PC3</a:t>
            </a:r>
          </a:p>
        </p:txBody>
      </p:sp>
      <p:sp>
        <p:nvSpPr>
          <p:cNvPr id="20659" name="Rectangle 8">
            <a:extLst>
              <a:ext uri="{FF2B5EF4-FFF2-40B4-BE49-F238E27FC236}">
                <a16:creationId xmlns:a16="http://schemas.microsoft.com/office/drawing/2014/main" id="{CE2AD0EF-9F6F-41A9-B5BD-053328B1FA88}"/>
              </a:ext>
            </a:extLst>
          </p:cNvPr>
          <p:cNvSpPr>
            <a:spLocks noChangeArrowheads="1"/>
          </p:cNvSpPr>
          <p:nvPr/>
        </p:nvSpPr>
        <p:spPr bwMode="auto">
          <a:xfrm>
            <a:off x="6362457" y="2170589"/>
            <a:ext cx="985849" cy="47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95" tIns="52202" rIns="102395" bIns="52202">
            <a:spAutoFit/>
          </a:bodyPr>
          <a:lstStyle>
            <a:lvl1pPr defTabSz="904875" eaLnBrk="0" hangingPunct="0">
              <a:defRPr i="1">
                <a:solidFill>
                  <a:schemeClr val="tx1"/>
                </a:solidFill>
                <a:latin typeface="Arial" panose="020B0604020202020204" pitchFamily="34" charset="0"/>
                <a:ea typeface="宋体" panose="02010600030101010101" pitchFamily="2" charset="-122"/>
              </a:defRPr>
            </a:lvl1pPr>
            <a:lvl2pPr marL="742950" indent="-285750" defTabSz="904875" eaLnBrk="0" hangingPunct="0">
              <a:defRPr i="1">
                <a:solidFill>
                  <a:schemeClr val="tx1"/>
                </a:solidFill>
                <a:latin typeface="Arial" panose="020B0604020202020204" pitchFamily="34" charset="0"/>
                <a:ea typeface="宋体" panose="02010600030101010101" pitchFamily="2" charset="-122"/>
              </a:defRPr>
            </a:lvl2pPr>
            <a:lvl3pPr marL="1143000" indent="-228600" defTabSz="904875" eaLnBrk="0" hangingPunct="0">
              <a:defRPr i="1">
                <a:solidFill>
                  <a:schemeClr val="tx1"/>
                </a:solidFill>
                <a:latin typeface="Arial" panose="020B0604020202020204" pitchFamily="34" charset="0"/>
                <a:ea typeface="宋体" panose="02010600030101010101" pitchFamily="2" charset="-122"/>
              </a:defRPr>
            </a:lvl3pPr>
            <a:lvl4pPr marL="1600200" indent="-228600" defTabSz="904875" eaLnBrk="0" hangingPunct="0">
              <a:defRPr i="1">
                <a:solidFill>
                  <a:schemeClr val="tx1"/>
                </a:solidFill>
                <a:latin typeface="Arial" panose="020B0604020202020204" pitchFamily="34" charset="0"/>
                <a:ea typeface="宋体" panose="02010600030101010101" pitchFamily="2" charset="-122"/>
              </a:defRPr>
            </a:lvl4pPr>
            <a:lvl5pPr marL="2057400" indent="-228600" defTabSz="904875" eaLnBrk="0" hangingPunct="0">
              <a:defRPr i="1">
                <a:solidFill>
                  <a:schemeClr val="tx1"/>
                </a:solidFill>
                <a:latin typeface="Arial" panose="020B0604020202020204" pitchFamily="34" charset="0"/>
                <a:ea typeface="宋体" panose="02010600030101010101" pitchFamily="2" charset="-122"/>
              </a:defRPr>
            </a:lvl5pPr>
            <a:lvl6pPr marL="25146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i="0" dirty="0">
                <a:latin typeface="微软雅黑" panose="020B0503020204020204" pitchFamily="34" charset="-122"/>
                <a:ea typeface="微软雅黑" panose="020B0503020204020204" pitchFamily="34" charset="-122"/>
              </a:rPr>
              <a:t>G:FF0E:1::1</a:t>
            </a:r>
          </a:p>
          <a:p>
            <a:pPr eaLnBrk="1" fontAlgn="base" hangingPunct="1"/>
            <a:r>
              <a:rPr lang="en-US" altLang="zh-CN" sz="1200" i="0" dirty="0">
                <a:latin typeface="微软雅黑" panose="020B0503020204020204" pitchFamily="34" charset="-122"/>
                <a:ea typeface="微软雅黑" panose="020B0503020204020204" pitchFamily="34" charset="-122"/>
              </a:rPr>
              <a:t>EX: null</a:t>
            </a:r>
          </a:p>
        </p:txBody>
      </p:sp>
      <p:sp>
        <p:nvSpPr>
          <p:cNvPr id="1531913" name="AutoShape 9">
            <a:extLst>
              <a:ext uri="{FF2B5EF4-FFF2-40B4-BE49-F238E27FC236}">
                <a16:creationId xmlns:a16="http://schemas.microsoft.com/office/drawing/2014/main" id="{99F152AC-E296-4412-A6BB-AA8AD065B5BE}"/>
              </a:ext>
            </a:extLst>
          </p:cNvPr>
          <p:cNvSpPr>
            <a:spLocks noChangeArrowheads="1"/>
          </p:cNvSpPr>
          <p:nvPr/>
        </p:nvSpPr>
        <p:spPr bwMode="auto">
          <a:xfrm>
            <a:off x="6773863" y="2993329"/>
            <a:ext cx="411163" cy="396000"/>
          </a:xfrm>
          <a:prstGeom prst="downArrow">
            <a:avLst>
              <a:gd name="adj1" fmla="val 50000"/>
              <a:gd name="adj2" fmla="val 50005"/>
            </a:avLst>
          </a:prstGeom>
          <a:solidFill>
            <a:schemeClr val="accent2"/>
          </a:solidFill>
          <a:ln w="12700">
            <a:noFill/>
            <a:miter lim="800000"/>
            <a:headEnd/>
            <a:tailEnd/>
          </a:ln>
          <a:effectLst>
            <a:outerShdw dist="35921" dir="2700000" algn="ctr" rotWithShape="0">
              <a:schemeClr val="tx1"/>
            </a:outerShdw>
          </a:effectLst>
        </p:spPr>
        <p:txBody>
          <a:bodyPr wrap="none" lIns="102395" tIns="52202" rIns="102395" bIns="52202">
            <a:spAutoFit/>
          </a:bodyPr>
          <a:lstStyle/>
          <a:p>
            <a:pPr>
              <a:defRPr/>
            </a:pPr>
            <a:endParaRPr lang="en-US" sz="800">
              <a:latin typeface="微软雅黑" panose="020B0503020204020204" pitchFamily="34" charset="-122"/>
              <a:ea typeface="微软雅黑" panose="020B0503020204020204" pitchFamily="34" charset="-122"/>
            </a:endParaRPr>
          </a:p>
        </p:txBody>
      </p:sp>
      <p:sp>
        <p:nvSpPr>
          <p:cNvPr id="20661" name="Rectangle 10">
            <a:extLst>
              <a:ext uri="{FF2B5EF4-FFF2-40B4-BE49-F238E27FC236}">
                <a16:creationId xmlns:a16="http://schemas.microsoft.com/office/drawing/2014/main" id="{D96AEEE8-8C60-4E1B-B325-D631F213E113}"/>
              </a:ext>
            </a:extLst>
          </p:cNvPr>
          <p:cNvSpPr>
            <a:spLocks noChangeArrowheads="1"/>
          </p:cNvSpPr>
          <p:nvPr/>
        </p:nvSpPr>
        <p:spPr bwMode="auto">
          <a:xfrm>
            <a:off x="6696512" y="3488026"/>
            <a:ext cx="565863" cy="32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95" tIns="52202" rIns="102395" bIns="52202">
            <a:spAutoFit/>
          </a:bodyPr>
          <a:lstStyle>
            <a:lvl1pPr defTabSz="904875" eaLnBrk="0" hangingPunct="0">
              <a:defRPr i="1">
                <a:solidFill>
                  <a:schemeClr val="tx1"/>
                </a:solidFill>
                <a:latin typeface="Arial" panose="020B0604020202020204" pitchFamily="34" charset="0"/>
                <a:ea typeface="宋体" panose="02010600030101010101" pitchFamily="2" charset="-122"/>
              </a:defRPr>
            </a:lvl1pPr>
            <a:lvl2pPr marL="742950" indent="-285750" defTabSz="904875" eaLnBrk="0" hangingPunct="0">
              <a:defRPr i="1">
                <a:solidFill>
                  <a:schemeClr val="tx1"/>
                </a:solidFill>
                <a:latin typeface="Arial" panose="020B0604020202020204" pitchFamily="34" charset="0"/>
                <a:ea typeface="宋体" panose="02010600030101010101" pitchFamily="2" charset="-122"/>
              </a:defRPr>
            </a:lvl2pPr>
            <a:lvl3pPr marL="1143000" indent="-228600" defTabSz="904875" eaLnBrk="0" hangingPunct="0">
              <a:defRPr i="1">
                <a:solidFill>
                  <a:schemeClr val="tx1"/>
                </a:solidFill>
                <a:latin typeface="Arial" panose="020B0604020202020204" pitchFamily="34" charset="0"/>
                <a:ea typeface="宋体" panose="02010600030101010101" pitchFamily="2" charset="-122"/>
              </a:defRPr>
            </a:lvl3pPr>
            <a:lvl4pPr marL="1600200" indent="-228600" defTabSz="904875" eaLnBrk="0" hangingPunct="0">
              <a:defRPr i="1">
                <a:solidFill>
                  <a:schemeClr val="tx1"/>
                </a:solidFill>
                <a:latin typeface="Arial" panose="020B0604020202020204" pitchFamily="34" charset="0"/>
                <a:ea typeface="宋体" panose="02010600030101010101" pitchFamily="2" charset="-122"/>
              </a:defRPr>
            </a:lvl4pPr>
            <a:lvl5pPr marL="2057400" indent="-228600" defTabSz="904875" eaLnBrk="0" hangingPunct="0">
              <a:defRPr i="1">
                <a:solidFill>
                  <a:schemeClr val="tx1"/>
                </a:solidFill>
                <a:latin typeface="Arial" panose="020B0604020202020204" pitchFamily="34" charset="0"/>
                <a:ea typeface="宋体" panose="02010600030101010101" pitchFamily="2" charset="-122"/>
              </a:defRPr>
            </a:lvl5pPr>
            <a:lvl6pPr marL="25146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zh-CN" altLang="en-US" sz="1400" b="1" i="0" dirty="0">
                <a:latin typeface="微软雅黑" panose="020B0503020204020204" pitchFamily="34" charset="-122"/>
                <a:ea typeface="微软雅黑" panose="020B0503020204020204" pitchFamily="34" charset="-122"/>
              </a:rPr>
              <a:t>报告</a:t>
            </a:r>
          </a:p>
        </p:txBody>
      </p:sp>
      <p:sp>
        <p:nvSpPr>
          <p:cNvPr id="1531915" name="Line 11">
            <a:extLst>
              <a:ext uri="{FF2B5EF4-FFF2-40B4-BE49-F238E27FC236}">
                <a16:creationId xmlns:a16="http://schemas.microsoft.com/office/drawing/2014/main" id="{A5B6054C-B87E-4FEF-8BFE-9C45CB50AB5D}"/>
              </a:ext>
            </a:extLst>
          </p:cNvPr>
          <p:cNvSpPr>
            <a:spLocks noChangeShapeType="1"/>
          </p:cNvSpPr>
          <p:nvPr/>
        </p:nvSpPr>
        <p:spPr bwMode="auto">
          <a:xfrm>
            <a:off x="3230563" y="2774951"/>
            <a:ext cx="0" cy="1274763"/>
          </a:xfrm>
          <a:prstGeom prst="line">
            <a:avLst/>
          </a:prstGeom>
          <a:noFill/>
          <a:ln w="25400">
            <a:solidFill>
              <a:srgbClr val="C00000"/>
            </a:solidFill>
            <a:round/>
            <a:headEnd type="none" w="sm" len="sm"/>
            <a:tailEnd type="none" w="sm" len="sm"/>
          </a:ln>
          <a:effectLst>
            <a:outerShdw dist="17961" dir="2700000" algn="ctr" rotWithShape="0">
              <a:schemeClr val="tx1"/>
            </a:outerShdw>
          </a:effectLst>
        </p:spPr>
        <p:txBody>
          <a:bodyPr wrap="none" anchor="ctr"/>
          <a:lstStyle/>
          <a:p>
            <a:pPr>
              <a:defRPr/>
            </a:pPr>
            <a:endParaRPr lang="en-US" sz="800">
              <a:latin typeface="微软雅黑" panose="020B0503020204020204" pitchFamily="34" charset="-122"/>
              <a:ea typeface="微软雅黑" panose="020B0503020204020204" pitchFamily="34" charset="-122"/>
            </a:endParaRPr>
          </a:p>
        </p:txBody>
      </p:sp>
      <p:sp>
        <p:nvSpPr>
          <p:cNvPr id="1531916" name="Line 12">
            <a:extLst>
              <a:ext uri="{FF2B5EF4-FFF2-40B4-BE49-F238E27FC236}">
                <a16:creationId xmlns:a16="http://schemas.microsoft.com/office/drawing/2014/main" id="{A06ED4E9-5815-4500-86AE-13E06F4B49C2}"/>
              </a:ext>
            </a:extLst>
          </p:cNvPr>
          <p:cNvSpPr>
            <a:spLocks noChangeShapeType="1"/>
          </p:cNvSpPr>
          <p:nvPr/>
        </p:nvSpPr>
        <p:spPr bwMode="auto">
          <a:xfrm>
            <a:off x="5651500" y="2779714"/>
            <a:ext cx="0" cy="1273175"/>
          </a:xfrm>
          <a:prstGeom prst="line">
            <a:avLst/>
          </a:prstGeom>
          <a:noFill/>
          <a:ln w="25400">
            <a:solidFill>
              <a:srgbClr val="C00000"/>
            </a:solidFill>
            <a:round/>
            <a:headEnd type="none" w="sm" len="sm"/>
            <a:tailEnd type="none" w="sm" len="sm"/>
          </a:ln>
          <a:effectLst>
            <a:outerShdw dist="17961" dir="2700000" algn="ctr" rotWithShape="0">
              <a:schemeClr val="tx1"/>
            </a:outerShdw>
          </a:effectLst>
        </p:spPr>
        <p:txBody>
          <a:bodyPr wrap="none" anchor="ctr"/>
          <a:lstStyle/>
          <a:p>
            <a:pPr>
              <a:defRPr/>
            </a:pPr>
            <a:endParaRPr lang="en-US" sz="800">
              <a:latin typeface="微软雅黑" panose="020B0503020204020204" pitchFamily="34" charset="-122"/>
              <a:ea typeface="微软雅黑" panose="020B0503020204020204" pitchFamily="34" charset="-122"/>
            </a:endParaRPr>
          </a:p>
        </p:txBody>
      </p:sp>
      <p:sp>
        <p:nvSpPr>
          <p:cNvPr id="1531917" name="Line 13">
            <a:extLst>
              <a:ext uri="{FF2B5EF4-FFF2-40B4-BE49-F238E27FC236}">
                <a16:creationId xmlns:a16="http://schemas.microsoft.com/office/drawing/2014/main" id="{4A3593A2-5AFC-4C0E-B179-4410BC9AC8DB}"/>
              </a:ext>
            </a:extLst>
          </p:cNvPr>
          <p:cNvSpPr>
            <a:spLocks noChangeShapeType="1"/>
          </p:cNvSpPr>
          <p:nvPr/>
        </p:nvSpPr>
        <p:spPr bwMode="auto">
          <a:xfrm>
            <a:off x="2759657" y="4049713"/>
            <a:ext cx="7116763" cy="0"/>
          </a:xfrm>
          <a:prstGeom prst="line">
            <a:avLst/>
          </a:prstGeom>
          <a:noFill/>
          <a:ln w="50800">
            <a:solidFill>
              <a:srgbClr val="C00000"/>
            </a:solidFill>
            <a:round/>
            <a:headEnd type="none" w="sm" len="sm"/>
            <a:tailEnd type="none" w="sm" len="sm"/>
          </a:ln>
          <a:effectLst>
            <a:outerShdw dist="17961" dir="2700000" algn="ctr" rotWithShape="0">
              <a:schemeClr val="tx1"/>
            </a:outerShdw>
          </a:effectLst>
        </p:spPr>
        <p:txBody>
          <a:bodyPr wrap="none" anchor="ctr"/>
          <a:lstStyle/>
          <a:p>
            <a:pPr>
              <a:defRPr/>
            </a:pPr>
            <a:endParaRPr lang="en-US" sz="800">
              <a:latin typeface="微软雅黑" panose="020B0503020204020204" pitchFamily="34" charset="-122"/>
              <a:ea typeface="微软雅黑" panose="020B0503020204020204" pitchFamily="34" charset="-122"/>
            </a:endParaRPr>
          </a:p>
        </p:txBody>
      </p:sp>
      <p:sp>
        <p:nvSpPr>
          <p:cNvPr id="1531918" name="Line 14">
            <a:extLst>
              <a:ext uri="{FF2B5EF4-FFF2-40B4-BE49-F238E27FC236}">
                <a16:creationId xmlns:a16="http://schemas.microsoft.com/office/drawing/2014/main" id="{838F4BEA-1542-41EA-A95E-9527CBE34B5A}"/>
              </a:ext>
            </a:extLst>
          </p:cNvPr>
          <p:cNvSpPr>
            <a:spLocks noChangeShapeType="1"/>
          </p:cNvSpPr>
          <p:nvPr/>
        </p:nvSpPr>
        <p:spPr bwMode="auto">
          <a:xfrm>
            <a:off x="4303713" y="4051301"/>
            <a:ext cx="0" cy="701675"/>
          </a:xfrm>
          <a:prstGeom prst="line">
            <a:avLst/>
          </a:prstGeom>
          <a:noFill/>
          <a:ln w="25400">
            <a:solidFill>
              <a:srgbClr val="C00000"/>
            </a:solidFill>
            <a:round/>
            <a:headEnd type="none" w="sm" len="sm"/>
            <a:tailEnd type="none" w="sm" len="sm"/>
          </a:ln>
          <a:effectLst>
            <a:outerShdw dist="17961" dir="2700000" algn="ctr" rotWithShape="0">
              <a:schemeClr val="tx1"/>
            </a:outerShdw>
          </a:effectLst>
        </p:spPr>
        <p:txBody>
          <a:bodyPr wrap="none" anchor="ctr"/>
          <a:lstStyle/>
          <a:p>
            <a:pPr>
              <a:defRPr/>
            </a:pPr>
            <a:endParaRPr lang="en-US" sz="800">
              <a:latin typeface="微软雅黑" panose="020B0503020204020204" pitchFamily="34" charset="-122"/>
              <a:ea typeface="微软雅黑" panose="020B0503020204020204" pitchFamily="34" charset="-122"/>
            </a:endParaRPr>
          </a:p>
        </p:txBody>
      </p:sp>
      <p:sp>
        <p:nvSpPr>
          <p:cNvPr id="20490" name="Rectangle 15">
            <a:extLst>
              <a:ext uri="{FF2B5EF4-FFF2-40B4-BE49-F238E27FC236}">
                <a16:creationId xmlns:a16="http://schemas.microsoft.com/office/drawing/2014/main" id="{6C8DFD4B-5AD7-4D70-9C98-D816DC5FFE5A}"/>
              </a:ext>
            </a:extLst>
          </p:cNvPr>
          <p:cNvSpPr>
            <a:spLocks noChangeArrowheads="1"/>
          </p:cNvSpPr>
          <p:nvPr/>
        </p:nvSpPr>
        <p:spPr bwMode="auto">
          <a:xfrm>
            <a:off x="2375091" y="2397668"/>
            <a:ext cx="533333" cy="30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6418" rIns="91050" bIns="46418">
            <a:spAutoFit/>
          </a:bodyPr>
          <a:lstStyle>
            <a:lvl1pPr defTabSz="904875" eaLnBrk="0" hangingPunct="0">
              <a:defRPr i="1">
                <a:solidFill>
                  <a:schemeClr val="tx1"/>
                </a:solidFill>
                <a:latin typeface="Arial" panose="020B0604020202020204" pitchFamily="34" charset="0"/>
                <a:ea typeface="宋体" panose="02010600030101010101" pitchFamily="2" charset="-122"/>
              </a:defRPr>
            </a:lvl1pPr>
            <a:lvl2pPr marL="742950" indent="-285750" defTabSz="904875" eaLnBrk="0" hangingPunct="0">
              <a:defRPr i="1">
                <a:solidFill>
                  <a:schemeClr val="tx1"/>
                </a:solidFill>
                <a:latin typeface="Arial" panose="020B0604020202020204" pitchFamily="34" charset="0"/>
                <a:ea typeface="宋体" panose="02010600030101010101" pitchFamily="2" charset="-122"/>
              </a:defRPr>
            </a:lvl2pPr>
            <a:lvl3pPr marL="1143000" indent="-228600" defTabSz="904875" eaLnBrk="0" hangingPunct="0">
              <a:defRPr i="1">
                <a:solidFill>
                  <a:schemeClr val="tx1"/>
                </a:solidFill>
                <a:latin typeface="Arial" panose="020B0604020202020204" pitchFamily="34" charset="0"/>
                <a:ea typeface="宋体" panose="02010600030101010101" pitchFamily="2" charset="-122"/>
              </a:defRPr>
            </a:lvl3pPr>
            <a:lvl4pPr marL="1600200" indent="-228600" defTabSz="904875" eaLnBrk="0" hangingPunct="0">
              <a:defRPr i="1">
                <a:solidFill>
                  <a:schemeClr val="tx1"/>
                </a:solidFill>
                <a:latin typeface="Arial" panose="020B0604020202020204" pitchFamily="34" charset="0"/>
                <a:ea typeface="宋体" panose="02010600030101010101" pitchFamily="2" charset="-122"/>
              </a:defRPr>
            </a:lvl4pPr>
            <a:lvl5pPr marL="2057400" indent="-228600" defTabSz="904875" eaLnBrk="0" hangingPunct="0">
              <a:defRPr i="1">
                <a:solidFill>
                  <a:schemeClr val="tx1"/>
                </a:solidFill>
                <a:latin typeface="Arial" panose="020B0604020202020204" pitchFamily="34" charset="0"/>
                <a:ea typeface="宋体" panose="02010600030101010101" pitchFamily="2" charset="-122"/>
              </a:defRPr>
            </a:lvl5pPr>
            <a:lvl6pPr marL="25146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en-US" altLang="zh-CN" sz="1400" b="1" i="0" dirty="0">
                <a:latin typeface="微软雅黑" panose="020B0503020204020204" pitchFamily="34" charset="-122"/>
                <a:ea typeface="微软雅黑" panose="020B0503020204020204" pitchFamily="34" charset="-122"/>
              </a:rPr>
              <a:t>PC1</a:t>
            </a:r>
          </a:p>
        </p:txBody>
      </p:sp>
      <p:sp>
        <p:nvSpPr>
          <p:cNvPr id="20491" name="Rectangle 16">
            <a:extLst>
              <a:ext uri="{FF2B5EF4-FFF2-40B4-BE49-F238E27FC236}">
                <a16:creationId xmlns:a16="http://schemas.microsoft.com/office/drawing/2014/main" id="{FE002492-3E5F-40FC-9CBA-A9FA76A33FED}"/>
              </a:ext>
            </a:extLst>
          </p:cNvPr>
          <p:cNvSpPr>
            <a:spLocks noChangeArrowheads="1"/>
          </p:cNvSpPr>
          <p:nvPr/>
        </p:nvSpPr>
        <p:spPr bwMode="auto">
          <a:xfrm>
            <a:off x="4887810" y="2397668"/>
            <a:ext cx="533333" cy="30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6418" rIns="91050" bIns="46418">
            <a:spAutoFit/>
          </a:bodyPr>
          <a:lstStyle>
            <a:lvl1pPr defTabSz="904875" eaLnBrk="0" hangingPunct="0">
              <a:defRPr i="1">
                <a:solidFill>
                  <a:schemeClr val="tx1"/>
                </a:solidFill>
                <a:latin typeface="Arial" panose="020B0604020202020204" pitchFamily="34" charset="0"/>
                <a:ea typeface="宋体" panose="02010600030101010101" pitchFamily="2" charset="-122"/>
              </a:defRPr>
            </a:lvl1pPr>
            <a:lvl2pPr marL="742950" indent="-285750" defTabSz="904875" eaLnBrk="0" hangingPunct="0">
              <a:defRPr i="1">
                <a:solidFill>
                  <a:schemeClr val="tx1"/>
                </a:solidFill>
                <a:latin typeface="Arial" panose="020B0604020202020204" pitchFamily="34" charset="0"/>
                <a:ea typeface="宋体" panose="02010600030101010101" pitchFamily="2" charset="-122"/>
              </a:defRPr>
            </a:lvl2pPr>
            <a:lvl3pPr marL="1143000" indent="-228600" defTabSz="904875" eaLnBrk="0" hangingPunct="0">
              <a:defRPr i="1">
                <a:solidFill>
                  <a:schemeClr val="tx1"/>
                </a:solidFill>
                <a:latin typeface="Arial" panose="020B0604020202020204" pitchFamily="34" charset="0"/>
                <a:ea typeface="宋体" panose="02010600030101010101" pitchFamily="2" charset="-122"/>
              </a:defRPr>
            </a:lvl3pPr>
            <a:lvl4pPr marL="1600200" indent="-228600" defTabSz="904875" eaLnBrk="0" hangingPunct="0">
              <a:defRPr i="1">
                <a:solidFill>
                  <a:schemeClr val="tx1"/>
                </a:solidFill>
                <a:latin typeface="Arial" panose="020B0604020202020204" pitchFamily="34" charset="0"/>
                <a:ea typeface="宋体" panose="02010600030101010101" pitchFamily="2" charset="-122"/>
              </a:defRPr>
            </a:lvl4pPr>
            <a:lvl5pPr marL="2057400" indent="-228600" defTabSz="904875" eaLnBrk="0" hangingPunct="0">
              <a:defRPr i="1">
                <a:solidFill>
                  <a:schemeClr val="tx1"/>
                </a:solidFill>
                <a:latin typeface="Arial" panose="020B0604020202020204" pitchFamily="34" charset="0"/>
                <a:ea typeface="宋体" panose="02010600030101010101" pitchFamily="2" charset="-122"/>
              </a:defRPr>
            </a:lvl5pPr>
            <a:lvl6pPr marL="25146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en-US" altLang="zh-CN" sz="1400" b="1" i="0" dirty="0">
                <a:latin typeface="微软雅黑" panose="020B0503020204020204" pitchFamily="34" charset="-122"/>
                <a:ea typeface="微软雅黑" panose="020B0503020204020204" pitchFamily="34" charset="-122"/>
              </a:rPr>
              <a:t>PC2</a:t>
            </a:r>
          </a:p>
        </p:txBody>
      </p:sp>
      <p:sp>
        <p:nvSpPr>
          <p:cNvPr id="20492" name="Text Box 25">
            <a:extLst>
              <a:ext uri="{FF2B5EF4-FFF2-40B4-BE49-F238E27FC236}">
                <a16:creationId xmlns:a16="http://schemas.microsoft.com/office/drawing/2014/main" id="{BE45AC44-6005-482F-8CB9-9DA908A32C18}"/>
              </a:ext>
            </a:extLst>
          </p:cNvPr>
          <p:cNvSpPr txBox="1">
            <a:spLocks noChangeArrowheads="1"/>
          </p:cNvSpPr>
          <p:nvPr/>
        </p:nvSpPr>
        <p:spPr bwMode="auto">
          <a:xfrm>
            <a:off x="4102894" y="5319227"/>
            <a:ext cx="5389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RTA</a:t>
            </a:r>
          </a:p>
        </p:txBody>
      </p:sp>
      <p:sp>
        <p:nvSpPr>
          <p:cNvPr id="20656" name="Rectangle 27">
            <a:extLst>
              <a:ext uri="{FF2B5EF4-FFF2-40B4-BE49-F238E27FC236}">
                <a16:creationId xmlns:a16="http://schemas.microsoft.com/office/drawing/2014/main" id="{E4BB6363-E3DD-4278-94BE-3A0A29140C7D}"/>
              </a:ext>
            </a:extLst>
          </p:cNvPr>
          <p:cNvSpPr>
            <a:spLocks noChangeArrowheads="1"/>
          </p:cNvSpPr>
          <p:nvPr/>
        </p:nvSpPr>
        <p:spPr bwMode="auto">
          <a:xfrm>
            <a:off x="3782560" y="2082088"/>
            <a:ext cx="1062793" cy="65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95" tIns="52202" rIns="102395" bIns="52202">
            <a:spAutoFit/>
          </a:bodyPr>
          <a:lstStyle>
            <a:lvl1pPr defTabSz="904875" eaLnBrk="0" hangingPunct="0">
              <a:defRPr i="1">
                <a:solidFill>
                  <a:schemeClr val="tx1"/>
                </a:solidFill>
                <a:latin typeface="Arial" panose="020B0604020202020204" pitchFamily="34" charset="0"/>
                <a:ea typeface="宋体" panose="02010600030101010101" pitchFamily="2" charset="-122"/>
              </a:defRPr>
            </a:lvl1pPr>
            <a:lvl2pPr marL="742950" indent="-285750" defTabSz="904875" eaLnBrk="0" hangingPunct="0">
              <a:defRPr i="1">
                <a:solidFill>
                  <a:schemeClr val="tx1"/>
                </a:solidFill>
                <a:latin typeface="Arial" panose="020B0604020202020204" pitchFamily="34" charset="0"/>
                <a:ea typeface="宋体" panose="02010600030101010101" pitchFamily="2" charset="-122"/>
              </a:defRPr>
            </a:lvl2pPr>
            <a:lvl3pPr marL="1143000" indent="-228600" defTabSz="904875" eaLnBrk="0" hangingPunct="0">
              <a:defRPr i="1">
                <a:solidFill>
                  <a:schemeClr val="tx1"/>
                </a:solidFill>
                <a:latin typeface="Arial" panose="020B0604020202020204" pitchFamily="34" charset="0"/>
                <a:ea typeface="宋体" panose="02010600030101010101" pitchFamily="2" charset="-122"/>
              </a:defRPr>
            </a:lvl3pPr>
            <a:lvl4pPr marL="1600200" indent="-228600" defTabSz="904875" eaLnBrk="0" hangingPunct="0">
              <a:defRPr i="1">
                <a:solidFill>
                  <a:schemeClr val="tx1"/>
                </a:solidFill>
                <a:latin typeface="Arial" panose="020B0604020202020204" pitchFamily="34" charset="0"/>
                <a:ea typeface="宋体" panose="02010600030101010101" pitchFamily="2" charset="-122"/>
              </a:defRPr>
            </a:lvl4pPr>
            <a:lvl5pPr marL="2057400" indent="-228600" defTabSz="904875" eaLnBrk="0" hangingPunct="0">
              <a:defRPr i="1">
                <a:solidFill>
                  <a:schemeClr val="tx1"/>
                </a:solidFill>
                <a:latin typeface="Arial" panose="020B0604020202020204" pitchFamily="34" charset="0"/>
                <a:ea typeface="宋体" panose="02010600030101010101" pitchFamily="2" charset="-122"/>
              </a:defRPr>
            </a:lvl5pPr>
            <a:lvl6pPr marL="25146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i="0" dirty="0">
                <a:latin typeface="微软雅黑" panose="020B0503020204020204" pitchFamily="34" charset="-122"/>
                <a:ea typeface="微软雅黑" panose="020B0503020204020204" pitchFamily="34" charset="-122"/>
              </a:rPr>
              <a:t>G: FF0E:1::1</a:t>
            </a:r>
          </a:p>
          <a:p>
            <a:pPr eaLnBrk="1" fontAlgn="base" hangingPunct="1"/>
            <a:r>
              <a:rPr lang="en-US" altLang="zh-CN" sz="1200" i="0" dirty="0">
                <a:latin typeface="微软雅黑" panose="020B0503020204020204" pitchFamily="34" charset="-122"/>
                <a:ea typeface="微软雅黑" panose="020B0503020204020204" pitchFamily="34" charset="-122"/>
              </a:rPr>
              <a:t>IN:2001:1::1</a:t>
            </a:r>
          </a:p>
          <a:p>
            <a:pPr eaLnBrk="1" fontAlgn="base" hangingPunct="1"/>
            <a:r>
              <a:rPr lang="en-US" altLang="zh-CN" sz="1200" i="0" dirty="0">
                <a:latin typeface="微软雅黑" panose="020B0503020204020204" pitchFamily="34" charset="-122"/>
                <a:ea typeface="微软雅黑" panose="020B0503020204020204" pitchFamily="34" charset="-122"/>
              </a:rPr>
              <a:t>2001:2::1</a:t>
            </a:r>
          </a:p>
        </p:txBody>
      </p:sp>
      <p:sp>
        <p:nvSpPr>
          <p:cNvPr id="1531932" name="AutoShape 28">
            <a:extLst>
              <a:ext uri="{FF2B5EF4-FFF2-40B4-BE49-F238E27FC236}">
                <a16:creationId xmlns:a16="http://schemas.microsoft.com/office/drawing/2014/main" id="{4B0BE1E8-E734-463B-9EDE-D2D9C7AAC6A7}"/>
              </a:ext>
            </a:extLst>
          </p:cNvPr>
          <p:cNvSpPr>
            <a:spLocks noChangeArrowheads="1"/>
          </p:cNvSpPr>
          <p:nvPr/>
        </p:nvSpPr>
        <p:spPr bwMode="auto">
          <a:xfrm>
            <a:off x="4208465" y="2993329"/>
            <a:ext cx="411163" cy="396000"/>
          </a:xfrm>
          <a:prstGeom prst="downArrow">
            <a:avLst>
              <a:gd name="adj1" fmla="val 50000"/>
              <a:gd name="adj2" fmla="val 50005"/>
            </a:avLst>
          </a:prstGeom>
          <a:solidFill>
            <a:schemeClr val="accent2"/>
          </a:solidFill>
          <a:ln w="12700">
            <a:noFill/>
            <a:miter lim="800000"/>
            <a:headEnd/>
            <a:tailEnd/>
          </a:ln>
          <a:effectLst>
            <a:outerShdw dist="35921" dir="2700000" algn="ctr" rotWithShape="0">
              <a:schemeClr val="tx1"/>
            </a:outerShdw>
          </a:effectLst>
        </p:spPr>
        <p:txBody>
          <a:bodyPr wrap="none" lIns="102395" tIns="52202" rIns="102395" bIns="52202">
            <a:spAutoFit/>
          </a:bodyPr>
          <a:lstStyle/>
          <a:p>
            <a:pPr>
              <a:defRPr/>
            </a:pPr>
            <a:endParaRPr lang="en-US" sz="800">
              <a:latin typeface="微软雅黑" panose="020B0503020204020204" pitchFamily="34" charset="-122"/>
              <a:ea typeface="微软雅黑" panose="020B0503020204020204" pitchFamily="34" charset="-122"/>
            </a:endParaRPr>
          </a:p>
        </p:txBody>
      </p:sp>
      <p:sp>
        <p:nvSpPr>
          <p:cNvPr id="20658" name="Rectangle 29">
            <a:extLst>
              <a:ext uri="{FF2B5EF4-FFF2-40B4-BE49-F238E27FC236}">
                <a16:creationId xmlns:a16="http://schemas.microsoft.com/office/drawing/2014/main" id="{A90DB2C9-B48D-4786-9E33-93EC45D91A4E}"/>
              </a:ext>
            </a:extLst>
          </p:cNvPr>
          <p:cNvSpPr>
            <a:spLocks noChangeArrowheads="1"/>
          </p:cNvSpPr>
          <p:nvPr/>
        </p:nvSpPr>
        <p:spPr bwMode="auto">
          <a:xfrm>
            <a:off x="4137464" y="3477022"/>
            <a:ext cx="565863" cy="32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95" tIns="52202" rIns="102395" bIns="52202">
            <a:spAutoFit/>
          </a:bodyPr>
          <a:lstStyle>
            <a:lvl1pPr defTabSz="904875" eaLnBrk="0" hangingPunct="0">
              <a:defRPr i="1">
                <a:solidFill>
                  <a:schemeClr val="tx1"/>
                </a:solidFill>
                <a:latin typeface="Arial" panose="020B0604020202020204" pitchFamily="34" charset="0"/>
                <a:ea typeface="宋体" panose="02010600030101010101" pitchFamily="2" charset="-122"/>
              </a:defRPr>
            </a:lvl1pPr>
            <a:lvl2pPr marL="742950" indent="-285750" defTabSz="904875" eaLnBrk="0" hangingPunct="0">
              <a:defRPr i="1">
                <a:solidFill>
                  <a:schemeClr val="tx1"/>
                </a:solidFill>
                <a:latin typeface="Arial" panose="020B0604020202020204" pitchFamily="34" charset="0"/>
                <a:ea typeface="宋体" panose="02010600030101010101" pitchFamily="2" charset="-122"/>
              </a:defRPr>
            </a:lvl2pPr>
            <a:lvl3pPr marL="1143000" indent="-228600" defTabSz="904875" eaLnBrk="0" hangingPunct="0">
              <a:defRPr i="1">
                <a:solidFill>
                  <a:schemeClr val="tx1"/>
                </a:solidFill>
                <a:latin typeface="Arial" panose="020B0604020202020204" pitchFamily="34" charset="0"/>
                <a:ea typeface="宋体" panose="02010600030101010101" pitchFamily="2" charset="-122"/>
              </a:defRPr>
            </a:lvl3pPr>
            <a:lvl4pPr marL="1600200" indent="-228600" defTabSz="904875" eaLnBrk="0" hangingPunct="0">
              <a:defRPr i="1">
                <a:solidFill>
                  <a:schemeClr val="tx1"/>
                </a:solidFill>
                <a:latin typeface="Arial" panose="020B0604020202020204" pitchFamily="34" charset="0"/>
                <a:ea typeface="宋体" panose="02010600030101010101" pitchFamily="2" charset="-122"/>
              </a:defRPr>
            </a:lvl4pPr>
            <a:lvl5pPr marL="2057400" indent="-228600" defTabSz="904875" eaLnBrk="0" hangingPunct="0">
              <a:defRPr i="1">
                <a:solidFill>
                  <a:schemeClr val="tx1"/>
                </a:solidFill>
                <a:latin typeface="Arial" panose="020B0604020202020204" pitchFamily="34" charset="0"/>
                <a:ea typeface="宋体" panose="02010600030101010101" pitchFamily="2" charset="-122"/>
              </a:defRPr>
            </a:lvl5pPr>
            <a:lvl6pPr marL="25146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zh-CN" altLang="en-US" sz="1400" b="1" i="0" dirty="0">
                <a:latin typeface="微软雅黑" panose="020B0503020204020204" pitchFamily="34" charset="-122"/>
                <a:ea typeface="微软雅黑" panose="020B0503020204020204" pitchFamily="34" charset="-122"/>
              </a:rPr>
              <a:t>报告</a:t>
            </a:r>
          </a:p>
        </p:txBody>
      </p:sp>
      <p:sp>
        <p:nvSpPr>
          <p:cNvPr id="20653" name="Rectangle 31">
            <a:extLst>
              <a:ext uri="{FF2B5EF4-FFF2-40B4-BE49-F238E27FC236}">
                <a16:creationId xmlns:a16="http://schemas.microsoft.com/office/drawing/2014/main" id="{A109E9E3-99A4-436D-8B1B-7B98FBA6A8A9}"/>
              </a:ext>
            </a:extLst>
          </p:cNvPr>
          <p:cNvSpPr>
            <a:spLocks noChangeArrowheads="1"/>
          </p:cNvSpPr>
          <p:nvPr/>
        </p:nvSpPr>
        <p:spPr bwMode="auto">
          <a:xfrm>
            <a:off x="9017343" y="1985922"/>
            <a:ext cx="1335640" cy="8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395" tIns="52202" rIns="102395" bIns="52202">
            <a:spAutoFit/>
          </a:bodyPr>
          <a:lstStyle>
            <a:lvl1pPr defTabSz="904875" eaLnBrk="0" hangingPunct="0">
              <a:defRPr i="1">
                <a:solidFill>
                  <a:schemeClr val="tx1"/>
                </a:solidFill>
                <a:latin typeface="Arial" panose="020B0604020202020204" pitchFamily="34" charset="0"/>
                <a:ea typeface="宋体" panose="02010600030101010101" pitchFamily="2" charset="-122"/>
              </a:defRPr>
            </a:lvl1pPr>
            <a:lvl2pPr marL="742950" indent="-285750" defTabSz="904875" eaLnBrk="0" hangingPunct="0">
              <a:defRPr i="1">
                <a:solidFill>
                  <a:schemeClr val="tx1"/>
                </a:solidFill>
                <a:latin typeface="Arial" panose="020B0604020202020204" pitchFamily="34" charset="0"/>
                <a:ea typeface="宋体" panose="02010600030101010101" pitchFamily="2" charset="-122"/>
              </a:defRPr>
            </a:lvl2pPr>
            <a:lvl3pPr marL="1143000" indent="-228600" defTabSz="904875" eaLnBrk="0" hangingPunct="0">
              <a:defRPr i="1">
                <a:solidFill>
                  <a:schemeClr val="tx1"/>
                </a:solidFill>
                <a:latin typeface="Arial" panose="020B0604020202020204" pitchFamily="34" charset="0"/>
                <a:ea typeface="宋体" panose="02010600030101010101" pitchFamily="2" charset="-122"/>
              </a:defRPr>
            </a:lvl3pPr>
            <a:lvl4pPr marL="1600200" indent="-228600" defTabSz="904875" eaLnBrk="0" hangingPunct="0">
              <a:defRPr i="1">
                <a:solidFill>
                  <a:schemeClr val="tx1"/>
                </a:solidFill>
                <a:latin typeface="Arial" panose="020B0604020202020204" pitchFamily="34" charset="0"/>
                <a:ea typeface="宋体" panose="02010600030101010101" pitchFamily="2" charset="-122"/>
              </a:defRPr>
            </a:lvl4pPr>
            <a:lvl5pPr marL="2057400" indent="-228600" defTabSz="904875" eaLnBrk="0" hangingPunct="0">
              <a:defRPr i="1">
                <a:solidFill>
                  <a:schemeClr val="tx1"/>
                </a:solidFill>
                <a:latin typeface="Arial" panose="020B0604020202020204" pitchFamily="34" charset="0"/>
                <a:ea typeface="宋体" panose="02010600030101010101" pitchFamily="2" charset="-122"/>
              </a:defRPr>
            </a:lvl5pPr>
            <a:lvl6pPr marL="25146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i="0" dirty="0">
                <a:latin typeface="微软雅黑" panose="020B0503020204020204" pitchFamily="34" charset="-122"/>
                <a:ea typeface="微软雅黑" panose="020B0503020204020204" pitchFamily="34" charset="-122"/>
              </a:rPr>
              <a:t>G:FF0E:1::1</a:t>
            </a:r>
          </a:p>
          <a:p>
            <a:pPr eaLnBrk="1" fontAlgn="base" hangingPunct="1"/>
            <a:r>
              <a:rPr lang="en-US" altLang="zh-CN" sz="1200" i="0" dirty="0">
                <a:latin typeface="微软雅黑" panose="020B0503020204020204" pitchFamily="34" charset="-122"/>
                <a:ea typeface="微软雅黑" panose="020B0503020204020204" pitchFamily="34" charset="-122"/>
              </a:rPr>
              <a:t>EX:2001:1::1</a:t>
            </a:r>
          </a:p>
          <a:p>
            <a:pPr eaLnBrk="1" fontAlgn="base" hangingPunct="1"/>
            <a:r>
              <a:rPr lang="en-US" altLang="zh-CN" sz="1200" i="0" dirty="0">
                <a:latin typeface="微软雅黑" panose="020B0503020204020204" pitchFamily="34" charset="-122"/>
                <a:ea typeface="微软雅黑" panose="020B0503020204020204" pitchFamily="34" charset="-122"/>
              </a:rPr>
              <a:t>G:FF0E:2::2</a:t>
            </a:r>
          </a:p>
          <a:p>
            <a:pPr eaLnBrk="1" fontAlgn="base" hangingPunct="1"/>
            <a:r>
              <a:rPr lang="en-US" altLang="zh-CN" sz="1200" i="0" dirty="0">
                <a:latin typeface="微软雅黑" panose="020B0503020204020204" pitchFamily="34" charset="-122"/>
                <a:ea typeface="微软雅黑" panose="020B0503020204020204" pitchFamily="34" charset="-122"/>
              </a:rPr>
              <a:t>IN:2001:2::1</a:t>
            </a:r>
          </a:p>
        </p:txBody>
      </p:sp>
      <p:sp>
        <p:nvSpPr>
          <p:cNvPr id="1531936" name="AutoShape 32">
            <a:extLst>
              <a:ext uri="{FF2B5EF4-FFF2-40B4-BE49-F238E27FC236}">
                <a16:creationId xmlns:a16="http://schemas.microsoft.com/office/drawing/2014/main" id="{D9E5C0DC-BA59-4550-9E8D-3BC377F5BBB0}"/>
              </a:ext>
            </a:extLst>
          </p:cNvPr>
          <p:cNvSpPr>
            <a:spLocks noChangeArrowheads="1"/>
          </p:cNvSpPr>
          <p:nvPr/>
        </p:nvSpPr>
        <p:spPr bwMode="auto">
          <a:xfrm>
            <a:off x="9384069" y="2993329"/>
            <a:ext cx="411163" cy="396000"/>
          </a:xfrm>
          <a:prstGeom prst="downArrow">
            <a:avLst>
              <a:gd name="adj1" fmla="val 50000"/>
              <a:gd name="adj2" fmla="val 50005"/>
            </a:avLst>
          </a:prstGeom>
          <a:solidFill>
            <a:schemeClr val="accent2"/>
          </a:solidFill>
          <a:ln w="12700">
            <a:noFill/>
            <a:miter lim="800000"/>
            <a:headEnd/>
            <a:tailEnd/>
          </a:ln>
          <a:effectLst>
            <a:outerShdw dist="35921" dir="2700000" algn="ctr" rotWithShape="0">
              <a:schemeClr val="tx1"/>
            </a:outerShdw>
          </a:effectLst>
        </p:spPr>
        <p:txBody>
          <a:bodyPr wrap="none" lIns="102395" tIns="52202" rIns="102395" bIns="52202">
            <a:spAutoFit/>
          </a:bodyPr>
          <a:lstStyle/>
          <a:p>
            <a:pPr>
              <a:defRPr/>
            </a:pPr>
            <a:endParaRPr lang="en-US" sz="800">
              <a:latin typeface="微软雅黑" panose="020B0503020204020204" pitchFamily="34" charset="-122"/>
              <a:ea typeface="微软雅黑" panose="020B0503020204020204" pitchFamily="34" charset="-122"/>
            </a:endParaRPr>
          </a:p>
        </p:txBody>
      </p:sp>
      <p:sp>
        <p:nvSpPr>
          <p:cNvPr id="20655" name="Rectangle 33">
            <a:extLst>
              <a:ext uri="{FF2B5EF4-FFF2-40B4-BE49-F238E27FC236}">
                <a16:creationId xmlns:a16="http://schemas.microsoft.com/office/drawing/2014/main" id="{3F015559-588B-45D4-9F57-F591F768756F}"/>
              </a:ext>
            </a:extLst>
          </p:cNvPr>
          <p:cNvSpPr>
            <a:spLocks noChangeArrowheads="1"/>
          </p:cNvSpPr>
          <p:nvPr/>
        </p:nvSpPr>
        <p:spPr bwMode="auto">
          <a:xfrm>
            <a:off x="9310557" y="3480719"/>
            <a:ext cx="565863" cy="32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95" tIns="52202" rIns="102395" bIns="52202">
            <a:spAutoFit/>
          </a:bodyPr>
          <a:lstStyle>
            <a:lvl1pPr defTabSz="904875" eaLnBrk="0" hangingPunct="0">
              <a:defRPr i="1">
                <a:solidFill>
                  <a:schemeClr val="tx1"/>
                </a:solidFill>
                <a:latin typeface="Arial" panose="020B0604020202020204" pitchFamily="34" charset="0"/>
                <a:ea typeface="宋体" panose="02010600030101010101" pitchFamily="2" charset="-122"/>
              </a:defRPr>
            </a:lvl1pPr>
            <a:lvl2pPr marL="742950" indent="-285750" defTabSz="904875" eaLnBrk="0" hangingPunct="0">
              <a:defRPr i="1">
                <a:solidFill>
                  <a:schemeClr val="tx1"/>
                </a:solidFill>
                <a:latin typeface="Arial" panose="020B0604020202020204" pitchFamily="34" charset="0"/>
                <a:ea typeface="宋体" panose="02010600030101010101" pitchFamily="2" charset="-122"/>
              </a:defRPr>
            </a:lvl2pPr>
            <a:lvl3pPr marL="1143000" indent="-228600" defTabSz="904875" eaLnBrk="0" hangingPunct="0">
              <a:defRPr i="1">
                <a:solidFill>
                  <a:schemeClr val="tx1"/>
                </a:solidFill>
                <a:latin typeface="Arial" panose="020B0604020202020204" pitchFamily="34" charset="0"/>
                <a:ea typeface="宋体" panose="02010600030101010101" pitchFamily="2" charset="-122"/>
              </a:defRPr>
            </a:lvl3pPr>
            <a:lvl4pPr marL="1600200" indent="-228600" defTabSz="904875" eaLnBrk="0" hangingPunct="0">
              <a:defRPr i="1">
                <a:solidFill>
                  <a:schemeClr val="tx1"/>
                </a:solidFill>
                <a:latin typeface="Arial" panose="020B0604020202020204" pitchFamily="34" charset="0"/>
                <a:ea typeface="宋体" panose="02010600030101010101" pitchFamily="2" charset="-122"/>
              </a:defRPr>
            </a:lvl4pPr>
            <a:lvl5pPr marL="2057400" indent="-228600" defTabSz="904875" eaLnBrk="0" hangingPunct="0">
              <a:defRPr i="1">
                <a:solidFill>
                  <a:schemeClr val="tx1"/>
                </a:solidFill>
                <a:latin typeface="Arial" panose="020B0604020202020204" pitchFamily="34" charset="0"/>
                <a:ea typeface="宋体" panose="02010600030101010101" pitchFamily="2" charset="-122"/>
              </a:defRPr>
            </a:lvl5pPr>
            <a:lvl6pPr marL="25146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90487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fontAlgn="base"/>
            <a:r>
              <a:rPr lang="zh-CN" altLang="en-US" sz="1400" b="1" i="0" dirty="0">
                <a:latin typeface="微软雅黑" panose="020B0503020204020204" pitchFamily="34" charset="-122"/>
                <a:ea typeface="微软雅黑" panose="020B0503020204020204" pitchFamily="34" charset="-122"/>
              </a:rPr>
              <a:t>报告</a:t>
            </a:r>
          </a:p>
        </p:txBody>
      </p:sp>
      <p:grpSp>
        <p:nvGrpSpPr>
          <p:cNvPr id="5" name="Group 34">
            <a:extLst>
              <a:ext uri="{FF2B5EF4-FFF2-40B4-BE49-F238E27FC236}">
                <a16:creationId xmlns:a16="http://schemas.microsoft.com/office/drawing/2014/main" id="{5F2136CE-267B-44B8-9295-F00F5A8E48C3}"/>
              </a:ext>
            </a:extLst>
          </p:cNvPr>
          <p:cNvGrpSpPr>
            <a:grpSpLocks/>
          </p:cNvGrpSpPr>
          <p:nvPr/>
        </p:nvGrpSpPr>
        <p:grpSpPr bwMode="auto">
          <a:xfrm>
            <a:off x="4982143" y="4198415"/>
            <a:ext cx="1256247" cy="891536"/>
            <a:chOff x="2482" y="2614"/>
            <a:chExt cx="874" cy="509"/>
          </a:xfrm>
        </p:grpSpPr>
        <p:sp>
          <p:nvSpPr>
            <p:cNvPr id="20651" name="Text Box 35">
              <a:extLst>
                <a:ext uri="{FF2B5EF4-FFF2-40B4-BE49-F238E27FC236}">
                  <a16:creationId xmlns:a16="http://schemas.microsoft.com/office/drawing/2014/main" id="{EEFA90C5-E45A-45E0-9123-BF406E91BCB0}"/>
                </a:ext>
              </a:extLst>
            </p:cNvPr>
            <p:cNvSpPr txBox="1">
              <a:spLocks noChangeArrowheads="1"/>
            </p:cNvSpPr>
            <p:nvPr/>
          </p:nvSpPr>
          <p:spPr bwMode="auto">
            <a:xfrm>
              <a:off x="2482" y="2859"/>
              <a:ext cx="87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lang="en-US" altLang="zh-CN" sz="1200" b="1" i="0" dirty="0">
                  <a:latin typeface="微软雅黑" panose="020B0503020204020204" pitchFamily="34" charset="-122"/>
                  <a:ea typeface="微软雅黑" panose="020B0503020204020204" pitchFamily="34" charset="-122"/>
                </a:rPr>
                <a:t>MLDv2 Query</a:t>
              </a:r>
            </a:p>
            <a:p>
              <a:pPr algn="ctr" eaLnBrk="1" fontAlgn="base" hangingPunct="1"/>
              <a:r>
                <a:rPr lang="en-US" altLang="zh-CN" sz="1200" b="1" i="0" dirty="0">
                  <a:latin typeface="微软雅黑" panose="020B0503020204020204" pitchFamily="34" charset="-122"/>
                  <a:ea typeface="微软雅黑" panose="020B0503020204020204" pitchFamily="34" charset="-122"/>
                </a:rPr>
                <a:t>FF01::1</a:t>
              </a:r>
            </a:p>
          </p:txBody>
        </p:sp>
        <p:sp>
          <p:nvSpPr>
            <p:cNvPr id="1531940" name="AutoShape 36">
              <a:extLst>
                <a:ext uri="{FF2B5EF4-FFF2-40B4-BE49-F238E27FC236}">
                  <a16:creationId xmlns:a16="http://schemas.microsoft.com/office/drawing/2014/main" id="{E6135B50-A0A0-4DE4-9744-D676288802A9}"/>
                </a:ext>
              </a:extLst>
            </p:cNvPr>
            <p:cNvSpPr>
              <a:spLocks noChangeArrowheads="1"/>
            </p:cNvSpPr>
            <p:nvPr/>
          </p:nvSpPr>
          <p:spPr bwMode="auto">
            <a:xfrm>
              <a:off x="2816" y="2614"/>
              <a:ext cx="254" cy="237"/>
            </a:xfrm>
            <a:prstGeom prst="upArrow">
              <a:avLst>
                <a:gd name="adj1" fmla="val 50000"/>
                <a:gd name="adj2" fmla="val 51445"/>
              </a:avLst>
            </a:prstGeom>
            <a:solidFill>
              <a:schemeClr val="accent2"/>
            </a:solidFill>
            <a:ln w="12700">
              <a:noFill/>
              <a:miter lim="800000"/>
              <a:headEnd/>
              <a:tailEnd/>
            </a:ln>
            <a:effectLst>
              <a:outerShdw dist="35921" dir="2700000" algn="ctr" rotWithShape="0">
                <a:schemeClr val="tx1"/>
              </a:outerShdw>
            </a:effectLst>
          </p:spPr>
          <p:txBody>
            <a:bodyPr wrap="none" lIns="91050" tIns="46418" rIns="91050" bIns="46418">
              <a:spAutoFit/>
            </a:bodyPr>
            <a:lstStyle/>
            <a:p>
              <a:pPr>
                <a:defRPr/>
              </a:pPr>
              <a:endParaRPr lang="en-US" sz="800">
                <a:latin typeface="微软雅黑" panose="020B0503020204020204" pitchFamily="34" charset="-122"/>
                <a:ea typeface="微软雅黑" panose="020B0503020204020204" pitchFamily="34" charset="-122"/>
              </a:endParaRPr>
            </a:p>
          </p:txBody>
        </p:sp>
      </p:grpSp>
      <p:pic>
        <p:nvPicPr>
          <p:cNvPr id="182" name="Picture 2" descr="G:\做的项目\公共\扁平图标切换\更新2015_01_21\oss扁平图标库2015_01_21更新-04.png">
            <a:extLst>
              <a:ext uri="{FF2B5EF4-FFF2-40B4-BE49-F238E27FC236}">
                <a16:creationId xmlns:a16="http://schemas.microsoft.com/office/drawing/2014/main" id="{0D7BB3B2-0875-4976-8FCF-EBA7D32A242D}"/>
              </a:ext>
            </a:extLst>
          </p:cNvPr>
          <p:cNvPicPr>
            <a:picLocks noChangeAspect="1" noChangeArrowheads="1"/>
          </p:cNvPicPr>
          <p:nvPr/>
        </p:nvPicPr>
        <p:blipFill>
          <a:blip r:embed="rId3" cstate="print"/>
          <a:stretch>
            <a:fillRect/>
          </a:stretch>
        </p:blipFill>
        <p:spPr bwMode="auto">
          <a:xfrm>
            <a:off x="4014417" y="4743266"/>
            <a:ext cx="648072" cy="606304"/>
          </a:xfrm>
          <a:prstGeom prst="rect">
            <a:avLst/>
          </a:prstGeom>
          <a:noFill/>
        </p:spPr>
      </p:pic>
      <p:pic>
        <p:nvPicPr>
          <p:cNvPr id="184" name="图片 183" descr="PC.png">
            <a:extLst>
              <a:ext uri="{FF2B5EF4-FFF2-40B4-BE49-F238E27FC236}">
                <a16:creationId xmlns:a16="http://schemas.microsoft.com/office/drawing/2014/main" id="{350DE615-92E9-4364-8CB8-875E65C6DD2D}"/>
              </a:ext>
            </a:extLst>
          </p:cNvPr>
          <p:cNvPicPr>
            <a:picLocks noChangeAspect="1"/>
          </p:cNvPicPr>
          <p:nvPr/>
        </p:nvPicPr>
        <p:blipFill>
          <a:blip r:embed="rId4" cstate="print"/>
          <a:stretch>
            <a:fillRect/>
          </a:stretch>
        </p:blipFill>
        <p:spPr>
          <a:xfrm>
            <a:off x="2929886" y="2303418"/>
            <a:ext cx="662531" cy="508824"/>
          </a:xfrm>
          <a:prstGeom prst="rect">
            <a:avLst/>
          </a:prstGeom>
        </p:spPr>
      </p:pic>
      <p:pic>
        <p:nvPicPr>
          <p:cNvPr id="185" name="图片 184" descr="PC.png">
            <a:extLst>
              <a:ext uri="{FF2B5EF4-FFF2-40B4-BE49-F238E27FC236}">
                <a16:creationId xmlns:a16="http://schemas.microsoft.com/office/drawing/2014/main" id="{AD6CEBDA-78FE-41AC-A21D-687DF56B7038}"/>
              </a:ext>
            </a:extLst>
          </p:cNvPr>
          <p:cNvPicPr>
            <a:picLocks noChangeAspect="1"/>
          </p:cNvPicPr>
          <p:nvPr/>
        </p:nvPicPr>
        <p:blipFill>
          <a:blip r:embed="rId4" cstate="print"/>
          <a:stretch>
            <a:fillRect/>
          </a:stretch>
        </p:blipFill>
        <p:spPr>
          <a:xfrm>
            <a:off x="5332465" y="2303418"/>
            <a:ext cx="662531" cy="508824"/>
          </a:xfrm>
          <a:prstGeom prst="rect">
            <a:avLst/>
          </a:prstGeom>
        </p:spPr>
      </p:pic>
      <p:pic>
        <p:nvPicPr>
          <p:cNvPr id="186" name="图片 185" descr="PC.png">
            <a:extLst>
              <a:ext uri="{FF2B5EF4-FFF2-40B4-BE49-F238E27FC236}">
                <a16:creationId xmlns:a16="http://schemas.microsoft.com/office/drawing/2014/main" id="{C1FD1D5D-9056-41A1-A7BC-51D14399F74F}"/>
              </a:ext>
            </a:extLst>
          </p:cNvPr>
          <p:cNvPicPr>
            <a:picLocks noChangeAspect="1"/>
          </p:cNvPicPr>
          <p:nvPr/>
        </p:nvPicPr>
        <p:blipFill>
          <a:blip r:embed="rId4" cstate="print"/>
          <a:stretch>
            <a:fillRect/>
          </a:stretch>
        </p:blipFill>
        <p:spPr>
          <a:xfrm>
            <a:off x="7836447" y="2303418"/>
            <a:ext cx="662531" cy="5088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16A50E7-0D12-4AC4-A69E-4AF09DB4EBA7}"/>
              </a:ext>
            </a:extLst>
          </p:cNvPr>
          <p:cNvSpPr>
            <a:spLocks noGrp="1" noChangeArrowheads="1"/>
          </p:cNvSpPr>
          <p:nvPr>
            <p:ph type="title"/>
          </p:nvPr>
        </p:nvSpPr>
        <p:spPr/>
        <p:txBody>
          <a:bodyPr/>
          <a:lstStyle/>
          <a:p>
            <a:r>
              <a:rPr lang="en-US" altLang="zh-CN"/>
              <a:t>MLD</a:t>
            </a:r>
            <a:r>
              <a:rPr lang="zh-CN" altLang="en-US"/>
              <a:t>配置实例</a:t>
            </a:r>
          </a:p>
        </p:txBody>
      </p:sp>
      <p:pic>
        <p:nvPicPr>
          <p:cNvPr id="21507" name="Picture 3" descr="云3">
            <a:extLst>
              <a:ext uri="{FF2B5EF4-FFF2-40B4-BE49-F238E27FC236}">
                <a16:creationId xmlns:a16="http://schemas.microsoft.com/office/drawing/2014/main" id="{893F2976-E3B7-485B-A7F6-E5B09FC74F8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7182" y="1336675"/>
            <a:ext cx="6269038"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Freeform 61">
            <a:extLst>
              <a:ext uri="{FF2B5EF4-FFF2-40B4-BE49-F238E27FC236}">
                <a16:creationId xmlns:a16="http://schemas.microsoft.com/office/drawing/2014/main" id="{41BF1C3B-C86E-47D7-889C-89C1A9961468}"/>
              </a:ext>
            </a:extLst>
          </p:cNvPr>
          <p:cNvSpPr>
            <a:spLocks/>
          </p:cNvSpPr>
          <p:nvPr/>
        </p:nvSpPr>
        <p:spPr bwMode="auto">
          <a:xfrm rot="14005447">
            <a:off x="3953669" y="2078832"/>
            <a:ext cx="900113" cy="495300"/>
          </a:xfrm>
          <a:custGeom>
            <a:avLst/>
            <a:gdLst>
              <a:gd name="T0" fmla="*/ 0 w 567"/>
              <a:gd name="T1" fmla="*/ 312 h 312"/>
              <a:gd name="T2" fmla="*/ 284 w 567"/>
              <a:gd name="T3" fmla="*/ 28 h 312"/>
              <a:gd name="T4" fmla="*/ 284 w 567"/>
              <a:gd name="T5" fmla="*/ 227 h 312"/>
              <a:gd name="T6" fmla="*/ 567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1509" name="Text Box 62">
            <a:extLst>
              <a:ext uri="{FF2B5EF4-FFF2-40B4-BE49-F238E27FC236}">
                <a16:creationId xmlns:a16="http://schemas.microsoft.com/office/drawing/2014/main" id="{B9EF5075-1274-4C55-A7B2-1661A591896F}"/>
              </a:ext>
            </a:extLst>
          </p:cNvPr>
          <p:cNvSpPr txBox="1">
            <a:spLocks noChangeArrowheads="1"/>
          </p:cNvSpPr>
          <p:nvPr/>
        </p:nvSpPr>
        <p:spPr bwMode="auto">
          <a:xfrm>
            <a:off x="4589464" y="3186114"/>
            <a:ext cx="8594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Router B</a:t>
            </a:r>
          </a:p>
        </p:txBody>
      </p:sp>
      <p:sp>
        <p:nvSpPr>
          <p:cNvPr id="21510" name="Text Box 63">
            <a:extLst>
              <a:ext uri="{FF2B5EF4-FFF2-40B4-BE49-F238E27FC236}">
                <a16:creationId xmlns:a16="http://schemas.microsoft.com/office/drawing/2014/main" id="{D27E3730-89D5-4B45-88D1-E9DB3D5586FC}"/>
              </a:ext>
            </a:extLst>
          </p:cNvPr>
          <p:cNvSpPr txBox="1">
            <a:spLocks noChangeArrowheads="1"/>
          </p:cNvSpPr>
          <p:nvPr/>
        </p:nvSpPr>
        <p:spPr bwMode="auto">
          <a:xfrm>
            <a:off x="9340850" y="1557339"/>
            <a:ext cx="8343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Receiver</a:t>
            </a:r>
          </a:p>
        </p:txBody>
      </p:sp>
      <p:sp>
        <p:nvSpPr>
          <p:cNvPr id="21511" name="Text Box 64">
            <a:extLst>
              <a:ext uri="{FF2B5EF4-FFF2-40B4-BE49-F238E27FC236}">
                <a16:creationId xmlns:a16="http://schemas.microsoft.com/office/drawing/2014/main" id="{D826FC11-2C90-4A55-B408-CC570616F0A0}"/>
              </a:ext>
            </a:extLst>
          </p:cNvPr>
          <p:cNvSpPr txBox="1">
            <a:spLocks noChangeArrowheads="1"/>
          </p:cNvSpPr>
          <p:nvPr/>
        </p:nvSpPr>
        <p:spPr bwMode="auto">
          <a:xfrm>
            <a:off x="9412288" y="4221164"/>
            <a:ext cx="8343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Receiver</a:t>
            </a:r>
          </a:p>
        </p:txBody>
      </p:sp>
      <p:sp>
        <p:nvSpPr>
          <p:cNvPr id="21512" name="Text Box 65">
            <a:extLst>
              <a:ext uri="{FF2B5EF4-FFF2-40B4-BE49-F238E27FC236}">
                <a16:creationId xmlns:a16="http://schemas.microsoft.com/office/drawing/2014/main" id="{467F44FC-A57A-4C6B-84D1-123710EFFE77}"/>
              </a:ext>
            </a:extLst>
          </p:cNvPr>
          <p:cNvSpPr txBox="1">
            <a:spLocks noChangeArrowheads="1"/>
          </p:cNvSpPr>
          <p:nvPr/>
        </p:nvSpPr>
        <p:spPr bwMode="auto">
          <a:xfrm>
            <a:off x="4660900" y="1989139"/>
            <a:ext cx="869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Router A</a:t>
            </a:r>
          </a:p>
        </p:txBody>
      </p:sp>
      <p:sp>
        <p:nvSpPr>
          <p:cNvPr id="21513" name="Text Box 66">
            <a:extLst>
              <a:ext uri="{FF2B5EF4-FFF2-40B4-BE49-F238E27FC236}">
                <a16:creationId xmlns:a16="http://schemas.microsoft.com/office/drawing/2014/main" id="{7D075199-2F7E-4110-8C7D-6F81425A11D0}"/>
              </a:ext>
            </a:extLst>
          </p:cNvPr>
          <p:cNvSpPr txBox="1">
            <a:spLocks noChangeArrowheads="1"/>
          </p:cNvSpPr>
          <p:nvPr/>
        </p:nvSpPr>
        <p:spPr bwMode="auto">
          <a:xfrm>
            <a:off x="4730750" y="4359276"/>
            <a:ext cx="857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Router C</a:t>
            </a:r>
          </a:p>
        </p:txBody>
      </p:sp>
      <p:sp>
        <p:nvSpPr>
          <p:cNvPr id="21514" name="Freeform 67">
            <a:extLst>
              <a:ext uri="{FF2B5EF4-FFF2-40B4-BE49-F238E27FC236}">
                <a16:creationId xmlns:a16="http://schemas.microsoft.com/office/drawing/2014/main" id="{82E5FD49-84E2-4EE7-9F21-C2100D1DD066}"/>
              </a:ext>
            </a:extLst>
          </p:cNvPr>
          <p:cNvSpPr>
            <a:spLocks/>
          </p:cNvSpPr>
          <p:nvPr/>
        </p:nvSpPr>
        <p:spPr bwMode="auto">
          <a:xfrm rot="14005447">
            <a:off x="3594894" y="3302794"/>
            <a:ext cx="900112" cy="495300"/>
          </a:xfrm>
          <a:custGeom>
            <a:avLst/>
            <a:gdLst>
              <a:gd name="T0" fmla="*/ 0 w 567"/>
              <a:gd name="T1" fmla="*/ 312 h 312"/>
              <a:gd name="T2" fmla="*/ 284 w 567"/>
              <a:gd name="T3" fmla="*/ 28 h 312"/>
              <a:gd name="T4" fmla="*/ 284 w 567"/>
              <a:gd name="T5" fmla="*/ 227 h 312"/>
              <a:gd name="T6" fmla="*/ 567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1515" name="Freeform 68">
            <a:extLst>
              <a:ext uri="{FF2B5EF4-FFF2-40B4-BE49-F238E27FC236}">
                <a16:creationId xmlns:a16="http://schemas.microsoft.com/office/drawing/2014/main" id="{70D884FF-5A7F-4CBD-A8A9-8C74260F4ABB}"/>
              </a:ext>
            </a:extLst>
          </p:cNvPr>
          <p:cNvSpPr>
            <a:spLocks/>
          </p:cNvSpPr>
          <p:nvPr/>
        </p:nvSpPr>
        <p:spPr bwMode="auto">
          <a:xfrm rot="14005447">
            <a:off x="4025107" y="4455319"/>
            <a:ext cx="900112" cy="495300"/>
          </a:xfrm>
          <a:custGeom>
            <a:avLst/>
            <a:gdLst>
              <a:gd name="T0" fmla="*/ 0 w 567"/>
              <a:gd name="T1" fmla="*/ 312 h 312"/>
              <a:gd name="T2" fmla="*/ 284 w 567"/>
              <a:gd name="T3" fmla="*/ 28 h 312"/>
              <a:gd name="T4" fmla="*/ 284 w 567"/>
              <a:gd name="T5" fmla="*/ 227 h 312"/>
              <a:gd name="T6" fmla="*/ 567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1516" name="Line 123">
            <a:extLst>
              <a:ext uri="{FF2B5EF4-FFF2-40B4-BE49-F238E27FC236}">
                <a16:creationId xmlns:a16="http://schemas.microsoft.com/office/drawing/2014/main" id="{B2CF5C11-5A7F-41AC-B011-D66F8FB751EE}"/>
              </a:ext>
            </a:extLst>
          </p:cNvPr>
          <p:cNvSpPr>
            <a:spLocks noChangeShapeType="1"/>
          </p:cNvSpPr>
          <p:nvPr/>
        </p:nvSpPr>
        <p:spPr bwMode="auto">
          <a:xfrm>
            <a:off x="5567363" y="2560638"/>
            <a:ext cx="2449512"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1517" name="Line 124">
            <a:extLst>
              <a:ext uri="{FF2B5EF4-FFF2-40B4-BE49-F238E27FC236}">
                <a16:creationId xmlns:a16="http://schemas.microsoft.com/office/drawing/2014/main" id="{24ECAF5F-E909-4B8E-B492-7B6047C44139}"/>
              </a:ext>
            </a:extLst>
          </p:cNvPr>
          <p:cNvSpPr>
            <a:spLocks noChangeShapeType="1"/>
          </p:cNvSpPr>
          <p:nvPr/>
        </p:nvSpPr>
        <p:spPr bwMode="auto">
          <a:xfrm>
            <a:off x="5667376" y="4937125"/>
            <a:ext cx="2449513"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1518" name="Line 125">
            <a:extLst>
              <a:ext uri="{FF2B5EF4-FFF2-40B4-BE49-F238E27FC236}">
                <a16:creationId xmlns:a16="http://schemas.microsoft.com/office/drawing/2014/main" id="{E9560F16-47B8-4282-A926-C2C5953CD911}"/>
              </a:ext>
            </a:extLst>
          </p:cNvPr>
          <p:cNvSpPr>
            <a:spLocks noChangeShapeType="1"/>
          </p:cNvSpPr>
          <p:nvPr/>
        </p:nvSpPr>
        <p:spPr bwMode="auto">
          <a:xfrm>
            <a:off x="5237164" y="3784600"/>
            <a:ext cx="2879725"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1519" name="Line 126">
            <a:extLst>
              <a:ext uri="{FF2B5EF4-FFF2-40B4-BE49-F238E27FC236}">
                <a16:creationId xmlns:a16="http://schemas.microsoft.com/office/drawing/2014/main" id="{E8DD17AF-D6FC-4089-AD10-9FEAB01C8B9A}"/>
              </a:ext>
            </a:extLst>
          </p:cNvPr>
          <p:cNvSpPr>
            <a:spLocks noChangeShapeType="1"/>
          </p:cNvSpPr>
          <p:nvPr/>
        </p:nvSpPr>
        <p:spPr bwMode="auto">
          <a:xfrm flipH="1">
            <a:off x="8043863" y="1697038"/>
            <a:ext cx="576262"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1520" name="Line 127">
            <a:extLst>
              <a:ext uri="{FF2B5EF4-FFF2-40B4-BE49-F238E27FC236}">
                <a16:creationId xmlns:a16="http://schemas.microsoft.com/office/drawing/2014/main" id="{152D707E-5B19-41D3-AC1E-63D8428EE5B6}"/>
              </a:ext>
            </a:extLst>
          </p:cNvPr>
          <p:cNvSpPr>
            <a:spLocks noChangeShapeType="1"/>
          </p:cNvSpPr>
          <p:nvPr/>
        </p:nvSpPr>
        <p:spPr bwMode="auto">
          <a:xfrm flipH="1">
            <a:off x="8043863" y="2705100"/>
            <a:ext cx="576262"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1521" name="Line 128">
            <a:extLst>
              <a:ext uri="{FF2B5EF4-FFF2-40B4-BE49-F238E27FC236}">
                <a16:creationId xmlns:a16="http://schemas.microsoft.com/office/drawing/2014/main" id="{5F8A9457-4506-4959-8605-475C57603614}"/>
              </a:ext>
            </a:extLst>
          </p:cNvPr>
          <p:cNvSpPr>
            <a:spLocks noChangeShapeType="1"/>
          </p:cNvSpPr>
          <p:nvPr/>
        </p:nvSpPr>
        <p:spPr bwMode="auto">
          <a:xfrm flipH="1">
            <a:off x="8116888" y="4289425"/>
            <a:ext cx="576262"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1522" name="Line 129">
            <a:extLst>
              <a:ext uri="{FF2B5EF4-FFF2-40B4-BE49-F238E27FC236}">
                <a16:creationId xmlns:a16="http://schemas.microsoft.com/office/drawing/2014/main" id="{8A4DCB9C-CDA9-4DAE-8A95-447AD7DE41E5}"/>
              </a:ext>
            </a:extLst>
          </p:cNvPr>
          <p:cNvSpPr>
            <a:spLocks noChangeShapeType="1"/>
          </p:cNvSpPr>
          <p:nvPr/>
        </p:nvSpPr>
        <p:spPr bwMode="auto">
          <a:xfrm flipH="1">
            <a:off x="8116888" y="5441950"/>
            <a:ext cx="576262"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1523" name="Line 130">
            <a:extLst>
              <a:ext uri="{FF2B5EF4-FFF2-40B4-BE49-F238E27FC236}">
                <a16:creationId xmlns:a16="http://schemas.microsoft.com/office/drawing/2014/main" id="{EBAA85D1-3072-4669-8DE4-3337E35FDF8E}"/>
              </a:ext>
            </a:extLst>
          </p:cNvPr>
          <p:cNvSpPr>
            <a:spLocks noChangeShapeType="1"/>
          </p:cNvSpPr>
          <p:nvPr/>
        </p:nvSpPr>
        <p:spPr bwMode="auto">
          <a:xfrm>
            <a:off x="8043863" y="1336676"/>
            <a:ext cx="0" cy="1584325"/>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1524" name="Line 131">
            <a:extLst>
              <a:ext uri="{FF2B5EF4-FFF2-40B4-BE49-F238E27FC236}">
                <a16:creationId xmlns:a16="http://schemas.microsoft.com/office/drawing/2014/main" id="{626A7682-FF23-4589-8D6C-7EB50217FB06}"/>
              </a:ext>
            </a:extLst>
          </p:cNvPr>
          <p:cNvSpPr>
            <a:spLocks noChangeShapeType="1"/>
          </p:cNvSpPr>
          <p:nvPr/>
        </p:nvSpPr>
        <p:spPr bwMode="auto">
          <a:xfrm>
            <a:off x="8116888" y="3352800"/>
            <a:ext cx="0" cy="273685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1525" name="Text Box 132">
            <a:extLst>
              <a:ext uri="{FF2B5EF4-FFF2-40B4-BE49-F238E27FC236}">
                <a16:creationId xmlns:a16="http://schemas.microsoft.com/office/drawing/2014/main" id="{6C968233-B4BE-4280-84E7-4FCBB646FAE6}"/>
              </a:ext>
            </a:extLst>
          </p:cNvPr>
          <p:cNvSpPr txBox="1">
            <a:spLocks noChangeArrowheads="1"/>
          </p:cNvSpPr>
          <p:nvPr/>
        </p:nvSpPr>
        <p:spPr bwMode="auto">
          <a:xfrm>
            <a:off x="9344025" y="1335089"/>
            <a:ext cx="7136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Host A</a:t>
            </a:r>
          </a:p>
        </p:txBody>
      </p:sp>
      <p:sp>
        <p:nvSpPr>
          <p:cNvPr id="21526" name="Text Box 133">
            <a:extLst>
              <a:ext uri="{FF2B5EF4-FFF2-40B4-BE49-F238E27FC236}">
                <a16:creationId xmlns:a16="http://schemas.microsoft.com/office/drawing/2014/main" id="{8AE15779-DDD7-4F76-8C11-68C7C80F48D5}"/>
              </a:ext>
            </a:extLst>
          </p:cNvPr>
          <p:cNvSpPr txBox="1">
            <a:spLocks noChangeArrowheads="1"/>
          </p:cNvSpPr>
          <p:nvPr/>
        </p:nvSpPr>
        <p:spPr bwMode="auto">
          <a:xfrm>
            <a:off x="9340851" y="2559051"/>
            <a:ext cx="7040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Host B</a:t>
            </a:r>
          </a:p>
        </p:txBody>
      </p:sp>
      <p:sp>
        <p:nvSpPr>
          <p:cNvPr id="21527" name="Text Box 134">
            <a:extLst>
              <a:ext uri="{FF2B5EF4-FFF2-40B4-BE49-F238E27FC236}">
                <a16:creationId xmlns:a16="http://schemas.microsoft.com/office/drawing/2014/main" id="{17FE2A21-095E-4A7A-B905-E3FFC886951E}"/>
              </a:ext>
            </a:extLst>
          </p:cNvPr>
          <p:cNvSpPr txBox="1">
            <a:spLocks noChangeArrowheads="1"/>
          </p:cNvSpPr>
          <p:nvPr/>
        </p:nvSpPr>
        <p:spPr bwMode="auto">
          <a:xfrm>
            <a:off x="9428163" y="3998914"/>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Host C</a:t>
            </a:r>
          </a:p>
        </p:txBody>
      </p:sp>
      <p:sp>
        <p:nvSpPr>
          <p:cNvPr id="21528" name="Text Box 135">
            <a:extLst>
              <a:ext uri="{FF2B5EF4-FFF2-40B4-BE49-F238E27FC236}">
                <a16:creationId xmlns:a16="http://schemas.microsoft.com/office/drawing/2014/main" id="{44598462-622E-4F79-AEC3-9A90AFC0FD44}"/>
              </a:ext>
            </a:extLst>
          </p:cNvPr>
          <p:cNvSpPr txBox="1">
            <a:spLocks noChangeArrowheads="1"/>
          </p:cNvSpPr>
          <p:nvPr/>
        </p:nvSpPr>
        <p:spPr bwMode="auto">
          <a:xfrm>
            <a:off x="9428163" y="5086351"/>
            <a:ext cx="7200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Host D</a:t>
            </a:r>
          </a:p>
        </p:txBody>
      </p:sp>
      <p:sp>
        <p:nvSpPr>
          <p:cNvPr id="21529" name="Text Box 136">
            <a:extLst>
              <a:ext uri="{FF2B5EF4-FFF2-40B4-BE49-F238E27FC236}">
                <a16:creationId xmlns:a16="http://schemas.microsoft.com/office/drawing/2014/main" id="{BE9F5995-2F82-4F7A-890D-E008A00BFEF5}"/>
              </a:ext>
            </a:extLst>
          </p:cNvPr>
          <p:cNvSpPr txBox="1">
            <a:spLocks noChangeArrowheads="1"/>
          </p:cNvSpPr>
          <p:nvPr/>
        </p:nvSpPr>
        <p:spPr bwMode="auto">
          <a:xfrm>
            <a:off x="7469189" y="974726"/>
            <a:ext cx="8454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Ethernet</a:t>
            </a:r>
          </a:p>
        </p:txBody>
      </p:sp>
      <p:sp>
        <p:nvSpPr>
          <p:cNvPr id="21530" name="Text Box 137">
            <a:extLst>
              <a:ext uri="{FF2B5EF4-FFF2-40B4-BE49-F238E27FC236}">
                <a16:creationId xmlns:a16="http://schemas.microsoft.com/office/drawing/2014/main" id="{8E4867B8-879D-4F36-9D49-36687C6C6241}"/>
              </a:ext>
            </a:extLst>
          </p:cNvPr>
          <p:cNvSpPr txBox="1">
            <a:spLocks noChangeArrowheads="1"/>
          </p:cNvSpPr>
          <p:nvPr/>
        </p:nvSpPr>
        <p:spPr bwMode="auto">
          <a:xfrm>
            <a:off x="7035801" y="5654676"/>
            <a:ext cx="8454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Ethernet</a:t>
            </a:r>
          </a:p>
        </p:txBody>
      </p:sp>
      <p:sp>
        <p:nvSpPr>
          <p:cNvPr id="21531" name="Text Box 138">
            <a:extLst>
              <a:ext uri="{FF2B5EF4-FFF2-40B4-BE49-F238E27FC236}">
                <a16:creationId xmlns:a16="http://schemas.microsoft.com/office/drawing/2014/main" id="{40CD01A3-B1A6-40D0-A48F-A3A9BD3CB6A4}"/>
              </a:ext>
            </a:extLst>
          </p:cNvPr>
          <p:cNvSpPr txBox="1">
            <a:spLocks noChangeArrowheads="1"/>
          </p:cNvSpPr>
          <p:nvPr/>
        </p:nvSpPr>
        <p:spPr bwMode="auto">
          <a:xfrm>
            <a:off x="7567613" y="1911351"/>
            <a:ext cx="4090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N1</a:t>
            </a:r>
          </a:p>
        </p:txBody>
      </p:sp>
      <p:sp>
        <p:nvSpPr>
          <p:cNvPr id="21532" name="Text Box 139">
            <a:extLst>
              <a:ext uri="{FF2B5EF4-FFF2-40B4-BE49-F238E27FC236}">
                <a16:creationId xmlns:a16="http://schemas.microsoft.com/office/drawing/2014/main" id="{13B31B90-E6A2-4A38-9E9B-C96D5EBD34A0}"/>
              </a:ext>
            </a:extLst>
          </p:cNvPr>
          <p:cNvSpPr txBox="1">
            <a:spLocks noChangeArrowheads="1"/>
          </p:cNvSpPr>
          <p:nvPr/>
        </p:nvSpPr>
        <p:spPr bwMode="auto">
          <a:xfrm>
            <a:off x="7567613" y="5157789"/>
            <a:ext cx="4090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N2</a:t>
            </a:r>
          </a:p>
        </p:txBody>
      </p:sp>
      <p:sp>
        <p:nvSpPr>
          <p:cNvPr id="21533" name="Text Box 140">
            <a:extLst>
              <a:ext uri="{FF2B5EF4-FFF2-40B4-BE49-F238E27FC236}">
                <a16:creationId xmlns:a16="http://schemas.microsoft.com/office/drawing/2014/main" id="{A71534FD-F1AC-42CA-9690-68B17B100C23}"/>
              </a:ext>
            </a:extLst>
          </p:cNvPr>
          <p:cNvSpPr txBox="1">
            <a:spLocks noChangeArrowheads="1"/>
          </p:cNvSpPr>
          <p:nvPr/>
        </p:nvSpPr>
        <p:spPr bwMode="auto">
          <a:xfrm>
            <a:off x="5595939" y="2630488"/>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GE 1/0/0</a:t>
            </a:r>
          </a:p>
          <a:p>
            <a:pPr eaLnBrk="1" fontAlgn="base" hangingPunct="1"/>
            <a:r>
              <a:rPr lang="en-US" altLang="zh-CN" sz="1200" b="1" i="0">
                <a:latin typeface="微软雅黑" panose="020B0503020204020204" pitchFamily="34" charset="-122"/>
                <a:ea typeface="微软雅黑" panose="020B0503020204020204" pitchFamily="34" charset="-122"/>
              </a:rPr>
              <a:t>3000::12/64</a:t>
            </a:r>
          </a:p>
        </p:txBody>
      </p:sp>
      <p:sp>
        <p:nvSpPr>
          <p:cNvPr id="21534" name="Text Box 141">
            <a:extLst>
              <a:ext uri="{FF2B5EF4-FFF2-40B4-BE49-F238E27FC236}">
                <a16:creationId xmlns:a16="http://schemas.microsoft.com/office/drawing/2014/main" id="{660E2081-C195-4857-A913-5F07E2D06BE2}"/>
              </a:ext>
            </a:extLst>
          </p:cNvPr>
          <p:cNvSpPr txBox="1">
            <a:spLocks noChangeArrowheads="1"/>
          </p:cNvSpPr>
          <p:nvPr/>
        </p:nvSpPr>
        <p:spPr bwMode="auto">
          <a:xfrm>
            <a:off x="5595939" y="3795713"/>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dirty="0">
                <a:latin typeface="微软雅黑" panose="020B0503020204020204" pitchFamily="34" charset="-122"/>
                <a:ea typeface="微软雅黑" panose="020B0503020204020204" pitchFamily="34" charset="-122"/>
              </a:rPr>
              <a:t>GE 1/0/0</a:t>
            </a:r>
          </a:p>
          <a:p>
            <a:pPr eaLnBrk="1" fontAlgn="base" hangingPunct="1"/>
            <a:r>
              <a:rPr lang="en-US" altLang="zh-CN" sz="1200" b="1" i="0" dirty="0">
                <a:latin typeface="微软雅黑" panose="020B0503020204020204" pitchFamily="34" charset="-122"/>
                <a:ea typeface="微软雅黑" panose="020B0503020204020204" pitchFamily="34" charset="-122"/>
              </a:rPr>
              <a:t>3001::10/64</a:t>
            </a:r>
          </a:p>
        </p:txBody>
      </p:sp>
      <p:sp>
        <p:nvSpPr>
          <p:cNvPr id="21535" name="Text Box 142">
            <a:extLst>
              <a:ext uri="{FF2B5EF4-FFF2-40B4-BE49-F238E27FC236}">
                <a16:creationId xmlns:a16="http://schemas.microsoft.com/office/drawing/2014/main" id="{BDA0D152-541B-49AC-8150-08BA44BF242A}"/>
              </a:ext>
            </a:extLst>
          </p:cNvPr>
          <p:cNvSpPr txBox="1">
            <a:spLocks noChangeArrowheads="1"/>
          </p:cNvSpPr>
          <p:nvPr/>
        </p:nvSpPr>
        <p:spPr bwMode="auto">
          <a:xfrm>
            <a:off x="5595939" y="5021263"/>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dirty="0">
                <a:latin typeface="微软雅黑" panose="020B0503020204020204" pitchFamily="34" charset="-122"/>
                <a:ea typeface="微软雅黑" panose="020B0503020204020204" pitchFamily="34" charset="-122"/>
              </a:rPr>
              <a:t>GE 1/0/0</a:t>
            </a:r>
          </a:p>
          <a:p>
            <a:pPr eaLnBrk="1" fontAlgn="base" hangingPunct="1"/>
            <a:r>
              <a:rPr lang="en-US" altLang="zh-CN" sz="1200" b="1" i="0" dirty="0">
                <a:latin typeface="微软雅黑" panose="020B0503020204020204" pitchFamily="34" charset="-122"/>
                <a:ea typeface="微软雅黑" panose="020B0503020204020204" pitchFamily="34" charset="-122"/>
              </a:rPr>
              <a:t>3001::12/64</a:t>
            </a:r>
          </a:p>
        </p:txBody>
      </p:sp>
      <p:sp>
        <p:nvSpPr>
          <p:cNvPr id="21536" name="Text Box 143">
            <a:extLst>
              <a:ext uri="{FF2B5EF4-FFF2-40B4-BE49-F238E27FC236}">
                <a16:creationId xmlns:a16="http://schemas.microsoft.com/office/drawing/2014/main" id="{76B2983A-02F1-4A49-A428-FA285281CCBD}"/>
              </a:ext>
            </a:extLst>
          </p:cNvPr>
          <p:cNvSpPr txBox="1">
            <a:spLocks noChangeArrowheads="1"/>
          </p:cNvSpPr>
          <p:nvPr/>
        </p:nvSpPr>
        <p:spPr bwMode="auto">
          <a:xfrm>
            <a:off x="3151189" y="2205038"/>
            <a:ext cx="9797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POS 2/0/0</a:t>
            </a:r>
          </a:p>
          <a:p>
            <a:pPr eaLnBrk="1" fontAlgn="base" hangingPunct="1"/>
            <a:endParaRPr lang="en-US" altLang="zh-CN" sz="1200" b="1" i="0">
              <a:latin typeface="微软雅黑" panose="020B0503020204020204" pitchFamily="34" charset="-122"/>
              <a:ea typeface="微软雅黑" panose="020B0503020204020204" pitchFamily="34" charset="-122"/>
            </a:endParaRPr>
          </a:p>
        </p:txBody>
      </p:sp>
      <p:sp>
        <p:nvSpPr>
          <p:cNvPr id="21537" name="Text Box 144">
            <a:extLst>
              <a:ext uri="{FF2B5EF4-FFF2-40B4-BE49-F238E27FC236}">
                <a16:creationId xmlns:a16="http://schemas.microsoft.com/office/drawing/2014/main" id="{9B20B6BA-737E-420A-9F5A-C59F11855162}"/>
              </a:ext>
            </a:extLst>
          </p:cNvPr>
          <p:cNvSpPr txBox="1">
            <a:spLocks noChangeArrowheads="1"/>
          </p:cNvSpPr>
          <p:nvPr/>
        </p:nvSpPr>
        <p:spPr bwMode="auto">
          <a:xfrm>
            <a:off x="3168651" y="3724275"/>
            <a:ext cx="9797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POS 2/0/0</a:t>
            </a:r>
          </a:p>
          <a:p>
            <a:pPr eaLnBrk="1" fontAlgn="base" hangingPunct="1"/>
            <a:endParaRPr lang="en-US" altLang="zh-CN" sz="1200" b="1" i="0">
              <a:latin typeface="微软雅黑" panose="020B0503020204020204" pitchFamily="34" charset="-122"/>
              <a:ea typeface="微软雅黑" panose="020B0503020204020204" pitchFamily="34" charset="-122"/>
            </a:endParaRPr>
          </a:p>
        </p:txBody>
      </p:sp>
      <p:sp>
        <p:nvSpPr>
          <p:cNvPr id="21538" name="Text Box 145">
            <a:extLst>
              <a:ext uri="{FF2B5EF4-FFF2-40B4-BE49-F238E27FC236}">
                <a16:creationId xmlns:a16="http://schemas.microsoft.com/office/drawing/2014/main" id="{A2B468DE-CFA0-41FA-98AB-C484C5289E10}"/>
              </a:ext>
            </a:extLst>
          </p:cNvPr>
          <p:cNvSpPr txBox="1">
            <a:spLocks noChangeArrowheads="1"/>
          </p:cNvSpPr>
          <p:nvPr/>
        </p:nvSpPr>
        <p:spPr bwMode="auto">
          <a:xfrm>
            <a:off x="3148014" y="4805363"/>
            <a:ext cx="9797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POS 2/0/0</a:t>
            </a:r>
          </a:p>
          <a:p>
            <a:pPr eaLnBrk="1" fontAlgn="base" hangingPunct="1"/>
            <a:endParaRPr lang="en-US" altLang="zh-CN" sz="1200" b="1" i="0">
              <a:latin typeface="微软雅黑" panose="020B0503020204020204" pitchFamily="34" charset="-122"/>
              <a:ea typeface="微软雅黑" panose="020B0503020204020204" pitchFamily="34" charset="-122"/>
            </a:endParaRPr>
          </a:p>
        </p:txBody>
      </p:sp>
      <p:sp>
        <p:nvSpPr>
          <p:cNvPr id="21539" name="Text Box 146">
            <a:extLst>
              <a:ext uri="{FF2B5EF4-FFF2-40B4-BE49-F238E27FC236}">
                <a16:creationId xmlns:a16="http://schemas.microsoft.com/office/drawing/2014/main" id="{E33AA362-BF77-420D-87D4-FA2CC0B32A92}"/>
              </a:ext>
            </a:extLst>
          </p:cNvPr>
          <p:cNvSpPr txBox="1">
            <a:spLocks noChangeArrowheads="1"/>
          </p:cNvSpPr>
          <p:nvPr/>
        </p:nvSpPr>
        <p:spPr bwMode="auto">
          <a:xfrm>
            <a:off x="2068514" y="3363914"/>
            <a:ext cx="12146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dirty="0">
                <a:latin typeface="微软雅黑" panose="020B0503020204020204" pitchFamily="34" charset="-122"/>
                <a:ea typeface="微软雅黑" panose="020B0503020204020204" pitchFamily="34" charset="-122"/>
              </a:rPr>
              <a:t>PIM Network</a:t>
            </a:r>
          </a:p>
        </p:txBody>
      </p:sp>
      <p:pic>
        <p:nvPicPr>
          <p:cNvPr id="256" name="Picture 2" descr="G:\做的项目\公共\扁平图标切换\更新2015_01_21\oss扁平图标库2015_01_21更新-04.png">
            <a:extLst>
              <a:ext uri="{FF2B5EF4-FFF2-40B4-BE49-F238E27FC236}">
                <a16:creationId xmlns:a16="http://schemas.microsoft.com/office/drawing/2014/main" id="{CC24FE04-8726-4742-B1B6-FB218F315E66}"/>
              </a:ext>
            </a:extLst>
          </p:cNvPr>
          <p:cNvPicPr>
            <a:picLocks noChangeAspect="1" noChangeArrowheads="1"/>
          </p:cNvPicPr>
          <p:nvPr/>
        </p:nvPicPr>
        <p:blipFill>
          <a:blip r:embed="rId4" cstate="print"/>
          <a:stretch>
            <a:fillRect/>
          </a:stretch>
        </p:blipFill>
        <p:spPr bwMode="auto">
          <a:xfrm>
            <a:off x="4936213" y="2263164"/>
            <a:ext cx="648072" cy="606304"/>
          </a:xfrm>
          <a:prstGeom prst="rect">
            <a:avLst/>
          </a:prstGeom>
          <a:noFill/>
        </p:spPr>
      </p:pic>
      <p:pic>
        <p:nvPicPr>
          <p:cNvPr id="257" name="图片 256" descr="PC.png">
            <a:extLst>
              <a:ext uri="{FF2B5EF4-FFF2-40B4-BE49-F238E27FC236}">
                <a16:creationId xmlns:a16="http://schemas.microsoft.com/office/drawing/2014/main" id="{EAFD47FC-83D0-4D17-BF2A-5602E58A030D}"/>
              </a:ext>
            </a:extLst>
          </p:cNvPr>
          <p:cNvPicPr>
            <a:picLocks noChangeAspect="1"/>
          </p:cNvPicPr>
          <p:nvPr/>
        </p:nvPicPr>
        <p:blipFill>
          <a:blip r:embed="rId5" cstate="print"/>
          <a:stretch>
            <a:fillRect/>
          </a:stretch>
        </p:blipFill>
        <p:spPr>
          <a:xfrm>
            <a:off x="8554107" y="1442626"/>
            <a:ext cx="662531" cy="508824"/>
          </a:xfrm>
          <a:prstGeom prst="rect">
            <a:avLst/>
          </a:prstGeom>
        </p:spPr>
      </p:pic>
      <p:pic>
        <p:nvPicPr>
          <p:cNvPr id="258" name="Picture 2" descr="G:\做的项目\公共\扁平图标切换\更新2015_01_21\oss扁平图标库2015_01_21更新-04.png">
            <a:extLst>
              <a:ext uri="{FF2B5EF4-FFF2-40B4-BE49-F238E27FC236}">
                <a16:creationId xmlns:a16="http://schemas.microsoft.com/office/drawing/2014/main" id="{5145BC4B-0778-4C18-A376-6B23477BA9B5}"/>
              </a:ext>
            </a:extLst>
          </p:cNvPr>
          <p:cNvPicPr>
            <a:picLocks noChangeAspect="1" noChangeArrowheads="1"/>
          </p:cNvPicPr>
          <p:nvPr/>
        </p:nvPicPr>
        <p:blipFill>
          <a:blip r:embed="rId4" cstate="print"/>
          <a:stretch>
            <a:fillRect/>
          </a:stretch>
        </p:blipFill>
        <p:spPr bwMode="auto">
          <a:xfrm>
            <a:off x="4603626" y="3470768"/>
            <a:ext cx="648072" cy="606304"/>
          </a:xfrm>
          <a:prstGeom prst="rect">
            <a:avLst/>
          </a:prstGeom>
          <a:noFill/>
        </p:spPr>
      </p:pic>
      <p:pic>
        <p:nvPicPr>
          <p:cNvPr id="259" name="Picture 2" descr="G:\做的项目\公共\扁平图标切换\更新2015_01_21\oss扁平图标库2015_01_21更新-04.png">
            <a:extLst>
              <a:ext uri="{FF2B5EF4-FFF2-40B4-BE49-F238E27FC236}">
                <a16:creationId xmlns:a16="http://schemas.microsoft.com/office/drawing/2014/main" id="{96115DCE-66E4-4737-84C4-216C658E74DE}"/>
              </a:ext>
            </a:extLst>
          </p:cNvPr>
          <p:cNvPicPr>
            <a:picLocks noChangeAspect="1" noChangeArrowheads="1"/>
          </p:cNvPicPr>
          <p:nvPr/>
        </p:nvPicPr>
        <p:blipFill>
          <a:blip r:embed="rId4" cstate="print"/>
          <a:stretch>
            <a:fillRect/>
          </a:stretch>
        </p:blipFill>
        <p:spPr bwMode="auto">
          <a:xfrm>
            <a:off x="5043987" y="4617132"/>
            <a:ext cx="648072" cy="606304"/>
          </a:xfrm>
          <a:prstGeom prst="rect">
            <a:avLst/>
          </a:prstGeom>
          <a:noFill/>
        </p:spPr>
      </p:pic>
      <p:pic>
        <p:nvPicPr>
          <p:cNvPr id="260" name="图片 259" descr="PC.png">
            <a:extLst>
              <a:ext uri="{FF2B5EF4-FFF2-40B4-BE49-F238E27FC236}">
                <a16:creationId xmlns:a16="http://schemas.microsoft.com/office/drawing/2014/main" id="{5835F4C6-6A81-4B34-8F54-337C3A926287}"/>
              </a:ext>
            </a:extLst>
          </p:cNvPr>
          <p:cNvPicPr>
            <a:picLocks noChangeAspect="1"/>
          </p:cNvPicPr>
          <p:nvPr/>
        </p:nvPicPr>
        <p:blipFill>
          <a:blip r:embed="rId5" cstate="print"/>
          <a:stretch>
            <a:fillRect/>
          </a:stretch>
        </p:blipFill>
        <p:spPr>
          <a:xfrm>
            <a:off x="8554107" y="2450688"/>
            <a:ext cx="662531" cy="508824"/>
          </a:xfrm>
          <a:prstGeom prst="rect">
            <a:avLst/>
          </a:prstGeom>
        </p:spPr>
      </p:pic>
      <p:pic>
        <p:nvPicPr>
          <p:cNvPr id="261" name="图片 260" descr="PC.png">
            <a:extLst>
              <a:ext uri="{FF2B5EF4-FFF2-40B4-BE49-F238E27FC236}">
                <a16:creationId xmlns:a16="http://schemas.microsoft.com/office/drawing/2014/main" id="{D7393F0C-B971-4761-8E66-1806F8F961D2}"/>
              </a:ext>
            </a:extLst>
          </p:cNvPr>
          <p:cNvPicPr>
            <a:picLocks noChangeAspect="1"/>
          </p:cNvPicPr>
          <p:nvPr/>
        </p:nvPicPr>
        <p:blipFill>
          <a:blip r:embed="rId5" cstate="print"/>
          <a:stretch>
            <a:fillRect/>
          </a:stretch>
        </p:blipFill>
        <p:spPr>
          <a:xfrm>
            <a:off x="8554107" y="4002859"/>
            <a:ext cx="662531" cy="508824"/>
          </a:xfrm>
          <a:prstGeom prst="rect">
            <a:avLst/>
          </a:prstGeom>
        </p:spPr>
      </p:pic>
      <p:pic>
        <p:nvPicPr>
          <p:cNvPr id="262" name="图片 261" descr="PC.png">
            <a:extLst>
              <a:ext uri="{FF2B5EF4-FFF2-40B4-BE49-F238E27FC236}">
                <a16:creationId xmlns:a16="http://schemas.microsoft.com/office/drawing/2014/main" id="{C95B981A-7BD0-47F9-BB18-57F2DAF1B3D8}"/>
              </a:ext>
            </a:extLst>
          </p:cNvPr>
          <p:cNvPicPr>
            <a:picLocks noChangeAspect="1"/>
          </p:cNvPicPr>
          <p:nvPr/>
        </p:nvPicPr>
        <p:blipFill>
          <a:blip r:embed="rId5" cstate="print"/>
          <a:stretch>
            <a:fillRect/>
          </a:stretch>
        </p:blipFill>
        <p:spPr>
          <a:xfrm>
            <a:off x="8554107" y="5221318"/>
            <a:ext cx="662531" cy="5088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74637B3-8AA6-4196-8684-B94E0A0E3A3B}"/>
              </a:ext>
            </a:extLst>
          </p:cNvPr>
          <p:cNvSpPr>
            <a:spLocks noGrp="1" noChangeArrowheads="1"/>
          </p:cNvSpPr>
          <p:nvPr>
            <p:ph type="title"/>
          </p:nvPr>
        </p:nvSpPr>
        <p:spPr/>
        <p:txBody>
          <a:bodyPr/>
          <a:lstStyle/>
          <a:p>
            <a:r>
              <a:rPr lang="zh-CN" altLang="en-US"/>
              <a:t>配置</a:t>
            </a:r>
            <a:r>
              <a:rPr lang="en-US" altLang="zh-CN"/>
              <a:t>Router A</a:t>
            </a:r>
          </a:p>
        </p:txBody>
      </p:sp>
      <p:pic>
        <p:nvPicPr>
          <p:cNvPr id="22531" name="Picture 3" descr="云3">
            <a:extLst>
              <a:ext uri="{FF2B5EF4-FFF2-40B4-BE49-F238E27FC236}">
                <a16:creationId xmlns:a16="http://schemas.microsoft.com/office/drawing/2014/main" id="{A2808414-AC0C-4312-8522-C34B50A41CA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5125" y="1336675"/>
            <a:ext cx="6269038"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Freeform 4">
            <a:extLst>
              <a:ext uri="{FF2B5EF4-FFF2-40B4-BE49-F238E27FC236}">
                <a16:creationId xmlns:a16="http://schemas.microsoft.com/office/drawing/2014/main" id="{6752CF17-A525-462C-A91C-2D2DC200F65D}"/>
              </a:ext>
            </a:extLst>
          </p:cNvPr>
          <p:cNvSpPr>
            <a:spLocks/>
          </p:cNvSpPr>
          <p:nvPr/>
        </p:nvSpPr>
        <p:spPr bwMode="auto">
          <a:xfrm rot="14005447">
            <a:off x="3953669" y="2078832"/>
            <a:ext cx="900113" cy="495300"/>
          </a:xfrm>
          <a:custGeom>
            <a:avLst/>
            <a:gdLst>
              <a:gd name="T0" fmla="*/ 0 w 567"/>
              <a:gd name="T1" fmla="*/ 312 h 312"/>
              <a:gd name="T2" fmla="*/ 284 w 567"/>
              <a:gd name="T3" fmla="*/ 28 h 312"/>
              <a:gd name="T4" fmla="*/ 284 w 567"/>
              <a:gd name="T5" fmla="*/ 227 h 312"/>
              <a:gd name="T6" fmla="*/ 567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2533" name="Text Box 6">
            <a:extLst>
              <a:ext uri="{FF2B5EF4-FFF2-40B4-BE49-F238E27FC236}">
                <a16:creationId xmlns:a16="http://schemas.microsoft.com/office/drawing/2014/main" id="{6801E3B1-CE96-4543-B2DF-D730323CC176}"/>
              </a:ext>
            </a:extLst>
          </p:cNvPr>
          <p:cNvSpPr txBox="1">
            <a:spLocks noChangeArrowheads="1"/>
          </p:cNvSpPr>
          <p:nvPr/>
        </p:nvSpPr>
        <p:spPr bwMode="auto">
          <a:xfrm>
            <a:off x="9340850" y="1557339"/>
            <a:ext cx="8343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Receiver</a:t>
            </a:r>
          </a:p>
        </p:txBody>
      </p:sp>
      <p:sp>
        <p:nvSpPr>
          <p:cNvPr id="22534" name="Text Box 8">
            <a:extLst>
              <a:ext uri="{FF2B5EF4-FFF2-40B4-BE49-F238E27FC236}">
                <a16:creationId xmlns:a16="http://schemas.microsoft.com/office/drawing/2014/main" id="{CE4D5FCB-6D60-4502-A31A-D8E70713C561}"/>
              </a:ext>
            </a:extLst>
          </p:cNvPr>
          <p:cNvSpPr txBox="1">
            <a:spLocks noChangeArrowheads="1"/>
          </p:cNvSpPr>
          <p:nvPr/>
        </p:nvSpPr>
        <p:spPr bwMode="auto">
          <a:xfrm>
            <a:off x="4660900" y="1989139"/>
            <a:ext cx="869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Router A</a:t>
            </a:r>
          </a:p>
        </p:txBody>
      </p:sp>
      <p:sp>
        <p:nvSpPr>
          <p:cNvPr id="22535" name="Line 12">
            <a:extLst>
              <a:ext uri="{FF2B5EF4-FFF2-40B4-BE49-F238E27FC236}">
                <a16:creationId xmlns:a16="http://schemas.microsoft.com/office/drawing/2014/main" id="{49327470-98F2-48ED-BFB2-CF645E54E700}"/>
              </a:ext>
            </a:extLst>
          </p:cNvPr>
          <p:cNvSpPr>
            <a:spLocks noChangeShapeType="1"/>
          </p:cNvSpPr>
          <p:nvPr/>
        </p:nvSpPr>
        <p:spPr bwMode="auto">
          <a:xfrm>
            <a:off x="5567363" y="2560638"/>
            <a:ext cx="2449512"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2536" name="Line 15">
            <a:extLst>
              <a:ext uri="{FF2B5EF4-FFF2-40B4-BE49-F238E27FC236}">
                <a16:creationId xmlns:a16="http://schemas.microsoft.com/office/drawing/2014/main" id="{EE59B7DB-DE91-48AE-922D-8267F00BE0E6}"/>
              </a:ext>
            </a:extLst>
          </p:cNvPr>
          <p:cNvSpPr>
            <a:spLocks noChangeShapeType="1"/>
          </p:cNvSpPr>
          <p:nvPr/>
        </p:nvSpPr>
        <p:spPr bwMode="auto">
          <a:xfrm flipH="1">
            <a:off x="8043863" y="1697038"/>
            <a:ext cx="576262"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2537" name="Line 16">
            <a:extLst>
              <a:ext uri="{FF2B5EF4-FFF2-40B4-BE49-F238E27FC236}">
                <a16:creationId xmlns:a16="http://schemas.microsoft.com/office/drawing/2014/main" id="{644E9990-F8B8-4472-AD44-610391FAEAD0}"/>
              </a:ext>
            </a:extLst>
          </p:cNvPr>
          <p:cNvSpPr>
            <a:spLocks noChangeShapeType="1"/>
          </p:cNvSpPr>
          <p:nvPr/>
        </p:nvSpPr>
        <p:spPr bwMode="auto">
          <a:xfrm flipH="1">
            <a:off x="8043863" y="2705100"/>
            <a:ext cx="576262"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2538" name="Line 19">
            <a:extLst>
              <a:ext uri="{FF2B5EF4-FFF2-40B4-BE49-F238E27FC236}">
                <a16:creationId xmlns:a16="http://schemas.microsoft.com/office/drawing/2014/main" id="{2ABB797F-D209-42C7-B412-E9E3E0F2D7AB}"/>
              </a:ext>
            </a:extLst>
          </p:cNvPr>
          <p:cNvSpPr>
            <a:spLocks noChangeShapeType="1"/>
          </p:cNvSpPr>
          <p:nvPr/>
        </p:nvSpPr>
        <p:spPr bwMode="auto">
          <a:xfrm>
            <a:off x="8043863" y="1336676"/>
            <a:ext cx="0" cy="1584325"/>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2539" name="Text Box 21">
            <a:extLst>
              <a:ext uri="{FF2B5EF4-FFF2-40B4-BE49-F238E27FC236}">
                <a16:creationId xmlns:a16="http://schemas.microsoft.com/office/drawing/2014/main" id="{63BB3387-D777-40F1-9CA2-9768351D41B1}"/>
              </a:ext>
            </a:extLst>
          </p:cNvPr>
          <p:cNvSpPr txBox="1">
            <a:spLocks noChangeArrowheads="1"/>
          </p:cNvSpPr>
          <p:nvPr/>
        </p:nvSpPr>
        <p:spPr bwMode="auto">
          <a:xfrm>
            <a:off x="9344025" y="1335089"/>
            <a:ext cx="7136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Host A</a:t>
            </a:r>
          </a:p>
        </p:txBody>
      </p:sp>
      <p:sp>
        <p:nvSpPr>
          <p:cNvPr id="22540" name="Text Box 22">
            <a:extLst>
              <a:ext uri="{FF2B5EF4-FFF2-40B4-BE49-F238E27FC236}">
                <a16:creationId xmlns:a16="http://schemas.microsoft.com/office/drawing/2014/main" id="{4818F766-8EAF-4725-8E38-1C53003EB82B}"/>
              </a:ext>
            </a:extLst>
          </p:cNvPr>
          <p:cNvSpPr txBox="1">
            <a:spLocks noChangeArrowheads="1"/>
          </p:cNvSpPr>
          <p:nvPr/>
        </p:nvSpPr>
        <p:spPr bwMode="auto">
          <a:xfrm>
            <a:off x="9340851" y="2559051"/>
            <a:ext cx="7040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Host B</a:t>
            </a:r>
          </a:p>
        </p:txBody>
      </p:sp>
      <p:sp>
        <p:nvSpPr>
          <p:cNvPr id="22541" name="Text Box 25">
            <a:extLst>
              <a:ext uri="{FF2B5EF4-FFF2-40B4-BE49-F238E27FC236}">
                <a16:creationId xmlns:a16="http://schemas.microsoft.com/office/drawing/2014/main" id="{862B56FE-390B-455B-95CB-C5A928BFD629}"/>
              </a:ext>
            </a:extLst>
          </p:cNvPr>
          <p:cNvSpPr txBox="1">
            <a:spLocks noChangeArrowheads="1"/>
          </p:cNvSpPr>
          <p:nvPr/>
        </p:nvSpPr>
        <p:spPr bwMode="auto">
          <a:xfrm>
            <a:off x="7662796" y="2988470"/>
            <a:ext cx="8454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Ethernet</a:t>
            </a:r>
          </a:p>
        </p:txBody>
      </p:sp>
      <p:sp>
        <p:nvSpPr>
          <p:cNvPr id="22542" name="Text Box 27">
            <a:extLst>
              <a:ext uri="{FF2B5EF4-FFF2-40B4-BE49-F238E27FC236}">
                <a16:creationId xmlns:a16="http://schemas.microsoft.com/office/drawing/2014/main" id="{72B51C31-F450-4448-B8BD-55D62D2E77E8}"/>
              </a:ext>
            </a:extLst>
          </p:cNvPr>
          <p:cNvSpPr txBox="1">
            <a:spLocks noChangeArrowheads="1"/>
          </p:cNvSpPr>
          <p:nvPr/>
        </p:nvSpPr>
        <p:spPr bwMode="auto">
          <a:xfrm>
            <a:off x="7567613" y="1911351"/>
            <a:ext cx="4090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N1</a:t>
            </a:r>
          </a:p>
        </p:txBody>
      </p:sp>
      <p:sp>
        <p:nvSpPr>
          <p:cNvPr id="22543" name="Text Box 29">
            <a:extLst>
              <a:ext uri="{FF2B5EF4-FFF2-40B4-BE49-F238E27FC236}">
                <a16:creationId xmlns:a16="http://schemas.microsoft.com/office/drawing/2014/main" id="{D049F0F8-2315-417E-B121-09FB36DD3B4A}"/>
              </a:ext>
            </a:extLst>
          </p:cNvPr>
          <p:cNvSpPr txBox="1">
            <a:spLocks noChangeArrowheads="1"/>
          </p:cNvSpPr>
          <p:nvPr/>
        </p:nvSpPr>
        <p:spPr bwMode="auto">
          <a:xfrm>
            <a:off x="5595939" y="2630488"/>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GE 1/0/0</a:t>
            </a:r>
          </a:p>
          <a:p>
            <a:pPr eaLnBrk="1" fontAlgn="base" hangingPunct="1"/>
            <a:r>
              <a:rPr lang="en-US" altLang="zh-CN" sz="1200" b="1" i="0">
                <a:latin typeface="微软雅黑" panose="020B0503020204020204" pitchFamily="34" charset="-122"/>
                <a:ea typeface="微软雅黑" panose="020B0503020204020204" pitchFamily="34" charset="-122"/>
              </a:rPr>
              <a:t>3000::12/64</a:t>
            </a:r>
          </a:p>
        </p:txBody>
      </p:sp>
      <p:sp>
        <p:nvSpPr>
          <p:cNvPr id="22544" name="Text Box 32">
            <a:extLst>
              <a:ext uri="{FF2B5EF4-FFF2-40B4-BE49-F238E27FC236}">
                <a16:creationId xmlns:a16="http://schemas.microsoft.com/office/drawing/2014/main" id="{8AC7FABE-9EA3-44B4-BDE5-241339ED1EF6}"/>
              </a:ext>
            </a:extLst>
          </p:cNvPr>
          <p:cNvSpPr txBox="1">
            <a:spLocks noChangeArrowheads="1"/>
          </p:cNvSpPr>
          <p:nvPr/>
        </p:nvSpPr>
        <p:spPr bwMode="auto">
          <a:xfrm>
            <a:off x="3151189" y="2205038"/>
            <a:ext cx="9797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dirty="0">
                <a:latin typeface="微软雅黑" panose="020B0503020204020204" pitchFamily="34" charset="-122"/>
                <a:ea typeface="微软雅黑" panose="020B0503020204020204" pitchFamily="34" charset="-122"/>
              </a:rPr>
              <a:t>POS 2/0/0</a:t>
            </a:r>
          </a:p>
          <a:p>
            <a:pPr eaLnBrk="1" fontAlgn="base" hangingPunct="1"/>
            <a:endParaRPr lang="en-US" altLang="zh-CN" sz="1200" b="1" i="0" dirty="0">
              <a:latin typeface="微软雅黑" panose="020B0503020204020204" pitchFamily="34" charset="-122"/>
              <a:ea typeface="微软雅黑" panose="020B0503020204020204" pitchFamily="34" charset="-122"/>
            </a:endParaRPr>
          </a:p>
        </p:txBody>
      </p:sp>
      <p:sp>
        <p:nvSpPr>
          <p:cNvPr id="22545" name="Text Box 35">
            <a:extLst>
              <a:ext uri="{FF2B5EF4-FFF2-40B4-BE49-F238E27FC236}">
                <a16:creationId xmlns:a16="http://schemas.microsoft.com/office/drawing/2014/main" id="{A81EA654-D43A-42B2-99AA-BC8B21AC730F}"/>
              </a:ext>
            </a:extLst>
          </p:cNvPr>
          <p:cNvSpPr txBox="1">
            <a:spLocks noChangeArrowheads="1"/>
          </p:cNvSpPr>
          <p:nvPr/>
        </p:nvSpPr>
        <p:spPr bwMode="auto">
          <a:xfrm>
            <a:off x="2068514" y="2892426"/>
            <a:ext cx="12146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PIM Network</a:t>
            </a:r>
          </a:p>
        </p:txBody>
      </p:sp>
      <p:sp>
        <p:nvSpPr>
          <p:cNvPr id="22549" name="AutoShape 256">
            <a:extLst>
              <a:ext uri="{FF2B5EF4-FFF2-40B4-BE49-F238E27FC236}">
                <a16:creationId xmlns:a16="http://schemas.microsoft.com/office/drawing/2014/main" id="{9A74CB0F-AFEA-4EC9-AAD1-17F2188E0F2C}"/>
              </a:ext>
            </a:extLst>
          </p:cNvPr>
          <p:cNvSpPr>
            <a:spLocks/>
          </p:cNvSpPr>
          <p:nvPr/>
        </p:nvSpPr>
        <p:spPr bwMode="auto">
          <a:xfrm>
            <a:off x="3465513" y="4641852"/>
            <a:ext cx="6761162" cy="923186"/>
          </a:xfrm>
          <a:prstGeom prst="accentBorderCallout3">
            <a:avLst>
              <a:gd name="adj1" fmla="val 8968"/>
              <a:gd name="adj2" fmla="val -1125"/>
              <a:gd name="adj3" fmla="val 8968"/>
              <a:gd name="adj4" fmla="val -14019"/>
              <a:gd name="adj5" fmla="val -95764"/>
              <a:gd name="adj6" fmla="val -14019"/>
              <a:gd name="adj7" fmla="val -199896"/>
              <a:gd name="adj8" fmla="val 20671"/>
            </a:avLst>
          </a:prstGeom>
          <a:solidFill>
            <a:schemeClr val="bg1">
              <a:lumMod val="95000"/>
              <a:alpha val="50195"/>
            </a:schemeClr>
          </a:solidFill>
          <a:ln w="9525" algn="ctr">
            <a:solidFill>
              <a:srgbClr val="777777"/>
            </a:solidFill>
            <a:miter lim="800000"/>
            <a:headEnd/>
            <a:tailEnd/>
          </a:ln>
        </p:spPr>
        <p:txBody>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en-US" altLang="zh-CN" sz="1400" i="0" dirty="0">
                <a:latin typeface="微软雅黑" panose="020B0503020204020204" pitchFamily="34" charset="-122"/>
                <a:ea typeface="微软雅黑" panose="020B0503020204020204" pitchFamily="34" charset="-122"/>
              </a:rPr>
              <a:t>[</a:t>
            </a:r>
            <a:r>
              <a:rPr lang="en-US" altLang="zh-CN" sz="1400" i="0" dirty="0" err="1">
                <a:latin typeface="微软雅黑" panose="020B0503020204020204" pitchFamily="34" charset="-122"/>
                <a:ea typeface="微软雅黑" panose="020B0503020204020204" pitchFamily="34" charset="-122"/>
              </a:rPr>
              <a:t>RouterA</a:t>
            </a:r>
            <a:r>
              <a:rPr lang="en-US" altLang="zh-CN" sz="1400" i="0" dirty="0">
                <a:latin typeface="微软雅黑" panose="020B0503020204020204" pitchFamily="34" charset="-122"/>
                <a:ea typeface="微软雅黑" panose="020B0503020204020204" pitchFamily="34" charset="-122"/>
              </a:rPr>
              <a:t>] multicast ipv6 routing-enable</a:t>
            </a:r>
          </a:p>
          <a:p>
            <a:pPr fontAlgn="base"/>
            <a:r>
              <a:rPr lang="en-US" altLang="zh-CN" sz="1400" i="0" dirty="0">
                <a:latin typeface="微软雅黑" panose="020B0503020204020204" pitchFamily="34" charset="-122"/>
                <a:ea typeface="微软雅黑" panose="020B0503020204020204" pitchFamily="34" charset="-122"/>
              </a:rPr>
              <a:t>[</a:t>
            </a:r>
            <a:r>
              <a:rPr lang="en-US" altLang="zh-CN" sz="1400" i="0" dirty="0" err="1">
                <a:latin typeface="微软雅黑" panose="020B0503020204020204" pitchFamily="34" charset="-122"/>
                <a:ea typeface="微软雅黑" panose="020B0503020204020204" pitchFamily="34" charset="-122"/>
              </a:rPr>
              <a:t>RouterA</a:t>
            </a:r>
            <a:r>
              <a:rPr lang="en-US" altLang="zh-CN" sz="1400" i="0" dirty="0">
                <a:latin typeface="微软雅黑" panose="020B0503020204020204" pitchFamily="34" charset="-122"/>
                <a:ea typeface="微软雅黑" panose="020B0503020204020204" pitchFamily="34" charset="-122"/>
              </a:rPr>
              <a:t>] interface </a:t>
            </a:r>
            <a:r>
              <a:rPr lang="en-US" altLang="zh-CN" sz="1400" i="0" dirty="0" err="1">
                <a:latin typeface="微软雅黑" panose="020B0503020204020204" pitchFamily="34" charset="-122"/>
                <a:ea typeface="微软雅黑" panose="020B0503020204020204" pitchFamily="34" charset="-122"/>
              </a:rPr>
              <a:t>gigabitethernet</a:t>
            </a:r>
            <a:r>
              <a:rPr lang="en-US" altLang="zh-CN" sz="1400" i="0" dirty="0">
                <a:latin typeface="微软雅黑" panose="020B0503020204020204" pitchFamily="34" charset="-122"/>
                <a:ea typeface="微软雅黑" panose="020B0503020204020204" pitchFamily="34" charset="-122"/>
              </a:rPr>
              <a:t> 1/0/0</a:t>
            </a:r>
          </a:p>
          <a:p>
            <a:pPr fontAlgn="base"/>
            <a:r>
              <a:rPr lang="en-US" altLang="zh-CN" sz="1400" i="0" dirty="0">
                <a:latin typeface="微软雅黑" panose="020B0503020204020204" pitchFamily="34" charset="-122"/>
                <a:ea typeface="微软雅黑" panose="020B0503020204020204" pitchFamily="34" charset="-122"/>
              </a:rPr>
              <a:t>[RouterA-GigabitEthernet1/0/0] </a:t>
            </a:r>
            <a:r>
              <a:rPr lang="en-US" altLang="zh-CN" sz="1400" i="0" dirty="0" err="1">
                <a:latin typeface="微软雅黑" panose="020B0503020204020204" pitchFamily="34" charset="-122"/>
                <a:ea typeface="微软雅黑" panose="020B0503020204020204" pitchFamily="34" charset="-122"/>
              </a:rPr>
              <a:t>mld</a:t>
            </a:r>
            <a:r>
              <a:rPr lang="en-US" altLang="zh-CN" sz="1400" i="0" dirty="0">
                <a:latin typeface="微软雅黑" panose="020B0503020204020204" pitchFamily="34" charset="-122"/>
                <a:ea typeface="微软雅黑" panose="020B0503020204020204" pitchFamily="34" charset="-122"/>
              </a:rPr>
              <a:t> enable</a:t>
            </a:r>
          </a:p>
          <a:p>
            <a:pPr fontAlgn="base"/>
            <a:r>
              <a:rPr lang="en-US" altLang="zh-CN" sz="1400" i="0" dirty="0">
                <a:latin typeface="微软雅黑" panose="020B0503020204020204" pitchFamily="34" charset="-122"/>
                <a:ea typeface="微软雅黑" panose="020B0503020204020204" pitchFamily="34" charset="-122"/>
              </a:rPr>
              <a:t>[RouterA-GigabitEthernet1/0/0] </a:t>
            </a:r>
            <a:r>
              <a:rPr lang="en-US" altLang="zh-CN" sz="1400" i="0" dirty="0" err="1">
                <a:latin typeface="微软雅黑" panose="020B0503020204020204" pitchFamily="34" charset="-122"/>
                <a:ea typeface="微软雅黑" panose="020B0503020204020204" pitchFamily="34" charset="-122"/>
              </a:rPr>
              <a:t>mld</a:t>
            </a:r>
            <a:r>
              <a:rPr lang="en-US" altLang="zh-CN" sz="1400" i="0" dirty="0">
                <a:latin typeface="微软雅黑" panose="020B0503020204020204" pitchFamily="34" charset="-122"/>
                <a:ea typeface="微软雅黑" panose="020B0503020204020204" pitchFamily="34" charset="-122"/>
              </a:rPr>
              <a:t> version 1</a:t>
            </a:r>
          </a:p>
        </p:txBody>
      </p:sp>
      <p:pic>
        <p:nvPicPr>
          <p:cNvPr id="125" name="Picture 2" descr="G:\做的项目\公共\扁平图标切换\更新2015_01_21\oss扁平图标库2015_01_21更新-04.png">
            <a:extLst>
              <a:ext uri="{FF2B5EF4-FFF2-40B4-BE49-F238E27FC236}">
                <a16:creationId xmlns:a16="http://schemas.microsoft.com/office/drawing/2014/main" id="{2BB36A73-49F7-4C59-8D77-BC52E67169B5}"/>
              </a:ext>
            </a:extLst>
          </p:cNvPr>
          <p:cNvPicPr>
            <a:picLocks noChangeAspect="1" noChangeArrowheads="1"/>
          </p:cNvPicPr>
          <p:nvPr/>
        </p:nvPicPr>
        <p:blipFill>
          <a:blip r:embed="rId4" cstate="print"/>
          <a:stretch>
            <a:fillRect/>
          </a:stretch>
        </p:blipFill>
        <p:spPr bwMode="auto">
          <a:xfrm>
            <a:off x="4870789" y="2240868"/>
            <a:ext cx="699542" cy="654457"/>
          </a:xfrm>
          <a:prstGeom prst="rect">
            <a:avLst/>
          </a:prstGeom>
          <a:noFill/>
        </p:spPr>
      </p:pic>
      <p:pic>
        <p:nvPicPr>
          <p:cNvPr id="126" name="图片 125" descr="PC.png">
            <a:extLst>
              <a:ext uri="{FF2B5EF4-FFF2-40B4-BE49-F238E27FC236}">
                <a16:creationId xmlns:a16="http://schemas.microsoft.com/office/drawing/2014/main" id="{BF566A15-70F2-47AE-9B4C-08A47C368C1B}"/>
              </a:ext>
            </a:extLst>
          </p:cNvPr>
          <p:cNvPicPr>
            <a:picLocks noChangeAspect="1"/>
          </p:cNvPicPr>
          <p:nvPr/>
        </p:nvPicPr>
        <p:blipFill>
          <a:blip r:embed="rId5" cstate="print"/>
          <a:stretch>
            <a:fillRect/>
          </a:stretch>
        </p:blipFill>
        <p:spPr>
          <a:xfrm>
            <a:off x="8606087" y="2466856"/>
            <a:ext cx="662531" cy="508824"/>
          </a:xfrm>
          <a:prstGeom prst="rect">
            <a:avLst/>
          </a:prstGeom>
        </p:spPr>
      </p:pic>
      <p:pic>
        <p:nvPicPr>
          <p:cNvPr id="127" name="图片 126" descr="PC.png">
            <a:extLst>
              <a:ext uri="{FF2B5EF4-FFF2-40B4-BE49-F238E27FC236}">
                <a16:creationId xmlns:a16="http://schemas.microsoft.com/office/drawing/2014/main" id="{6EDCE3CC-1530-442D-B134-04B92E5076C0}"/>
              </a:ext>
            </a:extLst>
          </p:cNvPr>
          <p:cNvPicPr>
            <a:picLocks noChangeAspect="1"/>
          </p:cNvPicPr>
          <p:nvPr/>
        </p:nvPicPr>
        <p:blipFill>
          <a:blip r:embed="rId5" cstate="print"/>
          <a:stretch>
            <a:fillRect/>
          </a:stretch>
        </p:blipFill>
        <p:spPr>
          <a:xfrm>
            <a:off x="8590043" y="1400420"/>
            <a:ext cx="662531" cy="5088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97AA93E-59F7-4B76-9E6F-E596F2F8980F}"/>
              </a:ext>
            </a:extLst>
          </p:cNvPr>
          <p:cNvSpPr>
            <a:spLocks noGrp="1" noChangeArrowheads="1"/>
          </p:cNvSpPr>
          <p:nvPr>
            <p:ph type="title"/>
          </p:nvPr>
        </p:nvSpPr>
        <p:spPr/>
        <p:txBody>
          <a:bodyPr/>
          <a:lstStyle/>
          <a:p>
            <a:r>
              <a:rPr lang="zh-CN" altLang="en-US"/>
              <a:t>配置</a:t>
            </a:r>
            <a:r>
              <a:rPr lang="en-US" altLang="zh-CN"/>
              <a:t>Router B</a:t>
            </a:r>
          </a:p>
        </p:txBody>
      </p:sp>
      <p:pic>
        <p:nvPicPr>
          <p:cNvPr id="23555" name="Picture 3" descr="云3">
            <a:extLst>
              <a:ext uri="{FF2B5EF4-FFF2-40B4-BE49-F238E27FC236}">
                <a16:creationId xmlns:a16="http://schemas.microsoft.com/office/drawing/2014/main" id="{FE373EBA-EF17-4971-8E7B-72B32A1E744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5125" y="1247412"/>
            <a:ext cx="6269038"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5">
            <a:extLst>
              <a:ext uri="{FF2B5EF4-FFF2-40B4-BE49-F238E27FC236}">
                <a16:creationId xmlns:a16="http://schemas.microsoft.com/office/drawing/2014/main" id="{F8A8CC39-713A-472B-883F-BFE8B35E61F9}"/>
              </a:ext>
            </a:extLst>
          </p:cNvPr>
          <p:cNvSpPr txBox="1">
            <a:spLocks noChangeArrowheads="1"/>
          </p:cNvSpPr>
          <p:nvPr/>
        </p:nvSpPr>
        <p:spPr bwMode="auto">
          <a:xfrm>
            <a:off x="4589464" y="1803037"/>
            <a:ext cx="8594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Router B</a:t>
            </a:r>
          </a:p>
        </p:txBody>
      </p:sp>
      <p:sp>
        <p:nvSpPr>
          <p:cNvPr id="23557" name="Text Box 7">
            <a:extLst>
              <a:ext uri="{FF2B5EF4-FFF2-40B4-BE49-F238E27FC236}">
                <a16:creationId xmlns:a16="http://schemas.microsoft.com/office/drawing/2014/main" id="{4189A0F5-4932-4000-8BC1-D0C6AE04AF99}"/>
              </a:ext>
            </a:extLst>
          </p:cNvPr>
          <p:cNvSpPr txBox="1">
            <a:spLocks noChangeArrowheads="1"/>
          </p:cNvSpPr>
          <p:nvPr/>
        </p:nvSpPr>
        <p:spPr bwMode="auto">
          <a:xfrm>
            <a:off x="9412288" y="2838087"/>
            <a:ext cx="8343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Receiver</a:t>
            </a:r>
          </a:p>
        </p:txBody>
      </p:sp>
      <p:sp>
        <p:nvSpPr>
          <p:cNvPr id="23558" name="Text Box 9">
            <a:extLst>
              <a:ext uri="{FF2B5EF4-FFF2-40B4-BE49-F238E27FC236}">
                <a16:creationId xmlns:a16="http://schemas.microsoft.com/office/drawing/2014/main" id="{5E02E52C-AADD-42D6-AA50-172148652735}"/>
              </a:ext>
            </a:extLst>
          </p:cNvPr>
          <p:cNvSpPr txBox="1">
            <a:spLocks noChangeArrowheads="1"/>
          </p:cNvSpPr>
          <p:nvPr/>
        </p:nvSpPr>
        <p:spPr bwMode="auto">
          <a:xfrm>
            <a:off x="4730750" y="2976199"/>
            <a:ext cx="857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Router C</a:t>
            </a:r>
          </a:p>
        </p:txBody>
      </p:sp>
      <p:sp>
        <p:nvSpPr>
          <p:cNvPr id="23559" name="Freeform 10">
            <a:extLst>
              <a:ext uri="{FF2B5EF4-FFF2-40B4-BE49-F238E27FC236}">
                <a16:creationId xmlns:a16="http://schemas.microsoft.com/office/drawing/2014/main" id="{4A5A8ABA-1FBE-4A84-9E93-4A92D047992C}"/>
              </a:ext>
            </a:extLst>
          </p:cNvPr>
          <p:cNvSpPr>
            <a:spLocks/>
          </p:cNvSpPr>
          <p:nvPr/>
        </p:nvSpPr>
        <p:spPr bwMode="auto">
          <a:xfrm rot="14005447">
            <a:off x="3666713" y="1919717"/>
            <a:ext cx="900112" cy="495300"/>
          </a:xfrm>
          <a:custGeom>
            <a:avLst/>
            <a:gdLst>
              <a:gd name="T0" fmla="*/ 0 w 567"/>
              <a:gd name="T1" fmla="*/ 312 h 312"/>
              <a:gd name="T2" fmla="*/ 284 w 567"/>
              <a:gd name="T3" fmla="*/ 28 h 312"/>
              <a:gd name="T4" fmla="*/ 284 w 567"/>
              <a:gd name="T5" fmla="*/ 227 h 312"/>
              <a:gd name="T6" fmla="*/ 567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3560" name="Freeform 11">
            <a:extLst>
              <a:ext uri="{FF2B5EF4-FFF2-40B4-BE49-F238E27FC236}">
                <a16:creationId xmlns:a16="http://schemas.microsoft.com/office/drawing/2014/main" id="{DF8A3640-2AFA-499F-BF87-CBFD08C44E1F}"/>
              </a:ext>
            </a:extLst>
          </p:cNvPr>
          <p:cNvSpPr>
            <a:spLocks/>
          </p:cNvSpPr>
          <p:nvPr/>
        </p:nvSpPr>
        <p:spPr bwMode="auto">
          <a:xfrm rot="14005447">
            <a:off x="4062757" y="3072242"/>
            <a:ext cx="900112" cy="495300"/>
          </a:xfrm>
          <a:custGeom>
            <a:avLst/>
            <a:gdLst>
              <a:gd name="T0" fmla="*/ 0 w 567"/>
              <a:gd name="T1" fmla="*/ 312 h 312"/>
              <a:gd name="T2" fmla="*/ 284 w 567"/>
              <a:gd name="T3" fmla="*/ 28 h 312"/>
              <a:gd name="T4" fmla="*/ 284 w 567"/>
              <a:gd name="T5" fmla="*/ 227 h 312"/>
              <a:gd name="T6" fmla="*/ 567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3561" name="Line 13">
            <a:extLst>
              <a:ext uri="{FF2B5EF4-FFF2-40B4-BE49-F238E27FC236}">
                <a16:creationId xmlns:a16="http://schemas.microsoft.com/office/drawing/2014/main" id="{E6B94A4A-5672-432A-B360-4789ADDEF5F7}"/>
              </a:ext>
            </a:extLst>
          </p:cNvPr>
          <p:cNvSpPr>
            <a:spLocks noChangeShapeType="1"/>
          </p:cNvSpPr>
          <p:nvPr/>
        </p:nvSpPr>
        <p:spPr bwMode="auto">
          <a:xfrm>
            <a:off x="5667376" y="3554048"/>
            <a:ext cx="2449513"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3562" name="Line 14">
            <a:extLst>
              <a:ext uri="{FF2B5EF4-FFF2-40B4-BE49-F238E27FC236}">
                <a16:creationId xmlns:a16="http://schemas.microsoft.com/office/drawing/2014/main" id="{BB88A8BA-DF5A-4C01-B016-6FFFC2BDFEBA}"/>
              </a:ext>
            </a:extLst>
          </p:cNvPr>
          <p:cNvSpPr>
            <a:spLocks noChangeShapeType="1"/>
          </p:cNvSpPr>
          <p:nvPr/>
        </p:nvSpPr>
        <p:spPr bwMode="auto">
          <a:xfrm>
            <a:off x="5237164" y="2401523"/>
            <a:ext cx="2879725"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3563" name="Line 17">
            <a:extLst>
              <a:ext uri="{FF2B5EF4-FFF2-40B4-BE49-F238E27FC236}">
                <a16:creationId xmlns:a16="http://schemas.microsoft.com/office/drawing/2014/main" id="{6C201BDD-2AEE-4E9E-B61E-6C1B54FEA74A}"/>
              </a:ext>
            </a:extLst>
          </p:cNvPr>
          <p:cNvSpPr>
            <a:spLocks noChangeShapeType="1"/>
          </p:cNvSpPr>
          <p:nvPr/>
        </p:nvSpPr>
        <p:spPr bwMode="auto">
          <a:xfrm flipH="1">
            <a:off x="8116888" y="2906348"/>
            <a:ext cx="5762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3564" name="Line 18">
            <a:extLst>
              <a:ext uri="{FF2B5EF4-FFF2-40B4-BE49-F238E27FC236}">
                <a16:creationId xmlns:a16="http://schemas.microsoft.com/office/drawing/2014/main" id="{F02C189E-A45E-4147-8117-AEB2A709809D}"/>
              </a:ext>
            </a:extLst>
          </p:cNvPr>
          <p:cNvSpPr>
            <a:spLocks noChangeShapeType="1"/>
          </p:cNvSpPr>
          <p:nvPr/>
        </p:nvSpPr>
        <p:spPr bwMode="auto">
          <a:xfrm flipH="1">
            <a:off x="8116888" y="4058873"/>
            <a:ext cx="5762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3565" name="Line 20">
            <a:extLst>
              <a:ext uri="{FF2B5EF4-FFF2-40B4-BE49-F238E27FC236}">
                <a16:creationId xmlns:a16="http://schemas.microsoft.com/office/drawing/2014/main" id="{068AB223-BA52-40B5-9FE7-F9BEE68BD950}"/>
              </a:ext>
            </a:extLst>
          </p:cNvPr>
          <p:cNvSpPr>
            <a:spLocks noChangeShapeType="1"/>
          </p:cNvSpPr>
          <p:nvPr/>
        </p:nvSpPr>
        <p:spPr bwMode="auto">
          <a:xfrm>
            <a:off x="8116888" y="1969723"/>
            <a:ext cx="0" cy="273685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23566" name="Text Box 23">
            <a:extLst>
              <a:ext uri="{FF2B5EF4-FFF2-40B4-BE49-F238E27FC236}">
                <a16:creationId xmlns:a16="http://schemas.microsoft.com/office/drawing/2014/main" id="{2180D1BF-7F31-4E0C-A6B5-F8251431B71E}"/>
              </a:ext>
            </a:extLst>
          </p:cNvPr>
          <p:cNvSpPr txBox="1">
            <a:spLocks noChangeArrowheads="1"/>
          </p:cNvSpPr>
          <p:nvPr/>
        </p:nvSpPr>
        <p:spPr bwMode="auto">
          <a:xfrm>
            <a:off x="9428163" y="2615837"/>
            <a:ext cx="7024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Host C</a:t>
            </a:r>
          </a:p>
        </p:txBody>
      </p:sp>
      <p:sp>
        <p:nvSpPr>
          <p:cNvPr id="23567" name="Text Box 24">
            <a:extLst>
              <a:ext uri="{FF2B5EF4-FFF2-40B4-BE49-F238E27FC236}">
                <a16:creationId xmlns:a16="http://schemas.microsoft.com/office/drawing/2014/main" id="{983DC9AD-3E1E-4EFD-B738-5F08717B1E71}"/>
              </a:ext>
            </a:extLst>
          </p:cNvPr>
          <p:cNvSpPr txBox="1">
            <a:spLocks noChangeArrowheads="1"/>
          </p:cNvSpPr>
          <p:nvPr/>
        </p:nvSpPr>
        <p:spPr bwMode="auto">
          <a:xfrm>
            <a:off x="9428163" y="3703274"/>
            <a:ext cx="7200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Host D</a:t>
            </a:r>
          </a:p>
        </p:txBody>
      </p:sp>
      <p:sp>
        <p:nvSpPr>
          <p:cNvPr id="23568" name="Text Box 26">
            <a:extLst>
              <a:ext uri="{FF2B5EF4-FFF2-40B4-BE49-F238E27FC236}">
                <a16:creationId xmlns:a16="http://schemas.microsoft.com/office/drawing/2014/main" id="{3EBD0806-8A74-4DE9-8DED-277B9A137384}"/>
              </a:ext>
            </a:extLst>
          </p:cNvPr>
          <p:cNvSpPr txBox="1">
            <a:spLocks noChangeArrowheads="1"/>
          </p:cNvSpPr>
          <p:nvPr/>
        </p:nvSpPr>
        <p:spPr bwMode="auto">
          <a:xfrm>
            <a:off x="7035801" y="4271599"/>
            <a:ext cx="8454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Ethernet</a:t>
            </a:r>
          </a:p>
        </p:txBody>
      </p:sp>
      <p:sp>
        <p:nvSpPr>
          <p:cNvPr id="23569" name="Text Box 28">
            <a:extLst>
              <a:ext uri="{FF2B5EF4-FFF2-40B4-BE49-F238E27FC236}">
                <a16:creationId xmlns:a16="http://schemas.microsoft.com/office/drawing/2014/main" id="{A0A7D3B8-7596-49AF-9224-3042E0FE75DE}"/>
              </a:ext>
            </a:extLst>
          </p:cNvPr>
          <p:cNvSpPr txBox="1">
            <a:spLocks noChangeArrowheads="1"/>
          </p:cNvSpPr>
          <p:nvPr/>
        </p:nvSpPr>
        <p:spPr bwMode="auto">
          <a:xfrm>
            <a:off x="7567613" y="3774712"/>
            <a:ext cx="4090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N2</a:t>
            </a:r>
          </a:p>
        </p:txBody>
      </p:sp>
      <p:sp>
        <p:nvSpPr>
          <p:cNvPr id="23570" name="Text Box 30">
            <a:extLst>
              <a:ext uri="{FF2B5EF4-FFF2-40B4-BE49-F238E27FC236}">
                <a16:creationId xmlns:a16="http://schemas.microsoft.com/office/drawing/2014/main" id="{2CE25C85-F5C9-44B7-BE0F-7F4A9ED289B3}"/>
              </a:ext>
            </a:extLst>
          </p:cNvPr>
          <p:cNvSpPr txBox="1">
            <a:spLocks noChangeArrowheads="1"/>
          </p:cNvSpPr>
          <p:nvPr/>
        </p:nvSpPr>
        <p:spPr bwMode="auto">
          <a:xfrm>
            <a:off x="5595939" y="2412636"/>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GE 1/0/0</a:t>
            </a:r>
          </a:p>
          <a:p>
            <a:pPr eaLnBrk="1" fontAlgn="base" hangingPunct="1"/>
            <a:r>
              <a:rPr lang="en-US" altLang="zh-CN" sz="1200" b="1" i="0">
                <a:latin typeface="微软雅黑" panose="020B0503020204020204" pitchFamily="34" charset="-122"/>
                <a:ea typeface="微软雅黑" panose="020B0503020204020204" pitchFamily="34" charset="-122"/>
              </a:rPr>
              <a:t>3001::10/64</a:t>
            </a:r>
          </a:p>
        </p:txBody>
      </p:sp>
      <p:sp>
        <p:nvSpPr>
          <p:cNvPr id="23571" name="Text Box 31">
            <a:extLst>
              <a:ext uri="{FF2B5EF4-FFF2-40B4-BE49-F238E27FC236}">
                <a16:creationId xmlns:a16="http://schemas.microsoft.com/office/drawing/2014/main" id="{3A5FBAEC-8D29-4614-B845-82921BFD7BA0}"/>
              </a:ext>
            </a:extLst>
          </p:cNvPr>
          <p:cNvSpPr txBox="1">
            <a:spLocks noChangeArrowheads="1"/>
          </p:cNvSpPr>
          <p:nvPr/>
        </p:nvSpPr>
        <p:spPr bwMode="auto">
          <a:xfrm>
            <a:off x="5595939" y="3638186"/>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GE 1/0/0</a:t>
            </a:r>
          </a:p>
          <a:p>
            <a:pPr eaLnBrk="1" fontAlgn="base" hangingPunct="1"/>
            <a:r>
              <a:rPr lang="en-US" altLang="zh-CN" sz="1200" b="1" i="0">
                <a:latin typeface="微软雅黑" panose="020B0503020204020204" pitchFamily="34" charset="-122"/>
                <a:ea typeface="微软雅黑" panose="020B0503020204020204" pitchFamily="34" charset="-122"/>
              </a:rPr>
              <a:t>3001::12/64</a:t>
            </a:r>
          </a:p>
        </p:txBody>
      </p:sp>
      <p:sp>
        <p:nvSpPr>
          <p:cNvPr id="23572" name="Text Box 33">
            <a:extLst>
              <a:ext uri="{FF2B5EF4-FFF2-40B4-BE49-F238E27FC236}">
                <a16:creationId xmlns:a16="http://schemas.microsoft.com/office/drawing/2014/main" id="{005803B5-F5ED-4AE3-89CD-BED84F4DA262}"/>
              </a:ext>
            </a:extLst>
          </p:cNvPr>
          <p:cNvSpPr txBox="1">
            <a:spLocks noChangeArrowheads="1"/>
          </p:cNvSpPr>
          <p:nvPr/>
        </p:nvSpPr>
        <p:spPr bwMode="auto">
          <a:xfrm>
            <a:off x="3168651" y="2341198"/>
            <a:ext cx="9797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POS 2/0/0</a:t>
            </a:r>
          </a:p>
          <a:p>
            <a:pPr eaLnBrk="1" fontAlgn="base" hangingPunct="1"/>
            <a:endParaRPr lang="en-US" altLang="zh-CN" sz="1200" b="1" i="0">
              <a:latin typeface="微软雅黑" panose="020B0503020204020204" pitchFamily="34" charset="-122"/>
              <a:ea typeface="微软雅黑" panose="020B0503020204020204" pitchFamily="34" charset="-122"/>
            </a:endParaRPr>
          </a:p>
        </p:txBody>
      </p:sp>
      <p:sp>
        <p:nvSpPr>
          <p:cNvPr id="23573" name="Text Box 34">
            <a:extLst>
              <a:ext uri="{FF2B5EF4-FFF2-40B4-BE49-F238E27FC236}">
                <a16:creationId xmlns:a16="http://schemas.microsoft.com/office/drawing/2014/main" id="{7A42703D-7737-4B95-9528-59756998D086}"/>
              </a:ext>
            </a:extLst>
          </p:cNvPr>
          <p:cNvSpPr txBox="1">
            <a:spLocks noChangeArrowheads="1"/>
          </p:cNvSpPr>
          <p:nvPr/>
        </p:nvSpPr>
        <p:spPr bwMode="auto">
          <a:xfrm>
            <a:off x="3148014" y="3422286"/>
            <a:ext cx="9797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POS 2/0/0</a:t>
            </a:r>
          </a:p>
          <a:p>
            <a:pPr eaLnBrk="1" fontAlgn="base" hangingPunct="1"/>
            <a:endParaRPr lang="en-US" altLang="zh-CN" sz="1200" b="1" i="0">
              <a:latin typeface="微软雅黑" panose="020B0503020204020204" pitchFamily="34" charset="-122"/>
              <a:ea typeface="微软雅黑" panose="020B0503020204020204" pitchFamily="34" charset="-122"/>
            </a:endParaRPr>
          </a:p>
        </p:txBody>
      </p:sp>
      <p:sp>
        <p:nvSpPr>
          <p:cNvPr id="23574" name="Text Box 35">
            <a:extLst>
              <a:ext uri="{FF2B5EF4-FFF2-40B4-BE49-F238E27FC236}">
                <a16:creationId xmlns:a16="http://schemas.microsoft.com/office/drawing/2014/main" id="{957576FC-FE1F-4162-8894-AC1B062235D6}"/>
              </a:ext>
            </a:extLst>
          </p:cNvPr>
          <p:cNvSpPr txBox="1">
            <a:spLocks noChangeArrowheads="1"/>
          </p:cNvSpPr>
          <p:nvPr/>
        </p:nvSpPr>
        <p:spPr bwMode="auto">
          <a:xfrm>
            <a:off x="2068514" y="1980837"/>
            <a:ext cx="12146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PIM Network</a:t>
            </a:r>
          </a:p>
        </p:txBody>
      </p:sp>
      <p:sp>
        <p:nvSpPr>
          <p:cNvPr id="23579" name="AutoShape 256">
            <a:extLst>
              <a:ext uri="{FF2B5EF4-FFF2-40B4-BE49-F238E27FC236}">
                <a16:creationId xmlns:a16="http://schemas.microsoft.com/office/drawing/2014/main" id="{493AFFE1-303A-4EA6-A70A-D5F879FE8260}"/>
              </a:ext>
            </a:extLst>
          </p:cNvPr>
          <p:cNvSpPr>
            <a:spLocks/>
          </p:cNvSpPr>
          <p:nvPr/>
        </p:nvSpPr>
        <p:spPr bwMode="auto">
          <a:xfrm>
            <a:off x="3465513" y="4900250"/>
            <a:ext cx="6761162" cy="1013026"/>
          </a:xfrm>
          <a:prstGeom prst="accentBorderCallout3">
            <a:avLst>
              <a:gd name="adj1" fmla="val 8968"/>
              <a:gd name="adj2" fmla="val -1125"/>
              <a:gd name="adj3" fmla="val 8968"/>
              <a:gd name="adj4" fmla="val -14019"/>
              <a:gd name="adj5" fmla="val -120671"/>
              <a:gd name="adj6" fmla="val -14019"/>
              <a:gd name="adj7" fmla="val -234303"/>
              <a:gd name="adj8" fmla="val 16500"/>
            </a:avLst>
          </a:prstGeom>
          <a:solidFill>
            <a:schemeClr val="bg1">
              <a:lumMod val="95000"/>
              <a:alpha val="50195"/>
            </a:schemeClr>
          </a:solidFill>
          <a:ln w="9525" algn="ctr">
            <a:solidFill>
              <a:srgbClr val="777777"/>
            </a:solidFill>
            <a:miter lim="800000"/>
            <a:headEnd/>
            <a:tailEnd/>
          </a:ln>
        </p:spPr>
        <p:txBody>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en-US" altLang="zh-CN" sz="1400" i="0" dirty="0">
                <a:latin typeface="微软雅黑" panose="020B0503020204020204" pitchFamily="34" charset="-122"/>
                <a:ea typeface="微软雅黑" panose="020B0503020204020204" pitchFamily="34" charset="-122"/>
              </a:rPr>
              <a:t>[</a:t>
            </a:r>
            <a:r>
              <a:rPr lang="en-US" altLang="zh-CN" sz="1400" i="0" dirty="0" err="1">
                <a:latin typeface="微软雅黑" panose="020B0503020204020204" pitchFamily="34" charset="-122"/>
                <a:ea typeface="微软雅黑" panose="020B0503020204020204" pitchFamily="34" charset="-122"/>
              </a:rPr>
              <a:t>RouterB</a:t>
            </a:r>
            <a:r>
              <a:rPr lang="en-US" altLang="zh-CN" sz="1400" i="0" dirty="0">
                <a:latin typeface="微软雅黑" panose="020B0503020204020204" pitchFamily="34" charset="-122"/>
                <a:ea typeface="微软雅黑" panose="020B0503020204020204" pitchFamily="34" charset="-122"/>
              </a:rPr>
              <a:t>] multicast ipv6 routing-enable</a:t>
            </a:r>
          </a:p>
          <a:p>
            <a:pPr fontAlgn="base"/>
            <a:r>
              <a:rPr lang="en-US" altLang="zh-CN" sz="1400" i="0" dirty="0">
                <a:latin typeface="微软雅黑" panose="020B0503020204020204" pitchFamily="34" charset="-122"/>
                <a:ea typeface="微软雅黑" panose="020B0503020204020204" pitchFamily="34" charset="-122"/>
              </a:rPr>
              <a:t>[</a:t>
            </a:r>
            <a:r>
              <a:rPr lang="en-US" altLang="zh-CN" sz="1400" i="0" dirty="0" err="1">
                <a:latin typeface="微软雅黑" panose="020B0503020204020204" pitchFamily="34" charset="-122"/>
                <a:ea typeface="微软雅黑" panose="020B0503020204020204" pitchFamily="34" charset="-122"/>
              </a:rPr>
              <a:t>RouterB</a:t>
            </a:r>
            <a:r>
              <a:rPr lang="en-US" altLang="zh-CN" sz="1400" i="0" dirty="0">
                <a:latin typeface="微软雅黑" panose="020B0503020204020204" pitchFamily="34" charset="-122"/>
                <a:ea typeface="微软雅黑" panose="020B0503020204020204" pitchFamily="34" charset="-122"/>
              </a:rPr>
              <a:t>] interface </a:t>
            </a:r>
            <a:r>
              <a:rPr lang="en-US" altLang="zh-CN" sz="1400" i="0" dirty="0" err="1">
                <a:latin typeface="微软雅黑" panose="020B0503020204020204" pitchFamily="34" charset="-122"/>
                <a:ea typeface="微软雅黑" panose="020B0503020204020204" pitchFamily="34" charset="-122"/>
              </a:rPr>
              <a:t>gigabitethernet</a:t>
            </a:r>
            <a:r>
              <a:rPr lang="en-US" altLang="zh-CN" sz="1400" i="0" dirty="0">
                <a:latin typeface="微软雅黑" panose="020B0503020204020204" pitchFamily="34" charset="-122"/>
                <a:ea typeface="微软雅黑" panose="020B0503020204020204" pitchFamily="34" charset="-122"/>
              </a:rPr>
              <a:t> 1/0/0</a:t>
            </a:r>
          </a:p>
          <a:p>
            <a:pPr fontAlgn="base"/>
            <a:r>
              <a:rPr lang="en-US" altLang="zh-CN" sz="1400" i="0" dirty="0">
                <a:latin typeface="微软雅黑" panose="020B0503020204020204" pitchFamily="34" charset="-122"/>
                <a:ea typeface="微软雅黑" panose="020B0503020204020204" pitchFamily="34" charset="-122"/>
              </a:rPr>
              <a:t>[RouterB-GigabitEthernet1/0/0] </a:t>
            </a:r>
            <a:r>
              <a:rPr lang="en-US" altLang="zh-CN" sz="1400" i="0" dirty="0" err="1">
                <a:latin typeface="微软雅黑" panose="020B0503020204020204" pitchFamily="34" charset="-122"/>
                <a:ea typeface="微软雅黑" panose="020B0503020204020204" pitchFamily="34" charset="-122"/>
              </a:rPr>
              <a:t>mld</a:t>
            </a:r>
            <a:r>
              <a:rPr lang="en-US" altLang="zh-CN" sz="1400" i="0" dirty="0">
                <a:latin typeface="微软雅黑" panose="020B0503020204020204" pitchFamily="34" charset="-122"/>
                <a:ea typeface="微软雅黑" panose="020B0503020204020204" pitchFamily="34" charset="-122"/>
              </a:rPr>
              <a:t> enable</a:t>
            </a:r>
          </a:p>
          <a:p>
            <a:pPr fontAlgn="base"/>
            <a:r>
              <a:rPr lang="en-US" altLang="zh-CN" sz="1400" i="0" dirty="0">
                <a:latin typeface="微软雅黑" panose="020B0503020204020204" pitchFamily="34" charset="-122"/>
                <a:ea typeface="微软雅黑" panose="020B0503020204020204" pitchFamily="34" charset="-122"/>
              </a:rPr>
              <a:t>[RouterB-GigabitEthernet1/0/0] quit</a:t>
            </a:r>
          </a:p>
        </p:txBody>
      </p:sp>
      <p:pic>
        <p:nvPicPr>
          <p:cNvPr id="138" name="Picture 2" descr="G:\做的项目\公共\扁平图标切换\更新2015_01_21\oss扁平图标库2015_01_21更新-04.png">
            <a:extLst>
              <a:ext uri="{FF2B5EF4-FFF2-40B4-BE49-F238E27FC236}">
                <a16:creationId xmlns:a16="http://schemas.microsoft.com/office/drawing/2014/main" id="{A17E19FC-39C0-4D59-956E-CEEE4C3B1A5C}"/>
              </a:ext>
            </a:extLst>
          </p:cNvPr>
          <p:cNvPicPr>
            <a:picLocks noChangeAspect="1" noChangeArrowheads="1"/>
          </p:cNvPicPr>
          <p:nvPr/>
        </p:nvPicPr>
        <p:blipFill>
          <a:blip r:embed="rId4" cstate="print"/>
          <a:stretch>
            <a:fillRect/>
          </a:stretch>
        </p:blipFill>
        <p:spPr bwMode="auto">
          <a:xfrm>
            <a:off x="4568169" y="2080636"/>
            <a:ext cx="699542" cy="654457"/>
          </a:xfrm>
          <a:prstGeom prst="rect">
            <a:avLst/>
          </a:prstGeom>
          <a:noFill/>
        </p:spPr>
      </p:pic>
      <p:pic>
        <p:nvPicPr>
          <p:cNvPr id="139" name="图片 138" descr="PC.png">
            <a:extLst>
              <a:ext uri="{FF2B5EF4-FFF2-40B4-BE49-F238E27FC236}">
                <a16:creationId xmlns:a16="http://schemas.microsoft.com/office/drawing/2014/main" id="{94341F67-5D50-45C7-A2D6-6F76D5DE2F8D}"/>
              </a:ext>
            </a:extLst>
          </p:cNvPr>
          <p:cNvPicPr>
            <a:picLocks noChangeAspect="1"/>
          </p:cNvPicPr>
          <p:nvPr/>
        </p:nvPicPr>
        <p:blipFill>
          <a:blip r:embed="rId5" cstate="print"/>
          <a:stretch>
            <a:fillRect/>
          </a:stretch>
        </p:blipFill>
        <p:spPr>
          <a:xfrm>
            <a:off x="8650015" y="3804461"/>
            <a:ext cx="662531" cy="508824"/>
          </a:xfrm>
          <a:prstGeom prst="rect">
            <a:avLst/>
          </a:prstGeom>
        </p:spPr>
      </p:pic>
      <p:pic>
        <p:nvPicPr>
          <p:cNvPr id="140" name="Picture 2" descr="G:\做的项目\公共\扁平图标切换\更新2015_01_21\oss扁平图标库2015_01_21更新-04.png">
            <a:extLst>
              <a:ext uri="{FF2B5EF4-FFF2-40B4-BE49-F238E27FC236}">
                <a16:creationId xmlns:a16="http://schemas.microsoft.com/office/drawing/2014/main" id="{FF7DFACE-7FF1-445E-975C-4ADA94F3FE85}"/>
              </a:ext>
            </a:extLst>
          </p:cNvPr>
          <p:cNvPicPr>
            <a:picLocks noChangeAspect="1" noChangeArrowheads="1"/>
          </p:cNvPicPr>
          <p:nvPr/>
        </p:nvPicPr>
        <p:blipFill>
          <a:blip r:embed="rId4" cstate="print"/>
          <a:stretch>
            <a:fillRect/>
          </a:stretch>
        </p:blipFill>
        <p:spPr bwMode="auto">
          <a:xfrm>
            <a:off x="4953631" y="3226819"/>
            <a:ext cx="699542" cy="654457"/>
          </a:xfrm>
          <a:prstGeom prst="rect">
            <a:avLst/>
          </a:prstGeom>
          <a:noFill/>
        </p:spPr>
      </p:pic>
      <p:pic>
        <p:nvPicPr>
          <p:cNvPr id="141" name="图片 140" descr="PC.png">
            <a:extLst>
              <a:ext uri="{FF2B5EF4-FFF2-40B4-BE49-F238E27FC236}">
                <a16:creationId xmlns:a16="http://schemas.microsoft.com/office/drawing/2014/main" id="{40E0F7F1-C59E-4A96-9549-9ACB4F700850}"/>
              </a:ext>
            </a:extLst>
          </p:cNvPr>
          <p:cNvPicPr>
            <a:picLocks noChangeAspect="1"/>
          </p:cNvPicPr>
          <p:nvPr/>
        </p:nvPicPr>
        <p:blipFill>
          <a:blip r:embed="rId5" cstate="print"/>
          <a:stretch>
            <a:fillRect/>
          </a:stretch>
        </p:blipFill>
        <p:spPr>
          <a:xfrm>
            <a:off x="8650015" y="2666840"/>
            <a:ext cx="662531" cy="5088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DtsShapeName" descr="4D8CC8E7GB965315C55EB3D5@EG@1CEG098AA\9;&gt;@DE71139125!!!BIHO@]e71139125!@5E15C21102E29D086D浇唆尼写蓟黔ⅹ郑颂籽吓泞变W0/1/qnu!!!!!!!!!!!!!!!!!!!!!!!!!!!!!!!!!!!!!!!!!!!!!!!!!!!!!!!!!!!!!!!!!!!!!!!!!!!!!!!!!!!!!!!!!!!!!!!!!!!!!!!!!!!!!!!!!!!!!!!!!!!!!!!!!!!!!!!!!!!!!!!!!!!!!!!!!!!!!!!!!!!!!!!!!!!!!!!!!!!!!!!!!!!!!!!!!!!!!!!!!!!!!!!!!!!!!!!!!!!!!!!!!!!!!!!!!!!!!!!!!!!!!!!!!!!!!!!!!!!!!!!!!!!!!!!!!!!!!!!!!!!!!!!!!!!!!!!!!!!!!!!!!!!!!!!!!!!!!!!!!!!!!!!!!!!!!!!!!!!!!!!!!!!!!!!!!!!!!!!!!!!!!!!!!!!!!!!!!!!!!!!!!!!!!!!!!!!!!!!!!!!!!!!!!!!!!!!!!!!!!!!!!!!!!!!!!!!!!!!!!!!!!!!!!!!!!!!!!!!!!!!!!!!!!!!!!!!!!!!!!!!!!!!!!!!!!!!!!!!!!!!!!!!!!!!!!!!!!!!!!!!!!!!!!!!!!!!!!!!!!!!!!!!!!!!!!!!!!!!!!!!!!!!!!!!!!!!!!!!!!!!!!!!!!!!!!!!!!!!!!!!!!!!!!!!!!!!!!!!!!!!!!!!!!!!!!!!!!!!!!!!!!!!!!!!!!!!!!!!!!!!!!!!!!!!!!!!!!!!!!!!!!!!!!!!!!!!!!!!!!!!!!!!!!!!!!!!!!!!!!!!!!!!!!!!!!!!!!!!!!!!!!!!!!!!!!!!!!!!!!!!!!!!!!!!!!!!!!!!!!!!!!!!!!!!!!!!!!!!!!!!!!!!!!!!!!!!!!!!!!!!!!!!!!!!!!!!!!!!!!!!!!!!!!!!!!!!!!!!!!!!!!!!!!!!!!!!!!!!!!!!!!!!!!!!!!!!!!!!!!!!!!!!!!!!!!!!!!!!!!!!!!!!!!!!!!!!!!!!!!!!!!!!!!!!!!!!!!!!!!!!!!!!!!!!!!!!!!!!!!!!!!!!!!!!!!!!!!!!!!!!!!!!!!!!!!!!!!!!!!!!!!!!!!!!!!!!!!!!!!!!!!!!!!!!!!!!!!!!!!!!!!!!!!!!!!!!!!!!!!!!!!!!!!!!!!!!!!!!!!!!!!!!!!!!!!!!!!!!!!!!!!!!!!!!!!!!!!!!!!!!!!!!!!!!!!!!!!!!!!!!!!!!!!!!!!!!!!!!!!!!!!!!!!!!!!!!!!!!!!!!!!!!!!!!!!!!!!!!!!!!!!!!!!!!!!!!!!!!!!!!!!!!!!!!!!!!!!!!!!!!!!!!!!!!!!!!!!!!!!!!!!!!!!!!!!!!!!!!!!!!!!!!!!!!!!!!!!!!!!!!!!!!!!!!!!!!!!!!!!!!!!!!!!!!!!!!!!!!!!!!!!!!!!!!!!!!!!!!!!!!!!!!!!!!!!!!!!!!!!!!!!!!!!!!!!!!!!!!!!!!!!!!!!!!!!!!!!!!!!!!!!!!!!!!!!!!!!!!!!!!!!!!!!!!!!!!!!!!!!!!!!!!!!!!!!!!!!!!!!!!!!!!!!!!!!!!!!!!!!!!!!!!!!!!!!!!!!!!!!!!!!!!!!!!!!!!!!!!!!!!!!!!!!!!!!!!!!!!!!!!!!!!!!!!!!!!!!!!!!!!!!!!!!!!!!!!!!!!!!!!!!!!!!!!!!!!!!!!!!!!!!!!!!!!!!!!!!!!!!!!!!!!!!!!!!!!!!!!!!!!!!!!!!!!!!!!!!!!!!!!!!!!!!!!!!!!!!!!!!!!!!!!!!!!!!!!!!!!!!!!!!!!!!!!!!!!!!!!!!!!!!!!!!!!!!!!!!!!!!!!!!!!!!!!!!!!!!!!!!!!!!!!!!!!!!!!!!!!!!!!!!!!!!!!!!!!!!!!!!!!!!!!!!!!!!!!!!!!!!!!!!!!!!!!!!!!!!!!!!!!!!!!!!!!!!!!!!!!!!!!!!!!!!!!!!!!!!!!!!!!!!!!!!!!!!!!!!!!!!!!!!!!!!!!!!!!!!!!!!!!!!!!!!!!!!!!!!!!!!!!!!!!!!!!!!!!!!!!!!!!!!!!!!!!!!!!!!!!!!!!!!!!!!!!!!!!!!!!!!!!!!!!!!!!!!!!!!!!!!!!!!!!!!!!!!!!!!!!!!!!!!!!!!!!!!!!!!!!!!!!!!!!!!!!!!!!!!!!!!!!!!!!!!!!!!!!!!!!!!!!!!!!!!!!!!!!!!!!!!!!!!!!!!!!!!!!!!!!!!!!!!!!!!!!!!!!!!!!!!!!!!!!!!!!!!!!!!!!!!!!!!!!!!!!!!!!!!!!!!!!!!!!!!!!!!!!!!!!!!!!!!!!!!!!!!!!!!!!!!!!!!!!!!!!!!!!!!!!!!!!!!!!!!!!!!!!!!!!!!!!!!!!!!1!?" hidden="1">
            <a:extLst>
              <a:ext uri="{FF2B5EF4-FFF2-40B4-BE49-F238E27FC236}">
                <a16:creationId xmlns:a16="http://schemas.microsoft.com/office/drawing/2014/main" id="{AE7B4F52-1429-4C71-98A4-12CB48A5DA74}"/>
              </a:ext>
            </a:extLst>
          </p:cNvPr>
          <p:cNvSpPr>
            <a:spLocks noChangeArrowheads="1"/>
          </p:cNvSpPr>
          <p:nvPr/>
        </p:nvSpPr>
        <p:spPr bwMode="auto">
          <a:xfrm>
            <a:off x="1524000" y="0"/>
            <a:ext cx="1588" cy="1588"/>
          </a:xfrm>
          <a:custGeom>
            <a:avLst/>
            <a:gdLst>
              <a:gd name="T0" fmla="*/ 798 w 21600"/>
              <a:gd name="T1" fmla="*/ 161 h 21600"/>
              <a:gd name="T2" fmla="*/ 215 w 21600"/>
              <a:gd name="T3" fmla="*/ 794 h 21600"/>
              <a:gd name="T4" fmla="*/ 798 w 21600"/>
              <a:gd name="T5" fmla="*/ 1588 h 21600"/>
              <a:gd name="T6" fmla="*/ 1373 w 21600"/>
              <a:gd name="T7" fmla="*/ 794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4" name="标题 1"/>
          <p:cNvSpPr txBox="1">
            <a:spLocks/>
          </p:cNvSpPr>
          <p:nvPr/>
        </p:nvSpPr>
        <p:spPr bwMode="auto">
          <a:xfrm>
            <a:off x="755650" y="2175084"/>
            <a:ext cx="6400800" cy="586957"/>
          </a:xfrm>
          <a:prstGeom prst="rect">
            <a:avLst/>
          </a:prstGeom>
          <a:noFill/>
          <a:ln w="9525" algn="ctr">
            <a:noFill/>
            <a:miter lim="800000"/>
            <a:headEnd/>
            <a:tailEnd/>
          </a:ln>
        </p:spPr>
        <p:txBody>
          <a:bodyPr vert="horz" wrap="square" lIns="87802" tIns="43901" rIns="87802" bIns="43901" numCol="1" anchor="ctr" anchorCtr="0" compatLnSpc="1">
            <a:prstTxWarp prst="textNoShape">
              <a:avLst/>
            </a:prstTxWarp>
          </a:bodyPr>
          <a:lstStyle>
            <a:lvl1pPr algn="l" defTabSz="784225" rtl="0" eaLnBrk="0" fontAlgn="base" hangingPunct="0">
              <a:spcBef>
                <a:spcPct val="0"/>
              </a:spcBef>
              <a:spcAft>
                <a:spcPct val="0"/>
              </a:spcAft>
              <a:defRPr sz="4300">
                <a:solidFill>
                  <a:schemeClr val="bg1"/>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b="1" kern="0" dirty="0">
                <a:latin typeface="微软雅黑" pitchFamily="34" charset="-122"/>
                <a:ea typeface="微软雅黑" pitchFamily="34" charset="-122"/>
              </a:rPr>
              <a:t>华为路由交换精英培训</a:t>
            </a:r>
          </a:p>
        </p:txBody>
      </p:sp>
      <p:sp>
        <p:nvSpPr>
          <p:cNvPr id="5" name="副标题 2"/>
          <p:cNvSpPr txBox="1">
            <a:spLocks/>
          </p:cNvSpPr>
          <p:nvPr/>
        </p:nvSpPr>
        <p:spPr>
          <a:xfrm>
            <a:off x="755650" y="3068638"/>
            <a:ext cx="6400800" cy="4616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a:buNone/>
            </a:pPr>
            <a:r>
              <a:rPr lang="zh-CN" altLang="en-US" b="1" kern="0" dirty="0">
                <a:solidFill>
                  <a:schemeClr val="bg1"/>
                </a:solidFill>
                <a:latin typeface="微软雅黑" pitchFamily="34" charset="-122"/>
                <a:ea typeface="微软雅黑" pitchFamily="34" charset="-122"/>
              </a:rPr>
              <a:t>之</a:t>
            </a:r>
            <a:r>
              <a:rPr lang="en-US" altLang="zh-CN" b="1" kern="0" dirty="0">
                <a:solidFill>
                  <a:schemeClr val="bg1"/>
                </a:solidFill>
                <a:latin typeface="微软雅黑" pitchFamily="34" charset="-122"/>
                <a:ea typeface="微软雅黑" pitchFamily="34" charset="-122"/>
              </a:rPr>
              <a:t>MLD</a:t>
            </a:r>
            <a:endParaRPr lang="zh-CN" altLang="en-US" b="1" kern="0" dirty="0">
              <a:solidFill>
                <a:schemeClr val="bg1"/>
              </a:solidFill>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BFFEB3A-FCD0-43B6-B964-BE781EDC0C08}"/>
              </a:ext>
            </a:extLst>
          </p:cNvPr>
          <p:cNvSpPr>
            <a:spLocks noGrp="1" noChangeArrowheads="1"/>
          </p:cNvSpPr>
          <p:nvPr>
            <p:ph type="title"/>
          </p:nvPr>
        </p:nvSpPr>
        <p:spPr/>
        <p:txBody>
          <a:bodyPr/>
          <a:lstStyle/>
          <a:p>
            <a:r>
              <a:rPr lang="zh-CN" altLang="en-US" dirty="0"/>
              <a:t>查看查询器</a:t>
            </a:r>
          </a:p>
        </p:txBody>
      </p:sp>
      <p:sp>
        <p:nvSpPr>
          <p:cNvPr id="24579" name="AutoShape 5">
            <a:extLst>
              <a:ext uri="{FF2B5EF4-FFF2-40B4-BE49-F238E27FC236}">
                <a16:creationId xmlns:a16="http://schemas.microsoft.com/office/drawing/2014/main" id="{76612164-605C-44FC-A9A4-C81C08BB0AA3}"/>
              </a:ext>
            </a:extLst>
          </p:cNvPr>
          <p:cNvSpPr>
            <a:spLocks noChangeArrowheads="1"/>
          </p:cNvSpPr>
          <p:nvPr/>
        </p:nvSpPr>
        <p:spPr bwMode="auto">
          <a:xfrm>
            <a:off x="1055440" y="1275556"/>
            <a:ext cx="8447087" cy="3377580"/>
          </a:xfrm>
          <a:prstGeom prst="rect">
            <a:avLst/>
          </a:prstGeom>
          <a:solidFill>
            <a:schemeClr val="bg1">
              <a:lumMod val="95000"/>
            </a:schemeClr>
          </a:solidFill>
          <a:ln w="12700" algn="ctr">
            <a:solidFill>
              <a:srgbClr val="C0C0C0"/>
            </a:solidFill>
            <a:round/>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lnSpc>
                <a:spcPct val="150000"/>
              </a:lnSpc>
            </a:pPr>
            <a:r>
              <a:rPr lang="en-US" altLang="zh-CN" sz="1600" b="1" i="0" dirty="0">
                <a:solidFill>
                  <a:srgbClr val="C00000"/>
                </a:solidFill>
                <a:latin typeface="微软雅黑" panose="020B0503020204020204" pitchFamily="34" charset="-122"/>
                <a:ea typeface="微软雅黑" panose="020B0503020204020204" pitchFamily="34" charset="-122"/>
              </a:rPr>
              <a:t>[</a:t>
            </a:r>
            <a:r>
              <a:rPr lang="en-US" altLang="zh-CN" sz="1600" b="1" i="0" dirty="0" err="1">
                <a:solidFill>
                  <a:srgbClr val="C00000"/>
                </a:solidFill>
                <a:latin typeface="微软雅黑" panose="020B0503020204020204" pitchFamily="34" charset="-122"/>
                <a:ea typeface="微软雅黑" panose="020B0503020204020204" pitchFamily="34" charset="-122"/>
              </a:rPr>
              <a:t>RouterB</a:t>
            </a:r>
            <a:r>
              <a:rPr lang="en-US" altLang="zh-CN" sz="1600" b="1" i="0" dirty="0">
                <a:solidFill>
                  <a:srgbClr val="C00000"/>
                </a:solidFill>
                <a:latin typeface="微软雅黑" panose="020B0503020204020204" pitchFamily="34" charset="-122"/>
                <a:ea typeface="微软雅黑" panose="020B0503020204020204" pitchFamily="34" charset="-122"/>
              </a:rPr>
              <a:t>] display </a:t>
            </a:r>
            <a:r>
              <a:rPr lang="en-US" altLang="zh-CN" sz="1600" b="1" i="0" dirty="0" err="1">
                <a:solidFill>
                  <a:srgbClr val="C00000"/>
                </a:solidFill>
                <a:latin typeface="微软雅黑" panose="020B0503020204020204" pitchFamily="34" charset="-122"/>
                <a:ea typeface="微软雅黑" panose="020B0503020204020204" pitchFamily="34" charset="-122"/>
              </a:rPr>
              <a:t>mld</a:t>
            </a:r>
            <a:r>
              <a:rPr lang="en-US" altLang="zh-CN" sz="1600" b="1" i="0" dirty="0">
                <a:solidFill>
                  <a:srgbClr val="C00000"/>
                </a:solidFill>
                <a:latin typeface="微软雅黑" panose="020B0503020204020204" pitchFamily="34" charset="-122"/>
                <a:ea typeface="微软雅黑" panose="020B0503020204020204" pitchFamily="34" charset="-122"/>
              </a:rPr>
              <a:t> interface </a:t>
            </a:r>
            <a:r>
              <a:rPr lang="en-US" altLang="zh-CN" sz="1600" b="1" i="0" dirty="0" err="1">
                <a:solidFill>
                  <a:srgbClr val="C00000"/>
                </a:solidFill>
                <a:latin typeface="微软雅黑" panose="020B0503020204020204" pitchFamily="34" charset="-122"/>
                <a:ea typeface="微软雅黑" panose="020B0503020204020204" pitchFamily="34" charset="-122"/>
              </a:rPr>
              <a:t>gigabitethernet</a:t>
            </a:r>
            <a:r>
              <a:rPr lang="en-US" altLang="zh-CN" sz="1600" b="1" i="0" dirty="0">
                <a:solidFill>
                  <a:srgbClr val="C00000"/>
                </a:solidFill>
                <a:latin typeface="微软雅黑" panose="020B0503020204020204" pitchFamily="34" charset="-122"/>
                <a:ea typeface="微软雅黑" panose="020B0503020204020204" pitchFamily="34" charset="-122"/>
              </a:rPr>
              <a:t> 1/0/0</a:t>
            </a:r>
          </a:p>
          <a:p>
            <a:pPr fontAlgn="base">
              <a:lnSpc>
                <a:spcPct val="150000"/>
              </a:lnSpc>
            </a:pPr>
            <a:r>
              <a:rPr lang="en-US" altLang="zh-CN" sz="1600" i="0" dirty="0">
                <a:latin typeface="微软雅黑" panose="020B0503020204020204" pitchFamily="34" charset="-122"/>
                <a:ea typeface="微软雅黑" panose="020B0503020204020204" pitchFamily="34" charset="-122"/>
              </a:rPr>
              <a:t>   GigabitEthernet1/0/0(FE80::200:5EFF:FE66:5100):</a:t>
            </a:r>
          </a:p>
          <a:p>
            <a:pPr fontAlgn="base">
              <a:lnSpc>
                <a:spcPct val="150000"/>
              </a:lnSpc>
            </a:pPr>
            <a:r>
              <a:rPr lang="en-US" altLang="zh-CN" sz="1600" i="0" dirty="0">
                <a:latin typeface="微软雅黑" panose="020B0503020204020204" pitchFamily="34" charset="-122"/>
                <a:ea typeface="微软雅黑" panose="020B0503020204020204" pitchFamily="34" charset="-122"/>
              </a:rPr>
              <a:t>       MLD is enabled</a:t>
            </a:r>
          </a:p>
          <a:p>
            <a:pPr fontAlgn="base">
              <a:lnSpc>
                <a:spcPct val="150000"/>
              </a:lnSpc>
            </a:pPr>
            <a:r>
              <a:rPr lang="en-US" altLang="zh-CN" sz="1600" i="0" dirty="0">
                <a:latin typeface="微软雅黑" panose="020B0503020204020204" pitchFamily="34" charset="-122"/>
                <a:ea typeface="微软雅黑" panose="020B0503020204020204" pitchFamily="34" charset="-122"/>
              </a:rPr>
              <a:t>       Current MLD version is 2</a:t>
            </a:r>
          </a:p>
          <a:p>
            <a:pPr fontAlgn="base">
              <a:lnSpc>
                <a:spcPct val="150000"/>
              </a:lnSpc>
            </a:pPr>
            <a:r>
              <a:rPr lang="en-US" altLang="zh-CN" sz="1600" i="0" dirty="0">
                <a:latin typeface="微软雅黑" panose="020B0503020204020204" pitchFamily="34" charset="-122"/>
                <a:ea typeface="微软雅黑" panose="020B0503020204020204" pitchFamily="34" charset="-122"/>
              </a:rPr>
              <a:t>       MLD group policy: none</a:t>
            </a:r>
          </a:p>
          <a:p>
            <a:pPr fontAlgn="base">
              <a:lnSpc>
                <a:spcPct val="150000"/>
              </a:lnSpc>
            </a:pPr>
            <a:r>
              <a:rPr lang="en-US" altLang="zh-CN" sz="1600" i="0" dirty="0">
                <a:latin typeface="微软雅黑" panose="020B0503020204020204" pitchFamily="34" charset="-122"/>
                <a:ea typeface="微软雅黑" panose="020B0503020204020204" pitchFamily="34" charset="-122"/>
              </a:rPr>
              <a:t>      Value of query interval for MLD(in seconds): 125</a:t>
            </a:r>
          </a:p>
          <a:p>
            <a:pPr fontAlgn="base">
              <a:lnSpc>
                <a:spcPct val="150000"/>
              </a:lnSpc>
            </a:pPr>
            <a:r>
              <a:rPr lang="en-US" altLang="zh-CN" sz="1600" i="0" dirty="0">
                <a:latin typeface="微软雅黑" panose="020B0503020204020204" pitchFamily="34" charset="-122"/>
                <a:ea typeface="微软雅黑" panose="020B0503020204020204" pitchFamily="34" charset="-122"/>
              </a:rPr>
              <a:t>      Value of other </a:t>
            </a:r>
            <a:r>
              <a:rPr lang="en-US" altLang="zh-CN" sz="1600" i="0" dirty="0" err="1">
                <a:latin typeface="微软雅黑" panose="020B0503020204020204" pitchFamily="34" charset="-122"/>
                <a:ea typeface="微软雅黑" panose="020B0503020204020204" pitchFamily="34" charset="-122"/>
              </a:rPr>
              <a:t>querier</a:t>
            </a:r>
            <a:r>
              <a:rPr lang="en-US" altLang="zh-CN" sz="1600" i="0" dirty="0">
                <a:latin typeface="微软雅黑" panose="020B0503020204020204" pitchFamily="34" charset="-122"/>
                <a:ea typeface="微软雅黑" panose="020B0503020204020204" pitchFamily="34" charset="-122"/>
              </a:rPr>
              <a:t> timeout for MLD(in seconds): 0</a:t>
            </a:r>
          </a:p>
          <a:p>
            <a:pPr fontAlgn="base">
              <a:lnSpc>
                <a:spcPct val="150000"/>
              </a:lnSpc>
            </a:pPr>
            <a:r>
              <a:rPr lang="en-US" altLang="zh-CN" sz="1600" i="0" dirty="0">
                <a:latin typeface="微软雅黑" panose="020B0503020204020204" pitchFamily="34" charset="-122"/>
                <a:ea typeface="微软雅黑" panose="020B0503020204020204" pitchFamily="34" charset="-122"/>
              </a:rPr>
              <a:t>      Value of maximum query response time for MLD(in seconds): 10</a:t>
            </a:r>
          </a:p>
          <a:p>
            <a:pPr fontAlgn="base">
              <a:lnSpc>
                <a:spcPct val="150000"/>
              </a:lnSpc>
            </a:pPr>
            <a:r>
              <a:rPr lang="en-US" altLang="zh-CN" sz="1600" b="1" i="0" dirty="0">
                <a:solidFill>
                  <a:srgbClr val="C00000"/>
                </a:solidFill>
                <a:latin typeface="微软雅黑" panose="020B0503020204020204" pitchFamily="34" charset="-122"/>
                <a:ea typeface="微软雅黑" panose="020B0503020204020204" pitchFamily="34" charset="-122"/>
              </a:rPr>
              <a:t>      </a:t>
            </a:r>
            <a:r>
              <a:rPr lang="en-US" altLang="zh-CN" sz="1600" b="1" i="0" dirty="0" err="1">
                <a:solidFill>
                  <a:srgbClr val="C00000"/>
                </a:solidFill>
                <a:latin typeface="微软雅黑" panose="020B0503020204020204" pitchFamily="34" charset="-122"/>
                <a:ea typeface="微软雅黑" panose="020B0503020204020204" pitchFamily="34" charset="-122"/>
              </a:rPr>
              <a:t>Querier</a:t>
            </a:r>
            <a:r>
              <a:rPr lang="en-US" altLang="zh-CN" sz="1600" b="1" i="0" dirty="0">
                <a:solidFill>
                  <a:srgbClr val="C00000"/>
                </a:solidFill>
                <a:latin typeface="微软雅黑" panose="020B0503020204020204" pitchFamily="34" charset="-122"/>
                <a:ea typeface="微软雅黑" panose="020B0503020204020204" pitchFamily="34" charset="-122"/>
              </a:rPr>
              <a:t> for MLD: FE80::200:5EFF:FE66:5100 (this router)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D4FBC4A4-8572-4C55-A3A0-C50EBBAC76D8}"/>
              </a:ext>
            </a:extLst>
          </p:cNvPr>
          <p:cNvSpPr>
            <a:spLocks noGrp="1" noChangeArrowheads="1"/>
          </p:cNvSpPr>
          <p:nvPr>
            <p:ph type="body" sz="quarter" idx="10"/>
          </p:nvPr>
        </p:nvSpPr>
        <p:spPr/>
        <p:txBody>
          <a:bodyPr/>
          <a:lstStyle/>
          <a:p>
            <a:r>
              <a:rPr lang="en-US" altLang="zh-CN" dirty="0">
                <a:solidFill>
                  <a:schemeClr val="bg1">
                    <a:lumMod val="65000"/>
                  </a:schemeClr>
                </a:solidFill>
              </a:rPr>
              <a:t>MLD</a:t>
            </a:r>
            <a:r>
              <a:rPr lang="zh-CN" altLang="en-US" dirty="0">
                <a:solidFill>
                  <a:schemeClr val="bg1">
                    <a:lumMod val="65000"/>
                  </a:schemeClr>
                </a:solidFill>
              </a:rPr>
              <a:t>协议概述</a:t>
            </a:r>
          </a:p>
          <a:p>
            <a:r>
              <a:rPr lang="en-US" altLang="zh-CN" dirty="0">
                <a:solidFill>
                  <a:schemeClr val="bg1">
                    <a:lumMod val="65000"/>
                  </a:schemeClr>
                </a:solidFill>
              </a:rPr>
              <a:t>MLDv1</a:t>
            </a:r>
          </a:p>
          <a:p>
            <a:r>
              <a:rPr lang="en-US" altLang="zh-CN" dirty="0">
                <a:solidFill>
                  <a:schemeClr val="bg1">
                    <a:lumMod val="65000"/>
                  </a:schemeClr>
                </a:solidFill>
              </a:rPr>
              <a:t>MLDv2</a:t>
            </a:r>
          </a:p>
          <a:p>
            <a:r>
              <a:rPr lang="en-US" altLang="zh-CN" b="1" dirty="0"/>
              <a:t>SSM Mapping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66E0554-872D-41B5-BE29-BD4DAF6C754D}"/>
              </a:ext>
            </a:extLst>
          </p:cNvPr>
          <p:cNvSpPr>
            <a:spLocks noGrp="1" noChangeArrowheads="1"/>
          </p:cNvSpPr>
          <p:nvPr>
            <p:ph type="title"/>
          </p:nvPr>
        </p:nvSpPr>
        <p:spPr/>
        <p:txBody>
          <a:bodyPr/>
          <a:lstStyle/>
          <a:p>
            <a:r>
              <a:rPr lang="en-US" altLang="zh-CN" dirty="0"/>
              <a:t>MLD SSM Mapping </a:t>
            </a:r>
          </a:p>
        </p:txBody>
      </p:sp>
      <p:sp>
        <p:nvSpPr>
          <p:cNvPr id="3" name="文本占位符 2">
            <a:extLst>
              <a:ext uri="{FF2B5EF4-FFF2-40B4-BE49-F238E27FC236}">
                <a16:creationId xmlns:a16="http://schemas.microsoft.com/office/drawing/2014/main" id="{B7EE90BA-E99B-4B68-952B-FB003F7C1C80}"/>
              </a:ext>
            </a:extLst>
          </p:cNvPr>
          <p:cNvSpPr>
            <a:spLocks noGrp="1"/>
          </p:cNvSpPr>
          <p:nvPr>
            <p:ph type="body" sz="quarter" idx="10"/>
          </p:nvPr>
        </p:nvSpPr>
        <p:spPr/>
        <p:txBody>
          <a:bodyPr/>
          <a:lstStyle/>
          <a:p>
            <a:r>
              <a:rPr lang="en-US" altLang="zh-CN" dirty="0"/>
              <a:t>SSM</a:t>
            </a:r>
            <a:r>
              <a:rPr lang="zh-CN" altLang="en-US" dirty="0"/>
              <a:t>（</a:t>
            </a:r>
            <a:r>
              <a:rPr lang="en-US" altLang="zh-CN" dirty="0"/>
              <a:t>Source-Specific Multicast</a:t>
            </a:r>
            <a:r>
              <a:rPr lang="zh-CN" altLang="en-US" dirty="0"/>
              <a:t>）称为指定源组播，要求路由器能了解成员主机加入组播组时所指定的组播源。 如果成员主机上运行</a:t>
            </a:r>
            <a:r>
              <a:rPr lang="en-US" altLang="zh-CN" dirty="0"/>
              <a:t>MLDv2</a:t>
            </a:r>
            <a:r>
              <a:rPr lang="zh-CN" altLang="en-US" dirty="0"/>
              <a:t>，可以在</a:t>
            </a:r>
            <a:r>
              <a:rPr lang="en-US" altLang="zh-CN" dirty="0"/>
              <a:t>MLDv2 </a:t>
            </a:r>
            <a:r>
              <a:rPr lang="zh-CN" altLang="en-US" dirty="0"/>
              <a:t>报告报文中直接指定组播源地址。但是某些情况下，用户主机只能 运行</a:t>
            </a:r>
            <a:r>
              <a:rPr lang="en-US" altLang="zh-CN" dirty="0"/>
              <a:t>MLDv1</a:t>
            </a:r>
            <a:r>
              <a:rPr lang="zh-CN" altLang="en-US" dirty="0"/>
              <a:t>，为了使其也能够使用 </a:t>
            </a:r>
            <a:r>
              <a:rPr lang="en-US" altLang="zh-CN" dirty="0"/>
              <a:t>SSM </a:t>
            </a:r>
            <a:r>
              <a:rPr lang="zh-CN" altLang="en-US" dirty="0"/>
              <a:t>服务，路由器上需要提供</a:t>
            </a:r>
            <a:r>
              <a:rPr lang="en-US" altLang="zh-CN" dirty="0"/>
              <a:t>MLD SSM Mapping </a:t>
            </a:r>
            <a:r>
              <a:rPr lang="zh-CN" altLang="en-US" dirty="0"/>
              <a:t>功能。 </a:t>
            </a:r>
          </a:p>
        </p:txBody>
      </p:sp>
      <p:grpSp>
        <p:nvGrpSpPr>
          <p:cNvPr id="8" name="组合 7">
            <a:extLst>
              <a:ext uri="{FF2B5EF4-FFF2-40B4-BE49-F238E27FC236}">
                <a16:creationId xmlns:a16="http://schemas.microsoft.com/office/drawing/2014/main" id="{8B0F3CB6-D1F7-4B5A-ABC2-273720D6BC3D}"/>
              </a:ext>
            </a:extLst>
          </p:cNvPr>
          <p:cNvGrpSpPr/>
          <p:nvPr/>
        </p:nvGrpSpPr>
        <p:grpSpPr>
          <a:xfrm>
            <a:off x="2279576" y="3320988"/>
            <a:ext cx="6915654" cy="2890540"/>
            <a:chOff x="1379476" y="1628800"/>
            <a:chExt cx="9195538" cy="4595946"/>
          </a:xfrm>
        </p:grpSpPr>
        <p:pic>
          <p:nvPicPr>
            <p:cNvPr id="129" name="图片 128" descr="网络云4.png">
              <a:extLst>
                <a:ext uri="{FF2B5EF4-FFF2-40B4-BE49-F238E27FC236}">
                  <a16:creationId xmlns:a16="http://schemas.microsoft.com/office/drawing/2014/main" id="{F48BCBE4-0F8C-4E54-A904-09E7AD6D7953}"/>
                </a:ext>
              </a:extLst>
            </p:cNvPr>
            <p:cNvPicPr>
              <a:picLocks noChangeAspect="1"/>
            </p:cNvPicPr>
            <p:nvPr/>
          </p:nvPicPr>
          <p:blipFill>
            <a:blip r:embed="rId3" cstate="print"/>
            <a:stretch>
              <a:fillRect/>
            </a:stretch>
          </p:blipFill>
          <p:spPr>
            <a:xfrm>
              <a:off x="1379476" y="2691707"/>
              <a:ext cx="3024336" cy="2037836"/>
            </a:xfrm>
            <a:prstGeom prst="rect">
              <a:avLst/>
            </a:prstGeom>
          </p:spPr>
        </p:pic>
        <p:pic>
          <p:nvPicPr>
            <p:cNvPr id="130" name="Picture 2" descr="G:\做的项目\公共\扁平图标切换\更新2015_01_21\oss扁平图标库2015_01_21更新-04.png">
              <a:extLst>
                <a:ext uri="{FF2B5EF4-FFF2-40B4-BE49-F238E27FC236}">
                  <a16:creationId xmlns:a16="http://schemas.microsoft.com/office/drawing/2014/main" id="{95B7A0F9-CBD5-4B87-8CD8-3CFC945DB14A}"/>
                </a:ext>
              </a:extLst>
            </p:cNvPr>
            <p:cNvPicPr>
              <a:picLocks noChangeAspect="1" noChangeArrowheads="1"/>
            </p:cNvPicPr>
            <p:nvPr/>
          </p:nvPicPr>
          <p:blipFill>
            <a:blip r:embed="rId4" cstate="print"/>
            <a:stretch>
              <a:fillRect/>
            </a:stretch>
          </p:blipFill>
          <p:spPr bwMode="auto">
            <a:xfrm>
              <a:off x="4071001" y="3330583"/>
              <a:ext cx="800783" cy="746489"/>
            </a:xfrm>
            <a:prstGeom prst="rect">
              <a:avLst/>
            </a:prstGeom>
            <a:noFill/>
          </p:spPr>
        </p:pic>
        <p:pic>
          <p:nvPicPr>
            <p:cNvPr id="131" name="图片 130" descr="PC.png">
              <a:extLst>
                <a:ext uri="{FF2B5EF4-FFF2-40B4-BE49-F238E27FC236}">
                  <a16:creationId xmlns:a16="http://schemas.microsoft.com/office/drawing/2014/main" id="{08D36585-26FA-4217-9517-FB80ACBC97BF}"/>
                </a:ext>
              </a:extLst>
            </p:cNvPr>
            <p:cNvPicPr>
              <a:picLocks noChangeAspect="1"/>
            </p:cNvPicPr>
            <p:nvPr/>
          </p:nvPicPr>
          <p:blipFill>
            <a:blip r:embed="rId5" cstate="print"/>
            <a:stretch>
              <a:fillRect/>
            </a:stretch>
          </p:blipFill>
          <p:spPr>
            <a:xfrm>
              <a:off x="7524064" y="1850313"/>
              <a:ext cx="804184" cy="642583"/>
            </a:xfrm>
            <a:prstGeom prst="rect">
              <a:avLst/>
            </a:prstGeom>
          </p:spPr>
        </p:pic>
        <p:sp>
          <p:nvSpPr>
            <p:cNvPr id="132" name="文本框 131">
              <a:extLst>
                <a:ext uri="{FF2B5EF4-FFF2-40B4-BE49-F238E27FC236}">
                  <a16:creationId xmlns:a16="http://schemas.microsoft.com/office/drawing/2014/main" id="{BADDE684-5BF9-4D19-919F-7E5967E391A4}"/>
                </a:ext>
              </a:extLst>
            </p:cNvPr>
            <p:cNvSpPr txBox="1"/>
            <p:nvPr/>
          </p:nvSpPr>
          <p:spPr bwMode="auto">
            <a:xfrm>
              <a:off x="2440409" y="3527365"/>
              <a:ext cx="927209" cy="4541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b="1" dirty="0">
                  <a:solidFill>
                    <a:srgbClr val="000000"/>
                  </a:solidFill>
                  <a:latin typeface="+mn-lt"/>
                  <a:ea typeface="+mn-ea"/>
                  <a:cs typeface="Arial" pitchFamily="34" charset="0"/>
                </a:rPr>
                <a:t>SSM</a:t>
              </a:r>
              <a:endParaRPr lang="zh-CN" altLang="en-US" sz="1200" b="1" dirty="0">
                <a:solidFill>
                  <a:srgbClr val="000000"/>
                </a:solidFill>
                <a:latin typeface="+mn-lt"/>
                <a:ea typeface="+mn-ea"/>
                <a:cs typeface="Arial" pitchFamily="34" charset="0"/>
              </a:endParaRPr>
            </a:p>
          </p:txBody>
        </p:sp>
        <p:sp>
          <p:nvSpPr>
            <p:cNvPr id="133" name="文本框 132">
              <a:extLst>
                <a:ext uri="{FF2B5EF4-FFF2-40B4-BE49-F238E27FC236}">
                  <a16:creationId xmlns:a16="http://schemas.microsoft.com/office/drawing/2014/main" id="{D6A988C6-59F7-4A3B-94F3-96F1A8706E92}"/>
                </a:ext>
              </a:extLst>
            </p:cNvPr>
            <p:cNvSpPr txBox="1"/>
            <p:nvPr/>
          </p:nvSpPr>
          <p:spPr bwMode="auto">
            <a:xfrm>
              <a:off x="3902726" y="4077072"/>
              <a:ext cx="1152128" cy="4541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err="1">
                  <a:solidFill>
                    <a:srgbClr val="000000"/>
                  </a:solidFill>
                  <a:latin typeface="+mn-lt"/>
                  <a:ea typeface="+mn-ea"/>
                  <a:cs typeface="Arial" pitchFamily="34" charset="0"/>
                </a:rPr>
                <a:t>RouterA</a:t>
              </a:r>
              <a:endParaRPr lang="zh-CN" altLang="en-US" sz="1200" dirty="0">
                <a:solidFill>
                  <a:srgbClr val="000000"/>
                </a:solidFill>
                <a:latin typeface="+mn-lt"/>
                <a:ea typeface="+mn-ea"/>
                <a:cs typeface="Arial" pitchFamily="34" charset="0"/>
              </a:endParaRPr>
            </a:p>
          </p:txBody>
        </p:sp>
        <p:sp>
          <p:nvSpPr>
            <p:cNvPr id="134" name="Line 10">
              <a:extLst>
                <a:ext uri="{FF2B5EF4-FFF2-40B4-BE49-F238E27FC236}">
                  <a16:creationId xmlns:a16="http://schemas.microsoft.com/office/drawing/2014/main" id="{1242FD5D-1578-42D7-8B53-0390534AB391}"/>
                </a:ext>
              </a:extLst>
            </p:cNvPr>
            <p:cNvSpPr>
              <a:spLocks noChangeShapeType="1"/>
            </p:cNvSpPr>
            <p:nvPr/>
          </p:nvSpPr>
          <p:spPr bwMode="auto">
            <a:xfrm flipV="1">
              <a:off x="5483932" y="1628800"/>
              <a:ext cx="0" cy="4242257"/>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35" name="Line 25">
              <a:extLst>
                <a:ext uri="{FF2B5EF4-FFF2-40B4-BE49-F238E27FC236}">
                  <a16:creationId xmlns:a16="http://schemas.microsoft.com/office/drawing/2014/main" id="{C6844E5F-F836-46E1-8A5F-154D88401D8F}"/>
                </a:ext>
              </a:extLst>
            </p:cNvPr>
            <p:cNvSpPr>
              <a:spLocks noChangeShapeType="1"/>
            </p:cNvSpPr>
            <p:nvPr/>
          </p:nvSpPr>
          <p:spPr bwMode="auto">
            <a:xfrm>
              <a:off x="5483932" y="3845407"/>
              <a:ext cx="2088000" cy="0"/>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36" name="Line 26">
              <a:extLst>
                <a:ext uri="{FF2B5EF4-FFF2-40B4-BE49-F238E27FC236}">
                  <a16:creationId xmlns:a16="http://schemas.microsoft.com/office/drawing/2014/main" id="{E13C6FD5-EBAB-45CD-8E6A-15D33533AEFD}"/>
                </a:ext>
              </a:extLst>
            </p:cNvPr>
            <p:cNvSpPr>
              <a:spLocks noChangeShapeType="1"/>
            </p:cNvSpPr>
            <p:nvPr/>
          </p:nvSpPr>
          <p:spPr bwMode="auto">
            <a:xfrm>
              <a:off x="5483932" y="2168860"/>
              <a:ext cx="2088000" cy="0"/>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37" name="Line 28">
              <a:extLst>
                <a:ext uri="{FF2B5EF4-FFF2-40B4-BE49-F238E27FC236}">
                  <a16:creationId xmlns:a16="http://schemas.microsoft.com/office/drawing/2014/main" id="{98051165-3E96-45D0-BF1E-98910B1CD048}"/>
                </a:ext>
              </a:extLst>
            </p:cNvPr>
            <p:cNvSpPr>
              <a:spLocks noChangeShapeType="1"/>
            </p:cNvSpPr>
            <p:nvPr/>
          </p:nvSpPr>
          <p:spPr bwMode="auto">
            <a:xfrm>
              <a:off x="4843265" y="3710625"/>
              <a:ext cx="640667" cy="0"/>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38" name="Line 25">
              <a:extLst>
                <a:ext uri="{FF2B5EF4-FFF2-40B4-BE49-F238E27FC236}">
                  <a16:creationId xmlns:a16="http://schemas.microsoft.com/office/drawing/2014/main" id="{9E007FAC-98B7-4272-A7B2-DF4AA4E8ECC7}"/>
                </a:ext>
              </a:extLst>
            </p:cNvPr>
            <p:cNvSpPr>
              <a:spLocks noChangeShapeType="1"/>
            </p:cNvSpPr>
            <p:nvPr/>
          </p:nvSpPr>
          <p:spPr bwMode="auto">
            <a:xfrm>
              <a:off x="5483932" y="5481228"/>
              <a:ext cx="2088000" cy="0"/>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200"/>
            </a:p>
          </p:txBody>
        </p:sp>
        <p:pic>
          <p:nvPicPr>
            <p:cNvPr id="139" name="图片 138" descr="PC.png">
              <a:extLst>
                <a:ext uri="{FF2B5EF4-FFF2-40B4-BE49-F238E27FC236}">
                  <a16:creationId xmlns:a16="http://schemas.microsoft.com/office/drawing/2014/main" id="{624782A8-C6B1-4C95-9640-67E7CE8CB047}"/>
                </a:ext>
              </a:extLst>
            </p:cNvPr>
            <p:cNvPicPr>
              <a:picLocks noChangeAspect="1"/>
            </p:cNvPicPr>
            <p:nvPr/>
          </p:nvPicPr>
          <p:blipFill>
            <a:blip r:embed="rId5" cstate="print"/>
            <a:stretch>
              <a:fillRect/>
            </a:stretch>
          </p:blipFill>
          <p:spPr>
            <a:xfrm>
              <a:off x="7524064" y="3524115"/>
              <a:ext cx="804184" cy="642583"/>
            </a:xfrm>
            <a:prstGeom prst="rect">
              <a:avLst/>
            </a:prstGeom>
          </p:spPr>
        </p:pic>
        <p:pic>
          <p:nvPicPr>
            <p:cNvPr id="140" name="图片 139" descr="PC.png">
              <a:extLst>
                <a:ext uri="{FF2B5EF4-FFF2-40B4-BE49-F238E27FC236}">
                  <a16:creationId xmlns:a16="http://schemas.microsoft.com/office/drawing/2014/main" id="{FB392151-1469-4728-82EC-270657B9A7D8}"/>
                </a:ext>
              </a:extLst>
            </p:cNvPr>
            <p:cNvPicPr>
              <a:picLocks noChangeAspect="1"/>
            </p:cNvPicPr>
            <p:nvPr/>
          </p:nvPicPr>
          <p:blipFill>
            <a:blip r:embed="rId5" cstate="print"/>
            <a:stretch>
              <a:fillRect/>
            </a:stretch>
          </p:blipFill>
          <p:spPr>
            <a:xfrm>
              <a:off x="7524064" y="5159936"/>
              <a:ext cx="804184" cy="642583"/>
            </a:xfrm>
            <a:prstGeom prst="rect">
              <a:avLst/>
            </a:prstGeom>
          </p:spPr>
        </p:pic>
        <p:sp>
          <p:nvSpPr>
            <p:cNvPr id="141" name="Text Box 37">
              <a:extLst>
                <a:ext uri="{FF2B5EF4-FFF2-40B4-BE49-F238E27FC236}">
                  <a16:creationId xmlns:a16="http://schemas.microsoft.com/office/drawing/2014/main" id="{2CDC1323-E58E-456D-91EF-2D6B09C3332F}"/>
                </a:ext>
              </a:extLst>
            </p:cNvPr>
            <p:cNvSpPr txBox="1">
              <a:spLocks noChangeArrowheads="1"/>
            </p:cNvSpPr>
            <p:nvPr/>
          </p:nvSpPr>
          <p:spPr bwMode="auto">
            <a:xfrm>
              <a:off x="8316402" y="2014972"/>
              <a:ext cx="2131666" cy="44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en-US" altLang="zh-CN" sz="1200" dirty="0" err="1">
                  <a:latin typeface="微软雅黑" panose="020B0503020204020204" pitchFamily="34" charset="-122"/>
                  <a:ea typeface="微软雅黑" panose="020B0503020204020204" pitchFamily="34" charset="-122"/>
                </a:rPr>
                <a:t>HostA</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MLDv1</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142" name="Text Box 37">
              <a:extLst>
                <a:ext uri="{FF2B5EF4-FFF2-40B4-BE49-F238E27FC236}">
                  <a16:creationId xmlns:a16="http://schemas.microsoft.com/office/drawing/2014/main" id="{49252B5D-D9F6-4338-BA21-2F36465213B9}"/>
                </a:ext>
              </a:extLst>
            </p:cNvPr>
            <p:cNvSpPr txBox="1">
              <a:spLocks noChangeArrowheads="1"/>
            </p:cNvSpPr>
            <p:nvPr/>
          </p:nvSpPr>
          <p:spPr bwMode="auto">
            <a:xfrm>
              <a:off x="8316398" y="3691517"/>
              <a:ext cx="2258616" cy="44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en-US" altLang="zh-CN" sz="1200" dirty="0" err="1">
                  <a:latin typeface="微软雅黑" panose="020B0503020204020204" pitchFamily="34" charset="-122"/>
                  <a:ea typeface="微软雅黑" panose="020B0503020204020204" pitchFamily="34" charset="-122"/>
                </a:rPr>
                <a:t>HostB</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MLDv1</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143" name="Text Box 37">
              <a:extLst>
                <a:ext uri="{FF2B5EF4-FFF2-40B4-BE49-F238E27FC236}">
                  <a16:creationId xmlns:a16="http://schemas.microsoft.com/office/drawing/2014/main" id="{D06F8FF3-691E-4FE0-9B06-D2AD218CDA23}"/>
                </a:ext>
              </a:extLst>
            </p:cNvPr>
            <p:cNvSpPr txBox="1">
              <a:spLocks noChangeArrowheads="1"/>
            </p:cNvSpPr>
            <p:nvPr/>
          </p:nvSpPr>
          <p:spPr bwMode="auto">
            <a:xfrm>
              <a:off x="8316401" y="5327338"/>
              <a:ext cx="2258613" cy="44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en-US" altLang="zh-CN" sz="1200" dirty="0" err="1">
                  <a:latin typeface="微软雅黑" panose="020B0503020204020204" pitchFamily="34" charset="-122"/>
                  <a:ea typeface="微软雅黑" panose="020B0503020204020204" pitchFamily="34" charset="-122"/>
                </a:rPr>
                <a:t>HostC</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MLDv2</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144" name="Text Box 37">
              <a:extLst>
                <a:ext uri="{FF2B5EF4-FFF2-40B4-BE49-F238E27FC236}">
                  <a16:creationId xmlns:a16="http://schemas.microsoft.com/office/drawing/2014/main" id="{63038581-18C2-4616-911A-8649CD2E595F}"/>
                </a:ext>
              </a:extLst>
            </p:cNvPr>
            <p:cNvSpPr txBox="1">
              <a:spLocks noChangeArrowheads="1"/>
            </p:cNvSpPr>
            <p:nvPr/>
          </p:nvSpPr>
          <p:spPr bwMode="auto">
            <a:xfrm>
              <a:off x="5760699" y="1646525"/>
              <a:ext cx="1985941" cy="44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en-US" altLang="zh-CN" sz="1200" dirty="0">
                  <a:latin typeface="微软雅黑" panose="020B0503020204020204" pitchFamily="34" charset="-122"/>
                  <a:ea typeface="微软雅黑" panose="020B0503020204020204" pitchFamily="34" charset="-122"/>
                </a:rPr>
                <a:t>MLDv1 Report</a:t>
              </a:r>
            </a:p>
          </p:txBody>
        </p:sp>
        <p:sp>
          <p:nvSpPr>
            <p:cNvPr id="145" name="Text Box 37">
              <a:extLst>
                <a:ext uri="{FF2B5EF4-FFF2-40B4-BE49-F238E27FC236}">
                  <a16:creationId xmlns:a16="http://schemas.microsoft.com/office/drawing/2014/main" id="{23971523-F5A2-4183-9FB4-996E5FA37A36}"/>
                </a:ext>
              </a:extLst>
            </p:cNvPr>
            <p:cNvSpPr txBox="1">
              <a:spLocks noChangeArrowheads="1"/>
            </p:cNvSpPr>
            <p:nvPr/>
          </p:nvSpPr>
          <p:spPr bwMode="auto">
            <a:xfrm>
              <a:off x="5777898" y="3254280"/>
              <a:ext cx="1968735" cy="44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en-US" altLang="zh-CN" sz="1200" dirty="0">
                  <a:latin typeface="微软雅黑" panose="020B0503020204020204" pitchFamily="34" charset="-122"/>
                  <a:ea typeface="微软雅黑" panose="020B0503020204020204" pitchFamily="34" charset="-122"/>
                </a:rPr>
                <a:t>MLDv1 Report</a:t>
              </a:r>
            </a:p>
          </p:txBody>
        </p:sp>
        <p:sp>
          <p:nvSpPr>
            <p:cNvPr id="146" name="Text Box 37">
              <a:extLst>
                <a:ext uri="{FF2B5EF4-FFF2-40B4-BE49-F238E27FC236}">
                  <a16:creationId xmlns:a16="http://schemas.microsoft.com/office/drawing/2014/main" id="{1EEF336F-2EB6-461C-BF90-6BF3DE60ADFF}"/>
                </a:ext>
              </a:extLst>
            </p:cNvPr>
            <p:cNvSpPr txBox="1">
              <a:spLocks noChangeArrowheads="1"/>
            </p:cNvSpPr>
            <p:nvPr/>
          </p:nvSpPr>
          <p:spPr bwMode="auto">
            <a:xfrm>
              <a:off x="5760699" y="4903698"/>
              <a:ext cx="1843049" cy="44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en-US" altLang="zh-CN" sz="1200" dirty="0">
                  <a:latin typeface="微软雅黑" panose="020B0503020204020204" pitchFamily="34" charset="-122"/>
                  <a:ea typeface="微软雅黑" panose="020B0503020204020204" pitchFamily="34" charset="-122"/>
                </a:rPr>
                <a:t>MLDv2 Report</a:t>
              </a:r>
            </a:p>
          </p:txBody>
        </p:sp>
        <p:cxnSp>
          <p:nvCxnSpPr>
            <p:cNvPr id="147" name="直接箭头连接符 146">
              <a:extLst>
                <a:ext uri="{FF2B5EF4-FFF2-40B4-BE49-F238E27FC236}">
                  <a16:creationId xmlns:a16="http://schemas.microsoft.com/office/drawing/2014/main" id="{F206ACCB-F51F-499D-B07A-0CA7F1C2D782}"/>
                </a:ext>
              </a:extLst>
            </p:cNvPr>
            <p:cNvCxnSpPr/>
            <p:nvPr/>
          </p:nvCxnSpPr>
          <p:spPr bwMode="auto">
            <a:xfrm flipH="1">
              <a:off x="5760700" y="2021535"/>
              <a:ext cx="1644088" cy="0"/>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cxnSp>
          <p:nvCxnSpPr>
            <p:cNvPr id="148" name="直接箭头连接符 147">
              <a:extLst>
                <a:ext uri="{FF2B5EF4-FFF2-40B4-BE49-F238E27FC236}">
                  <a16:creationId xmlns:a16="http://schemas.microsoft.com/office/drawing/2014/main" id="{62984AAD-045F-4F86-A397-97C3400C04F3}"/>
                </a:ext>
              </a:extLst>
            </p:cNvPr>
            <p:cNvCxnSpPr/>
            <p:nvPr/>
          </p:nvCxnSpPr>
          <p:spPr bwMode="auto">
            <a:xfrm flipH="1">
              <a:off x="5777900" y="3691517"/>
              <a:ext cx="1644088" cy="0"/>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cxnSp>
          <p:nvCxnSpPr>
            <p:cNvPr id="149" name="直接箭头连接符 148">
              <a:extLst>
                <a:ext uri="{FF2B5EF4-FFF2-40B4-BE49-F238E27FC236}">
                  <a16:creationId xmlns:a16="http://schemas.microsoft.com/office/drawing/2014/main" id="{D0A006C4-0513-4E77-92A0-84C6CC8EEEDB}"/>
                </a:ext>
              </a:extLst>
            </p:cNvPr>
            <p:cNvCxnSpPr/>
            <p:nvPr/>
          </p:nvCxnSpPr>
          <p:spPr bwMode="auto">
            <a:xfrm flipH="1">
              <a:off x="5777900" y="5327338"/>
              <a:ext cx="1644088" cy="0"/>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sp>
          <p:nvSpPr>
            <p:cNvPr id="150" name="Text Box 37">
              <a:extLst>
                <a:ext uri="{FF2B5EF4-FFF2-40B4-BE49-F238E27FC236}">
                  <a16:creationId xmlns:a16="http://schemas.microsoft.com/office/drawing/2014/main" id="{798DA24E-22C3-4209-BAA7-0245A3BC56EF}"/>
                </a:ext>
              </a:extLst>
            </p:cNvPr>
            <p:cNvSpPr txBox="1">
              <a:spLocks noChangeArrowheads="1"/>
            </p:cNvSpPr>
            <p:nvPr/>
          </p:nvSpPr>
          <p:spPr bwMode="auto">
            <a:xfrm>
              <a:off x="7603753" y="2471952"/>
              <a:ext cx="851457" cy="44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zh-CN" altLang="en-US" sz="1200" dirty="0">
                  <a:latin typeface="微软雅黑" panose="020B0503020204020204" pitchFamily="34" charset="-122"/>
                  <a:ea typeface="微软雅黑" panose="020B0503020204020204" pitchFamily="34" charset="-122"/>
                </a:rPr>
                <a:t>接受者</a:t>
              </a:r>
              <a:endParaRPr lang="en-US" altLang="zh-CN" sz="1200" dirty="0">
                <a:latin typeface="微软雅黑" panose="020B0503020204020204" pitchFamily="34" charset="-122"/>
                <a:ea typeface="微软雅黑" panose="020B0503020204020204" pitchFamily="34" charset="-122"/>
              </a:endParaRPr>
            </a:p>
          </p:txBody>
        </p:sp>
        <p:sp>
          <p:nvSpPr>
            <p:cNvPr id="151" name="Text Box 37">
              <a:extLst>
                <a:ext uri="{FF2B5EF4-FFF2-40B4-BE49-F238E27FC236}">
                  <a16:creationId xmlns:a16="http://schemas.microsoft.com/office/drawing/2014/main" id="{38C84330-74F5-4E50-8B40-FCDE381790E5}"/>
                </a:ext>
              </a:extLst>
            </p:cNvPr>
            <p:cNvSpPr txBox="1">
              <a:spLocks noChangeArrowheads="1"/>
            </p:cNvSpPr>
            <p:nvPr/>
          </p:nvSpPr>
          <p:spPr bwMode="auto">
            <a:xfrm>
              <a:off x="7603753" y="4188137"/>
              <a:ext cx="851457" cy="44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zh-CN" altLang="en-US" sz="1200" dirty="0">
                  <a:latin typeface="微软雅黑" panose="020B0503020204020204" pitchFamily="34" charset="-122"/>
                  <a:ea typeface="微软雅黑" panose="020B0503020204020204" pitchFamily="34" charset="-122"/>
                </a:rPr>
                <a:t>接受者</a:t>
              </a:r>
              <a:endParaRPr lang="en-US" altLang="zh-CN" sz="1200" dirty="0">
                <a:latin typeface="微软雅黑" panose="020B0503020204020204" pitchFamily="34" charset="-122"/>
                <a:ea typeface="微软雅黑" panose="020B0503020204020204" pitchFamily="34" charset="-122"/>
              </a:endParaRPr>
            </a:p>
          </p:txBody>
        </p:sp>
        <p:sp>
          <p:nvSpPr>
            <p:cNvPr id="152" name="Text Box 37">
              <a:extLst>
                <a:ext uri="{FF2B5EF4-FFF2-40B4-BE49-F238E27FC236}">
                  <a16:creationId xmlns:a16="http://schemas.microsoft.com/office/drawing/2014/main" id="{118EB1B3-B281-483F-B603-2ACE0E7059F2}"/>
                </a:ext>
              </a:extLst>
            </p:cNvPr>
            <p:cNvSpPr txBox="1">
              <a:spLocks noChangeArrowheads="1"/>
            </p:cNvSpPr>
            <p:nvPr/>
          </p:nvSpPr>
          <p:spPr bwMode="auto">
            <a:xfrm>
              <a:off x="7603753" y="5784319"/>
              <a:ext cx="851457" cy="44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zh-CN" altLang="en-US" sz="1200" dirty="0">
                  <a:latin typeface="微软雅黑" panose="020B0503020204020204" pitchFamily="34" charset="-122"/>
                  <a:ea typeface="微软雅黑" panose="020B0503020204020204" pitchFamily="34" charset="-122"/>
                </a:rPr>
                <a:t>接受者</a:t>
              </a:r>
              <a:endParaRPr lang="en-US" altLang="zh-CN" sz="1200"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69CCC-8AAF-46C9-8365-9454C5739F9B}"/>
              </a:ext>
            </a:extLst>
          </p:cNvPr>
          <p:cNvSpPr>
            <a:spLocks noGrp="1"/>
          </p:cNvSpPr>
          <p:nvPr>
            <p:ph type="title"/>
          </p:nvPr>
        </p:nvSpPr>
        <p:spPr/>
        <p:txBody>
          <a:bodyPr/>
          <a:lstStyle/>
          <a:p>
            <a:r>
              <a:rPr lang="zh-CN" altLang="en-US" dirty="0"/>
              <a:t>配置</a:t>
            </a:r>
            <a:r>
              <a:rPr lang="en-US" altLang="zh-CN" dirty="0"/>
              <a:t>MLD SSM Mapping</a:t>
            </a:r>
            <a:r>
              <a:rPr lang="zh-CN" altLang="en-US" dirty="0"/>
              <a:t>（</a:t>
            </a:r>
            <a:r>
              <a:rPr lang="en-US" altLang="zh-CN" dirty="0"/>
              <a:t>1</a:t>
            </a:r>
            <a:r>
              <a:rPr lang="zh-CN" altLang="en-US" dirty="0"/>
              <a:t>）</a:t>
            </a:r>
            <a:r>
              <a:rPr lang="en-US" altLang="zh-CN" dirty="0"/>
              <a:t> </a:t>
            </a:r>
            <a:endParaRPr lang="zh-CN" altLang="en-US" dirty="0"/>
          </a:p>
        </p:txBody>
      </p:sp>
      <p:sp>
        <p:nvSpPr>
          <p:cNvPr id="3" name="文本占位符 2">
            <a:extLst>
              <a:ext uri="{FF2B5EF4-FFF2-40B4-BE49-F238E27FC236}">
                <a16:creationId xmlns:a16="http://schemas.microsoft.com/office/drawing/2014/main" id="{7A279A1E-5B63-457B-A8EE-DBCA15025393}"/>
              </a:ext>
            </a:extLst>
          </p:cNvPr>
          <p:cNvSpPr>
            <a:spLocks noGrp="1"/>
          </p:cNvSpPr>
          <p:nvPr>
            <p:ph type="body" sz="quarter" idx="10"/>
          </p:nvPr>
        </p:nvSpPr>
        <p:spPr/>
        <p:txBody>
          <a:bodyPr/>
          <a:lstStyle/>
          <a:p>
            <a:r>
              <a:rPr lang="zh-CN" altLang="en-US" dirty="0"/>
              <a:t>在配置</a:t>
            </a:r>
            <a:r>
              <a:rPr lang="en-US" altLang="zh-CN" dirty="0"/>
              <a:t>SSM Mapping</a:t>
            </a:r>
            <a:r>
              <a:rPr lang="zh-CN" altLang="en-US" dirty="0"/>
              <a:t>之前，需完成以下任务：</a:t>
            </a:r>
            <a:endParaRPr lang="en-US" altLang="zh-CN" dirty="0"/>
          </a:p>
          <a:p>
            <a:pPr lvl="1"/>
            <a:r>
              <a:rPr lang="zh-CN" altLang="en-US" dirty="0"/>
              <a:t>配置某单播路由协议，使整个组播域连通</a:t>
            </a:r>
          </a:p>
          <a:p>
            <a:pPr lvl="1"/>
            <a:r>
              <a:rPr lang="zh-CN" altLang="en-US" dirty="0"/>
              <a:t>使能</a:t>
            </a:r>
            <a:r>
              <a:rPr lang="en-US" altLang="zh-CN" dirty="0"/>
              <a:t>IPv6</a:t>
            </a:r>
            <a:r>
              <a:rPr lang="zh-CN" altLang="en-US" dirty="0"/>
              <a:t>组播路由</a:t>
            </a:r>
            <a:endParaRPr lang="en-US" altLang="zh-CN" dirty="0"/>
          </a:p>
          <a:p>
            <a:r>
              <a:rPr lang="zh-CN" altLang="en-US" dirty="0"/>
              <a:t>数据准备</a:t>
            </a:r>
          </a:p>
          <a:p>
            <a:pPr lvl="1"/>
            <a:r>
              <a:rPr lang="zh-CN" altLang="en-US" dirty="0"/>
              <a:t>在配置</a:t>
            </a:r>
            <a:r>
              <a:rPr lang="en-US" altLang="zh-CN" dirty="0"/>
              <a:t>SSM Mapping</a:t>
            </a:r>
            <a:r>
              <a:rPr lang="zh-CN" altLang="en-US" dirty="0"/>
              <a:t>之前，需准备以下数据。</a:t>
            </a:r>
          </a:p>
          <a:p>
            <a:endParaRPr lang="zh-CN" altLang="en-US" dirty="0"/>
          </a:p>
        </p:txBody>
      </p:sp>
      <p:graphicFrame>
        <p:nvGraphicFramePr>
          <p:cNvPr id="22" name="表格 21">
            <a:extLst>
              <a:ext uri="{FF2B5EF4-FFF2-40B4-BE49-F238E27FC236}">
                <a16:creationId xmlns:a16="http://schemas.microsoft.com/office/drawing/2014/main" id="{B3164C60-B642-4EC3-9B96-FEDA850D6A91}"/>
              </a:ext>
            </a:extLst>
          </p:cNvPr>
          <p:cNvGraphicFramePr>
            <a:graphicFrameLocks noGrp="1"/>
          </p:cNvGraphicFramePr>
          <p:nvPr>
            <p:extLst>
              <p:ext uri="{D42A27DB-BD31-4B8C-83A1-F6EECF244321}">
                <p14:modId xmlns:p14="http://schemas.microsoft.com/office/powerpoint/2010/main" val="2590106888"/>
              </p:ext>
            </p:extLst>
          </p:nvPr>
        </p:nvGraphicFramePr>
        <p:xfrm>
          <a:off x="1703512" y="4077072"/>
          <a:ext cx="5904656" cy="1836416"/>
        </p:xfrm>
        <a:graphic>
          <a:graphicData uri="http://schemas.openxmlformats.org/drawingml/2006/table">
            <a:tbl>
              <a:tblPr/>
              <a:tblGrid>
                <a:gridCol w="644604">
                  <a:extLst>
                    <a:ext uri="{9D8B030D-6E8A-4147-A177-3AD203B41FA5}">
                      <a16:colId xmlns:a16="http://schemas.microsoft.com/office/drawing/2014/main" val="138244032"/>
                    </a:ext>
                  </a:extLst>
                </a:gridCol>
                <a:gridCol w="5260052">
                  <a:extLst>
                    <a:ext uri="{9D8B030D-6E8A-4147-A177-3AD203B41FA5}">
                      <a16:colId xmlns:a16="http://schemas.microsoft.com/office/drawing/2014/main" val="808602598"/>
                    </a:ext>
                  </a:extLst>
                </a:gridCol>
              </a:tblGrid>
              <a:tr h="459104">
                <a:tc>
                  <a:txBody>
                    <a:bodyPr/>
                    <a:lstStyle/>
                    <a:p>
                      <a:pPr algn="ctr"/>
                      <a:r>
                        <a:rPr lang="zh-CN" altLang="en-US" sz="1400" b="1" dirty="0">
                          <a:latin typeface="微软雅黑" panose="020B0503020204020204" pitchFamily="34" charset="-122"/>
                          <a:ea typeface="微软雅黑" panose="020B0503020204020204" pitchFamily="34" charset="-122"/>
                        </a:rPr>
                        <a:t>序号</a:t>
                      </a:r>
                    </a:p>
                  </a:txBody>
                  <a:tcPr marL="19050" marR="19050"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1400" b="1" dirty="0">
                          <a:latin typeface="微软雅黑" panose="020B0503020204020204" pitchFamily="34" charset="-122"/>
                          <a:ea typeface="微软雅黑" panose="020B0503020204020204" pitchFamily="34" charset="-122"/>
                        </a:rPr>
                        <a:t>数据</a:t>
                      </a:r>
                    </a:p>
                  </a:txBody>
                  <a:tcPr marL="19050" marR="19050"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02461950"/>
                  </a:ext>
                </a:extLst>
              </a:tr>
              <a:tr h="459104">
                <a:tc>
                  <a:txBody>
                    <a:bodyPr/>
                    <a:lstStyle/>
                    <a:p>
                      <a:pPr algn="ctr"/>
                      <a:r>
                        <a:rPr lang="en-US" altLang="zh-CN" sz="1400">
                          <a:latin typeface="微软雅黑" panose="020B0503020204020204" pitchFamily="34" charset="-122"/>
                          <a:ea typeface="微软雅黑" panose="020B0503020204020204" pitchFamily="34" charset="-122"/>
                        </a:rPr>
                        <a:t>1</a:t>
                      </a:r>
                    </a:p>
                  </a:txBody>
                  <a:tcPr marL="19050" marR="19050"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需要使能</a:t>
                      </a:r>
                      <a:r>
                        <a:rPr lang="en-US" sz="1400" dirty="0">
                          <a:latin typeface="微软雅黑" panose="020B0503020204020204" pitchFamily="34" charset="-122"/>
                          <a:ea typeface="微软雅黑" panose="020B0503020204020204" pitchFamily="34" charset="-122"/>
                        </a:rPr>
                        <a:t>SSM Mapping</a:t>
                      </a:r>
                      <a:r>
                        <a:rPr lang="zh-CN" altLang="en-US" sz="1400" dirty="0">
                          <a:latin typeface="微软雅黑" panose="020B0503020204020204" pitchFamily="34" charset="-122"/>
                          <a:ea typeface="微软雅黑" panose="020B0503020204020204" pitchFamily="34" charset="-122"/>
                        </a:rPr>
                        <a:t>功能的接口</a:t>
                      </a:r>
                    </a:p>
                  </a:txBody>
                  <a:tcPr marL="19050" marR="19050"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4184517"/>
                  </a:ext>
                </a:extLst>
              </a:tr>
              <a:tr h="459104">
                <a:tc>
                  <a:txBody>
                    <a:bodyPr/>
                    <a:lstStyle/>
                    <a:p>
                      <a:pPr algn="ctr"/>
                      <a:r>
                        <a:rPr lang="en-US" altLang="zh-CN" sz="1400">
                          <a:latin typeface="微软雅黑" panose="020B0503020204020204" pitchFamily="34" charset="-122"/>
                          <a:ea typeface="微软雅黑" panose="020B0503020204020204" pitchFamily="34" charset="-122"/>
                        </a:rPr>
                        <a:t>2</a:t>
                      </a:r>
                    </a:p>
                  </a:txBody>
                  <a:tcPr marL="19050" marR="19050"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的</a:t>
                      </a:r>
                      <a:r>
                        <a:rPr lang="en-US" sz="1400" dirty="0">
                          <a:latin typeface="微软雅黑" panose="020B0503020204020204" pitchFamily="34" charset="-122"/>
                          <a:ea typeface="微软雅黑" panose="020B0503020204020204" pitchFamily="34" charset="-122"/>
                        </a:rPr>
                        <a:t>SSM-Mapping</a:t>
                      </a:r>
                      <a:r>
                        <a:rPr lang="zh-CN" altLang="en-US" sz="1400" dirty="0">
                          <a:latin typeface="微软雅黑" panose="020B0503020204020204" pitchFamily="34" charset="-122"/>
                          <a:ea typeface="微软雅黑" panose="020B0503020204020204" pitchFamily="34" charset="-122"/>
                        </a:rPr>
                        <a:t>策略名</a:t>
                      </a:r>
                    </a:p>
                  </a:txBody>
                  <a:tcPr marL="19050" marR="19050"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8476147"/>
                  </a:ext>
                </a:extLst>
              </a:tr>
              <a:tr h="459104">
                <a:tc>
                  <a:txBody>
                    <a:bodyPr/>
                    <a:lstStyle/>
                    <a:p>
                      <a:pPr algn="ctr"/>
                      <a:r>
                        <a:rPr lang="en-US" altLang="zh-CN" sz="1400">
                          <a:latin typeface="微软雅黑" panose="020B0503020204020204" pitchFamily="34" charset="-122"/>
                          <a:ea typeface="微软雅黑" panose="020B0503020204020204" pitchFamily="34" charset="-122"/>
                        </a:rPr>
                        <a:t>3</a:t>
                      </a:r>
                    </a:p>
                  </a:txBody>
                  <a:tcPr marL="19050" marR="19050"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组播组地址和掩码、组播源地址和掩码</a:t>
                      </a:r>
                    </a:p>
                  </a:txBody>
                  <a:tcPr marL="19050" marR="19050"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0944052"/>
                  </a:ext>
                </a:extLst>
              </a:tr>
            </a:tbl>
          </a:graphicData>
        </a:graphic>
      </p:graphicFrame>
    </p:spTree>
    <p:extLst>
      <p:ext uri="{BB962C8B-B14F-4D97-AF65-F5344CB8AC3E}">
        <p14:creationId xmlns:p14="http://schemas.microsoft.com/office/powerpoint/2010/main" val="707070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69CCC-8AAF-46C9-8365-9454C5739F9B}"/>
              </a:ext>
            </a:extLst>
          </p:cNvPr>
          <p:cNvSpPr>
            <a:spLocks noGrp="1"/>
          </p:cNvSpPr>
          <p:nvPr>
            <p:ph type="title"/>
          </p:nvPr>
        </p:nvSpPr>
        <p:spPr/>
        <p:txBody>
          <a:bodyPr/>
          <a:lstStyle/>
          <a:p>
            <a:r>
              <a:rPr lang="zh-CN" altLang="en-US" dirty="0"/>
              <a:t>配置</a:t>
            </a:r>
            <a:r>
              <a:rPr lang="en-US" altLang="zh-CN" dirty="0"/>
              <a:t>MLD SSM Mapping</a:t>
            </a:r>
            <a:r>
              <a:rPr lang="zh-CN" altLang="en-US" dirty="0"/>
              <a:t>（</a:t>
            </a:r>
            <a:r>
              <a:rPr lang="en-US" altLang="zh-CN" dirty="0"/>
              <a:t>2</a:t>
            </a:r>
            <a:r>
              <a:rPr lang="zh-CN" altLang="en-US" dirty="0"/>
              <a:t>）</a:t>
            </a:r>
            <a:r>
              <a:rPr lang="en-US" altLang="zh-CN" dirty="0"/>
              <a:t> </a:t>
            </a:r>
            <a:endParaRPr lang="zh-CN" altLang="en-US" dirty="0"/>
          </a:p>
        </p:txBody>
      </p:sp>
      <p:sp>
        <p:nvSpPr>
          <p:cNvPr id="8" name="文本占位符 7">
            <a:extLst>
              <a:ext uri="{FF2B5EF4-FFF2-40B4-BE49-F238E27FC236}">
                <a16:creationId xmlns:a16="http://schemas.microsoft.com/office/drawing/2014/main" id="{FC90A0FB-8102-4067-BC5D-35DA1CF470DB}"/>
              </a:ext>
            </a:extLst>
          </p:cNvPr>
          <p:cNvSpPr>
            <a:spLocks noGrp="1"/>
          </p:cNvSpPr>
          <p:nvPr>
            <p:ph type="body" sz="quarter" idx="10"/>
          </p:nvPr>
        </p:nvSpPr>
        <p:spPr/>
        <p:txBody>
          <a:bodyPr/>
          <a:lstStyle/>
          <a:p>
            <a:r>
              <a:rPr lang="zh-CN" altLang="en-US" sz="1600" dirty="0"/>
              <a:t>执行命令</a:t>
            </a:r>
            <a:r>
              <a:rPr lang="en-US" altLang="zh-CN" sz="1600" dirty="0"/>
              <a:t>system-view</a:t>
            </a:r>
            <a:r>
              <a:rPr lang="zh-CN" altLang="en-US" sz="1600" dirty="0"/>
              <a:t>，进入系统视图。 </a:t>
            </a:r>
          </a:p>
          <a:p>
            <a:r>
              <a:rPr lang="zh-CN" altLang="en-US" sz="1600" dirty="0"/>
              <a:t>执行命令</a:t>
            </a:r>
            <a:r>
              <a:rPr lang="en-US" altLang="zh-CN" sz="1600" dirty="0"/>
              <a:t>interface </a:t>
            </a:r>
            <a:r>
              <a:rPr lang="en-US" altLang="zh-CN" sz="1600" i="1" dirty="0"/>
              <a:t>interface-type interface-number</a:t>
            </a:r>
            <a:r>
              <a:rPr lang="zh-CN" altLang="en-US" sz="1600" dirty="0"/>
              <a:t>，进入接口视图。 </a:t>
            </a:r>
          </a:p>
          <a:p>
            <a:r>
              <a:rPr lang="zh-CN" altLang="en-US" sz="1600" dirty="0"/>
              <a:t>执行命令</a:t>
            </a:r>
            <a:r>
              <a:rPr lang="en-US" altLang="zh-CN" sz="1600" dirty="0" err="1"/>
              <a:t>mld</a:t>
            </a:r>
            <a:r>
              <a:rPr lang="en-US" altLang="zh-CN" sz="1600" dirty="0"/>
              <a:t> enable</a:t>
            </a:r>
            <a:r>
              <a:rPr lang="zh-CN" altLang="en-US" sz="1600" dirty="0"/>
              <a:t>，使能</a:t>
            </a:r>
            <a:r>
              <a:rPr lang="en-US" altLang="zh-CN" sz="1600" dirty="0"/>
              <a:t>MLD</a:t>
            </a:r>
            <a:r>
              <a:rPr lang="zh-CN" altLang="en-US" sz="1600" dirty="0"/>
              <a:t>功能。 </a:t>
            </a:r>
          </a:p>
          <a:p>
            <a:r>
              <a:rPr lang="zh-CN" altLang="en-US" sz="1600" dirty="0"/>
              <a:t>执行命令</a:t>
            </a:r>
            <a:r>
              <a:rPr lang="en-US" altLang="zh-CN" sz="1600" dirty="0" err="1"/>
              <a:t>mld</a:t>
            </a:r>
            <a:r>
              <a:rPr lang="en-US" altLang="zh-CN" sz="1600" dirty="0"/>
              <a:t> version 2</a:t>
            </a:r>
            <a:r>
              <a:rPr lang="zh-CN" altLang="en-US" sz="1600" dirty="0"/>
              <a:t>，配置</a:t>
            </a:r>
            <a:r>
              <a:rPr lang="en-US" altLang="zh-CN" sz="1600" dirty="0"/>
              <a:t>MLD</a:t>
            </a:r>
            <a:r>
              <a:rPr lang="zh-CN" altLang="en-US" sz="1600" dirty="0"/>
              <a:t>版本号为</a:t>
            </a:r>
            <a:r>
              <a:rPr lang="en-US" altLang="zh-CN" sz="1600" dirty="0"/>
              <a:t>2</a:t>
            </a:r>
            <a:r>
              <a:rPr lang="zh-CN" altLang="en-US" sz="1600" dirty="0"/>
              <a:t>。 为保证该网段内运行任意版本</a:t>
            </a:r>
            <a:r>
              <a:rPr lang="en-US" altLang="zh-CN" sz="1600" dirty="0"/>
              <a:t>MLD</a:t>
            </a:r>
            <a:r>
              <a:rPr lang="zh-CN" altLang="en-US" sz="1600" dirty="0"/>
              <a:t>的用户主机都能得到</a:t>
            </a:r>
            <a:r>
              <a:rPr lang="en-US" altLang="zh-CN" sz="1600" dirty="0"/>
              <a:t>SSM</a:t>
            </a:r>
            <a:r>
              <a:rPr lang="zh-CN" altLang="en-US" sz="1600" dirty="0"/>
              <a:t>服务，建议在路由器接口上运行</a:t>
            </a:r>
            <a:r>
              <a:rPr lang="en-US" altLang="zh-CN" sz="1600" dirty="0"/>
              <a:t>MLDv2</a:t>
            </a:r>
            <a:r>
              <a:rPr lang="zh-CN" altLang="en-US" sz="1600" dirty="0"/>
              <a:t>。</a:t>
            </a:r>
          </a:p>
          <a:p>
            <a:r>
              <a:rPr lang="zh-CN" altLang="en-US" sz="1600" dirty="0"/>
              <a:t>执行命令</a:t>
            </a:r>
            <a:r>
              <a:rPr lang="en-US" altLang="zh-CN" sz="1600" dirty="0" err="1"/>
              <a:t>mld</a:t>
            </a:r>
            <a:r>
              <a:rPr lang="en-US" altLang="zh-CN" sz="1600" dirty="0"/>
              <a:t> </a:t>
            </a:r>
            <a:r>
              <a:rPr lang="en-US" altLang="zh-CN" sz="1600" dirty="0" err="1"/>
              <a:t>ssm</a:t>
            </a:r>
            <a:r>
              <a:rPr lang="en-US" altLang="zh-CN" sz="1600" dirty="0"/>
              <a:t>-mapping enable</a:t>
            </a:r>
            <a:r>
              <a:rPr lang="zh-CN" altLang="en-US" sz="1600" dirty="0"/>
              <a:t>，使能</a:t>
            </a:r>
            <a:r>
              <a:rPr lang="en-US" altLang="zh-CN" sz="1600" dirty="0"/>
              <a:t>SSM Mapping</a:t>
            </a:r>
            <a:r>
              <a:rPr lang="zh-CN" altLang="en-US" sz="1600" dirty="0"/>
              <a:t>功能。</a:t>
            </a:r>
            <a:endParaRPr lang="en-US" altLang="zh-CN" sz="1600" dirty="0"/>
          </a:p>
          <a:p>
            <a:endParaRPr lang="zh-CN" altLang="en-US" sz="1600" dirty="0"/>
          </a:p>
          <a:p>
            <a:r>
              <a:rPr lang="zh-CN" altLang="en-US" sz="1600" dirty="0"/>
              <a:t>执行命令</a:t>
            </a:r>
            <a:r>
              <a:rPr lang="en-US" altLang="zh-CN" sz="1600" dirty="0"/>
              <a:t>system-view</a:t>
            </a:r>
            <a:r>
              <a:rPr lang="zh-CN" altLang="en-US" sz="1600" dirty="0"/>
              <a:t>，进入系统视图。 </a:t>
            </a:r>
          </a:p>
          <a:p>
            <a:r>
              <a:rPr lang="zh-CN" altLang="en-US" sz="1600" dirty="0"/>
              <a:t>执行命令</a:t>
            </a:r>
            <a:r>
              <a:rPr lang="en-US" altLang="zh-CN" sz="1600" dirty="0" err="1"/>
              <a:t>mld</a:t>
            </a:r>
            <a:r>
              <a:rPr lang="zh-CN" altLang="en-US" sz="1600" dirty="0"/>
              <a:t>，进入</a:t>
            </a:r>
            <a:r>
              <a:rPr lang="en-US" altLang="zh-CN" sz="1600" dirty="0"/>
              <a:t>MLD</a:t>
            </a:r>
            <a:r>
              <a:rPr lang="zh-CN" altLang="en-US" sz="1600" dirty="0"/>
              <a:t>视图。 </a:t>
            </a:r>
          </a:p>
          <a:p>
            <a:r>
              <a:rPr lang="zh-CN" altLang="en-US" sz="1600" dirty="0"/>
              <a:t>执行命令</a:t>
            </a:r>
            <a:r>
              <a:rPr lang="en-US" altLang="zh-CN" sz="1600" dirty="0" err="1"/>
              <a:t>ssm</a:t>
            </a:r>
            <a:r>
              <a:rPr lang="en-US" altLang="zh-CN" sz="1600" dirty="0"/>
              <a:t>-mapping </a:t>
            </a:r>
            <a:r>
              <a:rPr lang="en-US" altLang="zh-CN" sz="1600" i="1" dirty="0"/>
              <a:t>ipv6-group-address ipv6-group-mask-length ipv6-source-address</a:t>
            </a:r>
            <a:r>
              <a:rPr lang="zh-CN" altLang="en-US" sz="1600" dirty="0"/>
              <a:t>，配置组到源的映射。多次执行该命令，可以实现同一个组到多个源的映射。 </a:t>
            </a:r>
          </a:p>
          <a:p>
            <a:endParaRPr lang="zh-CN" altLang="en-US" sz="1600" dirty="0"/>
          </a:p>
          <a:p>
            <a:endParaRPr lang="zh-CN" altLang="en-US" sz="1600" dirty="0"/>
          </a:p>
          <a:p>
            <a:endParaRPr lang="zh-CN" altLang="en-US" sz="1600" dirty="0"/>
          </a:p>
        </p:txBody>
      </p:sp>
    </p:spTree>
    <p:extLst>
      <p:ext uri="{BB962C8B-B14F-4D97-AF65-F5344CB8AC3E}">
        <p14:creationId xmlns:p14="http://schemas.microsoft.com/office/powerpoint/2010/main" val="2163255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21F084F7-6D0D-4228-831B-8DFB6CD38CD8}"/>
              </a:ext>
            </a:extLst>
          </p:cNvPr>
          <p:cNvSpPr>
            <a:spLocks noGrp="1"/>
          </p:cNvSpPr>
          <p:nvPr>
            <p:ph type="title"/>
          </p:nvPr>
        </p:nvSpPr>
        <p:spPr/>
        <p:txBody>
          <a:bodyPr/>
          <a:lstStyle/>
          <a:p>
            <a:r>
              <a:rPr lang="zh-CN" altLang="en-US" dirty="0"/>
              <a:t>配置</a:t>
            </a:r>
            <a:r>
              <a:rPr lang="en-US" altLang="zh-CN" dirty="0"/>
              <a:t>MLD SSM Mapping</a:t>
            </a:r>
            <a:r>
              <a:rPr lang="zh-CN" altLang="en-US" dirty="0"/>
              <a:t>实例</a:t>
            </a:r>
          </a:p>
        </p:txBody>
      </p:sp>
      <p:sp>
        <p:nvSpPr>
          <p:cNvPr id="3" name="文本占位符 2">
            <a:extLst>
              <a:ext uri="{FF2B5EF4-FFF2-40B4-BE49-F238E27FC236}">
                <a16:creationId xmlns:a16="http://schemas.microsoft.com/office/drawing/2014/main" id="{8D355A0E-AF93-4F5F-8289-2E842DE0901C}"/>
              </a:ext>
            </a:extLst>
          </p:cNvPr>
          <p:cNvSpPr>
            <a:spLocks noGrp="1"/>
          </p:cNvSpPr>
          <p:nvPr>
            <p:ph type="body" sz="quarter" idx="10"/>
          </p:nvPr>
        </p:nvSpPr>
        <p:spPr/>
        <p:txBody>
          <a:bodyPr/>
          <a:lstStyle/>
          <a:p>
            <a:r>
              <a:rPr lang="zh-CN" altLang="en-US" dirty="0"/>
              <a:t>使能组播功能，并在主机侧接口上使能</a:t>
            </a:r>
            <a:r>
              <a:rPr lang="en-US" altLang="zh-CN" dirty="0"/>
              <a:t>MLD</a:t>
            </a:r>
            <a:r>
              <a:rPr lang="zh-CN" altLang="en-US" dirty="0"/>
              <a:t>功能。</a:t>
            </a:r>
          </a:p>
          <a:p>
            <a:r>
              <a:rPr lang="zh-CN" altLang="en-US" dirty="0"/>
              <a:t>在</a:t>
            </a:r>
            <a:r>
              <a:rPr lang="en-US" altLang="zh-CN" dirty="0" err="1"/>
              <a:t>RouterA</a:t>
            </a:r>
            <a:r>
              <a:rPr lang="zh-CN" altLang="en-US" dirty="0"/>
              <a:t>上使能组播功能，并在</a:t>
            </a:r>
            <a:r>
              <a:rPr lang="en-US" altLang="zh-CN" dirty="0"/>
              <a:t>GE1/0/0</a:t>
            </a:r>
            <a:r>
              <a:rPr lang="zh-CN" altLang="en-US" dirty="0"/>
              <a:t>接口上使能</a:t>
            </a:r>
            <a:r>
              <a:rPr lang="en-US" altLang="zh-CN" dirty="0"/>
              <a:t>MLD</a:t>
            </a:r>
            <a:r>
              <a:rPr lang="zh-CN" altLang="en-US" dirty="0"/>
              <a:t>功能，配置</a:t>
            </a:r>
            <a:r>
              <a:rPr lang="en-US" altLang="zh-CN" dirty="0"/>
              <a:t>MLD</a:t>
            </a:r>
            <a:r>
              <a:rPr lang="zh-CN" altLang="en-US" dirty="0"/>
              <a:t>版本为</a:t>
            </a:r>
            <a:r>
              <a:rPr lang="en-US" altLang="zh-CN" dirty="0"/>
              <a:t>1</a:t>
            </a:r>
            <a:r>
              <a:rPr lang="zh-CN" altLang="en-US" dirty="0"/>
              <a:t>。</a:t>
            </a:r>
          </a:p>
        </p:txBody>
      </p:sp>
      <p:sp>
        <p:nvSpPr>
          <p:cNvPr id="11" name="Freeform 4">
            <a:extLst>
              <a:ext uri="{FF2B5EF4-FFF2-40B4-BE49-F238E27FC236}">
                <a16:creationId xmlns:a16="http://schemas.microsoft.com/office/drawing/2014/main" id="{CC6CFB1F-F355-42A4-8AE4-ED79BB371EBC}"/>
              </a:ext>
            </a:extLst>
          </p:cNvPr>
          <p:cNvSpPr>
            <a:spLocks/>
          </p:cNvSpPr>
          <p:nvPr/>
        </p:nvSpPr>
        <p:spPr bwMode="auto">
          <a:xfrm rot="14005447">
            <a:off x="1947638" y="3122091"/>
            <a:ext cx="900113" cy="495300"/>
          </a:xfrm>
          <a:custGeom>
            <a:avLst/>
            <a:gdLst>
              <a:gd name="T0" fmla="*/ 0 w 567"/>
              <a:gd name="T1" fmla="*/ 312 h 312"/>
              <a:gd name="T2" fmla="*/ 284 w 567"/>
              <a:gd name="T3" fmla="*/ 28 h 312"/>
              <a:gd name="T4" fmla="*/ 284 w 567"/>
              <a:gd name="T5" fmla="*/ 227 h 312"/>
              <a:gd name="T6" fmla="*/ 567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2" name="Text Box 6">
            <a:extLst>
              <a:ext uri="{FF2B5EF4-FFF2-40B4-BE49-F238E27FC236}">
                <a16:creationId xmlns:a16="http://schemas.microsoft.com/office/drawing/2014/main" id="{3031FACD-0C05-4EE1-A65E-0E877B10DBB5}"/>
              </a:ext>
            </a:extLst>
          </p:cNvPr>
          <p:cNvSpPr txBox="1">
            <a:spLocks noChangeArrowheads="1"/>
          </p:cNvSpPr>
          <p:nvPr/>
        </p:nvSpPr>
        <p:spPr bwMode="auto">
          <a:xfrm>
            <a:off x="7334819" y="2600598"/>
            <a:ext cx="8343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Receiver</a:t>
            </a:r>
          </a:p>
        </p:txBody>
      </p:sp>
      <p:sp>
        <p:nvSpPr>
          <p:cNvPr id="13" name="Text Box 8">
            <a:extLst>
              <a:ext uri="{FF2B5EF4-FFF2-40B4-BE49-F238E27FC236}">
                <a16:creationId xmlns:a16="http://schemas.microsoft.com/office/drawing/2014/main" id="{1E3E5CA1-5136-4453-8E90-761B34719041}"/>
              </a:ext>
            </a:extLst>
          </p:cNvPr>
          <p:cNvSpPr txBox="1">
            <a:spLocks noChangeArrowheads="1"/>
          </p:cNvSpPr>
          <p:nvPr/>
        </p:nvSpPr>
        <p:spPr bwMode="auto">
          <a:xfrm>
            <a:off x="2654869" y="3032398"/>
            <a:ext cx="869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Router A</a:t>
            </a:r>
          </a:p>
        </p:txBody>
      </p:sp>
      <p:sp>
        <p:nvSpPr>
          <p:cNvPr id="14" name="Line 12">
            <a:extLst>
              <a:ext uri="{FF2B5EF4-FFF2-40B4-BE49-F238E27FC236}">
                <a16:creationId xmlns:a16="http://schemas.microsoft.com/office/drawing/2014/main" id="{D301ED15-5801-44AC-B124-B4ADF394CEA3}"/>
              </a:ext>
            </a:extLst>
          </p:cNvPr>
          <p:cNvSpPr>
            <a:spLocks noChangeShapeType="1"/>
          </p:cNvSpPr>
          <p:nvPr/>
        </p:nvSpPr>
        <p:spPr bwMode="auto">
          <a:xfrm>
            <a:off x="3561332" y="3603897"/>
            <a:ext cx="2449512"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15" name="Line 15">
            <a:extLst>
              <a:ext uri="{FF2B5EF4-FFF2-40B4-BE49-F238E27FC236}">
                <a16:creationId xmlns:a16="http://schemas.microsoft.com/office/drawing/2014/main" id="{9D0383AA-41E8-4115-986C-F9273EF4BD08}"/>
              </a:ext>
            </a:extLst>
          </p:cNvPr>
          <p:cNvSpPr>
            <a:spLocks noChangeShapeType="1"/>
          </p:cNvSpPr>
          <p:nvPr/>
        </p:nvSpPr>
        <p:spPr bwMode="auto">
          <a:xfrm flipH="1">
            <a:off x="6037832" y="2740297"/>
            <a:ext cx="576262"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16" name="Line 16">
            <a:extLst>
              <a:ext uri="{FF2B5EF4-FFF2-40B4-BE49-F238E27FC236}">
                <a16:creationId xmlns:a16="http://schemas.microsoft.com/office/drawing/2014/main" id="{0EF2F83A-8B2D-4FB1-AAA8-0803CA45E2B9}"/>
              </a:ext>
            </a:extLst>
          </p:cNvPr>
          <p:cNvSpPr>
            <a:spLocks noChangeShapeType="1"/>
          </p:cNvSpPr>
          <p:nvPr/>
        </p:nvSpPr>
        <p:spPr bwMode="auto">
          <a:xfrm flipH="1">
            <a:off x="6037832" y="3748359"/>
            <a:ext cx="576262"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17" name="Line 19">
            <a:extLst>
              <a:ext uri="{FF2B5EF4-FFF2-40B4-BE49-F238E27FC236}">
                <a16:creationId xmlns:a16="http://schemas.microsoft.com/office/drawing/2014/main" id="{E118F9F2-D5CF-42FC-966E-C1D10D71B711}"/>
              </a:ext>
            </a:extLst>
          </p:cNvPr>
          <p:cNvSpPr>
            <a:spLocks noChangeShapeType="1"/>
          </p:cNvSpPr>
          <p:nvPr/>
        </p:nvSpPr>
        <p:spPr bwMode="auto">
          <a:xfrm>
            <a:off x="6037832" y="2379935"/>
            <a:ext cx="0" cy="1584325"/>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200">
              <a:latin typeface="微软雅黑" panose="020B0503020204020204" pitchFamily="34" charset="-122"/>
              <a:ea typeface="微软雅黑" panose="020B0503020204020204" pitchFamily="34" charset="-122"/>
            </a:endParaRPr>
          </a:p>
        </p:txBody>
      </p:sp>
      <p:sp>
        <p:nvSpPr>
          <p:cNvPr id="18" name="Text Box 21">
            <a:extLst>
              <a:ext uri="{FF2B5EF4-FFF2-40B4-BE49-F238E27FC236}">
                <a16:creationId xmlns:a16="http://schemas.microsoft.com/office/drawing/2014/main" id="{EDC01874-073C-4601-A467-A63549AAE7A7}"/>
              </a:ext>
            </a:extLst>
          </p:cNvPr>
          <p:cNvSpPr txBox="1">
            <a:spLocks noChangeArrowheads="1"/>
          </p:cNvSpPr>
          <p:nvPr/>
        </p:nvSpPr>
        <p:spPr bwMode="auto">
          <a:xfrm>
            <a:off x="7337994" y="2378348"/>
            <a:ext cx="7136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Host A</a:t>
            </a:r>
          </a:p>
        </p:txBody>
      </p:sp>
      <p:sp>
        <p:nvSpPr>
          <p:cNvPr id="19" name="Text Box 22">
            <a:extLst>
              <a:ext uri="{FF2B5EF4-FFF2-40B4-BE49-F238E27FC236}">
                <a16:creationId xmlns:a16="http://schemas.microsoft.com/office/drawing/2014/main" id="{00A5B3B2-C9DC-4A10-BCBF-D289021BF17B}"/>
              </a:ext>
            </a:extLst>
          </p:cNvPr>
          <p:cNvSpPr txBox="1">
            <a:spLocks noChangeArrowheads="1"/>
          </p:cNvSpPr>
          <p:nvPr/>
        </p:nvSpPr>
        <p:spPr bwMode="auto">
          <a:xfrm>
            <a:off x="7334820" y="3602310"/>
            <a:ext cx="7040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Host B</a:t>
            </a:r>
          </a:p>
        </p:txBody>
      </p:sp>
      <p:sp>
        <p:nvSpPr>
          <p:cNvPr id="20" name="Text Box 25">
            <a:extLst>
              <a:ext uri="{FF2B5EF4-FFF2-40B4-BE49-F238E27FC236}">
                <a16:creationId xmlns:a16="http://schemas.microsoft.com/office/drawing/2014/main" id="{B338160D-5085-4324-9DF9-6C14E20B1228}"/>
              </a:ext>
            </a:extLst>
          </p:cNvPr>
          <p:cNvSpPr txBox="1">
            <a:spLocks noChangeArrowheads="1"/>
          </p:cNvSpPr>
          <p:nvPr/>
        </p:nvSpPr>
        <p:spPr bwMode="auto">
          <a:xfrm>
            <a:off x="5656765" y="4031729"/>
            <a:ext cx="8454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dirty="0">
                <a:latin typeface="微软雅黑" panose="020B0503020204020204" pitchFamily="34" charset="-122"/>
                <a:ea typeface="微软雅黑" panose="020B0503020204020204" pitchFamily="34" charset="-122"/>
              </a:rPr>
              <a:t>Ethernet</a:t>
            </a:r>
          </a:p>
        </p:txBody>
      </p:sp>
      <p:sp>
        <p:nvSpPr>
          <p:cNvPr id="21" name="Text Box 27">
            <a:extLst>
              <a:ext uri="{FF2B5EF4-FFF2-40B4-BE49-F238E27FC236}">
                <a16:creationId xmlns:a16="http://schemas.microsoft.com/office/drawing/2014/main" id="{050B5138-DFF2-4A53-AB07-25042F883BCA}"/>
              </a:ext>
            </a:extLst>
          </p:cNvPr>
          <p:cNvSpPr txBox="1">
            <a:spLocks noChangeArrowheads="1"/>
          </p:cNvSpPr>
          <p:nvPr/>
        </p:nvSpPr>
        <p:spPr bwMode="auto">
          <a:xfrm>
            <a:off x="5561582" y="2954610"/>
            <a:ext cx="4090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a:latin typeface="微软雅黑" panose="020B0503020204020204" pitchFamily="34" charset="-122"/>
                <a:ea typeface="微软雅黑" panose="020B0503020204020204" pitchFamily="34" charset="-122"/>
              </a:rPr>
              <a:t>N1</a:t>
            </a:r>
          </a:p>
        </p:txBody>
      </p:sp>
      <p:sp>
        <p:nvSpPr>
          <p:cNvPr id="22" name="Text Box 29">
            <a:extLst>
              <a:ext uri="{FF2B5EF4-FFF2-40B4-BE49-F238E27FC236}">
                <a16:creationId xmlns:a16="http://schemas.microsoft.com/office/drawing/2014/main" id="{5087C582-53A9-458C-9360-05EDA00D6A7C}"/>
              </a:ext>
            </a:extLst>
          </p:cNvPr>
          <p:cNvSpPr txBox="1">
            <a:spLocks noChangeArrowheads="1"/>
          </p:cNvSpPr>
          <p:nvPr/>
        </p:nvSpPr>
        <p:spPr bwMode="auto">
          <a:xfrm>
            <a:off x="3589908" y="3673747"/>
            <a:ext cx="8643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200" b="1" i="0" dirty="0">
                <a:latin typeface="微软雅黑" panose="020B0503020204020204" pitchFamily="34" charset="-122"/>
                <a:ea typeface="微软雅黑" panose="020B0503020204020204" pitchFamily="34" charset="-122"/>
              </a:rPr>
              <a:t>GE 1/0/0</a:t>
            </a:r>
          </a:p>
        </p:txBody>
      </p:sp>
      <p:sp>
        <p:nvSpPr>
          <p:cNvPr id="25" name="AutoShape 256">
            <a:extLst>
              <a:ext uri="{FF2B5EF4-FFF2-40B4-BE49-F238E27FC236}">
                <a16:creationId xmlns:a16="http://schemas.microsoft.com/office/drawing/2014/main" id="{054286C2-7DFD-4DA4-AEE4-107775BCFCA2}"/>
              </a:ext>
            </a:extLst>
          </p:cNvPr>
          <p:cNvSpPr>
            <a:spLocks/>
          </p:cNvSpPr>
          <p:nvPr/>
        </p:nvSpPr>
        <p:spPr bwMode="auto">
          <a:xfrm>
            <a:off x="1307468" y="4673564"/>
            <a:ext cx="5018594" cy="1591406"/>
          </a:xfrm>
          <a:prstGeom prst="accentBorderCallout3">
            <a:avLst>
              <a:gd name="adj1" fmla="val 8968"/>
              <a:gd name="adj2" fmla="val -1125"/>
              <a:gd name="adj3" fmla="val 11704"/>
              <a:gd name="adj4" fmla="val -5047"/>
              <a:gd name="adj5" fmla="val -36938"/>
              <a:gd name="adj6" fmla="val -4788"/>
              <a:gd name="adj7" fmla="val -63546"/>
              <a:gd name="adj8" fmla="val 31975"/>
            </a:avLst>
          </a:prstGeom>
          <a:solidFill>
            <a:schemeClr val="bg1">
              <a:lumMod val="95000"/>
              <a:alpha val="50195"/>
            </a:schemeClr>
          </a:solidFill>
          <a:ln w="9525" algn="ctr">
            <a:solidFill>
              <a:srgbClr val="777777"/>
            </a:solidFill>
            <a:miter lim="800000"/>
            <a:headEnd/>
            <a:tailEnd/>
          </a:ln>
        </p:spPr>
        <p:txBody>
          <a:bodyPr/>
          <a:lstStyle>
            <a:lvl1pPr defTabSz="784225" eaLnBrk="0" hangingPunct="0">
              <a:defRPr i="1">
                <a:solidFill>
                  <a:schemeClr val="tx1"/>
                </a:solidFill>
                <a:latin typeface="Arial" panose="020B0604020202020204" pitchFamily="34" charset="0"/>
                <a:ea typeface="宋体" panose="02010600030101010101" pitchFamily="2" charset="-122"/>
              </a:defRPr>
            </a:lvl1pPr>
            <a:lvl2pPr marL="742950" indent="-285750" defTabSz="784225" eaLnBrk="0" hangingPunct="0">
              <a:defRPr i="1">
                <a:solidFill>
                  <a:schemeClr val="tx1"/>
                </a:solidFill>
                <a:latin typeface="Arial" panose="020B0604020202020204" pitchFamily="34" charset="0"/>
                <a:ea typeface="宋体" panose="02010600030101010101" pitchFamily="2" charset="-122"/>
              </a:defRPr>
            </a:lvl2pPr>
            <a:lvl3pPr marL="1143000" indent="-228600" defTabSz="784225" eaLnBrk="0" hangingPunct="0">
              <a:defRPr i="1">
                <a:solidFill>
                  <a:schemeClr val="tx1"/>
                </a:solidFill>
                <a:latin typeface="Arial" panose="020B0604020202020204" pitchFamily="34" charset="0"/>
                <a:ea typeface="宋体" panose="02010600030101010101" pitchFamily="2" charset="-122"/>
              </a:defRPr>
            </a:lvl3pPr>
            <a:lvl4pPr marL="1600200" indent="-228600" defTabSz="784225" eaLnBrk="0" hangingPunct="0">
              <a:defRPr i="1">
                <a:solidFill>
                  <a:schemeClr val="tx1"/>
                </a:solidFill>
                <a:latin typeface="Arial" panose="020B0604020202020204" pitchFamily="34" charset="0"/>
                <a:ea typeface="宋体" panose="02010600030101010101" pitchFamily="2" charset="-122"/>
              </a:defRPr>
            </a:lvl4pPr>
            <a:lvl5pPr marL="2057400" indent="-228600" defTabSz="784225" eaLnBrk="0" hangingPunct="0">
              <a:defRPr i="1">
                <a:solidFill>
                  <a:schemeClr val="tx1"/>
                </a:solidFill>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defTabSz="1001649"/>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&lt;</a:t>
            </a:r>
            <a:r>
              <a:rPr lang="en-US" altLang="zh-CN" sz="1400" i="0" dirty="0" err="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RouterA</a:t>
            </a:r>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&gt; system-view</a:t>
            </a:r>
          </a:p>
          <a:p>
            <a:pPr defTabSz="1001649"/>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i="0" dirty="0" err="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RouterA</a:t>
            </a:r>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multicast ipv6 routing-enable</a:t>
            </a:r>
          </a:p>
          <a:p>
            <a:pPr defTabSz="1001649"/>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i="0" dirty="0" err="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RouterA</a:t>
            </a:r>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interface </a:t>
            </a:r>
            <a:r>
              <a:rPr lang="en-US" altLang="zh-CN" sz="1400" i="0" dirty="0" err="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gigabitethernet</a:t>
            </a:r>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1/0/0</a:t>
            </a:r>
          </a:p>
          <a:p>
            <a:pPr defTabSz="1001649"/>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[RouterA-GigabitEthernet1/0/0] </a:t>
            </a:r>
            <a:r>
              <a:rPr lang="en-US" altLang="zh-CN" sz="1400" i="0" dirty="0" err="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mld</a:t>
            </a:r>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enable</a:t>
            </a:r>
          </a:p>
          <a:p>
            <a:pPr defTabSz="1001649"/>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[RouterA-GigabitEthernet1/0/0] </a:t>
            </a:r>
            <a:r>
              <a:rPr lang="en-US" altLang="zh-CN" sz="1400" i="0" dirty="0" err="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mld</a:t>
            </a:r>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version 2</a:t>
            </a:r>
          </a:p>
          <a:p>
            <a:pPr defTabSz="1001649"/>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[RouterA-GigabitEthernet1/0/0] quit</a:t>
            </a:r>
          </a:p>
          <a:p>
            <a:pPr defTabSz="1001649"/>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400" i="0" dirty="0" err="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RouterA</a:t>
            </a:r>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400" i="0" dirty="0" err="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mld</a:t>
            </a:r>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400" i="0" dirty="0" err="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ssm</a:t>
            </a:r>
            <a:r>
              <a:rPr lang="en-US" altLang="zh-CN" sz="1400" i="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-mapping enable </a:t>
            </a:r>
          </a:p>
        </p:txBody>
      </p:sp>
      <p:pic>
        <p:nvPicPr>
          <p:cNvPr id="26" name="Picture 2" descr="G:\做的项目\公共\扁平图标切换\更新2015_01_21\oss扁平图标库2015_01_21更新-04.png">
            <a:extLst>
              <a:ext uri="{FF2B5EF4-FFF2-40B4-BE49-F238E27FC236}">
                <a16:creationId xmlns:a16="http://schemas.microsoft.com/office/drawing/2014/main" id="{366E1174-8BC2-44A6-8189-AAB92CF0F8C9}"/>
              </a:ext>
            </a:extLst>
          </p:cNvPr>
          <p:cNvPicPr>
            <a:picLocks noChangeAspect="1" noChangeArrowheads="1"/>
          </p:cNvPicPr>
          <p:nvPr/>
        </p:nvPicPr>
        <p:blipFill>
          <a:blip r:embed="rId2" cstate="print"/>
          <a:stretch>
            <a:fillRect/>
          </a:stretch>
        </p:blipFill>
        <p:spPr bwMode="auto">
          <a:xfrm>
            <a:off x="2864758" y="3284127"/>
            <a:ext cx="699542" cy="654457"/>
          </a:xfrm>
          <a:prstGeom prst="rect">
            <a:avLst/>
          </a:prstGeom>
          <a:noFill/>
        </p:spPr>
      </p:pic>
      <p:pic>
        <p:nvPicPr>
          <p:cNvPr id="27" name="图片 26" descr="PC.png">
            <a:extLst>
              <a:ext uri="{FF2B5EF4-FFF2-40B4-BE49-F238E27FC236}">
                <a16:creationId xmlns:a16="http://schemas.microsoft.com/office/drawing/2014/main" id="{1B40D01A-8423-4F37-9BC1-ED5F5C6D083C}"/>
              </a:ext>
            </a:extLst>
          </p:cNvPr>
          <p:cNvPicPr>
            <a:picLocks noChangeAspect="1"/>
          </p:cNvPicPr>
          <p:nvPr/>
        </p:nvPicPr>
        <p:blipFill>
          <a:blip r:embed="rId3" cstate="print"/>
          <a:stretch>
            <a:fillRect/>
          </a:stretch>
        </p:blipFill>
        <p:spPr>
          <a:xfrm>
            <a:off x="6600056" y="3510115"/>
            <a:ext cx="662531" cy="508824"/>
          </a:xfrm>
          <a:prstGeom prst="rect">
            <a:avLst/>
          </a:prstGeom>
        </p:spPr>
      </p:pic>
      <p:pic>
        <p:nvPicPr>
          <p:cNvPr id="28" name="图片 27" descr="PC.png">
            <a:extLst>
              <a:ext uri="{FF2B5EF4-FFF2-40B4-BE49-F238E27FC236}">
                <a16:creationId xmlns:a16="http://schemas.microsoft.com/office/drawing/2014/main" id="{85F476AF-DA2B-4D3A-82F2-01BBF81C88BD}"/>
              </a:ext>
            </a:extLst>
          </p:cNvPr>
          <p:cNvPicPr>
            <a:picLocks noChangeAspect="1"/>
          </p:cNvPicPr>
          <p:nvPr/>
        </p:nvPicPr>
        <p:blipFill>
          <a:blip r:embed="rId3" cstate="print"/>
          <a:stretch>
            <a:fillRect/>
          </a:stretch>
        </p:blipFill>
        <p:spPr>
          <a:xfrm>
            <a:off x="6584012" y="2443679"/>
            <a:ext cx="662531" cy="508824"/>
          </a:xfrm>
          <a:prstGeom prst="rect">
            <a:avLst/>
          </a:prstGeom>
        </p:spPr>
      </p:pic>
      <p:sp>
        <p:nvSpPr>
          <p:cNvPr id="29" name="文本框 28">
            <a:extLst>
              <a:ext uri="{FF2B5EF4-FFF2-40B4-BE49-F238E27FC236}">
                <a16:creationId xmlns:a16="http://schemas.microsoft.com/office/drawing/2014/main" id="{FF6A7234-B121-40A7-BEE4-5F13E647B8C2}"/>
              </a:ext>
            </a:extLst>
          </p:cNvPr>
          <p:cNvSpPr txBox="1"/>
          <p:nvPr/>
        </p:nvSpPr>
        <p:spPr bwMode="auto">
          <a:xfrm>
            <a:off x="6454269" y="4673565"/>
            <a:ext cx="5018593" cy="639268"/>
          </a:xfrm>
          <a:prstGeom prst="rect">
            <a:avLst/>
          </a:prstGeom>
          <a:solidFill>
            <a:schemeClr val="bg1">
              <a:lumMod val="95000"/>
              <a:alpha val="50195"/>
            </a:schemeClr>
          </a:solidFill>
          <a:ln w="9525" algn="ctr">
            <a:solidFill>
              <a:srgbClr val="777777"/>
            </a:solidFill>
            <a:miter lim="800000"/>
            <a:headEnd/>
            <a:tailEnd/>
          </a:ln>
        </p:spPr>
        <p:txBody>
          <a:bodyPr/>
          <a:lstStyle>
            <a:defPPr>
              <a:defRPr lang="zh-CN"/>
            </a:defPPr>
            <a:lvl1pPr defTabSz="1001649" eaLnBrk="0" hangingPunct="0">
              <a:defRPr sz="1400" i="1">
                <a:solidFill>
                  <a:srgbClr val="000000"/>
                </a:solidFill>
                <a:latin typeface="Courier New" panose="02070309020205020404" pitchFamily="49" charset="0"/>
                <a:ea typeface="宋体" panose="02010600030101010101" pitchFamily="2" charset="-122"/>
                <a:cs typeface="Courier New" panose="02070309020205020404" pitchFamily="49" charset="0"/>
              </a:defRPr>
            </a:lvl1pPr>
            <a:lvl2pPr marL="742950" indent="-285750" defTabSz="784225" eaLnBrk="0" hangingPunct="0">
              <a:defRPr i="1">
                <a:latin typeface="Arial" panose="020B0604020202020204" pitchFamily="34" charset="0"/>
                <a:ea typeface="宋体" panose="02010600030101010101" pitchFamily="2" charset="-122"/>
              </a:defRPr>
            </a:lvl2pPr>
            <a:lvl3pPr marL="1143000" indent="-228600" defTabSz="784225" eaLnBrk="0" hangingPunct="0">
              <a:defRPr i="1">
                <a:latin typeface="Arial" panose="020B0604020202020204" pitchFamily="34" charset="0"/>
                <a:ea typeface="宋体" panose="02010600030101010101" pitchFamily="2" charset="-122"/>
              </a:defRPr>
            </a:lvl3pPr>
            <a:lvl4pPr marL="1600200" indent="-228600" defTabSz="784225" eaLnBrk="0" hangingPunct="0">
              <a:defRPr i="1">
                <a:latin typeface="Arial" panose="020B0604020202020204" pitchFamily="34" charset="0"/>
                <a:ea typeface="宋体" panose="02010600030101010101" pitchFamily="2" charset="-122"/>
              </a:defRPr>
            </a:lvl4pPr>
            <a:lvl5pPr marL="2057400" indent="-228600" defTabSz="784225" eaLnBrk="0" hangingPunct="0">
              <a:defRPr i="1">
                <a:latin typeface="Arial" panose="020B0604020202020204" pitchFamily="34" charset="0"/>
                <a:ea typeface="宋体" panose="02010600030101010101" pitchFamily="2" charset="-122"/>
              </a:defRPr>
            </a:lvl5pPr>
            <a:lvl6pPr marL="2514600" indent="-228600" defTabSz="784225" eaLnBrk="0" fontAlgn="t" hangingPunct="0">
              <a:spcBef>
                <a:spcPct val="0"/>
              </a:spcBef>
              <a:spcAft>
                <a:spcPct val="0"/>
              </a:spcAft>
              <a:defRPr i="1">
                <a:latin typeface="Arial" panose="020B0604020202020204" pitchFamily="34" charset="0"/>
                <a:ea typeface="宋体" panose="02010600030101010101" pitchFamily="2" charset="-122"/>
              </a:defRPr>
            </a:lvl6pPr>
            <a:lvl7pPr marL="2971800" indent="-228600" defTabSz="784225" eaLnBrk="0" fontAlgn="t" hangingPunct="0">
              <a:spcBef>
                <a:spcPct val="0"/>
              </a:spcBef>
              <a:spcAft>
                <a:spcPct val="0"/>
              </a:spcAft>
              <a:defRPr i="1">
                <a:latin typeface="Arial" panose="020B0604020202020204" pitchFamily="34" charset="0"/>
                <a:ea typeface="宋体" panose="02010600030101010101" pitchFamily="2" charset="-122"/>
              </a:defRPr>
            </a:lvl7pPr>
            <a:lvl8pPr marL="3429000" indent="-228600" defTabSz="784225" eaLnBrk="0" fontAlgn="t" hangingPunct="0">
              <a:spcBef>
                <a:spcPct val="0"/>
              </a:spcBef>
              <a:spcAft>
                <a:spcPct val="0"/>
              </a:spcAft>
              <a:defRPr i="1">
                <a:latin typeface="Arial" panose="020B0604020202020204" pitchFamily="34" charset="0"/>
                <a:ea typeface="宋体" panose="02010600030101010101" pitchFamily="2" charset="-122"/>
              </a:defRPr>
            </a:lvl8pPr>
            <a:lvl9pPr marL="3886200" indent="-228600" defTabSz="784225" eaLnBrk="0" fontAlgn="t" hangingPunct="0">
              <a:spcBef>
                <a:spcPct val="0"/>
              </a:spcBef>
              <a:spcAft>
                <a:spcPct val="0"/>
              </a:spcAft>
              <a:defRPr i="1">
                <a:latin typeface="Arial" panose="020B0604020202020204" pitchFamily="34" charset="0"/>
                <a:ea typeface="宋体" panose="02010600030101010101" pitchFamily="2" charset="-122"/>
              </a:defRPr>
            </a:lvl9pPr>
          </a:lstStyle>
          <a:p>
            <a:r>
              <a:rPr lang="en-US" altLang="zh-CN" i="0" dirty="0">
                <a:latin typeface="微软雅黑" panose="020B0503020204020204" pitchFamily="34" charset="-122"/>
                <a:ea typeface="微软雅黑" panose="020B0503020204020204" pitchFamily="34" charset="-122"/>
              </a:rPr>
              <a:t>[</a:t>
            </a:r>
            <a:r>
              <a:rPr lang="en-US" altLang="zh-CN" i="0" dirty="0" err="1">
                <a:latin typeface="微软雅黑" panose="020B0503020204020204" pitchFamily="34" charset="-122"/>
                <a:ea typeface="微软雅黑" panose="020B0503020204020204" pitchFamily="34" charset="-122"/>
              </a:rPr>
              <a:t>RouterA</a:t>
            </a:r>
            <a:r>
              <a:rPr lang="en-US" altLang="zh-CN" i="0" dirty="0">
                <a:latin typeface="微软雅黑" panose="020B0503020204020204" pitchFamily="34" charset="-122"/>
                <a:ea typeface="微软雅黑" panose="020B0503020204020204" pitchFamily="34" charset="-122"/>
              </a:rPr>
              <a:t>] </a:t>
            </a:r>
            <a:r>
              <a:rPr lang="en-US" altLang="zh-CN" i="0" dirty="0" err="1">
                <a:latin typeface="微软雅黑" panose="020B0503020204020204" pitchFamily="34" charset="-122"/>
                <a:ea typeface="微软雅黑" panose="020B0503020204020204" pitchFamily="34" charset="-122"/>
              </a:rPr>
              <a:t>mld</a:t>
            </a:r>
            <a:endParaRPr lang="en-US" altLang="zh-CN" i="0" dirty="0">
              <a:latin typeface="微软雅黑" panose="020B0503020204020204" pitchFamily="34" charset="-122"/>
              <a:ea typeface="微软雅黑" panose="020B0503020204020204" pitchFamily="34" charset="-122"/>
            </a:endParaRPr>
          </a:p>
          <a:p>
            <a:r>
              <a:rPr lang="en-US" altLang="zh-CN" i="0" dirty="0">
                <a:latin typeface="微软雅黑" panose="020B0503020204020204" pitchFamily="34" charset="-122"/>
                <a:ea typeface="微软雅黑" panose="020B0503020204020204" pitchFamily="34" charset="-122"/>
              </a:rPr>
              <a:t>[</a:t>
            </a:r>
            <a:r>
              <a:rPr lang="en-US" altLang="zh-CN" i="0" dirty="0" err="1">
                <a:latin typeface="微软雅黑" panose="020B0503020204020204" pitchFamily="34" charset="-122"/>
                <a:ea typeface="微软雅黑" panose="020B0503020204020204" pitchFamily="34" charset="-122"/>
              </a:rPr>
              <a:t>RouterA-mld</a:t>
            </a:r>
            <a:r>
              <a:rPr lang="en-US" altLang="zh-CN" i="0" dirty="0">
                <a:latin typeface="微软雅黑" panose="020B0503020204020204" pitchFamily="34" charset="-122"/>
                <a:ea typeface="微软雅黑" panose="020B0503020204020204" pitchFamily="34" charset="-122"/>
              </a:rPr>
              <a:t>] ssm-mapping ff35::1 128 2000::1  </a:t>
            </a:r>
          </a:p>
          <a:p>
            <a:endParaRPr lang="zh-CN" altLang="en-US" i="0" dirty="0">
              <a:latin typeface="微软雅黑" panose="020B0503020204020204" pitchFamily="34" charset="-122"/>
              <a:ea typeface="微软雅黑" panose="020B0503020204020204" pitchFamily="34" charset="-122"/>
            </a:endParaRPr>
          </a:p>
        </p:txBody>
      </p:sp>
      <p:sp>
        <p:nvSpPr>
          <p:cNvPr id="30" name="Text Box 25">
            <a:extLst>
              <a:ext uri="{FF2B5EF4-FFF2-40B4-BE49-F238E27FC236}">
                <a16:creationId xmlns:a16="http://schemas.microsoft.com/office/drawing/2014/main" id="{5BA06A1B-4F65-409C-AD76-310E2660870D}"/>
              </a:ext>
            </a:extLst>
          </p:cNvPr>
          <p:cNvSpPr txBox="1">
            <a:spLocks noChangeArrowheads="1"/>
          </p:cNvSpPr>
          <p:nvPr/>
        </p:nvSpPr>
        <p:spPr bwMode="auto">
          <a:xfrm>
            <a:off x="8040216" y="4021923"/>
            <a:ext cx="29562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zh-CN" altLang="en-US" sz="1200" i="0" dirty="0">
                <a:latin typeface="微软雅黑" panose="020B0503020204020204" pitchFamily="34" charset="-122"/>
                <a:ea typeface="微软雅黑" panose="020B0503020204020204" pitchFamily="34" charset="-122"/>
              </a:rPr>
              <a:t>指定进行映射的组播组的</a:t>
            </a:r>
            <a:r>
              <a:rPr lang="en-US" altLang="zh-CN" sz="1200" i="0" dirty="0">
                <a:latin typeface="微软雅黑" panose="020B0503020204020204" pitchFamily="34" charset="-122"/>
                <a:ea typeface="微软雅黑" panose="020B0503020204020204" pitchFamily="34" charset="-122"/>
              </a:rPr>
              <a:t>IPv6</a:t>
            </a:r>
            <a:r>
              <a:rPr lang="zh-CN" altLang="en-US" sz="1200" i="0" dirty="0">
                <a:latin typeface="微软雅黑" panose="020B0503020204020204" pitchFamily="34" charset="-122"/>
                <a:ea typeface="微软雅黑" panose="020B0503020204020204" pitchFamily="34" charset="-122"/>
              </a:rPr>
              <a:t>地址和掩码</a:t>
            </a:r>
            <a:endParaRPr lang="en-US" altLang="zh-CN" sz="1200" i="0" dirty="0">
              <a:latin typeface="微软雅黑" panose="020B0503020204020204" pitchFamily="34" charset="-122"/>
              <a:ea typeface="微软雅黑" panose="020B0503020204020204" pitchFamily="34" charset="-122"/>
            </a:endParaRPr>
          </a:p>
        </p:txBody>
      </p:sp>
      <p:cxnSp>
        <p:nvCxnSpPr>
          <p:cNvPr id="32" name="直接箭头连接符 31">
            <a:extLst>
              <a:ext uri="{FF2B5EF4-FFF2-40B4-BE49-F238E27FC236}">
                <a16:creationId xmlns:a16="http://schemas.microsoft.com/office/drawing/2014/main" id="{1C92FDD8-CAC1-4544-8F3E-51986072C0DE}"/>
              </a:ext>
            </a:extLst>
          </p:cNvPr>
          <p:cNvCxnSpPr>
            <a:cxnSpLocks/>
          </p:cNvCxnSpPr>
          <p:nvPr/>
        </p:nvCxnSpPr>
        <p:spPr bwMode="auto">
          <a:xfrm flipH="1">
            <a:off x="9768408" y="4246456"/>
            <a:ext cx="154691" cy="534234"/>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34" name="Text Box 25">
            <a:extLst>
              <a:ext uri="{FF2B5EF4-FFF2-40B4-BE49-F238E27FC236}">
                <a16:creationId xmlns:a16="http://schemas.microsoft.com/office/drawing/2014/main" id="{AF7CBBDE-90DF-44BC-A9BE-CD6E247BE7CC}"/>
              </a:ext>
            </a:extLst>
          </p:cNvPr>
          <p:cNvSpPr txBox="1">
            <a:spLocks noChangeArrowheads="1"/>
          </p:cNvSpPr>
          <p:nvPr/>
        </p:nvSpPr>
        <p:spPr bwMode="auto">
          <a:xfrm>
            <a:off x="9120336" y="5615131"/>
            <a:ext cx="1877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base" hangingPunct="1">
              <a:defRPr sz="1200" i="1">
                <a:latin typeface="微软雅黑" panose="020B0503020204020204" pitchFamily="34" charset="-122"/>
                <a:ea typeface="微软雅黑" panose="020B0503020204020204" pitchFamily="34" charset="-122"/>
              </a:defRPr>
            </a:lvl1pPr>
            <a:lvl2pPr marL="742950" indent="-285750" eaLnBrk="0" hangingPunct="0">
              <a:defRPr i="1">
                <a:latin typeface="Arial" panose="020B0604020202020204" pitchFamily="34" charset="0"/>
                <a:ea typeface="宋体" panose="02010600030101010101" pitchFamily="2" charset="-122"/>
              </a:defRPr>
            </a:lvl2pPr>
            <a:lvl3pPr marL="1143000" indent="-228600" eaLnBrk="0" hangingPunct="0">
              <a:defRPr i="1">
                <a:latin typeface="Arial" panose="020B0604020202020204" pitchFamily="34" charset="0"/>
                <a:ea typeface="宋体" panose="02010600030101010101" pitchFamily="2" charset="-122"/>
              </a:defRPr>
            </a:lvl3pPr>
            <a:lvl4pPr marL="1600200" indent="-228600" eaLnBrk="0" hangingPunct="0">
              <a:defRPr i="1">
                <a:latin typeface="Arial" panose="020B0604020202020204" pitchFamily="34" charset="0"/>
                <a:ea typeface="宋体" panose="02010600030101010101" pitchFamily="2" charset="-122"/>
              </a:defRPr>
            </a:lvl4pPr>
            <a:lvl5pPr marL="2057400" indent="-228600" eaLnBrk="0" hangingPunct="0">
              <a:defRPr i="1">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latin typeface="Arial" panose="020B0604020202020204" pitchFamily="34" charset="0"/>
                <a:ea typeface="宋体" panose="02010600030101010101" pitchFamily="2" charset="-122"/>
              </a:defRPr>
            </a:lvl9pPr>
          </a:lstStyle>
          <a:p>
            <a:r>
              <a:rPr lang="zh-CN" altLang="en-US" i="0" dirty="0"/>
              <a:t>指定组播源的</a:t>
            </a:r>
            <a:r>
              <a:rPr lang="en-US" altLang="zh-CN" i="0" dirty="0"/>
              <a:t>IPv6</a:t>
            </a:r>
            <a:r>
              <a:rPr lang="zh-CN" altLang="en-US" i="0" dirty="0"/>
              <a:t>地址。</a:t>
            </a:r>
            <a:endParaRPr lang="en-US" altLang="zh-CN" i="0" dirty="0"/>
          </a:p>
        </p:txBody>
      </p:sp>
      <p:sp>
        <p:nvSpPr>
          <p:cNvPr id="35" name="矩形 34">
            <a:extLst>
              <a:ext uri="{FF2B5EF4-FFF2-40B4-BE49-F238E27FC236}">
                <a16:creationId xmlns:a16="http://schemas.microsoft.com/office/drawing/2014/main" id="{48F709F7-BA2D-46F6-96FE-CA399538D20C}"/>
              </a:ext>
            </a:extLst>
          </p:cNvPr>
          <p:cNvSpPr/>
          <p:nvPr/>
        </p:nvSpPr>
        <p:spPr bwMode="auto">
          <a:xfrm>
            <a:off x="8976320" y="4797152"/>
            <a:ext cx="972108" cy="355145"/>
          </a:xfrm>
          <a:prstGeom prst="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6" name="直接箭头连接符 35">
            <a:extLst>
              <a:ext uri="{FF2B5EF4-FFF2-40B4-BE49-F238E27FC236}">
                <a16:creationId xmlns:a16="http://schemas.microsoft.com/office/drawing/2014/main" id="{B74094B9-9E71-4A60-9863-725907B0C84C}"/>
              </a:ext>
            </a:extLst>
          </p:cNvPr>
          <p:cNvCxnSpPr>
            <a:cxnSpLocks/>
            <a:stCxn id="34" idx="0"/>
          </p:cNvCxnSpPr>
          <p:nvPr/>
        </p:nvCxnSpPr>
        <p:spPr bwMode="auto">
          <a:xfrm flipV="1">
            <a:off x="10059055" y="5173654"/>
            <a:ext cx="286814" cy="441477"/>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31" name="矩形 30">
            <a:extLst>
              <a:ext uri="{FF2B5EF4-FFF2-40B4-BE49-F238E27FC236}">
                <a16:creationId xmlns:a16="http://schemas.microsoft.com/office/drawing/2014/main" id="{48F709F7-BA2D-46F6-96FE-CA399538D20C}"/>
              </a:ext>
            </a:extLst>
          </p:cNvPr>
          <p:cNvSpPr/>
          <p:nvPr/>
        </p:nvSpPr>
        <p:spPr bwMode="auto">
          <a:xfrm>
            <a:off x="9984432" y="4797153"/>
            <a:ext cx="684076" cy="355144"/>
          </a:xfrm>
          <a:prstGeom prst="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8360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8">
            <a:extLst>
              <a:ext uri="{FF2B5EF4-FFF2-40B4-BE49-F238E27FC236}">
                <a16:creationId xmlns:a16="http://schemas.microsoft.com/office/drawing/2014/main" id="{B38C993D-602B-4C17-9F41-8C6B6EB08DD2}"/>
              </a:ext>
            </a:extLst>
          </p:cNvPr>
          <p:cNvSpPr>
            <a:spLocks noGrp="1" noChangeArrowheads="1"/>
          </p:cNvSpPr>
          <p:nvPr>
            <p:ph type="body" sz="quarter" idx="10"/>
          </p:nvPr>
        </p:nvSpPr>
        <p:spPr/>
        <p:txBody>
          <a:bodyPr/>
          <a:lstStyle/>
          <a:p>
            <a:r>
              <a:rPr lang="en-US" altLang="zh-CN" dirty="0"/>
              <a:t>MLD</a:t>
            </a:r>
            <a:r>
              <a:rPr lang="zh-CN" altLang="en-US" dirty="0"/>
              <a:t>的主要功能是什么？</a:t>
            </a:r>
          </a:p>
          <a:p>
            <a:r>
              <a:rPr lang="en-US" altLang="zh-CN" dirty="0"/>
              <a:t>MLDv2</a:t>
            </a:r>
            <a:r>
              <a:rPr lang="zh-CN" altLang="en-US" dirty="0"/>
              <a:t>和</a:t>
            </a:r>
            <a:r>
              <a:rPr lang="en-US" altLang="zh-CN" dirty="0"/>
              <a:t>MLDv1</a:t>
            </a:r>
            <a:r>
              <a:rPr lang="zh-CN" altLang="en-US" dirty="0"/>
              <a:t>有哪些主要区别？</a:t>
            </a:r>
          </a:p>
          <a:p>
            <a:r>
              <a:rPr lang="en-US" altLang="zh-CN" dirty="0"/>
              <a:t>SSM Mapping</a:t>
            </a:r>
            <a:r>
              <a:rPr lang="zh-CN" altLang="en-US" dirty="0"/>
              <a:t>的主要作用是什么？</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a:extLst>
              <a:ext uri="{FF2B5EF4-FFF2-40B4-BE49-F238E27FC236}">
                <a16:creationId xmlns:a16="http://schemas.microsoft.com/office/drawing/2014/main" id="{2F7F2252-02E7-4206-9602-9197714D1244}"/>
              </a:ext>
            </a:extLst>
          </p:cNvPr>
          <p:cNvSpPr>
            <a:spLocks noGrp="1" noChangeArrowheads="1"/>
          </p:cNvSpPr>
          <p:nvPr>
            <p:ph sz="quarter" idx="10"/>
          </p:nvPr>
        </p:nvSpPr>
        <p:spPr/>
        <p:txBody>
          <a:bodyPr/>
          <a:lstStyle/>
          <a:p>
            <a:r>
              <a:rPr lang="en-US" altLang="zh-CN" dirty="0"/>
              <a:t>MLD</a:t>
            </a:r>
            <a:r>
              <a:rPr lang="zh-CN" altLang="en-US" dirty="0"/>
              <a:t>的用途</a:t>
            </a:r>
          </a:p>
          <a:p>
            <a:r>
              <a:rPr lang="en-US" altLang="zh-CN" dirty="0"/>
              <a:t>MLDv1</a:t>
            </a:r>
            <a:r>
              <a:rPr lang="zh-CN" altLang="en-US" dirty="0"/>
              <a:t>的工作原理</a:t>
            </a:r>
          </a:p>
          <a:p>
            <a:r>
              <a:rPr lang="en-US" altLang="zh-CN" dirty="0"/>
              <a:t>MLDv2</a:t>
            </a:r>
            <a:r>
              <a:rPr lang="zh-CN" altLang="en-US" dirty="0"/>
              <a:t>的改进 </a:t>
            </a:r>
          </a:p>
          <a:p>
            <a:r>
              <a:rPr lang="en-US" altLang="zh-CN" dirty="0"/>
              <a:t>SSM Mapping</a:t>
            </a:r>
            <a:r>
              <a:rPr lang="zh-CN" altLang="en-US" dirty="0"/>
              <a:t>的作用</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dirty="0"/>
              <a:t>华为</a:t>
            </a:r>
            <a:r>
              <a:rPr lang="en-US" altLang="zh-CN" dirty="0"/>
              <a:t>Learning</a:t>
            </a:r>
            <a:r>
              <a:rPr lang="zh-CN" altLang="en-US" dirty="0"/>
              <a:t>网站</a:t>
            </a:r>
            <a:endParaRPr lang="en-US" altLang="zh-CN" dirty="0"/>
          </a:p>
          <a:p>
            <a:pPr lvl="1"/>
            <a:r>
              <a:rPr lang="en-US" altLang="zh-CN" dirty="0"/>
              <a:t>http://support.huawei.com/learning/Index!toTrainIndex</a:t>
            </a:r>
          </a:p>
          <a:p>
            <a:r>
              <a:rPr lang="zh-CN" altLang="en-US" dirty="0"/>
              <a:t>华为</a:t>
            </a:r>
            <a:r>
              <a:rPr lang="en-US" altLang="zh-CN" dirty="0"/>
              <a:t>Support</a:t>
            </a:r>
            <a:r>
              <a:rPr lang="zh-CN" altLang="en-US" dirty="0"/>
              <a:t>案例库</a:t>
            </a:r>
            <a:endParaRPr lang="en-US" altLang="zh-CN" dirty="0"/>
          </a:p>
          <a:p>
            <a:pPr lvl="1"/>
            <a:r>
              <a:rPr lang="en-US" altLang="zh-CN" dirty="0"/>
              <a:t>http://support.huawei.com/enterprise/servicecenter?lang=zh</a:t>
            </a:r>
            <a:endParaRPr lang="zh-CN" altLang="en-US"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9">
            <a:extLst>
              <a:ext uri="{FF2B5EF4-FFF2-40B4-BE49-F238E27FC236}">
                <a16:creationId xmlns:a16="http://schemas.microsoft.com/office/drawing/2014/main" id="{5666127A-0F55-41C9-8662-FFD58D518468}"/>
              </a:ext>
            </a:extLst>
          </p:cNvPr>
          <p:cNvSpPr>
            <a:spLocks noGrp="1" noChangeArrowheads="1"/>
          </p:cNvSpPr>
          <p:nvPr>
            <p:ph type="body" sz="quarter" idx="10"/>
          </p:nvPr>
        </p:nvSpPr>
        <p:spPr/>
        <p:txBody>
          <a:bodyPr/>
          <a:lstStyle/>
          <a:p>
            <a:r>
              <a:rPr lang="en-US" altLang="zh-CN" dirty="0"/>
              <a:t>MLD (Multicast Listener Discovery) </a:t>
            </a:r>
            <a:r>
              <a:rPr lang="zh-CN" altLang="en-US" dirty="0"/>
              <a:t>组播侦听发现协议，是</a:t>
            </a:r>
            <a:r>
              <a:rPr lang="en-US" altLang="zh-CN" dirty="0"/>
              <a:t>IPv6</a:t>
            </a:r>
            <a:r>
              <a:rPr lang="zh-CN" altLang="en-US" dirty="0"/>
              <a:t>路由器所使用的一种协议，用以发现在其直连网络上的组播侦听者（即希望接收组播数据的节点）的存在，并且能明确发现这些邻居节点所感兴趣的组播组地址。</a:t>
            </a:r>
            <a:endParaRPr lang="en-US" altLang="zh-CN" dirty="0"/>
          </a:p>
          <a:p>
            <a:r>
              <a:rPr lang="zh-CN" altLang="en-US" dirty="0"/>
              <a:t>本章介绍不同版本</a:t>
            </a:r>
            <a:r>
              <a:rPr lang="en-US" altLang="zh-CN" dirty="0"/>
              <a:t>MLD</a:t>
            </a:r>
            <a:r>
              <a:rPr lang="zh-CN" altLang="en-US" dirty="0"/>
              <a:t>协议的基本原理及相关配置命令。</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8">
            <a:extLst>
              <a:ext uri="{FF2B5EF4-FFF2-40B4-BE49-F238E27FC236}">
                <a16:creationId xmlns:a16="http://schemas.microsoft.com/office/drawing/2014/main" id="{77C43A97-591B-41C5-B29B-D69029024C9D}"/>
              </a:ext>
            </a:extLst>
          </p:cNvPr>
          <p:cNvSpPr>
            <a:spLocks noGrp="1" noChangeArrowheads="1"/>
          </p:cNvSpPr>
          <p:nvPr>
            <p:ph idx="1"/>
          </p:nvPr>
        </p:nvSpPr>
        <p:spPr/>
        <p:txBody>
          <a:bodyPr/>
          <a:lstStyle/>
          <a:p>
            <a:r>
              <a:rPr lang="zh-CN" altLang="en-US" dirty="0"/>
              <a:t>学完本课程后，您应该能：</a:t>
            </a:r>
          </a:p>
          <a:p>
            <a:pPr lvl="1"/>
            <a:r>
              <a:rPr lang="zh-CN" altLang="en-US" dirty="0"/>
              <a:t>了解</a:t>
            </a:r>
            <a:r>
              <a:rPr lang="en-US" altLang="zh-CN" dirty="0"/>
              <a:t>MLD</a:t>
            </a:r>
            <a:r>
              <a:rPr lang="zh-CN" altLang="en-US" dirty="0"/>
              <a:t>的作用及基本原理</a:t>
            </a:r>
          </a:p>
          <a:p>
            <a:pPr lvl="1"/>
            <a:r>
              <a:rPr lang="zh-CN" altLang="en-US" dirty="0"/>
              <a:t>了解</a:t>
            </a:r>
            <a:r>
              <a:rPr lang="en-US" altLang="zh-CN" dirty="0"/>
              <a:t>MLDv1, v2</a:t>
            </a:r>
            <a:r>
              <a:rPr lang="zh-CN" altLang="en-US" dirty="0"/>
              <a:t>之间的区别</a:t>
            </a:r>
          </a:p>
          <a:p>
            <a:pPr lvl="1"/>
            <a:r>
              <a:rPr lang="zh-CN" altLang="en-US" dirty="0"/>
              <a:t>了解</a:t>
            </a:r>
            <a:r>
              <a:rPr lang="en-US" altLang="zh-CN" dirty="0"/>
              <a:t>SSM Mapping</a:t>
            </a:r>
            <a:r>
              <a:rPr lang="zh-CN" altLang="en-US" dirty="0"/>
              <a:t>的作用</a:t>
            </a:r>
          </a:p>
          <a:p>
            <a:pPr lvl="1"/>
            <a:r>
              <a:rPr lang="zh-CN" altLang="en-US" dirty="0"/>
              <a:t>掌握</a:t>
            </a:r>
            <a:r>
              <a:rPr lang="en-US" altLang="zh-CN" dirty="0"/>
              <a:t>MLD</a:t>
            </a:r>
            <a:r>
              <a:rPr lang="zh-CN" altLang="en-US" dirty="0"/>
              <a:t>的基本配置命令</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8618BE32-BF6F-48DD-8491-BB30134838AE}"/>
              </a:ext>
            </a:extLst>
          </p:cNvPr>
          <p:cNvSpPr>
            <a:spLocks noGrp="1" noChangeArrowheads="1"/>
          </p:cNvSpPr>
          <p:nvPr>
            <p:ph type="body" sz="quarter" idx="10"/>
          </p:nvPr>
        </p:nvSpPr>
        <p:spPr/>
        <p:txBody>
          <a:bodyPr/>
          <a:lstStyle/>
          <a:p>
            <a:r>
              <a:rPr lang="en-US" altLang="zh-CN" dirty="0"/>
              <a:t>MLD</a:t>
            </a:r>
            <a:r>
              <a:rPr lang="zh-CN" altLang="en-US" dirty="0"/>
              <a:t>协议概述</a:t>
            </a:r>
          </a:p>
          <a:p>
            <a:r>
              <a:rPr lang="en-US" altLang="zh-CN" dirty="0"/>
              <a:t>MLDv1</a:t>
            </a:r>
          </a:p>
          <a:p>
            <a:r>
              <a:rPr lang="en-US" altLang="zh-CN" dirty="0"/>
              <a:t>MLDv2</a:t>
            </a:r>
          </a:p>
          <a:p>
            <a:r>
              <a:rPr lang="en-US" altLang="zh-CN" dirty="0"/>
              <a:t>SSM Mapping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
            <a:extLst>
              <a:ext uri="{FF2B5EF4-FFF2-40B4-BE49-F238E27FC236}">
                <a16:creationId xmlns:a16="http://schemas.microsoft.com/office/drawing/2014/main" id="{28EC5794-A953-4365-8FC1-A187336D1841}"/>
              </a:ext>
            </a:extLst>
          </p:cNvPr>
          <p:cNvSpPr>
            <a:spLocks noGrp="1" noChangeArrowheads="1"/>
          </p:cNvSpPr>
          <p:nvPr>
            <p:ph type="title"/>
          </p:nvPr>
        </p:nvSpPr>
        <p:spPr/>
        <p:txBody>
          <a:bodyPr/>
          <a:lstStyle/>
          <a:p>
            <a:r>
              <a:rPr lang="en-US" altLang="zh-CN"/>
              <a:t>MLD</a:t>
            </a:r>
            <a:r>
              <a:rPr lang="zh-CN" altLang="en-US"/>
              <a:t>协议概述</a:t>
            </a:r>
          </a:p>
        </p:txBody>
      </p:sp>
      <p:sp>
        <p:nvSpPr>
          <p:cNvPr id="11267" name="Rectangle 15">
            <a:extLst>
              <a:ext uri="{FF2B5EF4-FFF2-40B4-BE49-F238E27FC236}">
                <a16:creationId xmlns:a16="http://schemas.microsoft.com/office/drawing/2014/main" id="{2728327F-F30F-4390-A7A4-AE92BA9833B7}"/>
              </a:ext>
            </a:extLst>
          </p:cNvPr>
          <p:cNvSpPr>
            <a:spLocks noGrp="1" noChangeArrowheads="1"/>
          </p:cNvSpPr>
          <p:nvPr>
            <p:ph type="body" sz="quarter" idx="10"/>
          </p:nvPr>
        </p:nvSpPr>
        <p:spPr/>
        <p:txBody>
          <a:bodyPr/>
          <a:lstStyle/>
          <a:p>
            <a:r>
              <a:rPr lang="en-US" altLang="zh-CN" dirty="0"/>
              <a:t>MLD</a:t>
            </a:r>
            <a:r>
              <a:rPr lang="zh-CN" altLang="en-US" dirty="0"/>
              <a:t>（</a:t>
            </a:r>
            <a:r>
              <a:rPr lang="en-US" altLang="zh-CN" dirty="0"/>
              <a:t>Multicast Listener Discovery)</a:t>
            </a:r>
            <a:r>
              <a:rPr lang="zh-CN" altLang="en-US" dirty="0"/>
              <a:t>组播侦听发现协议，用于</a:t>
            </a:r>
            <a:r>
              <a:rPr lang="en-US" altLang="zh-CN" dirty="0"/>
              <a:t>IPv6</a:t>
            </a:r>
            <a:r>
              <a:rPr lang="zh-CN" altLang="en-US" dirty="0"/>
              <a:t>组播中组成员管理。</a:t>
            </a:r>
          </a:p>
          <a:p>
            <a:r>
              <a:rPr lang="zh-CN" altLang="en-US" dirty="0"/>
              <a:t>到目前为止，</a:t>
            </a:r>
            <a:r>
              <a:rPr lang="en-US" altLang="zh-CN" dirty="0"/>
              <a:t>MLD</a:t>
            </a:r>
            <a:r>
              <a:rPr lang="zh-CN" altLang="en-US" dirty="0"/>
              <a:t>有两个版本：  </a:t>
            </a:r>
          </a:p>
          <a:p>
            <a:pPr lvl="1"/>
            <a:r>
              <a:rPr lang="en-US" altLang="zh-CN" dirty="0"/>
              <a:t>MLDv1 </a:t>
            </a:r>
            <a:r>
              <a:rPr lang="zh-CN" altLang="en-US" dirty="0"/>
              <a:t>版本（由 </a:t>
            </a:r>
            <a:r>
              <a:rPr lang="en-US" altLang="zh-CN" dirty="0"/>
              <a:t>RFC 2710 </a:t>
            </a:r>
            <a:r>
              <a:rPr lang="zh-CN" altLang="en-US" dirty="0"/>
              <a:t>定义），对应 </a:t>
            </a:r>
            <a:r>
              <a:rPr lang="en-US" altLang="zh-CN" dirty="0"/>
              <a:t>IGMPv2</a:t>
            </a:r>
            <a:r>
              <a:rPr lang="zh-CN" altLang="en-US" dirty="0"/>
              <a:t>。  </a:t>
            </a:r>
          </a:p>
          <a:p>
            <a:pPr lvl="1"/>
            <a:r>
              <a:rPr lang="en-US" altLang="zh-CN" dirty="0"/>
              <a:t>MLDv2 </a:t>
            </a:r>
            <a:r>
              <a:rPr lang="zh-CN" altLang="en-US" dirty="0"/>
              <a:t>版本（由 </a:t>
            </a:r>
            <a:r>
              <a:rPr lang="en-US" altLang="zh-CN" dirty="0"/>
              <a:t>RFC 3810 </a:t>
            </a:r>
            <a:r>
              <a:rPr lang="zh-CN" altLang="en-US" dirty="0"/>
              <a:t>定义），对应 </a:t>
            </a:r>
            <a:r>
              <a:rPr lang="en-US" altLang="zh-CN" dirty="0"/>
              <a:t>IGMPv3</a:t>
            </a:r>
            <a:r>
              <a:rPr lang="zh-CN" altLang="en-US" dirty="0"/>
              <a:t>。</a:t>
            </a:r>
            <a:endParaRPr lang="en-US" altLang="zh-CN" dirty="0"/>
          </a:p>
          <a:p>
            <a:r>
              <a:rPr lang="en-US" altLang="zh-CN" dirty="0"/>
              <a:t>MLDv1</a:t>
            </a:r>
            <a:r>
              <a:rPr lang="zh-CN" altLang="en-US" dirty="0"/>
              <a:t>主要基于查询和响应机制完成对</a:t>
            </a:r>
            <a:r>
              <a:rPr lang="en-US" altLang="zh-CN" dirty="0"/>
              <a:t>IPv6</a:t>
            </a:r>
            <a:r>
              <a:rPr lang="zh-CN" altLang="en-US" dirty="0"/>
              <a:t>组播组成员的管理。</a:t>
            </a:r>
            <a:r>
              <a:rPr lang="en-US" altLang="zh-CN" dirty="0"/>
              <a:t>MLDv2</a:t>
            </a:r>
            <a:r>
              <a:rPr lang="zh-CN" altLang="en-US" dirty="0"/>
              <a:t>的原理与 </a:t>
            </a:r>
            <a:r>
              <a:rPr lang="en-US" altLang="zh-CN" dirty="0"/>
              <a:t>MLDv1</a:t>
            </a:r>
            <a:r>
              <a:rPr lang="zh-CN" altLang="en-US" dirty="0"/>
              <a:t>基本相同，并新增了以下特性：  </a:t>
            </a:r>
          </a:p>
          <a:p>
            <a:pPr lvl="1"/>
            <a:r>
              <a:rPr lang="zh-CN" altLang="en-US" dirty="0"/>
              <a:t>对 </a:t>
            </a:r>
            <a:r>
              <a:rPr lang="en-US" altLang="zh-CN" dirty="0"/>
              <a:t>IPv6 </a:t>
            </a:r>
            <a:r>
              <a:rPr lang="zh-CN" altLang="en-US" dirty="0"/>
              <a:t>组播源的过滤；</a:t>
            </a:r>
          </a:p>
          <a:p>
            <a:pPr lvl="1"/>
            <a:r>
              <a:rPr lang="en-US" altLang="zh-CN" dirty="0"/>
              <a:t>IPv6 </a:t>
            </a:r>
            <a:r>
              <a:rPr lang="zh-CN" altLang="en-US" dirty="0"/>
              <a:t>组播组状态跟踪；</a:t>
            </a:r>
          </a:p>
          <a:p>
            <a:pPr lvl="1"/>
            <a:r>
              <a:rPr lang="zh-CN" altLang="en-US" dirty="0"/>
              <a:t>接收者主机的状态侦听。</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070CDC6-8BB9-439A-9176-C60E72F29288}"/>
              </a:ext>
            </a:extLst>
          </p:cNvPr>
          <p:cNvSpPr>
            <a:spLocks noGrp="1" noChangeArrowheads="1"/>
          </p:cNvSpPr>
          <p:nvPr>
            <p:ph type="title"/>
          </p:nvPr>
        </p:nvSpPr>
        <p:spPr/>
        <p:txBody>
          <a:bodyPr/>
          <a:lstStyle/>
          <a:p>
            <a:r>
              <a:rPr lang="en-US" altLang="zh-CN"/>
              <a:t>MLD</a:t>
            </a:r>
            <a:r>
              <a:rPr lang="zh-CN" altLang="en-US"/>
              <a:t>的用途</a:t>
            </a:r>
          </a:p>
        </p:txBody>
      </p:sp>
      <p:sp>
        <p:nvSpPr>
          <p:cNvPr id="12291" name="Rectangle 3">
            <a:extLst>
              <a:ext uri="{FF2B5EF4-FFF2-40B4-BE49-F238E27FC236}">
                <a16:creationId xmlns:a16="http://schemas.microsoft.com/office/drawing/2014/main" id="{32B11A95-54F4-43AC-A45E-FBBFD060C5E5}"/>
              </a:ext>
            </a:extLst>
          </p:cNvPr>
          <p:cNvSpPr>
            <a:spLocks noGrp="1" noChangeArrowheads="1"/>
          </p:cNvSpPr>
          <p:nvPr>
            <p:ph type="body" sz="quarter" idx="10"/>
          </p:nvPr>
        </p:nvSpPr>
        <p:spPr/>
        <p:txBody>
          <a:bodyPr/>
          <a:lstStyle/>
          <a:p>
            <a:r>
              <a:rPr lang="zh-CN" altLang="en-US" dirty="0"/>
              <a:t>组播侦听发现协议</a:t>
            </a:r>
            <a:r>
              <a:rPr lang="en-US" altLang="zh-CN" dirty="0"/>
              <a:t>MLD</a:t>
            </a:r>
            <a:r>
              <a:rPr lang="zh-CN" altLang="en-US" dirty="0"/>
              <a:t>用于</a:t>
            </a:r>
            <a:r>
              <a:rPr lang="en-US" altLang="zh-CN" dirty="0"/>
              <a:t>IPv6</a:t>
            </a:r>
            <a:r>
              <a:rPr lang="zh-CN" altLang="en-US" dirty="0"/>
              <a:t>路由器在其直连网段上发现组播侦听者 。</a:t>
            </a:r>
          </a:p>
          <a:p>
            <a:r>
              <a:rPr lang="zh-CN" altLang="en-US" dirty="0"/>
              <a:t>路由器通过</a:t>
            </a:r>
            <a:r>
              <a:rPr lang="en-US" altLang="zh-CN" dirty="0"/>
              <a:t>MLD</a:t>
            </a:r>
            <a:r>
              <a:rPr lang="zh-CN" altLang="en-US" dirty="0"/>
              <a:t>协议，可以了解到在自己的直连网段上是否有组播组的侦听者，并在数据库里做相应记录。同时，路由器还维护与这些组播地址相联系的定时器信息。</a:t>
            </a:r>
          </a:p>
          <a:p>
            <a:r>
              <a:rPr lang="zh-CN" altLang="en-US" dirty="0"/>
              <a:t>配置</a:t>
            </a:r>
            <a:r>
              <a:rPr lang="en-US" altLang="zh-CN" dirty="0"/>
              <a:t>MLD</a:t>
            </a:r>
            <a:r>
              <a:rPr lang="zh-CN" altLang="en-US" dirty="0"/>
              <a:t>的路由器使用</a:t>
            </a:r>
            <a:r>
              <a:rPr lang="en-US" altLang="zh-CN" dirty="0"/>
              <a:t>IPv6</a:t>
            </a:r>
            <a:r>
              <a:rPr lang="zh-CN" altLang="en-US" dirty="0"/>
              <a:t>单播链路本地地址作为源地址发送</a:t>
            </a:r>
            <a:r>
              <a:rPr lang="en-US" altLang="zh-CN" dirty="0"/>
              <a:t>MLD</a:t>
            </a:r>
            <a:r>
              <a:rPr lang="zh-CN" altLang="en-US" dirty="0"/>
              <a:t>报文。</a:t>
            </a:r>
          </a:p>
          <a:p>
            <a:r>
              <a:rPr lang="en-US" altLang="zh-CN" dirty="0"/>
              <a:t>MLD</a:t>
            </a:r>
            <a:r>
              <a:rPr lang="zh-CN" altLang="en-US" dirty="0"/>
              <a:t>使用</a:t>
            </a:r>
            <a:r>
              <a:rPr lang="en-US" altLang="zh-CN" dirty="0"/>
              <a:t>ICMP</a:t>
            </a:r>
            <a:r>
              <a:rPr lang="zh-CN" altLang="en-US" dirty="0"/>
              <a:t>来携带消息所有的</a:t>
            </a:r>
            <a:r>
              <a:rPr lang="en-US" altLang="zh-CN" dirty="0"/>
              <a:t>MLD</a:t>
            </a:r>
            <a:r>
              <a:rPr lang="zh-CN" altLang="en-US" dirty="0"/>
              <a:t>报文被限制在本地链路上，跳数为</a:t>
            </a:r>
            <a:r>
              <a:rPr lang="en-US" altLang="zh-CN" dirty="0"/>
              <a:t>1 </a:t>
            </a:r>
            <a:r>
              <a:rPr lang="zh-CN" altLang="en-US" dirty="0"/>
              <a:t>。</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D4B891B9-55F0-461B-B344-9D76A713E6B2}"/>
              </a:ext>
            </a:extLst>
          </p:cNvPr>
          <p:cNvSpPr>
            <a:spLocks noGrp="1" noChangeArrowheads="1"/>
          </p:cNvSpPr>
          <p:nvPr>
            <p:ph type="body" sz="quarter" idx="10"/>
          </p:nvPr>
        </p:nvSpPr>
        <p:spPr/>
        <p:txBody>
          <a:bodyPr/>
          <a:lstStyle/>
          <a:p>
            <a:r>
              <a:rPr lang="en-US" altLang="zh-CN" dirty="0"/>
              <a:t>MLD</a:t>
            </a:r>
            <a:r>
              <a:rPr lang="zh-CN" altLang="en-US" dirty="0"/>
              <a:t>协议概述</a:t>
            </a:r>
          </a:p>
          <a:p>
            <a:r>
              <a:rPr lang="en-US" altLang="zh-CN" dirty="0"/>
              <a:t>MLDv1</a:t>
            </a:r>
          </a:p>
          <a:p>
            <a:r>
              <a:rPr lang="en-US" altLang="zh-CN" dirty="0"/>
              <a:t>MLDv2</a:t>
            </a:r>
          </a:p>
          <a:p>
            <a:r>
              <a:rPr lang="en-US" altLang="zh-CN" dirty="0"/>
              <a:t>SSM Mapping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9ABDE12-264C-48F2-A3CA-43EC300AE125}"/>
              </a:ext>
            </a:extLst>
          </p:cNvPr>
          <p:cNvSpPr>
            <a:spLocks noGrp="1" noChangeArrowheads="1"/>
          </p:cNvSpPr>
          <p:nvPr>
            <p:ph type="title"/>
          </p:nvPr>
        </p:nvSpPr>
        <p:spPr/>
        <p:txBody>
          <a:bodyPr/>
          <a:lstStyle/>
          <a:p>
            <a:r>
              <a:rPr lang="en-US" altLang="zh-CN" dirty="0"/>
              <a:t>MLDv1</a:t>
            </a:r>
            <a:r>
              <a:rPr lang="zh-CN" altLang="en-US" dirty="0"/>
              <a:t>报文格式</a:t>
            </a:r>
          </a:p>
        </p:txBody>
      </p:sp>
      <p:sp>
        <p:nvSpPr>
          <p:cNvPr id="3" name="文本占位符 2">
            <a:extLst>
              <a:ext uri="{FF2B5EF4-FFF2-40B4-BE49-F238E27FC236}">
                <a16:creationId xmlns:a16="http://schemas.microsoft.com/office/drawing/2014/main" id="{B944130F-2D03-4F53-BB8C-34DF8BB66C04}"/>
              </a:ext>
            </a:extLst>
          </p:cNvPr>
          <p:cNvSpPr>
            <a:spLocks noGrp="1"/>
          </p:cNvSpPr>
          <p:nvPr>
            <p:ph type="body" sz="quarter" idx="10"/>
          </p:nvPr>
        </p:nvSpPr>
        <p:spPr/>
        <p:txBody>
          <a:bodyPr/>
          <a:lstStyle/>
          <a:p>
            <a:r>
              <a:rPr lang="zh-CN" altLang="en-US" dirty="0"/>
              <a:t>类型（</a:t>
            </a:r>
            <a:r>
              <a:rPr lang="en-US" altLang="zh-CN" dirty="0"/>
              <a:t>Type</a:t>
            </a:r>
            <a:r>
              <a:rPr lang="zh-CN" altLang="en-US" dirty="0"/>
              <a:t>）：</a:t>
            </a:r>
            <a:r>
              <a:rPr lang="en-US" altLang="zh-CN" dirty="0"/>
              <a:t>MLD</a:t>
            </a:r>
            <a:r>
              <a:rPr lang="zh-CN" altLang="en-US" dirty="0"/>
              <a:t>消息共有三种。</a:t>
            </a:r>
          </a:p>
          <a:p>
            <a:pPr lvl="1"/>
            <a:r>
              <a:rPr lang="zh-CN" altLang="en-US" dirty="0"/>
              <a:t>组播侦听查询（类型值＝</a:t>
            </a:r>
            <a:r>
              <a:rPr lang="en-US" altLang="zh-CN" dirty="0"/>
              <a:t>130</a:t>
            </a:r>
            <a:r>
              <a:rPr lang="zh-CN" altLang="en-US" dirty="0"/>
              <a:t>），可分为两种子类型：</a:t>
            </a:r>
          </a:p>
          <a:p>
            <a:pPr lvl="2"/>
            <a:r>
              <a:rPr lang="zh-CN" altLang="en-US" dirty="0"/>
              <a:t>普遍查询：用于获得在所连网络上具有侦听者的组播地址。</a:t>
            </a:r>
          </a:p>
          <a:p>
            <a:pPr lvl="2"/>
            <a:r>
              <a:rPr lang="zh-CN" altLang="en-US" dirty="0"/>
              <a:t>特定组播地址查询：用于获得在所连网络上对一特定组播地址是否存在侦听者。</a:t>
            </a:r>
          </a:p>
          <a:p>
            <a:pPr lvl="1"/>
            <a:r>
              <a:rPr lang="zh-CN" altLang="en-US" dirty="0"/>
              <a:t>组播侦听报告（类型值＝</a:t>
            </a:r>
            <a:r>
              <a:rPr lang="en-US" altLang="zh-CN" dirty="0"/>
              <a:t>131</a:t>
            </a:r>
            <a:r>
              <a:rPr lang="zh-CN" altLang="en-US" dirty="0"/>
              <a:t>）</a:t>
            </a:r>
          </a:p>
          <a:p>
            <a:pPr lvl="1"/>
            <a:r>
              <a:rPr lang="zh-CN" altLang="en-US" dirty="0"/>
              <a:t>组播侦听离开（ </a:t>
            </a:r>
            <a:r>
              <a:rPr lang="en-US" altLang="zh-CN" dirty="0"/>
              <a:t>Multicast Listener Done</a:t>
            </a:r>
            <a:r>
              <a:rPr lang="zh-CN" altLang="en-US" dirty="0"/>
              <a:t>）</a:t>
            </a:r>
            <a:r>
              <a:rPr lang="en-US" altLang="zh-CN" dirty="0"/>
              <a:t>(</a:t>
            </a:r>
            <a:r>
              <a:rPr lang="zh-CN" altLang="en-US" dirty="0"/>
              <a:t>类型值＝</a:t>
            </a:r>
            <a:r>
              <a:rPr lang="en-US" altLang="zh-CN" dirty="0"/>
              <a:t>132)</a:t>
            </a:r>
          </a:p>
          <a:p>
            <a:endParaRPr lang="zh-CN" altLang="en-US" dirty="0"/>
          </a:p>
          <a:p>
            <a:endParaRPr lang="zh-CN" altLang="en-US" dirty="0"/>
          </a:p>
        </p:txBody>
      </p:sp>
      <p:graphicFrame>
        <p:nvGraphicFramePr>
          <p:cNvPr id="22" name="Group 32">
            <a:extLst>
              <a:ext uri="{FF2B5EF4-FFF2-40B4-BE49-F238E27FC236}">
                <a16:creationId xmlns:a16="http://schemas.microsoft.com/office/drawing/2014/main" id="{C9D4F136-E065-402F-AB36-92B1F05DB224}"/>
              </a:ext>
            </a:extLst>
          </p:cNvPr>
          <p:cNvGraphicFramePr>
            <a:graphicFrameLocks/>
          </p:cNvGraphicFramePr>
          <p:nvPr>
            <p:extLst>
              <p:ext uri="{D42A27DB-BD31-4B8C-83A1-F6EECF244321}">
                <p14:modId xmlns:p14="http://schemas.microsoft.com/office/powerpoint/2010/main" val="2504779832"/>
              </p:ext>
            </p:extLst>
          </p:nvPr>
        </p:nvGraphicFramePr>
        <p:xfrm>
          <a:off x="1703512" y="4761148"/>
          <a:ext cx="5713412" cy="1389397"/>
        </p:xfrm>
        <a:graphic>
          <a:graphicData uri="http://schemas.openxmlformats.org/drawingml/2006/table">
            <a:tbl>
              <a:tblPr/>
              <a:tblGrid>
                <a:gridCol w="1405919">
                  <a:extLst>
                    <a:ext uri="{9D8B030D-6E8A-4147-A177-3AD203B41FA5}">
                      <a16:colId xmlns:a16="http://schemas.microsoft.com/office/drawing/2014/main" val="20000"/>
                    </a:ext>
                  </a:extLst>
                </a:gridCol>
                <a:gridCol w="1378556">
                  <a:extLst>
                    <a:ext uri="{9D8B030D-6E8A-4147-A177-3AD203B41FA5}">
                      <a16:colId xmlns:a16="http://schemas.microsoft.com/office/drawing/2014/main" val="20001"/>
                    </a:ext>
                  </a:extLst>
                </a:gridCol>
                <a:gridCol w="2928937">
                  <a:extLst>
                    <a:ext uri="{9D8B030D-6E8A-4147-A177-3AD203B41FA5}">
                      <a16:colId xmlns:a16="http://schemas.microsoft.com/office/drawing/2014/main" val="20003"/>
                    </a:ext>
                  </a:extLst>
                </a:gridCol>
              </a:tblGrid>
              <a:tr h="414258">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Type</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Code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Checksum</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14258">
                <a:tc gridSpan="2">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Maximum Response Delay</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a:txBody>
                    <a:bodyPr/>
                    <a:lstStyle/>
                    <a:p>
                      <a:pPr algn="ctr" fontAlgn="base">
                        <a:defRPr/>
                      </a:pPr>
                      <a:r>
                        <a:rPr kumimoji="1" lang="en-GB" altLang="zh-CN" sz="1600" dirty="0">
                          <a:latin typeface="微软雅黑" panose="020B0503020204020204" pitchFamily="34" charset="-122"/>
                          <a:ea typeface="微软雅黑" panose="020B0503020204020204" pitchFamily="34" charset="-122"/>
                        </a:rPr>
                        <a:t>Reserved</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540163">
                <a:tc gridSpan="3">
                  <a:txBody>
                    <a:bodyPr/>
                    <a:lstStyle/>
                    <a:p>
                      <a:pPr algn="ctr" fontAlgn="base">
                        <a:defRPr/>
                      </a:pPr>
                      <a:r>
                        <a:rPr kumimoji="1" lang="en-GB" altLang="zh-CN" sz="1600" dirty="0">
                          <a:latin typeface="微软雅黑" panose="020B0503020204020204" pitchFamily="34" charset="-122"/>
                          <a:ea typeface="微软雅黑" panose="020B0503020204020204" pitchFamily="34" charset="-122"/>
                        </a:rPr>
                        <a:t>Multicast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28" name="Line 15">
            <a:extLst>
              <a:ext uri="{FF2B5EF4-FFF2-40B4-BE49-F238E27FC236}">
                <a16:creationId xmlns:a16="http://schemas.microsoft.com/office/drawing/2014/main" id="{D5C8584D-2A25-44A5-B809-474567023B67}"/>
              </a:ext>
            </a:extLst>
          </p:cNvPr>
          <p:cNvSpPr>
            <a:spLocks noChangeShapeType="1"/>
          </p:cNvSpPr>
          <p:nvPr/>
        </p:nvSpPr>
        <p:spPr bwMode="auto">
          <a:xfrm>
            <a:off x="1762615" y="4526393"/>
            <a:ext cx="2306744" cy="0"/>
          </a:xfrm>
          <a:prstGeom prst="line">
            <a:avLst/>
          </a:prstGeom>
          <a:noFill/>
          <a:ln w="12700">
            <a:solidFill>
              <a:schemeClr val="bg1">
                <a:lumMod val="50000"/>
              </a:schemeClr>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16">
            <a:extLst>
              <a:ext uri="{FF2B5EF4-FFF2-40B4-BE49-F238E27FC236}">
                <a16:creationId xmlns:a16="http://schemas.microsoft.com/office/drawing/2014/main" id="{FE41A206-F818-4B19-B217-5E49394567CA}"/>
              </a:ext>
            </a:extLst>
          </p:cNvPr>
          <p:cNvSpPr>
            <a:spLocks noChangeShapeType="1"/>
          </p:cNvSpPr>
          <p:nvPr/>
        </p:nvSpPr>
        <p:spPr bwMode="auto">
          <a:xfrm flipV="1">
            <a:off x="4750947" y="4526393"/>
            <a:ext cx="2595882" cy="0"/>
          </a:xfrm>
          <a:prstGeom prst="line">
            <a:avLst/>
          </a:prstGeom>
          <a:noFill/>
          <a:ln w="12700">
            <a:solidFill>
              <a:schemeClr val="bg1">
                <a:lumMod val="50000"/>
              </a:schemeClr>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17">
            <a:extLst>
              <a:ext uri="{FF2B5EF4-FFF2-40B4-BE49-F238E27FC236}">
                <a16:creationId xmlns:a16="http://schemas.microsoft.com/office/drawing/2014/main" id="{213798EC-BBA1-4011-8BD9-B89D2C6422B9}"/>
              </a:ext>
            </a:extLst>
          </p:cNvPr>
          <p:cNvSpPr>
            <a:spLocks noChangeArrowheads="1"/>
          </p:cNvSpPr>
          <p:nvPr/>
        </p:nvSpPr>
        <p:spPr bwMode="auto">
          <a:xfrm>
            <a:off x="3984391" y="4349659"/>
            <a:ext cx="851525" cy="337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kumimoji="1" lang="en-US" altLang="zh-CN" sz="1600" b="1" i="0" dirty="0">
                <a:solidFill>
                  <a:schemeClr val="bg1">
                    <a:lumMod val="50000"/>
                  </a:schemeClr>
                </a:solidFill>
                <a:ea typeface="標楷體" pitchFamily="65" charset="-128"/>
              </a:rPr>
              <a:t>32 Bits</a:t>
            </a:r>
            <a:endParaRPr kumimoji="1" lang="en-US" altLang="zh-TW" sz="1600" b="1" i="0" dirty="0">
              <a:solidFill>
                <a:schemeClr val="bg1">
                  <a:lumMod val="50000"/>
                </a:schemeClr>
              </a:solidFill>
              <a:ea typeface="標楷體" pitchFamily="65" charset="-128"/>
            </a:endParaRPr>
          </a:p>
        </p:txBody>
      </p:sp>
      <p:sp>
        <p:nvSpPr>
          <p:cNvPr id="31" name="Line 18">
            <a:extLst>
              <a:ext uri="{FF2B5EF4-FFF2-40B4-BE49-F238E27FC236}">
                <a16:creationId xmlns:a16="http://schemas.microsoft.com/office/drawing/2014/main" id="{CB2268CA-D10F-45A5-864E-863BB98DD3AA}"/>
              </a:ext>
            </a:extLst>
          </p:cNvPr>
          <p:cNvSpPr>
            <a:spLocks noChangeShapeType="1"/>
          </p:cNvSpPr>
          <p:nvPr/>
        </p:nvSpPr>
        <p:spPr bwMode="auto">
          <a:xfrm flipH="1" flipV="1">
            <a:off x="7416924" y="4346373"/>
            <a:ext cx="0" cy="4320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8">
            <a:extLst>
              <a:ext uri="{FF2B5EF4-FFF2-40B4-BE49-F238E27FC236}">
                <a16:creationId xmlns:a16="http://schemas.microsoft.com/office/drawing/2014/main" id="{30F37DFF-F96B-4E48-B569-0952CFB36CB2}"/>
              </a:ext>
            </a:extLst>
          </p:cNvPr>
          <p:cNvSpPr>
            <a:spLocks noChangeShapeType="1"/>
          </p:cNvSpPr>
          <p:nvPr/>
        </p:nvSpPr>
        <p:spPr bwMode="auto">
          <a:xfrm flipH="1" flipV="1">
            <a:off x="1703512" y="4346373"/>
            <a:ext cx="0" cy="4320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自定义 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purl.org/dc/dcmitype/"/>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60306E2A-4E4E-4AFD-B797-82A4EC932F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62903</TotalTime>
  <Words>4303</Words>
  <Application>Microsoft Office PowerPoint</Application>
  <PresentationFormat>宽屏</PresentationFormat>
  <Paragraphs>463</Paragraphs>
  <Slides>29</Slides>
  <Notes>25</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FrutigerNext LT Light</vt:lpstr>
      <vt:lpstr>FrutigerNext LT Medium</vt:lpstr>
      <vt:lpstr>FrutigerNext LT Regular</vt:lpstr>
      <vt:lpstr>华文细黑</vt:lpstr>
      <vt:lpstr>微软雅黑</vt:lpstr>
      <vt:lpstr>Arial</vt:lpstr>
      <vt:lpstr>Wingdings</vt:lpstr>
      <vt:lpstr>培训与认证部-母版</vt:lpstr>
      <vt:lpstr>PowerPoint 演示文稿</vt:lpstr>
      <vt:lpstr>PowerPoint 演示文稿</vt:lpstr>
      <vt:lpstr>PowerPoint 演示文稿</vt:lpstr>
      <vt:lpstr>PowerPoint 演示文稿</vt:lpstr>
      <vt:lpstr>PowerPoint 演示文稿</vt:lpstr>
      <vt:lpstr>MLD协议概述</vt:lpstr>
      <vt:lpstr>MLD的用途</vt:lpstr>
      <vt:lpstr>PowerPoint 演示文稿</vt:lpstr>
      <vt:lpstr>MLDv1报文格式</vt:lpstr>
      <vt:lpstr>查询器选举机制 </vt:lpstr>
      <vt:lpstr>组成员加入过程</vt:lpstr>
      <vt:lpstr>组成员离开过程</vt:lpstr>
      <vt:lpstr>PowerPoint 演示文稿</vt:lpstr>
      <vt:lpstr>MLDv2查询消息报文格式</vt:lpstr>
      <vt:lpstr>MLDv2报告消息报文格式</vt:lpstr>
      <vt:lpstr>指定组播源-组查询 </vt:lpstr>
      <vt:lpstr>MLD配置实例</vt:lpstr>
      <vt:lpstr>配置Router A</vt:lpstr>
      <vt:lpstr>配置Router B</vt:lpstr>
      <vt:lpstr>查看查询器</vt:lpstr>
      <vt:lpstr>PowerPoint 演示文稿</vt:lpstr>
      <vt:lpstr>MLD SSM Mapping </vt:lpstr>
      <vt:lpstr>配置MLD SSM Mapping（1） </vt:lpstr>
      <vt:lpstr>配置MLD SSM Mapping（2） </vt:lpstr>
      <vt:lpstr>配置MLD SSM Mapping实例</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2359</cp:revision>
  <dcterms:created xsi:type="dcterms:W3CDTF">2003-08-21T06:48:56Z</dcterms:created>
  <dcterms:modified xsi:type="dcterms:W3CDTF">2021-08-17T06:40:35Z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(3)tj7NMEvHItc6NCc+xXIA9tAWwjOCvMOqUY/uvikaKs/lMp8dFVxMtFxJztfM4KZwlMfVHugA
un9YmVydLqhbIhaHtHs/dXOUJQjNrEDUFAhkD5pcysbG5j9yKXFCsAW7dArIOCSW7O1w5L5m
KnYfHZQTYrGax0JBjlVy3ROeXFYgWS8q6eBOAxkhoOGdkwhI9OoIoAR0r5ol5jAQk8kEVogf
+WTtoCbTWDe1YmW9GR</vt:lpwstr>
  </property>
  <property fmtid="{D5CDD505-2E9C-101B-9397-08002B2CF9AE}" pid="18" name="_2015_ms_pID_7253431">
    <vt:lpwstr>Q6lEOjr8CledjD6yJJA5zV27RdqxEd9QQ8EXqIiuHyqLm2IB8cs0da
D9YXyEr1y5ty3uTu3x7xhQo/X1Oyp/eGvbouO+wiipqTv2F5UqMldkx+tbq26EZRYVLVLCWC
bFIuAGm7KAwOx4dDubXDXeUNQI8Vh1qMFu2G4Gj5jmCh7NguzR6QZwrksycTvWIZtXWHlJHZ
2GSL/Xx34CICgh2K/BW3UC4e9XUZuK5Zvh6W</vt:lpwstr>
  </property>
  <property fmtid="{D5CDD505-2E9C-101B-9397-08002B2CF9AE}" pid="19" name="_2015_ms_pID_7253432">
    <vt:lpwstr>Vw46MqjTlO2JNvF0TvFGg4Tg4SHiTYmjKpJj
MHmwcLIIoXRelmSaVRtJDBNt7a0dew==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1550190944</vt:lpwstr>
  </property>
</Properties>
</file>