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020" y="0"/>
            <a:ext cx="13555980" cy="68199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1932" y="-1"/>
            <a:ext cx="5786628" cy="102869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4638294" y="2253233"/>
            <a:ext cx="967740" cy="993775"/>
          </a:xfrm>
          <a:custGeom>
            <a:avLst/>
            <a:gdLst/>
            <a:ahLst/>
            <a:cxnLst/>
            <a:rect l="l" t="t" r="r" b="b"/>
            <a:pathLst>
              <a:path w="967739" h="993775">
                <a:moveTo>
                  <a:pt x="0" y="0"/>
                </a:moveTo>
                <a:lnTo>
                  <a:pt x="92836" y="953897"/>
                </a:lnTo>
                <a:lnTo>
                  <a:pt x="967739" y="993648"/>
                </a:lnTo>
                <a:lnTo>
                  <a:pt x="848486" y="13208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638294" y="2253233"/>
            <a:ext cx="967740" cy="993775"/>
          </a:xfrm>
          <a:custGeom>
            <a:avLst/>
            <a:gdLst/>
            <a:ahLst/>
            <a:cxnLst/>
            <a:rect l="l" t="t" r="r" b="b"/>
            <a:pathLst>
              <a:path w="967739" h="993775">
                <a:moveTo>
                  <a:pt x="0" y="0"/>
                </a:moveTo>
                <a:lnTo>
                  <a:pt x="848486" y="13208"/>
                </a:lnTo>
                <a:lnTo>
                  <a:pt x="967739" y="993648"/>
                </a:lnTo>
                <a:lnTo>
                  <a:pt x="92836" y="953897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119229" y="141858"/>
            <a:ext cx="4469130" cy="711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1F1F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65446" y="2640583"/>
            <a:ext cx="13112750" cy="6417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app.goo.gl/Zm6q9ki3wepBh5UM8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app.goo.gl/2JK5n3b9EFyPy2aV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ps.app.goo.gl/5UtBzZJZRSHRxLs87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19" y="-4"/>
            <a:ext cx="18242280" cy="10287000"/>
            <a:chOff x="45719" y="-4"/>
            <a:chExt cx="1824228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9" y="-4"/>
              <a:ext cx="18242280" cy="10287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39" y="1228344"/>
              <a:ext cx="15758160" cy="7619746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01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832718" y="3207258"/>
            <a:ext cx="31508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420" dirty="0">
                <a:solidFill>
                  <a:srgbClr val="1F1F1F"/>
                </a:solidFill>
                <a:latin typeface="Trebuchet MS"/>
                <a:cs typeface="Trebuchet MS"/>
              </a:rPr>
              <a:t>SOH</a:t>
            </a:r>
            <a:r>
              <a:rPr sz="4500" b="1" spc="-305" dirty="0">
                <a:solidFill>
                  <a:srgbClr val="1F1F1F"/>
                </a:solidFill>
                <a:latin typeface="Trebuchet MS"/>
                <a:cs typeface="Trebuchet MS"/>
              </a:rPr>
              <a:t> </a:t>
            </a:r>
            <a:r>
              <a:rPr sz="4500" b="1" spc="270" dirty="0">
                <a:solidFill>
                  <a:srgbClr val="1F1F1F"/>
                </a:solidFill>
                <a:latin typeface="Trebuchet MS"/>
                <a:cs typeface="Trebuchet MS"/>
              </a:rPr>
              <a:t>Space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77665" y="4850701"/>
            <a:ext cx="5165725" cy="378460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Calibri"/>
                <a:cs typeface="Calibri"/>
              </a:rPr>
              <a:t>Possible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options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for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SOH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Revenue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Proposed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Sites.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333500"/>
            <a:ext cx="4210050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02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40407"/>
            <a:ext cx="1630680" cy="8547100"/>
          </a:xfrm>
          <a:custGeom>
            <a:avLst/>
            <a:gdLst/>
            <a:ahLst/>
            <a:cxnLst/>
            <a:rect l="l" t="t" r="r" b="b"/>
            <a:pathLst>
              <a:path w="1630680" h="8547100">
                <a:moveTo>
                  <a:pt x="1630680" y="0"/>
                </a:moveTo>
                <a:lnTo>
                  <a:pt x="0" y="0"/>
                </a:lnTo>
                <a:lnTo>
                  <a:pt x="0" y="8546592"/>
                </a:lnTo>
                <a:lnTo>
                  <a:pt x="1630680" y="8546592"/>
                </a:lnTo>
                <a:lnTo>
                  <a:pt x="1630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037189" y="495376"/>
            <a:ext cx="57531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75" dirty="0"/>
              <a:t>Platina</a:t>
            </a:r>
            <a:r>
              <a:rPr spc="-305" dirty="0"/>
              <a:t> </a:t>
            </a:r>
            <a:r>
              <a:rPr spc="100" dirty="0"/>
              <a:t>Mall,</a:t>
            </a:r>
            <a:r>
              <a:rPr spc="-300" dirty="0"/>
              <a:t> </a:t>
            </a:r>
            <a:r>
              <a:rPr spc="160" dirty="0"/>
              <a:t>Howrah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738883" y="38097"/>
            <a:ext cx="13839825" cy="10248900"/>
            <a:chOff x="1738883" y="38097"/>
            <a:chExt cx="13839825" cy="10248900"/>
          </a:xfrm>
        </p:grpSpPr>
        <p:sp>
          <p:nvSpPr>
            <p:cNvPr id="7" name="object 7"/>
            <p:cNvSpPr/>
            <p:nvPr/>
          </p:nvSpPr>
          <p:spPr>
            <a:xfrm>
              <a:off x="14478000" y="1264919"/>
              <a:ext cx="1100455" cy="192405"/>
            </a:xfrm>
            <a:custGeom>
              <a:avLst/>
              <a:gdLst/>
              <a:ahLst/>
              <a:cxnLst/>
              <a:rect l="l" t="t" r="r" b="b"/>
              <a:pathLst>
                <a:path w="1100455" h="192405">
                  <a:moveTo>
                    <a:pt x="110032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1100328" y="192024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38883" y="38097"/>
              <a:ext cx="5786628" cy="1024889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870192" y="961643"/>
              <a:ext cx="1984375" cy="368935"/>
            </a:xfrm>
            <a:custGeom>
              <a:avLst/>
              <a:gdLst/>
              <a:ahLst/>
              <a:cxnLst/>
              <a:rect l="l" t="t" r="r" b="b"/>
              <a:pathLst>
                <a:path w="1984375" h="368934">
                  <a:moveTo>
                    <a:pt x="1984248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1984248" y="368807"/>
                  </a:lnTo>
                  <a:lnTo>
                    <a:pt x="198424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870192" y="961643"/>
              <a:ext cx="1984375" cy="368935"/>
            </a:xfrm>
            <a:custGeom>
              <a:avLst/>
              <a:gdLst/>
              <a:ahLst/>
              <a:cxnLst/>
              <a:rect l="l" t="t" r="r" b="b"/>
              <a:pathLst>
                <a:path w="1984375" h="368934">
                  <a:moveTo>
                    <a:pt x="0" y="368807"/>
                  </a:moveTo>
                  <a:lnTo>
                    <a:pt x="1984248" y="368807"/>
                  </a:lnTo>
                  <a:lnTo>
                    <a:pt x="1984248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525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49820" y="979678"/>
            <a:ext cx="17564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libri"/>
                <a:cs typeface="Calibri"/>
              </a:rPr>
              <a:t>2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way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façade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12964" y="9823702"/>
            <a:ext cx="8769350" cy="370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3238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4"/>
              </a:spcBef>
            </a:pPr>
            <a:r>
              <a:rPr sz="18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Google</a:t>
            </a:r>
            <a:r>
              <a:rPr sz="1800" u="sng" spc="-1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Link</a:t>
            </a: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sng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-</a:t>
            </a:r>
            <a:r>
              <a:rPr sz="1800" u="sng" spc="-25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 </a:t>
            </a: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https://maps.app.goo.gl/Zm6q9ki3wepBh5UM8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766060" y="1251330"/>
            <a:ext cx="13716000" cy="8472170"/>
            <a:chOff x="2766060" y="1251330"/>
            <a:chExt cx="13716000" cy="847217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3924" y="1444751"/>
              <a:ext cx="8708136" cy="827836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04160" y="2624327"/>
              <a:ext cx="10226040" cy="4348480"/>
            </a:xfrm>
            <a:custGeom>
              <a:avLst/>
              <a:gdLst/>
              <a:ahLst/>
              <a:cxnLst/>
              <a:rect l="l" t="t" r="r" b="b"/>
              <a:pathLst>
                <a:path w="10226040" h="4348480">
                  <a:moveTo>
                    <a:pt x="9540240" y="2900172"/>
                  </a:moveTo>
                  <a:lnTo>
                    <a:pt x="8778240" y="4347972"/>
                  </a:lnTo>
                </a:path>
                <a:path w="10226040" h="4348480">
                  <a:moveTo>
                    <a:pt x="9540240" y="2900172"/>
                  </a:moveTo>
                  <a:lnTo>
                    <a:pt x="10226040" y="3204972"/>
                  </a:lnTo>
                </a:path>
                <a:path w="10226040" h="4348480">
                  <a:moveTo>
                    <a:pt x="4066920" y="2062226"/>
                  </a:moveTo>
                  <a:lnTo>
                    <a:pt x="1162812" y="0"/>
                  </a:lnTo>
                </a:path>
                <a:path w="10226040" h="4348480">
                  <a:moveTo>
                    <a:pt x="1162812" y="4572"/>
                  </a:moveTo>
                  <a:lnTo>
                    <a:pt x="0" y="1511427"/>
                  </a:lnTo>
                </a:path>
              </a:pathLst>
            </a:custGeom>
            <a:ln w="76200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639562" y="1251330"/>
              <a:ext cx="6704965" cy="4273550"/>
            </a:xfrm>
            <a:custGeom>
              <a:avLst/>
              <a:gdLst/>
              <a:ahLst/>
              <a:cxnLst/>
              <a:rect l="l" t="t" r="r" b="b"/>
              <a:pathLst>
                <a:path w="6704965" h="4273550">
                  <a:moveTo>
                    <a:pt x="1767967" y="91186"/>
                  </a:moveTo>
                  <a:lnTo>
                    <a:pt x="1737233" y="68580"/>
                  </a:lnTo>
                  <a:lnTo>
                    <a:pt x="52705" y="2345144"/>
                  </a:lnTo>
                  <a:lnTo>
                    <a:pt x="22098" y="2322449"/>
                  </a:lnTo>
                  <a:lnTo>
                    <a:pt x="0" y="2448445"/>
                  </a:lnTo>
                  <a:lnTo>
                    <a:pt x="113919" y="2390521"/>
                  </a:lnTo>
                  <a:lnTo>
                    <a:pt x="103974" y="2383155"/>
                  </a:lnTo>
                  <a:lnTo>
                    <a:pt x="83324" y="2367851"/>
                  </a:lnTo>
                  <a:lnTo>
                    <a:pt x="1767967" y="91186"/>
                  </a:lnTo>
                  <a:close/>
                </a:path>
                <a:path w="6704965" h="4273550">
                  <a:moveTo>
                    <a:pt x="6704838" y="4273423"/>
                  </a:moveTo>
                  <a:lnTo>
                    <a:pt x="6684962" y="4225544"/>
                  </a:lnTo>
                  <a:lnTo>
                    <a:pt x="6655816" y="4155313"/>
                  </a:lnTo>
                  <a:lnTo>
                    <a:pt x="6630810" y="4184218"/>
                  </a:lnTo>
                  <a:lnTo>
                    <a:pt x="1792478" y="0"/>
                  </a:lnTo>
                  <a:lnTo>
                    <a:pt x="1767586" y="28702"/>
                  </a:lnTo>
                  <a:lnTo>
                    <a:pt x="6605892" y="4213022"/>
                  </a:lnTo>
                  <a:lnTo>
                    <a:pt x="6581013" y="4241800"/>
                  </a:lnTo>
                  <a:lnTo>
                    <a:pt x="6704838" y="4273423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03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40407"/>
            <a:ext cx="1630680" cy="8547100"/>
          </a:xfrm>
          <a:custGeom>
            <a:avLst/>
            <a:gdLst/>
            <a:ahLst/>
            <a:cxnLst/>
            <a:rect l="l" t="t" r="r" b="b"/>
            <a:pathLst>
              <a:path w="1630680" h="8547100">
                <a:moveTo>
                  <a:pt x="1630680" y="0"/>
                </a:moveTo>
                <a:lnTo>
                  <a:pt x="0" y="0"/>
                </a:lnTo>
                <a:lnTo>
                  <a:pt x="0" y="8546592"/>
                </a:lnTo>
                <a:lnTo>
                  <a:pt x="1630680" y="8546592"/>
                </a:lnTo>
                <a:lnTo>
                  <a:pt x="1630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051297" y="2585084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413759" y="2234183"/>
            <a:ext cx="1125220" cy="980440"/>
            <a:chOff x="3413759" y="2234183"/>
            <a:chExt cx="1125220" cy="980440"/>
          </a:xfrm>
        </p:grpSpPr>
        <p:sp>
          <p:nvSpPr>
            <p:cNvPr id="7" name="object 7"/>
            <p:cNvSpPr/>
            <p:nvPr/>
          </p:nvSpPr>
          <p:spPr>
            <a:xfrm>
              <a:off x="3432809" y="2253233"/>
              <a:ext cx="1087120" cy="942340"/>
            </a:xfrm>
            <a:custGeom>
              <a:avLst/>
              <a:gdLst/>
              <a:ahLst/>
              <a:cxnLst/>
              <a:rect l="l" t="t" r="r" b="b"/>
              <a:pathLst>
                <a:path w="1087120" h="942339">
                  <a:moveTo>
                    <a:pt x="132461" y="0"/>
                  </a:moveTo>
                  <a:lnTo>
                    <a:pt x="0" y="941832"/>
                  </a:lnTo>
                  <a:lnTo>
                    <a:pt x="1060068" y="941832"/>
                  </a:lnTo>
                  <a:lnTo>
                    <a:pt x="1086612" y="13208"/>
                  </a:lnTo>
                  <a:lnTo>
                    <a:pt x="13246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32809" y="2253233"/>
              <a:ext cx="1087120" cy="942340"/>
            </a:xfrm>
            <a:custGeom>
              <a:avLst/>
              <a:gdLst/>
              <a:ahLst/>
              <a:cxnLst/>
              <a:rect l="l" t="t" r="r" b="b"/>
              <a:pathLst>
                <a:path w="1087120" h="942339">
                  <a:moveTo>
                    <a:pt x="132461" y="0"/>
                  </a:moveTo>
                  <a:lnTo>
                    <a:pt x="1086612" y="13208"/>
                  </a:lnTo>
                  <a:lnTo>
                    <a:pt x="1060068" y="941832"/>
                  </a:lnTo>
                  <a:lnTo>
                    <a:pt x="0" y="941832"/>
                  </a:lnTo>
                  <a:lnTo>
                    <a:pt x="132461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04869" y="255854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613403" y="3308603"/>
            <a:ext cx="1827530" cy="899160"/>
            <a:chOff x="3613403" y="3308603"/>
            <a:chExt cx="1827530" cy="899160"/>
          </a:xfrm>
        </p:grpSpPr>
        <p:sp>
          <p:nvSpPr>
            <p:cNvPr id="11" name="object 11"/>
            <p:cNvSpPr/>
            <p:nvPr/>
          </p:nvSpPr>
          <p:spPr>
            <a:xfrm>
              <a:off x="3632453" y="3327653"/>
              <a:ext cx="1789430" cy="861060"/>
            </a:xfrm>
            <a:custGeom>
              <a:avLst/>
              <a:gdLst/>
              <a:ahLst/>
              <a:cxnLst/>
              <a:rect l="l" t="t" r="r" b="b"/>
              <a:pathLst>
                <a:path w="1789429" h="861060">
                  <a:moveTo>
                    <a:pt x="119253" y="0"/>
                  </a:moveTo>
                  <a:lnTo>
                    <a:pt x="0" y="834517"/>
                  </a:lnTo>
                  <a:lnTo>
                    <a:pt x="1789176" y="861060"/>
                  </a:lnTo>
                  <a:lnTo>
                    <a:pt x="1709674" y="66294"/>
                  </a:lnTo>
                  <a:lnTo>
                    <a:pt x="1192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32453" y="3327653"/>
              <a:ext cx="1789430" cy="861060"/>
            </a:xfrm>
            <a:custGeom>
              <a:avLst/>
              <a:gdLst/>
              <a:ahLst/>
              <a:cxnLst/>
              <a:rect l="l" t="t" r="r" b="b"/>
              <a:pathLst>
                <a:path w="1789429" h="861060">
                  <a:moveTo>
                    <a:pt x="119253" y="0"/>
                  </a:moveTo>
                  <a:lnTo>
                    <a:pt x="1709674" y="66294"/>
                  </a:lnTo>
                  <a:lnTo>
                    <a:pt x="1789176" y="861060"/>
                  </a:lnTo>
                  <a:lnTo>
                    <a:pt x="0" y="834517"/>
                  </a:lnTo>
                  <a:lnTo>
                    <a:pt x="119253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54397" y="3592448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1932" y="8803640"/>
            <a:ext cx="5786755" cy="1483360"/>
          </a:xfrm>
          <a:custGeom>
            <a:avLst/>
            <a:gdLst/>
            <a:ahLst/>
            <a:cxnLst/>
            <a:rect l="l" t="t" r="r" b="b"/>
            <a:pathLst>
              <a:path w="5786755" h="1483359">
                <a:moveTo>
                  <a:pt x="5786374" y="0"/>
                </a:moveTo>
                <a:lnTo>
                  <a:pt x="3585464" y="0"/>
                </a:lnTo>
                <a:lnTo>
                  <a:pt x="1313688" y="0"/>
                </a:lnTo>
                <a:lnTo>
                  <a:pt x="1313561" y="0"/>
                </a:lnTo>
                <a:lnTo>
                  <a:pt x="0" y="0"/>
                </a:lnTo>
                <a:lnTo>
                  <a:pt x="0" y="370840"/>
                </a:lnTo>
                <a:lnTo>
                  <a:pt x="0" y="741680"/>
                </a:lnTo>
                <a:lnTo>
                  <a:pt x="0" y="1112520"/>
                </a:lnTo>
                <a:lnTo>
                  <a:pt x="0" y="1483360"/>
                </a:lnTo>
                <a:lnTo>
                  <a:pt x="1313561" y="1483360"/>
                </a:lnTo>
                <a:lnTo>
                  <a:pt x="1313688" y="1483360"/>
                </a:lnTo>
                <a:lnTo>
                  <a:pt x="3585464" y="1483360"/>
                </a:lnTo>
                <a:lnTo>
                  <a:pt x="5786374" y="1483360"/>
                </a:lnTo>
                <a:lnTo>
                  <a:pt x="5786374" y="1112520"/>
                </a:lnTo>
                <a:lnTo>
                  <a:pt x="5786374" y="741680"/>
                </a:lnTo>
                <a:lnTo>
                  <a:pt x="5786374" y="370840"/>
                </a:lnTo>
                <a:lnTo>
                  <a:pt x="578637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1735582" y="8797290"/>
          <a:ext cx="5785484" cy="1482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/>
                <a:gridCol w="1841500"/>
                <a:gridCol w="2777489"/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Block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Width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Height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34’3”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34’3”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38’4”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24’7”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13647801" y="1774317"/>
            <a:ext cx="3210560" cy="2482215"/>
            <a:chOff x="13647801" y="1774317"/>
            <a:chExt cx="3210560" cy="2482215"/>
          </a:xfrm>
        </p:grpSpPr>
        <p:sp>
          <p:nvSpPr>
            <p:cNvPr id="17" name="object 17"/>
            <p:cNvSpPr/>
            <p:nvPr/>
          </p:nvSpPr>
          <p:spPr>
            <a:xfrm>
              <a:off x="13676376" y="1802892"/>
              <a:ext cx="3153410" cy="2425065"/>
            </a:xfrm>
            <a:custGeom>
              <a:avLst/>
              <a:gdLst/>
              <a:ahLst/>
              <a:cxnLst/>
              <a:rect l="l" t="t" r="r" b="b"/>
              <a:pathLst>
                <a:path w="3153409" h="2425065">
                  <a:moveTo>
                    <a:pt x="0" y="0"/>
                  </a:moveTo>
                  <a:lnTo>
                    <a:pt x="384175" y="1126235"/>
                  </a:lnTo>
                  <a:lnTo>
                    <a:pt x="3153155" y="2424683"/>
                  </a:lnTo>
                  <a:lnTo>
                    <a:pt x="2424429" y="13249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676376" y="1802892"/>
              <a:ext cx="3153410" cy="2425065"/>
            </a:xfrm>
            <a:custGeom>
              <a:avLst/>
              <a:gdLst/>
              <a:ahLst/>
              <a:cxnLst/>
              <a:rect l="l" t="t" r="r" b="b"/>
              <a:pathLst>
                <a:path w="3153409" h="2425065">
                  <a:moveTo>
                    <a:pt x="0" y="0"/>
                  </a:moveTo>
                  <a:lnTo>
                    <a:pt x="2424429" y="1324990"/>
                  </a:lnTo>
                  <a:lnTo>
                    <a:pt x="3153155" y="2424683"/>
                  </a:lnTo>
                  <a:lnTo>
                    <a:pt x="384175" y="1126235"/>
                  </a:lnTo>
                  <a:lnTo>
                    <a:pt x="0" y="0"/>
                  </a:lnTo>
                  <a:close/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5183104" y="285026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4055852" y="3069335"/>
            <a:ext cx="3682365" cy="2437130"/>
            <a:chOff x="14055852" y="3069335"/>
            <a:chExt cx="3682365" cy="2437130"/>
          </a:xfrm>
        </p:grpSpPr>
        <p:sp>
          <p:nvSpPr>
            <p:cNvPr id="21" name="object 21"/>
            <p:cNvSpPr/>
            <p:nvPr/>
          </p:nvSpPr>
          <p:spPr>
            <a:xfrm>
              <a:off x="14074902" y="3088385"/>
              <a:ext cx="3644265" cy="2399030"/>
            </a:xfrm>
            <a:custGeom>
              <a:avLst/>
              <a:gdLst/>
              <a:ahLst/>
              <a:cxnLst/>
              <a:rect l="l" t="t" r="r" b="b"/>
              <a:pathLst>
                <a:path w="3644265" h="2399029">
                  <a:moveTo>
                    <a:pt x="0" y="0"/>
                  </a:moveTo>
                  <a:lnTo>
                    <a:pt x="529971" y="1126490"/>
                  </a:lnTo>
                  <a:lnTo>
                    <a:pt x="3643884" y="2398776"/>
                  </a:lnTo>
                  <a:lnTo>
                    <a:pt x="3021076" y="1364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4074902" y="3088385"/>
              <a:ext cx="3644265" cy="2399030"/>
            </a:xfrm>
            <a:custGeom>
              <a:avLst/>
              <a:gdLst/>
              <a:ahLst/>
              <a:cxnLst/>
              <a:rect l="l" t="t" r="r" b="b"/>
              <a:pathLst>
                <a:path w="3644265" h="2399029">
                  <a:moveTo>
                    <a:pt x="0" y="0"/>
                  </a:moveTo>
                  <a:lnTo>
                    <a:pt x="3021076" y="1364996"/>
                  </a:lnTo>
                  <a:lnTo>
                    <a:pt x="3643884" y="2398776"/>
                  </a:lnTo>
                  <a:lnTo>
                    <a:pt x="529971" y="112649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5826232" y="41225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1538204" y="2075688"/>
            <a:ext cx="2700655" cy="2105025"/>
            <a:chOff x="11538204" y="2075688"/>
            <a:chExt cx="2700655" cy="2105025"/>
          </a:xfrm>
        </p:grpSpPr>
        <p:sp>
          <p:nvSpPr>
            <p:cNvPr id="25" name="object 25"/>
            <p:cNvSpPr/>
            <p:nvPr/>
          </p:nvSpPr>
          <p:spPr>
            <a:xfrm>
              <a:off x="11557254" y="2094738"/>
              <a:ext cx="2662555" cy="2066925"/>
            </a:xfrm>
            <a:custGeom>
              <a:avLst/>
              <a:gdLst/>
              <a:ahLst/>
              <a:cxnLst/>
              <a:rect l="l" t="t" r="r" b="b"/>
              <a:pathLst>
                <a:path w="2662555" h="2066925">
                  <a:moveTo>
                    <a:pt x="39750" y="0"/>
                  </a:moveTo>
                  <a:lnTo>
                    <a:pt x="0" y="1125981"/>
                  </a:lnTo>
                  <a:lnTo>
                    <a:pt x="2662428" y="2066543"/>
                  </a:lnTo>
                  <a:lnTo>
                    <a:pt x="2318004" y="1033271"/>
                  </a:lnTo>
                  <a:lnTo>
                    <a:pt x="52959" y="52958"/>
                  </a:lnTo>
                  <a:lnTo>
                    <a:pt x="3975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557254" y="2094738"/>
              <a:ext cx="2662555" cy="2066925"/>
            </a:xfrm>
            <a:custGeom>
              <a:avLst/>
              <a:gdLst/>
              <a:ahLst/>
              <a:cxnLst/>
              <a:rect l="l" t="t" r="r" b="b"/>
              <a:pathLst>
                <a:path w="2662555" h="2066925">
                  <a:moveTo>
                    <a:pt x="52959" y="52958"/>
                  </a:moveTo>
                  <a:lnTo>
                    <a:pt x="2318004" y="1033271"/>
                  </a:lnTo>
                  <a:lnTo>
                    <a:pt x="2662428" y="2066543"/>
                  </a:lnTo>
                  <a:lnTo>
                    <a:pt x="0" y="1125981"/>
                  </a:lnTo>
                  <a:lnTo>
                    <a:pt x="39750" y="0"/>
                  </a:lnTo>
                  <a:lnTo>
                    <a:pt x="52959" y="52958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817602" y="296247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11050778" y="7015860"/>
          <a:ext cx="5786120" cy="1481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841500"/>
                <a:gridCol w="2776855"/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Block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Width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Height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14795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80’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34’1”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479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42’11”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24’11”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14795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75’9”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86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24’11”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11104244" y="9742119"/>
            <a:ext cx="5121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Sizes</a:t>
            </a:r>
            <a:r>
              <a:rPr sz="1800" b="1" i="1" spc="-5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are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tentative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and</a:t>
            </a:r>
            <a:r>
              <a:rPr sz="1800" b="1" i="1" spc="-4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subject</a:t>
            </a:r>
            <a:r>
              <a:rPr sz="1800" b="1" i="1" spc="-30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to</a:t>
            </a:r>
            <a:r>
              <a:rPr sz="1800" b="1" i="1" spc="-35" dirty="0">
                <a:latin typeface="Calibri"/>
                <a:cs typeface="Calibri"/>
              </a:rPr>
              <a:t> </a:t>
            </a:r>
            <a:r>
              <a:rPr sz="1800" b="1" i="1" dirty="0">
                <a:latin typeface="Calibri"/>
                <a:cs typeface="Calibri"/>
              </a:rPr>
              <a:t>technical</a:t>
            </a:r>
            <a:r>
              <a:rPr sz="1800" b="1" i="1" spc="-65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validation.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04</a:t>
            </a:r>
            <a:endParaRPr sz="1200">
              <a:latin typeface="Gadugi"/>
              <a:cs typeface="Gadug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740407"/>
            <a:ext cx="18051780" cy="8547100"/>
            <a:chOff x="0" y="1740407"/>
            <a:chExt cx="18051780" cy="8547100"/>
          </a:xfrm>
        </p:grpSpPr>
        <p:sp>
          <p:nvSpPr>
            <p:cNvPr id="4" name="object 4"/>
            <p:cNvSpPr/>
            <p:nvPr/>
          </p:nvSpPr>
          <p:spPr>
            <a:xfrm>
              <a:off x="0" y="1740407"/>
              <a:ext cx="1630680" cy="8547100"/>
            </a:xfrm>
            <a:custGeom>
              <a:avLst/>
              <a:gdLst/>
              <a:ahLst/>
              <a:cxnLst/>
              <a:rect l="l" t="t" r="r" b="b"/>
              <a:pathLst>
                <a:path w="1630680" h="8547100">
                  <a:moveTo>
                    <a:pt x="1630680" y="0"/>
                  </a:moveTo>
                  <a:lnTo>
                    <a:pt x="0" y="0"/>
                  </a:lnTo>
                  <a:lnTo>
                    <a:pt x="0" y="8546592"/>
                  </a:lnTo>
                  <a:lnTo>
                    <a:pt x="1630680" y="8546592"/>
                  </a:lnTo>
                  <a:lnTo>
                    <a:pt x="16306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40407"/>
              <a:ext cx="18051779" cy="66202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24000" y="5031739"/>
              <a:ext cx="13944600" cy="375920"/>
            </a:xfrm>
            <a:custGeom>
              <a:avLst/>
              <a:gdLst/>
              <a:ahLst/>
              <a:cxnLst/>
              <a:rect l="l" t="t" r="r" b="b"/>
              <a:pathLst>
                <a:path w="13944600" h="375920">
                  <a:moveTo>
                    <a:pt x="13717269" y="147320"/>
                  </a:moveTo>
                  <a:lnTo>
                    <a:pt x="13716422" y="223611"/>
                  </a:lnTo>
                  <a:lnTo>
                    <a:pt x="13754481" y="224027"/>
                  </a:lnTo>
                  <a:lnTo>
                    <a:pt x="13753723" y="299810"/>
                  </a:lnTo>
                  <a:lnTo>
                    <a:pt x="13753719" y="300227"/>
                  </a:lnTo>
                  <a:lnTo>
                    <a:pt x="13715571" y="300227"/>
                  </a:lnTo>
                  <a:lnTo>
                    <a:pt x="13714730" y="375920"/>
                  </a:lnTo>
                  <a:lnTo>
                    <a:pt x="13870414" y="300227"/>
                  </a:lnTo>
                  <a:lnTo>
                    <a:pt x="13753719" y="300227"/>
                  </a:lnTo>
                  <a:lnTo>
                    <a:pt x="13715575" y="299810"/>
                  </a:lnTo>
                  <a:lnTo>
                    <a:pt x="13871272" y="299810"/>
                  </a:lnTo>
                  <a:lnTo>
                    <a:pt x="13944600" y="264160"/>
                  </a:lnTo>
                  <a:lnTo>
                    <a:pt x="13717269" y="147320"/>
                  </a:lnTo>
                  <a:close/>
                </a:path>
                <a:path w="13944600" h="375920">
                  <a:moveTo>
                    <a:pt x="13716422" y="223611"/>
                  </a:moveTo>
                  <a:lnTo>
                    <a:pt x="13715575" y="299810"/>
                  </a:lnTo>
                  <a:lnTo>
                    <a:pt x="13753719" y="300227"/>
                  </a:lnTo>
                  <a:lnTo>
                    <a:pt x="13754435" y="228600"/>
                  </a:lnTo>
                  <a:lnTo>
                    <a:pt x="13754481" y="224027"/>
                  </a:lnTo>
                  <a:lnTo>
                    <a:pt x="13716422" y="223611"/>
                  </a:lnTo>
                  <a:close/>
                </a:path>
                <a:path w="13944600" h="375920">
                  <a:moveTo>
                    <a:pt x="229024" y="76109"/>
                  </a:moveTo>
                  <a:lnTo>
                    <a:pt x="228233" y="147320"/>
                  </a:lnTo>
                  <a:lnTo>
                    <a:pt x="228177" y="152308"/>
                  </a:lnTo>
                  <a:lnTo>
                    <a:pt x="13715575" y="299810"/>
                  </a:lnTo>
                  <a:lnTo>
                    <a:pt x="13716366" y="228600"/>
                  </a:lnTo>
                  <a:lnTo>
                    <a:pt x="13716422" y="223611"/>
                  </a:lnTo>
                  <a:lnTo>
                    <a:pt x="229024" y="76109"/>
                  </a:lnTo>
                  <a:close/>
                </a:path>
                <a:path w="13944600" h="375920">
                  <a:moveTo>
                    <a:pt x="229869" y="0"/>
                  </a:moveTo>
                  <a:lnTo>
                    <a:pt x="0" y="111760"/>
                  </a:lnTo>
                  <a:lnTo>
                    <a:pt x="227330" y="228600"/>
                  </a:lnTo>
                  <a:lnTo>
                    <a:pt x="228177" y="152308"/>
                  </a:lnTo>
                  <a:lnTo>
                    <a:pt x="190119" y="151892"/>
                  </a:lnTo>
                  <a:lnTo>
                    <a:pt x="190876" y="76109"/>
                  </a:lnTo>
                  <a:lnTo>
                    <a:pt x="190881" y="75692"/>
                  </a:lnTo>
                  <a:lnTo>
                    <a:pt x="229028" y="75692"/>
                  </a:lnTo>
                  <a:lnTo>
                    <a:pt x="229869" y="0"/>
                  </a:lnTo>
                  <a:close/>
                </a:path>
                <a:path w="13944600" h="375920">
                  <a:moveTo>
                    <a:pt x="190881" y="75692"/>
                  </a:moveTo>
                  <a:lnTo>
                    <a:pt x="190164" y="147320"/>
                  </a:lnTo>
                  <a:lnTo>
                    <a:pt x="190119" y="151892"/>
                  </a:lnTo>
                  <a:lnTo>
                    <a:pt x="228177" y="152308"/>
                  </a:lnTo>
                  <a:lnTo>
                    <a:pt x="229024" y="76109"/>
                  </a:lnTo>
                  <a:lnTo>
                    <a:pt x="190881" y="75692"/>
                  </a:lnTo>
                  <a:close/>
                </a:path>
                <a:path w="13944600" h="375920">
                  <a:moveTo>
                    <a:pt x="229028" y="75692"/>
                  </a:moveTo>
                  <a:lnTo>
                    <a:pt x="190881" y="75692"/>
                  </a:lnTo>
                  <a:lnTo>
                    <a:pt x="229024" y="76109"/>
                  </a:lnTo>
                  <a:lnTo>
                    <a:pt x="229028" y="75692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Aurobindo</a:t>
            </a:r>
            <a:r>
              <a:rPr spc="-275" dirty="0"/>
              <a:t> </a:t>
            </a:r>
            <a:r>
              <a:rPr spc="80" dirty="0"/>
              <a:t>Mall,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119229" y="903553"/>
            <a:ext cx="22225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170" dirty="0">
                <a:solidFill>
                  <a:srgbClr val="1F1F1F"/>
                </a:solidFill>
                <a:latin typeface="Trebuchet MS"/>
                <a:cs typeface="Trebuchet MS"/>
              </a:rPr>
              <a:t>Howrah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4478000" y="1264919"/>
            <a:ext cx="1100455" cy="192405"/>
          </a:xfrm>
          <a:custGeom>
            <a:avLst/>
            <a:gdLst/>
            <a:ahLst/>
            <a:cxnLst/>
            <a:rect l="l" t="t" r="r" b="b"/>
            <a:pathLst>
              <a:path w="1100455" h="192405">
                <a:moveTo>
                  <a:pt x="1100328" y="0"/>
                </a:moveTo>
                <a:lnTo>
                  <a:pt x="0" y="0"/>
                </a:lnTo>
                <a:lnTo>
                  <a:pt x="0" y="192024"/>
                </a:lnTo>
                <a:lnTo>
                  <a:pt x="1100328" y="192024"/>
                </a:lnTo>
                <a:lnTo>
                  <a:pt x="11003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862381" y="1517713"/>
            <a:ext cx="1863089" cy="380365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Calibri"/>
                <a:cs typeface="Calibri"/>
              </a:rPr>
              <a:t>Mall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façade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2728447" y="8889492"/>
            <a:ext cx="4886325" cy="368935"/>
          </a:xfrm>
          <a:custGeom>
            <a:avLst/>
            <a:gdLst/>
            <a:ahLst/>
            <a:cxnLst/>
            <a:rect l="l" t="t" r="r" b="b"/>
            <a:pathLst>
              <a:path w="4886325" h="368934">
                <a:moveTo>
                  <a:pt x="4885944" y="0"/>
                </a:moveTo>
                <a:lnTo>
                  <a:pt x="0" y="0"/>
                </a:lnTo>
                <a:lnTo>
                  <a:pt x="0" y="368807"/>
                </a:lnTo>
                <a:lnTo>
                  <a:pt x="4885944" y="368807"/>
                </a:lnTo>
                <a:lnTo>
                  <a:pt x="488594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808711" y="8908186"/>
            <a:ext cx="42868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https://maps.app.goo.gl/2JK5n3b9EFyPy2aVA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67143" y="8458200"/>
            <a:ext cx="3180715" cy="368935"/>
          </a:xfrm>
          <a:custGeom>
            <a:avLst/>
            <a:gdLst/>
            <a:ahLst/>
            <a:cxnLst/>
            <a:rect l="l" t="t" r="r" b="b"/>
            <a:pathLst>
              <a:path w="3180715" h="368934">
                <a:moveTo>
                  <a:pt x="0" y="368808"/>
                </a:moveTo>
                <a:lnTo>
                  <a:pt x="3180588" y="368808"/>
                </a:lnTo>
                <a:lnTo>
                  <a:pt x="3180588" y="0"/>
                </a:lnTo>
                <a:lnTo>
                  <a:pt x="0" y="0"/>
                </a:lnTo>
                <a:lnTo>
                  <a:pt x="0" y="368808"/>
                </a:lnTo>
                <a:close/>
              </a:path>
            </a:pathLst>
          </a:custGeom>
          <a:ln w="9524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62381" y="8453437"/>
            <a:ext cx="3190240" cy="37846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6195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5"/>
              </a:spcBef>
            </a:pPr>
            <a:r>
              <a:rPr sz="1800" b="1" spc="-25" dirty="0">
                <a:latin typeface="Calibri"/>
                <a:cs typeface="Calibri"/>
              </a:rPr>
              <a:t>Total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…..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Road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Frontage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77200" y="8877300"/>
            <a:ext cx="634365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b="1" spc="-20" dirty="0">
                <a:latin typeface="Calibri"/>
                <a:cs typeface="Calibri"/>
              </a:rPr>
              <a:t>295’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05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740407"/>
            <a:ext cx="1630680" cy="8547100"/>
          </a:xfrm>
          <a:custGeom>
            <a:avLst/>
            <a:gdLst/>
            <a:ahLst/>
            <a:cxnLst/>
            <a:rect l="l" t="t" r="r" b="b"/>
            <a:pathLst>
              <a:path w="1630680" h="8547100">
                <a:moveTo>
                  <a:pt x="1630680" y="0"/>
                </a:moveTo>
                <a:lnTo>
                  <a:pt x="0" y="0"/>
                </a:lnTo>
                <a:lnTo>
                  <a:pt x="0" y="8546592"/>
                </a:lnTo>
                <a:lnTo>
                  <a:pt x="1630680" y="8546592"/>
                </a:lnTo>
                <a:lnTo>
                  <a:pt x="1630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Aurobindo</a:t>
            </a:r>
            <a:r>
              <a:rPr spc="-275" dirty="0"/>
              <a:t> </a:t>
            </a:r>
            <a:r>
              <a:rPr spc="80" dirty="0"/>
              <a:t>Mall,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119229" y="903553"/>
            <a:ext cx="22225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170" dirty="0">
                <a:solidFill>
                  <a:srgbClr val="1F1F1F"/>
                </a:solidFill>
                <a:latin typeface="Trebuchet MS"/>
                <a:cs typeface="Trebuchet MS"/>
              </a:rPr>
              <a:t>Howrah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478000" y="1264919"/>
            <a:ext cx="1100455" cy="192405"/>
          </a:xfrm>
          <a:custGeom>
            <a:avLst/>
            <a:gdLst/>
            <a:ahLst/>
            <a:cxnLst/>
            <a:rect l="l" t="t" r="r" b="b"/>
            <a:pathLst>
              <a:path w="1100455" h="192405">
                <a:moveTo>
                  <a:pt x="1100328" y="0"/>
                </a:moveTo>
                <a:lnTo>
                  <a:pt x="0" y="0"/>
                </a:lnTo>
                <a:lnTo>
                  <a:pt x="0" y="192024"/>
                </a:lnTo>
                <a:lnTo>
                  <a:pt x="1100328" y="192024"/>
                </a:lnTo>
                <a:lnTo>
                  <a:pt x="11003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6879" y="1703829"/>
            <a:ext cx="12861036" cy="85831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76800" y="25527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12635" y="25527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52688" y="2554223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73752" y="3585971"/>
            <a:ext cx="30226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80631" y="35814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07552" y="3589020"/>
            <a:ext cx="30226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91800" y="40767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77343" y="40767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742676" y="4959096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53543" y="4878323"/>
            <a:ext cx="41910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4637131" y="1798447"/>
          <a:ext cx="3616959" cy="434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095"/>
                <a:gridCol w="1331595"/>
                <a:gridCol w="1525269"/>
              </a:tblGrid>
              <a:tr h="63944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Block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Width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Height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20’11”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11’1”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21’3”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18’6”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17’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17’10”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25’5”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25’5”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25’5”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25’5”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10’9”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5551741" y="1083373"/>
            <a:ext cx="1213485" cy="408940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0"/>
              </a:spcBef>
            </a:pPr>
            <a:r>
              <a:rPr sz="2000" b="1" dirty="0">
                <a:latin typeface="Calibri"/>
                <a:cs typeface="Calibri"/>
              </a:rPr>
              <a:t>Left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Wing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690591" y="8633459"/>
            <a:ext cx="597535" cy="624840"/>
          </a:xfrm>
          <a:custGeom>
            <a:avLst/>
            <a:gdLst/>
            <a:ahLst/>
            <a:cxnLst/>
            <a:rect l="l" t="t" r="r" b="b"/>
            <a:pathLst>
              <a:path w="597534" h="624840">
                <a:moveTo>
                  <a:pt x="597407" y="0"/>
                </a:moveTo>
                <a:lnTo>
                  <a:pt x="0" y="0"/>
                </a:lnTo>
                <a:lnTo>
                  <a:pt x="0" y="624840"/>
                </a:lnTo>
                <a:lnTo>
                  <a:pt x="597407" y="624840"/>
                </a:lnTo>
                <a:lnTo>
                  <a:pt x="59740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965446" y="2640583"/>
            <a:ext cx="13112750" cy="6417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">
              <a:lnSpc>
                <a:spcPts val="1725"/>
              </a:lnSpc>
              <a:tabLst>
                <a:tab pos="1738630" algn="l"/>
                <a:tab pos="3678554" algn="l"/>
              </a:tabLst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95"/>
              </a:spcBef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tabLst>
                <a:tab pos="1706245" algn="l"/>
                <a:tab pos="3733165" algn="l"/>
              </a:tabLst>
            </a:pPr>
            <a:r>
              <a:rPr sz="2700" b="1" spc="-75" baseline="1543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r>
              <a:rPr sz="2700" b="1" baseline="1543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700" b="1" spc="-75" baseline="1543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r>
              <a:rPr sz="2700" b="1" baseline="1543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  <a:p>
            <a:pPr marL="5718175">
              <a:lnSpc>
                <a:spcPct val="100000"/>
              </a:lnSpc>
              <a:spcBef>
                <a:spcPts val="1675"/>
              </a:spcBef>
              <a:tabLst>
                <a:tab pos="7404734" algn="l"/>
              </a:tabLst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7</a:t>
            </a:r>
            <a:r>
              <a:rPr sz="18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50"/>
              </a:spcBef>
            </a:pPr>
            <a:endParaRPr sz="1800">
              <a:latin typeface="Calibri"/>
              <a:cs typeface="Calibri"/>
            </a:endParaRPr>
          </a:p>
          <a:p>
            <a:pPr marL="5869305">
              <a:lnSpc>
                <a:spcPct val="100000"/>
              </a:lnSpc>
              <a:tabLst>
                <a:tab pos="7479665" algn="l"/>
              </a:tabLst>
            </a:pPr>
            <a:r>
              <a:rPr sz="2700" b="1" spc="-75" baseline="-20061" dirty="0">
                <a:solidFill>
                  <a:srgbClr val="FF0000"/>
                </a:solidFill>
                <a:latin typeface="Calibri"/>
                <a:cs typeface="Calibri"/>
              </a:rPr>
              <a:t>9</a:t>
            </a:r>
            <a:r>
              <a:rPr sz="2700" b="1" baseline="-2006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Calibri"/>
              <a:cs typeface="Calibri"/>
            </a:endParaRPr>
          </a:p>
          <a:p>
            <a:pPr algn="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04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40407"/>
            <a:ext cx="1630680" cy="8547100"/>
          </a:xfrm>
          <a:custGeom>
            <a:avLst/>
            <a:gdLst/>
            <a:ahLst/>
            <a:cxnLst/>
            <a:rect l="l" t="t" r="r" b="b"/>
            <a:pathLst>
              <a:path w="1630680" h="8547100">
                <a:moveTo>
                  <a:pt x="1630680" y="0"/>
                </a:moveTo>
                <a:lnTo>
                  <a:pt x="0" y="0"/>
                </a:lnTo>
                <a:lnTo>
                  <a:pt x="0" y="8546592"/>
                </a:lnTo>
                <a:lnTo>
                  <a:pt x="1630680" y="8546592"/>
                </a:lnTo>
                <a:lnTo>
                  <a:pt x="1630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50" dirty="0"/>
              <a:t>Aurobindo</a:t>
            </a:r>
            <a:r>
              <a:rPr spc="-275" dirty="0"/>
              <a:t> </a:t>
            </a:r>
            <a:r>
              <a:rPr spc="80" dirty="0"/>
              <a:t>Mall,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119229" y="903553"/>
            <a:ext cx="222250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170" dirty="0">
                <a:solidFill>
                  <a:srgbClr val="1F1F1F"/>
                </a:solidFill>
                <a:latin typeface="Trebuchet MS"/>
                <a:cs typeface="Trebuchet MS"/>
              </a:rPr>
              <a:t>Howrah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4478000" y="1264919"/>
            <a:ext cx="1100455" cy="192405"/>
          </a:xfrm>
          <a:custGeom>
            <a:avLst/>
            <a:gdLst/>
            <a:ahLst/>
            <a:cxnLst/>
            <a:rect l="l" t="t" r="r" b="b"/>
            <a:pathLst>
              <a:path w="1100455" h="192405">
                <a:moveTo>
                  <a:pt x="1100328" y="0"/>
                </a:moveTo>
                <a:lnTo>
                  <a:pt x="0" y="0"/>
                </a:lnTo>
                <a:lnTo>
                  <a:pt x="0" y="192024"/>
                </a:lnTo>
                <a:lnTo>
                  <a:pt x="1100328" y="192024"/>
                </a:lnTo>
                <a:lnTo>
                  <a:pt x="11003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873752" y="2552699"/>
            <a:ext cx="7899400" cy="2775585"/>
          </a:xfrm>
          <a:custGeom>
            <a:avLst/>
            <a:gdLst/>
            <a:ahLst/>
            <a:cxnLst/>
            <a:rect l="l" t="t" r="r" b="b"/>
            <a:pathLst>
              <a:path w="7899400" h="2775585">
                <a:moveTo>
                  <a:pt x="301752" y="1033272"/>
                </a:moveTo>
                <a:lnTo>
                  <a:pt x="0" y="1033272"/>
                </a:lnTo>
                <a:lnTo>
                  <a:pt x="0" y="1403604"/>
                </a:lnTo>
                <a:lnTo>
                  <a:pt x="301752" y="1403604"/>
                </a:lnTo>
                <a:lnTo>
                  <a:pt x="301752" y="1033272"/>
                </a:lnTo>
                <a:close/>
              </a:path>
              <a:path w="7899400" h="2775585">
                <a:moveTo>
                  <a:pt x="304800" y="0"/>
                </a:moveTo>
                <a:lnTo>
                  <a:pt x="3048" y="0"/>
                </a:lnTo>
                <a:lnTo>
                  <a:pt x="3048" y="368808"/>
                </a:lnTo>
                <a:lnTo>
                  <a:pt x="304800" y="368808"/>
                </a:lnTo>
                <a:lnTo>
                  <a:pt x="304800" y="0"/>
                </a:lnTo>
                <a:close/>
              </a:path>
              <a:path w="7899400" h="2775585">
                <a:moveTo>
                  <a:pt x="2008632" y="1028700"/>
                </a:moveTo>
                <a:lnTo>
                  <a:pt x="1706867" y="1028700"/>
                </a:lnTo>
                <a:lnTo>
                  <a:pt x="1706867" y="1397508"/>
                </a:lnTo>
                <a:lnTo>
                  <a:pt x="2008632" y="1397508"/>
                </a:lnTo>
                <a:lnTo>
                  <a:pt x="2008632" y="1028700"/>
                </a:lnTo>
                <a:close/>
              </a:path>
              <a:path w="7899400" h="2775585">
                <a:moveTo>
                  <a:pt x="2040623" y="0"/>
                </a:moveTo>
                <a:lnTo>
                  <a:pt x="1738871" y="0"/>
                </a:lnTo>
                <a:lnTo>
                  <a:pt x="1738871" y="368808"/>
                </a:lnTo>
                <a:lnTo>
                  <a:pt x="2040623" y="368808"/>
                </a:lnTo>
                <a:lnTo>
                  <a:pt x="2040623" y="0"/>
                </a:lnTo>
                <a:close/>
              </a:path>
              <a:path w="7899400" h="2775585">
                <a:moveTo>
                  <a:pt x="3980688" y="1524"/>
                </a:moveTo>
                <a:lnTo>
                  <a:pt x="3678936" y="1524"/>
                </a:lnTo>
                <a:lnTo>
                  <a:pt x="3678936" y="370332"/>
                </a:lnTo>
                <a:lnTo>
                  <a:pt x="3980688" y="370332"/>
                </a:lnTo>
                <a:lnTo>
                  <a:pt x="3980688" y="1524"/>
                </a:lnTo>
                <a:close/>
              </a:path>
              <a:path w="7899400" h="2775585">
                <a:moveTo>
                  <a:pt x="4035552" y="1036320"/>
                </a:moveTo>
                <a:lnTo>
                  <a:pt x="3733800" y="1036320"/>
                </a:lnTo>
                <a:lnTo>
                  <a:pt x="3733800" y="1406652"/>
                </a:lnTo>
                <a:lnTo>
                  <a:pt x="4035552" y="1406652"/>
                </a:lnTo>
                <a:lnTo>
                  <a:pt x="4035552" y="1036320"/>
                </a:lnTo>
                <a:close/>
              </a:path>
              <a:path w="7899400" h="2775585">
                <a:moveTo>
                  <a:pt x="6019800" y="1524000"/>
                </a:moveTo>
                <a:lnTo>
                  <a:pt x="5718048" y="1524000"/>
                </a:lnTo>
                <a:lnTo>
                  <a:pt x="5718048" y="1892808"/>
                </a:lnTo>
                <a:lnTo>
                  <a:pt x="6019800" y="1892808"/>
                </a:lnTo>
                <a:lnTo>
                  <a:pt x="6019800" y="1524000"/>
                </a:lnTo>
                <a:close/>
              </a:path>
              <a:path w="7899400" h="2775585">
                <a:moveTo>
                  <a:pt x="6170676" y="2406396"/>
                </a:moveTo>
                <a:lnTo>
                  <a:pt x="5868924" y="2406396"/>
                </a:lnTo>
                <a:lnTo>
                  <a:pt x="5868924" y="2775204"/>
                </a:lnTo>
                <a:lnTo>
                  <a:pt x="6170676" y="2775204"/>
                </a:lnTo>
                <a:lnTo>
                  <a:pt x="6170676" y="2406396"/>
                </a:lnTo>
                <a:close/>
              </a:path>
              <a:path w="7899400" h="2775585">
                <a:moveTo>
                  <a:pt x="7705344" y="1524000"/>
                </a:moveTo>
                <a:lnTo>
                  <a:pt x="7403592" y="1524000"/>
                </a:lnTo>
                <a:lnTo>
                  <a:pt x="7403592" y="1892808"/>
                </a:lnTo>
                <a:lnTo>
                  <a:pt x="7705344" y="1892808"/>
                </a:lnTo>
                <a:lnTo>
                  <a:pt x="7705344" y="1524000"/>
                </a:lnTo>
                <a:close/>
              </a:path>
              <a:path w="7899400" h="2775585">
                <a:moveTo>
                  <a:pt x="7898892" y="2325624"/>
                </a:moveTo>
                <a:lnTo>
                  <a:pt x="7479792" y="2325624"/>
                </a:lnTo>
                <a:lnTo>
                  <a:pt x="7479792" y="2694432"/>
                </a:lnTo>
                <a:lnTo>
                  <a:pt x="7898892" y="2694432"/>
                </a:lnTo>
                <a:lnTo>
                  <a:pt x="7898892" y="232562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95496"/>
            <a:ext cx="18278855" cy="8191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51741" y="1083373"/>
            <a:ext cx="1360170" cy="408940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270"/>
              </a:spcBef>
            </a:pPr>
            <a:r>
              <a:rPr sz="2000" b="1" dirty="0">
                <a:latin typeface="Calibri"/>
                <a:cs typeface="Calibri"/>
              </a:rPr>
              <a:t>Right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Wing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5040" y="2935223"/>
            <a:ext cx="30226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22552" y="2987039"/>
            <a:ext cx="30226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308836" y="3838955"/>
            <a:ext cx="302260" cy="3708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03148" y="2685288"/>
            <a:ext cx="4212590" cy="4517390"/>
            <a:chOff x="803148" y="2685288"/>
            <a:chExt cx="4212590" cy="4517390"/>
          </a:xfrm>
        </p:grpSpPr>
        <p:sp>
          <p:nvSpPr>
            <p:cNvPr id="16" name="object 16"/>
            <p:cNvSpPr/>
            <p:nvPr/>
          </p:nvSpPr>
          <p:spPr>
            <a:xfrm>
              <a:off x="822198" y="2704338"/>
              <a:ext cx="4174490" cy="4479290"/>
            </a:xfrm>
            <a:custGeom>
              <a:avLst/>
              <a:gdLst/>
              <a:ahLst/>
              <a:cxnLst/>
              <a:rect l="l" t="t" r="r" b="b"/>
              <a:pathLst>
                <a:path w="4174490" h="4479290">
                  <a:moveTo>
                    <a:pt x="4174236" y="0"/>
                  </a:moveTo>
                  <a:lnTo>
                    <a:pt x="2690114" y="39750"/>
                  </a:lnTo>
                  <a:lnTo>
                    <a:pt x="0" y="4479035"/>
                  </a:lnTo>
                  <a:lnTo>
                    <a:pt x="2001012" y="4479035"/>
                  </a:lnTo>
                  <a:lnTo>
                    <a:pt x="417423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2198" y="2704338"/>
              <a:ext cx="4174490" cy="4479290"/>
            </a:xfrm>
            <a:custGeom>
              <a:avLst/>
              <a:gdLst/>
              <a:ahLst/>
              <a:cxnLst/>
              <a:rect l="l" t="t" r="r" b="b"/>
              <a:pathLst>
                <a:path w="4174490" h="4479290">
                  <a:moveTo>
                    <a:pt x="2690114" y="39750"/>
                  </a:moveTo>
                  <a:lnTo>
                    <a:pt x="4174236" y="0"/>
                  </a:lnTo>
                  <a:lnTo>
                    <a:pt x="2001012" y="4479035"/>
                  </a:lnTo>
                  <a:lnTo>
                    <a:pt x="0" y="4479035"/>
                  </a:lnTo>
                  <a:lnTo>
                    <a:pt x="2690114" y="3975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977896" y="4692395"/>
              <a:ext cx="302260" cy="370840"/>
            </a:xfrm>
            <a:custGeom>
              <a:avLst/>
              <a:gdLst/>
              <a:ahLst/>
              <a:cxnLst/>
              <a:rect l="l" t="t" r="r" b="b"/>
              <a:pathLst>
                <a:path w="302260" h="370839">
                  <a:moveTo>
                    <a:pt x="30175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301752" y="370332"/>
                  </a:lnTo>
                  <a:lnTo>
                    <a:pt x="301752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56382" y="4711446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522464" y="2526792"/>
            <a:ext cx="6332220" cy="3496310"/>
            <a:chOff x="7522464" y="2526792"/>
            <a:chExt cx="6332220" cy="3496310"/>
          </a:xfrm>
        </p:grpSpPr>
        <p:sp>
          <p:nvSpPr>
            <p:cNvPr id="21" name="object 21"/>
            <p:cNvSpPr/>
            <p:nvPr/>
          </p:nvSpPr>
          <p:spPr>
            <a:xfrm>
              <a:off x="7541514" y="2545842"/>
              <a:ext cx="6294120" cy="3458210"/>
            </a:xfrm>
            <a:custGeom>
              <a:avLst/>
              <a:gdLst/>
              <a:ahLst/>
              <a:cxnLst/>
              <a:rect l="l" t="t" r="r" b="b"/>
              <a:pathLst>
                <a:path w="6294119" h="3458210">
                  <a:moveTo>
                    <a:pt x="4955793" y="0"/>
                  </a:moveTo>
                  <a:lnTo>
                    <a:pt x="397509" y="79501"/>
                  </a:lnTo>
                  <a:lnTo>
                    <a:pt x="0" y="3457955"/>
                  </a:lnTo>
                  <a:lnTo>
                    <a:pt x="6294120" y="3365245"/>
                  </a:lnTo>
                  <a:lnTo>
                    <a:pt x="495579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541514" y="2545842"/>
              <a:ext cx="6294120" cy="3458210"/>
            </a:xfrm>
            <a:custGeom>
              <a:avLst/>
              <a:gdLst/>
              <a:ahLst/>
              <a:cxnLst/>
              <a:rect l="l" t="t" r="r" b="b"/>
              <a:pathLst>
                <a:path w="6294119" h="3458210">
                  <a:moveTo>
                    <a:pt x="397509" y="79501"/>
                  </a:moveTo>
                  <a:lnTo>
                    <a:pt x="4955793" y="0"/>
                  </a:lnTo>
                  <a:lnTo>
                    <a:pt x="6294120" y="3365245"/>
                  </a:lnTo>
                  <a:lnTo>
                    <a:pt x="0" y="3457955"/>
                  </a:lnTo>
                  <a:lnTo>
                    <a:pt x="397509" y="79501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376916" y="4018788"/>
              <a:ext cx="302260" cy="368935"/>
            </a:xfrm>
            <a:custGeom>
              <a:avLst/>
              <a:gdLst/>
              <a:ahLst/>
              <a:cxnLst/>
              <a:rect l="l" t="t" r="r" b="b"/>
              <a:pathLst>
                <a:path w="302259" h="368935">
                  <a:moveTo>
                    <a:pt x="301751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301751" y="368808"/>
                  </a:lnTo>
                  <a:lnTo>
                    <a:pt x="301751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0456291" y="4036821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14577948" y="7194550"/>
          <a:ext cx="3615054" cy="2545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/>
                <a:gridCol w="1330960"/>
                <a:gridCol w="1524634"/>
              </a:tblGrid>
              <a:tr h="640080">
                <a:tc>
                  <a:txBody>
                    <a:bodyPr/>
                    <a:lstStyle/>
                    <a:p>
                      <a:pPr marL="92710" marR="1460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Block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Width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Height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44386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34’5”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15’3”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34’5”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15’3”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21’4”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11’4”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125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19’6”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57’6”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641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58’6”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46’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53337"/>
            <a:ext cx="17766791" cy="10234170"/>
            <a:chOff x="0" y="53337"/>
            <a:chExt cx="17766791" cy="102341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3060" y="53337"/>
              <a:ext cx="14313408" cy="1023365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1740407"/>
              <a:ext cx="1630680" cy="8547100"/>
            </a:xfrm>
            <a:custGeom>
              <a:avLst/>
              <a:gdLst/>
              <a:ahLst/>
              <a:cxnLst/>
              <a:rect l="l" t="t" r="r" b="b"/>
              <a:pathLst>
                <a:path w="1630680" h="8547100">
                  <a:moveTo>
                    <a:pt x="1630680" y="0"/>
                  </a:moveTo>
                  <a:lnTo>
                    <a:pt x="0" y="0"/>
                  </a:lnTo>
                  <a:lnTo>
                    <a:pt x="0" y="8546592"/>
                  </a:lnTo>
                  <a:lnTo>
                    <a:pt x="1630680" y="8546592"/>
                  </a:lnTo>
                  <a:lnTo>
                    <a:pt x="163068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097511" y="480059"/>
              <a:ext cx="5669280" cy="713740"/>
            </a:xfrm>
            <a:custGeom>
              <a:avLst/>
              <a:gdLst/>
              <a:ahLst/>
              <a:cxnLst/>
              <a:rect l="l" t="t" r="r" b="b"/>
              <a:pathLst>
                <a:path w="5669280" h="713740">
                  <a:moveTo>
                    <a:pt x="5669280" y="0"/>
                  </a:moveTo>
                  <a:lnTo>
                    <a:pt x="0" y="0"/>
                  </a:lnTo>
                  <a:lnTo>
                    <a:pt x="0" y="713231"/>
                  </a:lnTo>
                  <a:lnTo>
                    <a:pt x="5669280" y="713231"/>
                  </a:lnTo>
                  <a:lnTo>
                    <a:pt x="5669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07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86335" y="467359"/>
            <a:ext cx="4008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KP</a:t>
            </a:r>
            <a:r>
              <a:rPr spc="-335" dirty="0"/>
              <a:t> </a:t>
            </a:r>
            <a:r>
              <a:rPr spc="100" dirty="0"/>
              <a:t>Mall,</a:t>
            </a:r>
            <a:r>
              <a:rPr spc="-295" dirty="0"/>
              <a:t> </a:t>
            </a:r>
            <a:r>
              <a:rPr spc="125" dirty="0"/>
              <a:t>Patna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728447" y="1264919"/>
            <a:ext cx="4886325" cy="7993380"/>
            <a:chOff x="12728447" y="1264919"/>
            <a:chExt cx="4886325" cy="7993380"/>
          </a:xfrm>
        </p:grpSpPr>
        <p:sp>
          <p:nvSpPr>
            <p:cNvPr id="10" name="object 10"/>
            <p:cNvSpPr/>
            <p:nvPr/>
          </p:nvSpPr>
          <p:spPr>
            <a:xfrm>
              <a:off x="14477999" y="1264919"/>
              <a:ext cx="1100455" cy="192405"/>
            </a:xfrm>
            <a:custGeom>
              <a:avLst/>
              <a:gdLst/>
              <a:ahLst/>
              <a:cxnLst/>
              <a:rect l="l" t="t" r="r" b="b"/>
              <a:pathLst>
                <a:path w="1100455" h="192405">
                  <a:moveTo>
                    <a:pt x="1100328" y="0"/>
                  </a:moveTo>
                  <a:lnTo>
                    <a:pt x="0" y="0"/>
                  </a:lnTo>
                  <a:lnTo>
                    <a:pt x="0" y="192024"/>
                  </a:lnTo>
                  <a:lnTo>
                    <a:pt x="1100328" y="192024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728447" y="8889491"/>
              <a:ext cx="4886325" cy="368935"/>
            </a:xfrm>
            <a:custGeom>
              <a:avLst/>
              <a:gdLst/>
              <a:ahLst/>
              <a:cxnLst/>
              <a:rect l="l" t="t" r="r" b="b"/>
              <a:pathLst>
                <a:path w="4886325" h="368934">
                  <a:moveTo>
                    <a:pt x="4885944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4885944" y="368807"/>
                  </a:lnTo>
                  <a:lnTo>
                    <a:pt x="488594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67037" y="3767137"/>
            <a:ext cx="1863089" cy="378460"/>
          </a:xfrm>
          <a:prstGeom prst="rect">
            <a:avLst/>
          </a:prstGeom>
          <a:solidFill>
            <a:srgbClr val="FFFF00"/>
          </a:solidFill>
          <a:ln w="3175">
            <a:solidFill>
              <a:srgbClr val="FFFF00"/>
            </a:solidFill>
          </a:ln>
        </p:spPr>
        <p:txBody>
          <a:bodyPr vert="horz" wrap="square" lIns="0" tIns="35560" rIns="0" bIns="0" rtlCol="0">
            <a:spAutoFit/>
          </a:bodyPr>
          <a:lstStyle/>
          <a:p>
            <a:pPr marL="95885">
              <a:lnSpc>
                <a:spcPct val="100000"/>
              </a:lnSpc>
              <a:spcBef>
                <a:spcPts val="280"/>
              </a:spcBef>
            </a:pPr>
            <a:r>
              <a:rPr sz="1800" b="1" dirty="0">
                <a:latin typeface="Calibri"/>
                <a:cs typeface="Calibri"/>
              </a:rPr>
              <a:t>Mall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façade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view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808711" y="8908186"/>
            <a:ext cx="4218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spc="-10" dirty="0">
                <a:solidFill>
                  <a:srgbClr val="467885"/>
                </a:solidFill>
                <a:uFill>
                  <a:solidFill>
                    <a:srgbClr val="467885"/>
                  </a:solidFill>
                </a:uFill>
                <a:latin typeface="Calibri"/>
                <a:cs typeface="Calibri"/>
                <a:hlinkClick r:id="rId3"/>
              </a:rPr>
              <a:t>https://maps.app.goo.gl/5UtBzZJZRSHRxLs87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6023" y="-4"/>
            <a:ext cx="7046976" cy="10287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690591" y="8633459"/>
            <a:ext cx="597535" cy="624840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527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15"/>
              </a:spcBef>
            </a:pPr>
            <a:endParaRPr sz="120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1200" b="1" spc="-25" dirty="0">
                <a:solidFill>
                  <a:srgbClr val="FFFFFF"/>
                </a:solidFill>
                <a:latin typeface="Gadugi"/>
                <a:cs typeface="Gadugi"/>
              </a:rPr>
              <a:t>08</a:t>
            </a:r>
            <a:endParaRPr sz="1200">
              <a:latin typeface="Gadugi"/>
              <a:cs typeface="Gadug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740407"/>
            <a:ext cx="1630680" cy="8547100"/>
          </a:xfrm>
          <a:custGeom>
            <a:avLst/>
            <a:gdLst/>
            <a:ahLst/>
            <a:cxnLst/>
            <a:rect l="l" t="t" r="r" b="b"/>
            <a:pathLst>
              <a:path w="1630680" h="8547100">
                <a:moveTo>
                  <a:pt x="1630680" y="0"/>
                </a:moveTo>
                <a:lnTo>
                  <a:pt x="0" y="0"/>
                </a:lnTo>
                <a:lnTo>
                  <a:pt x="0" y="8546592"/>
                </a:lnTo>
                <a:lnTo>
                  <a:pt x="1630680" y="8546592"/>
                </a:lnTo>
                <a:lnTo>
                  <a:pt x="1630680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086335" y="467359"/>
            <a:ext cx="400812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295" dirty="0"/>
              <a:t>KP</a:t>
            </a:r>
            <a:r>
              <a:rPr spc="-335" dirty="0"/>
              <a:t> </a:t>
            </a:r>
            <a:r>
              <a:rPr spc="100" dirty="0"/>
              <a:t>Mall,</a:t>
            </a:r>
            <a:r>
              <a:rPr spc="-295" dirty="0"/>
              <a:t> </a:t>
            </a:r>
            <a:r>
              <a:rPr spc="125" dirty="0"/>
              <a:t>Patna</a:t>
            </a:r>
          </a:p>
        </p:txBody>
      </p:sp>
      <p:sp>
        <p:nvSpPr>
          <p:cNvPr id="7" name="object 7"/>
          <p:cNvSpPr/>
          <p:nvPr/>
        </p:nvSpPr>
        <p:spPr>
          <a:xfrm>
            <a:off x="14478000" y="1264919"/>
            <a:ext cx="1100455" cy="192405"/>
          </a:xfrm>
          <a:custGeom>
            <a:avLst/>
            <a:gdLst/>
            <a:ahLst/>
            <a:cxnLst/>
            <a:rect l="l" t="t" r="r" b="b"/>
            <a:pathLst>
              <a:path w="1100455" h="192405">
                <a:moveTo>
                  <a:pt x="1100328" y="0"/>
                </a:moveTo>
                <a:lnTo>
                  <a:pt x="0" y="0"/>
                </a:lnTo>
                <a:lnTo>
                  <a:pt x="0" y="192024"/>
                </a:lnTo>
                <a:lnTo>
                  <a:pt x="1100328" y="192024"/>
                </a:lnTo>
                <a:lnTo>
                  <a:pt x="110032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81400" y="37719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99532" y="3608832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4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4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55920" y="45339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81400" y="24765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39155" y="2476500"/>
            <a:ext cx="302260" cy="36893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3048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0"/>
              </a:spcBef>
            </a:pPr>
            <a:r>
              <a:rPr sz="1800" b="1" spc="-50" dirty="0">
                <a:solidFill>
                  <a:srgbClr val="FF0000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2414250" y="2012950"/>
          <a:ext cx="3615690" cy="30733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59460"/>
                <a:gridCol w="1330960"/>
                <a:gridCol w="1525270"/>
              </a:tblGrid>
              <a:tr h="659765">
                <a:tc>
                  <a:txBody>
                    <a:bodyPr/>
                    <a:lstStyle/>
                    <a:p>
                      <a:pPr marL="92075" marR="1460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Block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No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Width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Height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(ft)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19’7”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11’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19’7”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11’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19’7”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10’6”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502284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50" dirty="0">
                          <a:latin typeface="Calibri"/>
                          <a:cs typeface="Calibri"/>
                        </a:rPr>
                        <a:t>-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700" spc="-50" dirty="0">
                          <a:latin typeface="Calibri"/>
                          <a:cs typeface="Calibri"/>
                        </a:rPr>
                        <a:t>-</a:t>
                      </a:r>
                      <a:endParaRPr sz="2700">
                        <a:latin typeface="Calibri"/>
                        <a:cs typeface="Calibri"/>
                      </a:endParaRPr>
                    </a:p>
                  </a:txBody>
                  <a:tcPr marL="0" marR="0" marT="2476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19’7”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22’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  <a:tr h="382270">
                <a:tc>
                  <a:txBody>
                    <a:bodyPr/>
                    <a:lstStyle/>
                    <a:p>
                      <a:pPr marL="6350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E97031"/>
                      </a:solidFill>
                      <a:prstDash val="solid"/>
                    </a:lnL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19’7”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25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22’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R w="12700">
                      <a:solidFill>
                        <a:srgbClr val="E97031"/>
                      </a:solidFill>
                      <a:prstDash val="solid"/>
                    </a:lnR>
                    <a:lnT w="12700">
                      <a:solidFill>
                        <a:srgbClr val="E97031"/>
                      </a:solidFill>
                      <a:prstDash val="solid"/>
                    </a:lnT>
                    <a:lnB w="12700">
                      <a:solidFill>
                        <a:srgbClr val="E9703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95300"/>
            <a:ext cx="9525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blue, electric blue, screenshot, majorelle blue&#10;&#10;Description automatically generated">
            <a:extLst>
              <a:ext uri="{FF2B5EF4-FFF2-40B4-BE49-F238E27FC236}">
                <a16:creationId xmlns:a16="http://schemas.microsoft.com/office/drawing/2014/main" xmlns="" id="{B1363749-988D-5741-C6E6-655EF44A462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xmlns="" id="{44C8632B-E9EE-596B-9D0B-968D0183FB34}"/>
              </a:ext>
            </a:extLst>
          </p:cNvPr>
          <p:cNvSpPr/>
          <p:nvPr/>
        </p:nvSpPr>
        <p:spPr>
          <a:xfrm>
            <a:off x="0" y="1625600"/>
            <a:ext cx="358934" cy="518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xmlns="" id="{2719FD04-C8FA-B8D2-38C7-680D4FE3427A}"/>
              </a:ext>
            </a:extLst>
          </p:cNvPr>
          <p:cNvSpPr/>
          <p:nvPr/>
        </p:nvSpPr>
        <p:spPr>
          <a:xfrm>
            <a:off x="17983200" y="1625600"/>
            <a:ext cx="284004" cy="51816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4572000" y="5062473"/>
            <a:ext cx="9296399" cy="843821"/>
          </a:xfrm>
          <a:prstGeom prst="rect">
            <a:avLst/>
          </a:prstGeom>
        </p:spPr>
        <p:txBody>
          <a:bodyPr wrap="square" lIns="0" tIns="12700" rIns="0" bIns="0">
            <a:spAutoFit/>
          </a:bodyPr>
          <a:lstStyle/>
          <a:p>
            <a:pPr marL="12700" algn="ctr">
              <a:spcBef>
                <a:spcPts val="100"/>
              </a:spcBef>
              <a:defRPr/>
            </a:pPr>
            <a:r>
              <a:rPr sz="5400" b="1" spc="-15" dirty="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sz="5400" b="1" spc="-20" dirty="0">
                <a:solidFill>
                  <a:srgbClr val="FFFFFF"/>
                </a:solidFill>
                <a:latin typeface="Calibri"/>
                <a:cs typeface="Calibri"/>
              </a:rPr>
              <a:t>HAN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K</a:t>
            </a:r>
            <a:r>
              <a:rPr sz="5400" b="1" spc="-1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spc="-15" dirty="0">
                <a:solidFill>
                  <a:srgbClr val="FFFFFF"/>
                </a:solidFill>
                <a:latin typeface="Calibri"/>
                <a:cs typeface="Calibri"/>
              </a:rPr>
              <a:t>Y</a:t>
            </a:r>
            <a:r>
              <a:rPr sz="5400" b="1" spc="-5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5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5400" b="1" dirty="0">
                <a:solidFill>
                  <a:srgbClr val="FFFFFF"/>
                </a:solidFill>
                <a:latin typeface="Calibri"/>
                <a:cs typeface="Calibri"/>
              </a:rPr>
              <a:t>!</a:t>
            </a:r>
            <a:endParaRPr sz="5400" b="1" dirty="0">
              <a:latin typeface="Calibri"/>
              <a:cs typeface="Calibri"/>
            </a:endParaRPr>
          </a:p>
        </p:txBody>
      </p:sp>
      <p:sp>
        <p:nvSpPr>
          <p:cNvPr id="9" name="object 7"/>
          <p:cNvSpPr txBox="1"/>
          <p:nvPr/>
        </p:nvSpPr>
        <p:spPr>
          <a:xfrm>
            <a:off x="5181600" y="6972300"/>
            <a:ext cx="8229599" cy="1404872"/>
          </a:xfrm>
          <a:prstGeom prst="rect">
            <a:avLst/>
          </a:prstGeom>
        </p:spPr>
        <p:txBody>
          <a:bodyPr wrap="square" lIns="0" tIns="12065" rIns="0" bIns="0">
            <a:spAutoFit/>
          </a:bodyPr>
          <a:lstStyle/>
          <a:p>
            <a:pPr algn="ctr">
              <a:spcBef>
                <a:spcPts val="95"/>
              </a:spcBef>
              <a:defRPr/>
            </a:pPr>
            <a:r>
              <a:rPr lang="en-US" sz="2800" b="1" spc="-10" dirty="0">
                <a:solidFill>
                  <a:schemeClr val="bg1"/>
                </a:solidFill>
                <a:latin typeface="Arial"/>
                <a:cs typeface="Arial"/>
              </a:rPr>
              <a:t>DHIRAJ CHABBRIA</a:t>
            </a:r>
          </a:p>
          <a:p>
            <a:pPr algn="ctr">
              <a:spcBef>
                <a:spcPts val="95"/>
              </a:spcBef>
              <a:defRPr/>
            </a:pPr>
            <a:r>
              <a:rPr lang="en-US" sz="2000" b="1" spc="-10" dirty="0">
                <a:solidFill>
                  <a:schemeClr val="bg1"/>
                </a:solidFill>
                <a:latin typeface="Arial"/>
                <a:cs typeface="Arial"/>
              </a:rPr>
              <a:t>Director </a:t>
            </a:r>
            <a:r>
              <a:rPr lang="en-US" sz="2000" b="1" spc="-10" dirty="0" smtClean="0">
                <a:solidFill>
                  <a:schemeClr val="bg1"/>
                </a:solidFill>
                <a:latin typeface="Arial"/>
                <a:cs typeface="Arial"/>
              </a:rPr>
              <a:t>- </a:t>
            </a:r>
            <a:r>
              <a:rPr lang="en-US" sz="2000" b="1" spc="-10" dirty="0" smtClean="0">
                <a:solidFill>
                  <a:schemeClr val="bg1"/>
                </a:solidFill>
                <a:latin typeface="Arial"/>
                <a:cs typeface="Arial"/>
              </a:rPr>
              <a:t>Marketing</a:t>
            </a:r>
          </a:p>
          <a:p>
            <a:pPr algn="ctr">
              <a:spcBef>
                <a:spcPts val="95"/>
              </a:spcBef>
              <a:defRPr/>
            </a:pPr>
            <a:r>
              <a:rPr lang="en-US" sz="2000" b="1" spc="-10" dirty="0" smtClean="0">
                <a:solidFill>
                  <a:schemeClr val="bg1"/>
                </a:solidFill>
                <a:latin typeface="Arial"/>
                <a:cs typeface="Arial"/>
              </a:rPr>
              <a:t>Email Id : dc@sabmarcom.com </a:t>
            </a:r>
            <a:endParaRPr lang="en-US" sz="2000" b="1" spc="-1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spcBef>
                <a:spcPts val="95"/>
              </a:spcBef>
              <a:defRPr/>
            </a:pPr>
            <a:r>
              <a:rPr lang="en-US" sz="2000" b="1" spc="-10" dirty="0">
                <a:solidFill>
                  <a:schemeClr val="bg1"/>
                </a:solidFill>
                <a:latin typeface="Arial"/>
                <a:cs typeface="Arial"/>
              </a:rPr>
              <a:t>Mobile: +91 98700 79884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7748" y="1571299"/>
            <a:ext cx="3142652" cy="314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913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6788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</TotalTime>
  <Words>312</Words>
  <Application>Microsoft Office PowerPoint</Application>
  <PresentationFormat>Custom</PresentationFormat>
  <Paragraphs>185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Gadugi</vt:lpstr>
      <vt:lpstr>Times New Roman</vt:lpstr>
      <vt:lpstr>Trebuchet MS</vt:lpstr>
      <vt:lpstr>Office Theme</vt:lpstr>
      <vt:lpstr>PowerPoint Presentation</vt:lpstr>
      <vt:lpstr>Platina Mall, Howrah</vt:lpstr>
      <vt:lpstr>PowerPoint Presentation</vt:lpstr>
      <vt:lpstr>Aurobindo Mall,</vt:lpstr>
      <vt:lpstr>Aurobindo Mall,</vt:lpstr>
      <vt:lpstr>Aurobindo Mall,</vt:lpstr>
      <vt:lpstr>KP Mall, Patna</vt:lpstr>
      <vt:lpstr>KP Mall, Patna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Modern Company Profile Presentation</dc:title>
  <dc:creator>DC 9870079884</dc:creator>
  <cp:keywords>DC 9870079884</cp:keywords>
  <cp:lastModifiedBy>admin</cp:lastModifiedBy>
  <cp:revision>4</cp:revision>
  <dcterms:created xsi:type="dcterms:W3CDTF">2025-02-28T11:31:53Z</dcterms:created>
  <dcterms:modified xsi:type="dcterms:W3CDTF">2025-02-28T12:58:28Z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2025-02-28T00:00:00Z</vt:filetime>
  </property>
  <property fmtid="{D5CDD505-2E9C-101B-9397-08002B2CF9AE}" pid="5" name="Producer">
    <vt:lpwstr>Microsoft® PowerPoint® for Microsoft 365</vt:lpwstr>
  </property>
</Properties>
</file>