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4" r:id="rId9"/>
    <p:sldId id="263" r:id="rId10"/>
    <p:sldId id="266" r:id="rId11"/>
    <p:sldId id="265" r:id="rId12"/>
    <p:sldId id="269" r:id="rId13"/>
    <p:sldId id="268" r:id="rId14"/>
    <p:sldId id="259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4A6450-E168-48B7-A369-CD18914B32A8}">
          <p14:sldIdLst>
            <p14:sldId id="256"/>
            <p14:sldId id="257"/>
            <p14:sldId id="258"/>
            <p14:sldId id="260"/>
            <p14:sldId id="270"/>
            <p14:sldId id="262"/>
            <p14:sldId id="261"/>
            <p14:sldId id="264"/>
            <p14:sldId id="263"/>
            <p14:sldId id="266"/>
            <p14:sldId id="265"/>
            <p14:sldId id="269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6C57-88D1-40E0-A765-590C7E42C4D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925-CFB1-4518-AFAC-E7F5CE34C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C382-CE2D-4B1F-87DA-E0BD0665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13470-C1E8-44C7-9414-79EA982A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3794-05D8-41E7-84E8-0525C61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8B3E3-5B8F-433B-BACC-D34297DC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15726-E905-4285-B08D-C449539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5899-F2D1-4690-8F77-E89BF21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2AA32-5F48-4F8F-A0FD-04865902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BDE17-175D-4C58-97CD-C0F2553D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A835-069E-4950-A742-66F784C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B4BDB-68F2-47A3-8715-7174FE8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FAEF-0435-4FBD-A052-91D284EC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9742E-E566-4BDD-A7E6-C03C3ABA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7FA53-EE8D-4DEE-871E-031B4D40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94CC2-8337-459B-9D7C-1F0ED25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E4B95-9DE6-4932-9998-B7BED022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B4BF7-6650-4419-899E-BAB230FD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E243-E8F6-45D6-85A2-AD04F038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C843A-137C-4D11-868D-0256D42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5BB23-E94A-4B11-AA0A-876AC105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C779-E289-4805-A35E-10C91E7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CEB-BDA0-4F33-A3CE-7A86A7D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CB900-BF7E-4983-A63D-B83A8C5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7F68E-102A-4009-8038-B6B404B4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0EFFA-A939-48C9-A0B0-8AEB3BB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39348-A78A-45F1-94DA-7064798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065B-21B4-4E8D-B255-7CA800A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ED907-74FC-4C30-872D-0FF321D1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AE753-2C0F-41A0-A8C8-D3E2E87E0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9975-4139-4DC5-8BEC-223AD7F3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A10D-3FB1-4FB2-B2D3-8CC1EB9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66026-DEDE-4741-8ED3-2437B3F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A9FA-F82C-4C81-87FD-2722DF6B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EC66B-6AB2-4770-BCF5-6C7752A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2BEB4-7A3A-470F-9100-CCCBE898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9ACC9-9101-40AF-B613-A6578D31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D9B4CB-A422-4C7E-8138-25130120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CCA5E-239E-4BC4-900F-34B12A1F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D62BA-33E6-4C6C-859F-BF0AAE7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E18B5-597D-46EE-AF60-DCD67A8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26A9-1FF1-406B-8F59-2F777436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C90B3-78B0-47B3-B22F-5FA0BD3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708D4-5D9A-4B3C-B78E-CC6EC44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6900E-6085-4B07-A47E-FF2E4CC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A306E-185A-4783-A5E5-1C840F8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1B759-1215-48C9-BDA2-5291E66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944F6-6BE7-4FEC-8B64-A9E724C3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1F24-BC16-435B-B2BA-B3BBB75C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DD71A-BFBE-4452-B56C-48264C7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854B4-9D76-4954-A4C4-03D9345FF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4A2B2-04EB-4530-8C16-83BF5FE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6920E-6647-4D4E-91B7-74477889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9FCC1-21D2-45BA-AA16-8E11A87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5B0FC-02DD-4FCC-AD96-CF952F8E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9B68A-6A86-4D2F-BDF2-27E719617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BD5F-D796-47A4-89E7-4B19F3C0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B7E41-19F5-49F6-936A-E91AE4AC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6F311-44BC-4D01-B879-BBE09B80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06705-9B00-4747-AEBC-1EE76BA9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C48BF-C58E-466F-82F1-052759FA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3E3CC-C58B-4AAC-8525-D77F7691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A3B5-3135-4594-B49D-21717606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2F53E-4929-484E-8631-E25B40F7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ECB1B-F3FA-4610-8A48-893F6477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F77AD-D861-4B28-8988-87AAD9BD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1555035"/>
            <a:ext cx="4431767" cy="127553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bg1"/>
                </a:solidFill>
              </a:rPr>
              <a:t>업무관리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878D5-85B3-433F-B8E9-E1F04477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364" y="2830573"/>
            <a:ext cx="4431767" cy="2472391"/>
          </a:xfrm>
        </p:spPr>
        <p:txBody>
          <a:bodyPr anchor="b">
            <a:no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공지사항 게시판 구축 프로젝트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Version.1</a:t>
            </a: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김세진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</a:rPr>
              <a:t>최규민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조이앤비즈 채용 기업정보 보기 | 인크루트">
            <a:extLst>
              <a:ext uri="{FF2B5EF4-FFF2-40B4-BE49-F238E27FC236}">
                <a16:creationId xmlns:a16="http://schemas.microsoft.com/office/drawing/2014/main" id="{84F9A44A-0DE5-4CAE-AE66-52ED0D46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" y="2447142"/>
            <a:ext cx="4816929" cy="191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20627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본인 확인 절차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 전 해당 게시물이 본인의 것이 맞는지를 인증하는 단계이다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◎해당 게시글 본인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DF0FA51-28A4-4C23-92C7-1D467ECB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5" y="2827606"/>
            <a:ext cx="2850590" cy="3363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0875C3-0D13-4049-B164-91CA630B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3" y="2943664"/>
            <a:ext cx="2992437" cy="336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B984E7-2B05-4B6D-9486-9E09C241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70" y="3474346"/>
            <a:ext cx="2850590" cy="1417872"/>
          </a:xfrm>
          <a:prstGeom prst="rect">
            <a:avLst/>
          </a:prstGeom>
        </p:spPr>
      </p:pic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620C316E-91B7-4A9F-8707-5D19B8BF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0197EDC-59A6-4B8B-98BB-F89BDDF22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1.4 </a:t>
            </a:r>
            <a:r>
              <a:rPr lang="ko-KR" altLang="en-US" sz="2400" dirty="0" err="1"/>
              <a:t>해당게시글</a:t>
            </a:r>
            <a:r>
              <a:rPr lang="ko-KR" altLang="en-US" sz="2400" dirty="0"/>
              <a:t> 본인확인</a:t>
            </a:r>
            <a:r>
              <a:rPr lang="en-US" altLang="ko-KR" sz="2400" dirty="0"/>
              <a:t>		</a:t>
            </a:r>
            <a:r>
              <a:rPr lang="ko-KR" altLang="en-US" sz="2400" dirty="0"/>
              <a:t>       </a:t>
            </a:r>
            <a:r>
              <a:rPr lang="en-US" altLang="ko-KR" sz="2000" dirty="0"/>
              <a:t>1.4.4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  <a:p>
            <a:r>
              <a:rPr lang="en-US" altLang="ko-KR" sz="2000" dirty="0"/>
              <a:t>1.4.1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1.4.2 </a:t>
            </a:r>
            <a:r>
              <a:rPr lang="ko-KR" altLang="en-US" sz="2000" dirty="0"/>
              <a:t>화면 이벤트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1.4.3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10960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수정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삭제 시 본인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 및 삭제 시 본인 확인 절차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6597"/>
              </p:ext>
            </p:extLst>
          </p:nvPr>
        </p:nvGraphicFramePr>
        <p:xfrm>
          <a:off x="1117597" y="3888469"/>
          <a:ext cx="487082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가 일치 시 게시물 수정 화면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1904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3DC626-AD4C-43E5-BA5C-26359DE5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61661"/>
              </p:ext>
            </p:extLst>
          </p:nvPr>
        </p:nvGraphicFramePr>
        <p:xfrm>
          <a:off x="1117597" y="416278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가 일치 시 게시물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5D64AC5-A5A8-44E4-98C7-773CD99B2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03497"/>
              </p:ext>
            </p:extLst>
          </p:nvPr>
        </p:nvGraphicFramePr>
        <p:xfrm>
          <a:off x="1117597" y="5099604"/>
          <a:ext cx="497840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2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5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본인 인증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 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VARCHAR2(10)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작성자의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를 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저장된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7273C71-B6F2-48D5-B0DD-4F51EE9CC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22766"/>
              </p:ext>
            </p:extLst>
          </p:nvPr>
        </p:nvGraphicFramePr>
        <p:xfrm>
          <a:off x="6219260" y="2194560"/>
          <a:ext cx="51801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878611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621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 본인확인 팝업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수정 전 인증화면 팝업을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오픈한다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작성자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입력하여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인증한다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인증 성공 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수정 화면으로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  <a:tr h="247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본인확인 팝업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삭제 전 인증 화면팝업을 오픈한다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작성자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입력하여 인증한다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인증 성공 시 정말 삭제 할 것인지 경고문을 팝업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동의 할 시 게시물을 삭제한다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43724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66E80FBF-6B7F-464B-92F0-EB822BC6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E8347D5-099C-4E02-88D2-5AF9A94C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67820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수정화면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수정할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B3DEF37-C8D5-4FCD-B343-3643D7A6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82" y="2678766"/>
            <a:ext cx="4676775" cy="3562350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97B6758-C8C8-4ADE-8F43-51EEECABD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629262E-B6EF-4A82-AB64-3B8D27FE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1.5 </a:t>
            </a:r>
            <a:r>
              <a:rPr lang="ko-KR" altLang="en-US" sz="2400" dirty="0"/>
              <a:t>게시물 수정                           </a:t>
            </a:r>
            <a:r>
              <a:rPr lang="en-US" altLang="ko-KR" sz="2000" dirty="0"/>
              <a:t>1.5.4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  <a:p>
            <a:r>
              <a:rPr lang="en-US" altLang="ko-KR" sz="2000" dirty="0"/>
              <a:t>1.5.1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1.5.2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1.5.3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7803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수정화면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작성자만 해당 게시물을 수정할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778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게시물을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D63EFC81-BEF2-43C9-8FBF-0DCDB4FB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04563"/>
              </p:ext>
            </p:extLst>
          </p:nvPr>
        </p:nvGraphicFramePr>
        <p:xfrm>
          <a:off x="1117597" y="4660333"/>
          <a:ext cx="4978403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2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수정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N</a:t>
                      </a:r>
                      <a:r>
                        <a:rPr lang="en-US" altLang="ko-KR" sz="1100" u="none" strike="noStrike" dirty="0">
                          <a:effectLst/>
                        </a:rPr>
                        <a:t>UMBER(3)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게시물의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VARCHAR2(15)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게시물의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 VARCHAR2(2000)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게시물의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17123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236B729-0021-4E8F-96E8-AFA2B61F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685"/>
              </p:ext>
            </p:extLst>
          </p:nvPr>
        </p:nvGraphicFramePr>
        <p:xfrm>
          <a:off x="6235699" y="2288269"/>
          <a:ext cx="5180112" cy="2782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878611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417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36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게시물에서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변경할 제목 및 내용 입력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수정 버튼 클릭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수정 완료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게시물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상세보기 화면</a:t>
                      </a:r>
                      <a:r>
                        <a:rPr lang="en-US" altLang="ko-KR" sz="1200" dirty="0"/>
                        <a:t>(1.2)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  전환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B9AA53B-B1DD-46D5-B23C-11D13E11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8FE1854-0A28-4FA2-ADF1-18F6B510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1C436737-8F47-4EFE-A22D-D053FD80CF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2.1 </a:t>
            </a:r>
            <a:r>
              <a:rPr lang="ko-KR" altLang="en-US" sz="2400" dirty="0"/>
              <a:t>데이터베이스 설계</a:t>
            </a:r>
            <a:endParaRPr lang="en-US" altLang="ko-KR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41C9A79-BDA4-40FE-A367-59C14439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AC14B97-BE69-4BFB-938E-BFE764A2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141AAF-5206-43C2-B375-151FE41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54" y="2311493"/>
            <a:ext cx="10582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38393-2CF0-4036-B2B3-6DCF7EC9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6A0B0-DC1A-4828-9909-D2AA3BB5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1) </a:t>
            </a:r>
            <a:r>
              <a:rPr lang="ko-KR" altLang="en-US" sz="1800" dirty="0">
                <a:solidFill>
                  <a:schemeClr val="tx2"/>
                </a:solidFill>
              </a:rPr>
              <a:t>화면 설계서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2) </a:t>
            </a:r>
            <a:r>
              <a:rPr lang="ko-KR" altLang="en-US" sz="1800" dirty="0">
                <a:solidFill>
                  <a:schemeClr val="tx2"/>
                </a:solidFill>
              </a:rPr>
              <a:t>데이터베이스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설계서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조이앤비즈 채용 기업정보 보기 | 인크루트">
            <a:extLst>
              <a:ext uri="{FF2B5EF4-FFF2-40B4-BE49-F238E27FC236}">
                <a16:creationId xmlns:a16="http://schemas.microsoft.com/office/drawing/2014/main" id="{E47CB2B8-C7B1-4A23-827F-7BE1747E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3067503"/>
            <a:ext cx="4142232" cy="16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BC87A1-9010-4D6B-B063-81DE9062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83834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738EB8-550F-4A44-84E5-56410DDF9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9049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 전체 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◎게시물 목록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56EB7ED-E7C5-4FD2-9A13-6FD6F03C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21CA9C0-A3C2-4814-AC3E-648554D4C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6" y="3267636"/>
            <a:ext cx="10497671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2BE77C1-2428-4194-AED0-09FF83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1.1 </a:t>
            </a:r>
            <a:r>
              <a:rPr lang="ko-KR" altLang="en-US" sz="2400" dirty="0"/>
              <a:t>게시물 목록</a:t>
            </a:r>
            <a:endParaRPr lang="en-US" altLang="ko-KR" sz="2400" dirty="0"/>
          </a:p>
          <a:p>
            <a:r>
              <a:rPr lang="en-US" altLang="ko-KR" sz="2000" dirty="0"/>
              <a:t>1.1.1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1.1.2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1C3627E-F56B-4E79-A864-998C6E49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07892"/>
              </p:ext>
            </p:extLst>
          </p:nvPr>
        </p:nvGraphicFramePr>
        <p:xfrm>
          <a:off x="1117598" y="2776973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등록된 게시물의 전체목록을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88288B3-E166-45D0-9CFD-6A48462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0431"/>
              </p:ext>
            </p:extLst>
          </p:nvPr>
        </p:nvGraphicFramePr>
        <p:xfrm>
          <a:off x="1117598" y="3887987"/>
          <a:ext cx="487082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글쓰기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작성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처음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마지막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44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형식으로 게시물을 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407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클릭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작성된 게시물의 상세화면으로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00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0E2B65E-3BE7-443E-83DD-9B095763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5E90B6-2412-4A1F-BA93-C21471B9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7ADC3EC0-2455-47D0-870A-C8C945A969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523565" cy="370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1.1.3 </a:t>
            </a:r>
            <a:r>
              <a:rPr lang="ko-KR" altLang="en-US" sz="2000" dirty="0"/>
              <a:t>화면 입출력</a:t>
            </a:r>
            <a:endParaRPr lang="en-US" altLang="ko-KR" sz="2000" dirty="0"/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112E4DF-40EA-46A3-84D2-49005F23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94608"/>
              </p:ext>
            </p:extLst>
          </p:nvPr>
        </p:nvGraphicFramePr>
        <p:xfrm>
          <a:off x="869576" y="2413921"/>
          <a:ext cx="4823012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409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267012">
                  <a:extLst>
                    <a:ext uri="{9D8B030D-6E8A-4147-A177-3AD203B41FA5}">
                      <a16:colId xmlns:a16="http://schemas.microsoft.com/office/drawing/2014/main" val="1054945913"/>
                    </a:ext>
                  </a:extLst>
                </a:gridCol>
                <a:gridCol w="693840">
                  <a:extLst>
                    <a:ext uri="{9D8B030D-6E8A-4147-A177-3AD203B41FA5}">
                      <a16:colId xmlns:a16="http://schemas.microsoft.com/office/drawing/2014/main" val="2342873734"/>
                    </a:ext>
                  </a:extLst>
                </a:gridCol>
                <a:gridCol w="1967751">
                  <a:extLst>
                    <a:ext uri="{9D8B030D-6E8A-4147-A177-3AD203B41FA5}">
                      <a16:colId xmlns:a16="http://schemas.microsoft.com/office/drawing/2014/main" val="211929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목록조회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조회하기위해 입력한 특정단어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작성자명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VARCHAR2(1000)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게시물이 조회된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99164"/>
                  </a:ext>
                </a:extLst>
              </a:tr>
            </a:tbl>
          </a:graphicData>
        </a:graphic>
      </p:graphicFrame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7C414D1C-ACA4-465D-A1A3-09E55407FEB8}"/>
              </a:ext>
            </a:extLst>
          </p:cNvPr>
          <p:cNvSpPr txBox="1">
            <a:spLocks/>
          </p:cNvSpPr>
          <p:nvPr/>
        </p:nvSpPr>
        <p:spPr>
          <a:xfrm>
            <a:off x="5824397" y="1825625"/>
            <a:ext cx="2487706" cy="418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870A97D7-EDC7-4CB4-9CAD-5FD3CB20F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05513"/>
              </p:ext>
            </p:extLst>
          </p:nvPr>
        </p:nvGraphicFramePr>
        <p:xfrm>
          <a:off x="5895273" y="2413921"/>
          <a:ext cx="5572406" cy="318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00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445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상세조회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게시물의 내용이 적힌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게시물의 제목을 클릭해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단어가 포함된 게시물만 조회한다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콤보 박스의 </a:t>
                      </a:r>
                      <a:r>
                        <a:rPr lang="en-US" altLang="ko-KR" sz="1200" dirty="0"/>
                        <a:t>ID, </a:t>
                      </a:r>
                      <a:r>
                        <a:rPr lang="ko-KR" altLang="en-US" sz="1200" dirty="0"/>
                        <a:t>제목을 선택해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4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페이지의 게시물들을 조회한다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특정 페이지의 숫자 또는 이전 이후 페이지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버튼을 클릭해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새로운 게시물을 작성하는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글쓰기 버튼을 클릭해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2975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00A7109D-5A4D-4794-B12E-FD341F333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331CA84-2B9B-47A3-A58A-3361CA22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CE56BDAC-523B-4852-ACEE-F087D317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4128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상세화면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상세보기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88FE8738-1958-463B-88AD-B1F065301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315FE77-5C45-44B9-A11F-4DD12E1D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8A46B2-FA23-4017-B616-BDEEE7ED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46" y="2747402"/>
            <a:ext cx="3186113" cy="35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106B649-F7DD-4478-9F41-3A5456CAF7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1.2 </a:t>
            </a:r>
            <a:r>
              <a:rPr lang="ko-KR" altLang="en-US" sz="2400" dirty="0"/>
              <a:t>게시물 상세보기</a:t>
            </a:r>
            <a:r>
              <a:rPr lang="en-US" altLang="ko-KR" sz="2400" dirty="0"/>
              <a:t>	                </a:t>
            </a:r>
            <a:r>
              <a:rPr lang="en-US" altLang="ko-KR" sz="2000" dirty="0"/>
              <a:t>1.2.4 </a:t>
            </a:r>
            <a:r>
              <a:rPr lang="ko-KR" altLang="en-US" sz="2000" dirty="0"/>
              <a:t>이벤트 정의 </a:t>
            </a:r>
            <a:endParaRPr lang="en-US" altLang="ko-KR" sz="2000" dirty="0"/>
          </a:p>
          <a:p>
            <a:r>
              <a:rPr lang="en-US" altLang="ko-KR" sz="2000" dirty="0"/>
              <a:t>1.2.1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1.2.2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1.2.3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E4A523E-0A6B-4370-8E37-4D9682BA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14364"/>
              </p:ext>
            </p:extLst>
          </p:nvPr>
        </p:nvGraphicFramePr>
        <p:xfrm>
          <a:off x="1117597" y="2760978"/>
          <a:ext cx="497840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9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93708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상세화면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3A1FC-ED6E-4F28-B2F7-5F971B0E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99240"/>
              </p:ext>
            </p:extLst>
          </p:nvPr>
        </p:nvGraphicFramePr>
        <p:xfrm>
          <a:off x="1117597" y="3811618"/>
          <a:ext cx="4978403" cy="866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15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90988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29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수정 화면 전환 전 본인 인증 절차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7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삭제 전 본인 인증 절차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70855"/>
                  </a:ext>
                </a:extLst>
              </a:tr>
              <a:tr h="296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댓글 기능 </a:t>
                      </a:r>
                      <a:r>
                        <a:rPr lang="en-US" altLang="ko-KR" sz="1200" dirty="0"/>
                        <a:t>– (</a:t>
                      </a:r>
                      <a:r>
                        <a:rPr lang="ko-KR" altLang="en-US" sz="1200" dirty="0"/>
                        <a:t>미정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51289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7730929E-B584-4175-9570-4B3261DEC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87993"/>
              </p:ext>
            </p:extLst>
          </p:nvPr>
        </p:nvGraphicFramePr>
        <p:xfrm>
          <a:off x="1117597" y="5099596"/>
          <a:ext cx="497840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1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37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25299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상세조회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NUMBER(3)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VARCHAR2(15)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VARCHAR2(2000)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43299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695A4D6-D138-4511-86C3-3C9D6B7E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257"/>
              </p:ext>
            </p:extLst>
          </p:nvPr>
        </p:nvGraphicFramePr>
        <p:xfrm>
          <a:off x="6267817" y="2495653"/>
          <a:ext cx="518011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2095997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357411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54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수정 페이지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전환 전 본인인증 화면</a:t>
                      </a:r>
                      <a:r>
                        <a:rPr lang="en-US" altLang="ko-KR" sz="1200" dirty="0"/>
                        <a:t>(1.4)</a:t>
                      </a:r>
                      <a:r>
                        <a:rPr lang="ko-KR" altLang="en-US" sz="1200" dirty="0"/>
                        <a:t>을 팝업 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  <a:tr h="31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삭제 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본인인증 화면</a:t>
                      </a:r>
                      <a:r>
                        <a:rPr lang="en-US" altLang="ko-KR" sz="1200" dirty="0"/>
                        <a:t>(1.4)</a:t>
                      </a:r>
                      <a:r>
                        <a:rPr lang="ko-KR" altLang="en-US" sz="1200" dirty="0"/>
                        <a:t>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팝업 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4372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B285C3-3B47-4100-8D13-524D1CE2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72228"/>
              </p:ext>
            </p:extLst>
          </p:nvPr>
        </p:nvGraphicFramePr>
        <p:xfrm>
          <a:off x="6096001" y="5099596"/>
          <a:ext cx="497840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3665890687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1944571213"/>
                    </a:ext>
                  </a:extLst>
                </a:gridCol>
                <a:gridCol w="706481">
                  <a:extLst>
                    <a:ext uri="{9D8B030D-6E8A-4147-A177-3AD203B41FA5}">
                      <a16:colId xmlns:a16="http://schemas.microsoft.com/office/drawing/2014/main" val="587499001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2456466652"/>
                    </a:ext>
                  </a:extLst>
                </a:gridCol>
              </a:tblGrid>
              <a:tr h="37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82157"/>
                  </a:ext>
                </a:extLst>
              </a:tr>
              <a:tr h="225299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45002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작성자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VARCHAR2(10)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작성자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40957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조회수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NUMBER(3)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 </a:t>
                      </a:r>
                      <a:r>
                        <a:rPr lang="en-US" altLang="ko-KR" sz="1200" dirty="0"/>
                        <a:t>+1</a:t>
                      </a:r>
                      <a:r>
                        <a:rPr lang="ko-KR" altLang="en-US" sz="1200" dirty="0"/>
                        <a:t>만큼 증가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347023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70D1C26-75D8-4A53-8DBE-C79AFCC77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76213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88F3CF2-88D1-4FF1-A659-EEF3E3BE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93224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작성화면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1896D5-3F43-490E-A48F-ADC6DBBD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0" y="2616887"/>
            <a:ext cx="4289439" cy="3690307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5F595E8-E254-4DB9-8C50-D5BD25D0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21D20B-6B63-4E2C-AAF3-AF10F873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1.3 </a:t>
            </a:r>
            <a:r>
              <a:rPr lang="ko-KR" altLang="en-US" sz="2400" dirty="0"/>
              <a:t>게시물 작성</a:t>
            </a:r>
            <a:endParaRPr lang="en-US" altLang="ko-KR" sz="2400" dirty="0"/>
          </a:p>
          <a:p>
            <a:r>
              <a:rPr lang="en-US" altLang="ko-KR" sz="2000" dirty="0"/>
              <a:t>1.3.1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1.3.2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/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작성화면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0727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게시물을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E68C2DA1-FE52-453F-BC25-5F8E42AFCF99}"/>
              </a:ext>
            </a:extLst>
          </p:cNvPr>
          <p:cNvSpPr txBox="1">
            <a:spLocks/>
          </p:cNvSpPr>
          <p:nvPr/>
        </p:nvSpPr>
        <p:spPr>
          <a:xfrm>
            <a:off x="838200" y="4201174"/>
            <a:ext cx="2433638" cy="435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1.3.3 </a:t>
            </a:r>
            <a:r>
              <a:rPr lang="ko-KR" altLang="en-US" sz="2000" dirty="0"/>
              <a:t>화면 입출력</a:t>
            </a:r>
            <a:endParaRPr lang="en-US" altLang="ko-KR" sz="2000" dirty="0"/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676AA271-B77A-47ED-955B-118B7344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4682"/>
              </p:ext>
            </p:extLst>
          </p:nvPr>
        </p:nvGraphicFramePr>
        <p:xfrm>
          <a:off x="1034584" y="4576914"/>
          <a:ext cx="10751674" cy="2168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722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6093782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108358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82355507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3777598114"/>
                    </a:ext>
                  </a:extLst>
                </a:gridCol>
                <a:gridCol w="1507788">
                  <a:extLst>
                    <a:ext uri="{9D8B030D-6E8A-4147-A177-3AD203B41FA5}">
                      <a16:colId xmlns:a16="http://schemas.microsoft.com/office/drawing/2014/main" val="402562942"/>
                    </a:ext>
                  </a:extLst>
                </a:gridCol>
                <a:gridCol w="839733">
                  <a:extLst>
                    <a:ext uri="{9D8B030D-6E8A-4147-A177-3AD203B41FA5}">
                      <a16:colId xmlns:a16="http://schemas.microsoft.com/office/drawing/2014/main" val="3683002011"/>
                    </a:ext>
                  </a:extLst>
                </a:gridCol>
                <a:gridCol w="2535913">
                  <a:extLst>
                    <a:ext uri="{9D8B030D-6E8A-4147-A177-3AD203B41FA5}">
                      <a16:colId xmlns:a16="http://schemas.microsoft.com/office/drawing/2014/main" val="45154352"/>
                    </a:ext>
                  </a:extLst>
                </a:gridCol>
              </a:tblGrid>
              <a:tr h="332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6578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35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게시물의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등록에 사용할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27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등록할 게시물의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등록에 사용할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60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VARCHAR2(2000)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등록한 게시물의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작성일자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시스템의 현재날짜 자동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64408"/>
                  </a:ext>
                </a:extLst>
              </a:tr>
              <a:tr h="3607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작성자 </a:t>
                      </a:r>
                      <a:r>
                        <a:rPr lang="en-US" sz="1100" u="none" strike="noStrike" dirty="0">
                          <a:effectLst/>
                        </a:rPr>
                        <a:t>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자동 등록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820"/>
                  </a:ext>
                </a:extLst>
              </a:tr>
            </a:tbl>
          </a:graphicData>
        </a:graphic>
      </p:graphicFrame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87E85C5C-2019-4980-929A-EC95116D2930}"/>
              </a:ext>
            </a:extLst>
          </p:cNvPr>
          <p:cNvSpPr txBox="1">
            <a:spLocks/>
          </p:cNvSpPr>
          <p:nvPr/>
        </p:nvSpPr>
        <p:spPr>
          <a:xfrm>
            <a:off x="6158752" y="2280243"/>
            <a:ext cx="2462213" cy="418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B7C992D-AFFA-4BC2-86A5-6F9D7DAE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00353"/>
              </p:ext>
            </p:extLst>
          </p:nvPr>
        </p:nvGraphicFramePr>
        <p:xfrm>
          <a:off x="6158752" y="2756075"/>
          <a:ext cx="528917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489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3556728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612960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작성한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ID, PASSWORD</a:t>
                      </a:r>
                      <a:r>
                        <a:rPr lang="ko-KR" altLang="en-US" sz="1200" dirty="0"/>
                        <a:t>를 저장  하고 게시물로 등록한다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하나라도 비어 있을 경우 팝업창으로 빈 영역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3DDD73B-F29B-4A5F-91FC-06893B3B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665427F-51C1-49B5-A93F-055F488E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1123</Words>
  <Application>Microsoft Office PowerPoint</Application>
  <PresentationFormat>와이드스크린</PresentationFormat>
  <Paragraphs>381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업무관리 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프로그램</dc:title>
  <dc:creator>김세진</dc:creator>
  <cp:lastModifiedBy>김세진</cp:lastModifiedBy>
  <cp:revision>173</cp:revision>
  <dcterms:created xsi:type="dcterms:W3CDTF">2021-09-06T06:01:09Z</dcterms:created>
  <dcterms:modified xsi:type="dcterms:W3CDTF">2021-09-08T04:00:52Z</dcterms:modified>
</cp:coreProperties>
</file>