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65" r:id="rId5"/>
    <p:sldId id="266" r:id="rId6"/>
    <p:sldId id="258" r:id="rId7"/>
    <p:sldId id="261" r:id="rId8"/>
    <p:sldId id="262" r:id="rId9"/>
    <p:sldId id="263" r:id="rId10"/>
    <p:sldId id="267" r:id="rId11"/>
    <p:sldId id="264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4A6450-E168-48B7-A369-CD18914B32A8}">
          <p14:sldIdLst>
            <p14:sldId id="256"/>
            <p14:sldId id="257"/>
            <p14:sldId id="260"/>
            <p14:sldId id="265"/>
            <p14:sldId id="266"/>
            <p14:sldId id="258"/>
            <p14:sldId id="261"/>
            <p14:sldId id="262"/>
            <p14:sldId id="263"/>
            <p14:sldId id="267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C382-CE2D-4B1F-87DA-E0BD0665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13470-C1E8-44C7-9414-79EA982A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3794-05D8-41E7-84E8-0525C61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8B3E3-5B8F-433B-BACC-D34297DC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15726-E905-4285-B08D-C449539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5899-F2D1-4690-8F77-E89BF21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2AA32-5F48-4F8F-A0FD-04865902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BDE17-175D-4C58-97CD-C0F2553D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A835-069E-4950-A742-66F784C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B4BDB-68F2-47A3-8715-7174FE8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FAEF-0435-4FBD-A052-91D284EC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9742E-E566-4BDD-A7E6-C03C3ABA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7FA53-EE8D-4DEE-871E-031B4D40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94CC2-8337-459B-9D7C-1F0ED25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E4B95-9DE6-4932-9998-B7BED022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B4BF7-6650-4419-899E-BAB230FD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E243-E8F6-45D6-85A2-AD04F038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C843A-137C-4D11-868D-0256D42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5BB23-E94A-4B11-AA0A-876AC105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C779-E289-4805-A35E-10C91E7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CEB-BDA0-4F33-A3CE-7A86A7D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CB900-BF7E-4983-A63D-B83A8C5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7F68E-102A-4009-8038-B6B404B4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0EFFA-A939-48C9-A0B0-8AEB3BB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39348-A78A-45F1-94DA-7064798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065B-21B4-4E8D-B255-7CA800A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ED907-74FC-4C30-872D-0FF321D1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AE753-2C0F-41A0-A8C8-D3E2E87E0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9975-4139-4DC5-8BEC-223AD7F3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A10D-3FB1-4FB2-B2D3-8CC1EB9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66026-DEDE-4741-8ED3-2437B3F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A9FA-F82C-4C81-87FD-2722DF6B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EC66B-6AB2-4770-BCF5-6C7752A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2BEB4-7A3A-470F-9100-CCCBE898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9ACC9-9101-40AF-B613-A6578D31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D9B4CB-A422-4C7E-8138-25130120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CCA5E-239E-4BC4-900F-34B12A1F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D62BA-33E6-4C6C-859F-BF0AAE7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E18B5-597D-46EE-AF60-DCD67A8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26A9-1FF1-406B-8F59-2F777436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C90B3-78B0-47B3-B22F-5FA0BD3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708D4-5D9A-4B3C-B78E-CC6EC44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6900E-6085-4B07-A47E-FF2E4CC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A306E-185A-4783-A5E5-1C840F8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1B759-1215-48C9-BDA2-5291E66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944F6-6BE7-4FEC-8B64-A9E724C3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1F24-BC16-435B-B2BA-B3BBB75C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DD71A-BFBE-4452-B56C-48264C7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854B4-9D76-4954-A4C4-03D9345FF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4A2B2-04EB-4530-8C16-83BF5FE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6920E-6647-4D4E-91B7-74477889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9FCC1-21D2-45BA-AA16-8E11A87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5B0FC-02DD-4FCC-AD96-CF952F8E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9B68A-6A86-4D2F-BDF2-27E719617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BD5F-D796-47A4-89E7-4B19F3C0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B7E41-19F5-49F6-936A-E91AE4AC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6F311-44BC-4D01-B879-BBE09B80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06705-9B00-4747-AEBC-1EE76BA9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C48BF-C58E-466F-82F1-052759FA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3E3CC-C58B-4AAC-8525-D77F7691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A3B5-3135-4594-B49D-21717606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6C51-786F-4B6F-B92B-040D92EAE0A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2F53E-4929-484E-8631-E25B40F7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ECB1B-F3FA-4610-8A48-893F6477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F77AD-D861-4B28-8988-87AAD9BD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프로토타입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878D5-85B3-433F-B8E9-E1F04477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6226"/>
            <a:ext cx="9144000" cy="1655762"/>
          </a:xfrm>
        </p:spPr>
        <p:txBody>
          <a:bodyPr/>
          <a:lstStyle/>
          <a:p>
            <a:r>
              <a:rPr lang="ko-KR" altLang="en-US" dirty="0"/>
              <a:t>게시판 프로그램 구축 프로젝트</a:t>
            </a:r>
            <a:endParaRPr lang="en-US" altLang="ko-KR" dirty="0"/>
          </a:p>
          <a:p>
            <a:r>
              <a:rPr lang="en-US" altLang="ko-KR" dirty="0"/>
              <a:t>Version.1</a:t>
            </a:r>
          </a:p>
          <a:p>
            <a:r>
              <a:rPr lang="ko-KR" altLang="en-US" dirty="0"/>
              <a:t>김세진</a:t>
            </a:r>
          </a:p>
        </p:txBody>
      </p:sp>
      <p:pic>
        <p:nvPicPr>
          <p:cNvPr id="1026" name="Picture 2" descr="조이앤비즈 채용 기업정보 보기 | 인크루트">
            <a:extLst>
              <a:ext uri="{FF2B5EF4-FFF2-40B4-BE49-F238E27FC236}">
                <a16:creationId xmlns:a16="http://schemas.microsoft.com/office/drawing/2014/main" id="{84F9A44A-0DE5-4CAE-AE66-52ED0D46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42" y="4435223"/>
            <a:ext cx="4342917" cy="17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E75322-D01E-4DCE-B70D-3C50580B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1E1E7604-1CA5-48F6-83A4-517ADE9D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63160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작성화면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CB33DEFB-BE1B-4C35-8CE5-D9ECCD54A5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1.3.3 </a:t>
            </a:r>
            <a:r>
              <a:rPr lang="ko-KR" altLang="en-US" sz="2000" dirty="0" err="1"/>
              <a:t>화면입출력</a:t>
            </a:r>
            <a:endParaRPr lang="en-US" altLang="ko-KR" sz="2000" dirty="0"/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686867A1-3DFC-4ABE-AC9D-DB4B26A8C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87198"/>
              </p:ext>
            </p:extLst>
          </p:nvPr>
        </p:nvGraphicFramePr>
        <p:xfrm>
          <a:off x="1034576" y="2261597"/>
          <a:ext cx="9758928" cy="2339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165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05494591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342873734"/>
                    </a:ext>
                  </a:extLst>
                </a:gridCol>
                <a:gridCol w="6364939">
                  <a:extLst>
                    <a:ext uri="{9D8B030D-6E8A-4147-A177-3AD203B41FA5}">
                      <a16:colId xmlns:a16="http://schemas.microsoft.com/office/drawing/2014/main" val="211929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Type%&amp;Length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작성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게시글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+mn-ea"/>
                          <a:ea typeface="+mn-ea"/>
                        </a:rPr>
                        <a:t>조회하기위해 입력한 특정단어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작성자명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VARCHAR2(1000)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게시물이 조회된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9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3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2153B6-20DD-4858-9E3E-F36493A4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5A10676F-7CB6-4D52-8A13-BD701F31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82159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작성화면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97633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2507130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  <a:gridCol w="881530">
                  <a:extLst>
                    <a:ext uri="{9D8B030D-6E8A-4147-A177-3AD203B41FA5}">
                      <a16:colId xmlns:a16="http://schemas.microsoft.com/office/drawing/2014/main" val="2537422052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1697514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내용 작성 및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작성화면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092DCF4-4C36-45F3-928E-EA087D8D6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23300"/>
              </p:ext>
            </p:extLst>
          </p:nvPr>
        </p:nvGraphicFramePr>
        <p:xfrm>
          <a:off x="1566163" y="2772585"/>
          <a:ext cx="408193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96">
                  <a:extLst>
                    <a:ext uri="{9D8B030D-6E8A-4147-A177-3AD203B41FA5}">
                      <a16:colId xmlns:a16="http://schemas.microsoft.com/office/drawing/2014/main" val="3645715025"/>
                    </a:ext>
                  </a:extLst>
                </a:gridCol>
                <a:gridCol w="3173834">
                  <a:extLst>
                    <a:ext uri="{9D8B030D-6E8A-4147-A177-3AD203B41FA5}">
                      <a16:colId xmlns:a16="http://schemas.microsoft.com/office/drawing/2014/main" val="3163019635"/>
                    </a:ext>
                  </a:extLst>
                </a:gridCol>
              </a:tblGrid>
              <a:tr h="221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9619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E23035B-E74B-42AA-986C-2BE16EA5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63614"/>
              </p:ext>
            </p:extLst>
          </p:nvPr>
        </p:nvGraphicFramePr>
        <p:xfrm>
          <a:off x="1566163" y="3132369"/>
          <a:ext cx="4081930" cy="2963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1930">
                  <a:extLst>
                    <a:ext uri="{9D8B030D-6E8A-4147-A177-3AD203B41FA5}">
                      <a16:colId xmlns:a16="http://schemas.microsoft.com/office/drawing/2014/main" val="741266520"/>
                    </a:ext>
                  </a:extLst>
                </a:gridCol>
              </a:tblGrid>
              <a:tr h="29636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40718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FB9D8C9-CD98-48A4-AD85-6AF629C9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40461"/>
              </p:ext>
            </p:extLst>
          </p:nvPr>
        </p:nvGraphicFramePr>
        <p:xfrm>
          <a:off x="1566163" y="6159729"/>
          <a:ext cx="21362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484">
                  <a:extLst>
                    <a:ext uri="{9D8B030D-6E8A-4147-A177-3AD203B41FA5}">
                      <a16:colId xmlns:a16="http://schemas.microsoft.com/office/drawing/2014/main" val="398370852"/>
                    </a:ext>
                  </a:extLst>
                </a:gridCol>
                <a:gridCol w="1326778">
                  <a:extLst>
                    <a:ext uri="{9D8B030D-6E8A-4147-A177-3AD203B41FA5}">
                      <a16:colId xmlns:a16="http://schemas.microsoft.com/office/drawing/2014/main" val="3988006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9362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03F5BA5C-F5A7-4EDF-AA00-81416AEF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49" y="6123492"/>
            <a:ext cx="444344" cy="3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B4BCA44F-CC23-4C97-AEA8-EC2E98014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18001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데이터베이스 설계서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EB75A64-1B36-4FBA-926E-9B6923C9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1C436737-8F47-4EFE-A22D-D053FD80CF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2.1 </a:t>
            </a:r>
            <a:r>
              <a:rPr lang="ko-KR" altLang="en-US" sz="2400"/>
              <a:t>데이터베이스 설계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8BCCD-B6B5-47DD-AAA4-DEC21EFA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" y="2228290"/>
            <a:ext cx="10578353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38393-2CF0-4036-B2B3-6DCF7EC9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6A0B0-DC1A-4828-9909-D2AA3BB5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화면 설계서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설계서</a:t>
            </a:r>
          </a:p>
        </p:txBody>
      </p:sp>
      <p:pic>
        <p:nvPicPr>
          <p:cNvPr id="4" name="Picture 2" descr="조이앤비즈 채용 기업정보 보기 | 인크루트">
            <a:extLst>
              <a:ext uri="{FF2B5EF4-FFF2-40B4-BE49-F238E27FC236}">
                <a16:creationId xmlns:a16="http://schemas.microsoft.com/office/drawing/2014/main" id="{E47CB2B8-C7B1-4A23-827F-7BE1747E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42" y="4435223"/>
            <a:ext cx="4342917" cy="17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EB69C24F-912E-490A-A60C-843CF145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43720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조회화면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B4FFA30-CA28-44A0-8DA1-703661D1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2BE77C1-2428-4194-AED0-09FF83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1.1 </a:t>
            </a:r>
            <a:r>
              <a:rPr lang="ko-KR" altLang="en-US" sz="2400" dirty="0"/>
              <a:t>게시물 조회</a:t>
            </a:r>
            <a:endParaRPr lang="en-US" altLang="ko-KR" sz="2400" dirty="0"/>
          </a:p>
          <a:p>
            <a:r>
              <a:rPr lang="en-US" altLang="ko-KR" sz="2000" dirty="0"/>
              <a:t>1.1.1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1.1.2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1C3627E-F56B-4E79-A864-998C6E49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6597"/>
              </p:ext>
            </p:extLst>
          </p:nvPr>
        </p:nvGraphicFramePr>
        <p:xfrm>
          <a:off x="1117598" y="2776973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 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88288B3-E166-45D0-9CFD-6A48462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53515"/>
              </p:ext>
            </p:extLst>
          </p:nvPr>
        </p:nvGraphicFramePr>
        <p:xfrm>
          <a:off x="1117598" y="3887987"/>
          <a:ext cx="487082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글쓰기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작성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페이지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첫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페이지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마지막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44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형식으로 게시글을 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407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클릭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작성된 게시글의 내용화면으로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91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456771E-2851-454F-BF8F-4A27420C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67ECFD30-2C04-42A1-AEAB-0FB90887B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85170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조회화면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5BF1A1BB-36E6-4292-BEE2-1A887AFCB1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1.1.3 </a:t>
            </a:r>
            <a:r>
              <a:rPr lang="ko-KR" altLang="en-US" sz="2000" dirty="0" err="1"/>
              <a:t>화면입출력</a:t>
            </a:r>
            <a:endParaRPr lang="en-US" altLang="ko-KR" sz="20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2AE6F44-74BA-419C-8CAB-AF534758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37900"/>
              </p:ext>
            </p:extLst>
          </p:nvPr>
        </p:nvGraphicFramePr>
        <p:xfrm>
          <a:off x="1034576" y="2261597"/>
          <a:ext cx="9758928" cy="2339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165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05494591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342873734"/>
                    </a:ext>
                  </a:extLst>
                </a:gridCol>
                <a:gridCol w="6364939">
                  <a:extLst>
                    <a:ext uri="{9D8B030D-6E8A-4147-A177-3AD203B41FA5}">
                      <a16:colId xmlns:a16="http://schemas.microsoft.com/office/drawing/2014/main" val="211929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Type%&amp;Length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조회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+mn-ea"/>
                          <a:ea typeface="+mn-ea"/>
                        </a:rPr>
                        <a:t>조회하기위해 입력한 특정단어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작성자명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VARCHAR2(1000)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게시물이 조회된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9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1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35DC8C-8D2F-4EFF-B3E8-BFB96C3D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BF52E19-9C46-4BD2-90B1-63F7DB5C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47405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조회화면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BCD1C1E8-9C5E-4FCE-A441-1DD7AA8E97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73F666-9F49-40E4-8B16-078D9B3C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16219"/>
              </p:ext>
            </p:extLst>
          </p:nvPr>
        </p:nvGraphicFramePr>
        <p:xfrm>
          <a:off x="1034584" y="2243666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498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5701553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941948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8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1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4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BC87A1-9010-4D6B-B063-81DE9062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07651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조회화면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738EB8-550F-4A44-84E5-56410DDF9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48468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2507130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  <a:gridCol w="881530">
                  <a:extLst>
                    <a:ext uri="{9D8B030D-6E8A-4147-A177-3AD203B41FA5}">
                      <a16:colId xmlns:a16="http://schemas.microsoft.com/office/drawing/2014/main" val="2537422052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1697514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목록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 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목록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56EB7ED-E7C5-4FD2-9A13-6FD6F03C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AD1F348B-EE8E-4A9A-8EA0-8405E0735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17752"/>
              </p:ext>
            </p:extLst>
          </p:nvPr>
        </p:nvGraphicFramePr>
        <p:xfrm>
          <a:off x="1171388" y="2853266"/>
          <a:ext cx="9362140" cy="266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9873">
                  <a:extLst>
                    <a:ext uri="{9D8B030D-6E8A-4147-A177-3AD203B41FA5}">
                      <a16:colId xmlns:a16="http://schemas.microsoft.com/office/drawing/2014/main" val="3744329334"/>
                    </a:ext>
                  </a:extLst>
                </a:gridCol>
                <a:gridCol w="3134983">
                  <a:extLst>
                    <a:ext uri="{9D8B030D-6E8A-4147-A177-3AD203B41FA5}">
                      <a16:colId xmlns:a16="http://schemas.microsoft.com/office/drawing/2014/main" val="2458001028"/>
                    </a:ext>
                  </a:extLst>
                </a:gridCol>
                <a:gridCol w="1872428">
                  <a:extLst>
                    <a:ext uri="{9D8B030D-6E8A-4147-A177-3AD203B41FA5}">
                      <a16:colId xmlns:a16="http://schemas.microsoft.com/office/drawing/2014/main" val="3499776602"/>
                    </a:ext>
                  </a:extLst>
                </a:gridCol>
                <a:gridCol w="1872428">
                  <a:extLst>
                    <a:ext uri="{9D8B030D-6E8A-4147-A177-3AD203B41FA5}">
                      <a16:colId xmlns:a16="http://schemas.microsoft.com/office/drawing/2014/main" val="504643650"/>
                    </a:ext>
                  </a:extLst>
                </a:gridCol>
                <a:gridCol w="1872428">
                  <a:extLst>
                    <a:ext uri="{9D8B030D-6E8A-4147-A177-3AD203B41FA5}">
                      <a16:colId xmlns:a16="http://schemas.microsoft.com/office/drawing/2014/main" val="825828203"/>
                    </a:ext>
                  </a:extLst>
                </a:gridCol>
              </a:tblGrid>
              <a:tr h="332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54236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3174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5093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104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7523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4336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2973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4582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BD00FE80-2240-4D7E-82E2-377459ED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82" y="5552903"/>
            <a:ext cx="2133599" cy="3456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D0FEF1A-B52B-4536-BBBD-F1CE16F7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822" y="5901822"/>
            <a:ext cx="733706" cy="3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2153B6-20DD-4858-9E3E-F36493A4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5A10676F-7CB6-4D52-8A13-BD701F31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44440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상세화면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106B649-F7DD-4478-9F41-3A5456CAF7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1.2 </a:t>
            </a:r>
            <a:r>
              <a:rPr lang="ko-KR" altLang="en-US" sz="2400" dirty="0"/>
              <a:t>게시물 내용</a:t>
            </a:r>
            <a:endParaRPr lang="en-US" altLang="ko-KR" sz="2400" dirty="0"/>
          </a:p>
          <a:p>
            <a:r>
              <a:rPr lang="en-US" altLang="ko-KR" sz="2000" dirty="0"/>
              <a:t>1.2.1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1.2.2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E4A523E-0A6B-4370-8E37-4D9682BA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21136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상세화면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3A1FC-ED6E-4F28-B2F7-5F971B0E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33739"/>
              </p:ext>
            </p:extLst>
          </p:nvPr>
        </p:nvGraphicFramePr>
        <p:xfrm>
          <a:off x="1117597" y="3888469"/>
          <a:ext cx="487082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수정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물어보고 맞으면 게시물작성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2153B6-20DD-4858-9E3E-F36493A4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5A10676F-7CB6-4D52-8A13-BD701F31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96569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상세화면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CE56BDAC-523B-4852-ACEE-F087D317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64368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2507130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  <a:gridCol w="881530">
                  <a:extLst>
                    <a:ext uri="{9D8B030D-6E8A-4147-A177-3AD203B41FA5}">
                      <a16:colId xmlns:a16="http://schemas.microsoft.com/office/drawing/2014/main" val="2537422052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1697514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상세 내용확인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상세화면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3AD7A74-193A-47DF-9397-ECBDCD34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9460"/>
              </p:ext>
            </p:extLst>
          </p:nvPr>
        </p:nvGraphicFramePr>
        <p:xfrm>
          <a:off x="1377577" y="2752464"/>
          <a:ext cx="5605931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447">
                  <a:extLst>
                    <a:ext uri="{9D8B030D-6E8A-4147-A177-3AD203B41FA5}">
                      <a16:colId xmlns:a16="http://schemas.microsoft.com/office/drawing/2014/main" val="3318793059"/>
                    </a:ext>
                  </a:extLst>
                </a:gridCol>
                <a:gridCol w="664413">
                  <a:extLst>
                    <a:ext uri="{9D8B030D-6E8A-4147-A177-3AD203B41FA5}">
                      <a16:colId xmlns:a16="http://schemas.microsoft.com/office/drawing/2014/main" val="199877296"/>
                    </a:ext>
                  </a:extLst>
                </a:gridCol>
                <a:gridCol w="680292">
                  <a:extLst>
                    <a:ext uri="{9D8B030D-6E8A-4147-A177-3AD203B41FA5}">
                      <a16:colId xmlns:a16="http://schemas.microsoft.com/office/drawing/2014/main" val="2175781869"/>
                    </a:ext>
                  </a:extLst>
                </a:gridCol>
                <a:gridCol w="1631577">
                  <a:extLst>
                    <a:ext uri="{9D8B030D-6E8A-4147-A177-3AD203B41FA5}">
                      <a16:colId xmlns:a16="http://schemas.microsoft.com/office/drawing/2014/main" val="1802789747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1505407510"/>
                    </a:ext>
                  </a:extLst>
                </a:gridCol>
                <a:gridCol w="1326779">
                  <a:extLst>
                    <a:ext uri="{9D8B030D-6E8A-4147-A177-3AD203B41FA5}">
                      <a16:colId xmlns:a16="http://schemas.microsoft.com/office/drawing/2014/main" val="405451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31181"/>
                  </a:ext>
                </a:extLst>
              </a:tr>
              <a:tr h="118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0092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AF718D7-1345-4826-821B-A6832669E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57980"/>
              </p:ext>
            </p:extLst>
          </p:nvPr>
        </p:nvGraphicFramePr>
        <p:xfrm>
          <a:off x="1377577" y="3371477"/>
          <a:ext cx="5605931" cy="2706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5931">
                  <a:extLst>
                    <a:ext uri="{9D8B030D-6E8A-4147-A177-3AD203B41FA5}">
                      <a16:colId xmlns:a16="http://schemas.microsoft.com/office/drawing/2014/main" val="2214688042"/>
                    </a:ext>
                  </a:extLst>
                </a:gridCol>
              </a:tblGrid>
              <a:tr h="2706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1209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FE01915-8885-4A9E-BD32-7E5FD0E4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70" y="6136865"/>
            <a:ext cx="418538" cy="2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2153B6-20DD-4858-9E3E-F36493A4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5A10676F-7CB6-4D52-8A13-BD701F31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6862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게시물 작성화면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게시판 프로그램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1.3 </a:t>
            </a:r>
            <a:r>
              <a:rPr lang="ko-KR" altLang="en-US" sz="2400" dirty="0"/>
              <a:t>게시물 작성</a:t>
            </a:r>
            <a:endParaRPr lang="en-US" altLang="ko-KR" sz="2400" dirty="0"/>
          </a:p>
          <a:p>
            <a:r>
              <a:rPr lang="en-US" altLang="ko-KR" sz="2000" dirty="0"/>
              <a:t>1.3.1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1.3.2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80518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작성화면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1337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게시글을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1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474</Words>
  <Application>Microsoft Office PowerPoint</Application>
  <PresentationFormat>와이드스크린</PresentationFormat>
  <Paragraphs>189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화면 프로토타입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프로그램</dc:title>
  <dc:creator>김세진</dc:creator>
  <cp:lastModifiedBy>김세진</cp:lastModifiedBy>
  <cp:revision>78</cp:revision>
  <dcterms:created xsi:type="dcterms:W3CDTF">2021-09-06T06:01:09Z</dcterms:created>
  <dcterms:modified xsi:type="dcterms:W3CDTF">2021-09-07T04:35:16Z</dcterms:modified>
</cp:coreProperties>
</file>