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8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9" r:id="rId20"/>
    <p:sldId id="260" r:id="rId21"/>
    <p:sldId id="262" r:id="rId22"/>
    <p:sldId id="265" r:id="rId23"/>
    <p:sldId id="261" r:id="rId24"/>
    <p:sldId id="268" r:id="rId25"/>
    <p:sldId id="267" r:id="rId26"/>
    <p:sldId id="266" r:id="rId27"/>
    <p:sldId id="269" r:id="rId28"/>
    <p:sldId id="270" r:id="rId29"/>
    <p:sldId id="271" r:id="rId30"/>
    <p:sldId id="263" r:id="rId31"/>
    <p:sldId id="264" r:id="rId32"/>
    <p:sldId id="272" r:id="rId33"/>
    <p:sldId id="273" r:id="rId34"/>
    <p:sldId id="274" r:id="rId35"/>
    <p:sldId id="27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524563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829702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652623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458842.png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337158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89571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724012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5854401659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god/AppData/Roaming/PolarisOffice/ETemp/800_20357344/fImage3585452456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defTabSz="50800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algn="ctr" defTabSz="508000">
              <a:buFontTx/>
              <a:buNone/>
              <a:defRPr lang="en-GB" altLang="en-US" sz="2000"/>
            </a:lvl2pPr>
            <a:lvl3pPr marL="914400" indent="0" algn="ctr" defTabSz="508000">
              <a:buFontTx/>
              <a:buNone/>
              <a:defRPr lang="en-GB" altLang="en-US" sz="1800"/>
            </a:lvl3pPr>
            <a:lvl4pPr marL="1371600" indent="0" algn="ctr" defTabSz="508000">
              <a:buFontTx/>
              <a:buNone/>
              <a:defRPr lang="en-GB" altLang="en-US" sz="1600"/>
            </a:lvl4pPr>
            <a:lvl5pPr marL="1828800" indent="0" algn="ctr" defTabSz="508000">
              <a:buFontTx/>
              <a:buNone/>
              <a:defRPr lang="en-GB" altLang="en-US" sz="1600"/>
            </a:lvl5pPr>
            <a:lvl6pPr marL="2286000" indent="0" algn="ctr" defTabSz="508000">
              <a:buFontTx/>
              <a:buNone/>
              <a:defRPr lang="en-GB" altLang="en-US" sz="1600"/>
            </a:lvl6pPr>
            <a:lvl7pPr marL="2743200" indent="0" algn="ctr" defTabSz="508000">
              <a:buFontTx/>
              <a:buNone/>
              <a:defRPr lang="en-GB" altLang="en-US" sz="1600"/>
            </a:lvl7pPr>
            <a:lvl8pPr marL="3200400" indent="0" algn="ctr" defTabSz="508000">
              <a:buFontTx/>
              <a:buNone/>
              <a:defRPr lang="en-GB" altLang="en-US" sz="1600"/>
            </a:lvl8pPr>
            <a:lvl9pPr marL="3657600" indent="0" algn="ctr" defTabSz="508000">
              <a:buFontTx/>
              <a:buNone/>
              <a:defRPr lang="en-GB" altLang="en-US" sz="1600"/>
            </a:lvl9pPr>
          </a:lstStyle>
          <a:p>
            <a:pPr marL="0" indent="0" defTabSz="508000">
              <a:buFontTx/>
              <a:buNone/>
            </a:pPr>
            <a:r>
              <a:rPr lang="ko-KR" altLang="en-US"/>
              <a:t>부제목을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god/AppData/Roaming/PolarisOffice/ETemp/800_20357344/fImage358548297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defTabSz="508000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defTabSz="508000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defTabSz="508000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defTabSz="508000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god/AppData/Roaming/PolarisOffice/ETemp/800_20357344/fImage358546526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defTabSz="508000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defTabSz="508000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defTabSz="508000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defTabSz="508000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god/AppData/Roaming/PolarisOffice/ETemp/800_20357344/fImage358544588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defTabSz="508000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defTabSz="508000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defTabSz="508000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defTabSz="508000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god/AppData/Roaming/PolarisOffice/ETemp/800_20357344/fImage358543371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defTabSz="50800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god/AppData/Roaming/PolarisOffice/ETemp/800_20357344/fImage358548957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defTabSz="508000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defTabSz="508000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defTabSz="508000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defTabSz="508000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defTabSz="508000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defTabSz="508000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defTabSz="508000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defTabSz="508000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god/AppData/Roaming/PolarisOffice/ETemp/800_20357344/fImage3585472401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2400" b="1"/>
            </a:lvl1pPr>
            <a:lvl2pPr marL="457200" indent="0" defTabSz="508000">
              <a:buFontTx/>
              <a:buNone/>
              <a:defRPr lang="en-GB" altLang="en-US" sz="2000" b="1"/>
            </a:lvl2pPr>
            <a:lvl3pPr marL="914400" indent="0" defTabSz="508000">
              <a:buFontTx/>
              <a:buNone/>
              <a:defRPr lang="en-GB" altLang="en-US" sz="1800" b="1"/>
            </a:lvl3pPr>
            <a:lvl4pPr marL="1371600" indent="0" defTabSz="508000">
              <a:buFontTx/>
              <a:buNone/>
              <a:defRPr lang="en-GB" altLang="en-US" sz="1600" b="1"/>
            </a:lvl4pPr>
            <a:lvl5pPr marL="1828800" indent="0" defTabSz="508000">
              <a:buFontTx/>
              <a:buNone/>
              <a:defRPr lang="en-GB" altLang="en-US" sz="1600" b="1"/>
            </a:lvl5pPr>
            <a:lvl6pPr marL="2286000" indent="0" defTabSz="508000">
              <a:buFontTx/>
              <a:buNone/>
              <a:defRPr lang="en-GB" altLang="en-US" sz="1600" b="1"/>
            </a:lvl6pPr>
            <a:lvl7pPr marL="2743200" indent="0" defTabSz="508000">
              <a:buFontTx/>
              <a:buNone/>
              <a:defRPr lang="en-GB" altLang="en-US" sz="1600" b="1"/>
            </a:lvl7pPr>
            <a:lvl8pPr marL="3200400" indent="0" defTabSz="508000">
              <a:buFontTx/>
              <a:buNone/>
              <a:defRPr lang="en-GB" altLang="en-US" sz="1600" b="1"/>
            </a:lvl8pPr>
            <a:lvl9pPr marL="3657600" indent="0" defTabSz="508000">
              <a:buFontTx/>
              <a:buNone/>
              <a:defRPr lang="en-GB" altLang="en-US" sz="1600" b="1"/>
            </a:lvl9pPr>
          </a:lstStyle>
          <a:p>
            <a:pPr marL="0" indent="0" defTabSz="50800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defTabSz="508000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defTabSz="508000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defTabSz="508000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defTabSz="508000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2400" b="1"/>
            </a:lvl1pPr>
            <a:lvl2pPr marL="457200" indent="0" defTabSz="508000">
              <a:buFontTx/>
              <a:buNone/>
              <a:defRPr lang="en-GB" altLang="en-US" sz="2000" b="1"/>
            </a:lvl2pPr>
            <a:lvl3pPr marL="914400" indent="0" defTabSz="508000">
              <a:buFontTx/>
              <a:buNone/>
              <a:defRPr lang="en-GB" altLang="en-US" sz="1800" b="1"/>
            </a:lvl3pPr>
            <a:lvl4pPr marL="1371600" indent="0" defTabSz="508000">
              <a:buFontTx/>
              <a:buNone/>
              <a:defRPr lang="en-GB" altLang="en-US" sz="1600" b="1"/>
            </a:lvl4pPr>
            <a:lvl5pPr marL="1828800" indent="0" defTabSz="508000">
              <a:buFontTx/>
              <a:buNone/>
              <a:defRPr lang="en-GB" altLang="en-US" sz="1600" b="1"/>
            </a:lvl5pPr>
            <a:lvl6pPr marL="2286000" indent="0" defTabSz="508000">
              <a:buFontTx/>
              <a:buNone/>
              <a:defRPr lang="en-GB" altLang="en-US" sz="1600" b="1"/>
            </a:lvl6pPr>
            <a:lvl7pPr marL="2743200" indent="0" defTabSz="508000">
              <a:buFontTx/>
              <a:buNone/>
              <a:defRPr lang="en-GB" altLang="en-US" sz="1600" b="1"/>
            </a:lvl7pPr>
            <a:lvl8pPr marL="3200400" indent="0" defTabSz="508000">
              <a:buFontTx/>
              <a:buNone/>
              <a:defRPr lang="en-GB" altLang="en-US" sz="1600" b="1"/>
            </a:lvl8pPr>
            <a:lvl9pPr marL="3657600" indent="0" defTabSz="508000">
              <a:buFontTx/>
              <a:buNone/>
              <a:defRPr lang="en-GB" altLang="en-US" sz="1600" b="1"/>
            </a:lvl9pPr>
          </a:lstStyle>
          <a:p>
            <a:pPr marL="0" indent="0" defTabSz="50800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defTabSz="508000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defTabSz="508000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defTabSz="508000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defTabSz="508000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 rot="0">
            <a:off x="0" y="0"/>
            <a:ext cx="12192635" cy="2096135"/>
          </a:xfrm>
          <a:prstGeom prst="rect"/>
          <a:solidFill>
            <a:srgbClr val="FD8D5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180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god/AppData/Roaming/PolarisOffice/ETemp/800_20357344/fImage358544016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5184140" cy="6858635"/>
          </a:xfrm>
          <a:prstGeom prst="rect"/>
          <a:solidFill>
            <a:srgbClr val="FD8D5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180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3200"/>
            </a:lvl1pPr>
          </a:lstStyle>
          <a:p>
            <a:pPr marL="0" indent="0" defTabSz="50800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32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32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32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32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32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1600"/>
            </a:lvl1pPr>
            <a:lvl2pPr marL="457200" indent="0" defTabSz="508000">
              <a:buFontTx/>
              <a:buNone/>
              <a:defRPr lang="en-GB" altLang="en-US" sz="1400"/>
            </a:lvl2pPr>
            <a:lvl3pPr marL="914400" indent="0" defTabSz="508000">
              <a:buFontTx/>
              <a:buNone/>
              <a:defRPr lang="en-GB" altLang="en-US" sz="1200"/>
            </a:lvl3pPr>
            <a:lvl4pPr marL="1371600" indent="0" defTabSz="508000">
              <a:buFontTx/>
              <a:buNone/>
              <a:defRPr lang="en-GB" altLang="en-US" sz="1000"/>
            </a:lvl4pPr>
            <a:lvl5pPr marL="1828800" indent="0" defTabSz="508000">
              <a:buFontTx/>
              <a:buNone/>
              <a:defRPr lang="en-GB" altLang="en-US" sz="1000"/>
            </a:lvl5pPr>
            <a:lvl6pPr marL="2286000" indent="0" defTabSz="508000">
              <a:buFontTx/>
              <a:buNone/>
              <a:defRPr lang="en-GB" altLang="en-US" sz="1000"/>
            </a:lvl6pPr>
            <a:lvl7pPr marL="2743200" indent="0" defTabSz="508000">
              <a:buFontTx/>
              <a:buNone/>
              <a:defRPr lang="en-GB" altLang="en-US" sz="1000"/>
            </a:lvl7pPr>
            <a:lvl8pPr marL="3200400" indent="0" defTabSz="508000">
              <a:buFontTx/>
              <a:buNone/>
              <a:defRPr lang="en-GB" altLang="en-US" sz="1000"/>
            </a:lvl8pPr>
            <a:lvl9pPr marL="3657600" indent="0" defTabSz="508000">
              <a:buFontTx/>
              <a:buNone/>
              <a:defRPr lang="en-GB" altLang="en-US" sz="1000"/>
            </a:lvl9pPr>
          </a:lstStyle>
          <a:p>
            <a:pPr marL="0" indent="0" defTabSz="50800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 rot="0">
            <a:off x="0" y="0"/>
            <a:ext cx="5184140" cy="6858635"/>
          </a:xfrm>
          <a:prstGeom prst="rect"/>
          <a:solidFill>
            <a:srgbClr val="FD8D5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1800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5183505" y="987425"/>
            <a:ext cx="6170930" cy="4881880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254000" dist="1270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3200"/>
            </a:lvl1pPr>
          </a:lstStyle>
          <a:p>
            <a:pPr marL="0" indent="0" defTabSz="50800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buFontTx/>
              <a:buNone/>
              <a:defRPr lang="en-GB" altLang="en-US" sz="1600"/>
            </a:lvl1pPr>
            <a:lvl2pPr marL="457200" indent="0" defTabSz="508000">
              <a:buFontTx/>
              <a:buNone/>
              <a:defRPr lang="en-GB" altLang="en-US" sz="1400"/>
            </a:lvl2pPr>
            <a:lvl3pPr marL="914400" indent="0" defTabSz="508000">
              <a:buFontTx/>
              <a:buNone/>
              <a:defRPr lang="en-GB" altLang="en-US" sz="1200"/>
            </a:lvl3pPr>
            <a:lvl4pPr marL="1371600" indent="0" defTabSz="508000">
              <a:buFontTx/>
              <a:buNone/>
              <a:defRPr lang="en-GB" altLang="en-US" sz="1000"/>
            </a:lvl4pPr>
            <a:lvl5pPr marL="1828800" indent="0" defTabSz="508000">
              <a:buFontTx/>
              <a:buNone/>
              <a:defRPr lang="en-GB" altLang="en-US" sz="1000"/>
            </a:lvl5pPr>
            <a:lvl6pPr marL="2286000" indent="0" defTabSz="508000">
              <a:buFontTx/>
              <a:buNone/>
              <a:defRPr lang="en-GB" altLang="en-US" sz="1000"/>
            </a:lvl6pPr>
            <a:lvl7pPr marL="2743200" indent="0" defTabSz="508000">
              <a:buFontTx/>
              <a:buNone/>
              <a:defRPr lang="en-GB" altLang="en-US" sz="1000"/>
            </a:lvl7pPr>
            <a:lvl8pPr marL="3200400" indent="0" defTabSz="508000">
              <a:buFontTx/>
              <a:buNone/>
              <a:defRPr lang="en-GB" altLang="en-US" sz="1000"/>
            </a:lvl8pPr>
            <a:lvl9pPr marL="3657600" indent="0" defTabSz="508000">
              <a:buFontTx/>
              <a:buNone/>
              <a:defRPr lang="en-GB" altLang="en-US" sz="1000"/>
            </a:lvl9pPr>
          </a:lstStyle>
          <a:p>
            <a:pPr marL="0" indent="0" defTabSz="50800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35854186328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god/AppData/Roaming/PolarisOffice/ETemp/800_20357344/fImage3585418632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indent="-228600" defTabSz="5080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defTabSz="5080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defTabSz="5080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defTabSz="5080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3501762376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5171843817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1571937577.png"></Relationship><Relationship Id="rId3" Type="http://schemas.openxmlformats.org/officeDocument/2006/relationships/image" Target="../media/fImage38096194869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4291869540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4611956049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942014688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3052072527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602129357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0532179986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334795324563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47714177669.png"></Relationship><Relationship Id="rId2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68977669.png"></Relationship><Relationship Id="rId3" Type="http://schemas.openxmlformats.org/officeDocument/2006/relationships/image" Target="../media/fImage20560902305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444892669.png"></Relationship><Relationship Id="rId2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721642305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404167206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68469169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39825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5장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시세 DB 구축 및 시세 조회 API 개발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5.DBUpdater 모듈</a:t>
            </a:r>
            <a:endParaRPr lang="ko-KR" altLang="en-US" sz="4400"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2135017623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930" y="1739265"/>
            <a:ext cx="9070975" cy="4222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5.DBUpdater 모듈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8517184381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390" y="1837055"/>
            <a:ext cx="8996680" cy="1990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5.DBUpdater 모듈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14157193757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6515" y="1821180"/>
            <a:ext cx="3166745" cy="3218815"/>
          </a:xfrm>
          <a:prstGeom prst="rect"/>
          <a:noFill/>
        </p:spPr>
      </p:pic>
      <p:pic>
        <p:nvPicPr>
          <p:cNvPr id="5" name="그림 4" descr="C:/Users/god/AppData/Roaming/PolarisOffice/ETemp/13096_9436456/fImage3809619486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0660" y="1825625"/>
            <a:ext cx="5165725" cy="3632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6.일별 시세 조회 API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5429186954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295" y="1866265"/>
            <a:ext cx="7432040" cy="19862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6.일별 시세 조회 API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4461195604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930" y="1873250"/>
            <a:ext cx="8507095" cy="15951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5687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6.일별 시세 조회 API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5194201468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930" y="1880235"/>
            <a:ext cx="6149975" cy="100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6.일별 시세 조회 API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2430520725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930" y="1822450"/>
            <a:ext cx="4091940" cy="4660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6.일별 시세 조회 API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7260212935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1835785"/>
            <a:ext cx="8018145" cy="2503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18053217998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835" y="1877695"/>
            <a:ext cx="7369810" cy="2982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1.</a:t>
            </a:r>
            <a:r>
              <a:rPr lang="ko-KR" altLang="en-US"/>
              <a:t>야후 파이낸스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33479532456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835025" y="1825625"/>
            <a:ext cx="6518910" cy="4375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4798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2.</a:t>
            </a:r>
            <a:r>
              <a:rPr lang="ko-KR" altLang="en-US"/>
              <a:t>네이버 금융 데이터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 rot="0">
            <a:off x="909955" y="1897380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508000" eaLnBrk="1" latinLnBrk="1" hangingPunct="1">
              <a:spcBef>
                <a:spcPct val="20000"/>
              </a:spcBef>
              <a:buFont typeface="Arial"/>
              <a:buChar char="•"/>
            </a:pPr>
            <a:endParaRPr lang="ko-KR" altLang="en-US" sz="2800">
              <a:latin typeface="Calibri" charset="0"/>
              <a:ea typeface="맑은 고딕" charset="0"/>
              <a:cs typeface="+mn-cs"/>
            </a:endParaRPr>
          </a:p>
          <a:p>
            <a:pPr marL="457200" indent="0" algn="l" defTabSz="50800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5" name="그림 4" descr="C:/Users/god/AppData/Roaming/PolarisOffice/ETemp/13096_9436456/fImage4771417766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1725" y="1729740"/>
            <a:ext cx="8558530" cy="3062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3.</a:t>
            </a:r>
            <a:r>
              <a:rPr lang="ko-KR" altLang="en-US"/>
              <a:t>마리아DB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4.DB설계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Company_info</a:t>
            </a:r>
            <a:endParaRPr lang="ko-KR" altLang="en-US"/>
          </a:p>
          <a:p>
            <a:pPr marL="228600" indent="-228600" defTabSz="508000">
              <a:buFont typeface="Arial"/>
              <a:buChar char="•"/>
            </a:pPr>
            <a:endParaRPr lang="ko-KR" altLang="en-US"/>
          </a:p>
          <a:p>
            <a:pPr marL="228600" indent="-228600" defTabSz="508000">
              <a:buFont typeface="Arial"/>
              <a:buChar char="•"/>
            </a:pPr>
            <a:endParaRPr lang="ko-KR" altLang="en-US"/>
          </a:p>
          <a:p>
            <a:pPr marL="228600" indent="-228600" defTabSz="508000">
              <a:buFont typeface="Arial"/>
              <a:buChar char="•"/>
            </a:pPr>
            <a:r>
              <a:rPr lang="ko-KR" altLang="en-US"/>
              <a:t>Daily_price</a:t>
            </a:r>
            <a:endParaRPr lang="ko-KR" altLang="en-US"/>
          </a:p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10689776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645" y="2411730"/>
            <a:ext cx="10506710" cy="838835"/>
          </a:xfrm>
          <a:prstGeom prst="rect"/>
          <a:noFill/>
        </p:spPr>
      </p:pic>
      <p:pic>
        <p:nvPicPr>
          <p:cNvPr id="5" name="그림 4" descr="C:/Users/god/AppData/Roaming/PolarisOffice/ETemp/13096_9436456/fImage205609023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9470" y="3964305"/>
            <a:ext cx="10563860" cy="1781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5.DBUpdater 모듈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996940" y="1691640"/>
            <a:ext cx="4953000" cy="44615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144489266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4085" y="1641475"/>
            <a:ext cx="4993640" cy="4465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5.DBUpdater 모듈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677216423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835" y="1787525"/>
            <a:ext cx="10538460" cy="2235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5.DBUpdater 모듈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1740416720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120" y="1829435"/>
            <a:ext cx="8604885" cy="4107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56870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5.DBUpdater 모듈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god/AppData/Roaming/PolarisOffice/ETemp/13096_9436456/fImage46846916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660" y="1864360"/>
            <a:ext cx="8916035" cy="3915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diagon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iagonal" id="{E273AACE-C87C-486D-B2EA-E2FC339ABE1E}" vid="{E5D4CE02-FEB5-4F96-9365-22D96C1DF0D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세진</dc:creator>
  <cp:lastModifiedBy>김 세진</cp:lastModifiedBy>
  <dc:title>PowerPoint 프레젠테이션</dc:title>
  <cp:version>9.101.16.39231</cp:version>
</cp:coreProperties>
</file>