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3" r:id="rId9"/>
    <p:sldId id="3214" r:id="rId10"/>
    <p:sldId id="3196" r:id="rId11"/>
    <p:sldId id="3215" r:id="rId12"/>
    <p:sldId id="3216" r:id="rId13"/>
    <p:sldId id="3217" r:id="rId14"/>
    <p:sldId id="3218" r:id="rId15"/>
    <p:sldId id="3219" r:id="rId16"/>
    <p:sldId id="3206" r:id="rId17"/>
    <p:sldId id="3150" r:id="rId18"/>
    <p:sldId id="3207" r:id="rId19"/>
    <p:sldId id="3195" r:id="rId20"/>
    <p:sldId id="3204" r:id="rId21"/>
    <p:sldId id="3205" r:id="rId22"/>
    <p:sldId id="3146" r:id="rId23"/>
    <p:sldId id="3197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96536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0.1.1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E3653A-87E0-401E-BCD1-2063A19EA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98250"/>
            <a:ext cx="2592288" cy="561036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加载界面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4CC349-6246-4395-AD3B-5553EC02F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38" y="598249"/>
            <a:ext cx="2592289" cy="56103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70802" y="6302107"/>
            <a:ext cx="198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账号密码登录界面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05839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手机号登录界面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8649BD0-671A-46F8-9C26-B32120DA0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75" y="598248"/>
            <a:ext cx="2592289" cy="56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076151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手机号注册界面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680181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设置密码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忘记密码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A24DF-9924-4DF3-9753-A0FB5D1B2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38924"/>
            <a:ext cx="2619700" cy="5669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70DA85-FBF4-4996-BF8D-938089D3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5" y="542565"/>
            <a:ext cx="2619701" cy="56696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A66C95-C8D4-45EF-BB5E-64BECEDD68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03" y="538923"/>
            <a:ext cx="2619701" cy="56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269135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记账支出界面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379184" y="630710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记账收入界面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点击记账按钮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042AC-4443-42A9-B15D-F515D430D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0" y="551511"/>
            <a:ext cx="2619702" cy="56696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49108-838A-4949-9F81-1742B39B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3" y="566354"/>
            <a:ext cx="2619703" cy="56696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E998FB-A418-4AEB-912A-0E0998B7C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767" y="553372"/>
            <a:ext cx="2630375" cy="56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7109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支出图表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435790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个人信息界面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修改密码界面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608EE0-F45A-42A4-AE0E-238644CCA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1" y="585926"/>
            <a:ext cx="2619703" cy="5669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939226-FCC4-4D79-A59A-785DC060F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6" y="560532"/>
            <a:ext cx="2643169" cy="57204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619873-2AC4-466D-9000-887A105998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27" y="553419"/>
            <a:ext cx="2643170" cy="57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8517CE-2744-4257-9B41-4D18EA64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" y="1096045"/>
            <a:ext cx="12542646" cy="57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5E07A3-3370-4032-B7C0-0FE1579F5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968"/>
              </p:ext>
            </p:extLst>
          </p:nvPr>
        </p:nvGraphicFramePr>
        <p:xfrm>
          <a:off x="800803" y="1456085"/>
          <a:ext cx="11390366" cy="342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3" imgW="9921453" imgH="2986836" progId="Excel.Sheet.12">
                  <p:embed/>
                </p:oleObj>
              </mc:Choice>
              <mc:Fallback>
                <p:oleObj name="Worksheet" r:id="rId3" imgW="9921453" imgH="29868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803" y="1456085"/>
                        <a:ext cx="11390366" cy="342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6879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0.1.1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2020-11-16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8697" y="2078844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07858" y="3195917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0256" y="4350978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20256" y="5468051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727" y="2235537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手动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自动记录账单，节约懒人时间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88" y="3378243"/>
            <a:ext cx="4880472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详细账单展示，年月周收支尽在掌握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990" y="565060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时间识别、类别识别、导出表格等拓展功能正在路上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277247" y="452629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清洁界面，追求少广告、功能完整的用户体验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03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4629175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1399070" y="46991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2627542" y="3114464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9686691" y="3190866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8208417" y="4750321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4794239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4563407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5025071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8445599" y="506851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596</Words>
  <Application>Microsoft Office PowerPoint</Application>
  <PresentationFormat>自定义</PresentationFormat>
  <Paragraphs>122</Paragraphs>
  <Slides>23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2020-11-16T12:46:07Z</dcterms:modified>
</cp:coreProperties>
</file>