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5.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7.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8.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 id="2147483660" r:id="rId2"/>
  </p:sldMasterIdLst>
  <p:notesMasterIdLst>
    <p:notesMasterId r:id="rId32"/>
  </p:notesMasterIdLst>
  <p:sldIdLst>
    <p:sldId id="256" r:id="rId3"/>
    <p:sldId id="279" r:id="rId4"/>
    <p:sldId id="280" r:id="rId5"/>
    <p:sldId id="259" r:id="rId6"/>
    <p:sldId id="281" r:id="rId7"/>
    <p:sldId id="282" r:id="rId8"/>
    <p:sldId id="283" r:id="rId9"/>
    <p:sldId id="290" r:id="rId10"/>
    <p:sldId id="291" r:id="rId11"/>
    <p:sldId id="293" r:id="rId12"/>
    <p:sldId id="288" r:id="rId13"/>
    <p:sldId id="292" r:id="rId14"/>
    <p:sldId id="289" r:id="rId15"/>
    <p:sldId id="258" r:id="rId16"/>
    <p:sldId id="284" r:id="rId17"/>
    <p:sldId id="267" r:id="rId18"/>
    <p:sldId id="257" r:id="rId19"/>
    <p:sldId id="262" r:id="rId20"/>
    <p:sldId id="273" r:id="rId21"/>
    <p:sldId id="260" r:id="rId22"/>
    <p:sldId id="274" r:id="rId23"/>
    <p:sldId id="272" r:id="rId24"/>
    <p:sldId id="268" r:id="rId25"/>
    <p:sldId id="275" r:id="rId26"/>
    <p:sldId id="277" r:id="rId27"/>
    <p:sldId id="270" r:id="rId28"/>
    <p:sldId id="266" r:id="rId29"/>
    <p:sldId id="261" r:id="rId30"/>
    <p:sldId id="285"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551" userDrawn="1">
          <p15:clr>
            <a:srgbClr val="A4A3A4"/>
          </p15:clr>
        </p15:guide>
        <p15:guide id="4" pos="7151" userDrawn="1">
          <p15:clr>
            <a:srgbClr val="A4A3A4"/>
          </p15:clr>
        </p15:guide>
        <p15:guide id="5" orient="horz" pos="346" userDrawn="1">
          <p15:clr>
            <a:srgbClr val="A4A3A4"/>
          </p15:clr>
        </p15:guide>
        <p15:guide id="6" orient="horz" pos="39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5D70"/>
    <a:srgbClr val="ED5858"/>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314" autoAdjust="0"/>
  </p:normalViewPr>
  <p:slideViewPr>
    <p:cSldViewPr snapToGrid="0" showGuides="1">
      <p:cViewPr varScale="1">
        <p:scale>
          <a:sx n="86" d="100"/>
          <a:sy n="86" d="100"/>
        </p:scale>
        <p:origin x="562" y="62"/>
      </p:cViewPr>
      <p:guideLst>
        <p:guide orient="horz" pos="2160"/>
        <p:guide pos="3840"/>
        <p:guide pos="551"/>
        <p:guide pos="7151"/>
        <p:guide orient="horz" pos="346"/>
        <p:guide orient="horz" pos="3952"/>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CA37F-4A6D-4EF3-A5DE-30DDEAED67D5}" type="datetimeFigureOut">
              <a:rPr lang="zh-CN" altLang="en-US" smtClean="0"/>
              <a:t>2020/12/17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6044AE-6422-40B1-88B0-B88CD884551D}" type="slidenum">
              <a:rPr lang="zh-CN" altLang="en-US" smtClean="0"/>
              <a:t>‹#›</a:t>
            </a:fld>
            <a:endParaRPr lang="zh-CN" altLang="en-US"/>
          </a:p>
        </p:txBody>
      </p:sp>
    </p:spTree>
    <p:extLst>
      <p:ext uri="{BB962C8B-B14F-4D97-AF65-F5344CB8AC3E}">
        <p14:creationId xmlns:p14="http://schemas.microsoft.com/office/powerpoint/2010/main" val="3588385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jianli/" TargetMode="External"/><Relationship Id="rId18" Type="http://schemas.openxmlformats.org/officeDocument/2006/relationships/hyperlink" Target="http://www.1ppt.com/ziti/" TargetMode="External"/><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slide" Target="../slides/slide6.xml"/><Relationship Id="rId16" Type="http://schemas.openxmlformats.org/officeDocument/2006/relationships/hyperlink" Target="http://www.1ppt.com/shiti/" TargetMode="External"/><Relationship Id="rId1" Type="http://schemas.openxmlformats.org/officeDocument/2006/relationships/notesMaster" Target="../notesMasters/notesMaster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shouchaobao/" TargetMode="External"/><Relationship Id="rId10" Type="http://schemas.openxmlformats.org/officeDocument/2006/relationships/hyperlink" Target="http://www.1ppt.com/powerpoint/" TargetMode="External"/><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t>1</a:t>
            </a:fld>
            <a:endParaRPr lang="zh-CN" altLang="en-US"/>
          </a:p>
        </p:txBody>
      </p:sp>
    </p:spTree>
    <p:extLst>
      <p:ext uri="{BB962C8B-B14F-4D97-AF65-F5344CB8AC3E}">
        <p14:creationId xmlns:p14="http://schemas.microsoft.com/office/powerpoint/2010/main" val="539885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t>14</a:t>
            </a:fld>
            <a:endParaRPr lang="zh-CN" altLang="en-US"/>
          </a:p>
        </p:txBody>
      </p:sp>
    </p:spTree>
    <p:extLst>
      <p:ext uri="{BB962C8B-B14F-4D97-AF65-F5344CB8AC3E}">
        <p14:creationId xmlns:p14="http://schemas.microsoft.com/office/powerpoint/2010/main" val="2227159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t>15</a:t>
            </a:fld>
            <a:endParaRPr lang="zh-CN" altLang="en-US"/>
          </a:p>
        </p:txBody>
      </p:sp>
    </p:spTree>
    <p:extLst>
      <p:ext uri="{BB962C8B-B14F-4D97-AF65-F5344CB8AC3E}">
        <p14:creationId xmlns:p14="http://schemas.microsoft.com/office/powerpoint/2010/main" val="3127387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t>16</a:t>
            </a:fld>
            <a:endParaRPr lang="zh-CN" altLang="en-US"/>
          </a:p>
        </p:txBody>
      </p:sp>
    </p:spTree>
    <p:extLst>
      <p:ext uri="{BB962C8B-B14F-4D97-AF65-F5344CB8AC3E}">
        <p14:creationId xmlns:p14="http://schemas.microsoft.com/office/powerpoint/2010/main" val="2548365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17</a:t>
            </a:fld>
            <a:endParaRPr lang="en-US" altLang="zh-CN"/>
          </a:p>
        </p:txBody>
      </p:sp>
    </p:spTree>
    <p:extLst>
      <p:ext uri="{BB962C8B-B14F-4D97-AF65-F5344CB8AC3E}">
        <p14:creationId xmlns:p14="http://schemas.microsoft.com/office/powerpoint/2010/main" val="1957337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90E88B-2748-4567-B8E7-97455FD85E05}" type="slidenum">
              <a:rPr lang="zh-CN" altLang="en-US" smtClean="0"/>
              <a:t>18</a:t>
            </a:fld>
            <a:endParaRPr lang="zh-CN" altLang="en-US"/>
          </a:p>
        </p:txBody>
      </p:sp>
    </p:spTree>
    <p:extLst>
      <p:ext uri="{BB962C8B-B14F-4D97-AF65-F5344CB8AC3E}">
        <p14:creationId xmlns:p14="http://schemas.microsoft.com/office/powerpoint/2010/main" val="503957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t>19</a:t>
            </a:fld>
            <a:endParaRPr lang="zh-CN" altLang="en-US"/>
          </a:p>
        </p:txBody>
      </p:sp>
    </p:spTree>
    <p:extLst>
      <p:ext uri="{BB962C8B-B14F-4D97-AF65-F5344CB8AC3E}">
        <p14:creationId xmlns:p14="http://schemas.microsoft.com/office/powerpoint/2010/main" val="2675286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4253540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t>21</a:t>
            </a:fld>
            <a:endParaRPr lang="zh-CN" altLang="en-US"/>
          </a:p>
        </p:txBody>
      </p:sp>
    </p:spTree>
    <p:extLst>
      <p:ext uri="{BB962C8B-B14F-4D97-AF65-F5344CB8AC3E}">
        <p14:creationId xmlns:p14="http://schemas.microsoft.com/office/powerpoint/2010/main" val="2964182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t>22</a:t>
            </a:fld>
            <a:endParaRPr lang="zh-CN" altLang="en-US"/>
          </a:p>
        </p:txBody>
      </p:sp>
    </p:spTree>
    <p:extLst>
      <p:ext uri="{BB962C8B-B14F-4D97-AF65-F5344CB8AC3E}">
        <p14:creationId xmlns:p14="http://schemas.microsoft.com/office/powerpoint/2010/main" val="3012893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t>23</a:t>
            </a:fld>
            <a:endParaRPr lang="zh-CN" altLang="en-US"/>
          </a:p>
        </p:txBody>
      </p:sp>
    </p:spTree>
    <p:extLst>
      <p:ext uri="{BB962C8B-B14F-4D97-AF65-F5344CB8AC3E}">
        <p14:creationId xmlns:p14="http://schemas.microsoft.com/office/powerpoint/2010/main" val="2204087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t>2</a:t>
            </a:fld>
            <a:endParaRPr lang="zh-CN" altLang="en-US"/>
          </a:p>
        </p:txBody>
      </p:sp>
    </p:spTree>
    <p:extLst>
      <p:ext uri="{BB962C8B-B14F-4D97-AF65-F5344CB8AC3E}">
        <p14:creationId xmlns:p14="http://schemas.microsoft.com/office/powerpoint/2010/main" val="3648604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0C8E17-6E6C-421A-9820-B576FE7D3070}" type="slidenum">
              <a:rPr lang="zh-CN" altLang="en-US" smtClean="0"/>
              <a:t>24</a:t>
            </a:fld>
            <a:endParaRPr lang="zh-CN" altLang="en-US"/>
          </a:p>
        </p:txBody>
      </p:sp>
    </p:spTree>
    <p:extLst>
      <p:ext uri="{BB962C8B-B14F-4D97-AF65-F5344CB8AC3E}">
        <p14:creationId xmlns:p14="http://schemas.microsoft.com/office/powerpoint/2010/main" val="39407843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t>25</a:t>
            </a:fld>
            <a:endParaRPr lang="zh-CN" altLang="en-US"/>
          </a:p>
        </p:txBody>
      </p:sp>
    </p:spTree>
    <p:extLst>
      <p:ext uri="{BB962C8B-B14F-4D97-AF65-F5344CB8AC3E}">
        <p14:creationId xmlns:p14="http://schemas.microsoft.com/office/powerpoint/2010/main" val="33564858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38EFE-4C6D-4578-9246-410CF94BF7B5}" type="slidenum">
              <a:rPr lang="zh-CN" altLang="en-US" smtClean="0"/>
              <a:t>26</a:t>
            </a:fld>
            <a:endParaRPr lang="zh-CN" altLang="en-US"/>
          </a:p>
        </p:txBody>
      </p:sp>
    </p:spTree>
    <p:extLst>
      <p:ext uri="{BB962C8B-B14F-4D97-AF65-F5344CB8AC3E}">
        <p14:creationId xmlns:p14="http://schemas.microsoft.com/office/powerpoint/2010/main" val="2281798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t>27</a:t>
            </a:fld>
            <a:endParaRPr lang="zh-CN" altLang="en-US"/>
          </a:p>
        </p:txBody>
      </p:sp>
    </p:spTree>
    <p:extLst>
      <p:ext uri="{BB962C8B-B14F-4D97-AF65-F5344CB8AC3E}">
        <p14:creationId xmlns:p14="http://schemas.microsoft.com/office/powerpoint/2010/main" val="23922449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90E88B-2748-4567-B8E7-97455FD85E05}" type="slidenum">
              <a:rPr lang="zh-CN" altLang="en-US" smtClean="0"/>
              <a:t>28</a:t>
            </a:fld>
            <a:endParaRPr lang="zh-CN" altLang="en-US"/>
          </a:p>
        </p:txBody>
      </p:sp>
    </p:spTree>
    <p:extLst>
      <p:ext uri="{BB962C8B-B14F-4D97-AF65-F5344CB8AC3E}">
        <p14:creationId xmlns:p14="http://schemas.microsoft.com/office/powerpoint/2010/main" val="2595780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t>3</a:t>
            </a:fld>
            <a:endParaRPr lang="zh-CN" altLang="en-US"/>
          </a:p>
        </p:txBody>
      </p:sp>
    </p:spTree>
    <p:extLst>
      <p:ext uri="{BB962C8B-B14F-4D97-AF65-F5344CB8AC3E}">
        <p14:creationId xmlns:p14="http://schemas.microsoft.com/office/powerpoint/2010/main" val="3060922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CA5E8DB0-55DC-4221-A99C-988BCD133BF3}" type="slidenum">
              <a:rPr lang="en-US" altLang="zh-CN" smtClean="0"/>
              <a:pPr>
                <a:defRPr/>
              </a:pPr>
              <a:t>4</a:t>
            </a:fld>
            <a:endParaRPr lang="en-US" altLang="zh-CN"/>
          </a:p>
        </p:txBody>
      </p:sp>
    </p:spTree>
    <p:extLst>
      <p:ext uri="{BB962C8B-B14F-4D97-AF65-F5344CB8AC3E}">
        <p14:creationId xmlns:p14="http://schemas.microsoft.com/office/powerpoint/2010/main" val="364800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t>5</a:t>
            </a:fld>
            <a:endParaRPr lang="zh-CN" altLang="en-US"/>
          </a:p>
        </p:txBody>
      </p:sp>
    </p:spTree>
    <p:extLst>
      <p:ext uri="{BB962C8B-B14F-4D97-AF65-F5344CB8AC3E}">
        <p14:creationId xmlns:p14="http://schemas.microsoft.com/office/powerpoint/2010/main" val="16013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3"/>
              </a:rPr>
              <a:t>www.1ppt.com/moban/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4"/>
              </a:rPr>
              <a:t>www.1ppt.com/hangye/</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5"/>
              </a:rPr>
              <a:t>www.1ppt.com/jieri/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6"/>
              </a:rPr>
              <a:t>www.1ppt.com/sucai/</a:t>
            </a:r>
            <a:endParaRPr lang="en-US" altLang="zh-CN" sz="12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7"/>
              </a:rPr>
              <a:t>www.1ppt.com/beijing/</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8"/>
              </a:rPr>
              <a:t>www.1ppt.com/tubiao/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9"/>
              </a:rPr>
              <a:t>www.1ppt.com/xiazai/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0"/>
              </a:rPr>
              <a:t>www.1ppt.com/powerpoint/</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2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1"/>
              </a:rPr>
              <a:t>www.1ppt.com/word/</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2"/>
              </a:rPr>
              <a:t>www.1ppt.com/excel/</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3"/>
              </a:rPr>
              <a:t>www.1ppt.com/jianli/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4"/>
              </a:rPr>
              <a:t>www.1ppt.com/kejian/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5"/>
              </a:rPr>
              <a:t>www.1ppt.com/shouchaobao/</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6"/>
              </a:rPr>
              <a:t>www.1ppt.com/shiti/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2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7"/>
              </a:rPr>
              <a:t>www.1ppt.com/jiaoan/</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200" dirty="0">
                <a:solidFill>
                  <a:srgbClr val="EEECE1">
                    <a:lumMod val="25000"/>
                  </a:srgbClr>
                </a:solidFill>
                <a:latin typeface="微软雅黑" panose="020B0503020204020204" pitchFamily="34" charset="-122"/>
                <a:ea typeface="微软雅黑" panose="020B0503020204020204" pitchFamily="34" charset="-122"/>
                <a:hlinkClick r:id="rId18"/>
              </a:rPr>
              <a:t>www.1ppt.com/ziti/</a:t>
            </a:r>
            <a:r>
              <a:rPr lang="en-US" altLang="zh-CN" sz="12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200" dirty="0">
              <a:solidFill>
                <a:srgbClr val="EEECE1">
                  <a:lumMod val="25000"/>
                </a:srgb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946044AE-6422-40B1-88B0-B88CD884551D}" type="slidenum">
              <a:rPr lang="zh-CN" altLang="en-US" smtClean="0"/>
              <a:t>6</a:t>
            </a:fld>
            <a:endParaRPr lang="zh-CN" altLang="en-US"/>
          </a:p>
        </p:txBody>
      </p:sp>
    </p:spTree>
    <p:extLst>
      <p:ext uri="{BB962C8B-B14F-4D97-AF65-F5344CB8AC3E}">
        <p14:creationId xmlns:p14="http://schemas.microsoft.com/office/powerpoint/2010/main" val="1572842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t>7</a:t>
            </a:fld>
            <a:endParaRPr lang="zh-CN" altLang="en-US"/>
          </a:p>
        </p:txBody>
      </p:sp>
    </p:spTree>
    <p:extLst>
      <p:ext uri="{BB962C8B-B14F-4D97-AF65-F5344CB8AC3E}">
        <p14:creationId xmlns:p14="http://schemas.microsoft.com/office/powerpoint/2010/main" val="2914170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t>11</a:t>
            </a:fld>
            <a:endParaRPr lang="zh-CN" altLang="en-US"/>
          </a:p>
        </p:txBody>
      </p:sp>
    </p:spTree>
    <p:extLst>
      <p:ext uri="{BB962C8B-B14F-4D97-AF65-F5344CB8AC3E}">
        <p14:creationId xmlns:p14="http://schemas.microsoft.com/office/powerpoint/2010/main" val="2753693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6044AE-6422-40B1-88B0-B88CD884551D}" type="slidenum">
              <a:rPr lang="zh-CN" altLang="en-US" smtClean="0"/>
              <a:t>13</a:t>
            </a:fld>
            <a:endParaRPr lang="zh-CN" altLang="en-US"/>
          </a:p>
        </p:txBody>
      </p:sp>
    </p:spTree>
    <p:extLst>
      <p:ext uri="{BB962C8B-B14F-4D97-AF65-F5344CB8AC3E}">
        <p14:creationId xmlns:p14="http://schemas.microsoft.com/office/powerpoint/2010/main" val="37038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bg>
      <p:bgPr>
        <a:solidFill>
          <a:srgbClr val="EBEBE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251099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2020/12/17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7889935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2020/12/17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035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2020/12/17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285053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2020/12/17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6384170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2020/12/17</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7188118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2020/12/17</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123147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2020/12/17</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5582188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2020/12/17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6259731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2020/12/17</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5689832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2020/12/17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6500798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页">
    <p:bg>
      <p:bgPr>
        <a:solidFill>
          <a:srgbClr val="EBEBEB"/>
        </a:solidFill>
        <a:effectLst/>
      </p:bgPr>
    </p:bg>
    <p:spTree>
      <p:nvGrpSpPr>
        <p:cNvPr id="1" name=""/>
        <p:cNvGrpSpPr/>
        <p:nvPr/>
      </p:nvGrpSpPr>
      <p:grpSpPr>
        <a:xfrm>
          <a:off x="0" y="0"/>
          <a:ext cx="0" cy="0"/>
          <a:chOff x="0" y="0"/>
          <a:chExt cx="0" cy="0"/>
        </a:xfrm>
      </p:grpSpPr>
      <p:sp>
        <p:nvSpPr>
          <p:cNvPr id="2" name="MH_Number_1">
            <a:hlinkClick r:id="rId3" action="ppaction://hlinksldjump"/>
          </p:cNvPr>
          <p:cNvSpPr>
            <a:spLocks noChangeAspect="1"/>
          </p:cNvSpPr>
          <p:nvPr userDrawn="1">
            <p:custDataLst>
              <p:tags r:id="rId1"/>
            </p:custDataLst>
          </p:nvPr>
        </p:nvSpPr>
        <p:spPr>
          <a:xfrm>
            <a:off x="330903" y="346615"/>
            <a:ext cx="504000" cy="448050"/>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6494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2020/12/17</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409203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83099874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0908060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0708267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61657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精美</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课件：</a:t>
            </a:r>
            <a:r>
              <a:rPr kumimoji="0" lang="en-US" altLang="zh-CN" sz="100" b="0" i="0" u="none" strike="noStrike" kern="0" cap="none" spc="0" normalizeH="0" baseline="0" noProof="0" dirty="0">
                <a:ln>
                  <a:noFill/>
                </a:ln>
                <a:solidFill>
                  <a:prstClr val="white"/>
                </a:solidFill>
                <a:effectLst/>
                <a:uLnTx/>
                <a:uFillTx/>
              </a:rPr>
              <a:t>www.1ppt.com/kejian/             </a:t>
            </a: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工作总结</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www.1ppt.com/xiazai/zongjie/ </a:t>
            </a:r>
            <a:r>
              <a:rPr kumimoji="0" lang="zh-CN" altLang="en-US" sz="100" b="0" i="0" u="none" strike="noStrike" kern="0" cap="none" spc="0" normalizeH="0" baseline="0" noProof="0" dirty="0">
                <a:ln>
                  <a:noFill/>
                </a:ln>
                <a:solidFill>
                  <a:prstClr val="white"/>
                </a:solidFill>
                <a:effectLst/>
                <a:uLnTx/>
                <a:uFillTx/>
              </a:rPr>
              <a:t>工作计划：</a:t>
            </a:r>
            <a:r>
              <a:rPr kumimoji="0" lang="en-US" altLang="zh-CN" sz="100" b="0" i="0" u="none" strike="noStrike" kern="0" cap="none" spc="0" normalizeH="0" baseline="0" noProof="0" dirty="0">
                <a:ln>
                  <a:noFill/>
                </a:ln>
                <a:solidFill>
                  <a:prstClr val="white"/>
                </a:solidFill>
                <a:effectLst/>
                <a:uLnTx/>
                <a:uFillTx/>
              </a:rPr>
              <a:t>www.1ppt.com/xiazai/jihua/</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商务</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www.1ppt.com/moban/shangwu/  </a:t>
            </a:r>
            <a:r>
              <a:rPr kumimoji="0" lang="zh-CN" altLang="en-US" sz="100" b="0" i="0" u="none" strike="noStrike" kern="0" cap="none" spc="0" normalizeH="0" baseline="0" noProof="0" dirty="0">
                <a:ln>
                  <a:noFill/>
                </a:ln>
                <a:solidFill>
                  <a:prstClr val="white"/>
                </a:solidFill>
                <a:effectLst/>
                <a:uLnTx/>
                <a:uFillTx/>
              </a:rPr>
              <a:t>个人简历</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www.1ppt.com/xiazai/jianli/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毕业答辩</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www.1ppt.com/xiazai/dabian/  </a:t>
            </a:r>
            <a:r>
              <a:rPr kumimoji="0" lang="zh-CN" altLang="en-US" sz="100" b="0" i="0" u="none" strike="noStrike" kern="0" cap="none" spc="0" normalizeH="0" baseline="0" noProof="0" dirty="0">
                <a:ln>
                  <a:noFill/>
                </a:ln>
                <a:solidFill>
                  <a:prstClr val="white"/>
                </a:solidFill>
                <a:effectLst/>
                <a:uLnTx/>
                <a:uFillTx/>
              </a:rPr>
              <a:t>工作汇报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www.1ppt.com/xiazai/huibao/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p>
        </p:txBody>
      </p:sp>
    </p:spTree>
    <p:extLst>
      <p:ext uri="{BB962C8B-B14F-4D97-AF65-F5344CB8AC3E}">
        <p14:creationId xmlns:p14="http://schemas.microsoft.com/office/powerpoint/2010/main" val="38942240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00985805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7751943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2102059"/>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2020/12/17</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76934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2.xml"/><Relationship Id="rId7" Type="http://schemas.openxmlformats.org/officeDocument/2006/relationships/image" Target="../media/image2.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1.png"/><Relationship Id="rId5" Type="http://schemas.openxmlformats.org/officeDocument/2006/relationships/notesSlide" Target="../notesSlides/notesSlide8.xml"/><Relationship Id="rId10" Type="http://schemas.openxmlformats.org/officeDocument/2006/relationships/slide" Target="slide2.xml"/><Relationship Id="rId4" Type="http://schemas.openxmlformats.org/officeDocument/2006/relationships/slideLayout" Target="../slideLayouts/slideLayout2.xml"/><Relationship Id="rId9"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5.xml"/><Relationship Id="rId7" Type="http://schemas.openxmlformats.org/officeDocument/2006/relationships/image" Target="../media/image2.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1.png"/><Relationship Id="rId5" Type="http://schemas.openxmlformats.org/officeDocument/2006/relationships/notesSlide" Target="../notesSlides/notesSlide9.xml"/><Relationship Id="rId10" Type="http://schemas.openxmlformats.org/officeDocument/2006/relationships/slide" Target="slide2.xml"/><Relationship Id="rId4" Type="http://schemas.openxmlformats.org/officeDocument/2006/relationships/slideLayout" Target="../slideLayouts/slideLayout2.xml"/><Relationship Id="rId9"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18" Type="http://schemas.openxmlformats.org/officeDocument/2006/relationships/image" Target="../media/image1.png"/><Relationship Id="rId3" Type="http://schemas.openxmlformats.org/officeDocument/2006/relationships/tags" Target="../tags/tag5.xml"/><Relationship Id="rId21" Type="http://schemas.openxmlformats.org/officeDocument/2006/relationships/slide" Target="slide3.xml"/><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notesSlide" Target="../notesSlides/notesSlide2.xml"/><Relationship Id="rId2" Type="http://schemas.openxmlformats.org/officeDocument/2006/relationships/tags" Target="../tags/tag4.xml"/><Relationship Id="rId16" Type="http://schemas.openxmlformats.org/officeDocument/2006/relationships/slideLayout" Target="../slideLayouts/slideLayout1.xml"/><Relationship Id="rId20" Type="http://schemas.openxmlformats.org/officeDocument/2006/relationships/slide" Target="slide2.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5" Type="http://schemas.openxmlformats.org/officeDocument/2006/relationships/tags" Target="../tags/tag17.xml"/><Relationship Id="rId23" Type="http://schemas.openxmlformats.org/officeDocument/2006/relationships/slide" Target="slide6.xml"/><Relationship Id="rId10" Type="http://schemas.openxmlformats.org/officeDocument/2006/relationships/tags" Target="../tags/tag12.xml"/><Relationship Id="rId19" Type="http://schemas.openxmlformats.org/officeDocument/2006/relationships/image" Target="../media/image2.png"/><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 Id="rId22" Type="http://schemas.openxmlformats.org/officeDocument/2006/relationships/slide" Target="slide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7.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1.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0.xml"/><Relationship Id="rId7" Type="http://schemas.openxmlformats.org/officeDocument/2006/relationships/image" Target="../media/image2.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1.png"/><Relationship Id="rId5" Type="http://schemas.openxmlformats.org/officeDocument/2006/relationships/notesSlide" Target="../notesSlides/notesSlide3.xml"/><Relationship Id="rId10" Type="http://schemas.openxmlformats.org/officeDocument/2006/relationships/slide" Target="slide2.xml"/><Relationship Id="rId4" Type="http://schemas.openxmlformats.org/officeDocument/2006/relationships/slideLayout" Target="../slideLayouts/slideLayout2.xm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3.xml"/><Relationship Id="rId7" Type="http://schemas.openxmlformats.org/officeDocument/2006/relationships/image" Target="../media/image2.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png"/><Relationship Id="rId5" Type="http://schemas.openxmlformats.org/officeDocument/2006/relationships/notesSlide" Target="../notesSlides/notesSlide5.xml"/><Relationship Id="rId10" Type="http://schemas.openxmlformats.org/officeDocument/2006/relationships/slide" Target="slide2.xml"/><Relationship Id="rId4" Type="http://schemas.openxmlformats.org/officeDocument/2006/relationships/slideLayout" Target="../slideLayouts/slideLayout2.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6.xml"/><Relationship Id="rId7" Type="http://schemas.openxmlformats.org/officeDocument/2006/relationships/image" Target="../media/image2.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1.png"/><Relationship Id="rId5" Type="http://schemas.openxmlformats.org/officeDocument/2006/relationships/notesSlide" Target="../notesSlides/notesSlide6.xml"/><Relationship Id="rId10" Type="http://schemas.openxmlformats.org/officeDocument/2006/relationships/slide" Target="slide2.xml"/><Relationship Id="rId4" Type="http://schemas.openxmlformats.org/officeDocument/2006/relationships/slideLayout" Target="../slideLayouts/slideLayout2.xml"/><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9.xml"/><Relationship Id="rId7" Type="http://schemas.openxmlformats.org/officeDocument/2006/relationships/image" Target="../media/image2.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1.png"/><Relationship Id="rId5" Type="http://schemas.openxmlformats.org/officeDocument/2006/relationships/notesSlide" Target="../notesSlides/notesSlide7.xml"/><Relationship Id="rId10" Type="http://schemas.openxmlformats.org/officeDocument/2006/relationships/slide" Target="slide2.xml"/><Relationship Id="rId4" Type="http://schemas.openxmlformats.org/officeDocument/2006/relationships/slideLayout" Target="../slideLayouts/slideLayout2.xml"/><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12169"/>
            <a:ext cx="10058400" cy="5031330"/>
          </a:xfrm>
          <a:prstGeom prst="rect">
            <a:avLst/>
          </a:prstGeom>
        </p:spPr>
      </p:pic>
      <p:pic>
        <p:nvPicPr>
          <p:cNvPr id="3" name="图片 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33600" y="1826670"/>
            <a:ext cx="10058400" cy="5031330"/>
          </a:xfrm>
          <a:prstGeom prst="rect">
            <a:avLst/>
          </a:prstGeom>
        </p:spPr>
      </p:pic>
      <p:pic>
        <p:nvPicPr>
          <p:cNvPr id="4" name="图片 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6250" y="-1291"/>
            <a:ext cx="10058400" cy="5031330"/>
          </a:xfrm>
          <a:prstGeom prst="rect">
            <a:avLst/>
          </a:prstGeom>
        </p:spPr>
      </p:pic>
      <p:pic>
        <p:nvPicPr>
          <p:cNvPr id="5" name="图片 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6200" y="895350"/>
            <a:ext cx="11920251" cy="5962650"/>
          </a:xfrm>
          <a:prstGeom prst="rect">
            <a:avLst/>
          </a:prstGeom>
        </p:spPr>
      </p:pic>
      <p:sp>
        <p:nvSpPr>
          <p:cNvPr id="7" name="文本框 4"/>
          <p:cNvSpPr txBox="1">
            <a:spLocks noChangeArrowheads="1"/>
          </p:cNvSpPr>
          <p:nvPr/>
        </p:nvSpPr>
        <p:spPr bwMode="auto">
          <a:xfrm>
            <a:off x="1926770" y="3051405"/>
            <a:ext cx="875211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6600" dirty="0">
                <a:solidFill>
                  <a:schemeClr val="tx1">
                    <a:lumMod val="75000"/>
                    <a:lumOff val="25000"/>
                  </a:schemeClr>
                </a:solidFill>
                <a:latin typeface="方正细谭黑简体" panose="02000000000000000000" pitchFamily="2" charset="-122"/>
                <a:ea typeface="方正细谭黑简体" panose="02000000000000000000" pitchFamily="2" charset="-122"/>
              </a:rPr>
              <a:t>阶段成果汇报</a:t>
            </a:r>
          </a:p>
        </p:txBody>
      </p:sp>
      <p:sp>
        <p:nvSpPr>
          <p:cNvPr id="8" name="文本框 9"/>
          <p:cNvSpPr txBox="1">
            <a:spLocks noChangeArrowheads="1"/>
          </p:cNvSpPr>
          <p:nvPr/>
        </p:nvSpPr>
        <p:spPr bwMode="auto">
          <a:xfrm>
            <a:off x="2032986" y="1949498"/>
            <a:ext cx="842546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6600" dirty="0">
                <a:solidFill>
                  <a:srgbClr val="4F5D70"/>
                </a:solidFill>
                <a:latin typeface="方正细谭黑简体" panose="02000000000000000000" pitchFamily="2" charset="-122"/>
                <a:ea typeface="方正细谭黑简体" panose="02000000000000000000" pitchFamily="2" charset="-122"/>
              </a:rPr>
              <a:t>SE2020-G14</a:t>
            </a:r>
            <a:endParaRPr lang="zh-CN" altLang="en-US" sz="6600" dirty="0">
              <a:solidFill>
                <a:srgbClr val="4F5D70"/>
              </a:solidFill>
              <a:latin typeface="方正细谭黑简体" panose="02000000000000000000" pitchFamily="2" charset="-122"/>
              <a:ea typeface="方正细谭黑简体" panose="02000000000000000000" pitchFamily="2" charset="-122"/>
            </a:endParaRPr>
          </a:p>
        </p:txBody>
      </p:sp>
      <p:cxnSp>
        <p:nvCxnSpPr>
          <p:cNvPr id="13" name="直接连接符 12"/>
          <p:cNvCxnSpPr/>
          <p:nvPr/>
        </p:nvCxnSpPr>
        <p:spPr>
          <a:xfrm>
            <a:off x="2700339" y="4567923"/>
            <a:ext cx="2387600" cy="0"/>
          </a:xfrm>
          <a:prstGeom prst="line">
            <a:avLst/>
          </a:prstGeom>
          <a:ln w="3175">
            <a:solidFill>
              <a:srgbClr val="4F5D70">
                <a:alpha val="40000"/>
              </a:srgbClr>
            </a:solidFill>
            <a:head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154863" y="4567923"/>
            <a:ext cx="2354263" cy="0"/>
          </a:xfrm>
          <a:prstGeom prst="line">
            <a:avLst/>
          </a:prstGeom>
          <a:ln w="3175">
            <a:solidFill>
              <a:srgbClr val="4F5D70">
                <a:alpha val="40000"/>
              </a:srgbClr>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12063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80">
            <a:extLst>
              <a:ext uri="{FF2B5EF4-FFF2-40B4-BE49-F238E27FC236}">
                <a16:creationId xmlns:a16="http://schemas.microsoft.com/office/drawing/2014/main" id="{CF2F40CE-7124-4C31-A505-91E5A67D292E}"/>
              </a:ext>
            </a:extLst>
          </p:cNvPr>
          <p:cNvSpPr>
            <a:spLocks noChangeArrowheads="1"/>
          </p:cNvSpPr>
          <p:nvPr/>
        </p:nvSpPr>
        <p:spPr bwMode="auto">
          <a:xfrm>
            <a:off x="834952" y="355104"/>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项目计划更新</a:t>
            </a:r>
          </a:p>
        </p:txBody>
      </p:sp>
      <p:pic>
        <p:nvPicPr>
          <p:cNvPr id="4" name="图片 3">
            <a:extLst>
              <a:ext uri="{FF2B5EF4-FFF2-40B4-BE49-F238E27FC236}">
                <a16:creationId xmlns:a16="http://schemas.microsoft.com/office/drawing/2014/main" id="{3FDB9ACF-D17F-4BEA-B9EE-BAA4972D29A9}"/>
              </a:ext>
            </a:extLst>
          </p:cNvPr>
          <p:cNvPicPr>
            <a:picLocks noChangeAspect="1"/>
          </p:cNvPicPr>
          <p:nvPr/>
        </p:nvPicPr>
        <p:blipFill>
          <a:blip r:embed="rId2"/>
          <a:stretch>
            <a:fillRect/>
          </a:stretch>
        </p:blipFill>
        <p:spPr>
          <a:xfrm>
            <a:off x="1980603" y="937897"/>
            <a:ext cx="8230794" cy="5716488"/>
          </a:xfrm>
          <a:prstGeom prst="rect">
            <a:avLst/>
          </a:prstGeom>
        </p:spPr>
      </p:pic>
    </p:spTree>
    <p:extLst>
      <p:ext uri="{BB962C8B-B14F-4D97-AF65-F5344CB8AC3E}">
        <p14:creationId xmlns:p14="http://schemas.microsoft.com/office/powerpoint/2010/main" val="22706580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0" y="-12169"/>
            <a:ext cx="10058400" cy="5031330"/>
          </a:xfrm>
          <a:prstGeom prst="rect">
            <a:avLst/>
          </a:prstGeom>
        </p:spPr>
      </p:pic>
      <p:pic>
        <p:nvPicPr>
          <p:cNvPr id="9" name="图片 8"/>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133600" y="1826670"/>
            <a:ext cx="10058400" cy="5031330"/>
          </a:xfrm>
          <a:prstGeom prst="rect">
            <a:avLst/>
          </a:prstGeom>
        </p:spPr>
      </p:pic>
      <p:pic>
        <p:nvPicPr>
          <p:cNvPr id="10" name="图片 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76250" y="-1291"/>
            <a:ext cx="10058400" cy="5031330"/>
          </a:xfrm>
          <a:prstGeom prst="rect">
            <a:avLst/>
          </a:prstGeom>
        </p:spPr>
      </p:pic>
      <p:pic>
        <p:nvPicPr>
          <p:cNvPr id="11" name="图片 10"/>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6200" y="895350"/>
            <a:ext cx="11920251" cy="5962650"/>
          </a:xfrm>
          <a:prstGeom prst="rect">
            <a:avLst/>
          </a:prstGeom>
        </p:spPr>
      </p:pic>
      <p:sp>
        <p:nvSpPr>
          <p:cNvPr id="213" name="MH_Number_1">
            <a:hlinkClick r:id="rId10" action="ppaction://hlinksldjump"/>
          </p:cNvPr>
          <p:cNvSpPr/>
          <p:nvPr>
            <p:custDataLst>
              <p:tags r:id="rId2"/>
            </p:custDataLst>
          </p:nvPr>
        </p:nvSpPr>
        <p:spPr>
          <a:xfrm>
            <a:off x="5397161" y="2186491"/>
            <a:ext cx="1397677" cy="1242509"/>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5</a:t>
            </a:r>
            <a:endParaRPr lang="zh-CN" altLang="en-US"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MH_Entry_1">
            <a:hlinkClick r:id="rId10" action="ppaction://hlinksldjump"/>
          </p:cNvPr>
          <p:cNvSpPr>
            <a:spLocks noChangeArrowheads="1"/>
          </p:cNvSpPr>
          <p:nvPr>
            <p:custDataLst>
              <p:tags r:id="rId3"/>
            </p:custDataLst>
          </p:nvPr>
        </p:nvSpPr>
        <p:spPr bwMode="auto">
          <a:xfrm>
            <a:off x="3719744" y="3575912"/>
            <a:ext cx="4918229"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spcBef>
                <a:spcPct val="0"/>
              </a:spcBef>
              <a:buNone/>
            </a:pPr>
            <a:r>
              <a:rPr lang="zh-CN" altLang="en-US" sz="4267" dirty="0">
                <a:latin typeface="微软雅黑" panose="020B0503020204020204" pitchFamily="34" charset="-122"/>
                <a:ea typeface="微软雅黑" panose="020B0503020204020204" pitchFamily="34" charset="-122"/>
              </a:rPr>
              <a:t>小组分工及评价</a:t>
            </a:r>
          </a:p>
        </p:txBody>
      </p:sp>
    </p:spTree>
    <p:custDataLst>
      <p:tags r:id="rId1"/>
    </p:custDataLst>
    <p:extLst>
      <p:ext uri="{BB962C8B-B14F-4D97-AF65-F5344CB8AC3E}">
        <p14:creationId xmlns:p14="http://schemas.microsoft.com/office/powerpoint/2010/main" val="195514167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388A10F-C532-49E9-B869-1A8E11B67FCE}"/>
              </a:ext>
            </a:extLst>
          </p:cNvPr>
          <p:cNvPicPr>
            <a:picLocks noChangeAspect="1"/>
          </p:cNvPicPr>
          <p:nvPr/>
        </p:nvPicPr>
        <p:blipFill>
          <a:blip r:embed="rId2"/>
          <a:stretch>
            <a:fillRect/>
          </a:stretch>
        </p:blipFill>
        <p:spPr>
          <a:xfrm>
            <a:off x="749349" y="1322773"/>
            <a:ext cx="10693302" cy="3398113"/>
          </a:xfrm>
          <a:prstGeom prst="rect">
            <a:avLst/>
          </a:prstGeom>
        </p:spPr>
      </p:pic>
      <p:sp>
        <p:nvSpPr>
          <p:cNvPr id="4" name="矩形 80">
            <a:extLst>
              <a:ext uri="{FF2B5EF4-FFF2-40B4-BE49-F238E27FC236}">
                <a16:creationId xmlns:a16="http://schemas.microsoft.com/office/drawing/2014/main" id="{9AFED8CF-3F86-4353-AF48-4B07DA754779}"/>
              </a:ext>
            </a:extLst>
          </p:cNvPr>
          <p:cNvSpPr>
            <a:spLocks noChangeArrowheads="1"/>
          </p:cNvSpPr>
          <p:nvPr/>
        </p:nvSpPr>
        <p:spPr bwMode="auto">
          <a:xfrm>
            <a:off x="834952" y="355104"/>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打分表</a:t>
            </a:r>
          </a:p>
        </p:txBody>
      </p:sp>
      <p:sp>
        <p:nvSpPr>
          <p:cNvPr id="5" name="文本框 4">
            <a:extLst>
              <a:ext uri="{FF2B5EF4-FFF2-40B4-BE49-F238E27FC236}">
                <a16:creationId xmlns:a16="http://schemas.microsoft.com/office/drawing/2014/main" id="{A61164FF-B8B1-477F-AAB5-90D59B12D6B0}"/>
              </a:ext>
            </a:extLst>
          </p:cNvPr>
          <p:cNvSpPr txBox="1"/>
          <p:nvPr/>
        </p:nvSpPr>
        <p:spPr>
          <a:xfrm>
            <a:off x="2625775" y="5049581"/>
            <a:ext cx="7920880" cy="1477328"/>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组长评分标准：起始分</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分，未按时完成扣</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分，未达到指标扣</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分，</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重要任务双倍扣分，扣完为止</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自评</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评分标准：主观评分</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总评分</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组长评分*</a:t>
            </a:r>
            <a:r>
              <a:rPr lang="en-US" altLang="zh-CN" dirty="0">
                <a:latin typeface="微软雅黑" panose="020B0503020204020204" pitchFamily="34" charset="-122"/>
                <a:ea typeface="微软雅黑" panose="020B0503020204020204" pitchFamily="34" charset="-122"/>
              </a:rPr>
              <a:t>0.5+</a:t>
            </a:r>
            <a:r>
              <a:rPr lang="zh-CN" altLang="en-US" dirty="0">
                <a:latin typeface="微软雅黑" panose="020B0503020204020204" pitchFamily="34" charset="-122"/>
                <a:ea typeface="微软雅黑" panose="020B0503020204020204" pitchFamily="34" charset="-122"/>
              </a:rPr>
              <a:t>自评</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评分*</a:t>
            </a:r>
            <a:r>
              <a:rPr lang="en-US" altLang="zh-CN" dirty="0">
                <a:latin typeface="微软雅黑" panose="020B0503020204020204" pitchFamily="34" charset="-122"/>
                <a:ea typeface="微软雅黑" panose="020B0503020204020204" pitchFamily="34" charset="-122"/>
              </a:rPr>
              <a:t>0.25+</a:t>
            </a:r>
            <a:r>
              <a:rPr lang="zh-CN" altLang="en-US" dirty="0">
                <a:latin typeface="微软雅黑" panose="020B0503020204020204" pitchFamily="34" charset="-122"/>
                <a:ea typeface="微软雅黑" panose="020B0503020204020204" pitchFamily="34" charset="-122"/>
              </a:rPr>
              <a:t>自评</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评分*</a:t>
            </a:r>
            <a:r>
              <a:rPr lang="en-US" altLang="zh-CN" dirty="0">
                <a:latin typeface="微软雅黑" panose="020B0503020204020204" pitchFamily="34" charset="-122"/>
                <a:ea typeface="微软雅黑" panose="020B0503020204020204" pitchFamily="34" charset="-122"/>
              </a:rPr>
              <a:t>0.25</a:t>
            </a:r>
            <a:r>
              <a:rPr lang="zh-CN" altLang="en-US" dirty="0">
                <a:latin typeface="微软雅黑" panose="020B0503020204020204" pitchFamily="34" charset="-122"/>
                <a:ea typeface="微软雅黑" panose="020B0503020204020204" pitchFamily="34" charset="-122"/>
              </a:rPr>
              <a:t>，小数四舍五入</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510031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0" y="-12169"/>
            <a:ext cx="10058400" cy="5031330"/>
          </a:xfrm>
          <a:prstGeom prst="rect">
            <a:avLst/>
          </a:prstGeom>
        </p:spPr>
      </p:pic>
      <p:pic>
        <p:nvPicPr>
          <p:cNvPr id="9" name="图片 8"/>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133600" y="1826670"/>
            <a:ext cx="10058400" cy="5031330"/>
          </a:xfrm>
          <a:prstGeom prst="rect">
            <a:avLst/>
          </a:prstGeom>
        </p:spPr>
      </p:pic>
      <p:pic>
        <p:nvPicPr>
          <p:cNvPr id="10" name="图片 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76250" y="-1291"/>
            <a:ext cx="10058400" cy="5031330"/>
          </a:xfrm>
          <a:prstGeom prst="rect">
            <a:avLst/>
          </a:prstGeom>
        </p:spPr>
      </p:pic>
      <p:pic>
        <p:nvPicPr>
          <p:cNvPr id="11" name="图片 10"/>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6200" y="895350"/>
            <a:ext cx="11920251" cy="5962650"/>
          </a:xfrm>
          <a:prstGeom prst="rect">
            <a:avLst/>
          </a:prstGeom>
        </p:spPr>
      </p:pic>
      <p:sp>
        <p:nvSpPr>
          <p:cNvPr id="213" name="MH_Number_1">
            <a:hlinkClick r:id="rId10" action="ppaction://hlinksldjump"/>
          </p:cNvPr>
          <p:cNvSpPr/>
          <p:nvPr>
            <p:custDataLst>
              <p:tags r:id="rId2"/>
            </p:custDataLst>
          </p:nvPr>
        </p:nvSpPr>
        <p:spPr>
          <a:xfrm>
            <a:off x="5397161" y="2186491"/>
            <a:ext cx="1397677" cy="1242509"/>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6</a:t>
            </a:r>
            <a:endParaRPr lang="zh-CN" altLang="en-US"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MH_Entry_1">
            <a:hlinkClick r:id="rId10" action="ppaction://hlinksldjump"/>
          </p:cNvPr>
          <p:cNvSpPr>
            <a:spLocks noChangeArrowheads="1"/>
          </p:cNvSpPr>
          <p:nvPr>
            <p:custDataLst>
              <p:tags r:id="rId3"/>
            </p:custDataLst>
          </p:nvPr>
        </p:nvSpPr>
        <p:spPr bwMode="auto">
          <a:xfrm>
            <a:off x="3719744" y="3575912"/>
            <a:ext cx="4918229"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spcBef>
                <a:spcPct val="0"/>
              </a:spcBef>
              <a:buNone/>
            </a:pPr>
            <a:r>
              <a:rPr lang="zh-CN" altLang="en-US" sz="4267" dirty="0">
                <a:latin typeface="微软雅黑" panose="020B0503020204020204" pitchFamily="34" charset="-122"/>
                <a:ea typeface="微软雅黑" panose="020B0503020204020204" pitchFamily="34" charset="-122"/>
              </a:rPr>
              <a:t>参考资料</a:t>
            </a:r>
          </a:p>
        </p:txBody>
      </p:sp>
    </p:spTree>
    <p:custDataLst>
      <p:tags r:id="rId1"/>
    </p:custDataLst>
    <p:extLst>
      <p:ext uri="{BB962C8B-B14F-4D97-AF65-F5344CB8AC3E}">
        <p14:creationId xmlns:p14="http://schemas.microsoft.com/office/powerpoint/2010/main" val="407814240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3249388" y="1934874"/>
            <a:ext cx="5155803" cy="764071"/>
          </a:xfrm>
          <a:prstGeom prst="roundRect">
            <a:avLst>
              <a:gd name="adj" fmla="val 50000"/>
            </a:avLst>
          </a:prstGeom>
          <a:solidFill>
            <a:schemeClr val="tx1">
              <a:lumMod val="50000"/>
              <a:lumOff val="5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000">
              <a:solidFill>
                <a:schemeClr val="tx2">
                  <a:lumMod val="50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5923516" y="4060917"/>
            <a:ext cx="5314577" cy="764071"/>
          </a:xfrm>
          <a:prstGeom prst="roundRect">
            <a:avLst>
              <a:gd name="adj" fmla="val 50000"/>
            </a:avLst>
          </a:prstGeom>
          <a:solidFill>
            <a:schemeClr val="tx1">
              <a:lumMod val="50000"/>
              <a:lumOff val="5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000">
              <a:solidFill>
                <a:schemeClr val="tx2">
                  <a:lumMod val="50000"/>
                </a:schemeClr>
              </a:solidFill>
              <a:latin typeface="微软雅黑" panose="020B0503020204020204" pitchFamily="34" charset="-122"/>
              <a:ea typeface="微软雅黑" panose="020B0503020204020204" pitchFamily="34" charset="-122"/>
            </a:endParaRPr>
          </a:p>
        </p:txBody>
      </p:sp>
      <p:sp>
        <p:nvSpPr>
          <p:cNvPr id="6" name="圆角矩形 5"/>
          <p:cNvSpPr/>
          <p:nvPr/>
        </p:nvSpPr>
        <p:spPr>
          <a:xfrm>
            <a:off x="4231608" y="3015905"/>
            <a:ext cx="5511732" cy="764071"/>
          </a:xfrm>
          <a:prstGeom prst="roundRect">
            <a:avLst>
              <a:gd name="adj" fmla="val 50000"/>
            </a:avLst>
          </a:prstGeom>
          <a:solidFill>
            <a:schemeClr val="tx1">
              <a:lumMod val="50000"/>
              <a:lumOff val="5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000">
              <a:solidFill>
                <a:schemeClr val="tx2">
                  <a:lumMod val="50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846723" y="1923044"/>
            <a:ext cx="1195419" cy="1688231"/>
            <a:chOff x="1067786" y="2432634"/>
            <a:chExt cx="1195731" cy="1688231"/>
          </a:xfrm>
        </p:grpSpPr>
        <p:sp>
          <p:nvSpPr>
            <p:cNvPr id="8" name="任意多边形 7"/>
            <p:cNvSpPr/>
            <p:nvPr/>
          </p:nvSpPr>
          <p:spPr>
            <a:xfrm>
              <a:off x="1067786" y="2432634"/>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9" name="KSO_Shape"/>
            <p:cNvSpPr>
              <a:spLocks/>
            </p:cNvSpPr>
            <p:nvPr/>
          </p:nvSpPr>
          <p:spPr bwMode="auto">
            <a:xfrm>
              <a:off x="1450338" y="2837335"/>
              <a:ext cx="430626" cy="439414"/>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8"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8"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8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871"/>
                  </a:lnTo>
                  <a:lnTo>
                    <a:pt x="1375092" y="3194368"/>
                  </a:lnTo>
                  <a:lnTo>
                    <a:pt x="1350010" y="3187066"/>
                  </a:lnTo>
                  <a:lnTo>
                    <a:pt x="1324928" y="3179128"/>
                  </a:lnTo>
                  <a:lnTo>
                    <a:pt x="1299528" y="3170873"/>
                  </a:lnTo>
                  <a:lnTo>
                    <a:pt x="1274762" y="3161666"/>
                  </a:lnTo>
                  <a:lnTo>
                    <a:pt x="1250315" y="3152776"/>
                  </a:lnTo>
                  <a:lnTo>
                    <a:pt x="1225868" y="3142933"/>
                  </a:lnTo>
                  <a:lnTo>
                    <a:pt x="12018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8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2400">
                <a:solidFill>
                  <a:srgbClr val="FFFFFF"/>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3415592" y="3138534"/>
            <a:ext cx="1195420" cy="1688230"/>
            <a:chOff x="2298310" y="3004658"/>
            <a:chExt cx="1195731" cy="1688231"/>
          </a:xfrm>
        </p:grpSpPr>
        <p:sp>
          <p:nvSpPr>
            <p:cNvPr id="12" name="任意多边形 11"/>
            <p:cNvSpPr/>
            <p:nvPr/>
          </p:nvSpPr>
          <p:spPr>
            <a:xfrm flipH="1">
              <a:off x="2298310" y="3004658"/>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微软雅黑" panose="020B0503020204020204" pitchFamily="34" charset="-122"/>
                <a:ea typeface="微软雅黑" panose="020B0503020204020204" pitchFamily="34" charset="-122"/>
              </a:endParaRPr>
            </a:p>
          </p:txBody>
        </p:sp>
        <p:sp>
          <p:nvSpPr>
            <p:cNvPr id="13" name="KSO_Shape"/>
            <p:cNvSpPr>
              <a:spLocks/>
            </p:cNvSpPr>
            <p:nvPr/>
          </p:nvSpPr>
          <p:spPr bwMode="auto">
            <a:xfrm>
              <a:off x="2675625" y="3406937"/>
              <a:ext cx="441100" cy="441836"/>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2400" b="1">
                <a:solidFill>
                  <a:srgbClr val="FFFFFF"/>
                </a:solidFill>
                <a:latin typeface="微软雅黑" panose="020B0503020204020204" pitchFamily="34" charset="-122"/>
                <a:ea typeface="微软雅黑" panose="020B0503020204020204" pitchFamily="34" charset="-122"/>
              </a:endParaRPr>
            </a:p>
          </p:txBody>
        </p:sp>
      </p:grpSp>
      <p:cxnSp>
        <p:nvCxnSpPr>
          <p:cNvPr id="15" name="直接连接符 14"/>
          <p:cNvCxnSpPr/>
          <p:nvPr/>
        </p:nvCxnSpPr>
        <p:spPr>
          <a:xfrm>
            <a:off x="3061383" y="2297892"/>
            <a:ext cx="972917" cy="0"/>
          </a:xfrm>
          <a:prstGeom prst="line">
            <a:avLst/>
          </a:prstGeom>
          <a:ln>
            <a:solidFill>
              <a:schemeClr val="tx1">
                <a:lumMod val="85000"/>
                <a:lumOff val="15000"/>
              </a:schemeClr>
            </a:solidFill>
            <a:prstDash val="dashDot"/>
            <a:tailEnd type="ova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645798" y="3376883"/>
            <a:ext cx="972917" cy="0"/>
          </a:xfrm>
          <a:prstGeom prst="line">
            <a:avLst/>
          </a:prstGeom>
          <a:ln>
            <a:solidFill>
              <a:schemeClr val="tx1">
                <a:lumMod val="85000"/>
                <a:lumOff val="15000"/>
              </a:schemeClr>
            </a:solidFill>
            <a:prstDash val="dashDot"/>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200442" y="4404399"/>
            <a:ext cx="972917" cy="0"/>
          </a:xfrm>
          <a:prstGeom prst="line">
            <a:avLst/>
          </a:prstGeom>
          <a:ln>
            <a:solidFill>
              <a:schemeClr val="tx1">
                <a:lumMod val="85000"/>
                <a:lumOff val="15000"/>
              </a:schemeClr>
            </a:solidFill>
            <a:prstDash val="dashDot"/>
            <a:tailEnd type="oval"/>
          </a:ln>
        </p:spPr>
        <p:style>
          <a:lnRef idx="1">
            <a:schemeClr val="accent1"/>
          </a:lnRef>
          <a:fillRef idx="0">
            <a:schemeClr val="accent1"/>
          </a:fillRef>
          <a:effectRef idx="0">
            <a:schemeClr val="accent1"/>
          </a:effectRef>
          <a:fontRef idx="minor">
            <a:schemeClr val="tx1"/>
          </a:fontRef>
        </p:style>
      </p:cxnSp>
      <p:sp>
        <p:nvSpPr>
          <p:cNvPr id="20" name="文本框 13"/>
          <p:cNvSpPr txBox="1"/>
          <p:nvPr/>
        </p:nvSpPr>
        <p:spPr>
          <a:xfrm>
            <a:off x="4053541" y="2097642"/>
            <a:ext cx="3769601" cy="362767"/>
          </a:xfrm>
          <a:prstGeom prst="rect">
            <a:avLst/>
          </a:prstGeom>
          <a:noFill/>
        </p:spPr>
        <p:txBody>
          <a:bodyPr wrap="square" lIns="91416" tIns="45708" rIns="91416" bIns="45708" rtlCol="0">
            <a:spAutoFit/>
          </a:bodyPr>
          <a:lstStyle/>
          <a:p>
            <a:pPr>
              <a:lnSpc>
                <a:spcPct val="12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项目计划书模板（</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GB/T8567-2006</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21" name="文本框 89"/>
          <p:cNvSpPr txBox="1"/>
          <p:nvPr/>
        </p:nvSpPr>
        <p:spPr>
          <a:xfrm>
            <a:off x="5661025" y="3178046"/>
            <a:ext cx="3769601" cy="362767"/>
          </a:xfrm>
          <a:prstGeom prst="rect">
            <a:avLst/>
          </a:prstGeom>
          <a:noFill/>
        </p:spPr>
        <p:txBody>
          <a:bodyPr wrap="square" lIns="91416" tIns="45708" rIns="91416" bIns="45708" rtlCol="0">
            <a:spAutoFit/>
          </a:bodyPr>
          <a:lstStyle>
            <a:defPPr>
              <a:defRPr lang="zh-CN"/>
            </a:defPPr>
            <a:lvl1pPr>
              <a:lnSpc>
                <a:spcPct val="120000"/>
              </a:lnSpc>
              <a:defRPr sz="1200">
                <a:solidFill>
                  <a:schemeClr val="bg1"/>
                </a:solidFill>
                <a:latin typeface="造字工房悦圆演示版常规体" pitchFamily="50" charset="-122"/>
                <a:ea typeface="造字工房悦圆演示版常规体" pitchFamily="50" charset="-122"/>
              </a:defRPr>
            </a:lvl1pPr>
          </a:lstStyle>
          <a:p>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软件工程导论</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实现 </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p.146-187</a:t>
            </a:r>
          </a:p>
        </p:txBody>
      </p:sp>
      <p:sp>
        <p:nvSpPr>
          <p:cNvPr id="22" name="文本框 91"/>
          <p:cNvSpPr txBox="1"/>
          <p:nvPr/>
        </p:nvSpPr>
        <p:spPr>
          <a:xfrm>
            <a:off x="7241637" y="4106230"/>
            <a:ext cx="3769601" cy="908622"/>
          </a:xfrm>
          <a:prstGeom prst="rect">
            <a:avLst/>
          </a:prstGeom>
          <a:noFill/>
        </p:spPr>
        <p:txBody>
          <a:bodyPr wrap="square" lIns="91416" tIns="45708" rIns="91416" bIns="45708" rtlCol="0">
            <a:spAutoFit/>
          </a:bodyPr>
          <a:lstStyle/>
          <a:p>
            <a:pPr>
              <a:lnSpc>
                <a:spcPct val="120000"/>
              </a:lnSpc>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软件工程：首页及课程介绍</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课程计划 </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rPr>
              <a:t>p.18</a:t>
            </a:r>
          </a:p>
          <a:p>
            <a:pPr>
              <a:lnSpc>
                <a:spcPct val="120000"/>
              </a:lnSpc>
            </a:pPr>
            <a:endParaRPr lang="zh-CN" altLang="en-US" sz="1333"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4950598" y="4155563"/>
            <a:ext cx="1195419" cy="1688231"/>
            <a:chOff x="3972243" y="3388370"/>
            <a:chExt cx="1195731" cy="1688231"/>
          </a:xfrm>
        </p:grpSpPr>
        <p:sp>
          <p:nvSpPr>
            <p:cNvPr id="34" name="任意多边形 33"/>
            <p:cNvSpPr/>
            <p:nvPr/>
          </p:nvSpPr>
          <p:spPr>
            <a:xfrm flipH="1">
              <a:off x="3972243" y="3388370"/>
              <a:ext cx="1195731" cy="1688231"/>
            </a:xfrm>
            <a:custGeom>
              <a:avLst/>
              <a:gdLst>
                <a:gd name="connsiteX0" fmla="*/ 602108 w 1364578"/>
                <a:gd name="connsiteY0" fmla="*/ 0 h 1926623"/>
                <a:gd name="connsiteX1" fmla="*/ 1364578 w 1364578"/>
                <a:gd name="connsiteY1" fmla="*/ 0 h 1926623"/>
                <a:gd name="connsiteX2" fmla="*/ 1364578 w 1364578"/>
                <a:gd name="connsiteY2" fmla="*/ 1926623 h 1926623"/>
                <a:gd name="connsiteX3" fmla="*/ 0 w 1364578"/>
                <a:gd name="connsiteY3" fmla="*/ 1926623 h 1926623"/>
                <a:gd name="connsiteX4" fmla="*/ 0 w 1364578"/>
                <a:gd name="connsiteY4" fmla="*/ 602108 h 1926623"/>
                <a:gd name="connsiteX5" fmla="*/ 602108 w 1364578"/>
                <a:gd name="connsiteY5" fmla="*/ 0 h 192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4578" h="1926623">
                  <a:moveTo>
                    <a:pt x="602108" y="0"/>
                  </a:moveTo>
                  <a:lnTo>
                    <a:pt x="1364578" y="0"/>
                  </a:lnTo>
                  <a:lnTo>
                    <a:pt x="1364578" y="1926623"/>
                  </a:lnTo>
                  <a:lnTo>
                    <a:pt x="0" y="1926623"/>
                  </a:lnTo>
                  <a:lnTo>
                    <a:pt x="0" y="602108"/>
                  </a:lnTo>
                  <a:cubicBezTo>
                    <a:pt x="0" y="269573"/>
                    <a:pt x="269573" y="0"/>
                    <a:pt x="602108" y="0"/>
                  </a:cubicBez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latin typeface="微软雅黑" panose="020B0503020204020204" pitchFamily="34" charset="-122"/>
                <a:ea typeface="微软雅黑" panose="020B0503020204020204" pitchFamily="34" charset="-122"/>
              </a:endParaRPr>
            </a:p>
          </p:txBody>
        </p:sp>
        <p:sp>
          <p:nvSpPr>
            <p:cNvPr id="33" name="Freeform 126"/>
            <p:cNvSpPr>
              <a:spLocks noChangeAspect="1" noEditPoints="1"/>
            </p:cNvSpPr>
            <p:nvPr/>
          </p:nvSpPr>
          <p:spPr bwMode="auto">
            <a:xfrm>
              <a:off x="4385843" y="3856787"/>
              <a:ext cx="297012" cy="371653"/>
            </a:xfrm>
            <a:custGeom>
              <a:avLst/>
              <a:gdLst>
                <a:gd name="T0" fmla="*/ 48 w 81"/>
                <a:gd name="T1" fmla="*/ 27 h 101"/>
                <a:gd name="T2" fmla="*/ 4 w 81"/>
                <a:gd name="T3" fmla="*/ 48 h 101"/>
                <a:gd name="T4" fmla="*/ 0 w 81"/>
                <a:gd name="T5" fmla="*/ 31 h 101"/>
                <a:gd name="T6" fmla="*/ 58 w 81"/>
                <a:gd name="T7" fmla="*/ 90 h 101"/>
                <a:gd name="T8" fmla="*/ 81 w 81"/>
                <a:gd name="T9" fmla="*/ 98 h 101"/>
                <a:gd name="T10" fmla="*/ 58 w 81"/>
                <a:gd name="T11" fmla="*/ 90 h 101"/>
                <a:gd name="T12" fmla="*/ 53 w 81"/>
                <a:gd name="T13" fmla="*/ 101 h 101"/>
                <a:gd name="T14" fmla="*/ 29 w 81"/>
                <a:gd name="T15" fmla="*/ 98 h 101"/>
                <a:gd name="T16" fmla="*/ 0 w 81"/>
                <a:gd name="T17" fmla="*/ 90 h 101"/>
                <a:gd name="T18" fmla="*/ 29 w 81"/>
                <a:gd name="T19" fmla="*/ 87 h 101"/>
                <a:gd name="T20" fmla="*/ 38 w 81"/>
                <a:gd name="T21" fmla="*/ 76 h 101"/>
                <a:gd name="T22" fmla="*/ 0 w 81"/>
                <a:gd name="T23" fmla="*/ 72 h 101"/>
                <a:gd name="T24" fmla="*/ 4 w 81"/>
                <a:gd name="T25" fmla="*/ 54 h 101"/>
                <a:gd name="T26" fmla="*/ 48 w 81"/>
                <a:gd name="T27" fmla="*/ 76 h 101"/>
                <a:gd name="T28" fmla="*/ 44 w 81"/>
                <a:gd name="T29" fmla="*/ 87 h 101"/>
                <a:gd name="T30" fmla="*/ 53 w 81"/>
                <a:gd name="T31" fmla="*/ 90 h 101"/>
                <a:gd name="T32" fmla="*/ 4 w 81"/>
                <a:gd name="T33" fmla="*/ 0 h 101"/>
                <a:gd name="T34" fmla="*/ 48 w 81"/>
                <a:gd name="T35" fmla="*/ 21 h 101"/>
                <a:gd name="T36" fmla="*/ 0 w 81"/>
                <a:gd name="T37" fmla="*/ 17 h 101"/>
                <a:gd name="T38" fmla="*/ 4 w 81"/>
                <a:gd name="T39" fmla="*/ 0 h 101"/>
                <a:gd name="T40" fmla="*/ 53 w 81"/>
                <a:gd name="T41" fmla="*/ 76 h 101"/>
                <a:gd name="T42" fmla="*/ 81 w 81"/>
                <a:gd name="T43" fmla="*/ 72 h 101"/>
                <a:gd name="T44" fmla="*/ 77 w 81"/>
                <a:gd name="T45" fmla="*/ 54 h 101"/>
                <a:gd name="T46" fmla="*/ 59 w 81"/>
                <a:gd name="T47" fmla="*/ 8 h 101"/>
                <a:gd name="T48" fmla="*/ 69 w 81"/>
                <a:gd name="T49" fmla="*/ 13 h 101"/>
                <a:gd name="T50" fmla="*/ 59 w 81"/>
                <a:gd name="T51" fmla="*/ 8 h 101"/>
                <a:gd name="T52" fmla="*/ 69 w 81"/>
                <a:gd name="T53" fmla="*/ 63 h 101"/>
                <a:gd name="T54" fmla="*/ 59 w 81"/>
                <a:gd name="T55" fmla="*/ 67 h 101"/>
                <a:gd name="T56" fmla="*/ 59 w 81"/>
                <a:gd name="T57" fmla="*/ 35 h 101"/>
                <a:gd name="T58" fmla="*/ 69 w 81"/>
                <a:gd name="T59" fmla="*/ 40 h 101"/>
                <a:gd name="T60" fmla="*/ 59 w 81"/>
                <a:gd name="T61" fmla="*/ 35 h 101"/>
                <a:gd name="T62" fmla="*/ 53 w 81"/>
                <a:gd name="T63" fmla="*/ 21 h 101"/>
                <a:gd name="T64" fmla="*/ 81 w 81"/>
                <a:gd name="T65" fmla="*/ 17 h 101"/>
                <a:gd name="T66" fmla="*/ 77 w 81"/>
                <a:gd name="T67" fmla="*/ 0 h 101"/>
                <a:gd name="T68" fmla="*/ 53 w 81"/>
                <a:gd name="T69" fmla="*/ 27 h 101"/>
                <a:gd name="T70" fmla="*/ 77 w 81"/>
                <a:gd name="T71" fmla="*/ 48 h 101"/>
                <a:gd name="T72" fmla="*/ 81 w 81"/>
                <a:gd name="T73" fmla="*/ 31 h 101"/>
                <a:gd name="T74" fmla="*/ 53 w 81"/>
                <a:gd name="T75" fmla="*/ 2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01">
                  <a:moveTo>
                    <a:pt x="4" y="27"/>
                  </a:moveTo>
                  <a:cubicBezTo>
                    <a:pt x="48" y="27"/>
                    <a:pt x="48" y="27"/>
                    <a:pt x="48" y="27"/>
                  </a:cubicBezTo>
                  <a:cubicBezTo>
                    <a:pt x="48" y="48"/>
                    <a:pt x="48" y="48"/>
                    <a:pt x="48" y="48"/>
                  </a:cubicBezTo>
                  <a:cubicBezTo>
                    <a:pt x="4" y="48"/>
                    <a:pt x="4" y="48"/>
                    <a:pt x="4" y="48"/>
                  </a:cubicBezTo>
                  <a:cubicBezTo>
                    <a:pt x="2" y="48"/>
                    <a:pt x="0" y="46"/>
                    <a:pt x="0" y="44"/>
                  </a:cubicBezTo>
                  <a:cubicBezTo>
                    <a:pt x="0" y="31"/>
                    <a:pt x="0" y="31"/>
                    <a:pt x="0" y="31"/>
                  </a:cubicBezTo>
                  <a:cubicBezTo>
                    <a:pt x="0" y="29"/>
                    <a:pt x="2" y="27"/>
                    <a:pt x="4" y="27"/>
                  </a:cubicBezTo>
                  <a:close/>
                  <a:moveTo>
                    <a:pt x="58" y="90"/>
                  </a:moveTo>
                  <a:cubicBezTo>
                    <a:pt x="81" y="90"/>
                    <a:pt x="81" y="90"/>
                    <a:pt x="81" y="90"/>
                  </a:cubicBezTo>
                  <a:cubicBezTo>
                    <a:pt x="81" y="98"/>
                    <a:pt x="81" y="98"/>
                    <a:pt x="81" y="98"/>
                  </a:cubicBezTo>
                  <a:cubicBezTo>
                    <a:pt x="58" y="98"/>
                    <a:pt x="58" y="98"/>
                    <a:pt x="58" y="98"/>
                  </a:cubicBezTo>
                  <a:cubicBezTo>
                    <a:pt x="58" y="90"/>
                    <a:pt x="58" y="90"/>
                    <a:pt x="58" y="90"/>
                  </a:cubicBezTo>
                  <a:close/>
                  <a:moveTo>
                    <a:pt x="53" y="98"/>
                  </a:moveTo>
                  <a:cubicBezTo>
                    <a:pt x="53" y="101"/>
                    <a:pt x="53" y="101"/>
                    <a:pt x="53" y="101"/>
                  </a:cubicBezTo>
                  <a:cubicBezTo>
                    <a:pt x="29" y="101"/>
                    <a:pt x="29" y="101"/>
                    <a:pt x="29" y="101"/>
                  </a:cubicBezTo>
                  <a:cubicBezTo>
                    <a:pt x="29" y="98"/>
                    <a:pt x="29" y="98"/>
                    <a:pt x="29" y="98"/>
                  </a:cubicBezTo>
                  <a:cubicBezTo>
                    <a:pt x="0" y="98"/>
                    <a:pt x="0" y="98"/>
                    <a:pt x="0" y="98"/>
                  </a:cubicBezTo>
                  <a:cubicBezTo>
                    <a:pt x="0" y="90"/>
                    <a:pt x="0" y="90"/>
                    <a:pt x="0" y="90"/>
                  </a:cubicBezTo>
                  <a:cubicBezTo>
                    <a:pt x="29" y="90"/>
                    <a:pt x="29" y="90"/>
                    <a:pt x="29" y="90"/>
                  </a:cubicBezTo>
                  <a:cubicBezTo>
                    <a:pt x="29" y="87"/>
                    <a:pt x="29" y="87"/>
                    <a:pt x="29" y="87"/>
                  </a:cubicBezTo>
                  <a:cubicBezTo>
                    <a:pt x="38" y="87"/>
                    <a:pt x="38" y="87"/>
                    <a:pt x="38" y="87"/>
                  </a:cubicBezTo>
                  <a:cubicBezTo>
                    <a:pt x="38" y="76"/>
                    <a:pt x="38" y="76"/>
                    <a:pt x="38" y="76"/>
                  </a:cubicBezTo>
                  <a:cubicBezTo>
                    <a:pt x="4" y="76"/>
                    <a:pt x="4" y="76"/>
                    <a:pt x="4" y="76"/>
                  </a:cubicBezTo>
                  <a:cubicBezTo>
                    <a:pt x="2" y="76"/>
                    <a:pt x="0" y="74"/>
                    <a:pt x="0" y="72"/>
                  </a:cubicBezTo>
                  <a:cubicBezTo>
                    <a:pt x="0" y="58"/>
                    <a:pt x="0" y="58"/>
                    <a:pt x="0" y="58"/>
                  </a:cubicBezTo>
                  <a:cubicBezTo>
                    <a:pt x="0" y="56"/>
                    <a:pt x="2" y="54"/>
                    <a:pt x="4" y="54"/>
                  </a:cubicBezTo>
                  <a:cubicBezTo>
                    <a:pt x="48" y="54"/>
                    <a:pt x="48" y="54"/>
                    <a:pt x="48" y="54"/>
                  </a:cubicBezTo>
                  <a:cubicBezTo>
                    <a:pt x="48" y="76"/>
                    <a:pt x="48" y="76"/>
                    <a:pt x="48" y="76"/>
                  </a:cubicBezTo>
                  <a:cubicBezTo>
                    <a:pt x="44" y="76"/>
                    <a:pt x="44" y="76"/>
                    <a:pt x="44" y="76"/>
                  </a:cubicBezTo>
                  <a:cubicBezTo>
                    <a:pt x="44" y="87"/>
                    <a:pt x="44" y="87"/>
                    <a:pt x="44" y="87"/>
                  </a:cubicBezTo>
                  <a:cubicBezTo>
                    <a:pt x="53" y="87"/>
                    <a:pt x="53" y="87"/>
                    <a:pt x="53" y="87"/>
                  </a:cubicBezTo>
                  <a:cubicBezTo>
                    <a:pt x="53" y="90"/>
                    <a:pt x="53" y="90"/>
                    <a:pt x="53" y="90"/>
                  </a:cubicBezTo>
                  <a:cubicBezTo>
                    <a:pt x="53" y="98"/>
                    <a:pt x="53" y="98"/>
                    <a:pt x="53" y="98"/>
                  </a:cubicBezTo>
                  <a:close/>
                  <a:moveTo>
                    <a:pt x="4" y="0"/>
                  </a:moveTo>
                  <a:cubicBezTo>
                    <a:pt x="48" y="0"/>
                    <a:pt x="48" y="0"/>
                    <a:pt x="48" y="0"/>
                  </a:cubicBezTo>
                  <a:cubicBezTo>
                    <a:pt x="48" y="21"/>
                    <a:pt x="48" y="21"/>
                    <a:pt x="48" y="21"/>
                  </a:cubicBezTo>
                  <a:cubicBezTo>
                    <a:pt x="4" y="21"/>
                    <a:pt x="4" y="21"/>
                    <a:pt x="4" y="21"/>
                  </a:cubicBezTo>
                  <a:cubicBezTo>
                    <a:pt x="2" y="21"/>
                    <a:pt x="0" y="19"/>
                    <a:pt x="0" y="17"/>
                  </a:cubicBezTo>
                  <a:cubicBezTo>
                    <a:pt x="0" y="4"/>
                    <a:pt x="0" y="4"/>
                    <a:pt x="0" y="4"/>
                  </a:cubicBezTo>
                  <a:cubicBezTo>
                    <a:pt x="0" y="2"/>
                    <a:pt x="2" y="0"/>
                    <a:pt x="4" y="0"/>
                  </a:cubicBezTo>
                  <a:close/>
                  <a:moveTo>
                    <a:pt x="53" y="54"/>
                  </a:moveTo>
                  <a:cubicBezTo>
                    <a:pt x="53" y="76"/>
                    <a:pt x="53" y="76"/>
                    <a:pt x="53" y="76"/>
                  </a:cubicBezTo>
                  <a:cubicBezTo>
                    <a:pt x="77" y="76"/>
                    <a:pt x="77" y="76"/>
                    <a:pt x="77" y="76"/>
                  </a:cubicBezTo>
                  <a:cubicBezTo>
                    <a:pt x="79" y="76"/>
                    <a:pt x="81" y="74"/>
                    <a:pt x="81" y="72"/>
                  </a:cubicBezTo>
                  <a:cubicBezTo>
                    <a:pt x="81" y="58"/>
                    <a:pt x="81" y="58"/>
                    <a:pt x="81" y="58"/>
                  </a:cubicBezTo>
                  <a:cubicBezTo>
                    <a:pt x="81" y="56"/>
                    <a:pt x="79" y="54"/>
                    <a:pt x="77" y="54"/>
                  </a:cubicBezTo>
                  <a:cubicBezTo>
                    <a:pt x="53" y="54"/>
                    <a:pt x="53" y="54"/>
                    <a:pt x="53" y="54"/>
                  </a:cubicBezTo>
                  <a:close/>
                  <a:moveTo>
                    <a:pt x="59" y="8"/>
                  </a:moveTo>
                  <a:cubicBezTo>
                    <a:pt x="69" y="8"/>
                    <a:pt x="69" y="8"/>
                    <a:pt x="69" y="8"/>
                  </a:cubicBezTo>
                  <a:cubicBezTo>
                    <a:pt x="69" y="13"/>
                    <a:pt x="69" y="13"/>
                    <a:pt x="69" y="13"/>
                  </a:cubicBezTo>
                  <a:cubicBezTo>
                    <a:pt x="59" y="13"/>
                    <a:pt x="59" y="13"/>
                    <a:pt x="59" y="13"/>
                  </a:cubicBezTo>
                  <a:cubicBezTo>
                    <a:pt x="59" y="8"/>
                    <a:pt x="59" y="8"/>
                    <a:pt x="59" y="8"/>
                  </a:cubicBezTo>
                  <a:close/>
                  <a:moveTo>
                    <a:pt x="59" y="63"/>
                  </a:moveTo>
                  <a:cubicBezTo>
                    <a:pt x="69" y="63"/>
                    <a:pt x="69" y="63"/>
                    <a:pt x="69" y="63"/>
                  </a:cubicBezTo>
                  <a:cubicBezTo>
                    <a:pt x="69" y="67"/>
                    <a:pt x="69" y="67"/>
                    <a:pt x="69" y="67"/>
                  </a:cubicBezTo>
                  <a:cubicBezTo>
                    <a:pt x="59" y="67"/>
                    <a:pt x="59" y="67"/>
                    <a:pt x="59" y="67"/>
                  </a:cubicBezTo>
                  <a:cubicBezTo>
                    <a:pt x="59" y="63"/>
                    <a:pt x="59" y="63"/>
                    <a:pt x="59" y="63"/>
                  </a:cubicBezTo>
                  <a:close/>
                  <a:moveTo>
                    <a:pt x="59" y="35"/>
                  </a:moveTo>
                  <a:cubicBezTo>
                    <a:pt x="69" y="35"/>
                    <a:pt x="69" y="35"/>
                    <a:pt x="69" y="35"/>
                  </a:cubicBezTo>
                  <a:cubicBezTo>
                    <a:pt x="69" y="40"/>
                    <a:pt x="69" y="40"/>
                    <a:pt x="69" y="40"/>
                  </a:cubicBezTo>
                  <a:cubicBezTo>
                    <a:pt x="59" y="40"/>
                    <a:pt x="59" y="40"/>
                    <a:pt x="59" y="40"/>
                  </a:cubicBezTo>
                  <a:cubicBezTo>
                    <a:pt x="59" y="35"/>
                    <a:pt x="59" y="35"/>
                    <a:pt x="59" y="35"/>
                  </a:cubicBezTo>
                  <a:close/>
                  <a:moveTo>
                    <a:pt x="53" y="0"/>
                  </a:moveTo>
                  <a:cubicBezTo>
                    <a:pt x="53" y="21"/>
                    <a:pt x="53" y="21"/>
                    <a:pt x="53" y="21"/>
                  </a:cubicBezTo>
                  <a:cubicBezTo>
                    <a:pt x="77" y="21"/>
                    <a:pt x="77" y="21"/>
                    <a:pt x="77" y="21"/>
                  </a:cubicBezTo>
                  <a:cubicBezTo>
                    <a:pt x="79" y="21"/>
                    <a:pt x="81" y="19"/>
                    <a:pt x="81" y="17"/>
                  </a:cubicBezTo>
                  <a:cubicBezTo>
                    <a:pt x="81" y="4"/>
                    <a:pt x="81" y="4"/>
                    <a:pt x="81" y="4"/>
                  </a:cubicBezTo>
                  <a:cubicBezTo>
                    <a:pt x="81" y="2"/>
                    <a:pt x="79" y="0"/>
                    <a:pt x="77" y="0"/>
                  </a:cubicBezTo>
                  <a:cubicBezTo>
                    <a:pt x="53" y="0"/>
                    <a:pt x="53" y="0"/>
                    <a:pt x="53" y="0"/>
                  </a:cubicBezTo>
                  <a:close/>
                  <a:moveTo>
                    <a:pt x="53" y="27"/>
                  </a:moveTo>
                  <a:cubicBezTo>
                    <a:pt x="53" y="48"/>
                    <a:pt x="53" y="48"/>
                    <a:pt x="53" y="48"/>
                  </a:cubicBezTo>
                  <a:cubicBezTo>
                    <a:pt x="77" y="48"/>
                    <a:pt x="77" y="48"/>
                    <a:pt x="77" y="48"/>
                  </a:cubicBezTo>
                  <a:cubicBezTo>
                    <a:pt x="79" y="48"/>
                    <a:pt x="81" y="46"/>
                    <a:pt x="81" y="44"/>
                  </a:cubicBezTo>
                  <a:cubicBezTo>
                    <a:pt x="81" y="31"/>
                    <a:pt x="81" y="31"/>
                    <a:pt x="81" y="31"/>
                  </a:cubicBezTo>
                  <a:cubicBezTo>
                    <a:pt x="81" y="29"/>
                    <a:pt x="79" y="27"/>
                    <a:pt x="77" y="27"/>
                  </a:cubicBezTo>
                  <a:lnTo>
                    <a:pt x="53" y="27"/>
                  </a:lnTo>
                  <a:close/>
                </a:path>
              </a:pathLst>
            </a:custGeom>
            <a:solidFill>
              <a:schemeClr val="bg1">
                <a:lumMod val="95000"/>
              </a:schemeClr>
            </a:solidFill>
            <a:ln>
              <a:noFill/>
            </a:ln>
          </p:spPr>
          <p:txBody>
            <a:bodyPr vert="horz" wrap="square" lIns="121920" tIns="60960" rIns="121920" bIns="60960" numCol="1" anchor="t" anchorCtr="0" compatLnSpc="1">
              <a:prstTxWarp prst="textNoShape">
                <a:avLst/>
              </a:prstTxWarp>
            </a:bodyPr>
            <a:lstStyle/>
            <a:p>
              <a:endParaRPr lang="zh-CN" altLang="en-US" sz="1600">
                <a:solidFill>
                  <a:srgbClr val="0EDEBA"/>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36" name="矩形 80"/>
          <p:cNvSpPr>
            <a:spLocks noChangeArrowheads="1"/>
          </p:cNvSpPr>
          <p:nvPr/>
        </p:nvSpPr>
        <p:spPr bwMode="auto">
          <a:xfrm>
            <a:off x="834952" y="35510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参考资料</a:t>
            </a:r>
          </a:p>
        </p:txBody>
      </p:sp>
    </p:spTree>
    <p:extLst>
      <p:ext uri="{BB962C8B-B14F-4D97-AF65-F5344CB8AC3E}">
        <p14:creationId xmlns:p14="http://schemas.microsoft.com/office/powerpoint/2010/main" val="22911606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750"/>
                                        <p:tgtEl>
                                          <p:spTgt spid="7"/>
                                        </p:tgtEl>
                                      </p:cBhvr>
                                    </p:animEffect>
                                    <p:anim calcmode="lin" valueType="num">
                                      <p:cBhvr>
                                        <p:cTn id="12" dur="750" fill="hold"/>
                                        <p:tgtEl>
                                          <p:spTgt spid="7"/>
                                        </p:tgtEl>
                                        <p:attrNameLst>
                                          <p:attrName>ppt_x</p:attrName>
                                        </p:attrNameLst>
                                      </p:cBhvr>
                                      <p:tavLst>
                                        <p:tav tm="0">
                                          <p:val>
                                            <p:strVal val="#ppt_x"/>
                                          </p:val>
                                        </p:tav>
                                        <p:tav tm="100000">
                                          <p:val>
                                            <p:strVal val="#ppt_x"/>
                                          </p:val>
                                        </p:tav>
                                      </p:tavLst>
                                    </p:anim>
                                    <p:anim calcmode="lin" valueType="num">
                                      <p:cBhvr>
                                        <p:cTn id="13" dur="75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22" presetClass="entr" presetSubtype="8"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par>
                          <p:cTn id="18" fill="hold">
                            <p:stCondLst>
                              <p:cond delay="1750"/>
                            </p:stCondLst>
                            <p:childTnLst>
                              <p:par>
                                <p:cTn id="19" presetID="10"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par>
                          <p:cTn id="22" fill="hold">
                            <p:stCondLst>
                              <p:cond delay="225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20"/>
                                        </p:tgtEl>
                                        <p:attrNameLst>
                                          <p:attrName>ppt_y</p:attrName>
                                        </p:attrNameLst>
                                      </p:cBhvr>
                                      <p:tavLst>
                                        <p:tav tm="0">
                                          <p:val>
                                            <p:strVal val="#ppt_y"/>
                                          </p:val>
                                        </p:tav>
                                        <p:tav tm="100000">
                                          <p:val>
                                            <p:strVal val="#ppt_y"/>
                                          </p:val>
                                        </p:tav>
                                      </p:tavLst>
                                    </p:anim>
                                    <p:anim calcmode="lin" valueType="num">
                                      <p:cBhvr>
                                        <p:cTn id="27"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20"/>
                                        </p:tgtEl>
                                      </p:cBhvr>
                                    </p:animEffect>
                                  </p:childTnLst>
                                </p:cTn>
                              </p:par>
                            </p:childTnLst>
                          </p:cTn>
                        </p:par>
                        <p:par>
                          <p:cTn id="30" fill="hold">
                            <p:stCondLst>
                              <p:cond delay="3950"/>
                            </p:stCondLst>
                            <p:childTnLst>
                              <p:par>
                                <p:cTn id="31" presetID="42" presetClass="entr" presetSubtype="0"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par>
                          <p:cTn id="36" fill="hold">
                            <p:stCondLst>
                              <p:cond delay="4950"/>
                            </p:stCondLst>
                            <p:childTnLst>
                              <p:par>
                                <p:cTn id="37" presetID="22" presetClass="entr" presetSubtype="8"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500"/>
                                        <p:tgtEl>
                                          <p:spTgt spid="16"/>
                                        </p:tgtEl>
                                      </p:cBhvr>
                                    </p:animEffect>
                                  </p:childTnLst>
                                </p:cTn>
                              </p:par>
                            </p:childTnLst>
                          </p:cTn>
                        </p:par>
                        <p:par>
                          <p:cTn id="40" fill="hold">
                            <p:stCondLst>
                              <p:cond delay="5450"/>
                            </p:stCondLst>
                            <p:childTnLst>
                              <p:par>
                                <p:cTn id="41" presetID="10" presetClass="entr" presetSubtype="0"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par>
                          <p:cTn id="44" fill="hold">
                            <p:stCondLst>
                              <p:cond delay="595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21"/>
                                        </p:tgtEl>
                                        <p:attrNameLst>
                                          <p:attrName>style.visibility</p:attrName>
                                        </p:attrNameLst>
                                      </p:cBhvr>
                                      <p:to>
                                        <p:strVal val="visible"/>
                                      </p:to>
                                    </p:set>
                                    <p:anim calcmode="lin" valueType="num">
                                      <p:cBhvr>
                                        <p:cTn id="47"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21"/>
                                        </p:tgtEl>
                                        <p:attrNameLst>
                                          <p:attrName>ppt_y</p:attrName>
                                        </p:attrNameLst>
                                      </p:cBhvr>
                                      <p:tavLst>
                                        <p:tav tm="0">
                                          <p:val>
                                            <p:strVal val="#ppt_y"/>
                                          </p:val>
                                        </p:tav>
                                        <p:tav tm="100000">
                                          <p:val>
                                            <p:strVal val="#ppt_y"/>
                                          </p:val>
                                        </p:tav>
                                      </p:tavLst>
                                    </p:anim>
                                    <p:anim calcmode="lin" valueType="num">
                                      <p:cBhvr>
                                        <p:cTn id="49"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21"/>
                                        </p:tgtEl>
                                      </p:cBhvr>
                                    </p:animEffect>
                                  </p:childTnLst>
                                </p:cTn>
                              </p:par>
                            </p:childTnLst>
                          </p:cTn>
                        </p:par>
                        <p:par>
                          <p:cTn id="52" fill="hold">
                            <p:stCondLst>
                              <p:cond delay="7500"/>
                            </p:stCondLst>
                            <p:childTnLst>
                              <p:par>
                                <p:cTn id="53" presetID="42" presetClass="entr" presetSubtype="0" fill="hold"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1000"/>
                                        <p:tgtEl>
                                          <p:spTgt spid="31"/>
                                        </p:tgtEl>
                                      </p:cBhvr>
                                    </p:animEffect>
                                    <p:anim calcmode="lin" valueType="num">
                                      <p:cBhvr>
                                        <p:cTn id="56" dur="1000" fill="hold"/>
                                        <p:tgtEl>
                                          <p:spTgt spid="31"/>
                                        </p:tgtEl>
                                        <p:attrNameLst>
                                          <p:attrName>ppt_x</p:attrName>
                                        </p:attrNameLst>
                                      </p:cBhvr>
                                      <p:tavLst>
                                        <p:tav tm="0">
                                          <p:val>
                                            <p:strVal val="#ppt_x"/>
                                          </p:val>
                                        </p:tav>
                                        <p:tav tm="100000">
                                          <p:val>
                                            <p:strVal val="#ppt_x"/>
                                          </p:val>
                                        </p:tav>
                                      </p:tavLst>
                                    </p:anim>
                                    <p:anim calcmode="lin" valueType="num">
                                      <p:cBhvr>
                                        <p:cTn id="57" dur="1000" fill="hold"/>
                                        <p:tgtEl>
                                          <p:spTgt spid="31"/>
                                        </p:tgtEl>
                                        <p:attrNameLst>
                                          <p:attrName>ppt_y</p:attrName>
                                        </p:attrNameLst>
                                      </p:cBhvr>
                                      <p:tavLst>
                                        <p:tav tm="0">
                                          <p:val>
                                            <p:strVal val="#ppt_y+.1"/>
                                          </p:val>
                                        </p:tav>
                                        <p:tav tm="100000">
                                          <p:val>
                                            <p:strVal val="#ppt_y"/>
                                          </p:val>
                                        </p:tav>
                                      </p:tavLst>
                                    </p:anim>
                                  </p:childTnLst>
                                </p:cTn>
                              </p:par>
                            </p:childTnLst>
                          </p:cTn>
                        </p:par>
                        <p:par>
                          <p:cTn id="58" fill="hold">
                            <p:stCondLst>
                              <p:cond delay="8500"/>
                            </p:stCondLst>
                            <p:childTnLst>
                              <p:par>
                                <p:cTn id="59" presetID="22" presetClass="entr" presetSubtype="8" fill="hold"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left)">
                                      <p:cBhvr>
                                        <p:cTn id="61" dur="500"/>
                                        <p:tgtEl>
                                          <p:spTgt spid="17"/>
                                        </p:tgtEl>
                                      </p:cBhvr>
                                    </p:animEffect>
                                  </p:childTnLst>
                                </p:cTn>
                              </p:par>
                            </p:childTnLst>
                          </p:cTn>
                        </p:par>
                        <p:par>
                          <p:cTn id="62" fill="hold">
                            <p:stCondLst>
                              <p:cond delay="9000"/>
                            </p:stCondLst>
                            <p:childTnLst>
                              <p:par>
                                <p:cTn id="63" presetID="10" presetClass="entr" presetSubtype="0" fill="hold" grpId="0" nodeType="after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childTnLst>
                          </p:cTn>
                        </p:par>
                        <p:par>
                          <p:cTn id="66" fill="hold">
                            <p:stCondLst>
                              <p:cond delay="9500"/>
                            </p:stCondLst>
                            <p:childTnLst>
                              <p:par>
                                <p:cTn id="67" presetID="41" presetClass="entr" presetSubtype="0" fill="hold" grpId="0" nodeType="afterEffect">
                                  <p:stCondLst>
                                    <p:cond delay="0"/>
                                  </p:stCondLst>
                                  <p:iterate type="lt">
                                    <p:tmPct val="10000"/>
                                  </p:iterate>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70" dur="500" fill="hold"/>
                                        <p:tgtEl>
                                          <p:spTgt spid="22"/>
                                        </p:tgtEl>
                                        <p:attrNameLst>
                                          <p:attrName>ppt_y</p:attrName>
                                        </p:attrNameLst>
                                      </p:cBhvr>
                                      <p:tavLst>
                                        <p:tav tm="0">
                                          <p:val>
                                            <p:strVal val="#ppt_y"/>
                                          </p:val>
                                        </p:tav>
                                        <p:tav tm="100000">
                                          <p:val>
                                            <p:strVal val="#ppt_y"/>
                                          </p:val>
                                        </p:tav>
                                      </p:tavLst>
                                    </p:anim>
                                    <p:anim calcmode="lin" valueType="num">
                                      <p:cBhvr>
                                        <p:cTn id="71"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72"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73" dur="500" tmFilter="0,0; .5, 1; 1, 1"/>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6" grpId="0" animBg="1"/>
      <p:bldP spid="20" grpId="0"/>
      <p:bldP spid="21" grpId="0"/>
      <p:bldP spid="22" grpId="0"/>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12169"/>
            <a:ext cx="10058400" cy="5031330"/>
          </a:xfrm>
          <a:prstGeom prst="rect">
            <a:avLst/>
          </a:prstGeom>
        </p:spPr>
      </p:pic>
      <p:pic>
        <p:nvPicPr>
          <p:cNvPr id="3" name="图片 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33600" y="1826670"/>
            <a:ext cx="10058400" cy="5031330"/>
          </a:xfrm>
          <a:prstGeom prst="rect">
            <a:avLst/>
          </a:prstGeom>
        </p:spPr>
      </p:pic>
      <p:pic>
        <p:nvPicPr>
          <p:cNvPr id="4" name="图片 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6250" y="-1291"/>
            <a:ext cx="10058400" cy="5031330"/>
          </a:xfrm>
          <a:prstGeom prst="rect">
            <a:avLst/>
          </a:prstGeom>
        </p:spPr>
      </p:pic>
      <p:pic>
        <p:nvPicPr>
          <p:cNvPr id="5" name="图片 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6200" y="895350"/>
            <a:ext cx="11920251" cy="5962650"/>
          </a:xfrm>
          <a:prstGeom prst="rect">
            <a:avLst/>
          </a:prstGeom>
        </p:spPr>
      </p:pic>
      <p:sp>
        <p:nvSpPr>
          <p:cNvPr id="7" name="文本框 4"/>
          <p:cNvSpPr txBox="1">
            <a:spLocks noChangeArrowheads="1"/>
          </p:cNvSpPr>
          <p:nvPr/>
        </p:nvSpPr>
        <p:spPr bwMode="auto">
          <a:xfrm>
            <a:off x="2949492" y="3163889"/>
            <a:ext cx="629301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5400" dirty="0">
                <a:solidFill>
                  <a:schemeClr val="tx1">
                    <a:lumMod val="75000"/>
                    <a:lumOff val="25000"/>
                  </a:schemeClr>
                </a:solidFill>
                <a:latin typeface="微软雅黑" panose="020B0503020204020204" pitchFamily="34" charset="-122"/>
                <a:ea typeface="微软雅黑" panose="020B0503020204020204" pitchFamily="34" charset="-122"/>
              </a:rPr>
              <a:t>汇报结束   谢谢聆听</a:t>
            </a:r>
          </a:p>
        </p:txBody>
      </p:sp>
      <p:sp>
        <p:nvSpPr>
          <p:cNvPr id="8" name="文本框 9"/>
          <p:cNvSpPr txBox="1">
            <a:spLocks noChangeArrowheads="1"/>
          </p:cNvSpPr>
          <p:nvPr/>
        </p:nvSpPr>
        <p:spPr bwMode="auto">
          <a:xfrm>
            <a:off x="2949492" y="2078805"/>
            <a:ext cx="629301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6600" dirty="0">
                <a:solidFill>
                  <a:srgbClr val="4F5D70"/>
                </a:solidFill>
                <a:latin typeface="微软雅黑" panose="020B0503020204020204" pitchFamily="34" charset="-122"/>
                <a:ea typeface="微软雅黑" panose="020B0503020204020204" pitchFamily="34" charset="-122"/>
              </a:rPr>
              <a:t>SE2020-G14</a:t>
            </a:r>
            <a:endParaRPr lang="zh-CN" altLang="en-US" sz="6600" dirty="0">
              <a:solidFill>
                <a:srgbClr val="4F5D70"/>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700339" y="4371975"/>
            <a:ext cx="2387600" cy="0"/>
          </a:xfrm>
          <a:prstGeom prst="line">
            <a:avLst/>
          </a:prstGeom>
          <a:ln w="3175">
            <a:solidFill>
              <a:srgbClr val="4F5D70">
                <a:alpha val="40000"/>
              </a:srgbClr>
            </a:solidFill>
            <a:head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154863" y="4371975"/>
            <a:ext cx="2354263" cy="0"/>
          </a:xfrm>
          <a:prstGeom prst="line">
            <a:avLst/>
          </a:prstGeom>
          <a:ln w="3175">
            <a:solidFill>
              <a:srgbClr val="4F5D70">
                <a:alpha val="40000"/>
              </a:srgbClr>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71656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Line 11"/>
          <p:cNvSpPr>
            <a:spLocks noChangeShapeType="1"/>
          </p:cNvSpPr>
          <p:nvPr/>
        </p:nvSpPr>
        <p:spPr bwMode="auto">
          <a:xfrm flipH="1" flipV="1">
            <a:off x="5693531" y="2540041"/>
            <a:ext cx="1473619" cy="754575"/>
          </a:xfrm>
          <a:prstGeom prst="line">
            <a:avLst/>
          </a:prstGeom>
          <a:noFill/>
          <a:ln w="12700" cap="flat">
            <a:solidFill>
              <a:schemeClr val="accent3"/>
            </a:solidFill>
            <a:prstDash val="sysDash"/>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zh-CN" altLang="en-US" sz="2400">
              <a:solidFill>
                <a:srgbClr val="080808"/>
              </a:solidFill>
            </a:endParaRPr>
          </a:p>
        </p:txBody>
      </p:sp>
      <p:sp>
        <p:nvSpPr>
          <p:cNvPr id="22" name="Line 12"/>
          <p:cNvSpPr>
            <a:spLocks noChangeShapeType="1"/>
          </p:cNvSpPr>
          <p:nvPr/>
        </p:nvSpPr>
        <p:spPr bwMode="auto">
          <a:xfrm flipH="1">
            <a:off x="5915827" y="4055561"/>
            <a:ext cx="1251323" cy="768260"/>
          </a:xfrm>
          <a:prstGeom prst="line">
            <a:avLst/>
          </a:prstGeom>
          <a:noFill/>
          <a:ln w="12700" cap="flat">
            <a:solidFill>
              <a:schemeClr val="accent3"/>
            </a:solidFill>
            <a:prstDash val="sysDash"/>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zh-CN" altLang="en-US" sz="2400">
              <a:solidFill>
                <a:srgbClr val="080808"/>
              </a:solidFill>
            </a:endParaRPr>
          </a:p>
        </p:txBody>
      </p:sp>
      <p:sp>
        <p:nvSpPr>
          <p:cNvPr id="23" name="Line 13"/>
          <p:cNvSpPr>
            <a:spLocks noChangeShapeType="1"/>
          </p:cNvSpPr>
          <p:nvPr/>
        </p:nvSpPr>
        <p:spPr bwMode="auto">
          <a:xfrm flipH="1">
            <a:off x="5187909" y="3692169"/>
            <a:ext cx="1979240" cy="0"/>
          </a:xfrm>
          <a:prstGeom prst="line">
            <a:avLst/>
          </a:prstGeom>
          <a:noFill/>
          <a:ln w="12700" cap="flat">
            <a:solidFill>
              <a:schemeClr val="accent3"/>
            </a:solidFill>
            <a:prstDash val="sysDash"/>
            <a:miter lim="800000"/>
            <a:headEnd type="none" w="med" len="med"/>
            <a:tailEnd type="triangle" w="lg" len="lg"/>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prstTxWarp prst="textNoShape">
              <a:avLst/>
            </a:prstTxWarp>
          </a:bodyPr>
          <a:lstStyle/>
          <a:p>
            <a:endParaRPr lang="zh-CN" altLang="en-US" sz="2400">
              <a:solidFill>
                <a:srgbClr val="080808"/>
              </a:solidFill>
            </a:endParaRPr>
          </a:p>
        </p:txBody>
      </p:sp>
      <p:grpSp>
        <p:nvGrpSpPr>
          <p:cNvPr id="28" name="组合 27"/>
          <p:cNvGrpSpPr/>
          <p:nvPr/>
        </p:nvGrpSpPr>
        <p:grpSpPr>
          <a:xfrm>
            <a:off x="7375889" y="3030275"/>
            <a:ext cx="1393095" cy="1392740"/>
            <a:chOff x="5315348" y="2380989"/>
            <a:chExt cx="1044821" cy="1044555"/>
          </a:xfrm>
        </p:grpSpPr>
        <p:sp>
          <p:nvSpPr>
            <p:cNvPr id="29" name="任意多边形 83"/>
            <p:cNvSpPr/>
            <p:nvPr/>
          </p:nvSpPr>
          <p:spPr bwMode="auto">
            <a:xfrm rot="16377237">
              <a:off x="5314292" y="2382045"/>
              <a:ext cx="1044555" cy="104244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rgbClr val="4F5D70"/>
            </a:soli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4400" kern="0">
                <a:solidFill>
                  <a:srgbClr val="080808"/>
                </a:solidFill>
                <a:latin typeface="宋体"/>
                <a:ea typeface="宋体"/>
              </a:endParaRPr>
            </a:p>
          </p:txBody>
        </p:sp>
        <p:sp>
          <p:nvSpPr>
            <p:cNvPr id="30" name="TextBox 29"/>
            <p:cNvSpPr txBox="1"/>
            <p:nvPr/>
          </p:nvSpPr>
          <p:spPr>
            <a:xfrm>
              <a:off x="5323302" y="2643758"/>
              <a:ext cx="1036867" cy="553998"/>
            </a:xfrm>
            <a:prstGeom prst="rect">
              <a:avLst/>
            </a:prstGeom>
            <a:noFill/>
          </p:spPr>
          <p:txBody>
            <a:bodyPr wrap="square" lIns="0" tIns="0" rIns="0" bIns="0" rtlCol="0">
              <a:spAutoFit/>
            </a:bodyPr>
            <a:lstStyle/>
            <a:p>
              <a:pPr algn="ctr"/>
              <a:r>
                <a:rPr lang="zh-CN" altLang="en-US" sz="2400" dirty="0">
                  <a:solidFill>
                    <a:schemeClr val="bg1"/>
                  </a:solidFill>
                  <a:latin typeface="微软雅黑 Light" panose="020B0502040204020203" pitchFamily="34" charset="-122"/>
                  <a:ea typeface="微软雅黑 Light" panose="020B0502040204020203" pitchFamily="34" charset="-122"/>
                </a:rPr>
                <a:t>标题</a:t>
              </a:r>
              <a:endParaRPr lang="en-US" altLang="zh-CN" sz="2400" dirty="0">
                <a:solidFill>
                  <a:schemeClr val="bg1"/>
                </a:solidFill>
                <a:latin typeface="微软雅黑 Light" panose="020B0502040204020203" pitchFamily="34" charset="-122"/>
                <a:ea typeface="微软雅黑 Light" panose="020B0502040204020203" pitchFamily="34" charset="-122"/>
              </a:endParaRPr>
            </a:p>
            <a:p>
              <a:pPr algn="ctr"/>
              <a:r>
                <a:rPr lang="zh-CN" altLang="en-US" sz="2400" dirty="0">
                  <a:solidFill>
                    <a:schemeClr val="bg1"/>
                  </a:solidFill>
                  <a:latin typeface="微软雅黑 Light" panose="020B0502040204020203" pitchFamily="34" charset="-122"/>
                  <a:ea typeface="微软雅黑 Light" panose="020B0502040204020203" pitchFamily="34" charset="-122"/>
                </a:rPr>
                <a:t>文字</a:t>
              </a:r>
            </a:p>
          </p:txBody>
        </p:sp>
      </p:grpSp>
      <p:grpSp>
        <p:nvGrpSpPr>
          <p:cNvPr id="31" name="组合 30"/>
          <p:cNvGrpSpPr/>
          <p:nvPr/>
        </p:nvGrpSpPr>
        <p:grpSpPr>
          <a:xfrm>
            <a:off x="4393933" y="1544465"/>
            <a:ext cx="1382489" cy="887656"/>
            <a:chOff x="3078882" y="1266632"/>
            <a:chExt cx="1036867" cy="665742"/>
          </a:xfrm>
        </p:grpSpPr>
        <p:sp>
          <p:nvSpPr>
            <p:cNvPr id="32" name="椭圆 80"/>
            <p:cNvSpPr/>
            <p:nvPr/>
          </p:nvSpPr>
          <p:spPr bwMode="auto">
            <a:xfrm>
              <a:off x="3255801" y="1266632"/>
              <a:ext cx="664395" cy="665742"/>
            </a:xfrm>
            <a:prstGeom prst="ellipse">
              <a:avLst/>
            </a:prstGeom>
            <a:solidFill>
              <a:srgbClr val="ED5858"/>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1600" kern="0" dirty="0">
                <a:solidFill>
                  <a:srgbClr val="080808"/>
                </a:solidFill>
                <a:latin typeface="宋体"/>
                <a:ea typeface="宋体"/>
              </a:endParaRPr>
            </a:p>
          </p:txBody>
        </p:sp>
        <p:sp>
          <p:nvSpPr>
            <p:cNvPr id="33" name="TextBox 32"/>
            <p:cNvSpPr txBox="1"/>
            <p:nvPr/>
          </p:nvSpPr>
          <p:spPr>
            <a:xfrm>
              <a:off x="3078882" y="1497528"/>
              <a:ext cx="1036867" cy="230833"/>
            </a:xfrm>
            <a:prstGeom prst="rect">
              <a:avLst/>
            </a:prstGeom>
            <a:noFill/>
          </p:spPr>
          <p:txBody>
            <a:bodyPr wrap="square" lIns="0" tIns="0" rIns="0" bIns="0" rtlCol="0">
              <a:spAutoFit/>
            </a:bodyPr>
            <a:lstStyle/>
            <a:p>
              <a:pPr algn="ctr"/>
              <a:r>
                <a:rPr lang="zh-CN" altLang="en-US" sz="2000" dirty="0">
                  <a:solidFill>
                    <a:schemeClr val="bg1"/>
                  </a:solidFill>
                  <a:latin typeface="微软雅黑 Light" panose="020B0502040204020203" pitchFamily="34" charset="-122"/>
                  <a:ea typeface="微软雅黑 Light" panose="020B0502040204020203" pitchFamily="34" charset="-122"/>
                </a:rPr>
                <a:t>标题</a:t>
              </a:r>
            </a:p>
          </p:txBody>
        </p:sp>
      </p:grpSp>
      <p:grpSp>
        <p:nvGrpSpPr>
          <p:cNvPr id="38" name="组合 37"/>
          <p:cNvGrpSpPr/>
          <p:nvPr/>
        </p:nvGrpSpPr>
        <p:grpSpPr>
          <a:xfrm>
            <a:off x="3706000" y="3327561"/>
            <a:ext cx="1382489" cy="922344"/>
            <a:chOff x="2562933" y="2603954"/>
            <a:chExt cx="1036867" cy="691758"/>
          </a:xfrm>
        </p:grpSpPr>
        <p:sp>
          <p:nvSpPr>
            <p:cNvPr id="39" name="椭圆 80"/>
            <p:cNvSpPr/>
            <p:nvPr/>
          </p:nvSpPr>
          <p:spPr bwMode="auto">
            <a:xfrm>
              <a:off x="2746251" y="2603954"/>
              <a:ext cx="690358" cy="691758"/>
            </a:xfrm>
            <a:prstGeom prst="ellipse">
              <a:avLst/>
            </a:prstGeom>
            <a:solidFill>
              <a:srgbClr val="ED5858"/>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1600" kern="0" dirty="0">
                <a:solidFill>
                  <a:srgbClr val="080808"/>
                </a:solidFill>
                <a:latin typeface="宋体"/>
                <a:ea typeface="宋体"/>
              </a:endParaRPr>
            </a:p>
          </p:txBody>
        </p:sp>
        <p:sp>
          <p:nvSpPr>
            <p:cNvPr id="40" name="TextBox 39"/>
            <p:cNvSpPr txBox="1"/>
            <p:nvPr/>
          </p:nvSpPr>
          <p:spPr>
            <a:xfrm>
              <a:off x="2562933" y="2838754"/>
              <a:ext cx="1036867" cy="230833"/>
            </a:xfrm>
            <a:prstGeom prst="rect">
              <a:avLst/>
            </a:prstGeom>
            <a:noFill/>
          </p:spPr>
          <p:txBody>
            <a:bodyPr wrap="square" lIns="0" tIns="0" rIns="0" bIns="0" rtlCol="0">
              <a:spAutoFit/>
            </a:bodyPr>
            <a:lstStyle/>
            <a:p>
              <a:pPr algn="ctr"/>
              <a:r>
                <a:rPr lang="zh-CN" altLang="en-US" sz="2000" dirty="0">
                  <a:solidFill>
                    <a:schemeClr val="bg1"/>
                  </a:solidFill>
                  <a:latin typeface="微软雅黑 Light" panose="020B0502040204020203" pitchFamily="34" charset="-122"/>
                  <a:ea typeface="微软雅黑 Light" panose="020B0502040204020203" pitchFamily="34" charset="-122"/>
                </a:rPr>
                <a:t>标题</a:t>
              </a:r>
            </a:p>
          </p:txBody>
        </p:sp>
      </p:grpSp>
      <p:grpSp>
        <p:nvGrpSpPr>
          <p:cNvPr id="41" name="组合 40"/>
          <p:cNvGrpSpPr/>
          <p:nvPr/>
        </p:nvGrpSpPr>
        <p:grpSpPr>
          <a:xfrm>
            <a:off x="4580125" y="4974478"/>
            <a:ext cx="1382489" cy="887656"/>
            <a:chOff x="3218526" y="3839142"/>
            <a:chExt cx="1036867" cy="665742"/>
          </a:xfrm>
        </p:grpSpPr>
        <p:sp>
          <p:nvSpPr>
            <p:cNvPr id="57" name="椭圆 80"/>
            <p:cNvSpPr/>
            <p:nvPr/>
          </p:nvSpPr>
          <p:spPr bwMode="auto">
            <a:xfrm>
              <a:off x="3403549" y="3839142"/>
              <a:ext cx="664395" cy="665742"/>
            </a:xfrm>
            <a:prstGeom prst="ellipse">
              <a:avLst/>
            </a:prstGeom>
            <a:solidFill>
              <a:srgbClr val="ED5858"/>
            </a:solidFill>
            <a:ln w="25400" cap="flat" cmpd="sng" algn="ctr">
              <a:noFill/>
              <a:prstDash val="solid"/>
            </a:ln>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sz="1600" kern="0" dirty="0">
                <a:solidFill>
                  <a:srgbClr val="080808"/>
                </a:solidFill>
                <a:latin typeface="宋体"/>
                <a:ea typeface="宋体"/>
              </a:endParaRPr>
            </a:p>
          </p:txBody>
        </p:sp>
        <p:sp>
          <p:nvSpPr>
            <p:cNvPr id="58" name="TextBox 57"/>
            <p:cNvSpPr txBox="1"/>
            <p:nvPr/>
          </p:nvSpPr>
          <p:spPr>
            <a:xfrm>
              <a:off x="3218526" y="4069819"/>
              <a:ext cx="1036867" cy="230833"/>
            </a:xfrm>
            <a:prstGeom prst="rect">
              <a:avLst/>
            </a:prstGeom>
            <a:noFill/>
          </p:spPr>
          <p:txBody>
            <a:bodyPr wrap="square" lIns="0" tIns="0" rIns="0" bIns="0" rtlCol="0">
              <a:spAutoFit/>
            </a:bodyPr>
            <a:lstStyle/>
            <a:p>
              <a:pPr algn="ctr"/>
              <a:r>
                <a:rPr lang="zh-CN" altLang="en-US" sz="2000" dirty="0">
                  <a:solidFill>
                    <a:schemeClr val="bg1"/>
                  </a:solidFill>
                  <a:latin typeface="微软雅黑 Light" panose="020B0502040204020203" pitchFamily="34" charset="-122"/>
                  <a:ea typeface="微软雅黑 Light" panose="020B0502040204020203" pitchFamily="34" charset="-122"/>
                </a:rPr>
                <a:t>标题</a:t>
              </a:r>
            </a:p>
          </p:txBody>
        </p:sp>
      </p:grpSp>
      <p:grpSp>
        <p:nvGrpSpPr>
          <p:cNvPr id="2" name="组合 1"/>
          <p:cNvGrpSpPr/>
          <p:nvPr/>
        </p:nvGrpSpPr>
        <p:grpSpPr>
          <a:xfrm>
            <a:off x="1091207" y="1482259"/>
            <a:ext cx="3524493" cy="992071"/>
            <a:chOff x="802451" y="1626637"/>
            <a:chExt cx="3524493" cy="992071"/>
          </a:xfrm>
        </p:grpSpPr>
        <p:sp>
          <p:nvSpPr>
            <p:cNvPr id="36" name="文本框 35"/>
            <p:cNvSpPr txBox="1"/>
            <p:nvPr/>
          </p:nvSpPr>
          <p:spPr>
            <a:xfrm>
              <a:off x="2742944" y="1626637"/>
              <a:ext cx="1584000"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点击添加标题</a:t>
              </a:r>
            </a:p>
          </p:txBody>
        </p:sp>
        <p:sp>
          <p:nvSpPr>
            <p:cNvPr id="37" name="文本框 36"/>
            <p:cNvSpPr txBox="1"/>
            <p:nvPr/>
          </p:nvSpPr>
          <p:spPr>
            <a:xfrm>
              <a:off x="802451" y="1915759"/>
              <a:ext cx="3514674" cy="702949"/>
            </a:xfrm>
            <a:prstGeom prst="rect">
              <a:avLst/>
            </a:prstGeom>
            <a:noFill/>
          </p:spPr>
          <p:txBody>
            <a:bodyPr wrap="square" rtlCol="0">
              <a:spAutoFit/>
            </a:bodyPr>
            <a:lstStyle/>
            <a:p>
              <a:pPr algn="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点击此处添加文本信息，点击此处添加文本信息，点击此处添加文本信息</a:t>
              </a:r>
            </a:p>
          </p:txBody>
        </p:sp>
      </p:grpSp>
      <p:grpSp>
        <p:nvGrpSpPr>
          <p:cNvPr id="3" name="组合 2"/>
          <p:cNvGrpSpPr/>
          <p:nvPr/>
        </p:nvGrpSpPr>
        <p:grpSpPr>
          <a:xfrm>
            <a:off x="358369" y="3255594"/>
            <a:ext cx="3524493" cy="992071"/>
            <a:chOff x="69613" y="3399972"/>
            <a:chExt cx="3524493" cy="992071"/>
          </a:xfrm>
        </p:grpSpPr>
        <p:sp>
          <p:nvSpPr>
            <p:cNvPr id="42" name="文本框 41"/>
            <p:cNvSpPr txBox="1"/>
            <p:nvPr/>
          </p:nvSpPr>
          <p:spPr>
            <a:xfrm>
              <a:off x="2010106" y="3399972"/>
              <a:ext cx="1584000"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点击添加标题</a:t>
              </a:r>
            </a:p>
          </p:txBody>
        </p:sp>
        <p:sp>
          <p:nvSpPr>
            <p:cNvPr id="43" name="文本框 42"/>
            <p:cNvSpPr txBox="1"/>
            <p:nvPr/>
          </p:nvSpPr>
          <p:spPr>
            <a:xfrm>
              <a:off x="69613" y="3689094"/>
              <a:ext cx="3514674" cy="702949"/>
            </a:xfrm>
            <a:prstGeom prst="rect">
              <a:avLst/>
            </a:prstGeom>
            <a:noFill/>
          </p:spPr>
          <p:txBody>
            <a:bodyPr wrap="square" rtlCol="0">
              <a:spAutoFit/>
            </a:bodyPr>
            <a:lstStyle/>
            <a:p>
              <a:pPr algn="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点击此处添加文本信息，点击此处添加文本信息，点击此处添加文本信息</a:t>
              </a:r>
            </a:p>
          </p:txBody>
        </p:sp>
      </p:grpSp>
      <p:grpSp>
        <p:nvGrpSpPr>
          <p:cNvPr id="4" name="组合 3"/>
          <p:cNvGrpSpPr/>
          <p:nvPr/>
        </p:nvGrpSpPr>
        <p:grpSpPr>
          <a:xfrm>
            <a:off x="1163469" y="4844041"/>
            <a:ext cx="3524493" cy="992071"/>
            <a:chOff x="874713" y="4988419"/>
            <a:chExt cx="3524493" cy="992071"/>
          </a:xfrm>
        </p:grpSpPr>
        <p:sp>
          <p:nvSpPr>
            <p:cNvPr id="45" name="文本框 44"/>
            <p:cNvSpPr txBox="1"/>
            <p:nvPr/>
          </p:nvSpPr>
          <p:spPr>
            <a:xfrm>
              <a:off x="2815206" y="4988419"/>
              <a:ext cx="1584000"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点击添加标题</a:t>
              </a:r>
            </a:p>
          </p:txBody>
        </p:sp>
        <p:sp>
          <p:nvSpPr>
            <p:cNvPr id="46" name="文本框 45"/>
            <p:cNvSpPr txBox="1"/>
            <p:nvPr/>
          </p:nvSpPr>
          <p:spPr>
            <a:xfrm>
              <a:off x="874713" y="5277541"/>
              <a:ext cx="3514674" cy="702949"/>
            </a:xfrm>
            <a:prstGeom prst="rect">
              <a:avLst/>
            </a:prstGeom>
            <a:noFill/>
          </p:spPr>
          <p:txBody>
            <a:bodyPr wrap="square" rtlCol="0">
              <a:spAutoFit/>
            </a:bodyPr>
            <a:lstStyle/>
            <a:p>
              <a:pPr algn="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点击此处添加文本信息，点击此处添加文本信息，点击此处添加文本信息</a:t>
              </a:r>
            </a:p>
          </p:txBody>
        </p:sp>
      </p:grpSp>
      <p:grpSp>
        <p:nvGrpSpPr>
          <p:cNvPr id="5" name="组合 4"/>
          <p:cNvGrpSpPr/>
          <p:nvPr/>
        </p:nvGrpSpPr>
        <p:grpSpPr>
          <a:xfrm>
            <a:off x="8989920" y="2393754"/>
            <a:ext cx="2698124" cy="2830753"/>
            <a:chOff x="8701164" y="2538132"/>
            <a:chExt cx="2698124" cy="2830753"/>
          </a:xfrm>
        </p:grpSpPr>
        <p:sp>
          <p:nvSpPr>
            <p:cNvPr id="24" name="TextBox 23"/>
            <p:cNvSpPr txBox="1"/>
            <p:nvPr/>
          </p:nvSpPr>
          <p:spPr>
            <a:xfrm>
              <a:off x="8710989" y="2789012"/>
              <a:ext cx="2688299" cy="2579873"/>
            </a:xfrm>
            <a:prstGeom prst="rect">
              <a:avLst/>
            </a:prstGeom>
            <a:noFill/>
            <a:ln>
              <a:noFill/>
            </a:ln>
          </p:spPr>
          <p:txBody>
            <a:bodyPr wrap="square" rtlCol="0">
              <a:spAutoFit/>
            </a:bodyPr>
            <a:lstStyle/>
            <a:p>
              <a:pPr>
                <a:lnSpc>
                  <a:spcPct val="15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sym typeface="微软雅黑" pitchFamily="34" charset="-122"/>
                </a:rPr>
                <a:t>添加文本单击添加文单击添加文本单击添加文本单击添加文本单击添加文本单击添加文本单击添加文本单击添加文本单击添加文本单击添加文本单击添加文本单击</a:t>
              </a:r>
              <a:endParaRPr lang="zh-CN" altLang="en-US" sz="1333" dirty="0">
                <a:solidFill>
                  <a:schemeClr val="accent1"/>
                </a:solidFill>
                <a:latin typeface="微软雅黑" pitchFamily="34" charset="-122"/>
                <a:ea typeface="微软雅黑" pitchFamily="34" charset="-122"/>
                <a:sym typeface="微软雅黑" pitchFamily="34" charset="-122"/>
              </a:endParaRPr>
            </a:p>
            <a:p>
              <a:pPr>
                <a:lnSpc>
                  <a:spcPct val="150000"/>
                </a:lnSpc>
              </a:pPr>
              <a:endParaRPr lang="zh-CN" altLang="en-US" sz="1333" dirty="0">
                <a:solidFill>
                  <a:schemeClr val="accent1"/>
                </a:solidFill>
                <a:latin typeface="微软雅黑" pitchFamily="34" charset="-122"/>
                <a:ea typeface="微软雅黑" pitchFamily="34" charset="-122"/>
                <a:sym typeface="微软雅黑" pitchFamily="34" charset="-122"/>
              </a:endParaRPr>
            </a:p>
          </p:txBody>
        </p:sp>
        <p:sp>
          <p:nvSpPr>
            <p:cNvPr id="47" name="文本框 46"/>
            <p:cNvSpPr txBox="1"/>
            <p:nvPr/>
          </p:nvSpPr>
          <p:spPr>
            <a:xfrm>
              <a:off x="8701164" y="2538132"/>
              <a:ext cx="1584000"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点击添加标题</a:t>
              </a:r>
            </a:p>
          </p:txBody>
        </p:sp>
      </p:grpSp>
      <p:sp>
        <p:nvSpPr>
          <p:cNvPr id="35" name="矩形 80"/>
          <p:cNvSpPr>
            <a:spLocks noChangeArrowheads="1"/>
          </p:cNvSpPr>
          <p:nvPr/>
        </p:nvSpPr>
        <p:spPr bwMode="auto">
          <a:xfrm>
            <a:off x="834952" y="355104"/>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工作岗位及职责</a:t>
            </a:r>
          </a:p>
        </p:txBody>
      </p:sp>
    </p:spTree>
    <p:extLst>
      <p:ext uri="{BB962C8B-B14F-4D97-AF65-F5344CB8AC3E}">
        <p14:creationId xmlns:p14="http://schemas.microsoft.com/office/powerpoint/2010/main" val="7567652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p:cTn id="11" dur="500" fill="hold"/>
                                        <p:tgtEl>
                                          <p:spTgt spid="28"/>
                                        </p:tgtEl>
                                        <p:attrNameLst>
                                          <p:attrName>ppt_w</p:attrName>
                                        </p:attrNameLst>
                                      </p:cBhvr>
                                      <p:tavLst>
                                        <p:tav tm="0">
                                          <p:val>
                                            <p:fltVal val="0"/>
                                          </p:val>
                                        </p:tav>
                                        <p:tav tm="100000">
                                          <p:val>
                                            <p:strVal val="#ppt_w"/>
                                          </p:val>
                                        </p:tav>
                                      </p:tavLst>
                                    </p:anim>
                                    <p:anim calcmode="lin" valueType="num">
                                      <p:cBhvr>
                                        <p:cTn id="12" dur="500" fill="hold"/>
                                        <p:tgtEl>
                                          <p:spTgt spid="28"/>
                                        </p:tgtEl>
                                        <p:attrNameLst>
                                          <p:attrName>ppt_h</p:attrName>
                                        </p:attrNameLst>
                                      </p:cBhvr>
                                      <p:tavLst>
                                        <p:tav tm="0">
                                          <p:val>
                                            <p:fltVal val="0"/>
                                          </p:val>
                                        </p:tav>
                                        <p:tav tm="100000">
                                          <p:val>
                                            <p:strVal val="#ppt_h"/>
                                          </p:val>
                                        </p:tav>
                                      </p:tavLst>
                                    </p:anim>
                                    <p:animEffect transition="in" filter="fade">
                                      <p:cBhvr>
                                        <p:cTn id="13" dur="500"/>
                                        <p:tgtEl>
                                          <p:spTgt spid="28"/>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right)">
                                      <p:cBhvr>
                                        <p:cTn id="17" dur="500"/>
                                        <p:tgtEl>
                                          <p:spTgt spid="21"/>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right)">
                                      <p:cBhvr>
                                        <p:cTn id="20" dur="500"/>
                                        <p:tgtEl>
                                          <p:spTgt spid="23"/>
                                        </p:tgtEl>
                                      </p:cBhvr>
                                    </p:animEffect>
                                  </p:childTnLst>
                                </p:cTn>
                              </p:par>
                              <p:par>
                                <p:cTn id="21" presetID="22" presetClass="entr" presetSubtype="2"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right)">
                                      <p:cBhvr>
                                        <p:cTn id="23" dur="500"/>
                                        <p:tgtEl>
                                          <p:spTgt spid="22"/>
                                        </p:tgtEl>
                                      </p:cBhvr>
                                    </p:animEffect>
                                  </p:childTnLst>
                                </p:cTn>
                              </p:par>
                            </p:childTnLst>
                          </p:cTn>
                        </p:par>
                        <p:par>
                          <p:cTn id="24" fill="hold">
                            <p:stCondLst>
                              <p:cond delay="1500"/>
                            </p:stCondLst>
                            <p:childTnLst>
                              <p:par>
                                <p:cTn id="25" presetID="53" presetClass="entr" presetSubtype="16" fill="hold" nodeType="after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fltVal val="0"/>
                                          </p:val>
                                        </p:tav>
                                        <p:tav tm="100000">
                                          <p:val>
                                            <p:strVal val="#ppt_w"/>
                                          </p:val>
                                        </p:tav>
                                      </p:tavLst>
                                    </p:anim>
                                    <p:anim calcmode="lin" valueType="num">
                                      <p:cBhvr>
                                        <p:cTn id="28" dur="500" fill="hold"/>
                                        <p:tgtEl>
                                          <p:spTgt spid="31"/>
                                        </p:tgtEl>
                                        <p:attrNameLst>
                                          <p:attrName>ppt_h</p:attrName>
                                        </p:attrNameLst>
                                      </p:cBhvr>
                                      <p:tavLst>
                                        <p:tav tm="0">
                                          <p:val>
                                            <p:fltVal val="0"/>
                                          </p:val>
                                        </p:tav>
                                        <p:tav tm="100000">
                                          <p:val>
                                            <p:strVal val="#ppt_h"/>
                                          </p:val>
                                        </p:tav>
                                      </p:tavLst>
                                    </p:anim>
                                    <p:animEffect transition="in" filter="fade">
                                      <p:cBhvr>
                                        <p:cTn id="29" dur="500"/>
                                        <p:tgtEl>
                                          <p:spTgt spid="31"/>
                                        </p:tgtEl>
                                      </p:cBhvr>
                                    </p:animEffect>
                                  </p:childTnLst>
                                </p:cTn>
                              </p:par>
                            </p:childTnLst>
                          </p:cTn>
                        </p:par>
                        <p:par>
                          <p:cTn id="30" fill="hold">
                            <p:stCondLst>
                              <p:cond delay="2000"/>
                            </p:stCondLst>
                            <p:childTnLst>
                              <p:par>
                                <p:cTn id="31" presetID="53" presetClass="entr" presetSubtype="16" fill="hold" nodeType="after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p:cTn id="33" dur="500" fill="hold"/>
                                        <p:tgtEl>
                                          <p:spTgt spid="38"/>
                                        </p:tgtEl>
                                        <p:attrNameLst>
                                          <p:attrName>ppt_w</p:attrName>
                                        </p:attrNameLst>
                                      </p:cBhvr>
                                      <p:tavLst>
                                        <p:tav tm="0">
                                          <p:val>
                                            <p:fltVal val="0"/>
                                          </p:val>
                                        </p:tav>
                                        <p:tav tm="100000">
                                          <p:val>
                                            <p:strVal val="#ppt_w"/>
                                          </p:val>
                                        </p:tav>
                                      </p:tavLst>
                                    </p:anim>
                                    <p:anim calcmode="lin" valueType="num">
                                      <p:cBhvr>
                                        <p:cTn id="34" dur="500" fill="hold"/>
                                        <p:tgtEl>
                                          <p:spTgt spid="38"/>
                                        </p:tgtEl>
                                        <p:attrNameLst>
                                          <p:attrName>ppt_h</p:attrName>
                                        </p:attrNameLst>
                                      </p:cBhvr>
                                      <p:tavLst>
                                        <p:tav tm="0">
                                          <p:val>
                                            <p:fltVal val="0"/>
                                          </p:val>
                                        </p:tav>
                                        <p:tav tm="100000">
                                          <p:val>
                                            <p:strVal val="#ppt_h"/>
                                          </p:val>
                                        </p:tav>
                                      </p:tavLst>
                                    </p:anim>
                                    <p:animEffect transition="in" filter="fade">
                                      <p:cBhvr>
                                        <p:cTn id="35" dur="500"/>
                                        <p:tgtEl>
                                          <p:spTgt spid="38"/>
                                        </p:tgtEl>
                                      </p:cBhvr>
                                    </p:animEffect>
                                  </p:childTnLst>
                                </p:cTn>
                              </p:par>
                            </p:childTnLst>
                          </p:cTn>
                        </p:par>
                        <p:par>
                          <p:cTn id="36" fill="hold">
                            <p:stCondLst>
                              <p:cond delay="2500"/>
                            </p:stCondLst>
                            <p:childTnLst>
                              <p:par>
                                <p:cTn id="37" presetID="53" presetClass="entr" presetSubtype="16" fill="hold" nodeType="after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p:cTn id="39" dur="500" fill="hold"/>
                                        <p:tgtEl>
                                          <p:spTgt spid="41"/>
                                        </p:tgtEl>
                                        <p:attrNameLst>
                                          <p:attrName>ppt_w</p:attrName>
                                        </p:attrNameLst>
                                      </p:cBhvr>
                                      <p:tavLst>
                                        <p:tav tm="0">
                                          <p:val>
                                            <p:fltVal val="0"/>
                                          </p:val>
                                        </p:tav>
                                        <p:tav tm="100000">
                                          <p:val>
                                            <p:strVal val="#ppt_w"/>
                                          </p:val>
                                        </p:tav>
                                      </p:tavLst>
                                    </p:anim>
                                    <p:anim calcmode="lin" valueType="num">
                                      <p:cBhvr>
                                        <p:cTn id="40" dur="500" fill="hold"/>
                                        <p:tgtEl>
                                          <p:spTgt spid="41"/>
                                        </p:tgtEl>
                                        <p:attrNameLst>
                                          <p:attrName>ppt_h</p:attrName>
                                        </p:attrNameLst>
                                      </p:cBhvr>
                                      <p:tavLst>
                                        <p:tav tm="0">
                                          <p:val>
                                            <p:fltVal val="0"/>
                                          </p:val>
                                        </p:tav>
                                        <p:tav tm="100000">
                                          <p:val>
                                            <p:strVal val="#ppt_h"/>
                                          </p:val>
                                        </p:tav>
                                      </p:tavLst>
                                    </p:anim>
                                    <p:animEffect transition="in" filter="fade">
                                      <p:cBhvr>
                                        <p:cTn id="41" dur="500"/>
                                        <p:tgtEl>
                                          <p:spTgt spid="41"/>
                                        </p:tgtEl>
                                      </p:cBhvr>
                                    </p:animEffect>
                                  </p:childTnLst>
                                </p:cTn>
                              </p:par>
                            </p:childTnLst>
                          </p:cTn>
                        </p:par>
                        <p:par>
                          <p:cTn id="42" fill="hold">
                            <p:stCondLst>
                              <p:cond delay="3000"/>
                            </p:stCondLst>
                            <p:childTnLst>
                              <p:par>
                                <p:cTn id="43" presetID="22" presetClass="entr" presetSubtype="8" fill="hold" nodeType="after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left)">
                                      <p:cBhvr>
                                        <p:cTn id="45" dur="1600"/>
                                        <p:tgtEl>
                                          <p:spTgt spid="2"/>
                                        </p:tgtEl>
                                      </p:cBhvr>
                                    </p:animEffect>
                                  </p:childTnLst>
                                </p:cTn>
                              </p:par>
                            </p:childTnLst>
                          </p:cTn>
                        </p:par>
                        <p:par>
                          <p:cTn id="46" fill="hold">
                            <p:stCondLst>
                              <p:cond delay="4600"/>
                            </p:stCondLst>
                            <p:childTnLst>
                              <p:par>
                                <p:cTn id="47" presetID="22" presetClass="entr" presetSubtype="8" fill="hold" nodeType="after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wipe(left)">
                                      <p:cBhvr>
                                        <p:cTn id="49" dur="1600"/>
                                        <p:tgtEl>
                                          <p:spTgt spid="3"/>
                                        </p:tgtEl>
                                      </p:cBhvr>
                                    </p:animEffect>
                                  </p:childTnLst>
                                </p:cTn>
                              </p:par>
                            </p:childTnLst>
                          </p:cTn>
                        </p:par>
                        <p:par>
                          <p:cTn id="50" fill="hold">
                            <p:stCondLst>
                              <p:cond delay="6200"/>
                            </p:stCondLst>
                            <p:childTnLst>
                              <p:par>
                                <p:cTn id="51" presetID="22" presetClass="entr" presetSubtype="8" fill="hold" nodeType="after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wipe(left)">
                                      <p:cBhvr>
                                        <p:cTn id="53" dur="1600"/>
                                        <p:tgtEl>
                                          <p:spTgt spid="4"/>
                                        </p:tgtEl>
                                      </p:cBhvr>
                                    </p:animEffect>
                                  </p:childTnLst>
                                </p:cTn>
                              </p:par>
                            </p:childTnLst>
                          </p:cTn>
                        </p:par>
                        <p:par>
                          <p:cTn id="54" fill="hold">
                            <p:stCondLst>
                              <p:cond delay="7800"/>
                            </p:stCondLst>
                            <p:childTnLst>
                              <p:par>
                                <p:cTn id="55" presetID="22" presetClass="entr" presetSubtype="8" fill="hold" nodeType="after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left)">
                                      <p:cBhvr>
                                        <p:cTn id="57" dur="16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524039" y="3611456"/>
            <a:ext cx="11035963" cy="240405"/>
          </a:xfrm>
          <a:prstGeom prst="roundRect">
            <a:avLst>
              <a:gd name="adj" fmla="val 4935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ctr"/>
          <a:lstStyle/>
          <a:p>
            <a:pPr algn="ctr"/>
            <a:endParaRPr lang="zh-CN" altLang="en-US" sz="1600" dirty="0">
              <a:latin typeface="微软雅黑" panose="020B0503020204020204" pitchFamily="34" charset="-122"/>
              <a:ea typeface="微软雅黑" panose="020B0503020204020204" pitchFamily="34" charset="-122"/>
            </a:endParaRPr>
          </a:p>
        </p:txBody>
      </p:sp>
      <p:grpSp>
        <p:nvGrpSpPr>
          <p:cNvPr id="49" name="组合 48"/>
          <p:cNvGrpSpPr/>
          <p:nvPr/>
        </p:nvGrpSpPr>
        <p:grpSpPr>
          <a:xfrm>
            <a:off x="596876" y="2739259"/>
            <a:ext cx="703384" cy="703384"/>
            <a:chOff x="2250831" y="2560320"/>
            <a:chExt cx="745587" cy="745587"/>
          </a:xfrm>
        </p:grpSpPr>
        <p:sp>
          <p:nvSpPr>
            <p:cNvPr id="50" name="泪滴形 49"/>
            <p:cNvSpPr/>
            <p:nvPr/>
          </p:nvSpPr>
          <p:spPr>
            <a:xfrm rot="8100000">
              <a:off x="2250831" y="2560320"/>
              <a:ext cx="745587" cy="745587"/>
            </a:xfrm>
            <a:prstGeom prst="teardrop">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51" name="同心圆 50"/>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sp>
        <p:nvSpPr>
          <p:cNvPr id="52" name="文本框 9"/>
          <p:cNvSpPr txBox="1"/>
          <p:nvPr/>
        </p:nvSpPr>
        <p:spPr>
          <a:xfrm>
            <a:off x="1415409" y="1844221"/>
            <a:ext cx="1902280" cy="1467389"/>
          </a:xfrm>
          <a:prstGeom prst="rect">
            <a:avLst/>
          </a:prstGeom>
          <a:noFill/>
        </p:spPr>
        <p:txBody>
          <a:bodyPr wrap="square" lIns="91440" tIns="45720" rIns="91440" bIns="45720" rtlCol="0">
            <a:spAutoFit/>
          </a:bodyPr>
          <a:lstStyle/>
          <a:p>
            <a:r>
              <a:rPr lang="zh-CN" altLang="en-US" sz="1600" dirty="0">
                <a:solidFill>
                  <a:schemeClr val="tx1">
                    <a:lumMod val="75000"/>
                    <a:lumOff val="25000"/>
                  </a:schemeClr>
                </a:solidFill>
                <a:latin typeface="微软雅黑"/>
                <a:ea typeface="微软雅黑"/>
              </a:rPr>
              <a:t>添加标题</a:t>
            </a:r>
            <a:endParaRPr lang="en-GB" altLang="zh-CN" sz="1600" dirty="0">
              <a:solidFill>
                <a:schemeClr val="tx1">
                  <a:lumMod val="75000"/>
                  <a:lumOff val="25000"/>
                </a:schemeClr>
              </a:solidFill>
              <a:latin typeface="微软雅黑"/>
              <a:ea typeface="微软雅黑"/>
            </a:endParaRPr>
          </a:p>
          <a:p>
            <a:r>
              <a:rPr lang="zh-CN" altLang="en-US" sz="1467" dirty="0">
                <a:solidFill>
                  <a:srgbClr val="474747"/>
                </a:solidFill>
                <a:latin typeface="微软雅黑"/>
                <a:ea typeface="微软雅黑"/>
              </a:rPr>
              <a:t>此处添加详细文本描述，建议与标题相关并符合整体语言风格，语言描述尽量简洁生动</a:t>
            </a:r>
            <a:endParaRPr lang="en-GB" altLang="zh-CN" sz="1467" dirty="0">
              <a:solidFill>
                <a:srgbClr val="474747"/>
              </a:solidFill>
              <a:latin typeface="微软雅黑"/>
              <a:ea typeface="微软雅黑"/>
            </a:endParaRPr>
          </a:p>
        </p:txBody>
      </p:sp>
      <p:grpSp>
        <p:nvGrpSpPr>
          <p:cNvPr id="53" name="组合 52"/>
          <p:cNvGrpSpPr/>
          <p:nvPr/>
        </p:nvGrpSpPr>
        <p:grpSpPr>
          <a:xfrm>
            <a:off x="4645433" y="1973170"/>
            <a:ext cx="1310216" cy="1310216"/>
            <a:chOff x="2250831" y="2560320"/>
            <a:chExt cx="745587" cy="745587"/>
          </a:xfrm>
        </p:grpSpPr>
        <p:sp>
          <p:nvSpPr>
            <p:cNvPr id="54" name="泪滴形 53"/>
            <p:cNvSpPr/>
            <p:nvPr/>
          </p:nvSpPr>
          <p:spPr>
            <a:xfrm rot="8100000">
              <a:off x="2250831" y="2560320"/>
              <a:ext cx="745587" cy="745587"/>
            </a:xfrm>
            <a:prstGeom prst="teardrop">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55" name="同心圆 54"/>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sp>
        <p:nvSpPr>
          <p:cNvPr id="56" name="文本框 13"/>
          <p:cNvSpPr txBox="1"/>
          <p:nvPr/>
        </p:nvSpPr>
        <p:spPr>
          <a:xfrm>
            <a:off x="6132632" y="1914831"/>
            <a:ext cx="1902280" cy="1467389"/>
          </a:xfrm>
          <a:prstGeom prst="rect">
            <a:avLst/>
          </a:prstGeom>
          <a:noFill/>
        </p:spPr>
        <p:txBody>
          <a:bodyPr wrap="square" lIns="91440" tIns="45720" rIns="91440" bIns="45720" rtlCol="0">
            <a:spAutoFit/>
          </a:bodyPr>
          <a:lstStyle/>
          <a:p>
            <a:r>
              <a:rPr lang="zh-CN" altLang="en-US" sz="1600" dirty="0">
                <a:solidFill>
                  <a:schemeClr val="tx1">
                    <a:lumMod val="75000"/>
                    <a:lumOff val="25000"/>
                  </a:schemeClr>
                </a:solidFill>
                <a:latin typeface="微软雅黑"/>
                <a:ea typeface="微软雅黑"/>
              </a:rPr>
              <a:t>添加标题</a:t>
            </a:r>
            <a:endParaRPr lang="en-GB" altLang="zh-CN" sz="1600" dirty="0">
              <a:solidFill>
                <a:schemeClr val="tx1">
                  <a:lumMod val="75000"/>
                  <a:lumOff val="25000"/>
                </a:schemeClr>
              </a:solidFill>
              <a:latin typeface="微软雅黑"/>
              <a:ea typeface="微软雅黑"/>
            </a:endParaRPr>
          </a:p>
          <a:p>
            <a:r>
              <a:rPr lang="zh-CN" altLang="en-US" sz="1467" dirty="0">
                <a:solidFill>
                  <a:srgbClr val="474747"/>
                </a:solidFill>
                <a:latin typeface="微软雅黑"/>
                <a:ea typeface="微软雅黑"/>
              </a:rPr>
              <a:t>此处添加详细文本描述，建议与标题相关并符合整体语言风格，语言描述尽量简洁生动</a:t>
            </a:r>
            <a:endParaRPr lang="en-GB" altLang="zh-CN" sz="1467" dirty="0">
              <a:solidFill>
                <a:srgbClr val="474747"/>
              </a:solidFill>
              <a:latin typeface="微软雅黑"/>
              <a:ea typeface="微软雅黑"/>
            </a:endParaRPr>
          </a:p>
        </p:txBody>
      </p:sp>
      <p:grpSp>
        <p:nvGrpSpPr>
          <p:cNvPr id="57" name="组合 56"/>
          <p:cNvGrpSpPr/>
          <p:nvPr/>
        </p:nvGrpSpPr>
        <p:grpSpPr>
          <a:xfrm rot="10800000">
            <a:off x="2721570" y="4121853"/>
            <a:ext cx="1029799" cy="1029799"/>
            <a:chOff x="2250831" y="2560320"/>
            <a:chExt cx="745587" cy="745587"/>
          </a:xfrm>
        </p:grpSpPr>
        <p:sp>
          <p:nvSpPr>
            <p:cNvPr id="58" name="泪滴形 57"/>
            <p:cNvSpPr/>
            <p:nvPr/>
          </p:nvSpPr>
          <p:spPr>
            <a:xfrm rot="8100000">
              <a:off x="2250831" y="2560320"/>
              <a:ext cx="745587" cy="745587"/>
            </a:xfrm>
            <a:prstGeom prst="teardrop">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59" name="同心圆 58"/>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sp>
        <p:nvSpPr>
          <p:cNvPr id="60" name="文本框 17"/>
          <p:cNvSpPr txBox="1"/>
          <p:nvPr/>
        </p:nvSpPr>
        <p:spPr>
          <a:xfrm>
            <a:off x="3834788" y="4116529"/>
            <a:ext cx="1902280" cy="1467389"/>
          </a:xfrm>
          <a:prstGeom prst="rect">
            <a:avLst/>
          </a:prstGeom>
          <a:noFill/>
        </p:spPr>
        <p:txBody>
          <a:bodyPr wrap="square" lIns="91440" tIns="45720" rIns="91440" bIns="45720" rtlCol="0">
            <a:spAutoFit/>
          </a:bodyPr>
          <a:lstStyle/>
          <a:p>
            <a:r>
              <a:rPr lang="zh-CN" altLang="en-US" sz="1600" dirty="0">
                <a:solidFill>
                  <a:schemeClr val="tx1">
                    <a:lumMod val="75000"/>
                    <a:lumOff val="25000"/>
                  </a:schemeClr>
                </a:solidFill>
                <a:latin typeface="微软雅黑"/>
                <a:ea typeface="微软雅黑"/>
              </a:rPr>
              <a:t>添加标题</a:t>
            </a:r>
            <a:endParaRPr lang="en-GB" altLang="zh-CN" sz="1600" dirty="0">
              <a:solidFill>
                <a:schemeClr val="tx1">
                  <a:lumMod val="75000"/>
                  <a:lumOff val="25000"/>
                </a:schemeClr>
              </a:solidFill>
              <a:latin typeface="微软雅黑"/>
              <a:ea typeface="微软雅黑"/>
            </a:endParaRPr>
          </a:p>
          <a:p>
            <a:r>
              <a:rPr lang="zh-CN" altLang="en-US" sz="1467" dirty="0">
                <a:solidFill>
                  <a:srgbClr val="474747"/>
                </a:solidFill>
                <a:latin typeface="微软雅黑"/>
                <a:ea typeface="微软雅黑"/>
              </a:rPr>
              <a:t>此处添加详细文本描述，建议与标题相关并符合整体语言风格，语言描述尽量简洁生动</a:t>
            </a:r>
            <a:endParaRPr lang="en-GB" altLang="zh-CN" sz="1467" dirty="0">
              <a:solidFill>
                <a:srgbClr val="474747"/>
              </a:solidFill>
              <a:latin typeface="微软雅黑"/>
              <a:ea typeface="微软雅黑"/>
            </a:endParaRPr>
          </a:p>
        </p:txBody>
      </p:sp>
      <p:grpSp>
        <p:nvGrpSpPr>
          <p:cNvPr id="61" name="组合 60"/>
          <p:cNvGrpSpPr/>
          <p:nvPr/>
        </p:nvGrpSpPr>
        <p:grpSpPr>
          <a:xfrm rot="10800000">
            <a:off x="6845998" y="4085018"/>
            <a:ext cx="435133" cy="435133"/>
            <a:chOff x="2250831" y="2560320"/>
            <a:chExt cx="745587" cy="745587"/>
          </a:xfrm>
        </p:grpSpPr>
        <p:sp>
          <p:nvSpPr>
            <p:cNvPr id="62" name="泪滴形 61"/>
            <p:cNvSpPr/>
            <p:nvPr/>
          </p:nvSpPr>
          <p:spPr>
            <a:xfrm rot="8100000">
              <a:off x="2250831" y="2560320"/>
              <a:ext cx="745587" cy="745587"/>
            </a:xfrm>
            <a:prstGeom prst="teardrop">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63" name="同心圆 62"/>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sp>
        <p:nvSpPr>
          <p:cNvPr id="64" name="文本框 21"/>
          <p:cNvSpPr txBox="1"/>
          <p:nvPr/>
        </p:nvSpPr>
        <p:spPr>
          <a:xfrm>
            <a:off x="7446148" y="4121569"/>
            <a:ext cx="1902280" cy="1467389"/>
          </a:xfrm>
          <a:prstGeom prst="rect">
            <a:avLst/>
          </a:prstGeom>
          <a:noFill/>
        </p:spPr>
        <p:txBody>
          <a:bodyPr wrap="square" lIns="91440" tIns="45720" rIns="91440" bIns="45720" rtlCol="0">
            <a:spAutoFit/>
          </a:bodyPr>
          <a:lstStyle/>
          <a:p>
            <a:r>
              <a:rPr lang="zh-CN" altLang="en-US" sz="1600" dirty="0">
                <a:solidFill>
                  <a:schemeClr val="tx1">
                    <a:lumMod val="75000"/>
                    <a:lumOff val="25000"/>
                  </a:schemeClr>
                </a:solidFill>
                <a:latin typeface="微软雅黑"/>
                <a:ea typeface="微软雅黑"/>
              </a:rPr>
              <a:t>添加标题</a:t>
            </a:r>
            <a:endParaRPr lang="en-GB" altLang="zh-CN" sz="1600" dirty="0">
              <a:solidFill>
                <a:schemeClr val="tx1">
                  <a:lumMod val="75000"/>
                  <a:lumOff val="25000"/>
                </a:schemeClr>
              </a:solidFill>
              <a:latin typeface="微软雅黑"/>
              <a:ea typeface="微软雅黑"/>
            </a:endParaRPr>
          </a:p>
          <a:p>
            <a:r>
              <a:rPr lang="zh-CN" altLang="en-US" sz="1467" dirty="0">
                <a:solidFill>
                  <a:srgbClr val="474747"/>
                </a:solidFill>
                <a:latin typeface="微软雅黑"/>
                <a:ea typeface="微软雅黑"/>
              </a:rPr>
              <a:t>此处添加详细文本描述，建议与标题相关并符合整体语言风格，语言描述尽量简洁生动</a:t>
            </a:r>
            <a:endParaRPr lang="en-GB" altLang="zh-CN" sz="1467" dirty="0">
              <a:solidFill>
                <a:srgbClr val="474747"/>
              </a:solidFill>
              <a:latin typeface="微软雅黑"/>
              <a:ea typeface="微软雅黑"/>
            </a:endParaRPr>
          </a:p>
        </p:txBody>
      </p:sp>
      <p:grpSp>
        <p:nvGrpSpPr>
          <p:cNvPr id="65" name="组合 64"/>
          <p:cNvGrpSpPr/>
          <p:nvPr/>
        </p:nvGrpSpPr>
        <p:grpSpPr>
          <a:xfrm>
            <a:off x="8982319" y="2739259"/>
            <a:ext cx="703384" cy="703384"/>
            <a:chOff x="2250831" y="2560320"/>
            <a:chExt cx="745587" cy="745587"/>
          </a:xfrm>
        </p:grpSpPr>
        <p:sp>
          <p:nvSpPr>
            <p:cNvPr id="66" name="泪滴形 65"/>
            <p:cNvSpPr/>
            <p:nvPr/>
          </p:nvSpPr>
          <p:spPr>
            <a:xfrm rot="8100000">
              <a:off x="2250831" y="2560320"/>
              <a:ext cx="745587" cy="745587"/>
            </a:xfrm>
            <a:prstGeom prst="teardrop">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67" name="同心圆 66"/>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sp>
        <p:nvSpPr>
          <p:cNvPr id="68" name="文本框 25"/>
          <p:cNvSpPr txBox="1"/>
          <p:nvPr/>
        </p:nvSpPr>
        <p:spPr>
          <a:xfrm>
            <a:off x="9762339" y="1960042"/>
            <a:ext cx="1902280" cy="1467389"/>
          </a:xfrm>
          <a:prstGeom prst="rect">
            <a:avLst/>
          </a:prstGeom>
          <a:noFill/>
        </p:spPr>
        <p:txBody>
          <a:bodyPr wrap="square" lIns="91440" tIns="45720" rIns="91440" bIns="45720" rtlCol="0">
            <a:spAutoFit/>
          </a:bodyPr>
          <a:lstStyle/>
          <a:p>
            <a:r>
              <a:rPr lang="zh-CN" altLang="en-US" sz="1600" dirty="0">
                <a:solidFill>
                  <a:schemeClr val="tx1">
                    <a:lumMod val="75000"/>
                    <a:lumOff val="25000"/>
                  </a:schemeClr>
                </a:solidFill>
                <a:latin typeface="微软雅黑"/>
                <a:ea typeface="微软雅黑"/>
              </a:rPr>
              <a:t>添加标题</a:t>
            </a:r>
            <a:endParaRPr lang="en-GB" altLang="zh-CN" sz="1600" dirty="0">
              <a:solidFill>
                <a:schemeClr val="tx1">
                  <a:lumMod val="75000"/>
                  <a:lumOff val="25000"/>
                </a:schemeClr>
              </a:solidFill>
              <a:latin typeface="微软雅黑"/>
              <a:ea typeface="微软雅黑"/>
            </a:endParaRPr>
          </a:p>
          <a:p>
            <a:r>
              <a:rPr lang="zh-CN" altLang="en-US" sz="1467" dirty="0">
                <a:solidFill>
                  <a:srgbClr val="474747"/>
                </a:solidFill>
                <a:latin typeface="微软雅黑"/>
                <a:ea typeface="微软雅黑"/>
              </a:rPr>
              <a:t>此处添加详细文本描述，建议与标题相关并符合整体语言风格，语言描述尽量简洁生动</a:t>
            </a:r>
            <a:endParaRPr lang="en-GB" altLang="zh-CN" sz="1467" dirty="0">
              <a:solidFill>
                <a:srgbClr val="474747"/>
              </a:solidFill>
              <a:latin typeface="微软雅黑"/>
              <a:ea typeface="微软雅黑"/>
            </a:endParaRPr>
          </a:p>
        </p:txBody>
      </p:sp>
      <p:sp>
        <p:nvSpPr>
          <p:cNvPr id="124" name="矩形 80"/>
          <p:cNvSpPr>
            <a:spLocks noChangeArrowheads="1"/>
          </p:cNvSpPr>
          <p:nvPr/>
        </p:nvSpPr>
        <p:spPr bwMode="auto">
          <a:xfrm>
            <a:off x="834952" y="355104"/>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内部培训学习</a:t>
            </a:r>
          </a:p>
        </p:txBody>
      </p:sp>
    </p:spTree>
    <p:extLst>
      <p:ext uri="{BB962C8B-B14F-4D97-AF65-F5344CB8AC3E}">
        <p14:creationId xmlns:p14="http://schemas.microsoft.com/office/powerpoint/2010/main" val="38656019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wipe(left)">
                                      <p:cBhvr>
                                        <p:cTn id="7" dur="500"/>
                                        <p:tgtEl>
                                          <p:spTgt spid="1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left)">
                                      <p:cBhvr>
                                        <p:cTn id="11" dur="1000"/>
                                        <p:tgtEl>
                                          <p:spTgt spid="48"/>
                                        </p:tgtEl>
                                      </p:cBhvr>
                                    </p:animEffect>
                                  </p:childTnLst>
                                </p:cTn>
                              </p:par>
                            </p:childTnLst>
                          </p:cTn>
                        </p:par>
                        <p:par>
                          <p:cTn id="12" fill="hold">
                            <p:stCondLst>
                              <p:cond delay="1500"/>
                            </p:stCondLst>
                            <p:childTnLst>
                              <p:par>
                                <p:cTn id="13" presetID="47" presetClass="entr" presetSubtype="0" fill="hold"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1000"/>
                                        <p:tgtEl>
                                          <p:spTgt spid="49"/>
                                        </p:tgtEl>
                                      </p:cBhvr>
                                    </p:animEffect>
                                    <p:anim calcmode="lin" valueType="num">
                                      <p:cBhvr>
                                        <p:cTn id="16" dur="1000" fill="hold"/>
                                        <p:tgtEl>
                                          <p:spTgt spid="49"/>
                                        </p:tgtEl>
                                        <p:attrNameLst>
                                          <p:attrName>ppt_x</p:attrName>
                                        </p:attrNameLst>
                                      </p:cBhvr>
                                      <p:tavLst>
                                        <p:tav tm="0">
                                          <p:val>
                                            <p:strVal val="#ppt_x"/>
                                          </p:val>
                                        </p:tav>
                                        <p:tav tm="100000">
                                          <p:val>
                                            <p:strVal val="#ppt_x"/>
                                          </p:val>
                                        </p:tav>
                                      </p:tavLst>
                                    </p:anim>
                                    <p:anim calcmode="lin" valueType="num">
                                      <p:cBhvr>
                                        <p:cTn id="17" dur="1000" fill="hold"/>
                                        <p:tgtEl>
                                          <p:spTgt spid="49"/>
                                        </p:tgtEl>
                                        <p:attrNameLst>
                                          <p:attrName>ppt_y</p:attrName>
                                        </p:attrNameLst>
                                      </p:cBhvr>
                                      <p:tavLst>
                                        <p:tav tm="0">
                                          <p:val>
                                            <p:strVal val="#ppt_y-.1"/>
                                          </p:val>
                                        </p:tav>
                                        <p:tav tm="100000">
                                          <p:val>
                                            <p:strVal val="#ppt_y"/>
                                          </p:val>
                                        </p:tav>
                                      </p:tavLst>
                                    </p:anim>
                                  </p:childTnLst>
                                </p:cTn>
                              </p:par>
                            </p:childTnLst>
                          </p:cTn>
                        </p:par>
                        <p:par>
                          <p:cTn id="18" fill="hold">
                            <p:stCondLst>
                              <p:cond delay="2500"/>
                            </p:stCondLst>
                            <p:childTnLst>
                              <p:par>
                                <p:cTn id="19" presetID="22" presetClass="entr" presetSubtype="8" fill="hold" grpId="0" nodeType="after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ipe(left)">
                                      <p:cBhvr>
                                        <p:cTn id="21" dur="1000"/>
                                        <p:tgtEl>
                                          <p:spTgt spid="52"/>
                                        </p:tgtEl>
                                      </p:cBhvr>
                                    </p:animEffect>
                                  </p:childTnLst>
                                </p:cTn>
                              </p:par>
                            </p:childTnLst>
                          </p:cTn>
                        </p:par>
                        <p:par>
                          <p:cTn id="22" fill="hold">
                            <p:stCondLst>
                              <p:cond delay="3500"/>
                            </p:stCondLst>
                            <p:childTnLst>
                              <p:par>
                                <p:cTn id="23" presetID="42" presetClass="entr" presetSubtype="0" fill="hold" nodeType="after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1000"/>
                                        <p:tgtEl>
                                          <p:spTgt spid="57"/>
                                        </p:tgtEl>
                                      </p:cBhvr>
                                    </p:animEffect>
                                    <p:anim calcmode="lin" valueType="num">
                                      <p:cBhvr>
                                        <p:cTn id="26" dur="1000" fill="hold"/>
                                        <p:tgtEl>
                                          <p:spTgt spid="57"/>
                                        </p:tgtEl>
                                        <p:attrNameLst>
                                          <p:attrName>ppt_x</p:attrName>
                                        </p:attrNameLst>
                                      </p:cBhvr>
                                      <p:tavLst>
                                        <p:tav tm="0">
                                          <p:val>
                                            <p:strVal val="#ppt_x"/>
                                          </p:val>
                                        </p:tav>
                                        <p:tav tm="100000">
                                          <p:val>
                                            <p:strVal val="#ppt_x"/>
                                          </p:val>
                                        </p:tav>
                                      </p:tavLst>
                                    </p:anim>
                                    <p:anim calcmode="lin" valueType="num">
                                      <p:cBhvr>
                                        <p:cTn id="27" dur="1000" fill="hold"/>
                                        <p:tgtEl>
                                          <p:spTgt spid="57"/>
                                        </p:tgtEl>
                                        <p:attrNameLst>
                                          <p:attrName>ppt_y</p:attrName>
                                        </p:attrNameLst>
                                      </p:cBhvr>
                                      <p:tavLst>
                                        <p:tav tm="0">
                                          <p:val>
                                            <p:strVal val="#ppt_y+.1"/>
                                          </p:val>
                                        </p:tav>
                                        <p:tav tm="100000">
                                          <p:val>
                                            <p:strVal val="#ppt_y"/>
                                          </p:val>
                                        </p:tav>
                                      </p:tavLst>
                                    </p:anim>
                                  </p:childTnLst>
                                </p:cTn>
                              </p:par>
                            </p:childTnLst>
                          </p:cTn>
                        </p:par>
                        <p:par>
                          <p:cTn id="28" fill="hold">
                            <p:stCondLst>
                              <p:cond delay="4500"/>
                            </p:stCondLst>
                            <p:childTnLst>
                              <p:par>
                                <p:cTn id="29" presetID="22" presetClass="entr" presetSubtype="8" fill="hold" grpId="0" nodeType="after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wipe(left)">
                                      <p:cBhvr>
                                        <p:cTn id="31" dur="1000"/>
                                        <p:tgtEl>
                                          <p:spTgt spid="60"/>
                                        </p:tgtEl>
                                      </p:cBhvr>
                                    </p:animEffect>
                                  </p:childTnLst>
                                </p:cTn>
                              </p:par>
                            </p:childTnLst>
                          </p:cTn>
                        </p:par>
                        <p:par>
                          <p:cTn id="32" fill="hold">
                            <p:stCondLst>
                              <p:cond delay="5500"/>
                            </p:stCondLst>
                            <p:childTnLst>
                              <p:par>
                                <p:cTn id="33" presetID="47" presetClass="entr" presetSubtype="0" fill="hold" nodeType="after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1000"/>
                                        <p:tgtEl>
                                          <p:spTgt spid="53"/>
                                        </p:tgtEl>
                                      </p:cBhvr>
                                    </p:animEffect>
                                    <p:anim calcmode="lin" valueType="num">
                                      <p:cBhvr>
                                        <p:cTn id="36" dur="1000" fill="hold"/>
                                        <p:tgtEl>
                                          <p:spTgt spid="53"/>
                                        </p:tgtEl>
                                        <p:attrNameLst>
                                          <p:attrName>ppt_x</p:attrName>
                                        </p:attrNameLst>
                                      </p:cBhvr>
                                      <p:tavLst>
                                        <p:tav tm="0">
                                          <p:val>
                                            <p:strVal val="#ppt_x"/>
                                          </p:val>
                                        </p:tav>
                                        <p:tav tm="100000">
                                          <p:val>
                                            <p:strVal val="#ppt_x"/>
                                          </p:val>
                                        </p:tav>
                                      </p:tavLst>
                                    </p:anim>
                                    <p:anim calcmode="lin" valueType="num">
                                      <p:cBhvr>
                                        <p:cTn id="37" dur="1000" fill="hold"/>
                                        <p:tgtEl>
                                          <p:spTgt spid="53"/>
                                        </p:tgtEl>
                                        <p:attrNameLst>
                                          <p:attrName>ppt_y</p:attrName>
                                        </p:attrNameLst>
                                      </p:cBhvr>
                                      <p:tavLst>
                                        <p:tav tm="0">
                                          <p:val>
                                            <p:strVal val="#ppt_y-.1"/>
                                          </p:val>
                                        </p:tav>
                                        <p:tav tm="100000">
                                          <p:val>
                                            <p:strVal val="#ppt_y"/>
                                          </p:val>
                                        </p:tav>
                                      </p:tavLst>
                                    </p:anim>
                                  </p:childTnLst>
                                </p:cTn>
                              </p:par>
                            </p:childTnLst>
                          </p:cTn>
                        </p:par>
                        <p:par>
                          <p:cTn id="38" fill="hold">
                            <p:stCondLst>
                              <p:cond delay="6500"/>
                            </p:stCondLst>
                            <p:childTnLst>
                              <p:par>
                                <p:cTn id="39" presetID="22" presetClass="entr" presetSubtype="8" fill="hold" grpId="0" nodeType="after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wipe(left)">
                                      <p:cBhvr>
                                        <p:cTn id="41" dur="1000"/>
                                        <p:tgtEl>
                                          <p:spTgt spid="56"/>
                                        </p:tgtEl>
                                      </p:cBhvr>
                                    </p:animEffect>
                                  </p:childTnLst>
                                </p:cTn>
                              </p:par>
                            </p:childTnLst>
                          </p:cTn>
                        </p:par>
                        <p:par>
                          <p:cTn id="42" fill="hold">
                            <p:stCondLst>
                              <p:cond delay="7500"/>
                            </p:stCondLst>
                            <p:childTnLst>
                              <p:par>
                                <p:cTn id="43" presetID="42" presetClass="entr" presetSubtype="0" fill="hold" nodeType="after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fade">
                                      <p:cBhvr>
                                        <p:cTn id="45" dur="1000"/>
                                        <p:tgtEl>
                                          <p:spTgt spid="61"/>
                                        </p:tgtEl>
                                      </p:cBhvr>
                                    </p:animEffect>
                                    <p:anim calcmode="lin" valueType="num">
                                      <p:cBhvr>
                                        <p:cTn id="46" dur="1000" fill="hold"/>
                                        <p:tgtEl>
                                          <p:spTgt spid="61"/>
                                        </p:tgtEl>
                                        <p:attrNameLst>
                                          <p:attrName>ppt_x</p:attrName>
                                        </p:attrNameLst>
                                      </p:cBhvr>
                                      <p:tavLst>
                                        <p:tav tm="0">
                                          <p:val>
                                            <p:strVal val="#ppt_x"/>
                                          </p:val>
                                        </p:tav>
                                        <p:tav tm="100000">
                                          <p:val>
                                            <p:strVal val="#ppt_x"/>
                                          </p:val>
                                        </p:tav>
                                      </p:tavLst>
                                    </p:anim>
                                    <p:anim calcmode="lin" valueType="num">
                                      <p:cBhvr>
                                        <p:cTn id="47" dur="1000" fill="hold"/>
                                        <p:tgtEl>
                                          <p:spTgt spid="61"/>
                                        </p:tgtEl>
                                        <p:attrNameLst>
                                          <p:attrName>ppt_y</p:attrName>
                                        </p:attrNameLst>
                                      </p:cBhvr>
                                      <p:tavLst>
                                        <p:tav tm="0">
                                          <p:val>
                                            <p:strVal val="#ppt_y+.1"/>
                                          </p:val>
                                        </p:tav>
                                        <p:tav tm="100000">
                                          <p:val>
                                            <p:strVal val="#ppt_y"/>
                                          </p:val>
                                        </p:tav>
                                      </p:tavLst>
                                    </p:anim>
                                  </p:childTnLst>
                                </p:cTn>
                              </p:par>
                            </p:childTnLst>
                          </p:cTn>
                        </p:par>
                        <p:par>
                          <p:cTn id="48" fill="hold">
                            <p:stCondLst>
                              <p:cond delay="8500"/>
                            </p:stCondLst>
                            <p:childTnLst>
                              <p:par>
                                <p:cTn id="49" presetID="22" presetClass="entr" presetSubtype="8" fill="hold" grpId="0" nodeType="after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wipe(left)">
                                      <p:cBhvr>
                                        <p:cTn id="51" dur="1000"/>
                                        <p:tgtEl>
                                          <p:spTgt spid="64"/>
                                        </p:tgtEl>
                                      </p:cBhvr>
                                    </p:animEffect>
                                  </p:childTnLst>
                                </p:cTn>
                              </p:par>
                            </p:childTnLst>
                          </p:cTn>
                        </p:par>
                        <p:par>
                          <p:cTn id="52" fill="hold">
                            <p:stCondLst>
                              <p:cond delay="9500"/>
                            </p:stCondLst>
                            <p:childTnLst>
                              <p:par>
                                <p:cTn id="53" presetID="47" presetClass="entr" presetSubtype="0" fill="hold" nodeType="afterEffect">
                                  <p:stCondLst>
                                    <p:cond delay="0"/>
                                  </p:stCondLst>
                                  <p:childTnLst>
                                    <p:set>
                                      <p:cBhvr>
                                        <p:cTn id="54" dur="1" fill="hold">
                                          <p:stCondLst>
                                            <p:cond delay="0"/>
                                          </p:stCondLst>
                                        </p:cTn>
                                        <p:tgtEl>
                                          <p:spTgt spid="65"/>
                                        </p:tgtEl>
                                        <p:attrNameLst>
                                          <p:attrName>style.visibility</p:attrName>
                                        </p:attrNameLst>
                                      </p:cBhvr>
                                      <p:to>
                                        <p:strVal val="visible"/>
                                      </p:to>
                                    </p:set>
                                    <p:animEffect transition="in" filter="fade">
                                      <p:cBhvr>
                                        <p:cTn id="55" dur="1000"/>
                                        <p:tgtEl>
                                          <p:spTgt spid="65"/>
                                        </p:tgtEl>
                                      </p:cBhvr>
                                    </p:animEffect>
                                    <p:anim calcmode="lin" valueType="num">
                                      <p:cBhvr>
                                        <p:cTn id="56" dur="1000" fill="hold"/>
                                        <p:tgtEl>
                                          <p:spTgt spid="65"/>
                                        </p:tgtEl>
                                        <p:attrNameLst>
                                          <p:attrName>ppt_x</p:attrName>
                                        </p:attrNameLst>
                                      </p:cBhvr>
                                      <p:tavLst>
                                        <p:tav tm="0">
                                          <p:val>
                                            <p:strVal val="#ppt_x"/>
                                          </p:val>
                                        </p:tav>
                                        <p:tav tm="100000">
                                          <p:val>
                                            <p:strVal val="#ppt_x"/>
                                          </p:val>
                                        </p:tav>
                                      </p:tavLst>
                                    </p:anim>
                                    <p:anim calcmode="lin" valueType="num">
                                      <p:cBhvr>
                                        <p:cTn id="57" dur="1000" fill="hold"/>
                                        <p:tgtEl>
                                          <p:spTgt spid="65"/>
                                        </p:tgtEl>
                                        <p:attrNameLst>
                                          <p:attrName>ppt_y</p:attrName>
                                        </p:attrNameLst>
                                      </p:cBhvr>
                                      <p:tavLst>
                                        <p:tav tm="0">
                                          <p:val>
                                            <p:strVal val="#ppt_y-.1"/>
                                          </p:val>
                                        </p:tav>
                                        <p:tav tm="100000">
                                          <p:val>
                                            <p:strVal val="#ppt_y"/>
                                          </p:val>
                                        </p:tav>
                                      </p:tavLst>
                                    </p:anim>
                                  </p:childTnLst>
                                </p:cTn>
                              </p:par>
                            </p:childTnLst>
                          </p:cTn>
                        </p:par>
                        <p:par>
                          <p:cTn id="58" fill="hold">
                            <p:stCondLst>
                              <p:cond delay="10500"/>
                            </p:stCondLst>
                            <p:childTnLst>
                              <p:par>
                                <p:cTn id="59" presetID="22" presetClass="entr" presetSubtype="8" fill="hold" grpId="0" nodeType="afterEffect">
                                  <p:stCondLst>
                                    <p:cond delay="0"/>
                                  </p:stCondLst>
                                  <p:childTnLst>
                                    <p:set>
                                      <p:cBhvr>
                                        <p:cTn id="60" dur="1" fill="hold">
                                          <p:stCondLst>
                                            <p:cond delay="0"/>
                                          </p:stCondLst>
                                        </p:cTn>
                                        <p:tgtEl>
                                          <p:spTgt spid="68"/>
                                        </p:tgtEl>
                                        <p:attrNameLst>
                                          <p:attrName>style.visibility</p:attrName>
                                        </p:attrNameLst>
                                      </p:cBhvr>
                                      <p:to>
                                        <p:strVal val="visible"/>
                                      </p:to>
                                    </p:set>
                                    <p:animEffect transition="in" filter="wipe(left)">
                                      <p:cBhvr>
                                        <p:cTn id="61"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2" grpId="0"/>
      <p:bldP spid="56" grpId="0"/>
      <p:bldP spid="60" grpId="0"/>
      <p:bldP spid="64" grpId="0"/>
      <p:bldP spid="68" grpId="0"/>
      <p:bldP spid="1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3" name="Line 15"/>
          <p:cNvSpPr>
            <a:spLocks noChangeShapeType="1"/>
          </p:cNvSpPr>
          <p:nvPr/>
        </p:nvSpPr>
        <p:spPr bwMode="auto">
          <a:xfrm flipV="1">
            <a:off x="2641600" y="2633919"/>
            <a:ext cx="0" cy="311245"/>
          </a:xfrm>
          <a:prstGeom prst="line">
            <a:avLst/>
          </a:prstGeom>
          <a:noFill/>
          <a:ln w="6350">
            <a:solidFill>
              <a:srgbClr val="ED5858"/>
            </a:solidFill>
            <a:prstDash val="solid"/>
            <a:round/>
            <a:headEnd/>
            <a:tailEnd type="oval" w="sm" len="sm"/>
          </a:ln>
          <a:extLst>
            <a:ext uri="{909E8E84-426E-40DD-AFC4-6F175D3DCCD1}">
              <a14:hiddenFill xmlns:a14="http://schemas.microsoft.com/office/drawing/2010/main">
                <a:noFill/>
              </a14:hiddenFill>
            </a:ext>
          </a:extLst>
        </p:spPr>
        <p:txBody>
          <a:bodyPr/>
          <a:lstStyle/>
          <a:p>
            <a:endParaRPr lang="zh-CN" altLang="en-US" sz="2400">
              <a:solidFill>
                <a:schemeClr val="bg1">
                  <a:lumMod val="50000"/>
                </a:schemeClr>
              </a:solidFill>
            </a:endParaRPr>
          </a:p>
        </p:txBody>
      </p:sp>
      <p:sp>
        <p:nvSpPr>
          <p:cNvPr id="37907" name="Line 19"/>
          <p:cNvSpPr>
            <a:spLocks noChangeShapeType="1"/>
          </p:cNvSpPr>
          <p:nvPr/>
        </p:nvSpPr>
        <p:spPr bwMode="auto">
          <a:xfrm>
            <a:off x="4940300" y="4503513"/>
            <a:ext cx="0" cy="309129"/>
          </a:xfrm>
          <a:prstGeom prst="line">
            <a:avLst/>
          </a:prstGeom>
          <a:noFill/>
          <a:ln w="6350">
            <a:solidFill>
              <a:srgbClr val="4F5D70"/>
            </a:solidFill>
            <a:prstDash val="solid"/>
            <a:round/>
            <a:headEnd/>
            <a:tailEnd type="oval" w="sm" len="sm"/>
          </a:ln>
          <a:extLst>
            <a:ext uri="{909E8E84-426E-40DD-AFC4-6F175D3DCCD1}">
              <a14:hiddenFill xmlns:a14="http://schemas.microsoft.com/office/drawing/2010/main">
                <a:noFill/>
              </a14:hiddenFill>
            </a:ext>
          </a:extLst>
        </p:spPr>
        <p:txBody>
          <a:bodyPr/>
          <a:lstStyle/>
          <a:p>
            <a:endParaRPr lang="zh-CN" altLang="en-US" sz="2400">
              <a:solidFill>
                <a:schemeClr val="bg1">
                  <a:lumMod val="50000"/>
                </a:schemeClr>
              </a:solidFill>
            </a:endParaRPr>
          </a:p>
        </p:txBody>
      </p:sp>
      <p:sp>
        <p:nvSpPr>
          <p:cNvPr id="37911" name="Line 23"/>
          <p:cNvSpPr>
            <a:spLocks noChangeShapeType="1"/>
          </p:cNvSpPr>
          <p:nvPr/>
        </p:nvSpPr>
        <p:spPr bwMode="auto">
          <a:xfrm flipV="1">
            <a:off x="7245351" y="2633919"/>
            <a:ext cx="0" cy="311245"/>
          </a:xfrm>
          <a:prstGeom prst="line">
            <a:avLst/>
          </a:prstGeom>
          <a:noFill/>
          <a:ln w="6350">
            <a:solidFill>
              <a:srgbClr val="ED5858"/>
            </a:solidFill>
            <a:prstDash val="solid"/>
            <a:round/>
            <a:headEnd/>
            <a:tailEnd type="oval" w="sm" len="sm"/>
          </a:ln>
          <a:extLst>
            <a:ext uri="{909E8E84-426E-40DD-AFC4-6F175D3DCCD1}">
              <a14:hiddenFill xmlns:a14="http://schemas.microsoft.com/office/drawing/2010/main">
                <a:noFill/>
              </a14:hiddenFill>
            </a:ext>
          </a:extLst>
        </p:spPr>
        <p:txBody>
          <a:bodyPr/>
          <a:lstStyle/>
          <a:p>
            <a:endParaRPr lang="zh-CN" altLang="en-US" sz="2400">
              <a:solidFill>
                <a:schemeClr val="bg1">
                  <a:lumMod val="50000"/>
                </a:schemeClr>
              </a:solidFill>
            </a:endParaRPr>
          </a:p>
        </p:txBody>
      </p:sp>
      <p:grpSp>
        <p:nvGrpSpPr>
          <p:cNvPr id="10" name="组合 9"/>
          <p:cNvGrpSpPr/>
          <p:nvPr/>
        </p:nvGrpSpPr>
        <p:grpSpPr>
          <a:xfrm>
            <a:off x="1422400" y="2504762"/>
            <a:ext cx="9340851" cy="2441271"/>
            <a:chOff x="1422400" y="2384447"/>
            <a:chExt cx="9340851" cy="2441271"/>
          </a:xfrm>
          <a:solidFill>
            <a:srgbClr val="E61011"/>
          </a:solidFill>
        </p:grpSpPr>
        <p:sp>
          <p:nvSpPr>
            <p:cNvPr id="37902" name="Freeform 14"/>
            <p:cNvSpPr>
              <a:spLocks/>
            </p:cNvSpPr>
            <p:nvPr/>
          </p:nvSpPr>
          <p:spPr bwMode="auto">
            <a:xfrm>
              <a:off x="1422400" y="3604023"/>
              <a:ext cx="2432051" cy="1221695"/>
            </a:xfrm>
            <a:custGeom>
              <a:avLst/>
              <a:gdLst>
                <a:gd name="T0" fmla="*/ 342 w 683"/>
                <a:gd name="T1" fmla="*/ 305 h 342"/>
                <a:gd name="T2" fmla="*/ 37 w 683"/>
                <a:gd name="T3" fmla="*/ 0 h 342"/>
                <a:gd name="T4" fmla="*/ 0 w 683"/>
                <a:gd name="T5" fmla="*/ 0 h 342"/>
                <a:gd name="T6" fmla="*/ 342 w 683"/>
                <a:gd name="T7" fmla="*/ 342 h 342"/>
                <a:gd name="T8" fmla="*/ 683 w 683"/>
                <a:gd name="T9" fmla="*/ 0 h 342"/>
                <a:gd name="T10" fmla="*/ 646 w 683"/>
                <a:gd name="T11" fmla="*/ 0 h 342"/>
                <a:gd name="T12" fmla="*/ 342 w 683"/>
                <a:gd name="T13" fmla="*/ 305 h 342"/>
              </a:gdLst>
              <a:ahLst/>
              <a:cxnLst>
                <a:cxn ang="0">
                  <a:pos x="T0" y="T1"/>
                </a:cxn>
                <a:cxn ang="0">
                  <a:pos x="T2" y="T3"/>
                </a:cxn>
                <a:cxn ang="0">
                  <a:pos x="T4" y="T5"/>
                </a:cxn>
                <a:cxn ang="0">
                  <a:pos x="T6" y="T7"/>
                </a:cxn>
                <a:cxn ang="0">
                  <a:pos x="T8" y="T9"/>
                </a:cxn>
                <a:cxn ang="0">
                  <a:pos x="T10" y="T11"/>
                </a:cxn>
                <a:cxn ang="0">
                  <a:pos x="T12" y="T13"/>
                </a:cxn>
              </a:cxnLst>
              <a:rect l="0" t="0" r="r" b="b"/>
              <a:pathLst>
                <a:path w="683" h="342">
                  <a:moveTo>
                    <a:pt x="342" y="305"/>
                  </a:moveTo>
                  <a:cubicBezTo>
                    <a:pt x="173" y="305"/>
                    <a:pt x="37" y="169"/>
                    <a:pt x="37" y="0"/>
                  </a:cubicBezTo>
                  <a:cubicBezTo>
                    <a:pt x="0" y="0"/>
                    <a:pt x="0" y="0"/>
                    <a:pt x="0" y="0"/>
                  </a:cubicBezTo>
                  <a:cubicBezTo>
                    <a:pt x="0" y="189"/>
                    <a:pt x="153" y="342"/>
                    <a:pt x="342" y="342"/>
                  </a:cubicBezTo>
                  <a:cubicBezTo>
                    <a:pt x="530" y="342"/>
                    <a:pt x="683" y="189"/>
                    <a:pt x="683" y="0"/>
                  </a:cubicBezTo>
                  <a:cubicBezTo>
                    <a:pt x="646" y="0"/>
                    <a:pt x="646" y="0"/>
                    <a:pt x="646" y="0"/>
                  </a:cubicBezTo>
                  <a:cubicBezTo>
                    <a:pt x="646" y="169"/>
                    <a:pt x="510" y="305"/>
                    <a:pt x="342" y="305"/>
                  </a:cubicBezTo>
                  <a:close/>
                </a:path>
              </a:pathLst>
            </a:custGeom>
            <a:solidFill>
              <a:srgbClr val="ED5858"/>
            </a:solidFill>
            <a:ln>
              <a:noFill/>
            </a:ln>
          </p:spPr>
          <p:txBody>
            <a:bodyPr/>
            <a:lstStyle/>
            <a:p>
              <a:endParaRPr lang="zh-CN" altLang="en-US" sz="2400">
                <a:solidFill>
                  <a:schemeClr val="bg1">
                    <a:lumMod val="50000"/>
                  </a:schemeClr>
                </a:solidFill>
              </a:endParaRPr>
            </a:p>
          </p:txBody>
        </p:sp>
        <p:sp>
          <p:nvSpPr>
            <p:cNvPr id="37906" name="Freeform 18"/>
            <p:cNvSpPr>
              <a:spLocks/>
            </p:cNvSpPr>
            <p:nvPr/>
          </p:nvSpPr>
          <p:spPr bwMode="auto">
            <a:xfrm>
              <a:off x="3723217" y="2384447"/>
              <a:ext cx="2436283" cy="1219576"/>
            </a:xfrm>
            <a:custGeom>
              <a:avLst/>
              <a:gdLst>
                <a:gd name="T0" fmla="*/ 342 w 684"/>
                <a:gd name="T1" fmla="*/ 37 h 341"/>
                <a:gd name="T2" fmla="*/ 647 w 684"/>
                <a:gd name="T3" fmla="*/ 341 h 341"/>
                <a:gd name="T4" fmla="*/ 684 w 684"/>
                <a:gd name="T5" fmla="*/ 341 h 341"/>
                <a:gd name="T6" fmla="*/ 342 w 684"/>
                <a:gd name="T7" fmla="*/ 0 h 341"/>
                <a:gd name="T8" fmla="*/ 0 w 684"/>
                <a:gd name="T9" fmla="*/ 341 h 341"/>
                <a:gd name="T10" fmla="*/ 37 w 684"/>
                <a:gd name="T11" fmla="*/ 341 h 341"/>
                <a:gd name="T12" fmla="*/ 342 w 684"/>
                <a:gd name="T13" fmla="*/ 37 h 341"/>
              </a:gdLst>
              <a:ahLst/>
              <a:cxnLst>
                <a:cxn ang="0">
                  <a:pos x="T0" y="T1"/>
                </a:cxn>
                <a:cxn ang="0">
                  <a:pos x="T2" y="T3"/>
                </a:cxn>
                <a:cxn ang="0">
                  <a:pos x="T4" y="T5"/>
                </a:cxn>
                <a:cxn ang="0">
                  <a:pos x="T6" y="T7"/>
                </a:cxn>
                <a:cxn ang="0">
                  <a:pos x="T8" y="T9"/>
                </a:cxn>
                <a:cxn ang="0">
                  <a:pos x="T10" y="T11"/>
                </a:cxn>
                <a:cxn ang="0">
                  <a:pos x="T12" y="T13"/>
                </a:cxn>
              </a:cxnLst>
              <a:rect l="0" t="0" r="r" b="b"/>
              <a:pathLst>
                <a:path w="684" h="341">
                  <a:moveTo>
                    <a:pt x="342" y="37"/>
                  </a:moveTo>
                  <a:cubicBezTo>
                    <a:pt x="511" y="37"/>
                    <a:pt x="647" y="173"/>
                    <a:pt x="647" y="341"/>
                  </a:cubicBezTo>
                  <a:cubicBezTo>
                    <a:pt x="684" y="341"/>
                    <a:pt x="684" y="341"/>
                    <a:pt x="684" y="341"/>
                  </a:cubicBezTo>
                  <a:cubicBezTo>
                    <a:pt x="684" y="153"/>
                    <a:pt x="531" y="0"/>
                    <a:pt x="342" y="0"/>
                  </a:cubicBezTo>
                  <a:cubicBezTo>
                    <a:pt x="153" y="0"/>
                    <a:pt x="0" y="153"/>
                    <a:pt x="0" y="341"/>
                  </a:cubicBezTo>
                  <a:cubicBezTo>
                    <a:pt x="37" y="341"/>
                    <a:pt x="37" y="341"/>
                    <a:pt x="37" y="341"/>
                  </a:cubicBezTo>
                  <a:cubicBezTo>
                    <a:pt x="37" y="173"/>
                    <a:pt x="174" y="37"/>
                    <a:pt x="342" y="37"/>
                  </a:cubicBezTo>
                  <a:close/>
                </a:path>
              </a:pathLst>
            </a:custGeom>
            <a:solidFill>
              <a:srgbClr val="4F5D70"/>
            </a:solidFill>
            <a:ln>
              <a:noFill/>
            </a:ln>
          </p:spPr>
          <p:txBody>
            <a:bodyPr/>
            <a:lstStyle/>
            <a:p>
              <a:endParaRPr lang="zh-CN" altLang="en-US" sz="2400">
                <a:solidFill>
                  <a:schemeClr val="bg1">
                    <a:lumMod val="50000"/>
                  </a:schemeClr>
                </a:solidFill>
              </a:endParaRPr>
            </a:p>
          </p:txBody>
        </p:sp>
        <p:sp>
          <p:nvSpPr>
            <p:cNvPr id="37910" name="Freeform 22"/>
            <p:cNvSpPr>
              <a:spLocks/>
            </p:cNvSpPr>
            <p:nvPr/>
          </p:nvSpPr>
          <p:spPr bwMode="auto">
            <a:xfrm>
              <a:off x="6026151" y="3604023"/>
              <a:ext cx="2436283" cy="1221695"/>
            </a:xfrm>
            <a:custGeom>
              <a:avLst/>
              <a:gdLst>
                <a:gd name="T0" fmla="*/ 342 w 684"/>
                <a:gd name="T1" fmla="*/ 305 h 342"/>
                <a:gd name="T2" fmla="*/ 37 w 684"/>
                <a:gd name="T3" fmla="*/ 0 h 342"/>
                <a:gd name="T4" fmla="*/ 0 w 684"/>
                <a:gd name="T5" fmla="*/ 0 h 342"/>
                <a:gd name="T6" fmla="*/ 342 w 684"/>
                <a:gd name="T7" fmla="*/ 342 h 342"/>
                <a:gd name="T8" fmla="*/ 684 w 684"/>
                <a:gd name="T9" fmla="*/ 0 h 342"/>
                <a:gd name="T10" fmla="*/ 647 w 684"/>
                <a:gd name="T11" fmla="*/ 0 h 342"/>
                <a:gd name="T12" fmla="*/ 342 w 684"/>
                <a:gd name="T13" fmla="*/ 305 h 342"/>
              </a:gdLst>
              <a:ahLst/>
              <a:cxnLst>
                <a:cxn ang="0">
                  <a:pos x="T0" y="T1"/>
                </a:cxn>
                <a:cxn ang="0">
                  <a:pos x="T2" y="T3"/>
                </a:cxn>
                <a:cxn ang="0">
                  <a:pos x="T4" y="T5"/>
                </a:cxn>
                <a:cxn ang="0">
                  <a:pos x="T6" y="T7"/>
                </a:cxn>
                <a:cxn ang="0">
                  <a:pos x="T8" y="T9"/>
                </a:cxn>
                <a:cxn ang="0">
                  <a:pos x="T10" y="T11"/>
                </a:cxn>
                <a:cxn ang="0">
                  <a:pos x="T12" y="T13"/>
                </a:cxn>
              </a:cxnLst>
              <a:rect l="0" t="0" r="r" b="b"/>
              <a:pathLst>
                <a:path w="684" h="342">
                  <a:moveTo>
                    <a:pt x="342" y="305"/>
                  </a:moveTo>
                  <a:cubicBezTo>
                    <a:pt x="174" y="305"/>
                    <a:pt x="37" y="169"/>
                    <a:pt x="37" y="0"/>
                  </a:cubicBezTo>
                  <a:cubicBezTo>
                    <a:pt x="0" y="0"/>
                    <a:pt x="0" y="0"/>
                    <a:pt x="0" y="0"/>
                  </a:cubicBezTo>
                  <a:cubicBezTo>
                    <a:pt x="0" y="189"/>
                    <a:pt x="153" y="342"/>
                    <a:pt x="342" y="342"/>
                  </a:cubicBezTo>
                  <a:cubicBezTo>
                    <a:pt x="531" y="342"/>
                    <a:pt x="684" y="189"/>
                    <a:pt x="684" y="0"/>
                  </a:cubicBezTo>
                  <a:cubicBezTo>
                    <a:pt x="647" y="0"/>
                    <a:pt x="647" y="0"/>
                    <a:pt x="647" y="0"/>
                  </a:cubicBezTo>
                  <a:cubicBezTo>
                    <a:pt x="647" y="169"/>
                    <a:pt x="510" y="305"/>
                    <a:pt x="342" y="305"/>
                  </a:cubicBezTo>
                  <a:close/>
                </a:path>
              </a:pathLst>
            </a:custGeom>
            <a:solidFill>
              <a:srgbClr val="ED5858"/>
            </a:solidFill>
            <a:ln>
              <a:noFill/>
            </a:ln>
          </p:spPr>
          <p:txBody>
            <a:bodyPr/>
            <a:lstStyle/>
            <a:p>
              <a:endParaRPr lang="zh-CN" altLang="en-US" sz="2400">
                <a:solidFill>
                  <a:schemeClr val="bg1">
                    <a:lumMod val="50000"/>
                  </a:schemeClr>
                </a:solidFill>
              </a:endParaRPr>
            </a:p>
          </p:txBody>
        </p:sp>
        <p:sp>
          <p:nvSpPr>
            <p:cNvPr id="37914" name="Freeform 26"/>
            <p:cNvSpPr>
              <a:spLocks/>
            </p:cNvSpPr>
            <p:nvPr/>
          </p:nvSpPr>
          <p:spPr bwMode="auto">
            <a:xfrm>
              <a:off x="8331200" y="2384447"/>
              <a:ext cx="2432051" cy="1219576"/>
            </a:xfrm>
            <a:custGeom>
              <a:avLst/>
              <a:gdLst>
                <a:gd name="T0" fmla="*/ 341 w 683"/>
                <a:gd name="T1" fmla="*/ 37 h 341"/>
                <a:gd name="T2" fmla="*/ 646 w 683"/>
                <a:gd name="T3" fmla="*/ 341 h 341"/>
                <a:gd name="T4" fmla="*/ 683 w 683"/>
                <a:gd name="T5" fmla="*/ 341 h 341"/>
                <a:gd name="T6" fmla="*/ 341 w 683"/>
                <a:gd name="T7" fmla="*/ 0 h 341"/>
                <a:gd name="T8" fmla="*/ 0 w 683"/>
                <a:gd name="T9" fmla="*/ 341 h 341"/>
                <a:gd name="T10" fmla="*/ 37 w 683"/>
                <a:gd name="T11" fmla="*/ 341 h 341"/>
                <a:gd name="T12" fmla="*/ 341 w 683"/>
                <a:gd name="T13" fmla="*/ 37 h 341"/>
              </a:gdLst>
              <a:ahLst/>
              <a:cxnLst>
                <a:cxn ang="0">
                  <a:pos x="T0" y="T1"/>
                </a:cxn>
                <a:cxn ang="0">
                  <a:pos x="T2" y="T3"/>
                </a:cxn>
                <a:cxn ang="0">
                  <a:pos x="T4" y="T5"/>
                </a:cxn>
                <a:cxn ang="0">
                  <a:pos x="T6" y="T7"/>
                </a:cxn>
                <a:cxn ang="0">
                  <a:pos x="T8" y="T9"/>
                </a:cxn>
                <a:cxn ang="0">
                  <a:pos x="T10" y="T11"/>
                </a:cxn>
                <a:cxn ang="0">
                  <a:pos x="T12" y="T13"/>
                </a:cxn>
              </a:cxnLst>
              <a:rect l="0" t="0" r="r" b="b"/>
              <a:pathLst>
                <a:path w="683" h="341">
                  <a:moveTo>
                    <a:pt x="341" y="37"/>
                  </a:moveTo>
                  <a:cubicBezTo>
                    <a:pt x="510" y="37"/>
                    <a:pt x="646" y="173"/>
                    <a:pt x="646" y="341"/>
                  </a:cubicBezTo>
                  <a:cubicBezTo>
                    <a:pt x="683" y="341"/>
                    <a:pt x="683" y="341"/>
                    <a:pt x="683" y="341"/>
                  </a:cubicBezTo>
                  <a:cubicBezTo>
                    <a:pt x="683" y="153"/>
                    <a:pt x="530" y="0"/>
                    <a:pt x="341" y="0"/>
                  </a:cubicBezTo>
                  <a:cubicBezTo>
                    <a:pt x="153" y="0"/>
                    <a:pt x="0" y="153"/>
                    <a:pt x="0" y="341"/>
                  </a:cubicBezTo>
                  <a:cubicBezTo>
                    <a:pt x="37" y="341"/>
                    <a:pt x="37" y="341"/>
                    <a:pt x="37" y="341"/>
                  </a:cubicBezTo>
                  <a:cubicBezTo>
                    <a:pt x="37" y="173"/>
                    <a:pt x="173" y="37"/>
                    <a:pt x="341" y="37"/>
                  </a:cubicBezTo>
                  <a:close/>
                </a:path>
              </a:pathLst>
            </a:custGeom>
            <a:solidFill>
              <a:srgbClr val="4F5D70"/>
            </a:solidFill>
            <a:ln>
              <a:noFill/>
            </a:ln>
          </p:spPr>
          <p:txBody>
            <a:bodyPr/>
            <a:lstStyle/>
            <a:p>
              <a:endParaRPr lang="zh-CN" altLang="en-US" sz="2400">
                <a:solidFill>
                  <a:schemeClr val="bg1">
                    <a:lumMod val="50000"/>
                  </a:schemeClr>
                </a:solidFill>
              </a:endParaRPr>
            </a:p>
          </p:txBody>
        </p:sp>
      </p:grpSp>
      <p:sp>
        <p:nvSpPr>
          <p:cNvPr id="37915" name="Line 27"/>
          <p:cNvSpPr>
            <a:spLocks noChangeShapeType="1"/>
          </p:cNvSpPr>
          <p:nvPr/>
        </p:nvSpPr>
        <p:spPr bwMode="auto">
          <a:xfrm>
            <a:off x="9558199" y="4503513"/>
            <a:ext cx="0" cy="309129"/>
          </a:xfrm>
          <a:prstGeom prst="line">
            <a:avLst/>
          </a:prstGeom>
          <a:noFill/>
          <a:ln w="6350">
            <a:solidFill>
              <a:srgbClr val="4F5D70"/>
            </a:solidFill>
            <a:prstDash val="solid"/>
            <a:round/>
            <a:headEnd/>
            <a:tailEnd type="oval" w="sm" len="sm"/>
          </a:ln>
          <a:extLst>
            <a:ext uri="{909E8E84-426E-40DD-AFC4-6F175D3DCCD1}">
              <a14:hiddenFill xmlns:a14="http://schemas.microsoft.com/office/drawing/2010/main">
                <a:noFill/>
              </a14:hiddenFill>
            </a:ext>
          </a:extLst>
        </p:spPr>
        <p:txBody>
          <a:bodyPr/>
          <a:lstStyle/>
          <a:p>
            <a:endParaRPr lang="zh-CN" altLang="en-US" sz="2400">
              <a:solidFill>
                <a:schemeClr val="bg1">
                  <a:lumMod val="50000"/>
                </a:schemeClr>
              </a:solidFill>
            </a:endParaRPr>
          </a:p>
        </p:txBody>
      </p:sp>
      <p:grpSp>
        <p:nvGrpSpPr>
          <p:cNvPr id="3" name="组合 2"/>
          <p:cNvGrpSpPr/>
          <p:nvPr/>
        </p:nvGrpSpPr>
        <p:grpSpPr>
          <a:xfrm>
            <a:off x="4267202" y="3048914"/>
            <a:ext cx="1350433" cy="1352967"/>
            <a:chOff x="4267202" y="2928599"/>
            <a:chExt cx="1350433" cy="1352967"/>
          </a:xfrm>
        </p:grpSpPr>
        <p:sp>
          <p:nvSpPr>
            <p:cNvPr id="37904" name="Oval 16"/>
            <p:cNvSpPr>
              <a:spLocks noChangeArrowheads="1"/>
            </p:cNvSpPr>
            <p:nvPr/>
          </p:nvSpPr>
          <p:spPr bwMode="auto">
            <a:xfrm>
              <a:off x="4267202" y="2928599"/>
              <a:ext cx="1350433" cy="1352967"/>
            </a:xfrm>
            <a:prstGeom prst="ellipse">
              <a:avLst/>
            </a:prstGeom>
            <a:noFill/>
            <a:ln w="20638">
              <a:solidFill>
                <a:srgbClr val="4F5D70"/>
              </a:solidFill>
              <a:round/>
              <a:headEnd/>
              <a:tailEnd/>
            </a:ln>
          </p:spPr>
          <p:txBody>
            <a:bodyPr/>
            <a:lstStyle/>
            <a:p>
              <a:endParaRPr lang="zh-CN" altLang="en-US" sz="2400">
                <a:solidFill>
                  <a:schemeClr val="bg1">
                    <a:lumMod val="50000"/>
                  </a:schemeClr>
                </a:solidFill>
              </a:endParaRPr>
            </a:p>
          </p:txBody>
        </p:sp>
        <p:sp>
          <p:nvSpPr>
            <p:cNvPr id="37905" name="Oval 17"/>
            <p:cNvSpPr>
              <a:spLocks noChangeArrowheads="1"/>
            </p:cNvSpPr>
            <p:nvPr/>
          </p:nvSpPr>
          <p:spPr bwMode="auto">
            <a:xfrm>
              <a:off x="4616453" y="3282191"/>
              <a:ext cx="647700" cy="645783"/>
            </a:xfrm>
            <a:prstGeom prst="ellipse">
              <a:avLst/>
            </a:prstGeom>
            <a:solidFill>
              <a:srgbClr val="4F5D70"/>
            </a:solidFill>
            <a:ln>
              <a:noFill/>
            </a:ln>
          </p:spPr>
          <p:txBody>
            <a:bodyPr/>
            <a:lstStyle/>
            <a:p>
              <a:endParaRPr lang="zh-CN" altLang="en-US" sz="2400">
                <a:solidFill>
                  <a:schemeClr val="bg1">
                    <a:lumMod val="50000"/>
                  </a:schemeClr>
                </a:solidFill>
              </a:endParaRPr>
            </a:p>
          </p:txBody>
        </p:sp>
        <p:sp>
          <p:nvSpPr>
            <p:cNvPr id="37916" name="Freeform 28"/>
            <p:cNvSpPr>
              <a:spLocks noEditPoints="1"/>
            </p:cNvSpPr>
            <p:nvPr/>
          </p:nvSpPr>
          <p:spPr bwMode="auto">
            <a:xfrm>
              <a:off x="4851400" y="3464281"/>
              <a:ext cx="177800" cy="281604"/>
            </a:xfrm>
            <a:custGeom>
              <a:avLst/>
              <a:gdLst>
                <a:gd name="T0" fmla="*/ 3 w 50"/>
                <a:gd name="T1" fmla="*/ 0 h 79"/>
                <a:gd name="T2" fmla="*/ 0 w 50"/>
                <a:gd name="T3" fmla="*/ 3 h 79"/>
                <a:gd name="T4" fmla="*/ 0 w 50"/>
                <a:gd name="T5" fmla="*/ 76 h 79"/>
                <a:gd name="T6" fmla="*/ 3 w 50"/>
                <a:gd name="T7" fmla="*/ 79 h 79"/>
                <a:gd name="T8" fmla="*/ 48 w 50"/>
                <a:gd name="T9" fmla="*/ 79 h 79"/>
                <a:gd name="T10" fmla="*/ 50 w 50"/>
                <a:gd name="T11" fmla="*/ 76 h 79"/>
                <a:gd name="T12" fmla="*/ 50 w 50"/>
                <a:gd name="T13" fmla="*/ 3 h 79"/>
                <a:gd name="T14" fmla="*/ 48 w 50"/>
                <a:gd name="T15" fmla="*/ 0 h 79"/>
                <a:gd name="T16" fmla="*/ 3 w 50"/>
                <a:gd name="T17" fmla="*/ 0 h 79"/>
                <a:gd name="T18" fmla="*/ 25 w 50"/>
                <a:gd name="T19" fmla="*/ 76 h 79"/>
                <a:gd name="T20" fmla="*/ 21 w 50"/>
                <a:gd name="T21" fmla="*/ 72 h 79"/>
                <a:gd name="T22" fmla="*/ 25 w 50"/>
                <a:gd name="T23" fmla="*/ 67 h 79"/>
                <a:gd name="T24" fmla="*/ 30 w 50"/>
                <a:gd name="T25" fmla="*/ 72 h 79"/>
                <a:gd name="T26" fmla="*/ 25 w 50"/>
                <a:gd name="T27" fmla="*/ 76 h 79"/>
                <a:gd name="T28" fmla="*/ 42 w 50"/>
                <a:gd name="T29" fmla="*/ 62 h 79"/>
                <a:gd name="T30" fmla="*/ 39 w 50"/>
                <a:gd name="T31" fmla="*/ 65 h 79"/>
                <a:gd name="T32" fmla="*/ 11 w 50"/>
                <a:gd name="T33" fmla="*/ 65 h 79"/>
                <a:gd name="T34" fmla="*/ 8 w 50"/>
                <a:gd name="T35" fmla="*/ 62 h 79"/>
                <a:gd name="T36" fmla="*/ 8 w 50"/>
                <a:gd name="T37" fmla="*/ 13 h 79"/>
                <a:gd name="T38" fmla="*/ 11 w 50"/>
                <a:gd name="T39" fmla="*/ 10 h 79"/>
                <a:gd name="T40" fmla="*/ 39 w 50"/>
                <a:gd name="T41" fmla="*/ 10 h 79"/>
                <a:gd name="T42" fmla="*/ 42 w 50"/>
                <a:gd name="T43" fmla="*/ 13 h 79"/>
                <a:gd name="T44" fmla="*/ 42 w 50"/>
                <a:gd name="T45" fmla="*/ 6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79">
                  <a:moveTo>
                    <a:pt x="3" y="0"/>
                  </a:moveTo>
                  <a:cubicBezTo>
                    <a:pt x="1" y="0"/>
                    <a:pt x="0" y="1"/>
                    <a:pt x="0" y="3"/>
                  </a:cubicBezTo>
                  <a:cubicBezTo>
                    <a:pt x="0" y="76"/>
                    <a:pt x="0" y="76"/>
                    <a:pt x="0" y="76"/>
                  </a:cubicBezTo>
                  <a:cubicBezTo>
                    <a:pt x="0" y="77"/>
                    <a:pt x="1" y="79"/>
                    <a:pt x="3" y="79"/>
                  </a:cubicBezTo>
                  <a:cubicBezTo>
                    <a:pt x="48" y="79"/>
                    <a:pt x="48" y="79"/>
                    <a:pt x="48" y="79"/>
                  </a:cubicBezTo>
                  <a:cubicBezTo>
                    <a:pt x="49" y="79"/>
                    <a:pt x="50" y="77"/>
                    <a:pt x="50" y="76"/>
                  </a:cubicBezTo>
                  <a:cubicBezTo>
                    <a:pt x="50" y="3"/>
                    <a:pt x="50" y="3"/>
                    <a:pt x="50" y="3"/>
                  </a:cubicBezTo>
                  <a:cubicBezTo>
                    <a:pt x="50" y="1"/>
                    <a:pt x="49" y="0"/>
                    <a:pt x="48" y="0"/>
                  </a:cubicBezTo>
                  <a:lnTo>
                    <a:pt x="3" y="0"/>
                  </a:lnTo>
                  <a:close/>
                  <a:moveTo>
                    <a:pt x="25" y="76"/>
                  </a:moveTo>
                  <a:cubicBezTo>
                    <a:pt x="23" y="76"/>
                    <a:pt x="21" y="74"/>
                    <a:pt x="21" y="72"/>
                  </a:cubicBezTo>
                  <a:cubicBezTo>
                    <a:pt x="21" y="69"/>
                    <a:pt x="23" y="67"/>
                    <a:pt x="25" y="67"/>
                  </a:cubicBezTo>
                  <a:cubicBezTo>
                    <a:pt x="28" y="67"/>
                    <a:pt x="30" y="69"/>
                    <a:pt x="30" y="72"/>
                  </a:cubicBezTo>
                  <a:cubicBezTo>
                    <a:pt x="30" y="74"/>
                    <a:pt x="28" y="76"/>
                    <a:pt x="25" y="76"/>
                  </a:cubicBezTo>
                  <a:close/>
                  <a:moveTo>
                    <a:pt x="42" y="62"/>
                  </a:moveTo>
                  <a:cubicBezTo>
                    <a:pt x="42" y="64"/>
                    <a:pt x="41" y="65"/>
                    <a:pt x="39" y="65"/>
                  </a:cubicBezTo>
                  <a:cubicBezTo>
                    <a:pt x="11" y="65"/>
                    <a:pt x="11" y="65"/>
                    <a:pt x="11" y="65"/>
                  </a:cubicBezTo>
                  <a:cubicBezTo>
                    <a:pt x="10" y="65"/>
                    <a:pt x="8" y="64"/>
                    <a:pt x="8" y="62"/>
                  </a:cubicBezTo>
                  <a:cubicBezTo>
                    <a:pt x="8" y="13"/>
                    <a:pt x="8" y="13"/>
                    <a:pt x="8" y="13"/>
                  </a:cubicBezTo>
                  <a:cubicBezTo>
                    <a:pt x="8" y="11"/>
                    <a:pt x="10" y="10"/>
                    <a:pt x="11" y="10"/>
                  </a:cubicBezTo>
                  <a:cubicBezTo>
                    <a:pt x="39" y="10"/>
                    <a:pt x="39" y="10"/>
                    <a:pt x="39" y="10"/>
                  </a:cubicBezTo>
                  <a:cubicBezTo>
                    <a:pt x="41" y="10"/>
                    <a:pt x="42" y="11"/>
                    <a:pt x="42" y="13"/>
                  </a:cubicBezTo>
                  <a:lnTo>
                    <a:pt x="42"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solidFill>
                  <a:schemeClr val="bg1">
                    <a:lumMod val="50000"/>
                  </a:schemeClr>
                </a:solidFill>
              </a:endParaRPr>
            </a:p>
          </p:txBody>
        </p:sp>
      </p:grpSp>
      <p:grpSp>
        <p:nvGrpSpPr>
          <p:cNvPr id="5" name="组合 4"/>
          <p:cNvGrpSpPr/>
          <p:nvPr/>
        </p:nvGrpSpPr>
        <p:grpSpPr>
          <a:xfrm>
            <a:off x="8873067" y="3048914"/>
            <a:ext cx="1348317" cy="1352967"/>
            <a:chOff x="8873067" y="2928599"/>
            <a:chExt cx="1348317" cy="1352967"/>
          </a:xfrm>
        </p:grpSpPr>
        <p:sp>
          <p:nvSpPr>
            <p:cNvPr id="37912" name="Oval 24"/>
            <p:cNvSpPr>
              <a:spLocks noChangeArrowheads="1"/>
            </p:cNvSpPr>
            <p:nvPr/>
          </p:nvSpPr>
          <p:spPr bwMode="auto">
            <a:xfrm>
              <a:off x="8873067" y="2928599"/>
              <a:ext cx="1348317" cy="1352967"/>
            </a:xfrm>
            <a:prstGeom prst="ellipse">
              <a:avLst/>
            </a:prstGeom>
            <a:noFill/>
            <a:ln w="20638">
              <a:solidFill>
                <a:srgbClr val="4F5D70"/>
              </a:solidFill>
              <a:round/>
              <a:headEnd/>
              <a:tailEnd/>
            </a:ln>
          </p:spPr>
          <p:txBody>
            <a:bodyPr/>
            <a:lstStyle/>
            <a:p>
              <a:endParaRPr lang="zh-CN" altLang="en-US" sz="2400">
                <a:solidFill>
                  <a:schemeClr val="bg1">
                    <a:lumMod val="50000"/>
                  </a:schemeClr>
                </a:solidFill>
              </a:endParaRPr>
            </a:p>
          </p:txBody>
        </p:sp>
        <p:sp>
          <p:nvSpPr>
            <p:cNvPr id="37913" name="Oval 25"/>
            <p:cNvSpPr>
              <a:spLocks noChangeArrowheads="1"/>
            </p:cNvSpPr>
            <p:nvPr/>
          </p:nvSpPr>
          <p:spPr bwMode="auto">
            <a:xfrm>
              <a:off x="9224433" y="3282191"/>
              <a:ext cx="645584" cy="645783"/>
            </a:xfrm>
            <a:prstGeom prst="ellipse">
              <a:avLst/>
            </a:prstGeom>
            <a:solidFill>
              <a:srgbClr val="4F5D70"/>
            </a:solidFill>
            <a:ln>
              <a:noFill/>
            </a:ln>
          </p:spPr>
          <p:txBody>
            <a:bodyPr/>
            <a:lstStyle/>
            <a:p>
              <a:endParaRPr lang="zh-CN" altLang="en-US" sz="2400">
                <a:solidFill>
                  <a:schemeClr val="bg1">
                    <a:lumMod val="50000"/>
                  </a:schemeClr>
                </a:solidFill>
              </a:endParaRPr>
            </a:p>
          </p:txBody>
        </p:sp>
        <p:sp>
          <p:nvSpPr>
            <p:cNvPr id="37917" name="Freeform 29"/>
            <p:cNvSpPr>
              <a:spLocks/>
            </p:cNvSpPr>
            <p:nvPr/>
          </p:nvSpPr>
          <p:spPr bwMode="auto">
            <a:xfrm>
              <a:off x="9406467" y="3479103"/>
              <a:ext cx="281517" cy="224436"/>
            </a:xfrm>
            <a:custGeom>
              <a:avLst/>
              <a:gdLst>
                <a:gd name="T0" fmla="*/ 62 w 79"/>
                <a:gd name="T1" fmla="*/ 29 h 63"/>
                <a:gd name="T2" fmla="*/ 61 w 79"/>
                <a:gd name="T3" fmla="*/ 29 h 63"/>
                <a:gd name="T4" fmla="*/ 61 w 79"/>
                <a:gd name="T5" fmla="*/ 22 h 63"/>
                <a:gd name="T6" fmla="*/ 39 w 79"/>
                <a:gd name="T7" fmla="*/ 0 h 63"/>
                <a:gd name="T8" fmla="*/ 18 w 79"/>
                <a:gd name="T9" fmla="*/ 22 h 63"/>
                <a:gd name="T10" fmla="*/ 18 w 79"/>
                <a:gd name="T11" fmla="*/ 29 h 63"/>
                <a:gd name="T12" fmla="*/ 17 w 79"/>
                <a:gd name="T13" fmla="*/ 29 h 63"/>
                <a:gd name="T14" fmla="*/ 0 w 79"/>
                <a:gd name="T15" fmla="*/ 46 h 63"/>
                <a:gd name="T16" fmla="*/ 17 w 79"/>
                <a:gd name="T17" fmla="*/ 63 h 63"/>
                <a:gd name="T18" fmla="*/ 24 w 79"/>
                <a:gd name="T19" fmla="*/ 63 h 63"/>
                <a:gd name="T20" fmla="*/ 24 w 79"/>
                <a:gd name="T21" fmla="*/ 31 h 63"/>
                <a:gd name="T22" fmla="*/ 24 w 79"/>
                <a:gd name="T23" fmla="*/ 29 h 63"/>
                <a:gd name="T24" fmla="*/ 24 w 79"/>
                <a:gd name="T25" fmla="*/ 22 h 63"/>
                <a:gd name="T26" fmla="*/ 39 w 79"/>
                <a:gd name="T27" fmla="*/ 6 h 63"/>
                <a:gd name="T28" fmla="*/ 55 w 79"/>
                <a:gd name="T29" fmla="*/ 22 h 63"/>
                <a:gd name="T30" fmla="*/ 55 w 79"/>
                <a:gd name="T31" fmla="*/ 29 h 63"/>
                <a:gd name="T32" fmla="*/ 55 w 79"/>
                <a:gd name="T33" fmla="*/ 30 h 63"/>
                <a:gd name="T34" fmla="*/ 55 w 79"/>
                <a:gd name="T35" fmla="*/ 63 h 63"/>
                <a:gd name="T36" fmla="*/ 62 w 79"/>
                <a:gd name="T37" fmla="*/ 63 h 63"/>
                <a:gd name="T38" fmla="*/ 79 w 79"/>
                <a:gd name="T39" fmla="*/ 46 h 63"/>
                <a:gd name="T40" fmla="*/ 62 w 79"/>
                <a:gd name="T41" fmla="*/ 2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9" h="63">
                  <a:moveTo>
                    <a:pt x="62" y="29"/>
                  </a:moveTo>
                  <a:cubicBezTo>
                    <a:pt x="61" y="29"/>
                    <a:pt x="61" y="29"/>
                    <a:pt x="61" y="29"/>
                  </a:cubicBezTo>
                  <a:cubicBezTo>
                    <a:pt x="61" y="22"/>
                    <a:pt x="61" y="22"/>
                    <a:pt x="61" y="22"/>
                  </a:cubicBezTo>
                  <a:cubicBezTo>
                    <a:pt x="61" y="10"/>
                    <a:pt x="51" y="0"/>
                    <a:pt x="39" y="0"/>
                  </a:cubicBezTo>
                  <a:cubicBezTo>
                    <a:pt x="28" y="0"/>
                    <a:pt x="18" y="10"/>
                    <a:pt x="18" y="22"/>
                  </a:cubicBezTo>
                  <a:cubicBezTo>
                    <a:pt x="18" y="29"/>
                    <a:pt x="18" y="29"/>
                    <a:pt x="18" y="29"/>
                  </a:cubicBezTo>
                  <a:cubicBezTo>
                    <a:pt x="17" y="29"/>
                    <a:pt x="17" y="29"/>
                    <a:pt x="17" y="29"/>
                  </a:cubicBezTo>
                  <a:cubicBezTo>
                    <a:pt x="8" y="29"/>
                    <a:pt x="0" y="37"/>
                    <a:pt x="0" y="46"/>
                  </a:cubicBezTo>
                  <a:cubicBezTo>
                    <a:pt x="0" y="55"/>
                    <a:pt x="8" y="63"/>
                    <a:pt x="17" y="63"/>
                  </a:cubicBezTo>
                  <a:cubicBezTo>
                    <a:pt x="24" y="63"/>
                    <a:pt x="24" y="63"/>
                    <a:pt x="24" y="63"/>
                  </a:cubicBezTo>
                  <a:cubicBezTo>
                    <a:pt x="24" y="31"/>
                    <a:pt x="24" y="31"/>
                    <a:pt x="24" y="31"/>
                  </a:cubicBezTo>
                  <a:cubicBezTo>
                    <a:pt x="24" y="29"/>
                    <a:pt x="24" y="29"/>
                    <a:pt x="24" y="29"/>
                  </a:cubicBezTo>
                  <a:cubicBezTo>
                    <a:pt x="24" y="22"/>
                    <a:pt x="24" y="22"/>
                    <a:pt x="24" y="22"/>
                  </a:cubicBezTo>
                  <a:cubicBezTo>
                    <a:pt x="24" y="13"/>
                    <a:pt x="31" y="6"/>
                    <a:pt x="39" y="6"/>
                  </a:cubicBezTo>
                  <a:cubicBezTo>
                    <a:pt x="48" y="6"/>
                    <a:pt x="55" y="13"/>
                    <a:pt x="55" y="22"/>
                  </a:cubicBezTo>
                  <a:cubicBezTo>
                    <a:pt x="55" y="29"/>
                    <a:pt x="55" y="29"/>
                    <a:pt x="55" y="29"/>
                  </a:cubicBezTo>
                  <a:cubicBezTo>
                    <a:pt x="55" y="30"/>
                    <a:pt x="55" y="30"/>
                    <a:pt x="55" y="30"/>
                  </a:cubicBezTo>
                  <a:cubicBezTo>
                    <a:pt x="55" y="63"/>
                    <a:pt x="55" y="63"/>
                    <a:pt x="55" y="63"/>
                  </a:cubicBezTo>
                  <a:cubicBezTo>
                    <a:pt x="62" y="63"/>
                    <a:pt x="62" y="63"/>
                    <a:pt x="62" y="63"/>
                  </a:cubicBezTo>
                  <a:cubicBezTo>
                    <a:pt x="71" y="63"/>
                    <a:pt x="79" y="55"/>
                    <a:pt x="79" y="46"/>
                  </a:cubicBezTo>
                  <a:cubicBezTo>
                    <a:pt x="79" y="37"/>
                    <a:pt x="71" y="29"/>
                    <a:pt x="62"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solidFill>
                  <a:schemeClr val="bg1">
                    <a:lumMod val="50000"/>
                  </a:schemeClr>
                </a:solidFill>
              </a:endParaRPr>
            </a:p>
          </p:txBody>
        </p:sp>
      </p:grpSp>
      <p:grpSp>
        <p:nvGrpSpPr>
          <p:cNvPr id="4" name="组合 3"/>
          <p:cNvGrpSpPr/>
          <p:nvPr/>
        </p:nvGrpSpPr>
        <p:grpSpPr>
          <a:xfrm>
            <a:off x="6568018" y="3048914"/>
            <a:ext cx="1352549" cy="1352967"/>
            <a:chOff x="6568018" y="2928599"/>
            <a:chExt cx="1352549" cy="1352967"/>
          </a:xfrm>
        </p:grpSpPr>
        <p:sp>
          <p:nvSpPr>
            <p:cNvPr id="37908" name="Oval 20"/>
            <p:cNvSpPr>
              <a:spLocks noChangeArrowheads="1"/>
            </p:cNvSpPr>
            <p:nvPr/>
          </p:nvSpPr>
          <p:spPr bwMode="auto">
            <a:xfrm>
              <a:off x="6568018" y="2928599"/>
              <a:ext cx="1352549" cy="1352967"/>
            </a:xfrm>
            <a:prstGeom prst="ellipse">
              <a:avLst/>
            </a:prstGeom>
            <a:noFill/>
            <a:ln w="20701">
              <a:solidFill>
                <a:srgbClr val="ED5858"/>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chemeClr val="bg1">
                    <a:lumMod val="50000"/>
                  </a:schemeClr>
                </a:solidFill>
              </a:endParaRPr>
            </a:p>
          </p:txBody>
        </p:sp>
        <p:sp>
          <p:nvSpPr>
            <p:cNvPr id="37909" name="Oval 21"/>
            <p:cNvSpPr>
              <a:spLocks noChangeArrowheads="1"/>
            </p:cNvSpPr>
            <p:nvPr/>
          </p:nvSpPr>
          <p:spPr bwMode="auto">
            <a:xfrm>
              <a:off x="6921502" y="3282191"/>
              <a:ext cx="647700" cy="645783"/>
            </a:xfrm>
            <a:prstGeom prst="ellipse">
              <a:avLst/>
            </a:prstGeom>
            <a:solidFill>
              <a:srgbClr val="ED5858"/>
            </a:solidFill>
            <a:ln>
              <a:noFill/>
            </a:ln>
          </p:spPr>
          <p:txBody>
            <a:bodyPr/>
            <a:lstStyle/>
            <a:p>
              <a:endParaRPr lang="zh-CN" altLang="en-US" sz="2400">
                <a:solidFill>
                  <a:schemeClr val="bg1">
                    <a:lumMod val="50000"/>
                  </a:schemeClr>
                </a:solidFill>
              </a:endParaRPr>
            </a:p>
          </p:txBody>
        </p:sp>
        <p:grpSp>
          <p:nvGrpSpPr>
            <p:cNvPr id="37918" name="Group 30"/>
            <p:cNvGrpSpPr>
              <a:grpSpLocks/>
            </p:cNvGrpSpPr>
            <p:nvPr/>
          </p:nvGrpSpPr>
          <p:grpSpPr bwMode="auto">
            <a:xfrm>
              <a:off x="7105651" y="3491805"/>
              <a:ext cx="277283" cy="226552"/>
              <a:chOff x="0" y="0"/>
              <a:chExt cx="131" cy="107"/>
            </a:xfrm>
          </p:grpSpPr>
          <p:sp>
            <p:nvSpPr>
              <p:cNvPr id="37919" name="Oval 31"/>
              <p:cNvSpPr>
                <a:spLocks noChangeArrowheads="1"/>
              </p:cNvSpPr>
              <p:nvPr/>
            </p:nvSpPr>
            <p:spPr bwMode="auto">
              <a:xfrm>
                <a:off x="49" y="46"/>
                <a:ext cx="32" cy="3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solidFill>
                    <a:schemeClr val="bg1">
                      <a:lumMod val="50000"/>
                    </a:schemeClr>
                  </a:solidFill>
                </a:endParaRPr>
              </a:p>
            </p:txBody>
          </p:sp>
          <p:sp>
            <p:nvSpPr>
              <p:cNvPr id="37920" name="Freeform 32"/>
              <p:cNvSpPr>
                <a:spLocks noEditPoints="1"/>
              </p:cNvSpPr>
              <p:nvPr/>
            </p:nvSpPr>
            <p:spPr bwMode="auto">
              <a:xfrm>
                <a:off x="0" y="0"/>
                <a:ext cx="131" cy="107"/>
              </a:xfrm>
              <a:custGeom>
                <a:avLst/>
                <a:gdLst>
                  <a:gd name="T0" fmla="*/ 75 w 78"/>
                  <a:gd name="T1" fmla="*/ 11 h 63"/>
                  <a:gd name="T2" fmla="*/ 56 w 78"/>
                  <a:gd name="T3" fmla="*/ 11 h 63"/>
                  <a:gd name="T4" fmla="*/ 53 w 78"/>
                  <a:gd name="T5" fmla="*/ 8 h 63"/>
                  <a:gd name="T6" fmla="*/ 53 w 78"/>
                  <a:gd name="T7" fmla="*/ 3 h 63"/>
                  <a:gd name="T8" fmla="*/ 50 w 78"/>
                  <a:gd name="T9" fmla="*/ 0 h 63"/>
                  <a:gd name="T10" fmla="*/ 28 w 78"/>
                  <a:gd name="T11" fmla="*/ 0 h 63"/>
                  <a:gd name="T12" fmla="*/ 25 w 78"/>
                  <a:gd name="T13" fmla="*/ 3 h 63"/>
                  <a:gd name="T14" fmla="*/ 25 w 78"/>
                  <a:gd name="T15" fmla="*/ 8 h 63"/>
                  <a:gd name="T16" fmla="*/ 22 w 78"/>
                  <a:gd name="T17" fmla="*/ 11 h 63"/>
                  <a:gd name="T18" fmla="*/ 3 w 78"/>
                  <a:gd name="T19" fmla="*/ 11 h 63"/>
                  <a:gd name="T20" fmla="*/ 0 w 78"/>
                  <a:gd name="T21" fmla="*/ 14 h 63"/>
                  <a:gd name="T22" fmla="*/ 0 w 78"/>
                  <a:gd name="T23" fmla="*/ 60 h 63"/>
                  <a:gd name="T24" fmla="*/ 3 w 78"/>
                  <a:gd name="T25" fmla="*/ 63 h 63"/>
                  <a:gd name="T26" fmla="*/ 75 w 78"/>
                  <a:gd name="T27" fmla="*/ 63 h 63"/>
                  <a:gd name="T28" fmla="*/ 78 w 78"/>
                  <a:gd name="T29" fmla="*/ 60 h 63"/>
                  <a:gd name="T30" fmla="*/ 78 w 78"/>
                  <a:gd name="T31" fmla="*/ 14 h 63"/>
                  <a:gd name="T32" fmla="*/ 75 w 78"/>
                  <a:gd name="T33" fmla="*/ 11 h 63"/>
                  <a:gd name="T34" fmla="*/ 39 w 78"/>
                  <a:gd name="T35" fmla="*/ 53 h 63"/>
                  <a:gd name="T36" fmla="*/ 23 w 78"/>
                  <a:gd name="T37" fmla="*/ 37 h 63"/>
                  <a:gd name="T38" fmla="*/ 39 w 78"/>
                  <a:gd name="T39" fmla="*/ 21 h 63"/>
                  <a:gd name="T40" fmla="*/ 55 w 78"/>
                  <a:gd name="T41" fmla="*/ 37 h 63"/>
                  <a:gd name="T42" fmla="*/ 39 w 78"/>
                  <a:gd name="T43" fmla="*/ 53 h 63"/>
                  <a:gd name="T44" fmla="*/ 67 w 78"/>
                  <a:gd name="T45" fmla="*/ 28 h 63"/>
                  <a:gd name="T46" fmla="*/ 63 w 78"/>
                  <a:gd name="T47" fmla="*/ 24 h 63"/>
                  <a:gd name="T48" fmla="*/ 67 w 78"/>
                  <a:gd name="T49" fmla="*/ 20 h 63"/>
                  <a:gd name="T50" fmla="*/ 71 w 78"/>
                  <a:gd name="T51" fmla="*/ 24 h 63"/>
                  <a:gd name="T52" fmla="*/ 67 w 78"/>
                  <a:gd name="T53" fmla="*/ 2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8" h="63">
                    <a:moveTo>
                      <a:pt x="75" y="11"/>
                    </a:moveTo>
                    <a:cubicBezTo>
                      <a:pt x="56" y="11"/>
                      <a:pt x="56" y="11"/>
                      <a:pt x="56" y="11"/>
                    </a:cubicBezTo>
                    <a:cubicBezTo>
                      <a:pt x="55" y="11"/>
                      <a:pt x="53" y="10"/>
                      <a:pt x="53" y="8"/>
                    </a:cubicBezTo>
                    <a:cubicBezTo>
                      <a:pt x="53" y="3"/>
                      <a:pt x="53" y="3"/>
                      <a:pt x="53" y="3"/>
                    </a:cubicBezTo>
                    <a:cubicBezTo>
                      <a:pt x="53" y="1"/>
                      <a:pt x="52" y="0"/>
                      <a:pt x="50" y="0"/>
                    </a:cubicBezTo>
                    <a:cubicBezTo>
                      <a:pt x="28" y="0"/>
                      <a:pt x="28" y="0"/>
                      <a:pt x="28" y="0"/>
                    </a:cubicBezTo>
                    <a:cubicBezTo>
                      <a:pt x="26" y="0"/>
                      <a:pt x="25" y="1"/>
                      <a:pt x="25" y="3"/>
                    </a:cubicBezTo>
                    <a:cubicBezTo>
                      <a:pt x="25" y="8"/>
                      <a:pt x="25" y="8"/>
                      <a:pt x="25" y="8"/>
                    </a:cubicBezTo>
                    <a:cubicBezTo>
                      <a:pt x="25" y="10"/>
                      <a:pt x="23" y="11"/>
                      <a:pt x="22" y="11"/>
                    </a:cubicBezTo>
                    <a:cubicBezTo>
                      <a:pt x="3" y="11"/>
                      <a:pt x="3" y="11"/>
                      <a:pt x="3" y="11"/>
                    </a:cubicBezTo>
                    <a:cubicBezTo>
                      <a:pt x="1" y="11"/>
                      <a:pt x="0" y="13"/>
                      <a:pt x="0" y="14"/>
                    </a:cubicBezTo>
                    <a:cubicBezTo>
                      <a:pt x="0" y="60"/>
                      <a:pt x="0" y="60"/>
                      <a:pt x="0" y="60"/>
                    </a:cubicBezTo>
                    <a:cubicBezTo>
                      <a:pt x="0" y="61"/>
                      <a:pt x="1" y="63"/>
                      <a:pt x="3" y="63"/>
                    </a:cubicBezTo>
                    <a:cubicBezTo>
                      <a:pt x="75" y="63"/>
                      <a:pt x="75" y="63"/>
                      <a:pt x="75" y="63"/>
                    </a:cubicBezTo>
                    <a:cubicBezTo>
                      <a:pt x="77" y="63"/>
                      <a:pt x="78" y="61"/>
                      <a:pt x="78" y="60"/>
                    </a:cubicBezTo>
                    <a:cubicBezTo>
                      <a:pt x="78" y="14"/>
                      <a:pt x="78" y="14"/>
                      <a:pt x="78" y="14"/>
                    </a:cubicBezTo>
                    <a:cubicBezTo>
                      <a:pt x="78" y="13"/>
                      <a:pt x="77" y="11"/>
                      <a:pt x="75" y="11"/>
                    </a:cubicBezTo>
                    <a:close/>
                    <a:moveTo>
                      <a:pt x="39" y="53"/>
                    </a:moveTo>
                    <a:cubicBezTo>
                      <a:pt x="30" y="53"/>
                      <a:pt x="23" y="46"/>
                      <a:pt x="23" y="37"/>
                    </a:cubicBezTo>
                    <a:cubicBezTo>
                      <a:pt x="23" y="28"/>
                      <a:pt x="30" y="21"/>
                      <a:pt x="39" y="21"/>
                    </a:cubicBezTo>
                    <a:cubicBezTo>
                      <a:pt x="48" y="21"/>
                      <a:pt x="55" y="28"/>
                      <a:pt x="55" y="37"/>
                    </a:cubicBezTo>
                    <a:cubicBezTo>
                      <a:pt x="55" y="46"/>
                      <a:pt x="48" y="53"/>
                      <a:pt x="39" y="53"/>
                    </a:cubicBezTo>
                    <a:close/>
                    <a:moveTo>
                      <a:pt x="67" y="28"/>
                    </a:moveTo>
                    <a:cubicBezTo>
                      <a:pt x="65" y="28"/>
                      <a:pt x="63" y="26"/>
                      <a:pt x="63" y="24"/>
                    </a:cubicBezTo>
                    <a:cubicBezTo>
                      <a:pt x="63" y="22"/>
                      <a:pt x="65" y="20"/>
                      <a:pt x="67" y="20"/>
                    </a:cubicBezTo>
                    <a:cubicBezTo>
                      <a:pt x="69" y="20"/>
                      <a:pt x="71" y="22"/>
                      <a:pt x="71" y="24"/>
                    </a:cubicBezTo>
                    <a:cubicBezTo>
                      <a:pt x="71" y="26"/>
                      <a:pt x="69" y="28"/>
                      <a:pt x="67"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solidFill>
                    <a:schemeClr val="bg1">
                      <a:lumMod val="50000"/>
                    </a:schemeClr>
                  </a:solidFill>
                </a:endParaRPr>
              </a:p>
            </p:txBody>
          </p:sp>
          <p:sp>
            <p:nvSpPr>
              <p:cNvPr id="37921" name="Oval 33"/>
              <p:cNvSpPr>
                <a:spLocks noChangeArrowheads="1"/>
              </p:cNvSpPr>
              <p:nvPr/>
            </p:nvSpPr>
            <p:spPr bwMode="auto">
              <a:xfrm>
                <a:off x="9" y="14"/>
                <a:ext cx="13"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solidFill>
                    <a:schemeClr val="bg1">
                      <a:lumMod val="50000"/>
                    </a:schemeClr>
                  </a:solidFill>
                </a:endParaRPr>
              </a:p>
            </p:txBody>
          </p:sp>
          <p:sp>
            <p:nvSpPr>
              <p:cNvPr id="37922" name="Oval 34"/>
              <p:cNvSpPr>
                <a:spLocks noChangeArrowheads="1"/>
              </p:cNvSpPr>
              <p:nvPr/>
            </p:nvSpPr>
            <p:spPr bwMode="auto">
              <a:xfrm>
                <a:off x="25" y="14"/>
                <a:ext cx="12" cy="1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solidFill>
                    <a:schemeClr val="bg1">
                      <a:lumMod val="50000"/>
                    </a:schemeClr>
                  </a:solidFill>
                </a:endParaRPr>
              </a:p>
            </p:txBody>
          </p:sp>
        </p:grpSp>
      </p:grpSp>
      <p:grpSp>
        <p:nvGrpSpPr>
          <p:cNvPr id="2" name="组合 1"/>
          <p:cNvGrpSpPr/>
          <p:nvPr/>
        </p:nvGrpSpPr>
        <p:grpSpPr>
          <a:xfrm>
            <a:off x="1964269" y="3048914"/>
            <a:ext cx="1350433" cy="1352967"/>
            <a:chOff x="1964269" y="2928599"/>
            <a:chExt cx="1350433" cy="1352967"/>
          </a:xfrm>
        </p:grpSpPr>
        <p:sp>
          <p:nvSpPr>
            <p:cNvPr id="37900" name="Oval 12"/>
            <p:cNvSpPr>
              <a:spLocks noChangeArrowheads="1"/>
            </p:cNvSpPr>
            <p:nvPr/>
          </p:nvSpPr>
          <p:spPr bwMode="auto">
            <a:xfrm>
              <a:off x="1964269" y="2928599"/>
              <a:ext cx="1350433" cy="1352967"/>
            </a:xfrm>
            <a:prstGeom prst="ellipse">
              <a:avLst/>
            </a:prstGeom>
            <a:noFill/>
            <a:ln w="20701">
              <a:solidFill>
                <a:srgbClr val="ED5858"/>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solidFill>
                  <a:schemeClr val="bg1">
                    <a:lumMod val="50000"/>
                  </a:schemeClr>
                </a:solidFill>
              </a:endParaRPr>
            </a:p>
          </p:txBody>
        </p:sp>
        <p:sp>
          <p:nvSpPr>
            <p:cNvPr id="37901" name="Oval 13"/>
            <p:cNvSpPr>
              <a:spLocks noChangeArrowheads="1"/>
            </p:cNvSpPr>
            <p:nvPr/>
          </p:nvSpPr>
          <p:spPr bwMode="auto">
            <a:xfrm>
              <a:off x="2317751" y="3282191"/>
              <a:ext cx="643467" cy="645783"/>
            </a:xfrm>
            <a:prstGeom prst="ellipse">
              <a:avLst/>
            </a:prstGeom>
            <a:solidFill>
              <a:srgbClr val="ED5858"/>
            </a:solidFill>
            <a:ln>
              <a:noFill/>
            </a:ln>
          </p:spPr>
          <p:txBody>
            <a:bodyPr/>
            <a:lstStyle/>
            <a:p>
              <a:endParaRPr lang="zh-CN" altLang="en-US" sz="2400">
                <a:solidFill>
                  <a:schemeClr val="bg1">
                    <a:lumMod val="50000"/>
                  </a:schemeClr>
                </a:solidFill>
              </a:endParaRPr>
            </a:p>
          </p:txBody>
        </p:sp>
        <p:sp>
          <p:nvSpPr>
            <p:cNvPr id="37923" name="Freeform 35"/>
            <p:cNvSpPr>
              <a:spLocks noEditPoints="1"/>
            </p:cNvSpPr>
            <p:nvPr/>
          </p:nvSpPr>
          <p:spPr bwMode="auto">
            <a:xfrm>
              <a:off x="2484967" y="3474867"/>
              <a:ext cx="298451" cy="260429"/>
            </a:xfrm>
            <a:custGeom>
              <a:avLst/>
              <a:gdLst>
                <a:gd name="T0" fmla="*/ 79 w 84"/>
                <a:gd name="T1" fmla="*/ 52 h 73"/>
                <a:gd name="T2" fmla="*/ 70 w 84"/>
                <a:gd name="T3" fmla="*/ 45 h 73"/>
                <a:gd name="T4" fmla="*/ 60 w 84"/>
                <a:gd name="T5" fmla="*/ 8 h 73"/>
                <a:gd name="T6" fmla="*/ 38 w 84"/>
                <a:gd name="T7" fmla="*/ 0 h 73"/>
                <a:gd name="T8" fmla="*/ 12 w 84"/>
                <a:gd name="T9" fmla="*/ 12 h 73"/>
                <a:gd name="T10" fmla="*/ 16 w 84"/>
                <a:gd name="T11" fmla="*/ 59 h 73"/>
                <a:gd name="T12" fmla="*/ 38 w 84"/>
                <a:gd name="T13" fmla="*/ 67 h 73"/>
                <a:gd name="T14" fmla="*/ 55 w 84"/>
                <a:gd name="T15" fmla="*/ 63 h 73"/>
                <a:gd name="T16" fmla="*/ 63 w 84"/>
                <a:gd name="T17" fmla="*/ 70 h 73"/>
                <a:gd name="T18" fmla="*/ 71 w 84"/>
                <a:gd name="T19" fmla="*/ 73 h 73"/>
                <a:gd name="T20" fmla="*/ 80 w 84"/>
                <a:gd name="T21" fmla="*/ 69 h 73"/>
                <a:gd name="T22" fmla="*/ 79 w 84"/>
                <a:gd name="T23" fmla="*/ 52 h 73"/>
                <a:gd name="T24" fmla="*/ 19 w 84"/>
                <a:gd name="T25" fmla="*/ 35 h 73"/>
                <a:gd name="T26" fmla="*/ 23 w 84"/>
                <a:gd name="T27" fmla="*/ 21 h 73"/>
                <a:gd name="T28" fmla="*/ 38 w 84"/>
                <a:gd name="T29" fmla="*/ 14 h 73"/>
                <a:gd name="T30" fmla="*/ 51 w 84"/>
                <a:gd name="T31" fmla="*/ 19 h 73"/>
                <a:gd name="T32" fmla="*/ 57 w 84"/>
                <a:gd name="T33" fmla="*/ 32 h 73"/>
                <a:gd name="T34" fmla="*/ 53 w 84"/>
                <a:gd name="T35" fmla="*/ 46 h 73"/>
                <a:gd name="T36" fmla="*/ 38 w 84"/>
                <a:gd name="T37" fmla="*/ 53 h 73"/>
                <a:gd name="T38" fmla="*/ 26 w 84"/>
                <a:gd name="T39" fmla="*/ 48 h 73"/>
                <a:gd name="T40" fmla="*/ 19 w 84"/>
                <a:gd name="T41" fmla="*/ 3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73">
                  <a:moveTo>
                    <a:pt x="79" y="52"/>
                  </a:moveTo>
                  <a:cubicBezTo>
                    <a:pt x="70" y="45"/>
                    <a:pt x="70" y="45"/>
                    <a:pt x="70" y="45"/>
                  </a:cubicBezTo>
                  <a:cubicBezTo>
                    <a:pt x="75" y="32"/>
                    <a:pt x="71" y="17"/>
                    <a:pt x="60" y="8"/>
                  </a:cubicBezTo>
                  <a:cubicBezTo>
                    <a:pt x="54" y="3"/>
                    <a:pt x="46" y="0"/>
                    <a:pt x="38" y="0"/>
                  </a:cubicBezTo>
                  <a:cubicBezTo>
                    <a:pt x="28" y="0"/>
                    <a:pt x="19" y="4"/>
                    <a:pt x="12" y="12"/>
                  </a:cubicBezTo>
                  <a:cubicBezTo>
                    <a:pt x="0" y="26"/>
                    <a:pt x="2" y="47"/>
                    <a:pt x="16" y="59"/>
                  </a:cubicBezTo>
                  <a:cubicBezTo>
                    <a:pt x="23" y="64"/>
                    <a:pt x="30" y="67"/>
                    <a:pt x="38" y="67"/>
                  </a:cubicBezTo>
                  <a:cubicBezTo>
                    <a:pt x="44" y="67"/>
                    <a:pt x="50" y="66"/>
                    <a:pt x="55" y="63"/>
                  </a:cubicBezTo>
                  <a:cubicBezTo>
                    <a:pt x="63" y="70"/>
                    <a:pt x="63" y="70"/>
                    <a:pt x="63" y="70"/>
                  </a:cubicBezTo>
                  <a:cubicBezTo>
                    <a:pt x="66" y="72"/>
                    <a:pt x="68" y="73"/>
                    <a:pt x="71" y="73"/>
                  </a:cubicBezTo>
                  <a:cubicBezTo>
                    <a:pt x="75" y="73"/>
                    <a:pt x="78" y="71"/>
                    <a:pt x="80" y="69"/>
                  </a:cubicBezTo>
                  <a:cubicBezTo>
                    <a:pt x="84" y="64"/>
                    <a:pt x="84" y="56"/>
                    <a:pt x="79" y="52"/>
                  </a:cubicBezTo>
                  <a:close/>
                  <a:moveTo>
                    <a:pt x="19" y="35"/>
                  </a:moveTo>
                  <a:cubicBezTo>
                    <a:pt x="18" y="30"/>
                    <a:pt x="20" y="25"/>
                    <a:pt x="23" y="21"/>
                  </a:cubicBezTo>
                  <a:cubicBezTo>
                    <a:pt x="27" y="17"/>
                    <a:pt x="32" y="14"/>
                    <a:pt x="38" y="14"/>
                  </a:cubicBezTo>
                  <a:cubicBezTo>
                    <a:pt x="43" y="14"/>
                    <a:pt x="47" y="16"/>
                    <a:pt x="51" y="19"/>
                  </a:cubicBezTo>
                  <a:cubicBezTo>
                    <a:pt x="55" y="22"/>
                    <a:pt x="57" y="27"/>
                    <a:pt x="57" y="32"/>
                  </a:cubicBezTo>
                  <a:cubicBezTo>
                    <a:pt x="58" y="37"/>
                    <a:pt x="56" y="42"/>
                    <a:pt x="53" y="46"/>
                  </a:cubicBezTo>
                  <a:cubicBezTo>
                    <a:pt x="49" y="50"/>
                    <a:pt x="44" y="53"/>
                    <a:pt x="38" y="53"/>
                  </a:cubicBezTo>
                  <a:cubicBezTo>
                    <a:pt x="34" y="53"/>
                    <a:pt x="29" y="51"/>
                    <a:pt x="26" y="48"/>
                  </a:cubicBezTo>
                  <a:cubicBezTo>
                    <a:pt x="22" y="45"/>
                    <a:pt x="19" y="40"/>
                    <a:pt x="19"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solidFill>
                  <a:schemeClr val="bg1">
                    <a:lumMod val="50000"/>
                  </a:schemeClr>
                </a:solidFill>
              </a:endParaRPr>
            </a:p>
          </p:txBody>
        </p:sp>
      </p:grpSp>
      <p:grpSp>
        <p:nvGrpSpPr>
          <p:cNvPr id="6" name="组合 5"/>
          <p:cNvGrpSpPr/>
          <p:nvPr/>
        </p:nvGrpSpPr>
        <p:grpSpPr>
          <a:xfrm>
            <a:off x="1258417" y="1634650"/>
            <a:ext cx="2497236" cy="1021630"/>
            <a:chOff x="1258417" y="1514335"/>
            <a:chExt cx="2497236" cy="1021630"/>
          </a:xfrm>
        </p:grpSpPr>
        <p:sp>
          <p:nvSpPr>
            <p:cNvPr id="33" name="文本框 32"/>
            <p:cNvSpPr txBox="1"/>
            <p:nvPr/>
          </p:nvSpPr>
          <p:spPr>
            <a:xfrm>
              <a:off x="1860631" y="1514335"/>
              <a:ext cx="1584000"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点击添加标题</a:t>
              </a:r>
            </a:p>
          </p:txBody>
        </p:sp>
        <p:sp>
          <p:nvSpPr>
            <p:cNvPr id="34" name="文本框 33"/>
            <p:cNvSpPr txBox="1"/>
            <p:nvPr/>
          </p:nvSpPr>
          <p:spPr>
            <a:xfrm>
              <a:off x="1258417" y="1803457"/>
              <a:ext cx="2497236" cy="732508"/>
            </a:xfrm>
            <a:prstGeom prst="rect">
              <a:avLst/>
            </a:prstGeom>
            <a:noFill/>
          </p:spPr>
          <p:txBody>
            <a:bodyPr wrap="square" rtlCol="0">
              <a:spAutoFit/>
            </a:bodyPr>
            <a:lstStyle/>
            <a:p>
              <a:pPr algn="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a:t>
              </a:r>
              <a:endPar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a:t>
              </a:r>
            </a:p>
          </p:txBody>
        </p:sp>
      </p:grpSp>
      <p:grpSp>
        <p:nvGrpSpPr>
          <p:cNvPr id="7" name="组合 6"/>
          <p:cNvGrpSpPr/>
          <p:nvPr/>
        </p:nvGrpSpPr>
        <p:grpSpPr>
          <a:xfrm>
            <a:off x="5846902" y="1634650"/>
            <a:ext cx="2497236" cy="1021630"/>
            <a:chOff x="5846902" y="1514335"/>
            <a:chExt cx="2497236" cy="1021630"/>
          </a:xfrm>
        </p:grpSpPr>
        <p:sp>
          <p:nvSpPr>
            <p:cNvPr id="39" name="文本框 38"/>
            <p:cNvSpPr txBox="1"/>
            <p:nvPr/>
          </p:nvSpPr>
          <p:spPr>
            <a:xfrm>
              <a:off x="6449116" y="1514335"/>
              <a:ext cx="1584000"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点击添加标题</a:t>
              </a:r>
            </a:p>
          </p:txBody>
        </p:sp>
        <p:sp>
          <p:nvSpPr>
            <p:cNvPr id="40" name="文本框 39"/>
            <p:cNvSpPr txBox="1"/>
            <p:nvPr/>
          </p:nvSpPr>
          <p:spPr>
            <a:xfrm>
              <a:off x="5846902" y="1803457"/>
              <a:ext cx="2497236" cy="732508"/>
            </a:xfrm>
            <a:prstGeom prst="rect">
              <a:avLst/>
            </a:prstGeom>
            <a:noFill/>
          </p:spPr>
          <p:txBody>
            <a:bodyPr wrap="square" rtlCol="0">
              <a:spAutoFit/>
            </a:bodyPr>
            <a:lstStyle/>
            <a:p>
              <a:pPr algn="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a:t>
              </a:r>
              <a:endPar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a:t>
              </a:r>
            </a:p>
          </p:txBody>
        </p:sp>
      </p:grpSp>
      <p:grpSp>
        <p:nvGrpSpPr>
          <p:cNvPr id="8" name="组合 7"/>
          <p:cNvGrpSpPr/>
          <p:nvPr/>
        </p:nvGrpSpPr>
        <p:grpSpPr>
          <a:xfrm>
            <a:off x="8140925" y="4795266"/>
            <a:ext cx="2497236" cy="1021630"/>
            <a:chOff x="8140925" y="4674951"/>
            <a:chExt cx="2497236" cy="1021630"/>
          </a:xfrm>
        </p:grpSpPr>
        <p:sp>
          <p:nvSpPr>
            <p:cNvPr id="41" name="文本框 40"/>
            <p:cNvSpPr txBox="1"/>
            <p:nvPr/>
          </p:nvSpPr>
          <p:spPr>
            <a:xfrm>
              <a:off x="8743139" y="4674951"/>
              <a:ext cx="1584000"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点击添加标题</a:t>
              </a:r>
            </a:p>
          </p:txBody>
        </p:sp>
        <p:sp>
          <p:nvSpPr>
            <p:cNvPr id="42" name="文本框 41"/>
            <p:cNvSpPr txBox="1"/>
            <p:nvPr/>
          </p:nvSpPr>
          <p:spPr>
            <a:xfrm>
              <a:off x="8140925" y="4964073"/>
              <a:ext cx="2497236" cy="732508"/>
            </a:xfrm>
            <a:prstGeom prst="rect">
              <a:avLst/>
            </a:prstGeom>
            <a:noFill/>
          </p:spPr>
          <p:txBody>
            <a:bodyPr wrap="square" rtlCol="0">
              <a:spAutoFit/>
            </a:bodyPr>
            <a:lstStyle/>
            <a:p>
              <a:pPr algn="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a:t>
              </a:r>
              <a:endPar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a:t>
              </a:r>
            </a:p>
          </p:txBody>
        </p:sp>
      </p:grpSp>
      <p:grpSp>
        <p:nvGrpSpPr>
          <p:cNvPr id="9" name="组合 8"/>
          <p:cNvGrpSpPr/>
          <p:nvPr/>
        </p:nvGrpSpPr>
        <p:grpSpPr>
          <a:xfrm>
            <a:off x="3544957" y="4795266"/>
            <a:ext cx="2497236" cy="1021630"/>
            <a:chOff x="3544957" y="4674951"/>
            <a:chExt cx="2497236" cy="1021630"/>
          </a:xfrm>
        </p:grpSpPr>
        <p:sp>
          <p:nvSpPr>
            <p:cNvPr id="43" name="文本框 42"/>
            <p:cNvSpPr txBox="1"/>
            <p:nvPr/>
          </p:nvSpPr>
          <p:spPr>
            <a:xfrm>
              <a:off x="4147171" y="4674951"/>
              <a:ext cx="1584000" cy="369332"/>
            </a:xfrm>
            <a:prstGeom prst="rect">
              <a:avLst/>
            </a:prstGeom>
            <a:noFill/>
          </p:spPr>
          <p:txBody>
            <a:bodyPr wrap="square" rtlCol="0">
              <a:spAutoFit/>
            </a:bodyPr>
            <a:lstStyle/>
            <a:p>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点击添加标题</a:t>
              </a:r>
            </a:p>
          </p:txBody>
        </p:sp>
        <p:sp>
          <p:nvSpPr>
            <p:cNvPr id="44" name="文本框 43"/>
            <p:cNvSpPr txBox="1"/>
            <p:nvPr/>
          </p:nvSpPr>
          <p:spPr>
            <a:xfrm>
              <a:off x="3544957" y="4964073"/>
              <a:ext cx="2497236" cy="732508"/>
            </a:xfrm>
            <a:prstGeom prst="rect">
              <a:avLst/>
            </a:prstGeom>
            <a:noFill/>
          </p:spPr>
          <p:txBody>
            <a:bodyPr wrap="square" rtlCol="0">
              <a:spAutoFit/>
            </a:bodyPr>
            <a:lstStyle/>
            <a:p>
              <a:pPr algn="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a:t>
              </a:r>
              <a:endPar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gn="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a:t>
              </a:r>
            </a:p>
          </p:txBody>
        </p:sp>
      </p:grpSp>
      <p:sp>
        <p:nvSpPr>
          <p:cNvPr id="45" name="矩形 80"/>
          <p:cNvSpPr>
            <a:spLocks noChangeArrowheads="1"/>
          </p:cNvSpPr>
          <p:nvPr/>
        </p:nvSpPr>
        <p:spPr bwMode="auto">
          <a:xfrm>
            <a:off x="834952" y="355104"/>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公司制度遵守情况</a:t>
            </a:r>
          </a:p>
        </p:txBody>
      </p:sp>
    </p:spTree>
    <p:extLst>
      <p:ext uri="{BB962C8B-B14F-4D97-AF65-F5344CB8AC3E}">
        <p14:creationId xmlns:p14="http://schemas.microsoft.com/office/powerpoint/2010/main" val="22804864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500"/>
                                        <p:tgtEl>
                                          <p:spTgt spid="45"/>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37903"/>
                                        </p:tgtEl>
                                        <p:attrNameLst>
                                          <p:attrName>style.visibility</p:attrName>
                                        </p:attrNameLst>
                                      </p:cBhvr>
                                      <p:to>
                                        <p:strVal val="visible"/>
                                      </p:to>
                                    </p:set>
                                    <p:animEffect transition="in" filter="wipe(down)">
                                      <p:cBhvr>
                                        <p:cTn id="17" dur="500"/>
                                        <p:tgtEl>
                                          <p:spTgt spid="37903"/>
                                        </p:tgtEl>
                                      </p:cBhvr>
                                    </p:animEffect>
                                  </p:childTnLst>
                                </p:cTn>
                              </p:par>
                            </p:childTnLst>
                          </p:cTn>
                        </p:par>
                        <p:par>
                          <p:cTn id="18" fill="hold">
                            <p:stCondLst>
                              <p:cond delay="2000"/>
                            </p:stCondLst>
                            <p:childTnLst>
                              <p:par>
                                <p:cTn id="19" presetID="6" presetClass="entr" presetSubtype="16"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circle(in)">
                                      <p:cBhvr>
                                        <p:cTn id="21" dur="2000"/>
                                        <p:tgtEl>
                                          <p:spTgt spid="6"/>
                                        </p:tgtEl>
                                      </p:cBhvr>
                                    </p:animEffect>
                                  </p:childTnLst>
                                </p:cTn>
                              </p:par>
                            </p:childTnLst>
                          </p:cTn>
                        </p:par>
                        <p:par>
                          <p:cTn id="22" fill="hold">
                            <p:stCondLst>
                              <p:cond delay="4000"/>
                            </p:stCondLst>
                            <p:childTnLst>
                              <p:par>
                                <p:cTn id="23" presetID="42"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anim calcmode="lin" valueType="num">
                                      <p:cBhvr>
                                        <p:cTn id="26" dur="1000" fill="hold"/>
                                        <p:tgtEl>
                                          <p:spTgt spid="3"/>
                                        </p:tgtEl>
                                        <p:attrNameLst>
                                          <p:attrName>ppt_x</p:attrName>
                                        </p:attrNameLst>
                                      </p:cBhvr>
                                      <p:tavLst>
                                        <p:tav tm="0">
                                          <p:val>
                                            <p:strVal val="#ppt_x"/>
                                          </p:val>
                                        </p:tav>
                                        <p:tav tm="100000">
                                          <p:val>
                                            <p:strVal val="#ppt_x"/>
                                          </p:val>
                                        </p:tav>
                                      </p:tavLst>
                                    </p:anim>
                                    <p:anim calcmode="lin" valueType="num">
                                      <p:cBhvr>
                                        <p:cTn id="27" dur="1000" fill="hold"/>
                                        <p:tgtEl>
                                          <p:spTgt spid="3"/>
                                        </p:tgtEl>
                                        <p:attrNameLst>
                                          <p:attrName>ppt_y</p:attrName>
                                        </p:attrNameLst>
                                      </p:cBhvr>
                                      <p:tavLst>
                                        <p:tav tm="0">
                                          <p:val>
                                            <p:strVal val="#ppt_y+.1"/>
                                          </p:val>
                                        </p:tav>
                                        <p:tav tm="100000">
                                          <p:val>
                                            <p:strVal val="#ppt_y"/>
                                          </p:val>
                                        </p:tav>
                                      </p:tavLst>
                                    </p:anim>
                                  </p:childTnLst>
                                </p:cTn>
                              </p:par>
                            </p:childTnLst>
                          </p:cTn>
                        </p:par>
                        <p:par>
                          <p:cTn id="28" fill="hold">
                            <p:stCondLst>
                              <p:cond delay="5000"/>
                            </p:stCondLst>
                            <p:childTnLst>
                              <p:par>
                                <p:cTn id="29" presetID="22" presetClass="entr" presetSubtype="1" fill="hold" grpId="0" nodeType="afterEffect">
                                  <p:stCondLst>
                                    <p:cond delay="0"/>
                                  </p:stCondLst>
                                  <p:childTnLst>
                                    <p:set>
                                      <p:cBhvr>
                                        <p:cTn id="30" dur="1" fill="hold">
                                          <p:stCondLst>
                                            <p:cond delay="0"/>
                                          </p:stCondLst>
                                        </p:cTn>
                                        <p:tgtEl>
                                          <p:spTgt spid="37907"/>
                                        </p:tgtEl>
                                        <p:attrNameLst>
                                          <p:attrName>style.visibility</p:attrName>
                                        </p:attrNameLst>
                                      </p:cBhvr>
                                      <p:to>
                                        <p:strVal val="visible"/>
                                      </p:to>
                                    </p:set>
                                    <p:animEffect transition="in" filter="wipe(up)">
                                      <p:cBhvr>
                                        <p:cTn id="31" dur="500"/>
                                        <p:tgtEl>
                                          <p:spTgt spid="37907"/>
                                        </p:tgtEl>
                                      </p:cBhvr>
                                    </p:animEffect>
                                  </p:childTnLst>
                                </p:cTn>
                              </p:par>
                            </p:childTnLst>
                          </p:cTn>
                        </p:par>
                        <p:par>
                          <p:cTn id="32" fill="hold">
                            <p:stCondLst>
                              <p:cond delay="5500"/>
                            </p:stCondLst>
                            <p:childTnLst>
                              <p:par>
                                <p:cTn id="33" presetID="6" presetClass="entr" presetSubtype="16"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circle(in)">
                                      <p:cBhvr>
                                        <p:cTn id="35" dur="2000"/>
                                        <p:tgtEl>
                                          <p:spTgt spid="9"/>
                                        </p:tgtEl>
                                      </p:cBhvr>
                                    </p:animEffect>
                                  </p:childTnLst>
                                </p:cTn>
                              </p:par>
                            </p:childTnLst>
                          </p:cTn>
                        </p:par>
                        <p:par>
                          <p:cTn id="36" fill="hold">
                            <p:stCondLst>
                              <p:cond delay="7500"/>
                            </p:stCondLst>
                            <p:childTnLst>
                              <p:par>
                                <p:cTn id="37" presetID="47" presetClass="entr" presetSubtype="0"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1000"/>
                                        <p:tgtEl>
                                          <p:spTgt spid="4"/>
                                        </p:tgtEl>
                                      </p:cBhvr>
                                    </p:animEffect>
                                    <p:anim calcmode="lin" valueType="num">
                                      <p:cBhvr>
                                        <p:cTn id="40" dur="1000" fill="hold"/>
                                        <p:tgtEl>
                                          <p:spTgt spid="4"/>
                                        </p:tgtEl>
                                        <p:attrNameLst>
                                          <p:attrName>ppt_x</p:attrName>
                                        </p:attrNameLst>
                                      </p:cBhvr>
                                      <p:tavLst>
                                        <p:tav tm="0">
                                          <p:val>
                                            <p:strVal val="#ppt_x"/>
                                          </p:val>
                                        </p:tav>
                                        <p:tav tm="100000">
                                          <p:val>
                                            <p:strVal val="#ppt_x"/>
                                          </p:val>
                                        </p:tav>
                                      </p:tavLst>
                                    </p:anim>
                                    <p:anim calcmode="lin" valueType="num">
                                      <p:cBhvr>
                                        <p:cTn id="41" dur="1000" fill="hold"/>
                                        <p:tgtEl>
                                          <p:spTgt spid="4"/>
                                        </p:tgtEl>
                                        <p:attrNameLst>
                                          <p:attrName>ppt_y</p:attrName>
                                        </p:attrNameLst>
                                      </p:cBhvr>
                                      <p:tavLst>
                                        <p:tav tm="0">
                                          <p:val>
                                            <p:strVal val="#ppt_y-.1"/>
                                          </p:val>
                                        </p:tav>
                                        <p:tav tm="100000">
                                          <p:val>
                                            <p:strVal val="#ppt_y"/>
                                          </p:val>
                                        </p:tav>
                                      </p:tavLst>
                                    </p:anim>
                                  </p:childTnLst>
                                </p:cTn>
                              </p:par>
                            </p:childTnLst>
                          </p:cTn>
                        </p:par>
                        <p:par>
                          <p:cTn id="42" fill="hold">
                            <p:stCondLst>
                              <p:cond delay="8500"/>
                            </p:stCondLst>
                            <p:childTnLst>
                              <p:par>
                                <p:cTn id="43" presetID="22" presetClass="entr" presetSubtype="4" fill="hold" grpId="0" nodeType="afterEffect">
                                  <p:stCondLst>
                                    <p:cond delay="0"/>
                                  </p:stCondLst>
                                  <p:childTnLst>
                                    <p:set>
                                      <p:cBhvr>
                                        <p:cTn id="44" dur="1" fill="hold">
                                          <p:stCondLst>
                                            <p:cond delay="0"/>
                                          </p:stCondLst>
                                        </p:cTn>
                                        <p:tgtEl>
                                          <p:spTgt spid="37911"/>
                                        </p:tgtEl>
                                        <p:attrNameLst>
                                          <p:attrName>style.visibility</p:attrName>
                                        </p:attrNameLst>
                                      </p:cBhvr>
                                      <p:to>
                                        <p:strVal val="visible"/>
                                      </p:to>
                                    </p:set>
                                    <p:animEffect transition="in" filter="wipe(down)">
                                      <p:cBhvr>
                                        <p:cTn id="45" dur="500"/>
                                        <p:tgtEl>
                                          <p:spTgt spid="37911"/>
                                        </p:tgtEl>
                                      </p:cBhvr>
                                    </p:animEffect>
                                  </p:childTnLst>
                                </p:cTn>
                              </p:par>
                            </p:childTnLst>
                          </p:cTn>
                        </p:par>
                        <p:par>
                          <p:cTn id="46" fill="hold">
                            <p:stCondLst>
                              <p:cond delay="9000"/>
                            </p:stCondLst>
                            <p:childTnLst>
                              <p:par>
                                <p:cTn id="47" presetID="6" presetClass="entr" presetSubtype="16" fill="hold"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circle(in)">
                                      <p:cBhvr>
                                        <p:cTn id="49" dur="2000"/>
                                        <p:tgtEl>
                                          <p:spTgt spid="7"/>
                                        </p:tgtEl>
                                      </p:cBhvr>
                                    </p:animEffect>
                                  </p:childTnLst>
                                </p:cTn>
                              </p:par>
                            </p:childTnLst>
                          </p:cTn>
                        </p:par>
                        <p:par>
                          <p:cTn id="50" fill="hold">
                            <p:stCondLst>
                              <p:cond delay="11000"/>
                            </p:stCondLst>
                            <p:childTnLst>
                              <p:par>
                                <p:cTn id="51" presetID="42" presetClass="entr" presetSubtype="0"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1000"/>
                                        <p:tgtEl>
                                          <p:spTgt spid="5"/>
                                        </p:tgtEl>
                                      </p:cBhvr>
                                    </p:animEffect>
                                    <p:anim calcmode="lin" valueType="num">
                                      <p:cBhvr>
                                        <p:cTn id="54" dur="1000" fill="hold"/>
                                        <p:tgtEl>
                                          <p:spTgt spid="5"/>
                                        </p:tgtEl>
                                        <p:attrNameLst>
                                          <p:attrName>ppt_x</p:attrName>
                                        </p:attrNameLst>
                                      </p:cBhvr>
                                      <p:tavLst>
                                        <p:tav tm="0">
                                          <p:val>
                                            <p:strVal val="#ppt_x"/>
                                          </p:val>
                                        </p:tav>
                                        <p:tav tm="100000">
                                          <p:val>
                                            <p:strVal val="#ppt_x"/>
                                          </p:val>
                                        </p:tav>
                                      </p:tavLst>
                                    </p:anim>
                                    <p:anim calcmode="lin" valueType="num">
                                      <p:cBhvr>
                                        <p:cTn id="55" dur="1000" fill="hold"/>
                                        <p:tgtEl>
                                          <p:spTgt spid="5"/>
                                        </p:tgtEl>
                                        <p:attrNameLst>
                                          <p:attrName>ppt_y</p:attrName>
                                        </p:attrNameLst>
                                      </p:cBhvr>
                                      <p:tavLst>
                                        <p:tav tm="0">
                                          <p:val>
                                            <p:strVal val="#ppt_y+.1"/>
                                          </p:val>
                                        </p:tav>
                                        <p:tav tm="100000">
                                          <p:val>
                                            <p:strVal val="#ppt_y"/>
                                          </p:val>
                                        </p:tav>
                                      </p:tavLst>
                                    </p:anim>
                                  </p:childTnLst>
                                </p:cTn>
                              </p:par>
                            </p:childTnLst>
                          </p:cTn>
                        </p:par>
                        <p:par>
                          <p:cTn id="56" fill="hold">
                            <p:stCondLst>
                              <p:cond delay="12000"/>
                            </p:stCondLst>
                            <p:childTnLst>
                              <p:par>
                                <p:cTn id="57" presetID="22" presetClass="entr" presetSubtype="1" fill="hold" grpId="0" nodeType="afterEffect">
                                  <p:stCondLst>
                                    <p:cond delay="0"/>
                                  </p:stCondLst>
                                  <p:childTnLst>
                                    <p:set>
                                      <p:cBhvr>
                                        <p:cTn id="58" dur="1" fill="hold">
                                          <p:stCondLst>
                                            <p:cond delay="0"/>
                                          </p:stCondLst>
                                        </p:cTn>
                                        <p:tgtEl>
                                          <p:spTgt spid="37915"/>
                                        </p:tgtEl>
                                        <p:attrNameLst>
                                          <p:attrName>style.visibility</p:attrName>
                                        </p:attrNameLst>
                                      </p:cBhvr>
                                      <p:to>
                                        <p:strVal val="visible"/>
                                      </p:to>
                                    </p:set>
                                    <p:animEffect transition="in" filter="wipe(up)">
                                      <p:cBhvr>
                                        <p:cTn id="59" dur="500"/>
                                        <p:tgtEl>
                                          <p:spTgt spid="37915"/>
                                        </p:tgtEl>
                                      </p:cBhvr>
                                    </p:animEffect>
                                  </p:childTnLst>
                                </p:cTn>
                              </p:par>
                            </p:childTnLst>
                          </p:cTn>
                        </p:par>
                        <p:par>
                          <p:cTn id="60" fill="hold">
                            <p:stCondLst>
                              <p:cond delay="12500"/>
                            </p:stCondLst>
                            <p:childTnLst>
                              <p:par>
                                <p:cTn id="61" presetID="6" presetClass="entr" presetSubtype="16" fill="hold" nodeType="after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circle(in)">
                                      <p:cBhvr>
                                        <p:cTn id="63" dur="2000"/>
                                        <p:tgtEl>
                                          <p:spTgt spid="8"/>
                                        </p:tgtEl>
                                      </p:cBhvr>
                                    </p:animEffect>
                                  </p:childTnLst>
                                </p:cTn>
                              </p:par>
                            </p:childTnLst>
                          </p:cTn>
                        </p:par>
                        <p:par>
                          <p:cTn id="64" fill="hold">
                            <p:stCondLst>
                              <p:cond delay="14500"/>
                            </p:stCondLst>
                            <p:childTnLst>
                              <p:par>
                                <p:cTn id="65" presetID="22" presetClass="entr" presetSubtype="8" fill="hold" nodeType="after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left)">
                                      <p:cBhvr>
                                        <p:cTn id="6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3" grpId="0" animBg="1"/>
      <p:bldP spid="37907" grpId="0" animBg="1"/>
      <p:bldP spid="37911" grpId="0" animBg="1"/>
      <p:bldP spid="37915" grpId="0" animBg="1"/>
      <p:bldP spid="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64085" y="2943700"/>
            <a:ext cx="4128459" cy="738664"/>
          </a:xfrm>
          <a:prstGeom prst="rect">
            <a:avLst/>
          </a:prstGeom>
          <a:noFill/>
          <a:ln>
            <a:noFill/>
            <a:prstDash val="sysDash"/>
          </a:ln>
        </p:spPr>
        <p:txBody>
          <a:bodyPr wrap="square" rtlCol="0">
            <a:spAutoFit/>
          </a:bodyPr>
          <a:lstStyle/>
          <a:p>
            <a:pPr algn="just"/>
            <a:r>
              <a:rPr lang="zh-CN" altLang="en-US" sz="1400" dirty="0">
                <a:solidFill>
                  <a:schemeClr val="tx1">
                    <a:lumMod val="75000"/>
                    <a:lumOff val="25000"/>
                  </a:schemeClr>
                </a:solidFill>
                <a:latin typeface="微软雅黑" pitchFamily="34" charset="-122"/>
                <a:ea typeface="微软雅黑" pitchFamily="34" charset="-122"/>
              </a:rPr>
              <a:t>输入你的文字输入你的文字 输入你的文字 输入你的文字 输入你的文字 输入你的文字 输入你的文字 输入你的文字 输入你的文字 输入你的文字</a:t>
            </a:r>
          </a:p>
        </p:txBody>
      </p:sp>
      <p:sp>
        <p:nvSpPr>
          <p:cNvPr id="3" name="TextBox 2"/>
          <p:cNvSpPr txBox="1"/>
          <p:nvPr/>
        </p:nvSpPr>
        <p:spPr>
          <a:xfrm>
            <a:off x="6864085" y="4784414"/>
            <a:ext cx="4128459" cy="738664"/>
          </a:xfrm>
          <a:prstGeom prst="rect">
            <a:avLst/>
          </a:prstGeom>
          <a:noFill/>
          <a:ln>
            <a:noFill/>
            <a:prstDash val="sysDash"/>
          </a:ln>
        </p:spPr>
        <p:txBody>
          <a:bodyPr wrap="square" rtlCol="0">
            <a:spAutoFit/>
          </a:bodyPr>
          <a:lstStyle/>
          <a:p>
            <a:pPr algn="just"/>
            <a:r>
              <a:rPr lang="zh-CN" altLang="en-US" sz="1400" dirty="0">
                <a:solidFill>
                  <a:schemeClr val="tx1">
                    <a:lumMod val="75000"/>
                    <a:lumOff val="25000"/>
                  </a:schemeClr>
                </a:solidFill>
                <a:latin typeface="微软雅黑" pitchFamily="34" charset="-122"/>
                <a:ea typeface="微软雅黑" pitchFamily="34" charset="-122"/>
              </a:rPr>
              <a:t>输入你的文字输入你的文字 输入你的文字 输入你的文字 输入你的文字 输入你的文字 输入你的文字 输入你的文字 输入你的文字 输入你的文字</a:t>
            </a:r>
          </a:p>
        </p:txBody>
      </p:sp>
      <p:sp>
        <p:nvSpPr>
          <p:cNvPr id="4" name="矩形 3"/>
          <p:cNvSpPr/>
          <p:nvPr/>
        </p:nvSpPr>
        <p:spPr>
          <a:xfrm>
            <a:off x="6768075" y="2292461"/>
            <a:ext cx="96011" cy="1420681"/>
          </a:xfrm>
          <a:prstGeom prst="rect">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5" name="矩形 4"/>
          <p:cNvSpPr/>
          <p:nvPr/>
        </p:nvSpPr>
        <p:spPr>
          <a:xfrm>
            <a:off x="6768075" y="4133174"/>
            <a:ext cx="96011" cy="1420681"/>
          </a:xfrm>
          <a:prstGeom prst="rect">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6" name="矩形 5"/>
          <p:cNvSpPr/>
          <p:nvPr/>
        </p:nvSpPr>
        <p:spPr>
          <a:xfrm>
            <a:off x="6864085" y="2275345"/>
            <a:ext cx="1791571" cy="420564"/>
          </a:xfrm>
          <a:prstGeom prst="rect">
            <a:avLst/>
          </a:prstGeom>
          <a:noFill/>
          <a:ln>
            <a:noFill/>
          </a:ln>
        </p:spPr>
        <p:txBody>
          <a:bodyPr wrap="square">
            <a:spAutoFit/>
          </a:bodyPr>
          <a:lstStyle/>
          <a:p>
            <a:r>
              <a:rPr lang="zh-CN" altLang="en-US" sz="2133" dirty="0">
                <a:solidFill>
                  <a:schemeClr val="tx1">
                    <a:lumMod val="75000"/>
                    <a:lumOff val="25000"/>
                  </a:schemeClr>
                </a:solidFill>
                <a:latin typeface="微软雅黑" panose="020B0503020204020204" pitchFamily="34" charset="-122"/>
                <a:ea typeface="微软雅黑" panose="020B0503020204020204" pitchFamily="34" charset="-122"/>
              </a:rPr>
              <a:t>添加小标题</a:t>
            </a:r>
          </a:p>
        </p:txBody>
      </p:sp>
      <p:sp>
        <p:nvSpPr>
          <p:cNvPr id="7" name="矩形 6"/>
          <p:cNvSpPr/>
          <p:nvPr/>
        </p:nvSpPr>
        <p:spPr>
          <a:xfrm>
            <a:off x="6864085" y="4136643"/>
            <a:ext cx="1791571" cy="420564"/>
          </a:xfrm>
          <a:prstGeom prst="rect">
            <a:avLst/>
          </a:prstGeom>
          <a:noFill/>
          <a:ln>
            <a:noFill/>
          </a:ln>
        </p:spPr>
        <p:txBody>
          <a:bodyPr wrap="square">
            <a:spAutoFit/>
          </a:bodyPr>
          <a:lstStyle/>
          <a:p>
            <a:r>
              <a:rPr lang="zh-CN" altLang="en-US" sz="2133" dirty="0">
                <a:solidFill>
                  <a:schemeClr val="tx1">
                    <a:lumMod val="75000"/>
                    <a:lumOff val="25000"/>
                  </a:schemeClr>
                </a:solidFill>
                <a:latin typeface="微软雅黑" panose="020B0503020204020204" pitchFamily="34" charset="-122"/>
                <a:ea typeface="微软雅黑" panose="020B0503020204020204" pitchFamily="34" charset="-122"/>
              </a:rPr>
              <a:t>添加小标题</a:t>
            </a:r>
          </a:p>
        </p:txBody>
      </p:sp>
      <p:grpSp>
        <p:nvGrpSpPr>
          <p:cNvPr id="8" name="组合 7"/>
          <p:cNvGrpSpPr/>
          <p:nvPr/>
        </p:nvGrpSpPr>
        <p:grpSpPr>
          <a:xfrm>
            <a:off x="1670776" y="1827164"/>
            <a:ext cx="4137192" cy="3822701"/>
            <a:chOff x="1179513" y="1211262"/>
            <a:chExt cx="2860675" cy="2867026"/>
          </a:xfrm>
          <a:solidFill>
            <a:srgbClr val="AED30B"/>
          </a:solidFill>
        </p:grpSpPr>
        <p:sp>
          <p:nvSpPr>
            <p:cNvPr id="9" name="Freeform 6"/>
            <p:cNvSpPr>
              <a:spLocks/>
            </p:cNvSpPr>
            <p:nvPr/>
          </p:nvSpPr>
          <p:spPr bwMode="auto">
            <a:xfrm>
              <a:off x="1706563" y="2568575"/>
              <a:ext cx="1806575" cy="455613"/>
            </a:xfrm>
            <a:custGeom>
              <a:avLst/>
              <a:gdLst>
                <a:gd name="T0" fmla="*/ 121 w 1138"/>
                <a:gd name="T1" fmla="*/ 51 h 287"/>
                <a:gd name="T2" fmla="*/ 0 w 1138"/>
                <a:gd name="T3" fmla="*/ 287 h 287"/>
                <a:gd name="T4" fmla="*/ 1138 w 1138"/>
                <a:gd name="T5" fmla="*/ 287 h 287"/>
                <a:gd name="T6" fmla="*/ 1022 w 1138"/>
                <a:gd name="T7" fmla="*/ 51 h 287"/>
                <a:gd name="T8" fmla="*/ 997 w 1138"/>
                <a:gd name="T9" fmla="*/ 0 h 287"/>
                <a:gd name="T10" fmla="*/ 146 w 1138"/>
                <a:gd name="T11" fmla="*/ 0 h 287"/>
                <a:gd name="T12" fmla="*/ 121 w 1138"/>
                <a:gd name="T13" fmla="*/ 51 h 287"/>
              </a:gdLst>
              <a:ahLst/>
              <a:cxnLst>
                <a:cxn ang="0">
                  <a:pos x="T0" y="T1"/>
                </a:cxn>
                <a:cxn ang="0">
                  <a:pos x="T2" y="T3"/>
                </a:cxn>
                <a:cxn ang="0">
                  <a:pos x="T4" y="T5"/>
                </a:cxn>
                <a:cxn ang="0">
                  <a:pos x="T6" y="T7"/>
                </a:cxn>
                <a:cxn ang="0">
                  <a:pos x="T8" y="T9"/>
                </a:cxn>
                <a:cxn ang="0">
                  <a:pos x="T10" y="T11"/>
                </a:cxn>
                <a:cxn ang="0">
                  <a:pos x="T12" y="T13"/>
                </a:cxn>
              </a:cxnLst>
              <a:rect l="0" t="0" r="r" b="b"/>
              <a:pathLst>
                <a:path w="1138" h="287">
                  <a:moveTo>
                    <a:pt x="121" y="51"/>
                  </a:moveTo>
                  <a:lnTo>
                    <a:pt x="0" y="287"/>
                  </a:lnTo>
                  <a:lnTo>
                    <a:pt x="1138" y="287"/>
                  </a:lnTo>
                  <a:lnTo>
                    <a:pt x="1022" y="51"/>
                  </a:lnTo>
                  <a:lnTo>
                    <a:pt x="997" y="0"/>
                  </a:lnTo>
                  <a:lnTo>
                    <a:pt x="146" y="0"/>
                  </a:lnTo>
                  <a:lnTo>
                    <a:pt x="121" y="51"/>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162560" tIns="81280" rIns="162560" bIns="81280" numCol="1" anchor="t" anchorCtr="0" compatLnSpc="1">
              <a:prstTxWarp prst="textNoShape">
                <a:avLst/>
              </a:prstTxWarp>
            </a:bodyPr>
            <a:lstStyle/>
            <a:p>
              <a:pPr fontAlgn="base">
                <a:spcBef>
                  <a:spcPct val="0"/>
                </a:spcBef>
                <a:spcAft>
                  <a:spcPct val="0"/>
                </a:spcAft>
              </a:pPr>
              <a:endParaRPr lang="zh-CN" altLang="en-US" sz="2400">
                <a:solidFill>
                  <a:schemeClr val="tx1">
                    <a:lumMod val="75000"/>
                    <a:lumOff val="25000"/>
                  </a:schemeClr>
                </a:solidFill>
              </a:endParaRPr>
            </a:p>
          </p:txBody>
        </p:sp>
        <p:sp>
          <p:nvSpPr>
            <p:cNvPr id="10" name="Freeform 7"/>
            <p:cNvSpPr>
              <a:spLocks/>
            </p:cNvSpPr>
            <p:nvPr/>
          </p:nvSpPr>
          <p:spPr bwMode="auto">
            <a:xfrm>
              <a:off x="2233613" y="1211262"/>
              <a:ext cx="752475" cy="758825"/>
            </a:xfrm>
            <a:custGeom>
              <a:avLst/>
              <a:gdLst>
                <a:gd name="T0" fmla="*/ 474 w 474"/>
                <a:gd name="T1" fmla="*/ 478 h 478"/>
                <a:gd name="T2" fmla="*/ 237 w 474"/>
                <a:gd name="T3" fmla="*/ 0 h 478"/>
                <a:gd name="T4" fmla="*/ 0 w 474"/>
                <a:gd name="T5" fmla="*/ 478 h 478"/>
                <a:gd name="T6" fmla="*/ 474 w 474"/>
                <a:gd name="T7" fmla="*/ 478 h 478"/>
              </a:gdLst>
              <a:ahLst/>
              <a:cxnLst>
                <a:cxn ang="0">
                  <a:pos x="T0" y="T1"/>
                </a:cxn>
                <a:cxn ang="0">
                  <a:pos x="T2" y="T3"/>
                </a:cxn>
                <a:cxn ang="0">
                  <a:pos x="T4" y="T5"/>
                </a:cxn>
                <a:cxn ang="0">
                  <a:pos x="T6" y="T7"/>
                </a:cxn>
              </a:cxnLst>
              <a:rect l="0" t="0" r="r" b="b"/>
              <a:pathLst>
                <a:path w="474" h="478">
                  <a:moveTo>
                    <a:pt x="474" y="478"/>
                  </a:moveTo>
                  <a:lnTo>
                    <a:pt x="237" y="0"/>
                  </a:lnTo>
                  <a:lnTo>
                    <a:pt x="0" y="478"/>
                  </a:lnTo>
                  <a:lnTo>
                    <a:pt x="474" y="478"/>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162560" tIns="81280" rIns="162560" bIns="81280" numCol="1" anchor="t" anchorCtr="0" compatLnSpc="1">
              <a:prstTxWarp prst="textNoShape">
                <a:avLst/>
              </a:prstTxWarp>
            </a:bodyPr>
            <a:lstStyle/>
            <a:p>
              <a:pPr fontAlgn="base">
                <a:spcBef>
                  <a:spcPct val="0"/>
                </a:spcBef>
                <a:spcAft>
                  <a:spcPct val="0"/>
                </a:spcAft>
              </a:pPr>
              <a:endParaRPr lang="zh-CN" altLang="en-US" sz="2400">
                <a:solidFill>
                  <a:schemeClr val="tx1">
                    <a:lumMod val="75000"/>
                    <a:lumOff val="25000"/>
                  </a:schemeClr>
                </a:solidFill>
              </a:endParaRPr>
            </a:p>
          </p:txBody>
        </p:sp>
        <p:sp>
          <p:nvSpPr>
            <p:cNvPr id="11" name="Freeform 8"/>
            <p:cNvSpPr>
              <a:spLocks/>
            </p:cNvSpPr>
            <p:nvPr/>
          </p:nvSpPr>
          <p:spPr bwMode="auto">
            <a:xfrm>
              <a:off x="1970088" y="2041525"/>
              <a:ext cx="1279525" cy="455613"/>
            </a:xfrm>
            <a:custGeom>
              <a:avLst/>
              <a:gdLst>
                <a:gd name="T0" fmla="*/ 146 w 806"/>
                <a:gd name="T1" fmla="*/ 0 h 287"/>
                <a:gd name="T2" fmla="*/ 0 w 806"/>
                <a:gd name="T3" fmla="*/ 287 h 287"/>
                <a:gd name="T4" fmla="*/ 806 w 806"/>
                <a:gd name="T5" fmla="*/ 287 h 287"/>
                <a:gd name="T6" fmla="*/ 665 w 806"/>
                <a:gd name="T7" fmla="*/ 0 h 287"/>
                <a:gd name="T8" fmla="*/ 146 w 806"/>
                <a:gd name="T9" fmla="*/ 0 h 287"/>
              </a:gdLst>
              <a:ahLst/>
              <a:cxnLst>
                <a:cxn ang="0">
                  <a:pos x="T0" y="T1"/>
                </a:cxn>
                <a:cxn ang="0">
                  <a:pos x="T2" y="T3"/>
                </a:cxn>
                <a:cxn ang="0">
                  <a:pos x="T4" y="T5"/>
                </a:cxn>
                <a:cxn ang="0">
                  <a:pos x="T6" y="T7"/>
                </a:cxn>
                <a:cxn ang="0">
                  <a:pos x="T8" y="T9"/>
                </a:cxn>
              </a:cxnLst>
              <a:rect l="0" t="0" r="r" b="b"/>
              <a:pathLst>
                <a:path w="806" h="287">
                  <a:moveTo>
                    <a:pt x="146" y="0"/>
                  </a:moveTo>
                  <a:lnTo>
                    <a:pt x="0" y="287"/>
                  </a:lnTo>
                  <a:lnTo>
                    <a:pt x="806" y="287"/>
                  </a:lnTo>
                  <a:lnTo>
                    <a:pt x="665" y="0"/>
                  </a:lnTo>
                  <a:lnTo>
                    <a:pt x="146" y="0"/>
                  </a:lnTo>
                  <a:close/>
                </a:path>
              </a:pathLst>
            </a:cu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162560" tIns="81280" rIns="162560" bIns="81280" numCol="1" anchor="t" anchorCtr="0" compatLnSpc="1">
              <a:prstTxWarp prst="textNoShape">
                <a:avLst/>
              </a:prstTxWarp>
            </a:bodyPr>
            <a:lstStyle/>
            <a:p>
              <a:pPr fontAlgn="base">
                <a:spcBef>
                  <a:spcPct val="0"/>
                </a:spcBef>
                <a:spcAft>
                  <a:spcPct val="0"/>
                </a:spcAft>
              </a:pPr>
              <a:endParaRPr lang="zh-CN" altLang="en-US" sz="2400">
                <a:solidFill>
                  <a:schemeClr val="tx1">
                    <a:lumMod val="75000"/>
                    <a:lumOff val="25000"/>
                  </a:schemeClr>
                </a:solidFill>
              </a:endParaRPr>
            </a:p>
          </p:txBody>
        </p:sp>
        <p:sp>
          <p:nvSpPr>
            <p:cNvPr id="12" name="Freeform 9"/>
            <p:cNvSpPr>
              <a:spLocks/>
            </p:cNvSpPr>
            <p:nvPr/>
          </p:nvSpPr>
          <p:spPr bwMode="auto">
            <a:xfrm>
              <a:off x="1179513" y="3622675"/>
              <a:ext cx="2860675" cy="455613"/>
            </a:xfrm>
            <a:custGeom>
              <a:avLst/>
              <a:gdLst>
                <a:gd name="T0" fmla="*/ 146 w 1802"/>
                <a:gd name="T1" fmla="*/ 0 h 287"/>
                <a:gd name="T2" fmla="*/ 0 w 1802"/>
                <a:gd name="T3" fmla="*/ 287 h 287"/>
                <a:gd name="T4" fmla="*/ 901 w 1802"/>
                <a:gd name="T5" fmla="*/ 287 h 287"/>
                <a:gd name="T6" fmla="*/ 1802 w 1802"/>
                <a:gd name="T7" fmla="*/ 287 h 287"/>
                <a:gd name="T8" fmla="*/ 1656 w 1802"/>
                <a:gd name="T9" fmla="*/ 0 h 287"/>
                <a:gd name="T10" fmla="*/ 146 w 1802"/>
                <a:gd name="T11" fmla="*/ 0 h 287"/>
              </a:gdLst>
              <a:ahLst/>
              <a:cxnLst>
                <a:cxn ang="0">
                  <a:pos x="T0" y="T1"/>
                </a:cxn>
                <a:cxn ang="0">
                  <a:pos x="T2" y="T3"/>
                </a:cxn>
                <a:cxn ang="0">
                  <a:pos x="T4" y="T5"/>
                </a:cxn>
                <a:cxn ang="0">
                  <a:pos x="T6" y="T7"/>
                </a:cxn>
                <a:cxn ang="0">
                  <a:pos x="T8" y="T9"/>
                </a:cxn>
                <a:cxn ang="0">
                  <a:pos x="T10" y="T11"/>
                </a:cxn>
              </a:cxnLst>
              <a:rect l="0" t="0" r="r" b="b"/>
              <a:pathLst>
                <a:path w="1802" h="287">
                  <a:moveTo>
                    <a:pt x="146" y="0"/>
                  </a:moveTo>
                  <a:lnTo>
                    <a:pt x="0" y="287"/>
                  </a:lnTo>
                  <a:lnTo>
                    <a:pt x="901" y="287"/>
                  </a:lnTo>
                  <a:lnTo>
                    <a:pt x="1802" y="287"/>
                  </a:lnTo>
                  <a:lnTo>
                    <a:pt x="1656" y="0"/>
                  </a:lnTo>
                  <a:lnTo>
                    <a:pt x="146" y="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162560" tIns="81280" rIns="162560" bIns="81280" numCol="1" anchor="t" anchorCtr="0" compatLnSpc="1">
              <a:prstTxWarp prst="textNoShape">
                <a:avLst/>
              </a:prstTxWarp>
            </a:bodyPr>
            <a:lstStyle/>
            <a:p>
              <a:pPr fontAlgn="base">
                <a:spcBef>
                  <a:spcPct val="0"/>
                </a:spcBef>
                <a:spcAft>
                  <a:spcPct val="0"/>
                </a:spcAft>
              </a:pPr>
              <a:endParaRPr lang="zh-CN" altLang="en-US" sz="2400">
                <a:solidFill>
                  <a:schemeClr val="tx1">
                    <a:lumMod val="75000"/>
                    <a:lumOff val="25000"/>
                  </a:schemeClr>
                </a:solidFill>
              </a:endParaRPr>
            </a:p>
          </p:txBody>
        </p:sp>
        <p:sp>
          <p:nvSpPr>
            <p:cNvPr id="13" name="Freeform 10"/>
            <p:cNvSpPr>
              <a:spLocks/>
            </p:cNvSpPr>
            <p:nvPr/>
          </p:nvSpPr>
          <p:spPr bwMode="auto">
            <a:xfrm>
              <a:off x="1443038" y="3095625"/>
              <a:ext cx="2333625" cy="455613"/>
            </a:xfrm>
            <a:custGeom>
              <a:avLst/>
              <a:gdLst>
                <a:gd name="T0" fmla="*/ 1470 w 1470"/>
                <a:gd name="T1" fmla="*/ 287 h 287"/>
                <a:gd name="T2" fmla="*/ 1329 w 1470"/>
                <a:gd name="T3" fmla="*/ 0 h 287"/>
                <a:gd name="T4" fmla="*/ 146 w 1470"/>
                <a:gd name="T5" fmla="*/ 0 h 287"/>
                <a:gd name="T6" fmla="*/ 0 w 1470"/>
                <a:gd name="T7" fmla="*/ 287 h 287"/>
                <a:gd name="T8" fmla="*/ 1470 w 1470"/>
                <a:gd name="T9" fmla="*/ 287 h 287"/>
              </a:gdLst>
              <a:ahLst/>
              <a:cxnLst>
                <a:cxn ang="0">
                  <a:pos x="T0" y="T1"/>
                </a:cxn>
                <a:cxn ang="0">
                  <a:pos x="T2" y="T3"/>
                </a:cxn>
                <a:cxn ang="0">
                  <a:pos x="T4" y="T5"/>
                </a:cxn>
                <a:cxn ang="0">
                  <a:pos x="T6" y="T7"/>
                </a:cxn>
                <a:cxn ang="0">
                  <a:pos x="T8" y="T9"/>
                </a:cxn>
              </a:cxnLst>
              <a:rect l="0" t="0" r="r" b="b"/>
              <a:pathLst>
                <a:path w="1470" h="287">
                  <a:moveTo>
                    <a:pt x="1470" y="287"/>
                  </a:moveTo>
                  <a:lnTo>
                    <a:pt x="1329" y="0"/>
                  </a:lnTo>
                  <a:lnTo>
                    <a:pt x="146" y="0"/>
                  </a:lnTo>
                  <a:lnTo>
                    <a:pt x="0" y="287"/>
                  </a:lnTo>
                  <a:lnTo>
                    <a:pt x="1470" y="287"/>
                  </a:lnTo>
                  <a:close/>
                </a:path>
              </a:pathLst>
            </a:cu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grpSp>
      <p:sp>
        <p:nvSpPr>
          <p:cNvPr id="14" name="矩形 1"/>
          <p:cNvSpPr>
            <a:spLocks noChangeArrowheads="1"/>
          </p:cNvSpPr>
          <p:nvPr/>
        </p:nvSpPr>
        <p:spPr bwMode="auto">
          <a:xfrm>
            <a:off x="2831638" y="5001307"/>
            <a:ext cx="2878585" cy="47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gn="just" fontAlgn="base">
              <a:lnSpc>
                <a:spcPct val="150000"/>
              </a:lnSpc>
              <a:spcBef>
                <a:spcPct val="0"/>
              </a:spcBef>
              <a:spcAft>
                <a:spcPct val="0"/>
              </a:spcAft>
            </a:pPr>
            <a:r>
              <a:rPr lang="zh-CN" altLang="en-US" sz="1867" dirty="0">
                <a:solidFill>
                  <a:schemeClr val="bg1"/>
                </a:solidFill>
                <a:latin typeface="微软雅黑" pitchFamily="34" charset="-122"/>
                <a:ea typeface="微软雅黑" pitchFamily="34" charset="-122"/>
              </a:rPr>
              <a:t>添加你的标题</a:t>
            </a:r>
            <a:endParaRPr lang="zh-CN" altLang="zh-CN" sz="1867" dirty="0">
              <a:solidFill>
                <a:schemeClr val="bg1"/>
              </a:solidFill>
              <a:latin typeface="微软雅黑" pitchFamily="34" charset="-122"/>
              <a:ea typeface="微软雅黑" pitchFamily="34" charset="-122"/>
            </a:endParaRPr>
          </a:p>
        </p:txBody>
      </p:sp>
      <p:sp>
        <p:nvSpPr>
          <p:cNvPr id="15" name="矩形 1"/>
          <p:cNvSpPr>
            <a:spLocks noChangeArrowheads="1"/>
          </p:cNvSpPr>
          <p:nvPr/>
        </p:nvSpPr>
        <p:spPr bwMode="auto">
          <a:xfrm>
            <a:off x="3017773" y="4403656"/>
            <a:ext cx="2214132" cy="39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gn="just" fontAlgn="base">
              <a:lnSpc>
                <a:spcPct val="150000"/>
              </a:lnSpc>
              <a:spcBef>
                <a:spcPct val="0"/>
              </a:spcBef>
              <a:spcAft>
                <a:spcPct val="0"/>
              </a:spcAft>
            </a:pPr>
            <a:r>
              <a:rPr lang="zh-CN" altLang="en-US" sz="1467" dirty="0">
                <a:solidFill>
                  <a:schemeClr val="bg1"/>
                </a:solidFill>
                <a:latin typeface="微软雅黑" pitchFamily="34" charset="-122"/>
                <a:ea typeface="微软雅黑" pitchFamily="34" charset="-122"/>
              </a:rPr>
              <a:t>添加你的标题</a:t>
            </a:r>
            <a:endParaRPr lang="zh-CN" altLang="zh-CN" sz="1467" dirty="0">
              <a:solidFill>
                <a:schemeClr val="bg1"/>
              </a:solidFill>
              <a:latin typeface="微软雅黑" pitchFamily="34" charset="-122"/>
              <a:ea typeface="微软雅黑" pitchFamily="34" charset="-122"/>
            </a:endParaRPr>
          </a:p>
        </p:txBody>
      </p:sp>
      <p:sp>
        <p:nvSpPr>
          <p:cNvPr id="16" name="矩形 1"/>
          <p:cNvSpPr>
            <a:spLocks noChangeArrowheads="1"/>
          </p:cNvSpPr>
          <p:nvPr/>
        </p:nvSpPr>
        <p:spPr bwMode="auto">
          <a:xfrm>
            <a:off x="3134533" y="3730130"/>
            <a:ext cx="1312687" cy="39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gn="just" fontAlgn="base">
              <a:lnSpc>
                <a:spcPct val="150000"/>
              </a:lnSpc>
              <a:spcBef>
                <a:spcPct val="0"/>
              </a:spcBef>
              <a:spcAft>
                <a:spcPct val="0"/>
              </a:spcAft>
            </a:pPr>
            <a:r>
              <a:rPr lang="zh-CN" altLang="en-US" sz="1467" dirty="0">
                <a:solidFill>
                  <a:schemeClr val="bg1"/>
                </a:solidFill>
                <a:latin typeface="微软雅黑" pitchFamily="34" charset="-122"/>
                <a:ea typeface="微软雅黑" pitchFamily="34" charset="-122"/>
              </a:rPr>
              <a:t>添加你的标题</a:t>
            </a:r>
            <a:endParaRPr lang="zh-CN" altLang="zh-CN" sz="1467" dirty="0">
              <a:solidFill>
                <a:schemeClr val="bg1"/>
              </a:solidFill>
              <a:latin typeface="微软雅黑" pitchFamily="34" charset="-122"/>
              <a:ea typeface="微软雅黑" pitchFamily="34" charset="-122"/>
            </a:endParaRPr>
          </a:p>
        </p:txBody>
      </p:sp>
      <p:sp>
        <p:nvSpPr>
          <p:cNvPr id="17" name="矩形 1"/>
          <p:cNvSpPr>
            <a:spLocks noChangeArrowheads="1"/>
          </p:cNvSpPr>
          <p:nvPr/>
        </p:nvSpPr>
        <p:spPr bwMode="auto">
          <a:xfrm>
            <a:off x="3307687" y="3056603"/>
            <a:ext cx="966376" cy="39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gn="just" fontAlgn="base">
              <a:lnSpc>
                <a:spcPct val="150000"/>
              </a:lnSpc>
              <a:spcBef>
                <a:spcPct val="0"/>
              </a:spcBef>
              <a:spcAft>
                <a:spcPct val="0"/>
              </a:spcAft>
            </a:pPr>
            <a:r>
              <a:rPr lang="zh-CN" altLang="en-US" sz="1467" dirty="0">
                <a:solidFill>
                  <a:schemeClr val="bg1"/>
                </a:solidFill>
                <a:latin typeface="微软雅黑" pitchFamily="34" charset="-122"/>
                <a:ea typeface="微软雅黑" pitchFamily="34" charset="-122"/>
              </a:rPr>
              <a:t>添加标题</a:t>
            </a:r>
            <a:endParaRPr lang="zh-CN" altLang="zh-CN" sz="1467" dirty="0">
              <a:solidFill>
                <a:schemeClr val="bg1"/>
              </a:solidFill>
              <a:latin typeface="微软雅黑" pitchFamily="34" charset="-122"/>
              <a:ea typeface="微软雅黑" pitchFamily="34" charset="-122"/>
            </a:endParaRPr>
          </a:p>
        </p:txBody>
      </p:sp>
      <p:sp>
        <p:nvSpPr>
          <p:cNvPr id="18" name="矩形 1"/>
          <p:cNvSpPr>
            <a:spLocks noChangeArrowheads="1"/>
          </p:cNvSpPr>
          <p:nvPr/>
        </p:nvSpPr>
        <p:spPr bwMode="auto">
          <a:xfrm>
            <a:off x="3464073" y="2343236"/>
            <a:ext cx="653607" cy="39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gn="just" fontAlgn="base">
              <a:lnSpc>
                <a:spcPct val="150000"/>
              </a:lnSpc>
              <a:spcBef>
                <a:spcPct val="0"/>
              </a:spcBef>
              <a:spcAft>
                <a:spcPct val="0"/>
              </a:spcAft>
            </a:pPr>
            <a:r>
              <a:rPr lang="zh-CN" altLang="en-US" sz="1467" dirty="0">
                <a:solidFill>
                  <a:schemeClr val="bg1"/>
                </a:solidFill>
                <a:latin typeface="微软雅黑" pitchFamily="34" charset="-122"/>
                <a:ea typeface="微软雅黑" pitchFamily="34" charset="-122"/>
              </a:rPr>
              <a:t>标题</a:t>
            </a:r>
            <a:endParaRPr lang="zh-CN" altLang="zh-CN" sz="1467" dirty="0">
              <a:solidFill>
                <a:schemeClr val="bg1"/>
              </a:solidFill>
              <a:latin typeface="微软雅黑" pitchFamily="34" charset="-122"/>
              <a:ea typeface="微软雅黑" pitchFamily="34" charset="-122"/>
            </a:endParaRPr>
          </a:p>
        </p:txBody>
      </p:sp>
      <p:pic>
        <p:nvPicPr>
          <p:cNvPr id="19" name="图片 18"/>
          <p:cNvPicPr>
            <a:picLocks noChangeAspect="1"/>
          </p:cNvPicPr>
          <p:nvPr/>
        </p:nvPicPr>
        <p:blipFill rotWithShape="1">
          <a:blip r:embed="rId3" cstate="screen">
            <a:extLst>
              <a:ext uri="{BEBA8EAE-BF5A-486C-A8C5-ECC9F3942E4B}">
                <a14:imgProps xmlns:a14="http://schemas.microsoft.com/office/drawing/2010/main">
                  <a14:imgLayer r:embed="rId4">
                    <a14:imgEffect>
                      <a14:backgroundRemoval t="0" b="100000" l="0" r="100000">
                        <a14:foregroundMark x1="16240" y1="2973" x2="15614" y2="13362"/>
                        <a14:foregroundMark x1="2559" y1="99798" x2="2559" y2="99971"/>
                        <a14:backgroundMark x1="20574" y1="20433" x2="27102" y2="14921"/>
                      </a14:backgroundRemoval>
                    </a14:imgEffect>
                  </a14:imgLayer>
                </a14:imgProps>
              </a:ext>
              <a:ext uri="{28A0092B-C50C-407E-A947-70E740481C1C}">
                <a14:useLocalDpi xmlns:a14="http://schemas.microsoft.com/office/drawing/2010/main"/>
              </a:ext>
            </a:extLst>
          </a:blip>
          <a:srcRect/>
          <a:stretch/>
        </p:blipFill>
        <p:spPr>
          <a:xfrm rot="1741537" flipH="1">
            <a:off x="920400" y="2070535"/>
            <a:ext cx="1877192" cy="3396549"/>
          </a:xfrm>
          <a:prstGeom prst="rect">
            <a:avLst/>
          </a:prstGeom>
        </p:spPr>
      </p:pic>
      <p:sp>
        <p:nvSpPr>
          <p:cNvPr id="20" name="矩形 80"/>
          <p:cNvSpPr>
            <a:spLocks noChangeArrowheads="1"/>
          </p:cNvSpPr>
          <p:nvPr/>
        </p:nvSpPr>
        <p:spPr bwMode="auto">
          <a:xfrm>
            <a:off x="834952" y="35510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我的优势</a:t>
            </a:r>
          </a:p>
        </p:txBody>
      </p:sp>
    </p:spTree>
    <p:extLst>
      <p:ext uri="{BB962C8B-B14F-4D97-AF65-F5344CB8AC3E}">
        <p14:creationId xmlns:p14="http://schemas.microsoft.com/office/powerpoint/2010/main" val="3850425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par>
                                <p:cTn id="14" presetID="53" presetClass="entr" presetSubtype="16" fill="hold" grpId="0" nodeType="withEffect">
                                  <p:stCondLst>
                                    <p:cond delay="1250"/>
                                  </p:stCondLst>
                                  <p:childTnLst>
                                    <p:set>
                                      <p:cBhvr>
                                        <p:cTn id="15" dur="1" fill="hold">
                                          <p:stCondLst>
                                            <p:cond delay="0"/>
                                          </p:stCondLst>
                                        </p:cTn>
                                        <p:tgtEl>
                                          <p:spTgt spid="18"/>
                                        </p:tgtEl>
                                        <p:attrNameLst>
                                          <p:attrName>style.visibility</p:attrName>
                                        </p:attrNameLst>
                                      </p:cBhvr>
                                      <p:to>
                                        <p:strVal val="visible"/>
                                      </p:to>
                                    </p:set>
                                    <p:anim calcmode="lin" valueType="num">
                                      <p:cBhvr>
                                        <p:cTn id="16" dur="500" fill="hold"/>
                                        <p:tgtEl>
                                          <p:spTgt spid="18"/>
                                        </p:tgtEl>
                                        <p:attrNameLst>
                                          <p:attrName>ppt_w</p:attrName>
                                        </p:attrNameLst>
                                      </p:cBhvr>
                                      <p:tavLst>
                                        <p:tav tm="0">
                                          <p:val>
                                            <p:fltVal val="0"/>
                                          </p:val>
                                        </p:tav>
                                        <p:tav tm="100000">
                                          <p:val>
                                            <p:strVal val="#ppt_w"/>
                                          </p:val>
                                        </p:tav>
                                      </p:tavLst>
                                    </p:anim>
                                    <p:anim calcmode="lin" valueType="num">
                                      <p:cBhvr>
                                        <p:cTn id="17" dur="500" fill="hold"/>
                                        <p:tgtEl>
                                          <p:spTgt spid="18"/>
                                        </p:tgtEl>
                                        <p:attrNameLst>
                                          <p:attrName>ppt_h</p:attrName>
                                        </p:attrNameLst>
                                      </p:cBhvr>
                                      <p:tavLst>
                                        <p:tav tm="0">
                                          <p:val>
                                            <p:fltVal val="0"/>
                                          </p:val>
                                        </p:tav>
                                        <p:tav tm="100000">
                                          <p:val>
                                            <p:strVal val="#ppt_h"/>
                                          </p:val>
                                        </p:tav>
                                      </p:tavLst>
                                    </p:anim>
                                    <p:animEffect transition="in" filter="fade">
                                      <p:cBhvr>
                                        <p:cTn id="18" dur="500"/>
                                        <p:tgtEl>
                                          <p:spTgt spid="18"/>
                                        </p:tgtEl>
                                      </p:cBhvr>
                                    </p:animEffect>
                                  </p:childTnLst>
                                </p:cTn>
                              </p:par>
                              <p:par>
                                <p:cTn id="19" presetID="53" presetClass="entr" presetSubtype="16" fill="hold" grpId="0" nodeType="withEffect">
                                  <p:stCondLst>
                                    <p:cond delay="1250"/>
                                  </p:stCondLst>
                                  <p:childTnLst>
                                    <p:set>
                                      <p:cBhvr>
                                        <p:cTn id="20" dur="1"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fltVal val="0"/>
                                          </p:val>
                                        </p:tav>
                                        <p:tav tm="100000">
                                          <p:val>
                                            <p:strVal val="#ppt_w"/>
                                          </p:val>
                                        </p:tav>
                                      </p:tavLst>
                                    </p:anim>
                                    <p:anim calcmode="lin" valueType="num">
                                      <p:cBhvr>
                                        <p:cTn id="22" dur="500" fill="hold"/>
                                        <p:tgtEl>
                                          <p:spTgt spid="17"/>
                                        </p:tgtEl>
                                        <p:attrNameLst>
                                          <p:attrName>ppt_h</p:attrName>
                                        </p:attrNameLst>
                                      </p:cBhvr>
                                      <p:tavLst>
                                        <p:tav tm="0">
                                          <p:val>
                                            <p:fltVal val="0"/>
                                          </p:val>
                                        </p:tav>
                                        <p:tav tm="100000">
                                          <p:val>
                                            <p:strVal val="#ppt_h"/>
                                          </p:val>
                                        </p:tav>
                                      </p:tavLst>
                                    </p:anim>
                                    <p:animEffect transition="in" filter="fade">
                                      <p:cBhvr>
                                        <p:cTn id="23" dur="500"/>
                                        <p:tgtEl>
                                          <p:spTgt spid="17"/>
                                        </p:tgtEl>
                                      </p:cBhvr>
                                    </p:animEffect>
                                  </p:childTnLst>
                                </p:cTn>
                              </p:par>
                              <p:par>
                                <p:cTn id="24" presetID="53" presetClass="entr" presetSubtype="16" fill="hold" grpId="0" nodeType="withEffect">
                                  <p:stCondLst>
                                    <p:cond delay="1250"/>
                                  </p:stCondLst>
                                  <p:childTnLst>
                                    <p:set>
                                      <p:cBhvr>
                                        <p:cTn id="25" dur="1" fill="hold">
                                          <p:stCondLst>
                                            <p:cond delay="0"/>
                                          </p:stCondLst>
                                        </p:cTn>
                                        <p:tgtEl>
                                          <p:spTgt spid="16"/>
                                        </p:tgtEl>
                                        <p:attrNameLst>
                                          <p:attrName>style.visibility</p:attrName>
                                        </p:attrNameLst>
                                      </p:cBhvr>
                                      <p:to>
                                        <p:strVal val="visible"/>
                                      </p:to>
                                    </p:set>
                                    <p:anim calcmode="lin" valueType="num">
                                      <p:cBhvr>
                                        <p:cTn id="26" dur="500" fill="hold"/>
                                        <p:tgtEl>
                                          <p:spTgt spid="16"/>
                                        </p:tgtEl>
                                        <p:attrNameLst>
                                          <p:attrName>ppt_w</p:attrName>
                                        </p:attrNameLst>
                                      </p:cBhvr>
                                      <p:tavLst>
                                        <p:tav tm="0">
                                          <p:val>
                                            <p:fltVal val="0"/>
                                          </p:val>
                                        </p:tav>
                                        <p:tav tm="100000">
                                          <p:val>
                                            <p:strVal val="#ppt_w"/>
                                          </p:val>
                                        </p:tav>
                                      </p:tavLst>
                                    </p:anim>
                                    <p:anim calcmode="lin" valueType="num">
                                      <p:cBhvr>
                                        <p:cTn id="27" dur="500" fill="hold"/>
                                        <p:tgtEl>
                                          <p:spTgt spid="16"/>
                                        </p:tgtEl>
                                        <p:attrNameLst>
                                          <p:attrName>ppt_h</p:attrName>
                                        </p:attrNameLst>
                                      </p:cBhvr>
                                      <p:tavLst>
                                        <p:tav tm="0">
                                          <p:val>
                                            <p:fltVal val="0"/>
                                          </p:val>
                                        </p:tav>
                                        <p:tav tm="100000">
                                          <p:val>
                                            <p:strVal val="#ppt_h"/>
                                          </p:val>
                                        </p:tav>
                                      </p:tavLst>
                                    </p:anim>
                                    <p:animEffect transition="in" filter="fade">
                                      <p:cBhvr>
                                        <p:cTn id="28" dur="500"/>
                                        <p:tgtEl>
                                          <p:spTgt spid="16"/>
                                        </p:tgtEl>
                                      </p:cBhvr>
                                    </p:animEffect>
                                  </p:childTnLst>
                                </p:cTn>
                              </p:par>
                              <p:par>
                                <p:cTn id="29" presetID="53" presetClass="entr" presetSubtype="16" fill="hold" grpId="0" nodeType="withEffect">
                                  <p:stCondLst>
                                    <p:cond delay="125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par>
                                <p:cTn id="34" presetID="53" presetClass="entr" presetSubtype="16" fill="hold" grpId="0" nodeType="withEffect">
                                  <p:stCondLst>
                                    <p:cond delay="1250"/>
                                  </p:stCondLst>
                                  <p:childTnLst>
                                    <p:set>
                                      <p:cBhvr>
                                        <p:cTn id="35" dur="1" fill="hold">
                                          <p:stCondLst>
                                            <p:cond delay="0"/>
                                          </p:stCondLst>
                                        </p:cTn>
                                        <p:tgtEl>
                                          <p:spTgt spid="14"/>
                                        </p:tgtEl>
                                        <p:attrNameLst>
                                          <p:attrName>style.visibility</p:attrName>
                                        </p:attrNameLst>
                                      </p:cBhvr>
                                      <p:to>
                                        <p:strVal val="visible"/>
                                      </p:to>
                                    </p:set>
                                    <p:anim calcmode="lin" valueType="num">
                                      <p:cBhvr>
                                        <p:cTn id="36" dur="500" fill="hold"/>
                                        <p:tgtEl>
                                          <p:spTgt spid="14"/>
                                        </p:tgtEl>
                                        <p:attrNameLst>
                                          <p:attrName>ppt_w</p:attrName>
                                        </p:attrNameLst>
                                      </p:cBhvr>
                                      <p:tavLst>
                                        <p:tav tm="0">
                                          <p:val>
                                            <p:fltVal val="0"/>
                                          </p:val>
                                        </p:tav>
                                        <p:tav tm="100000">
                                          <p:val>
                                            <p:strVal val="#ppt_w"/>
                                          </p:val>
                                        </p:tav>
                                      </p:tavLst>
                                    </p:anim>
                                    <p:anim calcmode="lin" valueType="num">
                                      <p:cBhvr>
                                        <p:cTn id="37" dur="500" fill="hold"/>
                                        <p:tgtEl>
                                          <p:spTgt spid="14"/>
                                        </p:tgtEl>
                                        <p:attrNameLst>
                                          <p:attrName>ppt_h</p:attrName>
                                        </p:attrNameLst>
                                      </p:cBhvr>
                                      <p:tavLst>
                                        <p:tav tm="0">
                                          <p:val>
                                            <p:fltVal val="0"/>
                                          </p:val>
                                        </p:tav>
                                        <p:tav tm="100000">
                                          <p:val>
                                            <p:strVal val="#ppt_h"/>
                                          </p:val>
                                        </p:tav>
                                      </p:tavLst>
                                    </p:anim>
                                    <p:animEffect transition="in" filter="fade">
                                      <p:cBhvr>
                                        <p:cTn id="38" dur="500"/>
                                        <p:tgtEl>
                                          <p:spTgt spid="14"/>
                                        </p:tgtEl>
                                      </p:cBhvr>
                                    </p:animEffect>
                                  </p:childTnLst>
                                </p:cTn>
                              </p:par>
                              <p:par>
                                <p:cTn id="39" presetID="16" presetClass="entr" presetSubtype="42" fill="hold" nodeType="withEffect">
                                  <p:stCondLst>
                                    <p:cond delay="1750"/>
                                  </p:stCondLst>
                                  <p:childTnLst>
                                    <p:set>
                                      <p:cBhvr>
                                        <p:cTn id="40" dur="1" fill="hold">
                                          <p:stCondLst>
                                            <p:cond delay="0"/>
                                          </p:stCondLst>
                                        </p:cTn>
                                        <p:tgtEl>
                                          <p:spTgt spid="19"/>
                                        </p:tgtEl>
                                        <p:attrNameLst>
                                          <p:attrName>style.visibility</p:attrName>
                                        </p:attrNameLst>
                                      </p:cBhvr>
                                      <p:to>
                                        <p:strVal val="visible"/>
                                      </p:to>
                                    </p:set>
                                    <p:animEffect transition="in" filter="barn(outHorizontal)">
                                      <p:cBhvr>
                                        <p:cTn id="41" dur="750"/>
                                        <p:tgtEl>
                                          <p:spTgt spid="19"/>
                                        </p:tgtEl>
                                      </p:cBhvr>
                                    </p:animEffect>
                                  </p:childTnLst>
                                </p:cTn>
                              </p:par>
                              <p:par>
                                <p:cTn id="42" presetID="22" presetClass="entr" presetSubtype="4" fill="hold" grpId="0" nodeType="withEffect">
                                  <p:stCondLst>
                                    <p:cond delay="2500"/>
                                  </p:stCondLst>
                                  <p:childTnLst>
                                    <p:set>
                                      <p:cBhvr>
                                        <p:cTn id="43" dur="1" fill="hold">
                                          <p:stCondLst>
                                            <p:cond delay="0"/>
                                          </p:stCondLst>
                                        </p:cTn>
                                        <p:tgtEl>
                                          <p:spTgt spid="4"/>
                                        </p:tgtEl>
                                        <p:attrNameLst>
                                          <p:attrName>style.visibility</p:attrName>
                                        </p:attrNameLst>
                                      </p:cBhvr>
                                      <p:to>
                                        <p:strVal val="visible"/>
                                      </p:to>
                                    </p:set>
                                    <p:animEffect transition="in" filter="wipe(down)">
                                      <p:cBhvr>
                                        <p:cTn id="44" dur="500"/>
                                        <p:tgtEl>
                                          <p:spTgt spid="4"/>
                                        </p:tgtEl>
                                      </p:cBhvr>
                                    </p:animEffect>
                                  </p:childTnLst>
                                </p:cTn>
                              </p:par>
                              <p:par>
                                <p:cTn id="45" presetID="22" presetClass="entr" presetSubtype="4" fill="hold" grpId="0" nodeType="withEffect">
                                  <p:stCondLst>
                                    <p:cond delay="2500"/>
                                  </p:stCondLst>
                                  <p:childTnLst>
                                    <p:set>
                                      <p:cBhvr>
                                        <p:cTn id="46" dur="1" fill="hold">
                                          <p:stCondLst>
                                            <p:cond delay="0"/>
                                          </p:stCondLst>
                                        </p:cTn>
                                        <p:tgtEl>
                                          <p:spTgt spid="5"/>
                                        </p:tgtEl>
                                        <p:attrNameLst>
                                          <p:attrName>style.visibility</p:attrName>
                                        </p:attrNameLst>
                                      </p:cBhvr>
                                      <p:to>
                                        <p:strVal val="visible"/>
                                      </p:to>
                                    </p:set>
                                    <p:animEffect transition="in" filter="wipe(down)">
                                      <p:cBhvr>
                                        <p:cTn id="47" dur="500"/>
                                        <p:tgtEl>
                                          <p:spTgt spid="5"/>
                                        </p:tgtEl>
                                      </p:cBhvr>
                                    </p:animEffect>
                                  </p:childTnLst>
                                </p:cTn>
                              </p:par>
                              <p:par>
                                <p:cTn id="48" presetID="22" presetClass="entr" presetSubtype="8" fill="hold" grpId="0" nodeType="withEffect">
                                  <p:stCondLst>
                                    <p:cond delay="275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500"/>
                                        <p:tgtEl>
                                          <p:spTgt spid="6"/>
                                        </p:tgtEl>
                                      </p:cBhvr>
                                    </p:animEffect>
                                  </p:childTnLst>
                                </p:cTn>
                              </p:par>
                              <p:par>
                                <p:cTn id="51" presetID="22" presetClass="entr" presetSubtype="8" fill="hold" grpId="0" nodeType="withEffect">
                                  <p:stCondLst>
                                    <p:cond delay="2750"/>
                                  </p:stCondLst>
                                  <p:childTnLst>
                                    <p:set>
                                      <p:cBhvr>
                                        <p:cTn id="52" dur="1" fill="hold">
                                          <p:stCondLst>
                                            <p:cond delay="0"/>
                                          </p:stCondLst>
                                        </p:cTn>
                                        <p:tgtEl>
                                          <p:spTgt spid="2"/>
                                        </p:tgtEl>
                                        <p:attrNameLst>
                                          <p:attrName>style.visibility</p:attrName>
                                        </p:attrNameLst>
                                      </p:cBhvr>
                                      <p:to>
                                        <p:strVal val="visible"/>
                                      </p:to>
                                    </p:set>
                                    <p:animEffect transition="in" filter="wipe(left)">
                                      <p:cBhvr>
                                        <p:cTn id="53" dur="500"/>
                                        <p:tgtEl>
                                          <p:spTgt spid="2"/>
                                        </p:tgtEl>
                                      </p:cBhvr>
                                    </p:animEffect>
                                  </p:childTnLst>
                                </p:cTn>
                              </p:par>
                              <p:par>
                                <p:cTn id="54" presetID="22" presetClass="entr" presetSubtype="8" fill="hold" grpId="0" nodeType="withEffect">
                                  <p:stCondLst>
                                    <p:cond delay="275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par>
                                <p:cTn id="57" presetID="22" presetClass="entr" presetSubtype="8" fill="hold" grpId="0" nodeType="withEffect">
                                  <p:stCondLst>
                                    <p:cond delay="2750"/>
                                  </p:stCondLst>
                                  <p:childTnLst>
                                    <p:set>
                                      <p:cBhvr>
                                        <p:cTn id="58" dur="1" fill="hold">
                                          <p:stCondLst>
                                            <p:cond delay="0"/>
                                          </p:stCondLst>
                                        </p:cTn>
                                        <p:tgtEl>
                                          <p:spTgt spid="3"/>
                                        </p:tgtEl>
                                        <p:attrNameLst>
                                          <p:attrName>style.visibility</p:attrName>
                                        </p:attrNameLst>
                                      </p:cBhvr>
                                      <p:to>
                                        <p:strVal val="visible"/>
                                      </p:to>
                                    </p:set>
                                    <p:animEffect transition="in" filter="wipe(left)">
                                      <p:cBhvr>
                                        <p:cTn id="5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animBg="1"/>
      <p:bldP spid="6" grpId="0"/>
      <p:bldP spid="7" grpId="0"/>
      <p:bldP spid="14" grpId="0"/>
      <p:bldP spid="15" grpId="0"/>
      <p:bldP spid="16" grpId="0"/>
      <p:bldP spid="17" grpId="0"/>
      <p:bldP spid="18"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0" y="-12169"/>
            <a:ext cx="10058400" cy="5031330"/>
          </a:xfrm>
          <a:prstGeom prst="rect">
            <a:avLst/>
          </a:prstGeom>
        </p:spPr>
      </p:pic>
      <p:pic>
        <p:nvPicPr>
          <p:cNvPr id="26" name="图片 25"/>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2133600" y="1852103"/>
            <a:ext cx="10058400" cy="5031330"/>
          </a:xfrm>
          <a:prstGeom prst="rect">
            <a:avLst/>
          </a:prstGeom>
        </p:spPr>
      </p:pic>
      <p:sp>
        <p:nvSpPr>
          <p:cNvPr id="213" name="MH_Number_1">
            <a:hlinkClick r:id="rId20" action="ppaction://hlinksldjump"/>
          </p:cNvPr>
          <p:cNvSpPr/>
          <p:nvPr>
            <p:custDataLst>
              <p:tags r:id="rId2"/>
            </p:custDataLst>
          </p:nvPr>
        </p:nvSpPr>
        <p:spPr>
          <a:xfrm>
            <a:off x="5368924" y="300578"/>
            <a:ext cx="812744" cy="688327"/>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667">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667">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MH_Entry_1">
            <a:hlinkClick r:id="rId20" action="ppaction://hlinksldjump"/>
          </p:cNvPr>
          <p:cNvSpPr>
            <a:spLocks noChangeArrowheads="1"/>
          </p:cNvSpPr>
          <p:nvPr>
            <p:custDataLst>
              <p:tags r:id="rId3"/>
            </p:custDataLst>
          </p:nvPr>
        </p:nvSpPr>
        <p:spPr bwMode="auto">
          <a:xfrm>
            <a:off x="6367941" y="342760"/>
            <a:ext cx="5065072"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2667" dirty="0">
                <a:latin typeface="微软雅黑" panose="020B0503020204020204" pitchFamily="34" charset="-122"/>
                <a:ea typeface="微软雅黑" panose="020B0503020204020204" pitchFamily="34" charset="-122"/>
              </a:rPr>
              <a:t>引言</a:t>
            </a:r>
          </a:p>
        </p:txBody>
      </p:sp>
      <p:sp>
        <p:nvSpPr>
          <p:cNvPr id="217" name="MH_Number_2">
            <a:hlinkClick r:id="rId21" action="ppaction://hlinksldjump"/>
          </p:cNvPr>
          <p:cNvSpPr/>
          <p:nvPr>
            <p:custDataLst>
              <p:tags r:id="rId4"/>
            </p:custDataLst>
          </p:nvPr>
        </p:nvSpPr>
        <p:spPr>
          <a:xfrm>
            <a:off x="5368924" y="1358178"/>
            <a:ext cx="812744" cy="688327"/>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667"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667"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0" name="MH_Entry_2">
            <a:hlinkClick r:id="rId21" action="ppaction://hlinksldjump"/>
          </p:cNvPr>
          <p:cNvSpPr>
            <a:spLocks noChangeArrowheads="1"/>
          </p:cNvSpPr>
          <p:nvPr>
            <p:custDataLst>
              <p:tags r:id="rId5"/>
            </p:custDataLst>
          </p:nvPr>
        </p:nvSpPr>
        <p:spPr bwMode="auto">
          <a:xfrm>
            <a:off x="6367941" y="1400359"/>
            <a:ext cx="5065072"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2667" dirty="0">
                <a:latin typeface="微软雅黑" panose="020B0503020204020204" pitchFamily="34" charset="-122"/>
                <a:ea typeface="微软雅黑" panose="020B0503020204020204" pitchFamily="34" charset="-122"/>
              </a:rPr>
              <a:t>编码</a:t>
            </a:r>
          </a:p>
        </p:txBody>
      </p:sp>
      <p:sp>
        <p:nvSpPr>
          <p:cNvPr id="219" name="MH_Number_3">
            <a:hlinkClick r:id="rId22" action="ppaction://hlinksldjump"/>
          </p:cNvPr>
          <p:cNvSpPr/>
          <p:nvPr>
            <p:custDataLst>
              <p:tags r:id="rId6"/>
            </p:custDataLst>
          </p:nvPr>
        </p:nvSpPr>
        <p:spPr>
          <a:xfrm>
            <a:off x="5368924" y="2415775"/>
            <a:ext cx="812744" cy="688327"/>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667"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667"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5" name="MH_Entry_3">
            <a:hlinkClick r:id="rId22" action="ppaction://hlinksldjump"/>
          </p:cNvPr>
          <p:cNvSpPr>
            <a:spLocks noChangeArrowheads="1"/>
          </p:cNvSpPr>
          <p:nvPr>
            <p:custDataLst>
              <p:tags r:id="rId7"/>
            </p:custDataLst>
          </p:nvPr>
        </p:nvSpPr>
        <p:spPr bwMode="auto">
          <a:xfrm>
            <a:off x="6367941" y="2457957"/>
            <a:ext cx="5065072"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2667" dirty="0">
                <a:latin typeface="微软雅黑" panose="020B0503020204020204" pitchFamily="34" charset="-122"/>
                <a:ea typeface="微软雅黑" panose="020B0503020204020204" pitchFamily="34" charset="-122"/>
              </a:rPr>
              <a:t>测试</a:t>
            </a:r>
          </a:p>
        </p:txBody>
      </p:sp>
      <p:sp>
        <p:nvSpPr>
          <p:cNvPr id="218" name="MH_Number_4">
            <a:hlinkClick r:id="rId23" action="ppaction://hlinksldjump"/>
          </p:cNvPr>
          <p:cNvSpPr/>
          <p:nvPr>
            <p:custDataLst>
              <p:tags r:id="rId8"/>
            </p:custDataLst>
          </p:nvPr>
        </p:nvSpPr>
        <p:spPr>
          <a:xfrm>
            <a:off x="5368924" y="3473375"/>
            <a:ext cx="812744" cy="688327"/>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667">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2667">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0" name="MH_Entry_4">
            <a:hlinkClick r:id="rId23" action="ppaction://hlinksldjump"/>
          </p:cNvPr>
          <p:cNvSpPr>
            <a:spLocks noChangeArrowheads="1"/>
          </p:cNvSpPr>
          <p:nvPr>
            <p:custDataLst>
              <p:tags r:id="rId9"/>
            </p:custDataLst>
          </p:nvPr>
        </p:nvSpPr>
        <p:spPr bwMode="auto">
          <a:xfrm>
            <a:off x="6367941" y="3509817"/>
            <a:ext cx="5065072"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2667" dirty="0">
                <a:latin typeface="微软雅黑" panose="020B0503020204020204" pitchFamily="34" charset="-122"/>
                <a:ea typeface="微软雅黑" panose="020B0503020204020204" pitchFamily="34" charset="-122"/>
              </a:rPr>
              <a:t>会议记录及配置管理</a:t>
            </a:r>
          </a:p>
        </p:txBody>
      </p:sp>
      <p:sp>
        <p:nvSpPr>
          <p:cNvPr id="16" name="MH_Others_1"/>
          <p:cNvSpPr/>
          <p:nvPr>
            <p:custDataLst>
              <p:tags r:id="rId10"/>
            </p:custDataLst>
          </p:nvPr>
        </p:nvSpPr>
        <p:spPr>
          <a:xfrm>
            <a:off x="2448967" y="2679840"/>
            <a:ext cx="1844239" cy="842487"/>
          </a:xfrm>
          <a:prstGeom prst="rect">
            <a:avLst/>
          </a:prstGeom>
          <a:noFill/>
        </p:spPr>
        <p:txBody>
          <a:bodyPr wrap="square" lIns="0" tIns="0" rIns="0" bIns="0" anchor="ctr" anchorCtr="0">
            <a:noAutofit/>
          </a:bodyPr>
          <a:lstStyle/>
          <a:p>
            <a:pPr algn="ctr"/>
            <a:r>
              <a:rPr lang="zh-CN" altLang="en-US" sz="5400" b="1">
                <a:solidFill>
                  <a:srgbClr val="4F5D70"/>
                </a:solidFill>
                <a:latin typeface="微软雅黑" panose="020B0503020204020204" pitchFamily="34" charset="-122"/>
                <a:ea typeface="微软雅黑" panose="020B0503020204020204" pitchFamily="34" charset="-122"/>
                <a:cs typeface="Times New Roman" panose="02020603050405020304" pitchFamily="18" charset="0"/>
              </a:rPr>
              <a:t>目 录</a:t>
            </a:r>
          </a:p>
        </p:txBody>
      </p:sp>
      <p:sp>
        <p:nvSpPr>
          <p:cNvPr id="17" name="MH_Others_2"/>
          <p:cNvSpPr/>
          <p:nvPr>
            <p:custDataLst>
              <p:tags r:id="rId11"/>
            </p:custDataLst>
          </p:nvPr>
        </p:nvSpPr>
        <p:spPr>
          <a:xfrm>
            <a:off x="1653677" y="3662456"/>
            <a:ext cx="3399880" cy="557660"/>
          </a:xfrm>
          <a:prstGeom prst="rect">
            <a:avLst/>
          </a:prstGeom>
          <a:noFill/>
        </p:spPr>
        <p:txBody>
          <a:bodyPr wrap="square" lIns="0" tIns="0" rIns="0" bIns="0" anchor="ctr" anchorCtr="0">
            <a:noAutofit/>
          </a:bodyPr>
          <a:lstStyle/>
          <a:p>
            <a:pPr algn="ctr"/>
            <a:r>
              <a:rPr lang="en-US" altLang="zh-CN" sz="3200" spc="200" dirty="0">
                <a:solidFill>
                  <a:srgbClr val="4F5D70"/>
                </a:solidFill>
                <a:latin typeface="微软雅黑" panose="020B0503020204020204" pitchFamily="34" charset="-122"/>
                <a:ea typeface="微软雅黑" panose="020B0503020204020204" pitchFamily="34" charset="-122"/>
                <a:cs typeface="Times New Roman" panose="02020603050405020304" pitchFamily="18" charset="0"/>
              </a:rPr>
              <a:t>CONTENTS</a:t>
            </a:r>
            <a:endParaRPr lang="zh-CN" altLang="en-US" sz="3200" spc="200" dirty="0">
              <a:solidFill>
                <a:srgbClr val="4F5D7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MH_Number_4">
            <a:hlinkClick r:id="rId23" action="ppaction://hlinksldjump"/>
            <a:extLst>
              <a:ext uri="{FF2B5EF4-FFF2-40B4-BE49-F238E27FC236}">
                <a16:creationId xmlns:a16="http://schemas.microsoft.com/office/drawing/2014/main" id="{717F9CA8-1241-4FAD-9148-E51B69245468}"/>
              </a:ext>
            </a:extLst>
          </p:cNvPr>
          <p:cNvSpPr/>
          <p:nvPr>
            <p:custDataLst>
              <p:tags r:id="rId12"/>
            </p:custDataLst>
          </p:nvPr>
        </p:nvSpPr>
        <p:spPr>
          <a:xfrm>
            <a:off x="5368924" y="4560515"/>
            <a:ext cx="812744" cy="688327"/>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667"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5</a:t>
            </a:r>
            <a:endParaRPr lang="zh-CN" altLang="en-US" sz="2667"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MH_Entry_4">
            <a:hlinkClick r:id="rId23" action="ppaction://hlinksldjump"/>
            <a:extLst>
              <a:ext uri="{FF2B5EF4-FFF2-40B4-BE49-F238E27FC236}">
                <a16:creationId xmlns:a16="http://schemas.microsoft.com/office/drawing/2014/main" id="{C84EBAA0-6E8D-4B4F-B697-8D4877E220BE}"/>
              </a:ext>
            </a:extLst>
          </p:cNvPr>
          <p:cNvSpPr>
            <a:spLocks noChangeArrowheads="1"/>
          </p:cNvSpPr>
          <p:nvPr>
            <p:custDataLst>
              <p:tags r:id="rId13"/>
            </p:custDataLst>
          </p:nvPr>
        </p:nvSpPr>
        <p:spPr bwMode="auto">
          <a:xfrm>
            <a:off x="6367941" y="4596957"/>
            <a:ext cx="5065072"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2667" dirty="0">
                <a:latin typeface="微软雅黑" panose="020B0503020204020204" pitchFamily="34" charset="-122"/>
                <a:ea typeface="微软雅黑" panose="020B0503020204020204" pitchFamily="34" charset="-122"/>
              </a:rPr>
              <a:t>小组分工及评价</a:t>
            </a:r>
          </a:p>
        </p:txBody>
      </p:sp>
      <p:sp>
        <p:nvSpPr>
          <p:cNvPr id="18" name="MH_Number_4">
            <a:hlinkClick r:id="rId23" action="ppaction://hlinksldjump"/>
            <a:extLst>
              <a:ext uri="{FF2B5EF4-FFF2-40B4-BE49-F238E27FC236}">
                <a16:creationId xmlns:a16="http://schemas.microsoft.com/office/drawing/2014/main" id="{0EF3E5BF-ECE4-4996-A1E4-27E7612BAFA5}"/>
              </a:ext>
            </a:extLst>
          </p:cNvPr>
          <p:cNvSpPr/>
          <p:nvPr>
            <p:custDataLst>
              <p:tags r:id="rId14"/>
            </p:custDataLst>
          </p:nvPr>
        </p:nvSpPr>
        <p:spPr>
          <a:xfrm>
            <a:off x="5368924" y="5559714"/>
            <a:ext cx="812744" cy="688327"/>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667"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6</a:t>
            </a:r>
            <a:endParaRPr lang="zh-CN" altLang="en-US" sz="2667"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MH_Entry_4">
            <a:hlinkClick r:id="rId23" action="ppaction://hlinksldjump"/>
            <a:extLst>
              <a:ext uri="{FF2B5EF4-FFF2-40B4-BE49-F238E27FC236}">
                <a16:creationId xmlns:a16="http://schemas.microsoft.com/office/drawing/2014/main" id="{75F2C0E8-D0EA-4132-BCA7-E1F81D956945}"/>
              </a:ext>
            </a:extLst>
          </p:cNvPr>
          <p:cNvSpPr>
            <a:spLocks noChangeArrowheads="1"/>
          </p:cNvSpPr>
          <p:nvPr>
            <p:custDataLst>
              <p:tags r:id="rId15"/>
            </p:custDataLst>
          </p:nvPr>
        </p:nvSpPr>
        <p:spPr bwMode="auto">
          <a:xfrm>
            <a:off x="6367941" y="5596156"/>
            <a:ext cx="5065072"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2667" dirty="0">
                <a:latin typeface="微软雅黑" panose="020B0503020204020204" pitchFamily="34" charset="-122"/>
                <a:ea typeface="微软雅黑" panose="020B0503020204020204" pitchFamily="34" charset="-122"/>
              </a:rPr>
              <a:t>参考资料</a:t>
            </a:r>
          </a:p>
        </p:txBody>
      </p:sp>
    </p:spTree>
    <p:custDataLst>
      <p:tags r:id="rId1"/>
    </p:custDataLst>
    <p:extLst>
      <p:ext uri="{BB962C8B-B14F-4D97-AF65-F5344CB8AC3E}">
        <p14:creationId xmlns:p14="http://schemas.microsoft.com/office/powerpoint/2010/main" val="259183938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5"/>
          <p:cNvSpPr>
            <a:spLocks noChangeArrowheads="1"/>
          </p:cNvSpPr>
          <p:nvPr/>
        </p:nvSpPr>
        <p:spPr bwMode="auto">
          <a:xfrm>
            <a:off x="4926084" y="2540332"/>
            <a:ext cx="2396789" cy="2379133"/>
          </a:xfrm>
          <a:prstGeom prst="ellipse">
            <a:avLst/>
          </a:prstGeom>
          <a:noFill/>
          <a:ln w="19050" cap="rnd">
            <a:solidFill>
              <a:srgbClr val="808080"/>
            </a:solidFill>
            <a:prstDash val="sysDot"/>
            <a:round/>
            <a:headEnd/>
            <a:tailEnd/>
          </a:ln>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zh-CN" sz="2400" dirty="0">
                <a:solidFill>
                  <a:srgbClr val="080808"/>
                </a:solidFill>
                <a:latin typeface="微软雅黑 Light" panose="020B0502040204020203" pitchFamily="34" charset="-122"/>
                <a:ea typeface="微软雅黑 Light" panose="020B0502040204020203" pitchFamily="34" charset="-122"/>
              </a:rPr>
              <a:t>单击此处</a:t>
            </a:r>
          </a:p>
          <a:p>
            <a:pPr algn="ctr" eaLnBrk="1" hangingPunct="1"/>
            <a:r>
              <a:rPr lang="zh-CN" altLang="zh-CN" sz="2400" dirty="0">
                <a:solidFill>
                  <a:srgbClr val="080808"/>
                </a:solidFill>
                <a:latin typeface="微软雅黑 Light" panose="020B0502040204020203" pitchFamily="34" charset="-122"/>
                <a:ea typeface="微软雅黑 Light" panose="020B0502040204020203" pitchFamily="34" charset="-122"/>
              </a:rPr>
              <a:t>添加文字</a:t>
            </a:r>
          </a:p>
        </p:txBody>
      </p:sp>
      <p:grpSp>
        <p:nvGrpSpPr>
          <p:cNvPr id="35" name="组合 34"/>
          <p:cNvGrpSpPr/>
          <p:nvPr/>
        </p:nvGrpSpPr>
        <p:grpSpPr>
          <a:xfrm>
            <a:off x="3965117" y="1244932"/>
            <a:ext cx="4279900" cy="4991100"/>
            <a:chOff x="3178373" y="807368"/>
            <a:chExt cx="3209925" cy="3743325"/>
          </a:xfrm>
        </p:grpSpPr>
        <p:grpSp>
          <p:nvGrpSpPr>
            <p:cNvPr id="36" name="组合 35"/>
            <p:cNvGrpSpPr/>
            <p:nvPr/>
          </p:nvGrpSpPr>
          <p:grpSpPr>
            <a:xfrm>
              <a:off x="3178373" y="807368"/>
              <a:ext cx="3209925" cy="3743325"/>
              <a:chOff x="3178373" y="807368"/>
              <a:chExt cx="3209925" cy="3743325"/>
            </a:xfrm>
          </p:grpSpPr>
          <p:grpSp>
            <p:nvGrpSpPr>
              <p:cNvPr id="38" name="Group 6"/>
              <p:cNvGrpSpPr>
                <a:grpSpLocks/>
              </p:cNvGrpSpPr>
              <p:nvPr/>
            </p:nvGrpSpPr>
            <p:grpSpPr bwMode="auto">
              <a:xfrm rot="5400000">
                <a:off x="2911673" y="1074068"/>
                <a:ext cx="3743325" cy="3209925"/>
                <a:chOff x="0" y="0"/>
                <a:chExt cx="3140" cy="2691"/>
              </a:xfrm>
            </p:grpSpPr>
            <p:sp>
              <p:nvSpPr>
                <p:cNvPr id="40" name="未知"/>
                <p:cNvSpPr>
                  <a:spLocks/>
                </p:cNvSpPr>
                <p:nvPr/>
              </p:nvSpPr>
              <p:spPr bwMode="auto">
                <a:xfrm>
                  <a:off x="0" y="896"/>
                  <a:ext cx="2848" cy="1795"/>
                </a:xfrm>
                <a:custGeom>
                  <a:avLst/>
                  <a:gdLst>
                    <a:gd name="T0" fmla="*/ 224 w 2848"/>
                    <a:gd name="T1" fmla="*/ 484 h 1795"/>
                    <a:gd name="T2" fmla="*/ 231 w 2848"/>
                    <a:gd name="T3" fmla="*/ 587 h 1795"/>
                    <a:gd name="T4" fmla="*/ 246 w 2848"/>
                    <a:gd name="T5" fmla="*/ 687 h 1795"/>
                    <a:gd name="T6" fmla="*/ 267 w 2848"/>
                    <a:gd name="T7" fmla="*/ 785 h 1795"/>
                    <a:gd name="T8" fmla="*/ 295 w 2848"/>
                    <a:gd name="T9" fmla="*/ 881 h 1795"/>
                    <a:gd name="T10" fmla="*/ 329 w 2848"/>
                    <a:gd name="T11" fmla="*/ 973 h 1795"/>
                    <a:gd name="T12" fmla="*/ 371 w 2848"/>
                    <a:gd name="T13" fmla="*/ 1062 h 1795"/>
                    <a:gd name="T14" fmla="*/ 419 w 2848"/>
                    <a:gd name="T15" fmla="*/ 1147 h 1795"/>
                    <a:gd name="T16" fmla="*/ 472 w 2848"/>
                    <a:gd name="T17" fmla="*/ 1228 h 1795"/>
                    <a:gd name="T18" fmla="*/ 531 w 2848"/>
                    <a:gd name="T19" fmla="*/ 1305 h 1795"/>
                    <a:gd name="T20" fmla="*/ 595 w 2848"/>
                    <a:gd name="T21" fmla="*/ 1377 h 1795"/>
                    <a:gd name="T22" fmla="*/ 665 w 2848"/>
                    <a:gd name="T23" fmla="*/ 1445 h 1795"/>
                    <a:gd name="T24" fmla="*/ 739 w 2848"/>
                    <a:gd name="T25" fmla="*/ 1508 h 1795"/>
                    <a:gd name="T26" fmla="*/ 817 w 2848"/>
                    <a:gd name="T27" fmla="*/ 1565 h 1795"/>
                    <a:gd name="T28" fmla="*/ 900 w 2848"/>
                    <a:gd name="T29" fmla="*/ 1617 h 1795"/>
                    <a:gd name="T30" fmla="*/ 986 w 2848"/>
                    <a:gd name="T31" fmla="*/ 1662 h 1795"/>
                    <a:gd name="T32" fmla="*/ 1076 w 2848"/>
                    <a:gd name="T33" fmla="*/ 1702 h 1795"/>
                    <a:gd name="T34" fmla="*/ 1169 w 2848"/>
                    <a:gd name="T35" fmla="*/ 1734 h 1795"/>
                    <a:gd name="T36" fmla="*/ 1266 w 2848"/>
                    <a:gd name="T37" fmla="*/ 1761 h 1795"/>
                    <a:gd name="T38" fmla="*/ 1365 w 2848"/>
                    <a:gd name="T39" fmla="*/ 1780 h 1795"/>
                    <a:gd name="T40" fmla="*/ 1467 w 2848"/>
                    <a:gd name="T41" fmla="*/ 1790 h 1795"/>
                    <a:gd name="T42" fmla="*/ 1569 w 2848"/>
                    <a:gd name="T43" fmla="*/ 1795 h 1795"/>
                    <a:gd name="T44" fmla="*/ 1680 w 2848"/>
                    <a:gd name="T45" fmla="*/ 1790 h 1795"/>
                    <a:gd name="T46" fmla="*/ 1842 w 2848"/>
                    <a:gd name="T47" fmla="*/ 1767 h 1795"/>
                    <a:gd name="T48" fmla="*/ 1997 w 2848"/>
                    <a:gd name="T49" fmla="*/ 1725 h 1795"/>
                    <a:gd name="T50" fmla="*/ 2143 w 2848"/>
                    <a:gd name="T51" fmla="*/ 1666 h 1795"/>
                    <a:gd name="T52" fmla="*/ 2281 w 2848"/>
                    <a:gd name="T53" fmla="*/ 1592 h 1795"/>
                    <a:gd name="T54" fmla="*/ 2408 w 2848"/>
                    <a:gd name="T55" fmla="*/ 1501 h 1795"/>
                    <a:gd name="T56" fmla="*/ 2525 w 2848"/>
                    <a:gd name="T57" fmla="*/ 1397 h 1795"/>
                    <a:gd name="T58" fmla="*/ 2627 w 2848"/>
                    <a:gd name="T59" fmla="*/ 1280 h 1795"/>
                    <a:gd name="T60" fmla="*/ 2716 w 2848"/>
                    <a:gd name="T61" fmla="*/ 1153 h 1795"/>
                    <a:gd name="T62" fmla="*/ 2790 w 2848"/>
                    <a:gd name="T63" fmla="*/ 1015 h 1795"/>
                    <a:gd name="T64" fmla="*/ 2848 w 2848"/>
                    <a:gd name="T65" fmla="*/ 867 h 1795"/>
                    <a:gd name="T66" fmla="*/ 2721 w 2848"/>
                    <a:gd name="T67" fmla="*/ 994 h 1795"/>
                    <a:gd name="T68" fmla="*/ 2691 w 2848"/>
                    <a:gd name="T69" fmla="*/ 1003 h 1795"/>
                    <a:gd name="T70" fmla="*/ 2671 w 2848"/>
                    <a:gd name="T71" fmla="*/ 999 h 1795"/>
                    <a:gd name="T72" fmla="*/ 2415 w 2848"/>
                    <a:gd name="T73" fmla="*/ 749 h 1795"/>
                    <a:gd name="T74" fmla="*/ 2390 w 2848"/>
                    <a:gd name="T75" fmla="*/ 813 h 1795"/>
                    <a:gd name="T76" fmla="*/ 2343 w 2848"/>
                    <a:gd name="T77" fmla="*/ 905 h 1795"/>
                    <a:gd name="T78" fmla="*/ 2286 w 2848"/>
                    <a:gd name="T79" fmla="*/ 990 h 1795"/>
                    <a:gd name="T80" fmla="*/ 2220 w 2848"/>
                    <a:gd name="T81" fmla="*/ 1066 h 1795"/>
                    <a:gd name="T82" fmla="*/ 2146 w 2848"/>
                    <a:gd name="T83" fmla="*/ 1136 h 1795"/>
                    <a:gd name="T84" fmla="*/ 2064 w 2848"/>
                    <a:gd name="T85" fmla="*/ 1198 h 1795"/>
                    <a:gd name="T86" fmla="*/ 1976 w 2848"/>
                    <a:gd name="T87" fmla="*/ 1249 h 1795"/>
                    <a:gd name="T88" fmla="*/ 1882 w 2848"/>
                    <a:gd name="T89" fmla="*/ 1291 h 1795"/>
                    <a:gd name="T90" fmla="*/ 1782 w 2848"/>
                    <a:gd name="T91" fmla="*/ 1320 h 1795"/>
                    <a:gd name="T92" fmla="*/ 1678 w 2848"/>
                    <a:gd name="T93" fmla="*/ 1339 h 1795"/>
                    <a:gd name="T94" fmla="*/ 1569 w 2848"/>
                    <a:gd name="T95" fmla="*/ 1346 h 1795"/>
                    <a:gd name="T96" fmla="*/ 1478 w 2848"/>
                    <a:gd name="T97" fmla="*/ 1342 h 1795"/>
                    <a:gd name="T98" fmla="*/ 1345 w 2848"/>
                    <a:gd name="T99" fmla="*/ 1318 h 1795"/>
                    <a:gd name="T100" fmla="*/ 1221 w 2848"/>
                    <a:gd name="T101" fmla="*/ 1275 h 1795"/>
                    <a:gd name="T102" fmla="*/ 1104 w 2848"/>
                    <a:gd name="T103" fmla="*/ 1216 h 1795"/>
                    <a:gd name="T104" fmla="*/ 999 w 2848"/>
                    <a:gd name="T105" fmla="*/ 1141 h 1795"/>
                    <a:gd name="T106" fmla="*/ 906 w 2848"/>
                    <a:gd name="T107" fmla="*/ 1052 h 1795"/>
                    <a:gd name="T108" fmla="*/ 825 w 2848"/>
                    <a:gd name="T109" fmla="*/ 951 h 1795"/>
                    <a:gd name="T110" fmla="*/ 760 w 2848"/>
                    <a:gd name="T111" fmla="*/ 839 h 1795"/>
                    <a:gd name="T112" fmla="*/ 713 w 2848"/>
                    <a:gd name="T113" fmla="*/ 716 h 1795"/>
                    <a:gd name="T114" fmla="*/ 683 w 2848"/>
                    <a:gd name="T115" fmla="*/ 586 h 1795"/>
                    <a:gd name="T116" fmla="*/ 673 w 2848"/>
                    <a:gd name="T117" fmla="*/ 449 h 1795"/>
                    <a:gd name="T118" fmla="*/ 0 w 2848"/>
                    <a:gd name="T119" fmla="*/ 449 h 17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48"/>
                    <a:gd name="T181" fmla="*/ 0 h 1795"/>
                    <a:gd name="T182" fmla="*/ 2848 w 2848"/>
                    <a:gd name="T183" fmla="*/ 1795 h 17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48" h="1795">
                      <a:moveTo>
                        <a:pt x="224" y="449"/>
                      </a:moveTo>
                      <a:lnTo>
                        <a:pt x="224" y="449"/>
                      </a:lnTo>
                      <a:lnTo>
                        <a:pt x="224" y="484"/>
                      </a:lnTo>
                      <a:lnTo>
                        <a:pt x="226" y="519"/>
                      </a:lnTo>
                      <a:lnTo>
                        <a:pt x="228" y="553"/>
                      </a:lnTo>
                      <a:lnTo>
                        <a:pt x="231" y="587"/>
                      </a:lnTo>
                      <a:lnTo>
                        <a:pt x="235" y="620"/>
                      </a:lnTo>
                      <a:lnTo>
                        <a:pt x="240" y="654"/>
                      </a:lnTo>
                      <a:lnTo>
                        <a:pt x="246" y="687"/>
                      </a:lnTo>
                      <a:lnTo>
                        <a:pt x="252" y="720"/>
                      </a:lnTo>
                      <a:lnTo>
                        <a:pt x="259" y="754"/>
                      </a:lnTo>
                      <a:lnTo>
                        <a:pt x="267" y="785"/>
                      </a:lnTo>
                      <a:lnTo>
                        <a:pt x="275" y="817"/>
                      </a:lnTo>
                      <a:lnTo>
                        <a:pt x="285" y="849"/>
                      </a:lnTo>
                      <a:lnTo>
                        <a:pt x="295" y="881"/>
                      </a:lnTo>
                      <a:lnTo>
                        <a:pt x="306" y="912"/>
                      </a:lnTo>
                      <a:lnTo>
                        <a:pt x="318" y="942"/>
                      </a:lnTo>
                      <a:lnTo>
                        <a:pt x="329" y="973"/>
                      </a:lnTo>
                      <a:lnTo>
                        <a:pt x="342" y="1003"/>
                      </a:lnTo>
                      <a:lnTo>
                        <a:pt x="357" y="1032"/>
                      </a:lnTo>
                      <a:lnTo>
                        <a:pt x="371" y="1062"/>
                      </a:lnTo>
                      <a:lnTo>
                        <a:pt x="386" y="1090"/>
                      </a:lnTo>
                      <a:lnTo>
                        <a:pt x="403" y="1118"/>
                      </a:lnTo>
                      <a:lnTo>
                        <a:pt x="419" y="1147"/>
                      </a:lnTo>
                      <a:lnTo>
                        <a:pt x="436" y="1174"/>
                      </a:lnTo>
                      <a:lnTo>
                        <a:pt x="453" y="1201"/>
                      </a:lnTo>
                      <a:lnTo>
                        <a:pt x="472" y="1228"/>
                      </a:lnTo>
                      <a:lnTo>
                        <a:pt x="491" y="1254"/>
                      </a:lnTo>
                      <a:lnTo>
                        <a:pt x="511" y="1280"/>
                      </a:lnTo>
                      <a:lnTo>
                        <a:pt x="531" y="1305"/>
                      </a:lnTo>
                      <a:lnTo>
                        <a:pt x="553" y="1330"/>
                      </a:lnTo>
                      <a:lnTo>
                        <a:pt x="574" y="1353"/>
                      </a:lnTo>
                      <a:lnTo>
                        <a:pt x="595" y="1377"/>
                      </a:lnTo>
                      <a:lnTo>
                        <a:pt x="618" y="1401"/>
                      </a:lnTo>
                      <a:lnTo>
                        <a:pt x="641" y="1423"/>
                      </a:lnTo>
                      <a:lnTo>
                        <a:pt x="665" y="1445"/>
                      </a:lnTo>
                      <a:lnTo>
                        <a:pt x="690" y="1467"/>
                      </a:lnTo>
                      <a:lnTo>
                        <a:pt x="713" y="1487"/>
                      </a:lnTo>
                      <a:lnTo>
                        <a:pt x="739" y="1508"/>
                      </a:lnTo>
                      <a:lnTo>
                        <a:pt x="764" y="1527"/>
                      </a:lnTo>
                      <a:lnTo>
                        <a:pt x="791" y="1546"/>
                      </a:lnTo>
                      <a:lnTo>
                        <a:pt x="817" y="1565"/>
                      </a:lnTo>
                      <a:lnTo>
                        <a:pt x="844" y="1582"/>
                      </a:lnTo>
                      <a:lnTo>
                        <a:pt x="872" y="1600"/>
                      </a:lnTo>
                      <a:lnTo>
                        <a:pt x="900" y="1617"/>
                      </a:lnTo>
                      <a:lnTo>
                        <a:pt x="928" y="1632"/>
                      </a:lnTo>
                      <a:lnTo>
                        <a:pt x="957" y="1647"/>
                      </a:lnTo>
                      <a:lnTo>
                        <a:pt x="986" y="1662"/>
                      </a:lnTo>
                      <a:lnTo>
                        <a:pt x="1016" y="1676"/>
                      </a:lnTo>
                      <a:lnTo>
                        <a:pt x="1046" y="1689"/>
                      </a:lnTo>
                      <a:lnTo>
                        <a:pt x="1076" y="1702"/>
                      </a:lnTo>
                      <a:lnTo>
                        <a:pt x="1106" y="1714"/>
                      </a:lnTo>
                      <a:lnTo>
                        <a:pt x="1138" y="1724"/>
                      </a:lnTo>
                      <a:lnTo>
                        <a:pt x="1169" y="1734"/>
                      </a:lnTo>
                      <a:lnTo>
                        <a:pt x="1201" y="1743"/>
                      </a:lnTo>
                      <a:lnTo>
                        <a:pt x="1233" y="1752"/>
                      </a:lnTo>
                      <a:lnTo>
                        <a:pt x="1266" y="1761"/>
                      </a:lnTo>
                      <a:lnTo>
                        <a:pt x="1299" y="1768"/>
                      </a:lnTo>
                      <a:lnTo>
                        <a:pt x="1332" y="1774"/>
                      </a:lnTo>
                      <a:lnTo>
                        <a:pt x="1365" y="1780"/>
                      </a:lnTo>
                      <a:lnTo>
                        <a:pt x="1398" y="1784"/>
                      </a:lnTo>
                      <a:lnTo>
                        <a:pt x="1432" y="1788"/>
                      </a:lnTo>
                      <a:lnTo>
                        <a:pt x="1467" y="1790"/>
                      </a:lnTo>
                      <a:lnTo>
                        <a:pt x="1501" y="1793"/>
                      </a:lnTo>
                      <a:lnTo>
                        <a:pt x="1535" y="1794"/>
                      </a:lnTo>
                      <a:lnTo>
                        <a:pt x="1569" y="1795"/>
                      </a:lnTo>
                      <a:lnTo>
                        <a:pt x="1625" y="1794"/>
                      </a:lnTo>
                      <a:lnTo>
                        <a:pt x="1680" y="1790"/>
                      </a:lnTo>
                      <a:lnTo>
                        <a:pt x="1735" y="1784"/>
                      </a:lnTo>
                      <a:lnTo>
                        <a:pt x="1789" y="1777"/>
                      </a:lnTo>
                      <a:lnTo>
                        <a:pt x="1842" y="1767"/>
                      </a:lnTo>
                      <a:lnTo>
                        <a:pt x="1894" y="1755"/>
                      </a:lnTo>
                      <a:lnTo>
                        <a:pt x="1946" y="1742"/>
                      </a:lnTo>
                      <a:lnTo>
                        <a:pt x="1997" y="1725"/>
                      </a:lnTo>
                      <a:lnTo>
                        <a:pt x="2046" y="1708"/>
                      </a:lnTo>
                      <a:lnTo>
                        <a:pt x="2096" y="1688"/>
                      </a:lnTo>
                      <a:lnTo>
                        <a:pt x="2143" y="1666"/>
                      </a:lnTo>
                      <a:lnTo>
                        <a:pt x="2191" y="1643"/>
                      </a:lnTo>
                      <a:lnTo>
                        <a:pt x="2237" y="1618"/>
                      </a:lnTo>
                      <a:lnTo>
                        <a:pt x="2281" y="1592"/>
                      </a:lnTo>
                      <a:lnTo>
                        <a:pt x="2325" y="1562"/>
                      </a:lnTo>
                      <a:lnTo>
                        <a:pt x="2368" y="1533"/>
                      </a:lnTo>
                      <a:lnTo>
                        <a:pt x="2408" y="1501"/>
                      </a:lnTo>
                      <a:lnTo>
                        <a:pt x="2448" y="1468"/>
                      </a:lnTo>
                      <a:lnTo>
                        <a:pt x="2487" y="1434"/>
                      </a:lnTo>
                      <a:lnTo>
                        <a:pt x="2525" y="1397"/>
                      </a:lnTo>
                      <a:lnTo>
                        <a:pt x="2560" y="1359"/>
                      </a:lnTo>
                      <a:lnTo>
                        <a:pt x="2594" y="1322"/>
                      </a:lnTo>
                      <a:lnTo>
                        <a:pt x="2627" y="1280"/>
                      </a:lnTo>
                      <a:lnTo>
                        <a:pt x="2658" y="1239"/>
                      </a:lnTo>
                      <a:lnTo>
                        <a:pt x="2689" y="1196"/>
                      </a:lnTo>
                      <a:lnTo>
                        <a:pt x="2716" y="1153"/>
                      </a:lnTo>
                      <a:lnTo>
                        <a:pt x="2743" y="1108"/>
                      </a:lnTo>
                      <a:lnTo>
                        <a:pt x="2768" y="1062"/>
                      </a:lnTo>
                      <a:lnTo>
                        <a:pt x="2790" y="1015"/>
                      </a:lnTo>
                      <a:lnTo>
                        <a:pt x="2812" y="966"/>
                      </a:lnTo>
                      <a:lnTo>
                        <a:pt x="2832" y="918"/>
                      </a:lnTo>
                      <a:lnTo>
                        <a:pt x="2848" y="867"/>
                      </a:lnTo>
                      <a:lnTo>
                        <a:pt x="2728" y="987"/>
                      </a:lnTo>
                      <a:lnTo>
                        <a:pt x="2721" y="994"/>
                      </a:lnTo>
                      <a:lnTo>
                        <a:pt x="2711" y="999"/>
                      </a:lnTo>
                      <a:lnTo>
                        <a:pt x="2702" y="1002"/>
                      </a:lnTo>
                      <a:lnTo>
                        <a:pt x="2691" y="1003"/>
                      </a:lnTo>
                      <a:lnTo>
                        <a:pt x="2681" y="1002"/>
                      </a:lnTo>
                      <a:lnTo>
                        <a:pt x="2671" y="999"/>
                      </a:lnTo>
                      <a:lnTo>
                        <a:pt x="2662" y="994"/>
                      </a:lnTo>
                      <a:lnTo>
                        <a:pt x="2653" y="987"/>
                      </a:lnTo>
                      <a:lnTo>
                        <a:pt x="2415" y="749"/>
                      </a:lnTo>
                      <a:lnTo>
                        <a:pt x="2403" y="782"/>
                      </a:lnTo>
                      <a:lnTo>
                        <a:pt x="2390" y="813"/>
                      </a:lnTo>
                      <a:lnTo>
                        <a:pt x="2375" y="844"/>
                      </a:lnTo>
                      <a:lnTo>
                        <a:pt x="2359" y="875"/>
                      </a:lnTo>
                      <a:lnTo>
                        <a:pt x="2343" y="905"/>
                      </a:lnTo>
                      <a:lnTo>
                        <a:pt x="2325" y="933"/>
                      </a:lnTo>
                      <a:lnTo>
                        <a:pt x="2306" y="961"/>
                      </a:lnTo>
                      <a:lnTo>
                        <a:pt x="2286" y="990"/>
                      </a:lnTo>
                      <a:lnTo>
                        <a:pt x="2265" y="1016"/>
                      </a:lnTo>
                      <a:lnTo>
                        <a:pt x="2243" y="1042"/>
                      </a:lnTo>
                      <a:lnTo>
                        <a:pt x="2220" y="1066"/>
                      </a:lnTo>
                      <a:lnTo>
                        <a:pt x="2196" y="1091"/>
                      </a:lnTo>
                      <a:lnTo>
                        <a:pt x="2172" y="1114"/>
                      </a:lnTo>
                      <a:lnTo>
                        <a:pt x="2146" y="1136"/>
                      </a:lnTo>
                      <a:lnTo>
                        <a:pt x="2120" y="1157"/>
                      </a:lnTo>
                      <a:lnTo>
                        <a:pt x="2093" y="1179"/>
                      </a:lnTo>
                      <a:lnTo>
                        <a:pt x="2064" y="1198"/>
                      </a:lnTo>
                      <a:lnTo>
                        <a:pt x="2036" y="1215"/>
                      </a:lnTo>
                      <a:lnTo>
                        <a:pt x="2006" y="1233"/>
                      </a:lnTo>
                      <a:lnTo>
                        <a:pt x="1976" y="1249"/>
                      </a:lnTo>
                      <a:lnTo>
                        <a:pt x="1945" y="1264"/>
                      </a:lnTo>
                      <a:lnTo>
                        <a:pt x="1914" y="1278"/>
                      </a:lnTo>
                      <a:lnTo>
                        <a:pt x="1882" y="1291"/>
                      </a:lnTo>
                      <a:lnTo>
                        <a:pt x="1849" y="1301"/>
                      </a:lnTo>
                      <a:lnTo>
                        <a:pt x="1816" y="1312"/>
                      </a:lnTo>
                      <a:lnTo>
                        <a:pt x="1782" y="1320"/>
                      </a:lnTo>
                      <a:lnTo>
                        <a:pt x="1748" y="1329"/>
                      </a:lnTo>
                      <a:lnTo>
                        <a:pt x="1713" y="1334"/>
                      </a:lnTo>
                      <a:lnTo>
                        <a:pt x="1678" y="1339"/>
                      </a:lnTo>
                      <a:lnTo>
                        <a:pt x="1643" y="1343"/>
                      </a:lnTo>
                      <a:lnTo>
                        <a:pt x="1606" y="1345"/>
                      </a:lnTo>
                      <a:lnTo>
                        <a:pt x="1569" y="1346"/>
                      </a:lnTo>
                      <a:lnTo>
                        <a:pt x="1523" y="1345"/>
                      </a:lnTo>
                      <a:lnTo>
                        <a:pt x="1478" y="1342"/>
                      </a:lnTo>
                      <a:lnTo>
                        <a:pt x="1434" y="1336"/>
                      </a:lnTo>
                      <a:lnTo>
                        <a:pt x="1389" y="1327"/>
                      </a:lnTo>
                      <a:lnTo>
                        <a:pt x="1345" y="1318"/>
                      </a:lnTo>
                      <a:lnTo>
                        <a:pt x="1303" y="1306"/>
                      </a:lnTo>
                      <a:lnTo>
                        <a:pt x="1261" y="1292"/>
                      </a:lnTo>
                      <a:lnTo>
                        <a:pt x="1221" y="1275"/>
                      </a:lnTo>
                      <a:lnTo>
                        <a:pt x="1181" y="1258"/>
                      </a:lnTo>
                      <a:lnTo>
                        <a:pt x="1142" y="1238"/>
                      </a:lnTo>
                      <a:lnTo>
                        <a:pt x="1104" y="1216"/>
                      </a:lnTo>
                      <a:lnTo>
                        <a:pt x="1069" y="1193"/>
                      </a:lnTo>
                      <a:lnTo>
                        <a:pt x="1033" y="1168"/>
                      </a:lnTo>
                      <a:lnTo>
                        <a:pt x="999" y="1141"/>
                      </a:lnTo>
                      <a:lnTo>
                        <a:pt x="966" y="1114"/>
                      </a:lnTo>
                      <a:lnTo>
                        <a:pt x="935" y="1083"/>
                      </a:lnTo>
                      <a:lnTo>
                        <a:pt x="906" y="1052"/>
                      </a:lnTo>
                      <a:lnTo>
                        <a:pt x="877" y="1019"/>
                      </a:lnTo>
                      <a:lnTo>
                        <a:pt x="850" y="986"/>
                      </a:lnTo>
                      <a:lnTo>
                        <a:pt x="825" y="951"/>
                      </a:lnTo>
                      <a:lnTo>
                        <a:pt x="803" y="914"/>
                      </a:lnTo>
                      <a:lnTo>
                        <a:pt x="781" y="876"/>
                      </a:lnTo>
                      <a:lnTo>
                        <a:pt x="760" y="839"/>
                      </a:lnTo>
                      <a:lnTo>
                        <a:pt x="743" y="798"/>
                      </a:lnTo>
                      <a:lnTo>
                        <a:pt x="727" y="757"/>
                      </a:lnTo>
                      <a:lnTo>
                        <a:pt x="713" y="716"/>
                      </a:lnTo>
                      <a:lnTo>
                        <a:pt x="700" y="673"/>
                      </a:lnTo>
                      <a:lnTo>
                        <a:pt x="691" y="630"/>
                      </a:lnTo>
                      <a:lnTo>
                        <a:pt x="683" y="586"/>
                      </a:lnTo>
                      <a:lnTo>
                        <a:pt x="677" y="541"/>
                      </a:lnTo>
                      <a:lnTo>
                        <a:pt x="674" y="495"/>
                      </a:lnTo>
                      <a:lnTo>
                        <a:pt x="673" y="449"/>
                      </a:lnTo>
                      <a:lnTo>
                        <a:pt x="897" y="449"/>
                      </a:lnTo>
                      <a:lnTo>
                        <a:pt x="449" y="0"/>
                      </a:lnTo>
                      <a:lnTo>
                        <a:pt x="0" y="449"/>
                      </a:lnTo>
                      <a:lnTo>
                        <a:pt x="224" y="449"/>
                      </a:lnTo>
                      <a:close/>
                    </a:path>
                  </a:pathLst>
                </a:custGeom>
                <a:solidFill>
                  <a:srgbClr val="4F5D7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2400"/>
                </a:p>
              </p:txBody>
            </p:sp>
            <p:sp>
              <p:nvSpPr>
                <p:cNvPr id="41" name="未知"/>
                <p:cNvSpPr>
                  <a:spLocks/>
                </p:cNvSpPr>
                <p:nvPr/>
              </p:nvSpPr>
              <p:spPr bwMode="auto">
                <a:xfrm>
                  <a:off x="291" y="0"/>
                  <a:ext cx="2849" cy="1794"/>
                </a:xfrm>
                <a:custGeom>
                  <a:avLst/>
                  <a:gdLst>
                    <a:gd name="T0" fmla="*/ 2623 w 2849"/>
                    <a:gd name="T1" fmla="*/ 1311 h 1794"/>
                    <a:gd name="T2" fmla="*/ 2618 w 2849"/>
                    <a:gd name="T3" fmla="*/ 1208 h 1794"/>
                    <a:gd name="T4" fmla="*/ 2603 w 2849"/>
                    <a:gd name="T5" fmla="*/ 1106 h 1794"/>
                    <a:gd name="T6" fmla="*/ 2582 w 2849"/>
                    <a:gd name="T7" fmla="*/ 1008 h 1794"/>
                    <a:gd name="T8" fmla="*/ 2554 w 2849"/>
                    <a:gd name="T9" fmla="*/ 914 h 1794"/>
                    <a:gd name="T10" fmla="*/ 2518 w 2849"/>
                    <a:gd name="T11" fmla="*/ 822 h 1794"/>
                    <a:gd name="T12" fmla="*/ 2477 w 2849"/>
                    <a:gd name="T13" fmla="*/ 732 h 1794"/>
                    <a:gd name="T14" fmla="*/ 2430 w 2849"/>
                    <a:gd name="T15" fmla="*/ 647 h 1794"/>
                    <a:gd name="T16" fmla="*/ 2377 w 2849"/>
                    <a:gd name="T17" fmla="*/ 567 h 1794"/>
                    <a:gd name="T18" fmla="*/ 2318 w 2849"/>
                    <a:gd name="T19" fmla="*/ 489 h 1794"/>
                    <a:gd name="T20" fmla="*/ 2253 w 2849"/>
                    <a:gd name="T21" fmla="*/ 417 h 1794"/>
                    <a:gd name="T22" fmla="*/ 2183 w 2849"/>
                    <a:gd name="T23" fmla="*/ 350 h 1794"/>
                    <a:gd name="T24" fmla="*/ 2110 w 2849"/>
                    <a:gd name="T25" fmla="*/ 287 h 1794"/>
                    <a:gd name="T26" fmla="*/ 2031 w 2849"/>
                    <a:gd name="T27" fmla="*/ 229 h 1794"/>
                    <a:gd name="T28" fmla="*/ 1948 w 2849"/>
                    <a:gd name="T29" fmla="*/ 178 h 1794"/>
                    <a:gd name="T30" fmla="*/ 1862 w 2849"/>
                    <a:gd name="T31" fmla="*/ 132 h 1794"/>
                    <a:gd name="T32" fmla="*/ 1772 w 2849"/>
                    <a:gd name="T33" fmla="*/ 93 h 1794"/>
                    <a:gd name="T34" fmla="*/ 1679 w 2849"/>
                    <a:gd name="T35" fmla="*/ 60 h 1794"/>
                    <a:gd name="T36" fmla="*/ 1583 w 2849"/>
                    <a:gd name="T37" fmla="*/ 34 h 1794"/>
                    <a:gd name="T38" fmla="*/ 1484 w 2849"/>
                    <a:gd name="T39" fmla="*/ 15 h 1794"/>
                    <a:gd name="T40" fmla="*/ 1382 w 2849"/>
                    <a:gd name="T41" fmla="*/ 4 h 1794"/>
                    <a:gd name="T42" fmla="*/ 1278 w 2849"/>
                    <a:gd name="T43" fmla="*/ 0 h 1794"/>
                    <a:gd name="T44" fmla="*/ 1167 w 2849"/>
                    <a:gd name="T45" fmla="*/ 4 h 1794"/>
                    <a:gd name="T46" fmla="*/ 1007 w 2849"/>
                    <a:gd name="T47" fmla="*/ 27 h 1794"/>
                    <a:gd name="T48" fmla="*/ 852 w 2849"/>
                    <a:gd name="T49" fmla="*/ 68 h 1794"/>
                    <a:gd name="T50" fmla="*/ 704 w 2849"/>
                    <a:gd name="T51" fmla="*/ 128 h 1794"/>
                    <a:gd name="T52" fmla="*/ 568 w 2849"/>
                    <a:gd name="T53" fmla="*/ 203 h 1794"/>
                    <a:gd name="T54" fmla="*/ 440 w 2849"/>
                    <a:gd name="T55" fmla="*/ 293 h 1794"/>
                    <a:gd name="T56" fmla="*/ 324 w 2849"/>
                    <a:gd name="T57" fmla="*/ 397 h 1794"/>
                    <a:gd name="T58" fmla="*/ 222 w 2849"/>
                    <a:gd name="T59" fmla="*/ 514 h 1794"/>
                    <a:gd name="T60" fmla="*/ 132 w 2849"/>
                    <a:gd name="T61" fmla="*/ 641 h 1794"/>
                    <a:gd name="T62" fmla="*/ 57 w 2849"/>
                    <a:gd name="T63" fmla="*/ 779 h 1794"/>
                    <a:gd name="T64" fmla="*/ 0 w 2849"/>
                    <a:gd name="T65" fmla="*/ 927 h 1794"/>
                    <a:gd name="T66" fmla="*/ 128 w 2849"/>
                    <a:gd name="T67" fmla="*/ 801 h 1794"/>
                    <a:gd name="T68" fmla="*/ 158 w 2849"/>
                    <a:gd name="T69" fmla="*/ 791 h 1794"/>
                    <a:gd name="T70" fmla="*/ 178 w 2849"/>
                    <a:gd name="T71" fmla="*/ 795 h 1794"/>
                    <a:gd name="T72" fmla="*/ 433 w 2849"/>
                    <a:gd name="T73" fmla="*/ 1045 h 1794"/>
                    <a:gd name="T74" fmla="*/ 459 w 2849"/>
                    <a:gd name="T75" fmla="*/ 981 h 1794"/>
                    <a:gd name="T76" fmla="*/ 506 w 2849"/>
                    <a:gd name="T77" fmla="*/ 890 h 1794"/>
                    <a:gd name="T78" fmla="*/ 563 w 2849"/>
                    <a:gd name="T79" fmla="*/ 805 h 1794"/>
                    <a:gd name="T80" fmla="*/ 628 w 2849"/>
                    <a:gd name="T81" fmla="*/ 727 h 1794"/>
                    <a:gd name="T82" fmla="*/ 702 w 2849"/>
                    <a:gd name="T83" fmla="*/ 658 h 1794"/>
                    <a:gd name="T84" fmla="*/ 784 w 2849"/>
                    <a:gd name="T85" fmla="*/ 596 h 1794"/>
                    <a:gd name="T86" fmla="*/ 872 w 2849"/>
                    <a:gd name="T87" fmla="*/ 546 h 1794"/>
                    <a:gd name="T88" fmla="*/ 967 w 2849"/>
                    <a:gd name="T89" fmla="*/ 504 h 1794"/>
                    <a:gd name="T90" fmla="*/ 1066 w 2849"/>
                    <a:gd name="T91" fmla="*/ 473 h 1794"/>
                    <a:gd name="T92" fmla="*/ 1171 w 2849"/>
                    <a:gd name="T93" fmla="*/ 455 h 1794"/>
                    <a:gd name="T94" fmla="*/ 1278 w 2849"/>
                    <a:gd name="T95" fmla="*/ 448 h 1794"/>
                    <a:gd name="T96" fmla="*/ 1371 w 2849"/>
                    <a:gd name="T97" fmla="*/ 452 h 1794"/>
                    <a:gd name="T98" fmla="*/ 1503 w 2849"/>
                    <a:gd name="T99" fmla="*/ 476 h 1794"/>
                    <a:gd name="T100" fmla="*/ 1628 w 2849"/>
                    <a:gd name="T101" fmla="*/ 518 h 1794"/>
                    <a:gd name="T102" fmla="*/ 1744 w 2849"/>
                    <a:gd name="T103" fmla="*/ 577 h 1794"/>
                    <a:gd name="T104" fmla="*/ 1850 w 2849"/>
                    <a:gd name="T105" fmla="*/ 653 h 1794"/>
                    <a:gd name="T106" fmla="*/ 1943 w 2849"/>
                    <a:gd name="T107" fmla="*/ 742 h 1794"/>
                    <a:gd name="T108" fmla="*/ 2022 w 2849"/>
                    <a:gd name="T109" fmla="*/ 843 h 1794"/>
                    <a:gd name="T110" fmla="*/ 2087 w 2849"/>
                    <a:gd name="T111" fmla="*/ 956 h 1794"/>
                    <a:gd name="T112" fmla="*/ 2136 w 2849"/>
                    <a:gd name="T113" fmla="*/ 1078 h 1794"/>
                    <a:gd name="T114" fmla="*/ 2165 w 2849"/>
                    <a:gd name="T115" fmla="*/ 1208 h 1794"/>
                    <a:gd name="T116" fmla="*/ 2176 w 2849"/>
                    <a:gd name="T117" fmla="*/ 1345 h 1794"/>
                    <a:gd name="T118" fmla="*/ 2849 w 2849"/>
                    <a:gd name="T119" fmla="*/ 1345 h 17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49"/>
                    <a:gd name="T181" fmla="*/ 0 h 1794"/>
                    <a:gd name="T182" fmla="*/ 2849 w 2849"/>
                    <a:gd name="T183" fmla="*/ 1794 h 179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49" h="1794">
                      <a:moveTo>
                        <a:pt x="2625" y="1345"/>
                      </a:moveTo>
                      <a:lnTo>
                        <a:pt x="2625" y="1345"/>
                      </a:lnTo>
                      <a:lnTo>
                        <a:pt x="2623" y="1311"/>
                      </a:lnTo>
                      <a:lnTo>
                        <a:pt x="2622" y="1276"/>
                      </a:lnTo>
                      <a:lnTo>
                        <a:pt x="2620" y="1242"/>
                      </a:lnTo>
                      <a:lnTo>
                        <a:pt x="2618" y="1208"/>
                      </a:lnTo>
                      <a:lnTo>
                        <a:pt x="2614" y="1174"/>
                      </a:lnTo>
                      <a:lnTo>
                        <a:pt x="2609" y="1141"/>
                      </a:lnTo>
                      <a:lnTo>
                        <a:pt x="2603" y="1106"/>
                      </a:lnTo>
                      <a:lnTo>
                        <a:pt x="2597" y="1075"/>
                      </a:lnTo>
                      <a:lnTo>
                        <a:pt x="2590" y="1041"/>
                      </a:lnTo>
                      <a:lnTo>
                        <a:pt x="2582" y="1008"/>
                      </a:lnTo>
                      <a:lnTo>
                        <a:pt x="2574" y="977"/>
                      </a:lnTo>
                      <a:lnTo>
                        <a:pt x="2564" y="945"/>
                      </a:lnTo>
                      <a:lnTo>
                        <a:pt x="2554" y="914"/>
                      </a:lnTo>
                      <a:lnTo>
                        <a:pt x="2543" y="882"/>
                      </a:lnTo>
                      <a:lnTo>
                        <a:pt x="2531" y="851"/>
                      </a:lnTo>
                      <a:lnTo>
                        <a:pt x="2518" y="822"/>
                      </a:lnTo>
                      <a:lnTo>
                        <a:pt x="2505" y="791"/>
                      </a:lnTo>
                      <a:lnTo>
                        <a:pt x="2491" y="762"/>
                      </a:lnTo>
                      <a:lnTo>
                        <a:pt x="2477" y="732"/>
                      </a:lnTo>
                      <a:lnTo>
                        <a:pt x="2462" y="704"/>
                      </a:lnTo>
                      <a:lnTo>
                        <a:pt x="2446" y="675"/>
                      </a:lnTo>
                      <a:lnTo>
                        <a:pt x="2430" y="647"/>
                      </a:lnTo>
                      <a:lnTo>
                        <a:pt x="2412" y="620"/>
                      </a:lnTo>
                      <a:lnTo>
                        <a:pt x="2394" y="593"/>
                      </a:lnTo>
                      <a:lnTo>
                        <a:pt x="2377" y="567"/>
                      </a:lnTo>
                      <a:lnTo>
                        <a:pt x="2357" y="540"/>
                      </a:lnTo>
                      <a:lnTo>
                        <a:pt x="2338" y="515"/>
                      </a:lnTo>
                      <a:lnTo>
                        <a:pt x="2318" y="489"/>
                      </a:lnTo>
                      <a:lnTo>
                        <a:pt x="2296" y="464"/>
                      </a:lnTo>
                      <a:lnTo>
                        <a:pt x="2275" y="440"/>
                      </a:lnTo>
                      <a:lnTo>
                        <a:pt x="2253" y="417"/>
                      </a:lnTo>
                      <a:lnTo>
                        <a:pt x="2230" y="393"/>
                      </a:lnTo>
                      <a:lnTo>
                        <a:pt x="2207" y="371"/>
                      </a:lnTo>
                      <a:lnTo>
                        <a:pt x="2183" y="350"/>
                      </a:lnTo>
                      <a:lnTo>
                        <a:pt x="2159" y="328"/>
                      </a:lnTo>
                      <a:lnTo>
                        <a:pt x="2135" y="307"/>
                      </a:lnTo>
                      <a:lnTo>
                        <a:pt x="2110" y="287"/>
                      </a:lnTo>
                      <a:lnTo>
                        <a:pt x="2084" y="267"/>
                      </a:lnTo>
                      <a:lnTo>
                        <a:pt x="2058" y="248"/>
                      </a:lnTo>
                      <a:lnTo>
                        <a:pt x="2031" y="229"/>
                      </a:lnTo>
                      <a:lnTo>
                        <a:pt x="2003" y="211"/>
                      </a:lnTo>
                      <a:lnTo>
                        <a:pt x="1976" y="195"/>
                      </a:lnTo>
                      <a:lnTo>
                        <a:pt x="1948" y="178"/>
                      </a:lnTo>
                      <a:lnTo>
                        <a:pt x="1920" y="162"/>
                      </a:lnTo>
                      <a:lnTo>
                        <a:pt x="1891" y="146"/>
                      </a:lnTo>
                      <a:lnTo>
                        <a:pt x="1862" y="132"/>
                      </a:lnTo>
                      <a:lnTo>
                        <a:pt x="1832" y="118"/>
                      </a:lnTo>
                      <a:lnTo>
                        <a:pt x="1803" y="105"/>
                      </a:lnTo>
                      <a:lnTo>
                        <a:pt x="1772" y="93"/>
                      </a:lnTo>
                      <a:lnTo>
                        <a:pt x="1741" y="81"/>
                      </a:lnTo>
                      <a:lnTo>
                        <a:pt x="1711" y="71"/>
                      </a:lnTo>
                      <a:lnTo>
                        <a:pt x="1679" y="60"/>
                      </a:lnTo>
                      <a:lnTo>
                        <a:pt x="1647" y="51"/>
                      </a:lnTo>
                      <a:lnTo>
                        <a:pt x="1615" y="43"/>
                      </a:lnTo>
                      <a:lnTo>
                        <a:pt x="1583" y="34"/>
                      </a:lnTo>
                      <a:lnTo>
                        <a:pt x="1550" y="27"/>
                      </a:lnTo>
                      <a:lnTo>
                        <a:pt x="1517" y="20"/>
                      </a:lnTo>
                      <a:lnTo>
                        <a:pt x="1484" y="15"/>
                      </a:lnTo>
                      <a:lnTo>
                        <a:pt x="1450" y="11"/>
                      </a:lnTo>
                      <a:lnTo>
                        <a:pt x="1417" y="7"/>
                      </a:lnTo>
                      <a:lnTo>
                        <a:pt x="1382" y="4"/>
                      </a:lnTo>
                      <a:lnTo>
                        <a:pt x="1348" y="1"/>
                      </a:lnTo>
                      <a:lnTo>
                        <a:pt x="1314" y="0"/>
                      </a:lnTo>
                      <a:lnTo>
                        <a:pt x="1278" y="0"/>
                      </a:lnTo>
                      <a:lnTo>
                        <a:pt x="1223" y="1"/>
                      </a:lnTo>
                      <a:lnTo>
                        <a:pt x="1167" y="4"/>
                      </a:lnTo>
                      <a:lnTo>
                        <a:pt x="1113" y="9"/>
                      </a:lnTo>
                      <a:lnTo>
                        <a:pt x="1060" y="18"/>
                      </a:lnTo>
                      <a:lnTo>
                        <a:pt x="1007" y="27"/>
                      </a:lnTo>
                      <a:lnTo>
                        <a:pt x="954" y="39"/>
                      </a:lnTo>
                      <a:lnTo>
                        <a:pt x="903" y="53"/>
                      </a:lnTo>
                      <a:lnTo>
                        <a:pt x="852" y="68"/>
                      </a:lnTo>
                      <a:lnTo>
                        <a:pt x="801" y="86"/>
                      </a:lnTo>
                      <a:lnTo>
                        <a:pt x="753" y="106"/>
                      </a:lnTo>
                      <a:lnTo>
                        <a:pt x="704" y="128"/>
                      </a:lnTo>
                      <a:lnTo>
                        <a:pt x="658" y="151"/>
                      </a:lnTo>
                      <a:lnTo>
                        <a:pt x="612" y="176"/>
                      </a:lnTo>
                      <a:lnTo>
                        <a:pt x="568" y="203"/>
                      </a:lnTo>
                      <a:lnTo>
                        <a:pt x="524" y="231"/>
                      </a:lnTo>
                      <a:lnTo>
                        <a:pt x="481" y="261"/>
                      </a:lnTo>
                      <a:lnTo>
                        <a:pt x="440" y="293"/>
                      </a:lnTo>
                      <a:lnTo>
                        <a:pt x="400" y="326"/>
                      </a:lnTo>
                      <a:lnTo>
                        <a:pt x="362" y="361"/>
                      </a:lnTo>
                      <a:lnTo>
                        <a:pt x="324" y="397"/>
                      </a:lnTo>
                      <a:lnTo>
                        <a:pt x="289" y="435"/>
                      </a:lnTo>
                      <a:lnTo>
                        <a:pt x="255" y="473"/>
                      </a:lnTo>
                      <a:lnTo>
                        <a:pt x="222" y="514"/>
                      </a:lnTo>
                      <a:lnTo>
                        <a:pt x="190" y="555"/>
                      </a:lnTo>
                      <a:lnTo>
                        <a:pt x="160" y="597"/>
                      </a:lnTo>
                      <a:lnTo>
                        <a:pt x="132" y="641"/>
                      </a:lnTo>
                      <a:lnTo>
                        <a:pt x="106" y="686"/>
                      </a:lnTo>
                      <a:lnTo>
                        <a:pt x="81" y="732"/>
                      </a:lnTo>
                      <a:lnTo>
                        <a:pt x="57" y="779"/>
                      </a:lnTo>
                      <a:lnTo>
                        <a:pt x="36" y="828"/>
                      </a:lnTo>
                      <a:lnTo>
                        <a:pt x="17" y="877"/>
                      </a:lnTo>
                      <a:lnTo>
                        <a:pt x="0" y="927"/>
                      </a:lnTo>
                      <a:lnTo>
                        <a:pt x="120" y="806"/>
                      </a:lnTo>
                      <a:lnTo>
                        <a:pt x="128" y="801"/>
                      </a:lnTo>
                      <a:lnTo>
                        <a:pt x="138" y="795"/>
                      </a:lnTo>
                      <a:lnTo>
                        <a:pt x="147" y="792"/>
                      </a:lnTo>
                      <a:lnTo>
                        <a:pt x="158" y="791"/>
                      </a:lnTo>
                      <a:lnTo>
                        <a:pt x="167" y="792"/>
                      </a:lnTo>
                      <a:lnTo>
                        <a:pt x="178" y="795"/>
                      </a:lnTo>
                      <a:lnTo>
                        <a:pt x="186" y="801"/>
                      </a:lnTo>
                      <a:lnTo>
                        <a:pt x="194" y="806"/>
                      </a:lnTo>
                      <a:lnTo>
                        <a:pt x="433" y="1045"/>
                      </a:lnTo>
                      <a:lnTo>
                        <a:pt x="446" y="1013"/>
                      </a:lnTo>
                      <a:lnTo>
                        <a:pt x="459" y="981"/>
                      </a:lnTo>
                      <a:lnTo>
                        <a:pt x="473" y="951"/>
                      </a:lnTo>
                      <a:lnTo>
                        <a:pt x="488" y="920"/>
                      </a:lnTo>
                      <a:lnTo>
                        <a:pt x="506" y="890"/>
                      </a:lnTo>
                      <a:lnTo>
                        <a:pt x="524" y="861"/>
                      </a:lnTo>
                      <a:lnTo>
                        <a:pt x="543" y="832"/>
                      </a:lnTo>
                      <a:lnTo>
                        <a:pt x="563" y="805"/>
                      </a:lnTo>
                      <a:lnTo>
                        <a:pt x="584" y="778"/>
                      </a:lnTo>
                      <a:lnTo>
                        <a:pt x="605" y="752"/>
                      </a:lnTo>
                      <a:lnTo>
                        <a:pt x="628" y="727"/>
                      </a:lnTo>
                      <a:lnTo>
                        <a:pt x="653" y="704"/>
                      </a:lnTo>
                      <a:lnTo>
                        <a:pt x="677" y="680"/>
                      </a:lnTo>
                      <a:lnTo>
                        <a:pt x="702" y="658"/>
                      </a:lnTo>
                      <a:lnTo>
                        <a:pt x="729" y="636"/>
                      </a:lnTo>
                      <a:lnTo>
                        <a:pt x="756" y="616"/>
                      </a:lnTo>
                      <a:lnTo>
                        <a:pt x="784" y="596"/>
                      </a:lnTo>
                      <a:lnTo>
                        <a:pt x="813" y="579"/>
                      </a:lnTo>
                      <a:lnTo>
                        <a:pt x="843" y="561"/>
                      </a:lnTo>
                      <a:lnTo>
                        <a:pt x="872" y="546"/>
                      </a:lnTo>
                      <a:lnTo>
                        <a:pt x="903" y="530"/>
                      </a:lnTo>
                      <a:lnTo>
                        <a:pt x="935" y="516"/>
                      </a:lnTo>
                      <a:lnTo>
                        <a:pt x="967" y="504"/>
                      </a:lnTo>
                      <a:lnTo>
                        <a:pt x="1000" y="492"/>
                      </a:lnTo>
                      <a:lnTo>
                        <a:pt x="1033" y="482"/>
                      </a:lnTo>
                      <a:lnTo>
                        <a:pt x="1066" y="473"/>
                      </a:lnTo>
                      <a:lnTo>
                        <a:pt x="1100" y="465"/>
                      </a:lnTo>
                      <a:lnTo>
                        <a:pt x="1136" y="459"/>
                      </a:lnTo>
                      <a:lnTo>
                        <a:pt x="1171" y="455"/>
                      </a:lnTo>
                      <a:lnTo>
                        <a:pt x="1206" y="451"/>
                      </a:lnTo>
                      <a:lnTo>
                        <a:pt x="1242" y="449"/>
                      </a:lnTo>
                      <a:lnTo>
                        <a:pt x="1278" y="448"/>
                      </a:lnTo>
                      <a:lnTo>
                        <a:pt x="1324" y="449"/>
                      </a:lnTo>
                      <a:lnTo>
                        <a:pt x="1371" y="452"/>
                      </a:lnTo>
                      <a:lnTo>
                        <a:pt x="1415" y="458"/>
                      </a:lnTo>
                      <a:lnTo>
                        <a:pt x="1459" y="466"/>
                      </a:lnTo>
                      <a:lnTo>
                        <a:pt x="1503" y="476"/>
                      </a:lnTo>
                      <a:lnTo>
                        <a:pt x="1545" y="489"/>
                      </a:lnTo>
                      <a:lnTo>
                        <a:pt x="1587" y="503"/>
                      </a:lnTo>
                      <a:lnTo>
                        <a:pt x="1628" y="518"/>
                      </a:lnTo>
                      <a:lnTo>
                        <a:pt x="1668" y="536"/>
                      </a:lnTo>
                      <a:lnTo>
                        <a:pt x="1706" y="556"/>
                      </a:lnTo>
                      <a:lnTo>
                        <a:pt x="1744" y="577"/>
                      </a:lnTo>
                      <a:lnTo>
                        <a:pt x="1780" y="601"/>
                      </a:lnTo>
                      <a:lnTo>
                        <a:pt x="1816" y="626"/>
                      </a:lnTo>
                      <a:lnTo>
                        <a:pt x="1850" y="653"/>
                      </a:lnTo>
                      <a:lnTo>
                        <a:pt x="1882" y="681"/>
                      </a:lnTo>
                      <a:lnTo>
                        <a:pt x="1913" y="711"/>
                      </a:lnTo>
                      <a:lnTo>
                        <a:pt x="1943" y="742"/>
                      </a:lnTo>
                      <a:lnTo>
                        <a:pt x="1970" y="775"/>
                      </a:lnTo>
                      <a:lnTo>
                        <a:pt x="1998" y="809"/>
                      </a:lnTo>
                      <a:lnTo>
                        <a:pt x="2022" y="843"/>
                      </a:lnTo>
                      <a:lnTo>
                        <a:pt x="2046" y="880"/>
                      </a:lnTo>
                      <a:lnTo>
                        <a:pt x="2067" y="917"/>
                      </a:lnTo>
                      <a:lnTo>
                        <a:pt x="2087" y="956"/>
                      </a:lnTo>
                      <a:lnTo>
                        <a:pt x="2105" y="995"/>
                      </a:lnTo>
                      <a:lnTo>
                        <a:pt x="2122" y="1037"/>
                      </a:lnTo>
                      <a:lnTo>
                        <a:pt x="2136" y="1078"/>
                      </a:lnTo>
                      <a:lnTo>
                        <a:pt x="2148" y="1121"/>
                      </a:lnTo>
                      <a:lnTo>
                        <a:pt x="2158" y="1164"/>
                      </a:lnTo>
                      <a:lnTo>
                        <a:pt x="2165" y="1208"/>
                      </a:lnTo>
                      <a:lnTo>
                        <a:pt x="2171" y="1254"/>
                      </a:lnTo>
                      <a:lnTo>
                        <a:pt x="2175" y="1299"/>
                      </a:lnTo>
                      <a:lnTo>
                        <a:pt x="2176" y="1345"/>
                      </a:lnTo>
                      <a:lnTo>
                        <a:pt x="1952" y="1345"/>
                      </a:lnTo>
                      <a:lnTo>
                        <a:pt x="2400" y="1794"/>
                      </a:lnTo>
                      <a:lnTo>
                        <a:pt x="2849" y="1345"/>
                      </a:lnTo>
                      <a:lnTo>
                        <a:pt x="2625" y="1345"/>
                      </a:lnTo>
                      <a:close/>
                    </a:path>
                  </a:pathLst>
                </a:custGeom>
                <a:solidFill>
                  <a:srgbClr val="ED585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2400"/>
                </a:p>
              </p:txBody>
            </p:sp>
          </p:grpSp>
          <p:sp>
            <p:nvSpPr>
              <p:cNvPr id="39" name="WordArt 10"/>
              <p:cNvSpPr>
                <a:spLocks noChangeArrowheads="1" noChangeShapeType="1"/>
              </p:cNvSpPr>
              <p:nvPr/>
            </p:nvSpPr>
            <p:spPr bwMode="auto">
              <a:xfrm rot="16200000">
                <a:off x="3348236" y="1670968"/>
                <a:ext cx="2130425" cy="19843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fromWordArt="1">
                <a:prstTxWarp prst="textArchUp">
                  <a:avLst>
                    <a:gd name="adj" fmla="val 12275980"/>
                  </a:avLst>
                </a:prstTxWarp>
              </a:bodyPr>
              <a:lstStyle/>
              <a:p>
                <a:pPr algn="ctr"/>
                <a:r>
                  <a:rPr lang="zh-CN" altLang="en-US" sz="1067" kern="10" dirty="0">
                    <a:solidFill>
                      <a:srgbClr val="FFFFFF"/>
                    </a:solidFill>
                    <a:latin typeface="黑体"/>
                    <a:ea typeface="黑体"/>
                  </a:rPr>
                  <a:t>双击此处添加标题文字</a:t>
                </a:r>
              </a:p>
            </p:txBody>
          </p:sp>
        </p:grpSp>
        <p:sp>
          <p:nvSpPr>
            <p:cNvPr id="37" name="WordArt 9"/>
            <p:cNvSpPr>
              <a:spLocks noChangeArrowheads="1" noChangeShapeType="1"/>
            </p:cNvSpPr>
            <p:nvPr/>
          </p:nvSpPr>
          <p:spPr bwMode="auto">
            <a:xfrm rot="5400000">
              <a:off x="3760986" y="1553492"/>
              <a:ext cx="2414588" cy="228441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fromWordArt="1">
              <a:prstTxWarp prst="textArchUp">
                <a:avLst>
                  <a:gd name="adj" fmla="val 13041412"/>
                </a:avLst>
              </a:prstTxWarp>
            </a:bodyPr>
            <a:lstStyle/>
            <a:p>
              <a:pPr algn="ctr"/>
              <a:r>
                <a:rPr lang="zh-CN" altLang="en-US" sz="1067" kern="10" dirty="0">
                  <a:solidFill>
                    <a:srgbClr val="FFFFFF"/>
                  </a:solidFill>
                  <a:latin typeface="黑体"/>
                  <a:ea typeface="黑体"/>
                </a:rPr>
                <a:t>双击此处添加标题文字</a:t>
              </a:r>
            </a:p>
          </p:txBody>
        </p:sp>
      </p:grpSp>
      <p:grpSp>
        <p:nvGrpSpPr>
          <p:cNvPr id="4" name="组合 3"/>
          <p:cNvGrpSpPr/>
          <p:nvPr/>
        </p:nvGrpSpPr>
        <p:grpSpPr>
          <a:xfrm>
            <a:off x="8388952" y="3164747"/>
            <a:ext cx="2810934" cy="1685480"/>
            <a:chOff x="8388952" y="2996306"/>
            <a:chExt cx="2810934" cy="1685480"/>
          </a:xfrm>
        </p:grpSpPr>
        <p:sp>
          <p:nvSpPr>
            <p:cNvPr id="43" name="Line 11"/>
            <p:cNvSpPr>
              <a:spLocks noChangeShapeType="1"/>
            </p:cNvSpPr>
            <p:nvPr/>
          </p:nvSpPr>
          <p:spPr bwMode="auto">
            <a:xfrm rot="10800000">
              <a:off x="8388952" y="3548757"/>
              <a:ext cx="2810934" cy="0"/>
            </a:xfrm>
            <a:prstGeom prst="line">
              <a:avLst/>
            </a:prstGeom>
            <a:noFill/>
            <a:ln w="19050" cap="rnd">
              <a:solidFill>
                <a:schemeClr val="accent2"/>
              </a:solidFill>
              <a:prstDash val="sysDot"/>
              <a:round/>
              <a:headEnd type="triangle" w="med" len="med"/>
              <a:tailEnd type="oval" w="med" len="med"/>
            </a:ln>
            <a:extLst>
              <a:ext uri="{909E8E84-426E-40DD-AFC4-6F175D3DCCD1}">
                <a14:hiddenFill xmlns:a14="http://schemas.microsoft.com/office/drawing/2010/main">
                  <a:noFill/>
                </a14:hiddenFill>
              </a:ext>
            </a:extLst>
          </p:spPr>
          <p:txBody>
            <a:bodyPr/>
            <a:lstStyle/>
            <a:p>
              <a:endParaRPr lang="zh-CN" altLang="en-US" sz="2400"/>
            </a:p>
          </p:txBody>
        </p:sp>
        <p:grpSp>
          <p:nvGrpSpPr>
            <p:cNvPr id="3" name="组合 2"/>
            <p:cNvGrpSpPr/>
            <p:nvPr/>
          </p:nvGrpSpPr>
          <p:grpSpPr>
            <a:xfrm>
              <a:off x="8704336" y="2996306"/>
              <a:ext cx="2284538" cy="1685480"/>
              <a:chOff x="8704336" y="2996306"/>
              <a:chExt cx="2284538" cy="1685480"/>
            </a:xfrm>
          </p:grpSpPr>
          <p:sp>
            <p:nvSpPr>
              <p:cNvPr id="44" name="AutoShape 13"/>
              <p:cNvSpPr>
                <a:spLocks noChangeArrowheads="1"/>
              </p:cNvSpPr>
              <p:nvPr/>
            </p:nvSpPr>
            <p:spPr bwMode="auto">
              <a:xfrm>
                <a:off x="8704336" y="2996306"/>
                <a:ext cx="2273301" cy="478367"/>
              </a:xfrm>
              <a:prstGeom prst="roundRect">
                <a:avLst>
                  <a:gd name="adj" fmla="val 16667"/>
                </a:avLst>
              </a:prstGeom>
              <a:solidFill>
                <a:srgbClr val="ED5858"/>
              </a:solidFill>
              <a:ln w="9525">
                <a:noFill/>
                <a:round/>
                <a:headEnd/>
                <a:tailEnd/>
              </a:ln>
              <a:effectLst/>
            </p:spPr>
            <p:txBody>
              <a:bodyPr wrap="none" anchor="ctr"/>
              <a:lstStyle/>
              <a:p>
                <a:pPr algn="ctr">
                  <a:defRPr/>
                </a:pPr>
                <a:r>
                  <a:rPr lang="zh-CN" altLang="en-US" dirty="0">
                    <a:solidFill>
                      <a:srgbClr val="FFFFFF"/>
                    </a:solidFill>
                    <a:latin typeface="微软雅黑 Light" panose="020B0502040204020203" pitchFamily="34" charset="-122"/>
                    <a:ea typeface="微软雅黑 Light" panose="020B0502040204020203" pitchFamily="34" charset="-122"/>
                  </a:rPr>
                  <a:t>点击此处添加标题</a:t>
                </a:r>
              </a:p>
            </p:txBody>
          </p:sp>
          <p:sp>
            <p:nvSpPr>
              <p:cNvPr id="45" name="Rectangle 17"/>
              <p:cNvSpPr>
                <a:spLocks noChangeArrowheads="1"/>
              </p:cNvSpPr>
              <p:nvPr/>
            </p:nvSpPr>
            <p:spPr bwMode="auto">
              <a:xfrm>
                <a:off x="8752364" y="3629190"/>
                <a:ext cx="2236510"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a:t>
                </a:r>
                <a:endPar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a:t>
                </a:r>
                <a:endPar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a:t>
                </a:r>
                <a:endPar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grpSp>
      <p:grpSp>
        <p:nvGrpSpPr>
          <p:cNvPr id="2" name="组合 1"/>
          <p:cNvGrpSpPr/>
          <p:nvPr/>
        </p:nvGrpSpPr>
        <p:grpSpPr>
          <a:xfrm>
            <a:off x="798584" y="3162631"/>
            <a:ext cx="3037417" cy="1687596"/>
            <a:chOff x="798584" y="2994190"/>
            <a:chExt cx="3037417" cy="1687596"/>
          </a:xfrm>
        </p:grpSpPr>
        <p:sp>
          <p:nvSpPr>
            <p:cNvPr id="47" name="AutoShape 14"/>
            <p:cNvSpPr>
              <a:spLocks noChangeArrowheads="1"/>
            </p:cNvSpPr>
            <p:nvPr/>
          </p:nvSpPr>
          <p:spPr bwMode="auto">
            <a:xfrm>
              <a:off x="1149951" y="2994190"/>
              <a:ext cx="2273300" cy="478367"/>
            </a:xfrm>
            <a:prstGeom prst="roundRect">
              <a:avLst>
                <a:gd name="adj" fmla="val 16667"/>
              </a:avLst>
            </a:prstGeom>
            <a:solidFill>
              <a:srgbClr val="4F5D70"/>
            </a:solidFill>
            <a:ln w="9525">
              <a:noFill/>
              <a:round/>
              <a:headEnd/>
              <a:tailEnd/>
            </a:ln>
            <a:effectLst/>
          </p:spPr>
          <p:txBody>
            <a:bodyPr wrap="none" anchor="ctr"/>
            <a:lstStyle/>
            <a:p>
              <a:pPr algn="ctr">
                <a:defRPr/>
              </a:pPr>
              <a:r>
                <a:rPr lang="zh-CN" altLang="en-US" sz="1867" dirty="0">
                  <a:solidFill>
                    <a:srgbClr val="FFFFFF"/>
                  </a:solidFill>
                </a:rPr>
                <a:t>点击此处添加标题</a:t>
              </a:r>
            </a:p>
          </p:txBody>
        </p:sp>
        <p:sp>
          <p:nvSpPr>
            <p:cNvPr id="48" name="Line 15"/>
            <p:cNvSpPr>
              <a:spLocks noChangeShapeType="1"/>
            </p:cNvSpPr>
            <p:nvPr/>
          </p:nvSpPr>
          <p:spPr bwMode="auto">
            <a:xfrm>
              <a:off x="798584" y="3546639"/>
              <a:ext cx="3037417" cy="0"/>
            </a:xfrm>
            <a:prstGeom prst="line">
              <a:avLst/>
            </a:prstGeom>
            <a:noFill/>
            <a:ln w="19050" cap="rnd">
              <a:solidFill>
                <a:srgbClr val="4F5D70"/>
              </a:solidFill>
              <a:prstDash val="sysDot"/>
              <a:round/>
              <a:headEnd type="triangle" w="med" len="med"/>
              <a:tailEnd type="oval" w="med" len="med"/>
            </a:ln>
            <a:extLst>
              <a:ext uri="{909E8E84-426E-40DD-AFC4-6F175D3DCCD1}">
                <a14:hiddenFill xmlns:a14="http://schemas.microsoft.com/office/drawing/2010/main">
                  <a:noFill/>
                </a14:hiddenFill>
              </a:ext>
            </a:extLst>
          </p:spPr>
          <p:txBody>
            <a:bodyPr/>
            <a:lstStyle/>
            <a:p>
              <a:endParaRPr lang="zh-CN" altLang="en-US" sz="2400"/>
            </a:p>
          </p:txBody>
        </p:sp>
        <p:sp>
          <p:nvSpPr>
            <p:cNvPr id="49" name="Rectangle 18"/>
            <p:cNvSpPr>
              <a:spLocks noChangeArrowheads="1"/>
            </p:cNvSpPr>
            <p:nvPr/>
          </p:nvSpPr>
          <p:spPr bwMode="auto">
            <a:xfrm>
              <a:off x="1183163" y="3629190"/>
              <a:ext cx="2236510"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a:t>
              </a:r>
              <a:endPar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a:t>
              </a:r>
              <a:endPar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a:t>
              </a:r>
              <a:endPar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sp>
        <p:nvSpPr>
          <p:cNvPr id="19" name="矩形 80"/>
          <p:cNvSpPr>
            <a:spLocks noChangeArrowheads="1"/>
          </p:cNvSpPr>
          <p:nvPr/>
        </p:nvSpPr>
        <p:spPr bwMode="auto">
          <a:xfrm>
            <a:off x="834952" y="35510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我的不足</a:t>
            </a:r>
          </a:p>
        </p:txBody>
      </p:sp>
    </p:spTree>
    <p:extLst>
      <p:ext uri="{BB962C8B-B14F-4D97-AF65-F5344CB8AC3E}">
        <p14:creationId xmlns:p14="http://schemas.microsoft.com/office/powerpoint/2010/main" val="23259564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500" fill="hold"/>
                                        <p:tgtEl>
                                          <p:spTgt spid="34"/>
                                        </p:tgtEl>
                                        <p:attrNameLst>
                                          <p:attrName>ppt_w</p:attrName>
                                        </p:attrNameLst>
                                      </p:cBhvr>
                                      <p:tavLst>
                                        <p:tav tm="0">
                                          <p:val>
                                            <p:fltVal val="0"/>
                                          </p:val>
                                        </p:tav>
                                        <p:tav tm="100000">
                                          <p:val>
                                            <p:strVal val="#ppt_w"/>
                                          </p:val>
                                        </p:tav>
                                      </p:tavLst>
                                    </p:anim>
                                    <p:anim calcmode="lin" valueType="num">
                                      <p:cBhvr>
                                        <p:cTn id="12" dur="500" fill="hold"/>
                                        <p:tgtEl>
                                          <p:spTgt spid="34"/>
                                        </p:tgtEl>
                                        <p:attrNameLst>
                                          <p:attrName>ppt_h</p:attrName>
                                        </p:attrNameLst>
                                      </p:cBhvr>
                                      <p:tavLst>
                                        <p:tav tm="0">
                                          <p:val>
                                            <p:fltVal val="0"/>
                                          </p:val>
                                        </p:tav>
                                        <p:tav tm="100000">
                                          <p:val>
                                            <p:strVal val="#ppt_h"/>
                                          </p:val>
                                        </p:tav>
                                      </p:tavLst>
                                    </p:anim>
                                    <p:animEffect transition="in" filter="fade">
                                      <p:cBhvr>
                                        <p:cTn id="13" dur="500"/>
                                        <p:tgtEl>
                                          <p:spTgt spid="3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childTnLst>
                          </p:cTn>
                        </p:par>
                        <p:par>
                          <p:cTn id="20" fill="hold">
                            <p:stCondLst>
                              <p:cond delay="1500"/>
                            </p:stCondLst>
                            <p:childTnLst>
                              <p:par>
                                <p:cTn id="21" presetID="8" presetClass="emph" presetSubtype="0" fill="hold" nodeType="afterEffect">
                                  <p:stCondLst>
                                    <p:cond delay="0"/>
                                  </p:stCondLst>
                                  <p:childTnLst>
                                    <p:animRot by="21600000">
                                      <p:cBhvr>
                                        <p:cTn id="22" dur="2000" fill="hold"/>
                                        <p:tgtEl>
                                          <p:spTgt spid="35"/>
                                        </p:tgtEl>
                                        <p:attrNameLst>
                                          <p:attrName>r</p:attrName>
                                        </p:attrNameLst>
                                      </p:cBhvr>
                                    </p:animRot>
                                  </p:childTnLst>
                                </p:cTn>
                              </p:par>
                            </p:childTnLst>
                          </p:cTn>
                        </p:par>
                        <p:par>
                          <p:cTn id="23" fill="hold">
                            <p:stCondLst>
                              <p:cond delay="3500"/>
                            </p:stCondLst>
                            <p:childTnLst>
                              <p:par>
                                <p:cTn id="24" presetID="37"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900" decel="100000" fill="hold"/>
                                        <p:tgtEl>
                                          <p:spTgt spid="2"/>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par>
                                <p:cTn id="30" presetID="37"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900" decel="100000" fill="hold"/>
                                        <p:tgtEl>
                                          <p:spTgt spid="4"/>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7"/>
          <p:cNvSpPr>
            <a:spLocks/>
          </p:cNvSpPr>
          <p:nvPr/>
        </p:nvSpPr>
        <p:spPr bwMode="auto">
          <a:xfrm>
            <a:off x="5058834" y="1994629"/>
            <a:ext cx="886884" cy="865716"/>
          </a:xfrm>
          <a:custGeom>
            <a:avLst/>
            <a:gdLst>
              <a:gd name="T0" fmla="*/ 158 w 524"/>
              <a:gd name="T1" fmla="*/ 0 h 423"/>
              <a:gd name="T2" fmla="*/ 365 w 524"/>
              <a:gd name="T3" fmla="*/ 0 h 423"/>
              <a:gd name="T4" fmla="*/ 366 w 524"/>
              <a:gd name="T5" fmla="*/ 0 h 423"/>
              <a:gd name="T6" fmla="*/ 366 w 524"/>
              <a:gd name="T7" fmla="*/ 0 h 423"/>
              <a:gd name="T8" fmla="*/ 523 w 524"/>
              <a:gd name="T9" fmla="*/ 157 h 423"/>
              <a:gd name="T10" fmla="*/ 524 w 524"/>
              <a:gd name="T11" fmla="*/ 423 h 423"/>
              <a:gd name="T12" fmla="*/ 388 w 524"/>
              <a:gd name="T13" fmla="*/ 321 h 423"/>
              <a:gd name="T14" fmla="*/ 158 w 524"/>
              <a:gd name="T15" fmla="*/ 316 h 423"/>
              <a:gd name="T16" fmla="*/ 0 w 524"/>
              <a:gd name="T17" fmla="*/ 158 h 423"/>
              <a:gd name="T18" fmla="*/ 158 w 524"/>
              <a:gd name="T19"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4" h="423">
                <a:moveTo>
                  <a:pt x="158" y="0"/>
                </a:moveTo>
                <a:cubicBezTo>
                  <a:pt x="365" y="0"/>
                  <a:pt x="365" y="0"/>
                  <a:pt x="365" y="0"/>
                </a:cubicBezTo>
                <a:cubicBezTo>
                  <a:pt x="365" y="0"/>
                  <a:pt x="365" y="0"/>
                  <a:pt x="366" y="0"/>
                </a:cubicBezTo>
                <a:cubicBezTo>
                  <a:pt x="366" y="0"/>
                  <a:pt x="366" y="0"/>
                  <a:pt x="366" y="0"/>
                </a:cubicBezTo>
                <a:cubicBezTo>
                  <a:pt x="453" y="0"/>
                  <a:pt x="523" y="71"/>
                  <a:pt x="523" y="157"/>
                </a:cubicBezTo>
                <a:cubicBezTo>
                  <a:pt x="523" y="244"/>
                  <a:pt x="524" y="423"/>
                  <a:pt x="524" y="423"/>
                </a:cubicBezTo>
                <a:cubicBezTo>
                  <a:pt x="524" y="423"/>
                  <a:pt x="484" y="335"/>
                  <a:pt x="388" y="321"/>
                </a:cubicBezTo>
                <a:cubicBezTo>
                  <a:pt x="376" y="319"/>
                  <a:pt x="158" y="316"/>
                  <a:pt x="158" y="316"/>
                </a:cubicBezTo>
                <a:cubicBezTo>
                  <a:pt x="70" y="316"/>
                  <a:pt x="0" y="246"/>
                  <a:pt x="0" y="158"/>
                </a:cubicBezTo>
                <a:cubicBezTo>
                  <a:pt x="0" y="71"/>
                  <a:pt x="70" y="0"/>
                  <a:pt x="158" y="0"/>
                </a:cubicBezTo>
              </a:path>
            </a:pathLst>
          </a:custGeom>
          <a:solidFill>
            <a:srgbClr val="ED5858"/>
          </a:solidFill>
          <a:ln>
            <a:noFill/>
          </a:ln>
          <a:effectLst/>
        </p:spPr>
        <p:txBody>
          <a:bodyPr lIns="91440" tIns="45720" rIns="91440" bIns="45720" anchor="ctr"/>
          <a:lstStyle/>
          <a:p>
            <a:pPr algn="ctr" defTabSz="1219170">
              <a:defRPr/>
            </a:pPr>
            <a:r>
              <a:rPr lang="en-AU" sz="1467" kern="0" dirty="0">
                <a:solidFill>
                  <a:schemeClr val="bg1"/>
                </a:solidFill>
                <a:latin typeface="Roboto Bold" charset="0"/>
              </a:rPr>
              <a:t>05</a:t>
            </a:r>
          </a:p>
          <a:p>
            <a:pPr algn="ctr" defTabSz="1219170">
              <a:defRPr/>
            </a:pPr>
            <a:endParaRPr lang="en-AU" sz="1467" kern="0" dirty="0">
              <a:solidFill>
                <a:schemeClr val="tx1">
                  <a:lumMod val="75000"/>
                  <a:lumOff val="25000"/>
                </a:schemeClr>
              </a:solidFill>
              <a:latin typeface="Roboto Bold" charset="0"/>
            </a:endParaRPr>
          </a:p>
        </p:txBody>
      </p:sp>
      <p:sp>
        <p:nvSpPr>
          <p:cNvPr id="3" name="Freeform 8"/>
          <p:cNvSpPr>
            <a:spLocks/>
          </p:cNvSpPr>
          <p:nvPr/>
        </p:nvSpPr>
        <p:spPr bwMode="auto">
          <a:xfrm>
            <a:off x="4400551" y="2752395"/>
            <a:ext cx="1545167" cy="1504949"/>
          </a:xfrm>
          <a:custGeom>
            <a:avLst/>
            <a:gdLst>
              <a:gd name="T0" fmla="*/ 275 w 913"/>
              <a:gd name="T1" fmla="*/ 0 h 735"/>
              <a:gd name="T2" fmla="*/ 636 w 913"/>
              <a:gd name="T3" fmla="*/ 0 h 735"/>
              <a:gd name="T4" fmla="*/ 637 w 913"/>
              <a:gd name="T5" fmla="*/ 0 h 735"/>
              <a:gd name="T6" fmla="*/ 638 w 913"/>
              <a:gd name="T7" fmla="*/ 0 h 735"/>
              <a:gd name="T8" fmla="*/ 911 w 913"/>
              <a:gd name="T9" fmla="*/ 273 h 735"/>
              <a:gd name="T10" fmla="*/ 913 w 913"/>
              <a:gd name="T11" fmla="*/ 735 h 735"/>
              <a:gd name="T12" fmla="*/ 677 w 913"/>
              <a:gd name="T13" fmla="*/ 557 h 735"/>
              <a:gd name="T14" fmla="*/ 275 w 913"/>
              <a:gd name="T15" fmla="*/ 550 h 735"/>
              <a:gd name="T16" fmla="*/ 0 w 913"/>
              <a:gd name="T17" fmla="*/ 275 h 735"/>
              <a:gd name="T18" fmla="*/ 275 w 913"/>
              <a:gd name="T19"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3" h="735">
                <a:moveTo>
                  <a:pt x="275" y="0"/>
                </a:moveTo>
                <a:cubicBezTo>
                  <a:pt x="636" y="0"/>
                  <a:pt x="636" y="0"/>
                  <a:pt x="636" y="0"/>
                </a:cubicBezTo>
                <a:cubicBezTo>
                  <a:pt x="636" y="0"/>
                  <a:pt x="637" y="0"/>
                  <a:pt x="637" y="0"/>
                </a:cubicBezTo>
                <a:cubicBezTo>
                  <a:pt x="637" y="0"/>
                  <a:pt x="638" y="0"/>
                  <a:pt x="638" y="0"/>
                </a:cubicBezTo>
                <a:cubicBezTo>
                  <a:pt x="789" y="0"/>
                  <a:pt x="911" y="122"/>
                  <a:pt x="911" y="273"/>
                </a:cubicBezTo>
                <a:cubicBezTo>
                  <a:pt x="911" y="424"/>
                  <a:pt x="913" y="735"/>
                  <a:pt x="913" y="735"/>
                </a:cubicBezTo>
                <a:cubicBezTo>
                  <a:pt x="913" y="735"/>
                  <a:pt x="844" y="582"/>
                  <a:pt x="677" y="557"/>
                </a:cubicBezTo>
                <a:cubicBezTo>
                  <a:pt x="656" y="554"/>
                  <a:pt x="275" y="550"/>
                  <a:pt x="275" y="550"/>
                </a:cubicBezTo>
                <a:cubicBezTo>
                  <a:pt x="123" y="550"/>
                  <a:pt x="0" y="427"/>
                  <a:pt x="0" y="275"/>
                </a:cubicBezTo>
                <a:cubicBezTo>
                  <a:pt x="0" y="123"/>
                  <a:pt x="123" y="0"/>
                  <a:pt x="275" y="0"/>
                </a:cubicBezTo>
              </a:path>
            </a:pathLst>
          </a:custGeom>
          <a:solidFill>
            <a:srgbClr val="4F5D70"/>
          </a:solidFill>
          <a:ln>
            <a:noFill/>
          </a:ln>
          <a:effectLst/>
        </p:spPr>
        <p:txBody>
          <a:bodyPr lIns="91440" tIns="45720" rIns="91440" bIns="45720" anchor="ctr"/>
          <a:lstStyle/>
          <a:p>
            <a:pPr algn="ctr" defTabSz="1219170">
              <a:defRPr/>
            </a:pPr>
            <a:r>
              <a:rPr lang="en-AU" sz="2933" kern="0" dirty="0">
                <a:solidFill>
                  <a:schemeClr val="bg1"/>
                </a:solidFill>
                <a:latin typeface="Roboto Bold" charset="0"/>
              </a:rPr>
              <a:t>03</a:t>
            </a:r>
          </a:p>
          <a:p>
            <a:pPr algn="ctr" defTabSz="1219170">
              <a:defRPr/>
            </a:pPr>
            <a:endParaRPr lang="en-AU" sz="2933" kern="0" dirty="0">
              <a:solidFill>
                <a:schemeClr val="tx1">
                  <a:lumMod val="75000"/>
                  <a:lumOff val="25000"/>
                </a:schemeClr>
              </a:solidFill>
              <a:latin typeface="Roboto Bold" charset="0"/>
            </a:endParaRPr>
          </a:p>
        </p:txBody>
      </p:sp>
      <p:sp>
        <p:nvSpPr>
          <p:cNvPr id="4" name="Freeform 9"/>
          <p:cNvSpPr>
            <a:spLocks/>
          </p:cNvSpPr>
          <p:nvPr/>
        </p:nvSpPr>
        <p:spPr bwMode="auto">
          <a:xfrm>
            <a:off x="4400551" y="4028745"/>
            <a:ext cx="1545167" cy="1504951"/>
          </a:xfrm>
          <a:custGeom>
            <a:avLst/>
            <a:gdLst>
              <a:gd name="T0" fmla="*/ 275 w 913"/>
              <a:gd name="T1" fmla="*/ 0 h 735"/>
              <a:gd name="T2" fmla="*/ 636 w 913"/>
              <a:gd name="T3" fmla="*/ 0 h 735"/>
              <a:gd name="T4" fmla="*/ 637 w 913"/>
              <a:gd name="T5" fmla="*/ 0 h 735"/>
              <a:gd name="T6" fmla="*/ 638 w 913"/>
              <a:gd name="T7" fmla="*/ 0 h 735"/>
              <a:gd name="T8" fmla="*/ 911 w 913"/>
              <a:gd name="T9" fmla="*/ 273 h 735"/>
              <a:gd name="T10" fmla="*/ 913 w 913"/>
              <a:gd name="T11" fmla="*/ 735 h 735"/>
              <a:gd name="T12" fmla="*/ 677 w 913"/>
              <a:gd name="T13" fmla="*/ 557 h 735"/>
              <a:gd name="T14" fmla="*/ 275 w 913"/>
              <a:gd name="T15" fmla="*/ 550 h 735"/>
              <a:gd name="T16" fmla="*/ 0 w 913"/>
              <a:gd name="T17" fmla="*/ 275 h 735"/>
              <a:gd name="T18" fmla="*/ 275 w 913"/>
              <a:gd name="T19"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3" h="735">
                <a:moveTo>
                  <a:pt x="275" y="0"/>
                </a:moveTo>
                <a:cubicBezTo>
                  <a:pt x="636" y="0"/>
                  <a:pt x="636" y="0"/>
                  <a:pt x="636" y="0"/>
                </a:cubicBezTo>
                <a:cubicBezTo>
                  <a:pt x="636" y="0"/>
                  <a:pt x="637" y="0"/>
                  <a:pt x="637" y="0"/>
                </a:cubicBezTo>
                <a:cubicBezTo>
                  <a:pt x="637" y="0"/>
                  <a:pt x="638" y="0"/>
                  <a:pt x="638" y="0"/>
                </a:cubicBezTo>
                <a:cubicBezTo>
                  <a:pt x="789" y="0"/>
                  <a:pt x="911" y="122"/>
                  <a:pt x="911" y="273"/>
                </a:cubicBezTo>
                <a:cubicBezTo>
                  <a:pt x="911" y="424"/>
                  <a:pt x="913" y="735"/>
                  <a:pt x="913" y="735"/>
                </a:cubicBezTo>
                <a:cubicBezTo>
                  <a:pt x="913" y="735"/>
                  <a:pt x="844" y="582"/>
                  <a:pt x="677" y="557"/>
                </a:cubicBezTo>
                <a:cubicBezTo>
                  <a:pt x="656" y="554"/>
                  <a:pt x="275" y="550"/>
                  <a:pt x="275" y="550"/>
                </a:cubicBezTo>
                <a:cubicBezTo>
                  <a:pt x="123" y="550"/>
                  <a:pt x="0" y="427"/>
                  <a:pt x="0" y="275"/>
                </a:cubicBezTo>
                <a:cubicBezTo>
                  <a:pt x="0" y="123"/>
                  <a:pt x="123" y="0"/>
                  <a:pt x="275" y="0"/>
                </a:cubicBezTo>
              </a:path>
            </a:pathLst>
          </a:custGeom>
          <a:solidFill>
            <a:srgbClr val="ED5858"/>
          </a:solidFill>
          <a:ln>
            <a:noFill/>
          </a:ln>
          <a:effectLst/>
        </p:spPr>
        <p:txBody>
          <a:bodyPr lIns="91440" tIns="45720" rIns="91440" bIns="45720" anchor="ctr"/>
          <a:lstStyle/>
          <a:p>
            <a:pPr algn="ctr" defTabSz="1219170">
              <a:defRPr/>
            </a:pPr>
            <a:r>
              <a:rPr lang="en-AU" sz="3467" kern="0" dirty="0">
                <a:solidFill>
                  <a:schemeClr val="bg1"/>
                </a:solidFill>
                <a:latin typeface="Roboto Bold" charset="0"/>
              </a:rPr>
              <a:t>01</a:t>
            </a:r>
          </a:p>
          <a:p>
            <a:pPr algn="ctr" defTabSz="1219170">
              <a:defRPr/>
            </a:pPr>
            <a:endParaRPr lang="en-AU" sz="3467" kern="0" dirty="0">
              <a:solidFill>
                <a:schemeClr val="tx1">
                  <a:lumMod val="75000"/>
                  <a:lumOff val="25000"/>
                </a:schemeClr>
              </a:solidFill>
              <a:latin typeface="Roboto Bold" charset="0"/>
            </a:endParaRPr>
          </a:p>
        </p:txBody>
      </p:sp>
      <p:sp>
        <p:nvSpPr>
          <p:cNvPr id="5" name="Freeform 10"/>
          <p:cNvSpPr>
            <a:spLocks/>
          </p:cNvSpPr>
          <p:nvPr/>
        </p:nvSpPr>
        <p:spPr bwMode="auto">
          <a:xfrm>
            <a:off x="5975351" y="4030861"/>
            <a:ext cx="1947333" cy="1894416"/>
          </a:xfrm>
          <a:custGeom>
            <a:avLst/>
            <a:gdLst>
              <a:gd name="T0" fmla="*/ 1020384 w 1151"/>
              <a:gd name="T1" fmla="*/ 0 h 926"/>
              <a:gd name="T2" fmla="*/ 442928 w 1151"/>
              <a:gd name="T3" fmla="*/ 0 h 926"/>
              <a:gd name="T4" fmla="*/ 441659 w 1151"/>
              <a:gd name="T5" fmla="*/ 0 h 926"/>
              <a:gd name="T6" fmla="*/ 440390 w 1151"/>
              <a:gd name="T7" fmla="*/ 0 h 926"/>
              <a:gd name="T8" fmla="*/ 3807 w 1151"/>
              <a:gd name="T9" fmla="*/ 529890 h 926"/>
              <a:gd name="T10" fmla="*/ 0 w 1151"/>
              <a:gd name="T11" fmla="*/ 1422256 h 926"/>
              <a:gd name="T12" fmla="*/ 378202 w 1151"/>
              <a:gd name="T13" fmla="*/ 1079747 h 926"/>
              <a:gd name="T14" fmla="*/ 1020384 w 1151"/>
              <a:gd name="T15" fmla="*/ 1064388 h 926"/>
              <a:gd name="T16" fmla="*/ 1460774 w 1151"/>
              <a:gd name="T17" fmla="*/ 532962 h 926"/>
              <a:gd name="T18" fmla="*/ 1020384 w 1151"/>
              <a:gd name="T19" fmla="*/ 0 h 9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1"/>
              <a:gd name="T31" fmla="*/ 0 h 926"/>
              <a:gd name="T32" fmla="*/ 1151 w 1151"/>
              <a:gd name="T33" fmla="*/ 926 h 9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1" h="926">
                <a:moveTo>
                  <a:pt x="804" y="0"/>
                </a:moveTo>
                <a:cubicBezTo>
                  <a:pt x="349" y="0"/>
                  <a:pt x="349" y="0"/>
                  <a:pt x="349" y="0"/>
                </a:cubicBezTo>
                <a:cubicBezTo>
                  <a:pt x="349" y="0"/>
                  <a:pt x="348" y="0"/>
                  <a:pt x="348" y="0"/>
                </a:cubicBezTo>
                <a:cubicBezTo>
                  <a:pt x="348" y="0"/>
                  <a:pt x="347" y="0"/>
                  <a:pt x="347" y="0"/>
                </a:cubicBezTo>
                <a:cubicBezTo>
                  <a:pt x="157" y="0"/>
                  <a:pt x="3" y="154"/>
                  <a:pt x="3" y="345"/>
                </a:cubicBezTo>
                <a:cubicBezTo>
                  <a:pt x="3" y="535"/>
                  <a:pt x="0" y="926"/>
                  <a:pt x="0" y="926"/>
                </a:cubicBezTo>
                <a:cubicBezTo>
                  <a:pt x="0" y="926"/>
                  <a:pt x="88" y="734"/>
                  <a:pt x="298" y="703"/>
                </a:cubicBezTo>
                <a:cubicBezTo>
                  <a:pt x="325" y="699"/>
                  <a:pt x="804" y="693"/>
                  <a:pt x="804" y="693"/>
                </a:cubicBezTo>
                <a:cubicBezTo>
                  <a:pt x="996" y="693"/>
                  <a:pt x="1151" y="538"/>
                  <a:pt x="1151" y="347"/>
                </a:cubicBezTo>
                <a:cubicBezTo>
                  <a:pt x="1151" y="155"/>
                  <a:pt x="996" y="0"/>
                  <a:pt x="804" y="0"/>
                </a:cubicBezTo>
              </a:path>
            </a:pathLst>
          </a:custGeom>
          <a:solidFill>
            <a:srgbClr val="4F5D70"/>
          </a:solidFill>
          <a:ln>
            <a:noFill/>
          </a:ln>
          <a:effectLst/>
        </p:spPr>
        <p:txBody>
          <a:bodyPr lIns="91440" tIns="45720" rIns="91440" bIns="45720" anchor="ctr"/>
          <a:lstStyle/>
          <a:p>
            <a:pPr algn="ctr" defTabSz="1219170">
              <a:defRPr/>
            </a:pPr>
            <a:r>
              <a:rPr lang="en-AU" sz="4000" kern="0" dirty="0">
                <a:solidFill>
                  <a:schemeClr val="bg1"/>
                </a:solidFill>
                <a:latin typeface="Roboto Bold" charset="0"/>
              </a:rPr>
              <a:t>02</a:t>
            </a:r>
          </a:p>
          <a:p>
            <a:pPr algn="ctr" defTabSz="1219170">
              <a:defRPr/>
            </a:pPr>
            <a:endParaRPr lang="en-AU" sz="4000" kern="0" dirty="0">
              <a:solidFill>
                <a:schemeClr val="tx1">
                  <a:lumMod val="75000"/>
                  <a:lumOff val="25000"/>
                </a:schemeClr>
              </a:solidFill>
              <a:latin typeface="Roboto Bold" charset="0"/>
            </a:endParaRPr>
          </a:p>
        </p:txBody>
      </p:sp>
      <p:sp>
        <p:nvSpPr>
          <p:cNvPr id="6" name="Freeform 6"/>
          <p:cNvSpPr>
            <a:spLocks/>
          </p:cNvSpPr>
          <p:nvPr/>
        </p:nvSpPr>
        <p:spPr bwMode="auto">
          <a:xfrm>
            <a:off x="5975351" y="1670778"/>
            <a:ext cx="1293283" cy="1259417"/>
          </a:xfrm>
          <a:custGeom>
            <a:avLst/>
            <a:gdLst>
              <a:gd name="T0" fmla="*/ 534 w 764"/>
              <a:gd name="T1" fmla="*/ 0 h 615"/>
              <a:gd name="T2" fmla="*/ 232 w 764"/>
              <a:gd name="T3" fmla="*/ 0 h 615"/>
              <a:gd name="T4" fmla="*/ 231 w 764"/>
              <a:gd name="T5" fmla="*/ 0 h 615"/>
              <a:gd name="T6" fmla="*/ 230 w 764"/>
              <a:gd name="T7" fmla="*/ 0 h 615"/>
              <a:gd name="T8" fmla="*/ 2 w 764"/>
              <a:gd name="T9" fmla="*/ 229 h 615"/>
              <a:gd name="T10" fmla="*/ 0 w 764"/>
              <a:gd name="T11" fmla="*/ 615 h 615"/>
              <a:gd name="T12" fmla="*/ 198 w 764"/>
              <a:gd name="T13" fmla="*/ 466 h 615"/>
              <a:gd name="T14" fmla="*/ 534 w 764"/>
              <a:gd name="T15" fmla="*/ 460 h 615"/>
              <a:gd name="T16" fmla="*/ 764 w 764"/>
              <a:gd name="T17" fmla="*/ 230 h 615"/>
              <a:gd name="T18" fmla="*/ 534 w 764"/>
              <a:gd name="T1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4" h="615">
                <a:moveTo>
                  <a:pt x="534" y="0"/>
                </a:moveTo>
                <a:cubicBezTo>
                  <a:pt x="232" y="0"/>
                  <a:pt x="232" y="0"/>
                  <a:pt x="232" y="0"/>
                </a:cubicBezTo>
                <a:cubicBezTo>
                  <a:pt x="232" y="0"/>
                  <a:pt x="231" y="0"/>
                  <a:pt x="231" y="0"/>
                </a:cubicBezTo>
                <a:cubicBezTo>
                  <a:pt x="231" y="0"/>
                  <a:pt x="231" y="0"/>
                  <a:pt x="230" y="0"/>
                </a:cubicBezTo>
                <a:cubicBezTo>
                  <a:pt x="104" y="0"/>
                  <a:pt x="2" y="102"/>
                  <a:pt x="2" y="229"/>
                </a:cubicBezTo>
                <a:cubicBezTo>
                  <a:pt x="2" y="355"/>
                  <a:pt x="0" y="615"/>
                  <a:pt x="0" y="615"/>
                </a:cubicBezTo>
                <a:cubicBezTo>
                  <a:pt x="0" y="615"/>
                  <a:pt x="58" y="487"/>
                  <a:pt x="198" y="466"/>
                </a:cubicBezTo>
                <a:cubicBezTo>
                  <a:pt x="216" y="464"/>
                  <a:pt x="534" y="460"/>
                  <a:pt x="534" y="460"/>
                </a:cubicBezTo>
                <a:cubicBezTo>
                  <a:pt x="661" y="460"/>
                  <a:pt x="764" y="357"/>
                  <a:pt x="764" y="230"/>
                </a:cubicBezTo>
                <a:cubicBezTo>
                  <a:pt x="764" y="103"/>
                  <a:pt x="661" y="0"/>
                  <a:pt x="534" y="0"/>
                </a:cubicBezTo>
              </a:path>
            </a:pathLst>
          </a:custGeom>
          <a:solidFill>
            <a:srgbClr val="4F5D70"/>
          </a:solidFill>
          <a:ln>
            <a:noFill/>
          </a:ln>
          <a:effectLst/>
        </p:spPr>
        <p:txBody>
          <a:bodyPr lIns="91440" tIns="45720" rIns="91440" bIns="45720" anchor="ctr"/>
          <a:lstStyle/>
          <a:p>
            <a:pPr algn="ctr" defTabSz="1219170">
              <a:defRPr/>
            </a:pPr>
            <a:r>
              <a:rPr lang="en-AU" sz="2000" kern="0" dirty="0">
                <a:solidFill>
                  <a:schemeClr val="bg1"/>
                </a:solidFill>
                <a:latin typeface="Roboto Bold" charset="0"/>
              </a:rPr>
              <a:t>06</a:t>
            </a:r>
          </a:p>
          <a:p>
            <a:pPr algn="ctr" defTabSz="1219170">
              <a:defRPr/>
            </a:pPr>
            <a:endParaRPr lang="en-AU" sz="2000" kern="0" dirty="0">
              <a:solidFill>
                <a:schemeClr val="tx1">
                  <a:lumMod val="75000"/>
                  <a:lumOff val="25000"/>
                </a:schemeClr>
              </a:solidFill>
              <a:latin typeface="Roboto Bold" charset="0"/>
            </a:endParaRPr>
          </a:p>
        </p:txBody>
      </p:sp>
      <p:sp>
        <p:nvSpPr>
          <p:cNvPr id="7" name="Freeform 5"/>
          <p:cNvSpPr>
            <a:spLocks/>
          </p:cNvSpPr>
          <p:nvPr/>
        </p:nvSpPr>
        <p:spPr bwMode="auto">
          <a:xfrm>
            <a:off x="5975351" y="2752395"/>
            <a:ext cx="1547283" cy="1504949"/>
          </a:xfrm>
          <a:custGeom>
            <a:avLst/>
            <a:gdLst>
              <a:gd name="T0" fmla="*/ 639 w 914"/>
              <a:gd name="T1" fmla="*/ 0 h 735"/>
              <a:gd name="T2" fmla="*/ 277 w 914"/>
              <a:gd name="T3" fmla="*/ 0 h 735"/>
              <a:gd name="T4" fmla="*/ 276 w 914"/>
              <a:gd name="T5" fmla="*/ 0 h 735"/>
              <a:gd name="T6" fmla="*/ 275 w 914"/>
              <a:gd name="T7" fmla="*/ 0 h 735"/>
              <a:gd name="T8" fmla="*/ 2 w 914"/>
              <a:gd name="T9" fmla="*/ 273 h 735"/>
              <a:gd name="T10" fmla="*/ 0 w 914"/>
              <a:gd name="T11" fmla="*/ 735 h 735"/>
              <a:gd name="T12" fmla="*/ 237 w 914"/>
              <a:gd name="T13" fmla="*/ 557 h 735"/>
              <a:gd name="T14" fmla="*/ 639 w 914"/>
              <a:gd name="T15" fmla="*/ 550 h 735"/>
              <a:gd name="T16" fmla="*/ 914 w 914"/>
              <a:gd name="T17" fmla="*/ 275 h 735"/>
              <a:gd name="T18" fmla="*/ 639 w 914"/>
              <a:gd name="T19"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4" h="735">
                <a:moveTo>
                  <a:pt x="639" y="0"/>
                </a:moveTo>
                <a:cubicBezTo>
                  <a:pt x="277" y="0"/>
                  <a:pt x="277" y="0"/>
                  <a:pt x="277" y="0"/>
                </a:cubicBezTo>
                <a:cubicBezTo>
                  <a:pt x="277" y="0"/>
                  <a:pt x="277" y="0"/>
                  <a:pt x="276" y="0"/>
                </a:cubicBezTo>
                <a:cubicBezTo>
                  <a:pt x="276" y="0"/>
                  <a:pt x="276" y="0"/>
                  <a:pt x="275" y="0"/>
                </a:cubicBezTo>
                <a:cubicBezTo>
                  <a:pt x="125" y="0"/>
                  <a:pt x="2" y="122"/>
                  <a:pt x="2" y="273"/>
                </a:cubicBezTo>
                <a:cubicBezTo>
                  <a:pt x="2" y="424"/>
                  <a:pt x="0" y="735"/>
                  <a:pt x="0" y="735"/>
                </a:cubicBezTo>
                <a:cubicBezTo>
                  <a:pt x="0" y="735"/>
                  <a:pt x="70" y="582"/>
                  <a:pt x="237" y="557"/>
                </a:cubicBezTo>
                <a:cubicBezTo>
                  <a:pt x="258" y="554"/>
                  <a:pt x="639" y="550"/>
                  <a:pt x="639" y="550"/>
                </a:cubicBezTo>
                <a:cubicBezTo>
                  <a:pt x="790" y="550"/>
                  <a:pt x="914" y="427"/>
                  <a:pt x="914" y="275"/>
                </a:cubicBezTo>
                <a:cubicBezTo>
                  <a:pt x="914" y="123"/>
                  <a:pt x="790" y="0"/>
                  <a:pt x="639" y="0"/>
                </a:cubicBezTo>
              </a:path>
            </a:pathLst>
          </a:custGeom>
          <a:solidFill>
            <a:srgbClr val="ED5858"/>
          </a:solidFill>
          <a:ln>
            <a:noFill/>
          </a:ln>
          <a:effectLst/>
        </p:spPr>
        <p:txBody>
          <a:bodyPr lIns="91440" tIns="45720" rIns="91440" bIns="45720" anchor="ctr"/>
          <a:lstStyle/>
          <a:p>
            <a:pPr algn="ctr" defTabSz="1219170">
              <a:defRPr/>
            </a:pPr>
            <a:r>
              <a:rPr lang="en-AU" sz="2933" kern="0" dirty="0">
                <a:solidFill>
                  <a:schemeClr val="bg1"/>
                </a:solidFill>
                <a:latin typeface="Roboto Bold" charset="0"/>
              </a:rPr>
              <a:t>04</a:t>
            </a:r>
          </a:p>
          <a:p>
            <a:pPr algn="ctr" defTabSz="1219170">
              <a:defRPr/>
            </a:pPr>
            <a:endParaRPr lang="en-AU" sz="2933" kern="0" dirty="0">
              <a:solidFill>
                <a:schemeClr val="tx1">
                  <a:lumMod val="75000"/>
                  <a:lumOff val="25000"/>
                </a:schemeClr>
              </a:solidFill>
              <a:latin typeface="Roboto Bold" charset="0"/>
            </a:endParaRPr>
          </a:p>
        </p:txBody>
      </p:sp>
      <p:grpSp>
        <p:nvGrpSpPr>
          <p:cNvPr id="8" name="Group 121"/>
          <p:cNvGrpSpPr>
            <a:grpSpLocks/>
          </p:cNvGrpSpPr>
          <p:nvPr/>
        </p:nvGrpSpPr>
        <p:grpSpPr bwMode="auto">
          <a:xfrm>
            <a:off x="911424" y="4479595"/>
            <a:ext cx="3360373" cy="950383"/>
            <a:chOff x="704636" y="5373216"/>
            <a:chExt cx="3359467" cy="950506"/>
          </a:xfrm>
        </p:grpSpPr>
        <p:sp>
          <p:nvSpPr>
            <p:cNvPr id="9" name="Text Placeholder 2"/>
            <p:cNvSpPr txBox="1">
              <a:spLocks/>
            </p:cNvSpPr>
            <p:nvPr/>
          </p:nvSpPr>
          <p:spPr>
            <a:xfrm>
              <a:off x="704636" y="5373216"/>
              <a:ext cx="2692898" cy="950506"/>
            </a:xfrm>
            <a:prstGeom prst="rect">
              <a:avLst/>
            </a:prstGeom>
          </p:spPr>
          <p:txBody>
            <a:bodyPr lIns="91440" tIns="45720" rIns="91440" bIns="45720">
              <a:normAutofit/>
            </a:bodyPr>
            <a:lstStyle>
              <a:lvl1pPr marL="0" indent="0" algn="l" defTabSz="914400" rtl="0" eaLnBrk="1" latinLnBrk="0" hangingPunct="1">
                <a:lnSpc>
                  <a:spcPct val="100000"/>
                </a:lnSpc>
                <a:spcBef>
                  <a:spcPts val="1000"/>
                </a:spcBef>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000" kern="1200">
                  <a:solidFill>
                    <a:schemeClr val="tx1"/>
                  </a:solidFill>
                  <a:latin typeface="Roboto" pitchFamily="2" charset="0"/>
                  <a:ea typeface="Roboto" pitchFamily="2" charset="0"/>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9pPr>
            </a:lstStyle>
            <a:p>
              <a:pPr algn="r" defTabSz="914194">
                <a:spcBef>
                  <a:spcPct val="20000"/>
                </a:spcBef>
                <a:defRPr/>
              </a:pPr>
              <a:r>
                <a:rPr lang="zh-CN" altLang="en-US" sz="1600" b="1" kern="0" dirty="0">
                  <a:solidFill>
                    <a:schemeClr val="tx1">
                      <a:lumMod val="75000"/>
                      <a:lumOff val="25000"/>
                    </a:schemeClr>
                  </a:solidFill>
                  <a:latin typeface="微软雅黑" pitchFamily="34" charset="-122"/>
                  <a:ea typeface="微软雅黑" pitchFamily="34" charset="-122"/>
                  <a:cs typeface="Raleway"/>
                </a:rPr>
                <a:t>输入你的标题</a:t>
              </a:r>
              <a:endParaRPr lang="en-US" altLang="zh-CN" sz="1600" b="1" kern="0" dirty="0">
                <a:solidFill>
                  <a:schemeClr val="tx1">
                    <a:lumMod val="75000"/>
                    <a:lumOff val="25000"/>
                  </a:schemeClr>
                </a:solidFill>
                <a:latin typeface="微软雅黑" pitchFamily="34" charset="-122"/>
                <a:ea typeface="微软雅黑" pitchFamily="34" charset="-122"/>
                <a:cs typeface="Raleway"/>
              </a:endParaRPr>
            </a:p>
            <a:p>
              <a:pPr algn="r" defTabSz="914194">
                <a:spcBef>
                  <a:spcPct val="20000"/>
                </a:spcBef>
                <a:defRPr/>
              </a:pPr>
              <a:r>
                <a:rPr lang="zh-CN" altLang="en-US" kern="0" dirty="0">
                  <a:solidFill>
                    <a:schemeClr val="tx1">
                      <a:lumMod val="75000"/>
                      <a:lumOff val="25000"/>
                    </a:schemeClr>
                  </a:solidFill>
                  <a:latin typeface="微软雅黑" pitchFamily="34" charset="-122"/>
                  <a:ea typeface="微软雅黑" pitchFamily="34" charset="-122"/>
                  <a:cs typeface="Raleway Light"/>
                </a:rPr>
                <a:t>这里输入简单的文字概述里输入简单文字概述输入简单的文字概述里输入输入里这里输入简单的文字概述</a:t>
              </a:r>
              <a:endParaRPr lang="en-US" altLang="zh-CN" kern="0" dirty="0">
                <a:solidFill>
                  <a:schemeClr val="tx1">
                    <a:lumMod val="75000"/>
                    <a:lumOff val="25000"/>
                  </a:schemeClr>
                </a:solidFill>
                <a:latin typeface="微软雅黑" pitchFamily="34" charset="-122"/>
                <a:ea typeface="微软雅黑" pitchFamily="34" charset="-122"/>
                <a:cs typeface="Raleway Light"/>
              </a:endParaRPr>
            </a:p>
          </p:txBody>
        </p:sp>
        <p:sp>
          <p:nvSpPr>
            <p:cNvPr id="10" name="Oval 123"/>
            <p:cNvSpPr/>
            <p:nvPr/>
          </p:nvSpPr>
          <p:spPr>
            <a:xfrm>
              <a:off x="3431391" y="5476945"/>
              <a:ext cx="632712" cy="632966"/>
            </a:xfrm>
            <a:prstGeom prst="ellipse">
              <a:avLst/>
            </a:prstGeom>
            <a:solidFill>
              <a:srgbClr val="ED5858"/>
            </a:solidFill>
            <a:ln w="9525" cap="flat" cmpd="sng" algn="ctr">
              <a:noFill/>
              <a:prstDash val="solid"/>
            </a:ln>
            <a:effectLst/>
          </p:spPr>
          <p:txBody>
            <a:bodyPr anchor="ctr"/>
            <a:lstStyle/>
            <a:p>
              <a:pPr algn="ctr" defTabSz="950952">
                <a:defRPr/>
              </a:pPr>
              <a:r>
                <a:rPr lang="en-US" sz="1333" kern="0" dirty="0">
                  <a:solidFill>
                    <a:schemeClr val="bg1"/>
                  </a:solidFill>
                  <a:latin typeface="微软雅黑" pitchFamily="34" charset="-122"/>
                  <a:ea typeface="微软雅黑" pitchFamily="34" charset="-122"/>
                  <a:cs typeface="Roboto Bold"/>
                </a:rPr>
                <a:t>01</a:t>
              </a:r>
            </a:p>
          </p:txBody>
        </p:sp>
      </p:grpSp>
      <p:grpSp>
        <p:nvGrpSpPr>
          <p:cNvPr id="11" name="Group 124"/>
          <p:cNvGrpSpPr>
            <a:grpSpLocks/>
          </p:cNvGrpSpPr>
          <p:nvPr/>
        </p:nvGrpSpPr>
        <p:grpSpPr bwMode="auto">
          <a:xfrm>
            <a:off x="8016212" y="4479595"/>
            <a:ext cx="3400992" cy="950383"/>
            <a:chOff x="8199905" y="5373216"/>
            <a:chExt cx="3400075" cy="950506"/>
          </a:xfrm>
        </p:grpSpPr>
        <p:sp>
          <p:nvSpPr>
            <p:cNvPr id="12" name="Text Placeholder 2"/>
            <p:cNvSpPr txBox="1">
              <a:spLocks/>
            </p:cNvSpPr>
            <p:nvPr/>
          </p:nvSpPr>
          <p:spPr>
            <a:xfrm>
              <a:off x="8866477" y="5373216"/>
              <a:ext cx="2733503" cy="950506"/>
            </a:xfrm>
            <a:prstGeom prst="rect">
              <a:avLst/>
            </a:prstGeom>
          </p:spPr>
          <p:txBody>
            <a:bodyPr lIns="91440" tIns="45720" rIns="91440" bIns="45720">
              <a:normAutofit/>
            </a:bodyPr>
            <a:lstStyle>
              <a:lvl1pPr marL="0" indent="0" algn="l" defTabSz="914400" rtl="0" eaLnBrk="1" latinLnBrk="0" hangingPunct="1">
                <a:lnSpc>
                  <a:spcPct val="100000"/>
                </a:lnSpc>
                <a:spcBef>
                  <a:spcPts val="1000"/>
                </a:spcBef>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000" kern="1200">
                  <a:solidFill>
                    <a:schemeClr val="tx1"/>
                  </a:solidFill>
                  <a:latin typeface="Roboto" pitchFamily="2" charset="0"/>
                  <a:ea typeface="Roboto" pitchFamily="2" charset="0"/>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9pPr>
            </a:lstStyle>
            <a:p>
              <a:pPr defTabSz="914194">
                <a:spcBef>
                  <a:spcPct val="20000"/>
                </a:spcBef>
                <a:defRPr/>
              </a:pPr>
              <a:r>
                <a:rPr lang="zh-CN" altLang="en-US" sz="1600" b="1" kern="0" dirty="0">
                  <a:solidFill>
                    <a:schemeClr val="tx1">
                      <a:lumMod val="75000"/>
                      <a:lumOff val="25000"/>
                    </a:schemeClr>
                  </a:solidFill>
                  <a:latin typeface="微软雅黑" pitchFamily="34" charset="-122"/>
                  <a:ea typeface="微软雅黑" pitchFamily="34" charset="-122"/>
                  <a:cs typeface="Raleway"/>
                </a:rPr>
                <a:t>输入你的标题</a:t>
              </a:r>
              <a:endParaRPr lang="en-US" altLang="zh-CN" sz="1600" b="1" kern="0" dirty="0">
                <a:solidFill>
                  <a:schemeClr val="tx1">
                    <a:lumMod val="75000"/>
                    <a:lumOff val="25000"/>
                  </a:schemeClr>
                </a:solidFill>
                <a:latin typeface="微软雅黑" pitchFamily="34" charset="-122"/>
                <a:ea typeface="微软雅黑" pitchFamily="34" charset="-122"/>
                <a:cs typeface="Raleway"/>
              </a:endParaRPr>
            </a:p>
            <a:p>
              <a:pPr defTabSz="914194">
                <a:spcBef>
                  <a:spcPct val="20000"/>
                </a:spcBef>
                <a:defRPr/>
              </a:pPr>
              <a:r>
                <a:rPr lang="zh-CN" altLang="en-US" kern="0" dirty="0">
                  <a:solidFill>
                    <a:schemeClr val="tx1">
                      <a:lumMod val="75000"/>
                      <a:lumOff val="25000"/>
                    </a:schemeClr>
                  </a:solidFill>
                  <a:latin typeface="微软雅黑" pitchFamily="34" charset="-122"/>
                  <a:ea typeface="微软雅黑" pitchFamily="34" charset="-122"/>
                  <a:cs typeface="Raleway Light"/>
                </a:rPr>
                <a:t>这里输入简单的文字概述里输入简单文字概述输入简单的文字概述里输入输入里这里输入简单的文字概述</a:t>
              </a:r>
              <a:endParaRPr lang="en-US" altLang="zh-CN" kern="0" dirty="0">
                <a:solidFill>
                  <a:schemeClr val="tx1">
                    <a:lumMod val="75000"/>
                    <a:lumOff val="25000"/>
                  </a:schemeClr>
                </a:solidFill>
                <a:latin typeface="微软雅黑" pitchFamily="34" charset="-122"/>
                <a:ea typeface="微软雅黑" pitchFamily="34" charset="-122"/>
                <a:cs typeface="Raleway Light"/>
              </a:endParaRPr>
            </a:p>
          </p:txBody>
        </p:sp>
        <p:sp>
          <p:nvSpPr>
            <p:cNvPr id="13" name="Oval 126"/>
            <p:cNvSpPr/>
            <p:nvPr/>
          </p:nvSpPr>
          <p:spPr>
            <a:xfrm>
              <a:off x="8199905" y="5476945"/>
              <a:ext cx="632713" cy="632966"/>
            </a:xfrm>
            <a:prstGeom prst="ellipse">
              <a:avLst/>
            </a:prstGeom>
            <a:solidFill>
              <a:srgbClr val="4F5D70"/>
            </a:solidFill>
            <a:ln w="9525" cap="flat" cmpd="sng" algn="ctr">
              <a:noFill/>
              <a:prstDash val="solid"/>
            </a:ln>
            <a:effectLst/>
          </p:spPr>
          <p:txBody>
            <a:bodyPr anchor="ctr"/>
            <a:lstStyle/>
            <a:p>
              <a:pPr algn="ctr" defTabSz="950952">
                <a:defRPr/>
              </a:pPr>
              <a:r>
                <a:rPr lang="en-US" sz="1333" kern="0" dirty="0">
                  <a:solidFill>
                    <a:schemeClr val="bg1"/>
                  </a:solidFill>
                  <a:latin typeface="微软雅黑" pitchFamily="34" charset="-122"/>
                  <a:ea typeface="微软雅黑" pitchFamily="34" charset="-122"/>
                  <a:cs typeface="Roboto Bold"/>
                </a:rPr>
                <a:t>02</a:t>
              </a:r>
            </a:p>
          </p:txBody>
        </p:sp>
      </p:grpSp>
      <p:grpSp>
        <p:nvGrpSpPr>
          <p:cNvPr id="14" name="Group 127"/>
          <p:cNvGrpSpPr>
            <a:grpSpLocks/>
          </p:cNvGrpSpPr>
          <p:nvPr/>
        </p:nvGrpSpPr>
        <p:grpSpPr bwMode="auto">
          <a:xfrm>
            <a:off x="911424" y="3309077"/>
            <a:ext cx="3360373" cy="950384"/>
            <a:chOff x="704636" y="4204186"/>
            <a:chExt cx="3359467" cy="950506"/>
          </a:xfrm>
        </p:grpSpPr>
        <p:sp>
          <p:nvSpPr>
            <p:cNvPr id="15" name="Text Placeholder 2"/>
            <p:cNvSpPr txBox="1">
              <a:spLocks/>
            </p:cNvSpPr>
            <p:nvPr/>
          </p:nvSpPr>
          <p:spPr>
            <a:xfrm>
              <a:off x="704636" y="4204186"/>
              <a:ext cx="2692897" cy="950506"/>
            </a:xfrm>
            <a:prstGeom prst="rect">
              <a:avLst/>
            </a:prstGeom>
          </p:spPr>
          <p:txBody>
            <a:bodyPr lIns="91440" tIns="45720" rIns="91440" bIns="45720">
              <a:normAutofit fontScale="92500"/>
            </a:bodyPr>
            <a:lstStyle>
              <a:lvl1pPr marL="0" indent="0" algn="l" defTabSz="914400" rtl="0" eaLnBrk="1" latinLnBrk="0" hangingPunct="1">
                <a:lnSpc>
                  <a:spcPct val="100000"/>
                </a:lnSpc>
                <a:spcBef>
                  <a:spcPts val="1000"/>
                </a:spcBef>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000" kern="1200">
                  <a:solidFill>
                    <a:schemeClr val="tx1"/>
                  </a:solidFill>
                  <a:latin typeface="Roboto" pitchFamily="2" charset="0"/>
                  <a:ea typeface="Roboto" pitchFamily="2" charset="0"/>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9pPr>
            </a:lstStyle>
            <a:p>
              <a:pPr algn="r" defTabSz="914194">
                <a:spcBef>
                  <a:spcPct val="20000"/>
                </a:spcBef>
                <a:defRPr/>
              </a:pPr>
              <a:r>
                <a:rPr lang="zh-CN" altLang="en-US" sz="1733" b="1" kern="0" dirty="0">
                  <a:solidFill>
                    <a:schemeClr val="tx1">
                      <a:lumMod val="75000"/>
                      <a:lumOff val="25000"/>
                    </a:schemeClr>
                  </a:solidFill>
                  <a:latin typeface="微软雅黑" pitchFamily="34" charset="-122"/>
                  <a:ea typeface="微软雅黑" pitchFamily="34" charset="-122"/>
                  <a:cs typeface="Raleway"/>
                </a:rPr>
                <a:t>输入你的标题</a:t>
              </a:r>
              <a:endParaRPr lang="en-US" altLang="zh-CN" sz="1733" b="1" kern="0" dirty="0">
                <a:solidFill>
                  <a:schemeClr val="tx1">
                    <a:lumMod val="75000"/>
                    <a:lumOff val="25000"/>
                  </a:schemeClr>
                </a:solidFill>
                <a:latin typeface="微软雅黑" pitchFamily="34" charset="-122"/>
                <a:ea typeface="微软雅黑" pitchFamily="34" charset="-122"/>
                <a:cs typeface="Raleway"/>
              </a:endParaRPr>
            </a:p>
            <a:p>
              <a:pPr algn="r" defTabSz="914194">
                <a:spcBef>
                  <a:spcPct val="20000"/>
                </a:spcBef>
                <a:defRPr/>
              </a:pPr>
              <a:r>
                <a:rPr lang="zh-CN" altLang="en-US" sz="1333" kern="0" dirty="0">
                  <a:solidFill>
                    <a:schemeClr val="tx1">
                      <a:lumMod val="75000"/>
                      <a:lumOff val="25000"/>
                    </a:schemeClr>
                  </a:solidFill>
                  <a:latin typeface="微软雅黑" pitchFamily="34" charset="-122"/>
                  <a:ea typeface="微软雅黑" pitchFamily="34" charset="-122"/>
                  <a:cs typeface="Raleway Light"/>
                </a:rPr>
                <a:t>这里输入简单的文字概述里输入简单文字概述输入简单的文字概述里输入输入里这里输入简单的文字概述</a:t>
              </a:r>
              <a:endParaRPr lang="en-US" altLang="zh-CN" sz="1333" kern="0" dirty="0">
                <a:solidFill>
                  <a:schemeClr val="tx1">
                    <a:lumMod val="75000"/>
                    <a:lumOff val="25000"/>
                  </a:schemeClr>
                </a:solidFill>
                <a:latin typeface="微软雅黑" pitchFamily="34" charset="-122"/>
                <a:ea typeface="微软雅黑" pitchFamily="34" charset="-122"/>
                <a:cs typeface="Raleway Light"/>
              </a:endParaRPr>
            </a:p>
          </p:txBody>
        </p:sp>
        <p:sp>
          <p:nvSpPr>
            <p:cNvPr id="16" name="Oval 129"/>
            <p:cNvSpPr/>
            <p:nvPr/>
          </p:nvSpPr>
          <p:spPr>
            <a:xfrm>
              <a:off x="3431391" y="4252876"/>
              <a:ext cx="632712" cy="632964"/>
            </a:xfrm>
            <a:prstGeom prst="ellipse">
              <a:avLst/>
            </a:prstGeom>
            <a:solidFill>
              <a:srgbClr val="4F5D70"/>
            </a:solidFill>
            <a:ln w="9525" cap="flat" cmpd="sng" algn="ctr">
              <a:noFill/>
              <a:prstDash val="solid"/>
            </a:ln>
            <a:effectLst/>
          </p:spPr>
          <p:txBody>
            <a:bodyPr anchor="ctr"/>
            <a:lstStyle/>
            <a:p>
              <a:pPr algn="ctr" defTabSz="950952">
                <a:defRPr/>
              </a:pPr>
              <a:r>
                <a:rPr lang="en-US" sz="1333" kern="0" dirty="0">
                  <a:solidFill>
                    <a:schemeClr val="bg1"/>
                  </a:solidFill>
                  <a:latin typeface="微软雅黑" pitchFamily="34" charset="-122"/>
                  <a:ea typeface="微软雅黑" pitchFamily="34" charset="-122"/>
                  <a:cs typeface="Roboto Bold"/>
                </a:rPr>
                <a:t>03</a:t>
              </a:r>
            </a:p>
          </p:txBody>
        </p:sp>
      </p:grpSp>
      <p:grpSp>
        <p:nvGrpSpPr>
          <p:cNvPr id="17" name="Group 130"/>
          <p:cNvGrpSpPr>
            <a:grpSpLocks/>
          </p:cNvGrpSpPr>
          <p:nvPr/>
        </p:nvGrpSpPr>
        <p:grpSpPr bwMode="auto">
          <a:xfrm>
            <a:off x="8016212" y="3254044"/>
            <a:ext cx="3377461" cy="950384"/>
            <a:chOff x="8199905" y="4149080"/>
            <a:chExt cx="3376550" cy="950506"/>
          </a:xfrm>
        </p:grpSpPr>
        <p:sp>
          <p:nvSpPr>
            <p:cNvPr id="18" name="Text Placeholder 2"/>
            <p:cNvSpPr txBox="1">
              <a:spLocks/>
            </p:cNvSpPr>
            <p:nvPr/>
          </p:nvSpPr>
          <p:spPr>
            <a:xfrm>
              <a:off x="8866477" y="4149080"/>
              <a:ext cx="2709978" cy="950506"/>
            </a:xfrm>
            <a:prstGeom prst="rect">
              <a:avLst/>
            </a:prstGeom>
          </p:spPr>
          <p:txBody>
            <a:bodyPr lIns="91440" tIns="45720" rIns="91440" bIns="45720">
              <a:normAutofit fontScale="85000" lnSpcReduction="10000"/>
            </a:bodyPr>
            <a:lstStyle>
              <a:lvl1pPr marL="0" indent="0" algn="l" defTabSz="914400" rtl="0" eaLnBrk="1" latinLnBrk="0" hangingPunct="1">
                <a:lnSpc>
                  <a:spcPct val="100000"/>
                </a:lnSpc>
                <a:spcBef>
                  <a:spcPts val="1000"/>
                </a:spcBef>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000" kern="1200">
                  <a:solidFill>
                    <a:schemeClr val="tx1"/>
                  </a:solidFill>
                  <a:latin typeface="Roboto" pitchFamily="2" charset="0"/>
                  <a:ea typeface="Roboto" pitchFamily="2" charset="0"/>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9pPr>
            </a:lstStyle>
            <a:p>
              <a:pPr defTabSz="914194">
                <a:spcBef>
                  <a:spcPct val="20000"/>
                </a:spcBef>
                <a:defRPr/>
              </a:pPr>
              <a:r>
                <a:rPr lang="zh-CN" altLang="en-US" sz="1867" b="1" kern="0" dirty="0">
                  <a:solidFill>
                    <a:schemeClr val="tx1">
                      <a:lumMod val="75000"/>
                      <a:lumOff val="25000"/>
                    </a:schemeClr>
                  </a:solidFill>
                  <a:latin typeface="微软雅黑" pitchFamily="34" charset="-122"/>
                  <a:ea typeface="微软雅黑" pitchFamily="34" charset="-122"/>
                  <a:cs typeface="Raleway"/>
                </a:rPr>
                <a:t>输入你的标题</a:t>
              </a:r>
              <a:endParaRPr lang="en-US" altLang="zh-CN" sz="1867" b="1" kern="0" dirty="0">
                <a:solidFill>
                  <a:schemeClr val="tx1">
                    <a:lumMod val="75000"/>
                    <a:lumOff val="25000"/>
                  </a:schemeClr>
                </a:solidFill>
                <a:latin typeface="微软雅黑" pitchFamily="34" charset="-122"/>
                <a:ea typeface="微软雅黑" pitchFamily="34" charset="-122"/>
                <a:cs typeface="Raleway"/>
              </a:endParaRPr>
            </a:p>
            <a:p>
              <a:pPr defTabSz="914194">
                <a:spcBef>
                  <a:spcPct val="20000"/>
                </a:spcBef>
                <a:defRPr/>
              </a:pPr>
              <a:r>
                <a:rPr lang="zh-CN" altLang="en-US" sz="1467" kern="0" dirty="0">
                  <a:solidFill>
                    <a:schemeClr val="tx1">
                      <a:lumMod val="75000"/>
                      <a:lumOff val="25000"/>
                    </a:schemeClr>
                  </a:solidFill>
                  <a:latin typeface="微软雅黑" pitchFamily="34" charset="-122"/>
                  <a:ea typeface="微软雅黑" pitchFamily="34" charset="-122"/>
                  <a:cs typeface="Raleway Light"/>
                </a:rPr>
                <a:t>这里输入简单的文字概述里输入简单文字概述输入简单的文字概述里输入输入里这里输入简单的文字概述</a:t>
              </a:r>
              <a:endParaRPr lang="en-US" altLang="zh-CN" sz="1467" kern="0" dirty="0">
                <a:solidFill>
                  <a:schemeClr val="tx1">
                    <a:lumMod val="75000"/>
                    <a:lumOff val="25000"/>
                  </a:schemeClr>
                </a:solidFill>
                <a:latin typeface="微软雅黑" pitchFamily="34" charset="-122"/>
                <a:ea typeface="微软雅黑" pitchFamily="34" charset="-122"/>
                <a:cs typeface="Raleway Light"/>
              </a:endParaRPr>
            </a:p>
          </p:txBody>
        </p:sp>
        <p:sp>
          <p:nvSpPr>
            <p:cNvPr id="19" name="Oval 132"/>
            <p:cNvSpPr/>
            <p:nvPr/>
          </p:nvSpPr>
          <p:spPr>
            <a:xfrm>
              <a:off x="8199905" y="4252811"/>
              <a:ext cx="632713" cy="632964"/>
            </a:xfrm>
            <a:prstGeom prst="ellipse">
              <a:avLst/>
            </a:prstGeom>
            <a:solidFill>
              <a:srgbClr val="ED5858"/>
            </a:solidFill>
            <a:ln w="9525" cap="flat" cmpd="sng" algn="ctr">
              <a:noFill/>
              <a:prstDash val="solid"/>
            </a:ln>
            <a:effectLst/>
          </p:spPr>
          <p:txBody>
            <a:bodyPr anchor="ctr"/>
            <a:lstStyle/>
            <a:p>
              <a:pPr algn="ctr" defTabSz="950952">
                <a:defRPr/>
              </a:pPr>
              <a:r>
                <a:rPr lang="en-US" sz="1333" kern="0" dirty="0">
                  <a:solidFill>
                    <a:schemeClr val="bg1"/>
                  </a:solidFill>
                  <a:latin typeface="微软雅黑" pitchFamily="34" charset="-122"/>
                  <a:ea typeface="微软雅黑" pitchFamily="34" charset="-122"/>
                  <a:cs typeface="Roboto Bold"/>
                </a:rPr>
                <a:t>04</a:t>
              </a:r>
            </a:p>
          </p:txBody>
        </p:sp>
      </p:grpSp>
      <p:grpSp>
        <p:nvGrpSpPr>
          <p:cNvPr id="20" name="Group 133"/>
          <p:cNvGrpSpPr>
            <a:grpSpLocks/>
          </p:cNvGrpSpPr>
          <p:nvPr/>
        </p:nvGrpSpPr>
        <p:grpSpPr bwMode="auto">
          <a:xfrm>
            <a:off x="911424" y="2142794"/>
            <a:ext cx="3360373" cy="950383"/>
            <a:chOff x="704636" y="3037653"/>
            <a:chExt cx="3359467" cy="950506"/>
          </a:xfrm>
        </p:grpSpPr>
        <p:sp>
          <p:nvSpPr>
            <p:cNvPr id="21" name="Text Placeholder 2"/>
            <p:cNvSpPr txBox="1">
              <a:spLocks/>
            </p:cNvSpPr>
            <p:nvPr/>
          </p:nvSpPr>
          <p:spPr>
            <a:xfrm>
              <a:off x="704636" y="3037653"/>
              <a:ext cx="2692898" cy="950506"/>
            </a:xfrm>
            <a:prstGeom prst="rect">
              <a:avLst/>
            </a:prstGeom>
          </p:spPr>
          <p:txBody>
            <a:bodyPr lIns="91440" tIns="45720" rIns="91440" bIns="45720">
              <a:normAutofit fontScale="92500"/>
            </a:bodyPr>
            <a:lstStyle>
              <a:lvl1pPr marL="0" indent="0" algn="l" defTabSz="914400" rtl="0" eaLnBrk="1" latinLnBrk="0" hangingPunct="1">
                <a:lnSpc>
                  <a:spcPct val="100000"/>
                </a:lnSpc>
                <a:spcBef>
                  <a:spcPts val="1000"/>
                </a:spcBef>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000" kern="1200">
                  <a:solidFill>
                    <a:schemeClr val="tx1"/>
                  </a:solidFill>
                  <a:latin typeface="Roboto" pitchFamily="2" charset="0"/>
                  <a:ea typeface="Roboto" pitchFamily="2" charset="0"/>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9pPr>
            </a:lstStyle>
            <a:p>
              <a:pPr algn="r" defTabSz="914194">
                <a:spcBef>
                  <a:spcPct val="20000"/>
                </a:spcBef>
                <a:defRPr/>
              </a:pPr>
              <a:r>
                <a:rPr lang="zh-CN" altLang="en-US" sz="1733" b="1" kern="0" dirty="0">
                  <a:solidFill>
                    <a:schemeClr val="tx1">
                      <a:lumMod val="75000"/>
                      <a:lumOff val="25000"/>
                    </a:schemeClr>
                  </a:solidFill>
                  <a:latin typeface="微软雅黑" pitchFamily="34" charset="-122"/>
                  <a:ea typeface="微软雅黑" pitchFamily="34" charset="-122"/>
                  <a:cs typeface="Raleway"/>
                </a:rPr>
                <a:t>输入你的标题</a:t>
              </a:r>
              <a:endParaRPr lang="en-US" altLang="zh-CN" sz="1733" b="1" kern="0" dirty="0">
                <a:solidFill>
                  <a:schemeClr val="tx1">
                    <a:lumMod val="75000"/>
                    <a:lumOff val="25000"/>
                  </a:schemeClr>
                </a:solidFill>
                <a:latin typeface="微软雅黑" pitchFamily="34" charset="-122"/>
                <a:ea typeface="微软雅黑" pitchFamily="34" charset="-122"/>
                <a:cs typeface="Raleway"/>
              </a:endParaRPr>
            </a:p>
            <a:p>
              <a:pPr algn="r" defTabSz="914194">
                <a:spcBef>
                  <a:spcPct val="20000"/>
                </a:spcBef>
                <a:defRPr/>
              </a:pPr>
              <a:r>
                <a:rPr lang="zh-CN" altLang="en-US" sz="1333" kern="0" dirty="0">
                  <a:solidFill>
                    <a:schemeClr val="tx1">
                      <a:lumMod val="75000"/>
                      <a:lumOff val="25000"/>
                    </a:schemeClr>
                  </a:solidFill>
                  <a:latin typeface="微软雅黑" pitchFamily="34" charset="-122"/>
                  <a:ea typeface="微软雅黑" pitchFamily="34" charset="-122"/>
                  <a:cs typeface="Raleway Light"/>
                </a:rPr>
                <a:t>这里输入简单的文字概述里输入简单文字概述输入简单的文字概述里输入输入里这里输入简单的文字概述</a:t>
              </a:r>
              <a:endParaRPr lang="en-US" altLang="zh-CN" sz="1333" kern="0" dirty="0">
                <a:solidFill>
                  <a:schemeClr val="tx1">
                    <a:lumMod val="75000"/>
                    <a:lumOff val="25000"/>
                  </a:schemeClr>
                </a:solidFill>
                <a:latin typeface="微软雅黑" pitchFamily="34" charset="-122"/>
                <a:ea typeface="微软雅黑" pitchFamily="34" charset="-122"/>
                <a:cs typeface="Raleway Light"/>
              </a:endParaRPr>
            </a:p>
          </p:txBody>
        </p:sp>
        <p:sp>
          <p:nvSpPr>
            <p:cNvPr id="22" name="Oval 135"/>
            <p:cNvSpPr/>
            <p:nvPr/>
          </p:nvSpPr>
          <p:spPr>
            <a:xfrm>
              <a:off x="3431391" y="3196424"/>
              <a:ext cx="632712" cy="632966"/>
            </a:xfrm>
            <a:prstGeom prst="ellipse">
              <a:avLst/>
            </a:prstGeom>
            <a:solidFill>
              <a:srgbClr val="ED5858"/>
            </a:solidFill>
            <a:ln w="9525" cap="flat" cmpd="sng" algn="ctr">
              <a:noFill/>
              <a:prstDash val="solid"/>
            </a:ln>
            <a:effectLst/>
          </p:spPr>
          <p:txBody>
            <a:bodyPr anchor="ctr"/>
            <a:lstStyle/>
            <a:p>
              <a:pPr algn="ctr" defTabSz="950952">
                <a:defRPr/>
              </a:pPr>
              <a:r>
                <a:rPr lang="en-US" sz="1333" kern="0" dirty="0">
                  <a:solidFill>
                    <a:schemeClr val="bg1"/>
                  </a:solidFill>
                  <a:latin typeface="微软雅黑" pitchFamily="34" charset="-122"/>
                  <a:ea typeface="微软雅黑" pitchFamily="34" charset="-122"/>
                  <a:cs typeface="Roboto Bold"/>
                </a:rPr>
                <a:t>05</a:t>
              </a:r>
            </a:p>
          </p:txBody>
        </p:sp>
      </p:grpSp>
      <p:grpSp>
        <p:nvGrpSpPr>
          <p:cNvPr id="23" name="Group 136"/>
          <p:cNvGrpSpPr>
            <a:grpSpLocks/>
          </p:cNvGrpSpPr>
          <p:nvPr/>
        </p:nvGrpSpPr>
        <p:grpSpPr bwMode="auto">
          <a:xfrm>
            <a:off x="8016212" y="2231695"/>
            <a:ext cx="3377461" cy="950383"/>
            <a:chOff x="8199905" y="3126566"/>
            <a:chExt cx="3376551" cy="950506"/>
          </a:xfrm>
        </p:grpSpPr>
        <p:sp>
          <p:nvSpPr>
            <p:cNvPr id="24" name="Text Placeholder 2"/>
            <p:cNvSpPr txBox="1">
              <a:spLocks/>
            </p:cNvSpPr>
            <p:nvPr/>
          </p:nvSpPr>
          <p:spPr>
            <a:xfrm>
              <a:off x="8866476" y="3126566"/>
              <a:ext cx="2709980" cy="950506"/>
            </a:xfrm>
            <a:prstGeom prst="rect">
              <a:avLst/>
            </a:prstGeom>
          </p:spPr>
          <p:txBody>
            <a:bodyPr lIns="91440" tIns="45720" rIns="91440" bIns="45720">
              <a:normAutofit fontScale="85000" lnSpcReduction="10000"/>
            </a:bodyPr>
            <a:lstStyle>
              <a:lvl1pPr marL="0" indent="0" algn="l" defTabSz="914400" rtl="0" eaLnBrk="1" latinLnBrk="0" hangingPunct="1">
                <a:lnSpc>
                  <a:spcPct val="100000"/>
                </a:lnSpc>
                <a:spcBef>
                  <a:spcPts val="1000"/>
                </a:spcBef>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200" kern="1200">
                  <a:solidFill>
                    <a:schemeClr val="tx1"/>
                  </a:solidFill>
                  <a:latin typeface="Roboto" pitchFamily="2" charset="0"/>
                  <a:ea typeface="Roboto" pitchFamily="2" charset="0"/>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000" kern="1200">
                  <a:solidFill>
                    <a:schemeClr val="tx1"/>
                  </a:solidFill>
                  <a:latin typeface="Roboto" pitchFamily="2" charset="0"/>
                  <a:ea typeface="Roboto" pitchFamily="2" charset="0"/>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tx1"/>
                  </a:solidFill>
                  <a:latin typeface="Roboto" pitchFamily="2" charset="0"/>
                  <a:ea typeface="Roboto" pitchFamily="2" charset="0"/>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9pPr>
            </a:lstStyle>
            <a:p>
              <a:pPr defTabSz="914194">
                <a:spcBef>
                  <a:spcPct val="20000"/>
                </a:spcBef>
                <a:defRPr/>
              </a:pPr>
              <a:r>
                <a:rPr lang="zh-CN" altLang="en-US" sz="1867" b="1" kern="0" dirty="0">
                  <a:solidFill>
                    <a:schemeClr val="tx1">
                      <a:lumMod val="75000"/>
                      <a:lumOff val="25000"/>
                    </a:schemeClr>
                  </a:solidFill>
                  <a:latin typeface="微软雅黑" pitchFamily="34" charset="-122"/>
                  <a:ea typeface="微软雅黑" pitchFamily="34" charset="-122"/>
                  <a:cs typeface="Raleway"/>
                </a:rPr>
                <a:t>输入你的标题</a:t>
              </a:r>
              <a:endParaRPr lang="en-US" altLang="zh-CN" sz="1867" b="1" kern="0" dirty="0">
                <a:solidFill>
                  <a:schemeClr val="tx1">
                    <a:lumMod val="75000"/>
                    <a:lumOff val="25000"/>
                  </a:schemeClr>
                </a:solidFill>
                <a:latin typeface="微软雅黑" pitchFamily="34" charset="-122"/>
                <a:ea typeface="微软雅黑" pitchFamily="34" charset="-122"/>
                <a:cs typeface="Raleway"/>
              </a:endParaRPr>
            </a:p>
            <a:p>
              <a:pPr defTabSz="914194">
                <a:spcBef>
                  <a:spcPct val="20000"/>
                </a:spcBef>
                <a:defRPr/>
              </a:pPr>
              <a:r>
                <a:rPr lang="zh-CN" altLang="en-US" sz="1400" kern="0" dirty="0">
                  <a:solidFill>
                    <a:schemeClr val="tx1">
                      <a:lumMod val="75000"/>
                      <a:lumOff val="25000"/>
                    </a:schemeClr>
                  </a:solidFill>
                  <a:latin typeface="微软雅黑" pitchFamily="34" charset="-122"/>
                  <a:ea typeface="微软雅黑" pitchFamily="34" charset="-122"/>
                  <a:cs typeface="Raleway Light"/>
                </a:rPr>
                <a:t>这里输入简单的文字概述里输入简单文字概述输入简单的文字概述里输入输入里这里输入简单的文字概述</a:t>
              </a:r>
              <a:endParaRPr lang="en-US" altLang="zh-CN" sz="1400" kern="0" dirty="0">
                <a:solidFill>
                  <a:schemeClr val="tx1">
                    <a:lumMod val="75000"/>
                    <a:lumOff val="25000"/>
                  </a:schemeClr>
                </a:solidFill>
                <a:latin typeface="微软雅黑" pitchFamily="34" charset="-122"/>
                <a:ea typeface="微软雅黑" pitchFamily="34" charset="-122"/>
                <a:cs typeface="Raleway Light"/>
              </a:endParaRPr>
            </a:p>
          </p:txBody>
        </p:sp>
        <p:sp>
          <p:nvSpPr>
            <p:cNvPr id="25" name="Oval 138"/>
            <p:cNvSpPr/>
            <p:nvPr/>
          </p:nvSpPr>
          <p:spPr>
            <a:xfrm>
              <a:off x="8199905" y="3196424"/>
              <a:ext cx="632713" cy="632966"/>
            </a:xfrm>
            <a:prstGeom prst="ellipse">
              <a:avLst/>
            </a:prstGeom>
            <a:solidFill>
              <a:srgbClr val="4F5D70"/>
            </a:solidFill>
            <a:ln w="9525" cap="flat" cmpd="sng" algn="ctr">
              <a:noFill/>
              <a:prstDash val="solid"/>
            </a:ln>
            <a:effectLst/>
          </p:spPr>
          <p:txBody>
            <a:bodyPr anchor="ctr"/>
            <a:lstStyle/>
            <a:p>
              <a:pPr algn="ctr" defTabSz="950952">
                <a:defRPr/>
              </a:pPr>
              <a:r>
                <a:rPr lang="en-US" sz="1333" kern="0" dirty="0">
                  <a:solidFill>
                    <a:schemeClr val="bg1"/>
                  </a:solidFill>
                  <a:latin typeface="微软雅黑" pitchFamily="34" charset="-122"/>
                  <a:ea typeface="微软雅黑" pitchFamily="34" charset="-122"/>
                  <a:cs typeface="Roboto Bold"/>
                </a:rPr>
                <a:t>06</a:t>
              </a:r>
            </a:p>
          </p:txBody>
        </p:sp>
      </p:grpSp>
      <p:sp>
        <p:nvSpPr>
          <p:cNvPr id="26" name="矩形 80"/>
          <p:cNvSpPr>
            <a:spLocks noChangeArrowheads="1"/>
          </p:cNvSpPr>
          <p:nvPr/>
        </p:nvSpPr>
        <p:spPr bwMode="auto">
          <a:xfrm>
            <a:off x="834952" y="355104"/>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我的工作态度</a:t>
            </a:r>
          </a:p>
        </p:txBody>
      </p:sp>
    </p:spTree>
    <p:extLst>
      <p:ext uri="{BB962C8B-B14F-4D97-AF65-F5344CB8AC3E}">
        <p14:creationId xmlns:p14="http://schemas.microsoft.com/office/powerpoint/2010/main" val="22168485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right)">
                                      <p:cBhvr>
                                        <p:cTn id="27" dur="500"/>
                                        <p:tgtEl>
                                          <p:spTgt spid="3"/>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par>
                          <p:cTn id="40" fill="hold">
                            <p:stCondLst>
                              <p:cond delay="4500"/>
                            </p:stCondLst>
                            <p:childTnLst>
                              <p:par>
                                <p:cTn id="41" presetID="22" presetClass="entr" presetSubtype="2" fill="hold" grpId="0" nodeType="after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right)">
                                      <p:cBhvr>
                                        <p:cTn id="43" dur="500"/>
                                        <p:tgtEl>
                                          <p:spTgt spid="2"/>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931586" y="2196879"/>
            <a:ext cx="60959" cy="1166441"/>
          </a:xfrm>
          <a:prstGeom prst="rect">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6" name="矩形 5"/>
          <p:cNvSpPr/>
          <p:nvPr/>
        </p:nvSpPr>
        <p:spPr>
          <a:xfrm>
            <a:off x="10931586" y="4466414"/>
            <a:ext cx="60959" cy="1166441"/>
          </a:xfrm>
          <a:prstGeom prst="rect">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7" name="矩形 6"/>
          <p:cNvSpPr/>
          <p:nvPr/>
        </p:nvSpPr>
        <p:spPr>
          <a:xfrm>
            <a:off x="1204530" y="3434961"/>
            <a:ext cx="71695" cy="1437693"/>
          </a:xfrm>
          <a:prstGeom prst="rect">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8" name="矩形 7"/>
          <p:cNvSpPr/>
          <p:nvPr/>
        </p:nvSpPr>
        <p:spPr>
          <a:xfrm>
            <a:off x="2803412" y="3422507"/>
            <a:ext cx="1791571" cy="420564"/>
          </a:xfrm>
          <a:prstGeom prst="rect">
            <a:avLst/>
          </a:prstGeom>
          <a:noFill/>
          <a:ln>
            <a:noFill/>
          </a:ln>
        </p:spPr>
        <p:txBody>
          <a:bodyPr wrap="square">
            <a:spAutoFit/>
          </a:bodyPr>
          <a:lstStyle/>
          <a:p>
            <a:r>
              <a:rPr lang="zh-CN" altLang="en-US" sz="2133" dirty="0">
                <a:solidFill>
                  <a:schemeClr val="tx1">
                    <a:lumMod val="75000"/>
                    <a:lumOff val="25000"/>
                  </a:schemeClr>
                </a:solidFill>
                <a:latin typeface="微软雅黑" panose="020B0503020204020204" pitchFamily="34" charset="-122"/>
                <a:ea typeface="微软雅黑" panose="020B0503020204020204" pitchFamily="34" charset="-122"/>
              </a:rPr>
              <a:t>添加小标题</a:t>
            </a:r>
          </a:p>
        </p:txBody>
      </p:sp>
      <p:sp>
        <p:nvSpPr>
          <p:cNvPr id="9" name="矩形 8"/>
          <p:cNvSpPr/>
          <p:nvPr/>
        </p:nvSpPr>
        <p:spPr>
          <a:xfrm>
            <a:off x="7440149" y="2274291"/>
            <a:ext cx="1791571" cy="420564"/>
          </a:xfrm>
          <a:prstGeom prst="rect">
            <a:avLst/>
          </a:prstGeom>
          <a:noFill/>
          <a:ln>
            <a:noFill/>
          </a:ln>
        </p:spPr>
        <p:txBody>
          <a:bodyPr wrap="square">
            <a:spAutoFit/>
          </a:bodyPr>
          <a:lstStyle/>
          <a:p>
            <a:r>
              <a:rPr lang="zh-CN" altLang="en-US" sz="2133" dirty="0">
                <a:solidFill>
                  <a:schemeClr val="tx1">
                    <a:lumMod val="75000"/>
                    <a:lumOff val="25000"/>
                  </a:schemeClr>
                </a:solidFill>
                <a:latin typeface="微软雅黑" panose="020B0503020204020204" pitchFamily="34" charset="-122"/>
                <a:ea typeface="微软雅黑" panose="020B0503020204020204" pitchFamily="34" charset="-122"/>
              </a:rPr>
              <a:t>添加小标题</a:t>
            </a:r>
          </a:p>
        </p:txBody>
      </p:sp>
      <p:sp>
        <p:nvSpPr>
          <p:cNvPr id="10" name="矩形 9"/>
          <p:cNvSpPr/>
          <p:nvPr/>
        </p:nvSpPr>
        <p:spPr>
          <a:xfrm>
            <a:off x="7536160" y="4190286"/>
            <a:ext cx="1791571" cy="420564"/>
          </a:xfrm>
          <a:prstGeom prst="rect">
            <a:avLst/>
          </a:prstGeom>
          <a:noFill/>
          <a:ln>
            <a:noFill/>
          </a:ln>
        </p:spPr>
        <p:txBody>
          <a:bodyPr wrap="square">
            <a:spAutoFit/>
          </a:bodyPr>
          <a:lstStyle/>
          <a:p>
            <a:r>
              <a:rPr lang="zh-CN" altLang="en-US" sz="2133" dirty="0">
                <a:solidFill>
                  <a:schemeClr val="tx1">
                    <a:lumMod val="75000"/>
                    <a:lumOff val="25000"/>
                  </a:schemeClr>
                </a:solidFill>
                <a:latin typeface="微软雅黑" panose="020B0503020204020204" pitchFamily="34" charset="-122"/>
                <a:ea typeface="微软雅黑" panose="020B0503020204020204" pitchFamily="34" charset="-122"/>
              </a:rPr>
              <a:t>添加小标题</a:t>
            </a:r>
          </a:p>
        </p:txBody>
      </p:sp>
      <p:grpSp>
        <p:nvGrpSpPr>
          <p:cNvPr id="11" name="组合 10"/>
          <p:cNvGrpSpPr/>
          <p:nvPr/>
        </p:nvGrpSpPr>
        <p:grpSpPr>
          <a:xfrm rot="19257533">
            <a:off x="4127949" y="2116770"/>
            <a:ext cx="3198419" cy="3285427"/>
            <a:chOff x="2478838" y="987574"/>
            <a:chExt cx="2765864" cy="2841105"/>
          </a:xfrm>
          <a:solidFill>
            <a:srgbClr val="E61011"/>
          </a:solidFill>
        </p:grpSpPr>
        <p:sp>
          <p:nvSpPr>
            <p:cNvPr id="12" name="空心弧 11"/>
            <p:cNvSpPr/>
            <p:nvPr/>
          </p:nvSpPr>
          <p:spPr>
            <a:xfrm rot="21348216">
              <a:off x="3923928" y="987574"/>
              <a:ext cx="1320774" cy="1320774"/>
            </a:xfrm>
            <a:prstGeom prst="blockArc">
              <a:avLst>
                <a:gd name="adj1" fmla="val 7357405"/>
                <a:gd name="adj2" fmla="val 202319"/>
                <a:gd name="adj3" fmla="val 9412"/>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13" name="空心弧 12"/>
            <p:cNvSpPr/>
            <p:nvPr/>
          </p:nvSpPr>
          <p:spPr>
            <a:xfrm rot="6234397" flipH="1">
              <a:off x="3593014" y="2127233"/>
              <a:ext cx="1320774" cy="1320774"/>
            </a:xfrm>
            <a:prstGeom prst="blockArc">
              <a:avLst>
                <a:gd name="adj1" fmla="val 7805638"/>
                <a:gd name="adj2" fmla="val 202319"/>
                <a:gd name="adj3" fmla="val 9412"/>
              </a:avLst>
            </a:pr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14" name="空心弧 13"/>
            <p:cNvSpPr/>
            <p:nvPr/>
          </p:nvSpPr>
          <p:spPr>
            <a:xfrm rot="20268222">
              <a:off x="2478838" y="2507905"/>
              <a:ext cx="1320774" cy="1320774"/>
            </a:xfrm>
            <a:prstGeom prst="blockArc">
              <a:avLst>
                <a:gd name="adj1" fmla="val 7357405"/>
                <a:gd name="adj2" fmla="val 202319"/>
                <a:gd name="adj3" fmla="val 9412"/>
              </a:avLst>
            </a:pr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grpSp>
      <p:grpSp>
        <p:nvGrpSpPr>
          <p:cNvPr id="15" name="组合 14"/>
          <p:cNvGrpSpPr>
            <a:grpSpLocks noChangeAspect="1"/>
          </p:cNvGrpSpPr>
          <p:nvPr/>
        </p:nvGrpSpPr>
        <p:grpSpPr>
          <a:xfrm>
            <a:off x="5700748" y="3447792"/>
            <a:ext cx="860091" cy="644647"/>
            <a:chOff x="7419975" y="776288"/>
            <a:chExt cx="811213" cy="608013"/>
          </a:xfrm>
          <a:solidFill>
            <a:srgbClr val="ED5858"/>
          </a:solidFill>
        </p:grpSpPr>
        <p:sp>
          <p:nvSpPr>
            <p:cNvPr id="16" name="Freeform 49"/>
            <p:cNvSpPr>
              <a:spLocks/>
            </p:cNvSpPr>
            <p:nvPr/>
          </p:nvSpPr>
          <p:spPr bwMode="auto">
            <a:xfrm>
              <a:off x="7612063" y="776288"/>
              <a:ext cx="619125" cy="495300"/>
            </a:xfrm>
            <a:custGeom>
              <a:avLst/>
              <a:gdLst>
                <a:gd name="T0" fmla="*/ 146 w 165"/>
                <a:gd name="T1" fmla="*/ 19 h 132"/>
                <a:gd name="T2" fmla="*/ 78 w 165"/>
                <a:gd name="T3" fmla="*/ 19 h 132"/>
                <a:gd name="T4" fmla="*/ 62 w 165"/>
                <a:gd name="T5" fmla="*/ 0 h 132"/>
                <a:gd name="T6" fmla="*/ 22 w 165"/>
                <a:gd name="T7" fmla="*/ 0 h 132"/>
                <a:gd name="T8" fmla="*/ 3 w 165"/>
                <a:gd name="T9" fmla="*/ 10 h 132"/>
                <a:gd name="T10" fmla="*/ 0 w 165"/>
                <a:gd name="T11" fmla="*/ 20 h 132"/>
                <a:gd name="T12" fmla="*/ 0 w 165"/>
                <a:gd name="T13" fmla="*/ 21 h 132"/>
                <a:gd name="T14" fmla="*/ 0 w 165"/>
                <a:gd name="T15" fmla="*/ 23 h 132"/>
                <a:gd name="T16" fmla="*/ 0 w 165"/>
                <a:gd name="T17" fmla="*/ 25 h 132"/>
                <a:gd name="T18" fmla="*/ 0 w 165"/>
                <a:gd name="T19" fmla="*/ 54 h 132"/>
                <a:gd name="T20" fmla="*/ 0 w 165"/>
                <a:gd name="T21" fmla="*/ 100 h 132"/>
                <a:gd name="T22" fmla="*/ 15 w 165"/>
                <a:gd name="T23" fmla="*/ 89 h 132"/>
                <a:gd name="T24" fmla="*/ 13 w 165"/>
                <a:gd name="T25" fmla="*/ 78 h 132"/>
                <a:gd name="T26" fmla="*/ 14 w 165"/>
                <a:gd name="T27" fmla="*/ 67 h 132"/>
                <a:gd name="T28" fmla="*/ 61 w 165"/>
                <a:gd name="T29" fmla="*/ 30 h 132"/>
                <a:gd name="T30" fmla="*/ 61 w 165"/>
                <a:gd name="T31" fmla="*/ 30 h 132"/>
                <a:gd name="T32" fmla="*/ 72 w 165"/>
                <a:gd name="T33" fmla="*/ 31 h 132"/>
                <a:gd name="T34" fmla="*/ 72 w 165"/>
                <a:gd name="T35" fmla="*/ 31 h 132"/>
                <a:gd name="T36" fmla="*/ 109 w 165"/>
                <a:gd name="T37" fmla="*/ 78 h 132"/>
                <a:gd name="T38" fmla="*/ 109 w 165"/>
                <a:gd name="T39" fmla="*/ 78 h 132"/>
                <a:gd name="T40" fmla="*/ 108 w 165"/>
                <a:gd name="T41" fmla="*/ 89 h 132"/>
                <a:gd name="T42" fmla="*/ 108 w 165"/>
                <a:gd name="T43" fmla="*/ 89 h 132"/>
                <a:gd name="T44" fmla="*/ 108 w 165"/>
                <a:gd name="T45" fmla="*/ 89 h 132"/>
                <a:gd name="T46" fmla="*/ 61 w 165"/>
                <a:gd name="T47" fmla="*/ 126 h 132"/>
                <a:gd name="T48" fmla="*/ 61 w 165"/>
                <a:gd name="T49" fmla="*/ 126 h 132"/>
                <a:gd name="T50" fmla="*/ 50 w 165"/>
                <a:gd name="T51" fmla="*/ 125 h 132"/>
                <a:gd name="T52" fmla="*/ 36 w 165"/>
                <a:gd name="T53" fmla="*/ 119 h 132"/>
                <a:gd name="T54" fmla="*/ 17 w 165"/>
                <a:gd name="T55" fmla="*/ 132 h 132"/>
                <a:gd name="T56" fmla="*/ 19 w 165"/>
                <a:gd name="T57" fmla="*/ 132 h 132"/>
                <a:gd name="T58" fmla="*/ 146 w 165"/>
                <a:gd name="T59" fmla="*/ 132 h 132"/>
                <a:gd name="T60" fmla="*/ 165 w 165"/>
                <a:gd name="T61" fmla="*/ 114 h 132"/>
                <a:gd name="T62" fmla="*/ 165 w 165"/>
                <a:gd name="T63" fmla="*/ 38 h 132"/>
                <a:gd name="T64" fmla="*/ 146 w 165"/>
                <a:gd name="T65" fmla="*/ 1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5" h="132">
                  <a:moveTo>
                    <a:pt x="146" y="19"/>
                  </a:moveTo>
                  <a:cubicBezTo>
                    <a:pt x="78" y="19"/>
                    <a:pt x="78" y="19"/>
                    <a:pt x="78" y="19"/>
                  </a:cubicBezTo>
                  <a:cubicBezTo>
                    <a:pt x="77" y="8"/>
                    <a:pt x="69" y="0"/>
                    <a:pt x="62" y="0"/>
                  </a:cubicBezTo>
                  <a:cubicBezTo>
                    <a:pt x="22" y="0"/>
                    <a:pt x="22" y="0"/>
                    <a:pt x="22" y="0"/>
                  </a:cubicBezTo>
                  <a:cubicBezTo>
                    <a:pt x="12" y="0"/>
                    <a:pt x="6" y="4"/>
                    <a:pt x="3" y="10"/>
                  </a:cubicBezTo>
                  <a:cubicBezTo>
                    <a:pt x="1" y="13"/>
                    <a:pt x="0" y="17"/>
                    <a:pt x="0" y="20"/>
                  </a:cubicBezTo>
                  <a:cubicBezTo>
                    <a:pt x="0" y="21"/>
                    <a:pt x="0" y="21"/>
                    <a:pt x="0" y="21"/>
                  </a:cubicBezTo>
                  <a:cubicBezTo>
                    <a:pt x="0" y="22"/>
                    <a:pt x="0" y="22"/>
                    <a:pt x="0" y="23"/>
                  </a:cubicBezTo>
                  <a:cubicBezTo>
                    <a:pt x="0" y="24"/>
                    <a:pt x="0" y="24"/>
                    <a:pt x="0" y="25"/>
                  </a:cubicBezTo>
                  <a:cubicBezTo>
                    <a:pt x="0" y="54"/>
                    <a:pt x="0" y="54"/>
                    <a:pt x="0" y="54"/>
                  </a:cubicBezTo>
                  <a:cubicBezTo>
                    <a:pt x="0" y="54"/>
                    <a:pt x="0" y="82"/>
                    <a:pt x="0" y="100"/>
                  </a:cubicBezTo>
                  <a:cubicBezTo>
                    <a:pt x="15" y="89"/>
                    <a:pt x="15" y="89"/>
                    <a:pt x="15" y="89"/>
                  </a:cubicBezTo>
                  <a:cubicBezTo>
                    <a:pt x="14" y="86"/>
                    <a:pt x="13" y="82"/>
                    <a:pt x="13" y="78"/>
                  </a:cubicBezTo>
                  <a:cubicBezTo>
                    <a:pt x="13" y="74"/>
                    <a:pt x="14" y="71"/>
                    <a:pt x="14" y="67"/>
                  </a:cubicBezTo>
                  <a:cubicBezTo>
                    <a:pt x="20" y="45"/>
                    <a:pt x="39" y="30"/>
                    <a:pt x="61" y="30"/>
                  </a:cubicBezTo>
                  <a:cubicBezTo>
                    <a:pt x="61" y="30"/>
                    <a:pt x="61" y="30"/>
                    <a:pt x="61" y="30"/>
                  </a:cubicBezTo>
                  <a:cubicBezTo>
                    <a:pt x="65" y="30"/>
                    <a:pt x="68" y="30"/>
                    <a:pt x="72" y="31"/>
                  </a:cubicBezTo>
                  <a:cubicBezTo>
                    <a:pt x="72" y="31"/>
                    <a:pt x="72" y="31"/>
                    <a:pt x="72" y="31"/>
                  </a:cubicBezTo>
                  <a:cubicBezTo>
                    <a:pt x="94" y="37"/>
                    <a:pt x="109" y="56"/>
                    <a:pt x="109" y="78"/>
                  </a:cubicBezTo>
                  <a:cubicBezTo>
                    <a:pt x="109" y="78"/>
                    <a:pt x="109" y="78"/>
                    <a:pt x="109" y="78"/>
                  </a:cubicBezTo>
                  <a:cubicBezTo>
                    <a:pt x="109" y="82"/>
                    <a:pt x="109" y="85"/>
                    <a:pt x="108" y="89"/>
                  </a:cubicBezTo>
                  <a:cubicBezTo>
                    <a:pt x="108" y="89"/>
                    <a:pt x="108" y="89"/>
                    <a:pt x="108" y="89"/>
                  </a:cubicBezTo>
                  <a:cubicBezTo>
                    <a:pt x="108" y="89"/>
                    <a:pt x="108" y="89"/>
                    <a:pt x="108" y="89"/>
                  </a:cubicBezTo>
                  <a:cubicBezTo>
                    <a:pt x="103" y="111"/>
                    <a:pt x="83" y="126"/>
                    <a:pt x="61" y="126"/>
                  </a:cubicBezTo>
                  <a:cubicBezTo>
                    <a:pt x="61" y="126"/>
                    <a:pt x="61" y="126"/>
                    <a:pt x="61" y="126"/>
                  </a:cubicBezTo>
                  <a:cubicBezTo>
                    <a:pt x="58" y="126"/>
                    <a:pt x="54" y="126"/>
                    <a:pt x="50" y="125"/>
                  </a:cubicBezTo>
                  <a:cubicBezTo>
                    <a:pt x="45" y="124"/>
                    <a:pt x="40" y="121"/>
                    <a:pt x="36" y="119"/>
                  </a:cubicBezTo>
                  <a:cubicBezTo>
                    <a:pt x="17" y="132"/>
                    <a:pt x="17" y="132"/>
                    <a:pt x="17" y="132"/>
                  </a:cubicBezTo>
                  <a:cubicBezTo>
                    <a:pt x="17" y="132"/>
                    <a:pt x="18" y="132"/>
                    <a:pt x="19" y="132"/>
                  </a:cubicBezTo>
                  <a:cubicBezTo>
                    <a:pt x="146" y="132"/>
                    <a:pt x="146" y="132"/>
                    <a:pt x="146" y="132"/>
                  </a:cubicBezTo>
                  <a:cubicBezTo>
                    <a:pt x="157" y="132"/>
                    <a:pt x="165" y="124"/>
                    <a:pt x="165" y="114"/>
                  </a:cubicBezTo>
                  <a:cubicBezTo>
                    <a:pt x="165" y="38"/>
                    <a:pt x="165" y="38"/>
                    <a:pt x="165" y="38"/>
                  </a:cubicBezTo>
                  <a:cubicBezTo>
                    <a:pt x="165" y="27"/>
                    <a:pt x="157" y="19"/>
                    <a:pt x="146" y="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17" name="Freeform 50"/>
            <p:cNvSpPr>
              <a:spLocks noEditPoints="1"/>
            </p:cNvSpPr>
            <p:nvPr/>
          </p:nvSpPr>
          <p:spPr bwMode="auto">
            <a:xfrm>
              <a:off x="7419975" y="900113"/>
              <a:ext cx="593725" cy="484188"/>
            </a:xfrm>
            <a:custGeom>
              <a:avLst/>
              <a:gdLst>
                <a:gd name="T0" fmla="*/ 158 w 158"/>
                <a:gd name="T1" fmla="*/ 45 h 129"/>
                <a:gd name="T2" fmla="*/ 123 w 158"/>
                <a:gd name="T3" fmla="*/ 1 h 129"/>
                <a:gd name="T4" fmla="*/ 112 w 158"/>
                <a:gd name="T5" fmla="*/ 0 h 129"/>
                <a:gd name="T6" fmla="*/ 112 w 158"/>
                <a:gd name="T7" fmla="*/ 0 h 129"/>
                <a:gd name="T8" fmla="*/ 112 w 158"/>
                <a:gd name="T9" fmla="*/ 0 h 129"/>
                <a:gd name="T10" fmla="*/ 68 w 158"/>
                <a:gd name="T11" fmla="*/ 35 h 129"/>
                <a:gd name="T12" fmla="*/ 67 w 158"/>
                <a:gd name="T13" fmla="*/ 45 h 129"/>
                <a:gd name="T14" fmla="*/ 68 w 158"/>
                <a:gd name="T15" fmla="*/ 57 h 129"/>
                <a:gd name="T16" fmla="*/ 68 w 158"/>
                <a:gd name="T17" fmla="*/ 57 h 129"/>
                <a:gd name="T18" fmla="*/ 51 w 158"/>
                <a:gd name="T19" fmla="*/ 70 h 129"/>
                <a:gd name="T20" fmla="*/ 6 w 158"/>
                <a:gd name="T21" fmla="*/ 101 h 129"/>
                <a:gd name="T22" fmla="*/ 0 w 158"/>
                <a:gd name="T23" fmla="*/ 113 h 129"/>
                <a:gd name="T24" fmla="*/ 0 w 158"/>
                <a:gd name="T25" fmla="*/ 113 h 129"/>
                <a:gd name="T26" fmla="*/ 0 w 158"/>
                <a:gd name="T27" fmla="*/ 113 h 129"/>
                <a:gd name="T28" fmla="*/ 3 w 158"/>
                <a:gd name="T29" fmla="*/ 121 h 129"/>
                <a:gd name="T30" fmla="*/ 4 w 158"/>
                <a:gd name="T31" fmla="*/ 123 h 129"/>
                <a:gd name="T32" fmla="*/ 16 w 158"/>
                <a:gd name="T33" fmla="*/ 129 h 129"/>
                <a:gd name="T34" fmla="*/ 16 w 158"/>
                <a:gd name="T35" fmla="*/ 129 h 129"/>
                <a:gd name="T36" fmla="*/ 16 w 158"/>
                <a:gd name="T37" fmla="*/ 129 h 129"/>
                <a:gd name="T38" fmla="*/ 24 w 158"/>
                <a:gd name="T39" fmla="*/ 127 h 129"/>
                <a:gd name="T40" fmla="*/ 26 w 158"/>
                <a:gd name="T41" fmla="*/ 125 h 129"/>
                <a:gd name="T42" fmla="*/ 26 w 158"/>
                <a:gd name="T43" fmla="*/ 125 h 129"/>
                <a:gd name="T44" fmla="*/ 64 w 158"/>
                <a:gd name="T45" fmla="*/ 98 h 129"/>
                <a:gd name="T46" fmla="*/ 87 w 158"/>
                <a:gd name="T47" fmla="*/ 83 h 129"/>
                <a:gd name="T48" fmla="*/ 87 w 158"/>
                <a:gd name="T49" fmla="*/ 83 h 129"/>
                <a:gd name="T50" fmla="*/ 102 w 158"/>
                <a:gd name="T51" fmla="*/ 89 h 129"/>
                <a:gd name="T52" fmla="*/ 112 w 158"/>
                <a:gd name="T53" fmla="*/ 91 h 129"/>
                <a:gd name="T54" fmla="*/ 112 w 158"/>
                <a:gd name="T55" fmla="*/ 91 h 129"/>
                <a:gd name="T56" fmla="*/ 156 w 158"/>
                <a:gd name="T57" fmla="*/ 56 h 129"/>
                <a:gd name="T58" fmla="*/ 156 w 158"/>
                <a:gd name="T59" fmla="*/ 56 h 129"/>
                <a:gd name="T60" fmla="*/ 156 w 158"/>
                <a:gd name="T61" fmla="*/ 55 h 129"/>
                <a:gd name="T62" fmla="*/ 158 w 158"/>
                <a:gd name="T63" fmla="*/ 45 h 129"/>
                <a:gd name="T64" fmla="*/ 48 w 158"/>
                <a:gd name="T65" fmla="*/ 104 h 129"/>
                <a:gd name="T66" fmla="*/ 47 w 158"/>
                <a:gd name="T67" fmla="*/ 102 h 129"/>
                <a:gd name="T68" fmla="*/ 48 w 158"/>
                <a:gd name="T69" fmla="*/ 104 h 129"/>
                <a:gd name="T70" fmla="*/ 24 w 158"/>
                <a:gd name="T71" fmla="*/ 120 h 129"/>
                <a:gd name="T72" fmla="*/ 19 w 158"/>
                <a:gd name="T73" fmla="*/ 121 h 129"/>
                <a:gd name="T74" fmla="*/ 11 w 158"/>
                <a:gd name="T75" fmla="*/ 117 h 129"/>
                <a:gd name="T76" fmla="*/ 10 w 158"/>
                <a:gd name="T77" fmla="*/ 112 h 129"/>
                <a:gd name="T78" fmla="*/ 14 w 158"/>
                <a:gd name="T79" fmla="*/ 105 h 129"/>
                <a:gd name="T80" fmla="*/ 38 w 158"/>
                <a:gd name="T81" fmla="*/ 88 h 129"/>
                <a:gd name="T82" fmla="*/ 43 w 158"/>
                <a:gd name="T83" fmla="*/ 87 h 129"/>
                <a:gd name="T84" fmla="*/ 51 w 158"/>
                <a:gd name="T85" fmla="*/ 91 h 129"/>
                <a:gd name="T86" fmla="*/ 52 w 158"/>
                <a:gd name="T87" fmla="*/ 96 h 129"/>
                <a:gd name="T88" fmla="*/ 48 w 158"/>
                <a:gd name="T89" fmla="*/ 104 h 129"/>
                <a:gd name="T90" fmla="*/ 113 w 158"/>
                <a:gd name="T91" fmla="*/ 74 h 129"/>
                <a:gd name="T92" fmla="*/ 83 w 158"/>
                <a:gd name="T93" fmla="*/ 44 h 129"/>
                <a:gd name="T94" fmla="*/ 113 w 158"/>
                <a:gd name="T95" fmla="*/ 14 h 129"/>
                <a:gd name="T96" fmla="*/ 143 w 158"/>
                <a:gd name="T97" fmla="*/ 44 h 129"/>
                <a:gd name="T98" fmla="*/ 113 w 158"/>
                <a:gd name="T99" fmla="*/ 7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8" h="129">
                  <a:moveTo>
                    <a:pt x="158" y="45"/>
                  </a:moveTo>
                  <a:cubicBezTo>
                    <a:pt x="158" y="24"/>
                    <a:pt x="144" y="6"/>
                    <a:pt x="123" y="1"/>
                  </a:cubicBezTo>
                  <a:cubicBezTo>
                    <a:pt x="119" y="0"/>
                    <a:pt x="116" y="0"/>
                    <a:pt x="112" y="0"/>
                  </a:cubicBezTo>
                  <a:cubicBezTo>
                    <a:pt x="112" y="0"/>
                    <a:pt x="112" y="0"/>
                    <a:pt x="112" y="0"/>
                  </a:cubicBezTo>
                  <a:cubicBezTo>
                    <a:pt x="112" y="0"/>
                    <a:pt x="112" y="0"/>
                    <a:pt x="112" y="0"/>
                  </a:cubicBezTo>
                  <a:cubicBezTo>
                    <a:pt x="91" y="0"/>
                    <a:pt x="73" y="14"/>
                    <a:pt x="68" y="35"/>
                  </a:cubicBezTo>
                  <a:cubicBezTo>
                    <a:pt x="67" y="38"/>
                    <a:pt x="67" y="42"/>
                    <a:pt x="67" y="45"/>
                  </a:cubicBezTo>
                  <a:cubicBezTo>
                    <a:pt x="67" y="49"/>
                    <a:pt x="67" y="53"/>
                    <a:pt x="68" y="57"/>
                  </a:cubicBezTo>
                  <a:cubicBezTo>
                    <a:pt x="68" y="57"/>
                    <a:pt x="68" y="57"/>
                    <a:pt x="68" y="57"/>
                  </a:cubicBezTo>
                  <a:cubicBezTo>
                    <a:pt x="51" y="70"/>
                    <a:pt x="51" y="70"/>
                    <a:pt x="51" y="70"/>
                  </a:cubicBezTo>
                  <a:cubicBezTo>
                    <a:pt x="6" y="101"/>
                    <a:pt x="6" y="101"/>
                    <a:pt x="6" y="101"/>
                  </a:cubicBezTo>
                  <a:cubicBezTo>
                    <a:pt x="2" y="104"/>
                    <a:pt x="0" y="109"/>
                    <a:pt x="0" y="113"/>
                  </a:cubicBezTo>
                  <a:cubicBezTo>
                    <a:pt x="0" y="113"/>
                    <a:pt x="0" y="113"/>
                    <a:pt x="0" y="113"/>
                  </a:cubicBezTo>
                  <a:cubicBezTo>
                    <a:pt x="0" y="113"/>
                    <a:pt x="0" y="113"/>
                    <a:pt x="0" y="113"/>
                  </a:cubicBezTo>
                  <a:cubicBezTo>
                    <a:pt x="0" y="116"/>
                    <a:pt x="1" y="119"/>
                    <a:pt x="3" y="121"/>
                  </a:cubicBezTo>
                  <a:cubicBezTo>
                    <a:pt x="4" y="123"/>
                    <a:pt x="4" y="123"/>
                    <a:pt x="4" y="123"/>
                  </a:cubicBezTo>
                  <a:cubicBezTo>
                    <a:pt x="7" y="127"/>
                    <a:pt x="12" y="129"/>
                    <a:pt x="16" y="129"/>
                  </a:cubicBezTo>
                  <a:cubicBezTo>
                    <a:pt x="16" y="129"/>
                    <a:pt x="16" y="129"/>
                    <a:pt x="16" y="129"/>
                  </a:cubicBezTo>
                  <a:cubicBezTo>
                    <a:pt x="16" y="129"/>
                    <a:pt x="16" y="129"/>
                    <a:pt x="16" y="129"/>
                  </a:cubicBezTo>
                  <a:cubicBezTo>
                    <a:pt x="19" y="129"/>
                    <a:pt x="22" y="129"/>
                    <a:pt x="24" y="127"/>
                  </a:cubicBezTo>
                  <a:cubicBezTo>
                    <a:pt x="26" y="125"/>
                    <a:pt x="26" y="125"/>
                    <a:pt x="26" y="125"/>
                  </a:cubicBezTo>
                  <a:cubicBezTo>
                    <a:pt x="26" y="125"/>
                    <a:pt x="26" y="125"/>
                    <a:pt x="26" y="125"/>
                  </a:cubicBezTo>
                  <a:cubicBezTo>
                    <a:pt x="64" y="98"/>
                    <a:pt x="64" y="98"/>
                    <a:pt x="64" y="98"/>
                  </a:cubicBezTo>
                  <a:cubicBezTo>
                    <a:pt x="87" y="83"/>
                    <a:pt x="87" y="83"/>
                    <a:pt x="87" y="83"/>
                  </a:cubicBezTo>
                  <a:cubicBezTo>
                    <a:pt x="87" y="83"/>
                    <a:pt x="87" y="83"/>
                    <a:pt x="87" y="83"/>
                  </a:cubicBezTo>
                  <a:cubicBezTo>
                    <a:pt x="92" y="86"/>
                    <a:pt x="96" y="88"/>
                    <a:pt x="102" y="89"/>
                  </a:cubicBezTo>
                  <a:cubicBezTo>
                    <a:pt x="105" y="90"/>
                    <a:pt x="109" y="91"/>
                    <a:pt x="112" y="91"/>
                  </a:cubicBezTo>
                  <a:cubicBezTo>
                    <a:pt x="112" y="91"/>
                    <a:pt x="112" y="91"/>
                    <a:pt x="112" y="91"/>
                  </a:cubicBezTo>
                  <a:cubicBezTo>
                    <a:pt x="133" y="91"/>
                    <a:pt x="151" y="76"/>
                    <a:pt x="156" y="56"/>
                  </a:cubicBezTo>
                  <a:cubicBezTo>
                    <a:pt x="156" y="56"/>
                    <a:pt x="156" y="56"/>
                    <a:pt x="156" y="56"/>
                  </a:cubicBezTo>
                  <a:cubicBezTo>
                    <a:pt x="156" y="55"/>
                    <a:pt x="156" y="55"/>
                    <a:pt x="156" y="55"/>
                  </a:cubicBezTo>
                  <a:cubicBezTo>
                    <a:pt x="157" y="52"/>
                    <a:pt x="158" y="48"/>
                    <a:pt x="158" y="45"/>
                  </a:cubicBezTo>
                  <a:close/>
                  <a:moveTo>
                    <a:pt x="48" y="104"/>
                  </a:moveTo>
                  <a:cubicBezTo>
                    <a:pt x="47" y="102"/>
                    <a:pt x="47" y="102"/>
                    <a:pt x="47" y="102"/>
                  </a:cubicBezTo>
                  <a:cubicBezTo>
                    <a:pt x="48" y="104"/>
                    <a:pt x="48" y="104"/>
                    <a:pt x="48" y="104"/>
                  </a:cubicBezTo>
                  <a:cubicBezTo>
                    <a:pt x="24" y="120"/>
                    <a:pt x="24" y="120"/>
                    <a:pt x="24" y="120"/>
                  </a:cubicBezTo>
                  <a:cubicBezTo>
                    <a:pt x="22" y="121"/>
                    <a:pt x="21" y="121"/>
                    <a:pt x="19" y="121"/>
                  </a:cubicBezTo>
                  <a:cubicBezTo>
                    <a:pt x="16" y="121"/>
                    <a:pt x="13" y="120"/>
                    <a:pt x="11" y="117"/>
                  </a:cubicBezTo>
                  <a:cubicBezTo>
                    <a:pt x="10" y="116"/>
                    <a:pt x="10" y="114"/>
                    <a:pt x="10" y="112"/>
                  </a:cubicBezTo>
                  <a:cubicBezTo>
                    <a:pt x="10" y="109"/>
                    <a:pt x="11" y="106"/>
                    <a:pt x="14" y="105"/>
                  </a:cubicBezTo>
                  <a:cubicBezTo>
                    <a:pt x="38" y="88"/>
                    <a:pt x="38" y="88"/>
                    <a:pt x="38" y="88"/>
                  </a:cubicBezTo>
                  <a:cubicBezTo>
                    <a:pt x="40" y="87"/>
                    <a:pt x="41" y="87"/>
                    <a:pt x="43" y="87"/>
                  </a:cubicBezTo>
                  <a:cubicBezTo>
                    <a:pt x="46" y="87"/>
                    <a:pt x="49" y="88"/>
                    <a:pt x="51" y="91"/>
                  </a:cubicBezTo>
                  <a:cubicBezTo>
                    <a:pt x="52" y="92"/>
                    <a:pt x="52" y="94"/>
                    <a:pt x="52" y="96"/>
                  </a:cubicBezTo>
                  <a:cubicBezTo>
                    <a:pt x="52" y="99"/>
                    <a:pt x="51" y="102"/>
                    <a:pt x="48" y="104"/>
                  </a:cubicBezTo>
                  <a:close/>
                  <a:moveTo>
                    <a:pt x="113" y="74"/>
                  </a:moveTo>
                  <a:cubicBezTo>
                    <a:pt x="96" y="74"/>
                    <a:pt x="83" y="61"/>
                    <a:pt x="83" y="44"/>
                  </a:cubicBezTo>
                  <a:cubicBezTo>
                    <a:pt x="83" y="27"/>
                    <a:pt x="96" y="14"/>
                    <a:pt x="113" y="14"/>
                  </a:cubicBezTo>
                  <a:cubicBezTo>
                    <a:pt x="130" y="14"/>
                    <a:pt x="143" y="27"/>
                    <a:pt x="143" y="44"/>
                  </a:cubicBezTo>
                  <a:cubicBezTo>
                    <a:pt x="143" y="61"/>
                    <a:pt x="130" y="74"/>
                    <a:pt x="113" y="7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18" name="Freeform 51"/>
            <p:cNvSpPr>
              <a:spLocks/>
            </p:cNvSpPr>
            <p:nvPr/>
          </p:nvSpPr>
          <p:spPr bwMode="auto">
            <a:xfrm>
              <a:off x="7791450" y="1092200"/>
              <a:ext cx="136525" cy="66675"/>
            </a:xfrm>
            <a:custGeom>
              <a:avLst/>
              <a:gdLst>
                <a:gd name="T0" fmla="*/ 34 w 36"/>
                <a:gd name="T1" fmla="*/ 0 h 18"/>
                <a:gd name="T2" fmla="*/ 31 w 36"/>
                <a:gd name="T3" fmla="*/ 2 h 18"/>
                <a:gd name="T4" fmla="*/ 13 w 36"/>
                <a:gd name="T5" fmla="*/ 13 h 18"/>
                <a:gd name="T6" fmla="*/ 4 w 36"/>
                <a:gd name="T7" fmla="*/ 11 h 18"/>
                <a:gd name="T8" fmla="*/ 1 w 36"/>
                <a:gd name="T9" fmla="*/ 12 h 18"/>
                <a:gd name="T10" fmla="*/ 2 w 36"/>
                <a:gd name="T11" fmla="*/ 15 h 18"/>
                <a:gd name="T12" fmla="*/ 2 w 36"/>
                <a:gd name="T13" fmla="*/ 15 h 18"/>
                <a:gd name="T14" fmla="*/ 13 w 36"/>
                <a:gd name="T15" fmla="*/ 18 h 18"/>
                <a:gd name="T16" fmla="*/ 13 w 36"/>
                <a:gd name="T17" fmla="*/ 18 h 18"/>
                <a:gd name="T18" fmla="*/ 36 w 36"/>
                <a:gd name="T19" fmla="*/ 3 h 18"/>
                <a:gd name="T20" fmla="*/ 34 w 36"/>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18">
                  <a:moveTo>
                    <a:pt x="34" y="0"/>
                  </a:moveTo>
                  <a:cubicBezTo>
                    <a:pt x="33" y="0"/>
                    <a:pt x="31" y="0"/>
                    <a:pt x="31" y="2"/>
                  </a:cubicBezTo>
                  <a:cubicBezTo>
                    <a:pt x="28" y="8"/>
                    <a:pt x="21" y="13"/>
                    <a:pt x="13" y="13"/>
                  </a:cubicBezTo>
                  <a:cubicBezTo>
                    <a:pt x="10" y="13"/>
                    <a:pt x="7" y="12"/>
                    <a:pt x="4" y="11"/>
                  </a:cubicBezTo>
                  <a:cubicBezTo>
                    <a:pt x="3" y="10"/>
                    <a:pt x="1" y="11"/>
                    <a:pt x="1" y="12"/>
                  </a:cubicBezTo>
                  <a:cubicBezTo>
                    <a:pt x="0" y="13"/>
                    <a:pt x="1" y="15"/>
                    <a:pt x="2" y="15"/>
                  </a:cubicBezTo>
                  <a:cubicBezTo>
                    <a:pt x="2" y="15"/>
                    <a:pt x="2" y="15"/>
                    <a:pt x="2" y="15"/>
                  </a:cubicBezTo>
                  <a:cubicBezTo>
                    <a:pt x="6" y="17"/>
                    <a:pt x="9" y="18"/>
                    <a:pt x="13" y="18"/>
                  </a:cubicBezTo>
                  <a:cubicBezTo>
                    <a:pt x="13" y="18"/>
                    <a:pt x="13" y="18"/>
                    <a:pt x="13" y="18"/>
                  </a:cubicBezTo>
                  <a:cubicBezTo>
                    <a:pt x="23" y="18"/>
                    <a:pt x="32" y="12"/>
                    <a:pt x="36" y="3"/>
                  </a:cubicBezTo>
                  <a:cubicBezTo>
                    <a:pt x="36" y="2"/>
                    <a:pt x="35" y="1"/>
                    <a:pt x="3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grpSp>
      <p:sp>
        <p:nvSpPr>
          <p:cNvPr id="19" name="Freeform 375"/>
          <p:cNvSpPr>
            <a:spLocks noEditPoints="1"/>
          </p:cNvSpPr>
          <p:nvPr/>
        </p:nvSpPr>
        <p:spPr bwMode="auto">
          <a:xfrm>
            <a:off x="5527166" y="2147667"/>
            <a:ext cx="712191" cy="683888"/>
          </a:xfrm>
          <a:custGeom>
            <a:avLst/>
            <a:gdLst>
              <a:gd name="T0" fmla="*/ 32 w 64"/>
              <a:gd name="T1" fmla="*/ 9 h 61"/>
              <a:gd name="T2" fmla="*/ 22 w 64"/>
              <a:gd name="T3" fmla="*/ 20 h 61"/>
              <a:gd name="T4" fmla="*/ 21 w 64"/>
              <a:gd name="T5" fmla="*/ 46 h 61"/>
              <a:gd name="T6" fmla="*/ 29 w 64"/>
              <a:gd name="T7" fmla="*/ 46 h 61"/>
              <a:gd name="T8" fmla="*/ 29 w 64"/>
              <a:gd name="T9" fmla="*/ 36 h 61"/>
              <a:gd name="T10" fmla="*/ 34 w 64"/>
              <a:gd name="T11" fmla="*/ 36 h 61"/>
              <a:gd name="T12" fmla="*/ 35 w 64"/>
              <a:gd name="T13" fmla="*/ 46 h 61"/>
              <a:gd name="T14" fmla="*/ 42 w 64"/>
              <a:gd name="T15" fmla="*/ 46 h 61"/>
              <a:gd name="T16" fmla="*/ 41 w 64"/>
              <a:gd name="T17" fmla="*/ 20 h 61"/>
              <a:gd name="T18" fmla="*/ 32 w 64"/>
              <a:gd name="T19" fmla="*/ 9 h 61"/>
              <a:gd name="T20" fmla="*/ 35 w 64"/>
              <a:gd name="T21" fmla="*/ 54 h 61"/>
              <a:gd name="T22" fmla="*/ 35 w 64"/>
              <a:gd name="T23" fmla="*/ 61 h 61"/>
              <a:gd name="T24" fmla="*/ 28 w 64"/>
              <a:gd name="T25" fmla="*/ 61 h 61"/>
              <a:gd name="T26" fmla="*/ 28 w 64"/>
              <a:gd name="T27" fmla="*/ 54 h 61"/>
              <a:gd name="T28" fmla="*/ 18 w 64"/>
              <a:gd name="T29" fmla="*/ 54 h 61"/>
              <a:gd name="T30" fmla="*/ 19 w 64"/>
              <a:gd name="T31" fmla="*/ 59 h 61"/>
              <a:gd name="T32" fmla="*/ 19 w 64"/>
              <a:gd name="T33" fmla="*/ 61 h 61"/>
              <a:gd name="T34" fmla="*/ 17 w 64"/>
              <a:gd name="T35" fmla="*/ 61 h 61"/>
              <a:gd name="T36" fmla="*/ 3 w 64"/>
              <a:gd name="T37" fmla="*/ 61 h 61"/>
              <a:gd name="T38" fmla="*/ 1 w 64"/>
              <a:gd name="T39" fmla="*/ 61 h 61"/>
              <a:gd name="T40" fmla="*/ 1 w 64"/>
              <a:gd name="T41" fmla="*/ 59 h 61"/>
              <a:gd name="T42" fmla="*/ 3 w 64"/>
              <a:gd name="T43" fmla="*/ 45 h 61"/>
              <a:gd name="T44" fmla="*/ 12 w 64"/>
              <a:gd name="T45" fmla="*/ 37 h 61"/>
              <a:gd name="T46" fmla="*/ 15 w 64"/>
              <a:gd name="T47" fmla="*/ 18 h 61"/>
              <a:gd name="T48" fmla="*/ 30 w 64"/>
              <a:gd name="T49" fmla="*/ 1 h 61"/>
              <a:gd name="T50" fmla="*/ 32 w 64"/>
              <a:gd name="T51" fmla="*/ 0 h 61"/>
              <a:gd name="T52" fmla="*/ 33 w 64"/>
              <a:gd name="T53" fmla="*/ 1 h 61"/>
              <a:gd name="T54" fmla="*/ 49 w 64"/>
              <a:gd name="T55" fmla="*/ 18 h 61"/>
              <a:gd name="T56" fmla="*/ 51 w 64"/>
              <a:gd name="T57" fmla="*/ 37 h 61"/>
              <a:gd name="T58" fmla="*/ 61 w 64"/>
              <a:gd name="T59" fmla="*/ 45 h 61"/>
              <a:gd name="T60" fmla="*/ 63 w 64"/>
              <a:gd name="T61" fmla="*/ 59 h 61"/>
              <a:gd name="T62" fmla="*/ 63 w 64"/>
              <a:gd name="T63" fmla="*/ 61 h 61"/>
              <a:gd name="T64" fmla="*/ 61 w 64"/>
              <a:gd name="T65" fmla="*/ 61 h 61"/>
              <a:gd name="T66" fmla="*/ 47 w 64"/>
              <a:gd name="T67" fmla="*/ 61 h 61"/>
              <a:gd name="T68" fmla="*/ 45 w 64"/>
              <a:gd name="T69" fmla="*/ 61 h 61"/>
              <a:gd name="T70" fmla="*/ 45 w 64"/>
              <a:gd name="T71" fmla="*/ 59 h 61"/>
              <a:gd name="T72" fmla="*/ 45 w 64"/>
              <a:gd name="T73" fmla="*/ 54 h 61"/>
              <a:gd name="T74" fmla="*/ 35 w 64"/>
              <a:gd name="T75" fmla="*/ 54 h 61"/>
              <a:gd name="T76" fmla="*/ 50 w 64"/>
              <a:gd name="T77" fmla="*/ 47 h 61"/>
              <a:gd name="T78" fmla="*/ 49 w 64"/>
              <a:gd name="T79" fmla="*/ 57 h 61"/>
              <a:gd name="T80" fmla="*/ 59 w 64"/>
              <a:gd name="T81" fmla="*/ 57 h 61"/>
              <a:gd name="T82" fmla="*/ 57 w 64"/>
              <a:gd name="T83" fmla="*/ 47 h 61"/>
              <a:gd name="T84" fmla="*/ 51 w 64"/>
              <a:gd name="T85" fmla="*/ 41 h 61"/>
              <a:gd name="T86" fmla="*/ 50 w 64"/>
              <a:gd name="T87" fmla="*/ 47 h 61"/>
              <a:gd name="T88" fmla="*/ 15 w 64"/>
              <a:gd name="T89" fmla="*/ 57 h 61"/>
              <a:gd name="T90" fmla="*/ 14 w 64"/>
              <a:gd name="T91" fmla="*/ 49 h 61"/>
              <a:gd name="T92" fmla="*/ 13 w 64"/>
              <a:gd name="T93" fmla="*/ 41 h 61"/>
              <a:gd name="T94" fmla="*/ 6 w 64"/>
              <a:gd name="T95" fmla="*/ 47 h 61"/>
              <a:gd name="T96" fmla="*/ 4 w 64"/>
              <a:gd name="T97" fmla="*/ 57 h 61"/>
              <a:gd name="T98" fmla="*/ 15 w 64"/>
              <a:gd name="T99" fmla="*/ 57 h 61"/>
              <a:gd name="T100" fmla="*/ 32 w 64"/>
              <a:gd name="T101" fmla="*/ 22 h 61"/>
              <a:gd name="T102" fmla="*/ 37 w 64"/>
              <a:gd name="T103" fmla="*/ 27 h 61"/>
              <a:gd name="T104" fmla="*/ 32 w 64"/>
              <a:gd name="T105" fmla="*/ 32 h 61"/>
              <a:gd name="T106" fmla="*/ 27 w 64"/>
              <a:gd name="T107" fmla="*/ 27 h 61"/>
              <a:gd name="T108" fmla="*/ 32 w 64"/>
              <a:gd name="T109" fmla="*/ 2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 h="61">
                <a:moveTo>
                  <a:pt x="32" y="9"/>
                </a:moveTo>
                <a:cubicBezTo>
                  <a:pt x="27" y="11"/>
                  <a:pt x="24" y="15"/>
                  <a:pt x="22" y="20"/>
                </a:cubicBezTo>
                <a:cubicBezTo>
                  <a:pt x="20" y="27"/>
                  <a:pt x="20" y="35"/>
                  <a:pt x="21" y="46"/>
                </a:cubicBezTo>
                <a:cubicBezTo>
                  <a:pt x="29" y="46"/>
                  <a:pt x="29" y="46"/>
                  <a:pt x="29" y="46"/>
                </a:cubicBezTo>
                <a:cubicBezTo>
                  <a:pt x="29" y="43"/>
                  <a:pt x="29" y="40"/>
                  <a:pt x="29" y="36"/>
                </a:cubicBezTo>
                <a:cubicBezTo>
                  <a:pt x="31" y="36"/>
                  <a:pt x="32" y="36"/>
                  <a:pt x="34" y="36"/>
                </a:cubicBezTo>
                <a:cubicBezTo>
                  <a:pt x="34" y="40"/>
                  <a:pt x="34" y="43"/>
                  <a:pt x="35" y="46"/>
                </a:cubicBezTo>
                <a:cubicBezTo>
                  <a:pt x="42" y="46"/>
                  <a:pt x="42" y="46"/>
                  <a:pt x="42" y="46"/>
                </a:cubicBezTo>
                <a:cubicBezTo>
                  <a:pt x="44" y="35"/>
                  <a:pt x="43" y="27"/>
                  <a:pt x="41" y="20"/>
                </a:cubicBezTo>
                <a:cubicBezTo>
                  <a:pt x="40" y="15"/>
                  <a:pt x="36" y="11"/>
                  <a:pt x="32" y="9"/>
                </a:cubicBezTo>
                <a:close/>
                <a:moveTo>
                  <a:pt x="35" y="54"/>
                </a:moveTo>
                <a:cubicBezTo>
                  <a:pt x="35" y="56"/>
                  <a:pt x="35" y="58"/>
                  <a:pt x="35" y="61"/>
                </a:cubicBezTo>
                <a:cubicBezTo>
                  <a:pt x="33" y="61"/>
                  <a:pt x="30" y="61"/>
                  <a:pt x="28" y="61"/>
                </a:cubicBezTo>
                <a:cubicBezTo>
                  <a:pt x="28" y="58"/>
                  <a:pt x="28" y="56"/>
                  <a:pt x="28" y="54"/>
                </a:cubicBezTo>
                <a:cubicBezTo>
                  <a:pt x="18" y="54"/>
                  <a:pt x="18" y="54"/>
                  <a:pt x="18" y="54"/>
                </a:cubicBezTo>
                <a:cubicBezTo>
                  <a:pt x="19" y="59"/>
                  <a:pt x="19" y="59"/>
                  <a:pt x="19" y="59"/>
                </a:cubicBezTo>
                <a:cubicBezTo>
                  <a:pt x="19" y="61"/>
                  <a:pt x="19" y="61"/>
                  <a:pt x="19" y="61"/>
                </a:cubicBezTo>
                <a:cubicBezTo>
                  <a:pt x="17" y="61"/>
                  <a:pt x="17" y="61"/>
                  <a:pt x="17" y="61"/>
                </a:cubicBezTo>
                <a:cubicBezTo>
                  <a:pt x="3" y="61"/>
                  <a:pt x="3" y="61"/>
                  <a:pt x="3" y="61"/>
                </a:cubicBezTo>
                <a:cubicBezTo>
                  <a:pt x="1" y="61"/>
                  <a:pt x="1" y="61"/>
                  <a:pt x="1" y="61"/>
                </a:cubicBezTo>
                <a:cubicBezTo>
                  <a:pt x="1" y="59"/>
                  <a:pt x="1" y="59"/>
                  <a:pt x="1" y="59"/>
                </a:cubicBezTo>
                <a:cubicBezTo>
                  <a:pt x="0" y="54"/>
                  <a:pt x="1" y="49"/>
                  <a:pt x="3" y="45"/>
                </a:cubicBezTo>
                <a:cubicBezTo>
                  <a:pt x="5" y="42"/>
                  <a:pt x="8" y="39"/>
                  <a:pt x="12" y="37"/>
                </a:cubicBezTo>
                <a:cubicBezTo>
                  <a:pt x="12" y="29"/>
                  <a:pt x="13" y="23"/>
                  <a:pt x="15" y="18"/>
                </a:cubicBezTo>
                <a:cubicBezTo>
                  <a:pt x="17" y="9"/>
                  <a:pt x="23" y="4"/>
                  <a:pt x="30" y="1"/>
                </a:cubicBezTo>
                <a:cubicBezTo>
                  <a:pt x="32" y="0"/>
                  <a:pt x="32" y="0"/>
                  <a:pt x="32" y="0"/>
                </a:cubicBezTo>
                <a:cubicBezTo>
                  <a:pt x="33" y="1"/>
                  <a:pt x="33" y="1"/>
                  <a:pt x="33" y="1"/>
                </a:cubicBezTo>
                <a:cubicBezTo>
                  <a:pt x="41" y="4"/>
                  <a:pt x="46" y="9"/>
                  <a:pt x="49" y="18"/>
                </a:cubicBezTo>
                <a:cubicBezTo>
                  <a:pt x="51" y="23"/>
                  <a:pt x="51" y="29"/>
                  <a:pt x="51" y="37"/>
                </a:cubicBezTo>
                <a:cubicBezTo>
                  <a:pt x="55" y="39"/>
                  <a:pt x="59" y="42"/>
                  <a:pt x="61" y="45"/>
                </a:cubicBezTo>
                <a:cubicBezTo>
                  <a:pt x="63" y="49"/>
                  <a:pt x="64" y="54"/>
                  <a:pt x="63" y="59"/>
                </a:cubicBezTo>
                <a:cubicBezTo>
                  <a:pt x="63" y="61"/>
                  <a:pt x="63" y="61"/>
                  <a:pt x="63" y="61"/>
                </a:cubicBezTo>
                <a:cubicBezTo>
                  <a:pt x="61" y="61"/>
                  <a:pt x="61" y="61"/>
                  <a:pt x="61" y="61"/>
                </a:cubicBezTo>
                <a:cubicBezTo>
                  <a:pt x="47" y="61"/>
                  <a:pt x="47" y="61"/>
                  <a:pt x="47" y="61"/>
                </a:cubicBezTo>
                <a:cubicBezTo>
                  <a:pt x="45" y="61"/>
                  <a:pt x="45" y="61"/>
                  <a:pt x="45" y="61"/>
                </a:cubicBezTo>
                <a:cubicBezTo>
                  <a:pt x="45" y="59"/>
                  <a:pt x="45" y="59"/>
                  <a:pt x="45" y="59"/>
                </a:cubicBezTo>
                <a:cubicBezTo>
                  <a:pt x="45" y="54"/>
                  <a:pt x="45" y="54"/>
                  <a:pt x="45" y="54"/>
                </a:cubicBezTo>
                <a:cubicBezTo>
                  <a:pt x="35" y="54"/>
                  <a:pt x="35" y="54"/>
                  <a:pt x="35" y="54"/>
                </a:cubicBezTo>
                <a:close/>
                <a:moveTo>
                  <a:pt x="50" y="47"/>
                </a:moveTo>
                <a:cubicBezTo>
                  <a:pt x="49" y="57"/>
                  <a:pt x="49" y="57"/>
                  <a:pt x="49" y="57"/>
                </a:cubicBezTo>
                <a:cubicBezTo>
                  <a:pt x="59" y="57"/>
                  <a:pt x="59" y="57"/>
                  <a:pt x="59" y="57"/>
                </a:cubicBezTo>
                <a:cubicBezTo>
                  <a:pt x="59" y="53"/>
                  <a:pt x="59" y="50"/>
                  <a:pt x="57" y="47"/>
                </a:cubicBezTo>
                <a:cubicBezTo>
                  <a:pt x="56" y="45"/>
                  <a:pt x="54" y="43"/>
                  <a:pt x="51" y="41"/>
                </a:cubicBezTo>
                <a:cubicBezTo>
                  <a:pt x="51" y="43"/>
                  <a:pt x="50" y="45"/>
                  <a:pt x="50" y="47"/>
                </a:cubicBezTo>
                <a:close/>
                <a:moveTo>
                  <a:pt x="15" y="57"/>
                </a:moveTo>
                <a:cubicBezTo>
                  <a:pt x="14" y="49"/>
                  <a:pt x="14" y="49"/>
                  <a:pt x="14" y="49"/>
                </a:cubicBezTo>
                <a:cubicBezTo>
                  <a:pt x="13" y="46"/>
                  <a:pt x="13" y="43"/>
                  <a:pt x="13" y="41"/>
                </a:cubicBezTo>
                <a:cubicBezTo>
                  <a:pt x="10" y="43"/>
                  <a:pt x="8" y="45"/>
                  <a:pt x="6" y="47"/>
                </a:cubicBezTo>
                <a:cubicBezTo>
                  <a:pt x="5" y="50"/>
                  <a:pt x="4" y="53"/>
                  <a:pt x="4" y="57"/>
                </a:cubicBezTo>
                <a:cubicBezTo>
                  <a:pt x="15" y="57"/>
                  <a:pt x="15" y="57"/>
                  <a:pt x="15" y="57"/>
                </a:cubicBezTo>
                <a:close/>
                <a:moveTo>
                  <a:pt x="32" y="22"/>
                </a:moveTo>
                <a:cubicBezTo>
                  <a:pt x="35" y="22"/>
                  <a:pt x="37" y="24"/>
                  <a:pt x="37" y="27"/>
                </a:cubicBezTo>
                <a:cubicBezTo>
                  <a:pt x="37" y="30"/>
                  <a:pt x="35" y="32"/>
                  <a:pt x="32" y="32"/>
                </a:cubicBezTo>
                <a:cubicBezTo>
                  <a:pt x="29" y="32"/>
                  <a:pt x="27" y="30"/>
                  <a:pt x="27" y="27"/>
                </a:cubicBezTo>
                <a:cubicBezTo>
                  <a:pt x="27" y="24"/>
                  <a:pt x="29" y="22"/>
                  <a:pt x="32" y="22"/>
                </a:cubicBezTo>
                <a:close/>
              </a:path>
            </a:pathLst>
          </a:cu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grpSp>
        <p:nvGrpSpPr>
          <p:cNvPr id="20" name="组合 19"/>
          <p:cNvGrpSpPr>
            <a:grpSpLocks noChangeAspect="1"/>
          </p:cNvGrpSpPr>
          <p:nvPr/>
        </p:nvGrpSpPr>
        <p:grpSpPr>
          <a:xfrm>
            <a:off x="5327915" y="4656794"/>
            <a:ext cx="800703" cy="623465"/>
            <a:chOff x="4265839" y="-1204913"/>
            <a:chExt cx="809399" cy="630238"/>
          </a:xfrm>
          <a:solidFill>
            <a:srgbClr val="4F5D70"/>
          </a:solidFill>
        </p:grpSpPr>
        <p:sp>
          <p:nvSpPr>
            <p:cNvPr id="21" name="Freeform 6"/>
            <p:cNvSpPr>
              <a:spLocks/>
            </p:cNvSpPr>
            <p:nvPr/>
          </p:nvSpPr>
          <p:spPr bwMode="auto">
            <a:xfrm>
              <a:off x="4343400" y="-954088"/>
              <a:ext cx="676275" cy="222250"/>
            </a:xfrm>
            <a:custGeom>
              <a:avLst/>
              <a:gdLst>
                <a:gd name="T0" fmla="*/ 159 w 180"/>
                <a:gd name="T1" fmla="*/ 17 h 59"/>
                <a:gd name="T2" fmla="*/ 96 w 180"/>
                <a:gd name="T3" fmla="*/ 17 h 59"/>
                <a:gd name="T4" fmla="*/ 96 w 180"/>
                <a:gd name="T5" fmla="*/ 7 h 59"/>
                <a:gd name="T6" fmla="*/ 90 w 180"/>
                <a:gd name="T7" fmla="*/ 0 h 59"/>
                <a:gd name="T8" fmla="*/ 84 w 180"/>
                <a:gd name="T9" fmla="*/ 7 h 59"/>
                <a:gd name="T10" fmla="*/ 84 w 180"/>
                <a:gd name="T11" fmla="*/ 17 h 59"/>
                <a:gd name="T12" fmla="*/ 21 w 180"/>
                <a:gd name="T13" fmla="*/ 17 h 59"/>
                <a:gd name="T14" fmla="*/ 0 w 180"/>
                <a:gd name="T15" fmla="*/ 38 h 59"/>
                <a:gd name="T16" fmla="*/ 0 w 180"/>
                <a:gd name="T17" fmla="*/ 52 h 59"/>
                <a:gd name="T18" fmla="*/ 6 w 180"/>
                <a:gd name="T19" fmla="*/ 59 h 59"/>
                <a:gd name="T20" fmla="*/ 13 w 180"/>
                <a:gd name="T21" fmla="*/ 52 h 59"/>
                <a:gd name="T22" fmla="*/ 13 w 180"/>
                <a:gd name="T23" fmla="*/ 38 h 59"/>
                <a:gd name="T24" fmla="*/ 21 w 180"/>
                <a:gd name="T25" fmla="*/ 30 h 59"/>
                <a:gd name="T26" fmla="*/ 84 w 180"/>
                <a:gd name="T27" fmla="*/ 30 h 59"/>
                <a:gd name="T28" fmla="*/ 84 w 180"/>
                <a:gd name="T29" fmla="*/ 47 h 59"/>
                <a:gd name="T30" fmla="*/ 90 w 180"/>
                <a:gd name="T31" fmla="*/ 53 h 59"/>
                <a:gd name="T32" fmla="*/ 96 w 180"/>
                <a:gd name="T33" fmla="*/ 47 h 59"/>
                <a:gd name="T34" fmla="*/ 96 w 180"/>
                <a:gd name="T35" fmla="*/ 30 h 59"/>
                <a:gd name="T36" fmla="*/ 159 w 180"/>
                <a:gd name="T37" fmla="*/ 30 h 59"/>
                <a:gd name="T38" fmla="*/ 168 w 180"/>
                <a:gd name="T39" fmla="*/ 38 h 59"/>
                <a:gd name="T40" fmla="*/ 168 w 180"/>
                <a:gd name="T41" fmla="*/ 52 h 59"/>
                <a:gd name="T42" fmla="*/ 174 w 180"/>
                <a:gd name="T43" fmla="*/ 59 h 59"/>
                <a:gd name="T44" fmla="*/ 180 w 180"/>
                <a:gd name="T45" fmla="*/ 52 h 59"/>
                <a:gd name="T46" fmla="*/ 180 w 180"/>
                <a:gd name="T47" fmla="*/ 38 h 59"/>
                <a:gd name="T48" fmla="*/ 159 w 180"/>
                <a:gd name="T49"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0" h="59">
                  <a:moveTo>
                    <a:pt x="159" y="17"/>
                  </a:moveTo>
                  <a:cubicBezTo>
                    <a:pt x="96" y="17"/>
                    <a:pt x="96" y="17"/>
                    <a:pt x="96" y="17"/>
                  </a:cubicBezTo>
                  <a:cubicBezTo>
                    <a:pt x="96" y="7"/>
                    <a:pt x="96" y="7"/>
                    <a:pt x="96" y="7"/>
                  </a:cubicBezTo>
                  <a:cubicBezTo>
                    <a:pt x="96" y="3"/>
                    <a:pt x="94" y="0"/>
                    <a:pt x="90" y="0"/>
                  </a:cubicBezTo>
                  <a:cubicBezTo>
                    <a:pt x="87" y="0"/>
                    <a:pt x="84" y="3"/>
                    <a:pt x="84" y="7"/>
                  </a:cubicBezTo>
                  <a:cubicBezTo>
                    <a:pt x="84" y="17"/>
                    <a:pt x="84" y="17"/>
                    <a:pt x="84" y="17"/>
                  </a:cubicBezTo>
                  <a:cubicBezTo>
                    <a:pt x="21" y="17"/>
                    <a:pt x="21" y="17"/>
                    <a:pt x="21" y="17"/>
                  </a:cubicBezTo>
                  <a:cubicBezTo>
                    <a:pt x="9" y="17"/>
                    <a:pt x="0" y="27"/>
                    <a:pt x="0" y="38"/>
                  </a:cubicBezTo>
                  <a:cubicBezTo>
                    <a:pt x="0" y="52"/>
                    <a:pt x="0" y="52"/>
                    <a:pt x="0" y="52"/>
                  </a:cubicBezTo>
                  <a:cubicBezTo>
                    <a:pt x="0" y="56"/>
                    <a:pt x="3" y="59"/>
                    <a:pt x="6" y="59"/>
                  </a:cubicBezTo>
                  <a:cubicBezTo>
                    <a:pt x="10" y="59"/>
                    <a:pt x="13" y="56"/>
                    <a:pt x="13" y="52"/>
                  </a:cubicBezTo>
                  <a:cubicBezTo>
                    <a:pt x="13" y="38"/>
                    <a:pt x="13" y="38"/>
                    <a:pt x="13" y="38"/>
                  </a:cubicBezTo>
                  <a:cubicBezTo>
                    <a:pt x="13" y="34"/>
                    <a:pt x="16" y="30"/>
                    <a:pt x="21" y="30"/>
                  </a:cubicBezTo>
                  <a:cubicBezTo>
                    <a:pt x="84" y="30"/>
                    <a:pt x="84" y="30"/>
                    <a:pt x="84" y="30"/>
                  </a:cubicBezTo>
                  <a:cubicBezTo>
                    <a:pt x="84" y="47"/>
                    <a:pt x="84" y="47"/>
                    <a:pt x="84" y="47"/>
                  </a:cubicBezTo>
                  <a:cubicBezTo>
                    <a:pt x="84" y="51"/>
                    <a:pt x="87" y="53"/>
                    <a:pt x="90" y="53"/>
                  </a:cubicBezTo>
                  <a:cubicBezTo>
                    <a:pt x="94" y="53"/>
                    <a:pt x="96" y="51"/>
                    <a:pt x="96" y="47"/>
                  </a:cubicBezTo>
                  <a:cubicBezTo>
                    <a:pt x="96" y="30"/>
                    <a:pt x="96" y="30"/>
                    <a:pt x="96" y="30"/>
                  </a:cubicBezTo>
                  <a:cubicBezTo>
                    <a:pt x="159" y="30"/>
                    <a:pt x="159" y="30"/>
                    <a:pt x="159" y="30"/>
                  </a:cubicBezTo>
                  <a:cubicBezTo>
                    <a:pt x="164" y="30"/>
                    <a:pt x="168" y="34"/>
                    <a:pt x="168" y="38"/>
                  </a:cubicBezTo>
                  <a:cubicBezTo>
                    <a:pt x="168" y="52"/>
                    <a:pt x="168" y="52"/>
                    <a:pt x="168" y="52"/>
                  </a:cubicBezTo>
                  <a:cubicBezTo>
                    <a:pt x="168" y="56"/>
                    <a:pt x="170" y="59"/>
                    <a:pt x="174" y="59"/>
                  </a:cubicBezTo>
                  <a:cubicBezTo>
                    <a:pt x="177" y="59"/>
                    <a:pt x="180" y="56"/>
                    <a:pt x="180" y="52"/>
                  </a:cubicBezTo>
                  <a:cubicBezTo>
                    <a:pt x="180" y="38"/>
                    <a:pt x="180" y="38"/>
                    <a:pt x="180" y="38"/>
                  </a:cubicBezTo>
                  <a:cubicBezTo>
                    <a:pt x="180" y="27"/>
                    <a:pt x="171" y="17"/>
                    <a:pt x="159" y="1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22" name="Freeform 7"/>
            <p:cNvSpPr>
              <a:spLocks/>
            </p:cNvSpPr>
            <p:nvPr/>
          </p:nvSpPr>
          <p:spPr bwMode="auto">
            <a:xfrm>
              <a:off x="4265839" y="-706438"/>
              <a:ext cx="209550" cy="131763"/>
            </a:xfrm>
            <a:custGeom>
              <a:avLst/>
              <a:gdLst>
                <a:gd name="T0" fmla="*/ 0 w 56"/>
                <a:gd name="T1" fmla="*/ 25 h 35"/>
                <a:gd name="T2" fmla="*/ 12 w 56"/>
                <a:gd name="T3" fmla="*/ 35 h 35"/>
                <a:gd name="T4" fmla="*/ 44 w 56"/>
                <a:gd name="T5" fmla="*/ 35 h 35"/>
                <a:gd name="T6" fmla="*/ 56 w 56"/>
                <a:gd name="T7" fmla="*/ 25 h 35"/>
                <a:gd name="T8" fmla="*/ 56 w 56"/>
                <a:gd name="T9" fmla="*/ 10 h 35"/>
                <a:gd name="T10" fmla="*/ 44 w 56"/>
                <a:gd name="T11" fmla="*/ 0 h 35"/>
                <a:gd name="T12" fmla="*/ 12 w 56"/>
                <a:gd name="T13" fmla="*/ 0 h 35"/>
                <a:gd name="T14" fmla="*/ 0 w 56"/>
                <a:gd name="T15" fmla="*/ 10 h 35"/>
                <a:gd name="T16" fmla="*/ 0 w 56"/>
                <a:gd name="T17"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5">
                  <a:moveTo>
                    <a:pt x="0" y="25"/>
                  </a:moveTo>
                  <a:cubicBezTo>
                    <a:pt x="0" y="31"/>
                    <a:pt x="5" y="35"/>
                    <a:pt x="12" y="35"/>
                  </a:cubicBezTo>
                  <a:cubicBezTo>
                    <a:pt x="44" y="35"/>
                    <a:pt x="44" y="35"/>
                    <a:pt x="44" y="35"/>
                  </a:cubicBezTo>
                  <a:cubicBezTo>
                    <a:pt x="51" y="35"/>
                    <a:pt x="56" y="31"/>
                    <a:pt x="56" y="25"/>
                  </a:cubicBezTo>
                  <a:cubicBezTo>
                    <a:pt x="56" y="10"/>
                    <a:pt x="56" y="10"/>
                    <a:pt x="56" y="10"/>
                  </a:cubicBezTo>
                  <a:cubicBezTo>
                    <a:pt x="56" y="4"/>
                    <a:pt x="51" y="0"/>
                    <a:pt x="44" y="0"/>
                  </a:cubicBezTo>
                  <a:cubicBezTo>
                    <a:pt x="12" y="0"/>
                    <a:pt x="12" y="0"/>
                    <a:pt x="12" y="0"/>
                  </a:cubicBezTo>
                  <a:cubicBezTo>
                    <a:pt x="5" y="0"/>
                    <a:pt x="0" y="4"/>
                    <a:pt x="0" y="10"/>
                  </a:cubicBezTo>
                  <a:cubicBezTo>
                    <a:pt x="0" y="25"/>
                    <a:pt x="0" y="25"/>
                    <a:pt x="0" y="25"/>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23" name="Freeform 8"/>
            <p:cNvSpPr>
              <a:spLocks/>
            </p:cNvSpPr>
            <p:nvPr/>
          </p:nvSpPr>
          <p:spPr bwMode="auto">
            <a:xfrm>
              <a:off x="4576763" y="-706438"/>
              <a:ext cx="209550" cy="131763"/>
            </a:xfrm>
            <a:custGeom>
              <a:avLst/>
              <a:gdLst>
                <a:gd name="T0" fmla="*/ 0 w 56"/>
                <a:gd name="T1" fmla="*/ 25 h 35"/>
                <a:gd name="T2" fmla="*/ 12 w 56"/>
                <a:gd name="T3" fmla="*/ 35 h 35"/>
                <a:gd name="T4" fmla="*/ 44 w 56"/>
                <a:gd name="T5" fmla="*/ 35 h 35"/>
                <a:gd name="T6" fmla="*/ 56 w 56"/>
                <a:gd name="T7" fmla="*/ 25 h 35"/>
                <a:gd name="T8" fmla="*/ 56 w 56"/>
                <a:gd name="T9" fmla="*/ 10 h 35"/>
                <a:gd name="T10" fmla="*/ 44 w 56"/>
                <a:gd name="T11" fmla="*/ 0 h 35"/>
                <a:gd name="T12" fmla="*/ 12 w 56"/>
                <a:gd name="T13" fmla="*/ 0 h 35"/>
                <a:gd name="T14" fmla="*/ 0 w 56"/>
                <a:gd name="T15" fmla="*/ 10 h 35"/>
                <a:gd name="T16" fmla="*/ 0 w 56"/>
                <a:gd name="T17"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5">
                  <a:moveTo>
                    <a:pt x="0" y="25"/>
                  </a:moveTo>
                  <a:cubicBezTo>
                    <a:pt x="0" y="31"/>
                    <a:pt x="5" y="35"/>
                    <a:pt x="12" y="35"/>
                  </a:cubicBezTo>
                  <a:cubicBezTo>
                    <a:pt x="44" y="35"/>
                    <a:pt x="44" y="35"/>
                    <a:pt x="44" y="35"/>
                  </a:cubicBezTo>
                  <a:cubicBezTo>
                    <a:pt x="51" y="35"/>
                    <a:pt x="56" y="31"/>
                    <a:pt x="56" y="25"/>
                  </a:cubicBezTo>
                  <a:cubicBezTo>
                    <a:pt x="56" y="10"/>
                    <a:pt x="56" y="10"/>
                    <a:pt x="56" y="10"/>
                  </a:cubicBezTo>
                  <a:cubicBezTo>
                    <a:pt x="56" y="4"/>
                    <a:pt x="51" y="0"/>
                    <a:pt x="44" y="0"/>
                  </a:cubicBezTo>
                  <a:cubicBezTo>
                    <a:pt x="12" y="0"/>
                    <a:pt x="12" y="0"/>
                    <a:pt x="12" y="0"/>
                  </a:cubicBezTo>
                  <a:cubicBezTo>
                    <a:pt x="5" y="0"/>
                    <a:pt x="0" y="4"/>
                    <a:pt x="0" y="10"/>
                  </a:cubicBezTo>
                  <a:cubicBezTo>
                    <a:pt x="0" y="25"/>
                    <a:pt x="0" y="25"/>
                    <a:pt x="0" y="25"/>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24" name="Freeform 9"/>
            <p:cNvSpPr>
              <a:spLocks/>
            </p:cNvSpPr>
            <p:nvPr/>
          </p:nvSpPr>
          <p:spPr bwMode="auto">
            <a:xfrm>
              <a:off x="4865688" y="-706438"/>
              <a:ext cx="209550" cy="131763"/>
            </a:xfrm>
            <a:custGeom>
              <a:avLst/>
              <a:gdLst>
                <a:gd name="T0" fmla="*/ 0 w 56"/>
                <a:gd name="T1" fmla="*/ 25 h 35"/>
                <a:gd name="T2" fmla="*/ 12 w 56"/>
                <a:gd name="T3" fmla="*/ 35 h 35"/>
                <a:gd name="T4" fmla="*/ 44 w 56"/>
                <a:gd name="T5" fmla="*/ 35 h 35"/>
                <a:gd name="T6" fmla="*/ 56 w 56"/>
                <a:gd name="T7" fmla="*/ 25 h 35"/>
                <a:gd name="T8" fmla="*/ 56 w 56"/>
                <a:gd name="T9" fmla="*/ 10 h 35"/>
                <a:gd name="T10" fmla="*/ 44 w 56"/>
                <a:gd name="T11" fmla="*/ 0 h 35"/>
                <a:gd name="T12" fmla="*/ 12 w 56"/>
                <a:gd name="T13" fmla="*/ 0 h 35"/>
                <a:gd name="T14" fmla="*/ 0 w 56"/>
                <a:gd name="T15" fmla="*/ 10 h 35"/>
                <a:gd name="T16" fmla="*/ 0 w 56"/>
                <a:gd name="T17" fmla="*/ 2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5">
                  <a:moveTo>
                    <a:pt x="0" y="25"/>
                  </a:moveTo>
                  <a:cubicBezTo>
                    <a:pt x="0" y="31"/>
                    <a:pt x="5" y="35"/>
                    <a:pt x="12" y="35"/>
                  </a:cubicBezTo>
                  <a:cubicBezTo>
                    <a:pt x="44" y="35"/>
                    <a:pt x="44" y="35"/>
                    <a:pt x="44" y="35"/>
                  </a:cubicBezTo>
                  <a:cubicBezTo>
                    <a:pt x="51" y="35"/>
                    <a:pt x="56" y="31"/>
                    <a:pt x="56" y="25"/>
                  </a:cubicBezTo>
                  <a:cubicBezTo>
                    <a:pt x="56" y="10"/>
                    <a:pt x="56" y="10"/>
                    <a:pt x="56" y="10"/>
                  </a:cubicBezTo>
                  <a:cubicBezTo>
                    <a:pt x="56" y="4"/>
                    <a:pt x="51" y="0"/>
                    <a:pt x="44" y="0"/>
                  </a:cubicBezTo>
                  <a:cubicBezTo>
                    <a:pt x="12" y="0"/>
                    <a:pt x="12" y="0"/>
                    <a:pt x="12" y="0"/>
                  </a:cubicBezTo>
                  <a:cubicBezTo>
                    <a:pt x="5" y="0"/>
                    <a:pt x="0" y="4"/>
                    <a:pt x="0" y="10"/>
                  </a:cubicBezTo>
                  <a:cubicBezTo>
                    <a:pt x="0" y="25"/>
                    <a:pt x="0" y="25"/>
                    <a:pt x="0" y="25"/>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25" name="Freeform 10"/>
            <p:cNvSpPr>
              <a:spLocks/>
            </p:cNvSpPr>
            <p:nvPr/>
          </p:nvSpPr>
          <p:spPr bwMode="auto">
            <a:xfrm>
              <a:off x="4486501" y="-1204913"/>
              <a:ext cx="390525" cy="228600"/>
            </a:xfrm>
            <a:custGeom>
              <a:avLst/>
              <a:gdLst>
                <a:gd name="T0" fmla="*/ 104 w 104"/>
                <a:gd name="T1" fmla="*/ 49 h 61"/>
                <a:gd name="T2" fmla="*/ 90 w 104"/>
                <a:gd name="T3" fmla="*/ 61 h 61"/>
                <a:gd name="T4" fmla="*/ 14 w 104"/>
                <a:gd name="T5" fmla="*/ 61 h 61"/>
                <a:gd name="T6" fmla="*/ 0 w 104"/>
                <a:gd name="T7" fmla="*/ 49 h 61"/>
                <a:gd name="T8" fmla="*/ 0 w 104"/>
                <a:gd name="T9" fmla="*/ 12 h 61"/>
                <a:gd name="T10" fmla="*/ 14 w 104"/>
                <a:gd name="T11" fmla="*/ 0 h 61"/>
                <a:gd name="T12" fmla="*/ 90 w 104"/>
                <a:gd name="T13" fmla="*/ 0 h 61"/>
                <a:gd name="T14" fmla="*/ 104 w 104"/>
                <a:gd name="T15" fmla="*/ 12 h 61"/>
                <a:gd name="T16" fmla="*/ 104 w 104"/>
                <a:gd name="T17"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1">
                  <a:moveTo>
                    <a:pt x="104" y="49"/>
                  </a:moveTo>
                  <a:cubicBezTo>
                    <a:pt x="104" y="56"/>
                    <a:pt x="98" y="61"/>
                    <a:pt x="90" y="61"/>
                  </a:cubicBezTo>
                  <a:cubicBezTo>
                    <a:pt x="14" y="61"/>
                    <a:pt x="14" y="61"/>
                    <a:pt x="14" y="61"/>
                  </a:cubicBezTo>
                  <a:cubicBezTo>
                    <a:pt x="6" y="61"/>
                    <a:pt x="0" y="56"/>
                    <a:pt x="0" y="49"/>
                  </a:cubicBezTo>
                  <a:cubicBezTo>
                    <a:pt x="0" y="12"/>
                    <a:pt x="0" y="12"/>
                    <a:pt x="0" y="12"/>
                  </a:cubicBezTo>
                  <a:cubicBezTo>
                    <a:pt x="0" y="5"/>
                    <a:pt x="6" y="0"/>
                    <a:pt x="14" y="0"/>
                  </a:cubicBezTo>
                  <a:cubicBezTo>
                    <a:pt x="90" y="0"/>
                    <a:pt x="90" y="0"/>
                    <a:pt x="90" y="0"/>
                  </a:cubicBezTo>
                  <a:cubicBezTo>
                    <a:pt x="98" y="0"/>
                    <a:pt x="104" y="5"/>
                    <a:pt x="104" y="12"/>
                  </a:cubicBezTo>
                  <a:cubicBezTo>
                    <a:pt x="104" y="49"/>
                    <a:pt x="104" y="49"/>
                    <a:pt x="104" y="49"/>
                  </a:cubicBezTo>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grpSp>
      <p:sp>
        <p:nvSpPr>
          <p:cNvPr id="26" name="Content Placeholder 2"/>
          <p:cNvSpPr txBox="1">
            <a:spLocks/>
          </p:cNvSpPr>
          <p:nvPr/>
        </p:nvSpPr>
        <p:spPr bwMode="auto">
          <a:xfrm>
            <a:off x="7440150" y="2708799"/>
            <a:ext cx="3491436" cy="96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defTabSz="914194">
              <a:lnSpc>
                <a:spcPct val="120000"/>
              </a:lnSpc>
              <a:spcBef>
                <a:spcPct val="20000"/>
              </a:spcBef>
              <a:defRPr/>
            </a:pPr>
            <a:r>
              <a:rPr lang="zh-CN" altLang="en-US" sz="1333" kern="0" dirty="0">
                <a:solidFill>
                  <a:schemeClr val="tx1">
                    <a:lumMod val="75000"/>
                    <a:lumOff val="25000"/>
                  </a:schemeClr>
                </a:solidFill>
                <a:latin typeface="微软雅黑" pitchFamily="34" charset="-122"/>
                <a:ea typeface="微软雅黑" pitchFamily="34" charset="-122"/>
                <a:cs typeface="Raleway Light"/>
              </a:rPr>
              <a:t>这里输入简单的文字概述里输入简单文字概述输入简单的文字概述里输入输入里这里输入简单的文字概述里输入简单</a:t>
            </a:r>
            <a:endParaRPr lang="en-US" altLang="zh-CN" sz="1333" kern="0" dirty="0">
              <a:solidFill>
                <a:schemeClr val="tx1">
                  <a:lumMod val="75000"/>
                  <a:lumOff val="25000"/>
                </a:schemeClr>
              </a:solidFill>
              <a:latin typeface="微软雅黑" pitchFamily="34" charset="-122"/>
              <a:ea typeface="微软雅黑" pitchFamily="34" charset="-122"/>
              <a:cs typeface="Raleway Light"/>
            </a:endParaRPr>
          </a:p>
        </p:txBody>
      </p:sp>
      <p:sp>
        <p:nvSpPr>
          <p:cNvPr id="27" name="Content Placeholder 2"/>
          <p:cNvSpPr txBox="1">
            <a:spLocks/>
          </p:cNvSpPr>
          <p:nvPr/>
        </p:nvSpPr>
        <p:spPr bwMode="auto">
          <a:xfrm>
            <a:off x="7448985" y="4569303"/>
            <a:ext cx="3491436" cy="96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defTabSz="914194">
              <a:lnSpc>
                <a:spcPct val="120000"/>
              </a:lnSpc>
              <a:spcBef>
                <a:spcPct val="20000"/>
              </a:spcBef>
              <a:defRPr/>
            </a:pPr>
            <a:r>
              <a:rPr lang="zh-CN" altLang="en-US" sz="1333" kern="0" dirty="0">
                <a:solidFill>
                  <a:schemeClr val="tx1">
                    <a:lumMod val="75000"/>
                    <a:lumOff val="25000"/>
                  </a:schemeClr>
                </a:solidFill>
                <a:latin typeface="微软雅黑" pitchFamily="34" charset="-122"/>
                <a:ea typeface="微软雅黑" pitchFamily="34" charset="-122"/>
                <a:cs typeface="Raleway Light"/>
              </a:rPr>
              <a:t>这里输入简单的文字概述里输入简单文字概述输入简单的文字概述里输入输入里这里输入简单的文字概述里输入简单</a:t>
            </a:r>
            <a:endParaRPr lang="en-US" altLang="zh-CN" sz="1333" kern="0" dirty="0">
              <a:solidFill>
                <a:schemeClr val="tx1">
                  <a:lumMod val="75000"/>
                  <a:lumOff val="25000"/>
                </a:schemeClr>
              </a:solidFill>
              <a:latin typeface="微软雅黑" pitchFamily="34" charset="-122"/>
              <a:ea typeface="微软雅黑" pitchFamily="34" charset="-122"/>
              <a:cs typeface="Raleway Light"/>
            </a:endParaRPr>
          </a:p>
        </p:txBody>
      </p:sp>
      <p:sp>
        <p:nvSpPr>
          <p:cNvPr id="28" name="Content Placeholder 2"/>
          <p:cNvSpPr txBox="1">
            <a:spLocks/>
          </p:cNvSpPr>
          <p:nvPr/>
        </p:nvSpPr>
        <p:spPr bwMode="auto">
          <a:xfrm>
            <a:off x="1276225" y="3830215"/>
            <a:ext cx="3491436" cy="96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defTabSz="914194">
              <a:lnSpc>
                <a:spcPct val="120000"/>
              </a:lnSpc>
              <a:spcBef>
                <a:spcPct val="20000"/>
              </a:spcBef>
              <a:defRPr/>
            </a:pPr>
            <a:r>
              <a:rPr lang="zh-CN" altLang="en-US" sz="1333" kern="0" dirty="0">
                <a:solidFill>
                  <a:schemeClr val="tx1">
                    <a:lumMod val="75000"/>
                    <a:lumOff val="25000"/>
                  </a:schemeClr>
                </a:solidFill>
                <a:latin typeface="微软雅黑" pitchFamily="34" charset="-122"/>
                <a:ea typeface="微软雅黑" pitchFamily="34" charset="-122"/>
                <a:cs typeface="Raleway Light"/>
              </a:rPr>
              <a:t>这里输入简单的文字概述里输入简单文字概述输入简单的文字概述里输入输入里这里输入简单的文字概述里输入简单</a:t>
            </a:r>
            <a:endParaRPr lang="en-US" altLang="zh-CN" sz="1333" kern="0" dirty="0">
              <a:solidFill>
                <a:schemeClr val="tx1">
                  <a:lumMod val="75000"/>
                  <a:lumOff val="25000"/>
                </a:schemeClr>
              </a:solidFill>
              <a:latin typeface="微软雅黑" pitchFamily="34" charset="-122"/>
              <a:ea typeface="微软雅黑" pitchFamily="34" charset="-122"/>
              <a:cs typeface="Raleway Light"/>
            </a:endParaRPr>
          </a:p>
        </p:txBody>
      </p:sp>
      <p:sp>
        <p:nvSpPr>
          <p:cNvPr id="29" name="矩形 80"/>
          <p:cNvSpPr>
            <a:spLocks noChangeArrowheads="1"/>
          </p:cNvSpPr>
          <p:nvPr/>
        </p:nvSpPr>
        <p:spPr bwMode="auto">
          <a:xfrm>
            <a:off x="834952" y="35510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工作心得</a:t>
            </a:r>
          </a:p>
        </p:txBody>
      </p:sp>
    </p:spTree>
    <p:extLst>
      <p:ext uri="{BB962C8B-B14F-4D97-AF65-F5344CB8AC3E}">
        <p14:creationId xmlns:p14="http://schemas.microsoft.com/office/powerpoint/2010/main" val="34505360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750" fill="hold"/>
                                        <p:tgtEl>
                                          <p:spTgt spid="11"/>
                                        </p:tgtEl>
                                        <p:attrNameLst>
                                          <p:attrName>ppt_w</p:attrName>
                                        </p:attrNameLst>
                                      </p:cBhvr>
                                      <p:tavLst>
                                        <p:tav tm="0">
                                          <p:val>
                                            <p:fltVal val="0"/>
                                          </p:val>
                                        </p:tav>
                                        <p:tav tm="100000">
                                          <p:val>
                                            <p:strVal val="#ppt_w"/>
                                          </p:val>
                                        </p:tav>
                                      </p:tavLst>
                                    </p:anim>
                                    <p:anim calcmode="lin" valueType="num">
                                      <p:cBhvr>
                                        <p:cTn id="12" dur="750" fill="hold"/>
                                        <p:tgtEl>
                                          <p:spTgt spid="11"/>
                                        </p:tgtEl>
                                        <p:attrNameLst>
                                          <p:attrName>ppt_h</p:attrName>
                                        </p:attrNameLst>
                                      </p:cBhvr>
                                      <p:tavLst>
                                        <p:tav tm="0">
                                          <p:val>
                                            <p:fltVal val="0"/>
                                          </p:val>
                                        </p:tav>
                                        <p:tav tm="100000">
                                          <p:val>
                                            <p:strVal val="#ppt_h"/>
                                          </p:val>
                                        </p:tav>
                                      </p:tavLst>
                                    </p:anim>
                                    <p:anim calcmode="lin" valueType="num">
                                      <p:cBhvr>
                                        <p:cTn id="13" dur="750" fill="hold"/>
                                        <p:tgtEl>
                                          <p:spTgt spid="11"/>
                                        </p:tgtEl>
                                        <p:attrNameLst>
                                          <p:attrName>style.rotation</p:attrName>
                                        </p:attrNameLst>
                                      </p:cBhvr>
                                      <p:tavLst>
                                        <p:tav tm="0">
                                          <p:val>
                                            <p:fltVal val="90"/>
                                          </p:val>
                                        </p:tav>
                                        <p:tav tm="100000">
                                          <p:val>
                                            <p:fltVal val="0"/>
                                          </p:val>
                                        </p:tav>
                                      </p:tavLst>
                                    </p:anim>
                                    <p:animEffect transition="in" filter="fade">
                                      <p:cBhvr>
                                        <p:cTn id="14" dur="750"/>
                                        <p:tgtEl>
                                          <p:spTgt spid="11"/>
                                        </p:tgtEl>
                                      </p:cBhvr>
                                    </p:animEffect>
                                  </p:childTnLst>
                                </p:cTn>
                              </p:par>
                              <p:par>
                                <p:cTn id="15" presetID="42" presetClass="entr" presetSubtype="0" fill="hold" grpId="0" nodeType="withEffect">
                                  <p:stCondLst>
                                    <p:cond delay="150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750"/>
                                        <p:tgtEl>
                                          <p:spTgt spid="19"/>
                                        </p:tgtEl>
                                      </p:cBhvr>
                                    </p:animEffect>
                                    <p:anim calcmode="lin" valueType="num">
                                      <p:cBhvr>
                                        <p:cTn id="18" dur="750" fill="hold"/>
                                        <p:tgtEl>
                                          <p:spTgt spid="19"/>
                                        </p:tgtEl>
                                        <p:attrNameLst>
                                          <p:attrName>ppt_x</p:attrName>
                                        </p:attrNameLst>
                                      </p:cBhvr>
                                      <p:tavLst>
                                        <p:tav tm="0">
                                          <p:val>
                                            <p:strVal val="#ppt_x"/>
                                          </p:val>
                                        </p:tav>
                                        <p:tav tm="100000">
                                          <p:val>
                                            <p:strVal val="#ppt_x"/>
                                          </p:val>
                                        </p:tav>
                                      </p:tavLst>
                                    </p:anim>
                                    <p:anim calcmode="lin" valueType="num">
                                      <p:cBhvr>
                                        <p:cTn id="19" dur="75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50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750"/>
                                        <p:tgtEl>
                                          <p:spTgt spid="15"/>
                                        </p:tgtEl>
                                      </p:cBhvr>
                                    </p:animEffect>
                                    <p:anim calcmode="lin" valueType="num">
                                      <p:cBhvr>
                                        <p:cTn id="23" dur="750" fill="hold"/>
                                        <p:tgtEl>
                                          <p:spTgt spid="15"/>
                                        </p:tgtEl>
                                        <p:attrNameLst>
                                          <p:attrName>ppt_x</p:attrName>
                                        </p:attrNameLst>
                                      </p:cBhvr>
                                      <p:tavLst>
                                        <p:tav tm="0">
                                          <p:val>
                                            <p:strVal val="#ppt_x"/>
                                          </p:val>
                                        </p:tav>
                                        <p:tav tm="100000">
                                          <p:val>
                                            <p:strVal val="#ppt_x"/>
                                          </p:val>
                                        </p:tav>
                                      </p:tavLst>
                                    </p:anim>
                                    <p:anim calcmode="lin" valueType="num">
                                      <p:cBhvr>
                                        <p:cTn id="24" dur="75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150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750"/>
                                        <p:tgtEl>
                                          <p:spTgt spid="20"/>
                                        </p:tgtEl>
                                      </p:cBhvr>
                                    </p:animEffect>
                                    <p:anim calcmode="lin" valueType="num">
                                      <p:cBhvr>
                                        <p:cTn id="28" dur="750" fill="hold"/>
                                        <p:tgtEl>
                                          <p:spTgt spid="20"/>
                                        </p:tgtEl>
                                        <p:attrNameLst>
                                          <p:attrName>ppt_x</p:attrName>
                                        </p:attrNameLst>
                                      </p:cBhvr>
                                      <p:tavLst>
                                        <p:tav tm="0">
                                          <p:val>
                                            <p:strVal val="#ppt_x"/>
                                          </p:val>
                                        </p:tav>
                                        <p:tav tm="100000">
                                          <p:val>
                                            <p:strVal val="#ppt_x"/>
                                          </p:val>
                                        </p:tav>
                                      </p:tavLst>
                                    </p:anim>
                                    <p:anim calcmode="lin" valueType="num">
                                      <p:cBhvr>
                                        <p:cTn id="29" dur="750" fill="hold"/>
                                        <p:tgtEl>
                                          <p:spTgt spid="20"/>
                                        </p:tgtEl>
                                        <p:attrNameLst>
                                          <p:attrName>ppt_y</p:attrName>
                                        </p:attrNameLst>
                                      </p:cBhvr>
                                      <p:tavLst>
                                        <p:tav tm="0">
                                          <p:val>
                                            <p:strVal val="#ppt_y+.1"/>
                                          </p:val>
                                        </p:tav>
                                        <p:tav tm="100000">
                                          <p:val>
                                            <p:strVal val="#ppt_y"/>
                                          </p:val>
                                        </p:tav>
                                      </p:tavLst>
                                    </p:anim>
                                  </p:childTnLst>
                                </p:cTn>
                              </p:par>
                              <p:par>
                                <p:cTn id="30" presetID="22" presetClass="entr" presetSubtype="4" fill="hold" grpId="0" nodeType="withEffect">
                                  <p:stCondLst>
                                    <p:cond delay="275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par>
                                <p:cTn id="33" presetID="22" presetClass="entr" presetSubtype="4" fill="hold" grpId="0" nodeType="withEffect">
                                  <p:stCondLst>
                                    <p:cond delay="275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par>
                                <p:cTn id="36" presetID="22" presetClass="entr" presetSubtype="8" fill="hold" grpId="0" nodeType="withEffect">
                                  <p:stCondLst>
                                    <p:cond delay="225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par>
                                <p:cTn id="39" presetID="22" presetClass="entr" presetSubtype="8" fill="hold" grpId="0" nodeType="withEffect">
                                  <p:stCondLst>
                                    <p:cond delay="225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par>
                                <p:cTn id="42" presetID="22" presetClass="entr" presetSubtype="4" fill="hold" grpId="0" nodeType="withEffect">
                                  <p:stCondLst>
                                    <p:cond delay="2750"/>
                                  </p:stCondLst>
                                  <p:childTnLst>
                                    <p:set>
                                      <p:cBhvr>
                                        <p:cTn id="43" dur="1" fill="hold">
                                          <p:stCondLst>
                                            <p:cond delay="0"/>
                                          </p:stCondLst>
                                        </p:cTn>
                                        <p:tgtEl>
                                          <p:spTgt spid="7"/>
                                        </p:tgtEl>
                                        <p:attrNameLst>
                                          <p:attrName>style.visibility</p:attrName>
                                        </p:attrNameLst>
                                      </p:cBhvr>
                                      <p:to>
                                        <p:strVal val="visible"/>
                                      </p:to>
                                    </p:set>
                                    <p:animEffect transition="in" filter="wipe(down)">
                                      <p:cBhvr>
                                        <p:cTn id="44" dur="500"/>
                                        <p:tgtEl>
                                          <p:spTgt spid="7"/>
                                        </p:tgtEl>
                                      </p:cBhvr>
                                    </p:animEffect>
                                  </p:childTnLst>
                                </p:cTn>
                              </p:par>
                              <p:par>
                                <p:cTn id="45" presetID="22" presetClass="entr" presetSubtype="2" fill="hold" grpId="0" nodeType="withEffect">
                                  <p:stCondLst>
                                    <p:cond delay="2250"/>
                                  </p:stCondLst>
                                  <p:childTnLst>
                                    <p:set>
                                      <p:cBhvr>
                                        <p:cTn id="46" dur="1" fill="hold">
                                          <p:stCondLst>
                                            <p:cond delay="0"/>
                                          </p:stCondLst>
                                        </p:cTn>
                                        <p:tgtEl>
                                          <p:spTgt spid="8"/>
                                        </p:tgtEl>
                                        <p:attrNameLst>
                                          <p:attrName>style.visibility</p:attrName>
                                        </p:attrNameLst>
                                      </p:cBhvr>
                                      <p:to>
                                        <p:strVal val="visible"/>
                                      </p:to>
                                    </p:set>
                                    <p:animEffect transition="in" filter="wipe(right)">
                                      <p:cBhvr>
                                        <p:cTn id="47" dur="500"/>
                                        <p:tgtEl>
                                          <p:spTgt spid="8"/>
                                        </p:tgtEl>
                                      </p:cBhvr>
                                    </p:animEffect>
                                  </p:childTnLst>
                                </p:cTn>
                              </p:par>
                            </p:childTnLst>
                          </p:cTn>
                        </p:par>
                        <p:par>
                          <p:cTn id="48" fill="hold">
                            <p:stCondLst>
                              <p:cond delay="3750"/>
                            </p:stCondLst>
                            <p:childTnLst>
                              <p:par>
                                <p:cTn id="49" presetID="9" presetClass="entr" presetSubtype="0"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dissolve">
                                      <p:cBhvr>
                                        <p:cTn id="51" dur="500"/>
                                        <p:tgtEl>
                                          <p:spTgt spid="26"/>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dissolve">
                                      <p:cBhvr>
                                        <p:cTn id="54" dur="500"/>
                                        <p:tgtEl>
                                          <p:spTgt spid="2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dissolve">
                                      <p:cBhvr>
                                        <p:cTn id="5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P spid="19" grpId="0" animBg="1"/>
      <p:bldP spid="26" grpId="0"/>
      <p:bldP spid="27" grpId="0"/>
      <p:bldP spid="28" grpId="0"/>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311968" y="2221417"/>
            <a:ext cx="1796232" cy="1976579"/>
            <a:chOff x="5987173" y="3044094"/>
            <a:chExt cx="1796700" cy="1976578"/>
          </a:xfrm>
        </p:grpSpPr>
        <p:sp>
          <p:nvSpPr>
            <p:cNvPr id="6" name="任意多边形 5"/>
            <p:cNvSpPr/>
            <p:nvPr/>
          </p:nvSpPr>
          <p:spPr>
            <a:xfrm>
              <a:off x="5987173" y="3044094"/>
              <a:ext cx="1796700" cy="1976578"/>
            </a:xfrm>
            <a:custGeom>
              <a:avLst/>
              <a:gdLst>
                <a:gd name="connsiteX0" fmla="*/ 898350 w 1796700"/>
                <a:gd name="connsiteY0" fmla="*/ 0 h 1976578"/>
                <a:gd name="connsiteX1" fmla="*/ 1796700 w 1796700"/>
                <a:gd name="connsiteY1" fmla="*/ 898350 h 1976578"/>
                <a:gd name="connsiteX2" fmla="*/ 1079399 w 1796700"/>
                <a:gd name="connsiteY2" fmla="*/ 1778449 h 1976578"/>
                <a:gd name="connsiteX3" fmla="*/ 1005825 w 1796700"/>
                <a:gd name="connsiteY3" fmla="*/ 1789678 h 1976578"/>
                <a:gd name="connsiteX4" fmla="*/ 910290 w 1796700"/>
                <a:gd name="connsiteY4" fmla="*/ 1976578 h 1976578"/>
                <a:gd name="connsiteX5" fmla="*/ 821270 w 1796700"/>
                <a:gd name="connsiteY5" fmla="*/ 1792808 h 1976578"/>
                <a:gd name="connsiteX6" fmla="*/ 806499 w 1796700"/>
                <a:gd name="connsiteY6" fmla="*/ 1792062 h 1976578"/>
                <a:gd name="connsiteX7" fmla="*/ 0 w 1796700"/>
                <a:gd name="connsiteY7" fmla="*/ 898350 h 1976578"/>
                <a:gd name="connsiteX8" fmla="*/ 898350 w 1796700"/>
                <a:gd name="connsiteY8" fmla="*/ 0 h 1976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6700" h="1976578">
                  <a:moveTo>
                    <a:pt x="898350" y="0"/>
                  </a:moveTo>
                  <a:cubicBezTo>
                    <a:pt x="1394495" y="0"/>
                    <a:pt x="1796700" y="402205"/>
                    <a:pt x="1796700" y="898350"/>
                  </a:cubicBezTo>
                  <a:cubicBezTo>
                    <a:pt x="1796700" y="1332477"/>
                    <a:pt x="1488762" y="1694681"/>
                    <a:pt x="1079399" y="1778449"/>
                  </a:cubicBezTo>
                  <a:lnTo>
                    <a:pt x="1005825" y="1789678"/>
                  </a:lnTo>
                  <a:lnTo>
                    <a:pt x="910290" y="1976578"/>
                  </a:lnTo>
                  <a:lnTo>
                    <a:pt x="821270" y="1792808"/>
                  </a:lnTo>
                  <a:lnTo>
                    <a:pt x="806499" y="1792062"/>
                  </a:lnTo>
                  <a:cubicBezTo>
                    <a:pt x="353501" y="1746058"/>
                    <a:pt x="0" y="1363486"/>
                    <a:pt x="0" y="898350"/>
                  </a:cubicBezTo>
                  <a:cubicBezTo>
                    <a:pt x="0" y="402205"/>
                    <a:pt x="402205" y="0"/>
                    <a:pt x="898350" y="0"/>
                  </a:cubicBez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KSO_Shape"/>
            <p:cNvSpPr>
              <a:spLocks/>
            </p:cNvSpPr>
            <p:nvPr/>
          </p:nvSpPr>
          <p:spPr bwMode="auto">
            <a:xfrm>
              <a:off x="6664272" y="3431336"/>
              <a:ext cx="453627" cy="453627"/>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8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8"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8"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8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8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a:defRPr/>
              </a:pP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62"/>
            <p:cNvSpPr txBox="1"/>
            <p:nvPr/>
          </p:nvSpPr>
          <p:spPr>
            <a:xfrm>
              <a:off x="6329724" y="3989043"/>
              <a:ext cx="1237550"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输入标题</a:t>
              </a:r>
            </a:p>
          </p:txBody>
        </p:sp>
      </p:grpSp>
      <p:cxnSp>
        <p:nvCxnSpPr>
          <p:cNvPr id="9" name="直接连接符 8"/>
          <p:cNvCxnSpPr/>
          <p:nvPr/>
        </p:nvCxnSpPr>
        <p:spPr>
          <a:xfrm>
            <a:off x="1804739" y="4328313"/>
            <a:ext cx="8837900" cy="0"/>
          </a:xfrm>
          <a:prstGeom prst="line">
            <a:avLst/>
          </a:prstGeom>
          <a:ln>
            <a:solidFill>
              <a:srgbClr val="2C3637"/>
            </a:solidFill>
            <a:prstDash val="dashDot"/>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1704657" y="4255113"/>
            <a:ext cx="146361" cy="146400"/>
          </a:xfrm>
          <a:prstGeom prst="ellipse">
            <a:avLst/>
          </a:prstGeom>
          <a:solidFill>
            <a:srgbClr val="2C3637"/>
          </a:solidFill>
          <a:ln>
            <a:solidFill>
              <a:srgbClr val="2C3637"/>
            </a:solid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椭圆 10"/>
          <p:cNvSpPr/>
          <p:nvPr/>
        </p:nvSpPr>
        <p:spPr>
          <a:xfrm>
            <a:off x="10569460" y="4255113"/>
            <a:ext cx="146361" cy="146400"/>
          </a:xfrm>
          <a:prstGeom prst="ellipse">
            <a:avLst/>
          </a:prstGeom>
          <a:solidFill>
            <a:srgbClr val="2C3637"/>
          </a:solidFill>
          <a:ln>
            <a:solidFill>
              <a:srgbClr val="2C3637"/>
            </a:solid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椭圆 11"/>
          <p:cNvSpPr/>
          <p:nvPr/>
        </p:nvSpPr>
        <p:spPr>
          <a:xfrm>
            <a:off x="3122912" y="4255113"/>
            <a:ext cx="146361" cy="146400"/>
          </a:xfrm>
          <a:prstGeom prst="ellipse">
            <a:avLst/>
          </a:prstGeom>
          <a:solidFill>
            <a:srgbClr val="2C3637"/>
          </a:solidFill>
          <a:ln>
            <a:solidFill>
              <a:srgbClr val="2C3637"/>
            </a:solid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椭圆 12"/>
          <p:cNvSpPr/>
          <p:nvPr/>
        </p:nvSpPr>
        <p:spPr>
          <a:xfrm>
            <a:off x="5119704" y="4255113"/>
            <a:ext cx="146361" cy="146400"/>
          </a:xfrm>
          <a:prstGeom prst="ellipse">
            <a:avLst/>
          </a:prstGeom>
          <a:solidFill>
            <a:srgbClr val="2C3637"/>
          </a:solidFill>
          <a:ln>
            <a:solidFill>
              <a:srgbClr val="2C3637"/>
            </a:solid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椭圆 13"/>
          <p:cNvSpPr/>
          <p:nvPr/>
        </p:nvSpPr>
        <p:spPr>
          <a:xfrm>
            <a:off x="7151798" y="4255113"/>
            <a:ext cx="146361" cy="146400"/>
          </a:xfrm>
          <a:prstGeom prst="ellipse">
            <a:avLst/>
          </a:prstGeom>
          <a:solidFill>
            <a:srgbClr val="2C3637"/>
          </a:solidFill>
          <a:ln>
            <a:solidFill>
              <a:srgbClr val="2C3637"/>
            </a:solid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椭圆 14"/>
          <p:cNvSpPr/>
          <p:nvPr/>
        </p:nvSpPr>
        <p:spPr>
          <a:xfrm>
            <a:off x="8930809" y="4255113"/>
            <a:ext cx="146361" cy="146400"/>
          </a:xfrm>
          <a:prstGeom prst="ellipse">
            <a:avLst/>
          </a:prstGeom>
          <a:solidFill>
            <a:srgbClr val="2C3637"/>
          </a:solidFill>
          <a:ln>
            <a:solidFill>
              <a:srgbClr val="2C3637"/>
            </a:solid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algn="ct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2424549" y="2449610"/>
            <a:ext cx="1575329" cy="1759852"/>
            <a:chOff x="2940476" y="3272285"/>
            <a:chExt cx="1575740" cy="1759852"/>
          </a:xfrm>
        </p:grpSpPr>
        <p:sp>
          <p:nvSpPr>
            <p:cNvPr id="17" name="任意多边形 16"/>
            <p:cNvSpPr/>
            <p:nvPr/>
          </p:nvSpPr>
          <p:spPr>
            <a:xfrm>
              <a:off x="2940476" y="3272285"/>
              <a:ext cx="1575740" cy="1759852"/>
            </a:xfrm>
            <a:custGeom>
              <a:avLst/>
              <a:gdLst>
                <a:gd name="connsiteX0" fmla="*/ 787870 w 1575740"/>
                <a:gd name="connsiteY0" fmla="*/ 0 h 1759852"/>
                <a:gd name="connsiteX1" fmla="*/ 1575740 w 1575740"/>
                <a:gd name="connsiteY1" fmla="*/ 787870 h 1759852"/>
                <a:gd name="connsiteX2" fmla="*/ 946654 w 1575740"/>
                <a:gd name="connsiteY2" fmla="*/ 1559734 h 1759852"/>
                <a:gd name="connsiteX3" fmla="*/ 870324 w 1575740"/>
                <a:gd name="connsiteY3" fmla="*/ 1567428 h 1759852"/>
                <a:gd name="connsiteX4" fmla="*/ 771966 w 1575740"/>
                <a:gd name="connsiteY4" fmla="*/ 1759852 h 1759852"/>
                <a:gd name="connsiteX5" fmla="*/ 677385 w 1575740"/>
                <a:gd name="connsiteY5" fmla="*/ 1564602 h 1759852"/>
                <a:gd name="connsiteX6" fmla="*/ 629087 w 1575740"/>
                <a:gd name="connsiteY6" fmla="*/ 1559734 h 1759852"/>
                <a:gd name="connsiteX7" fmla="*/ 0 w 1575740"/>
                <a:gd name="connsiteY7" fmla="*/ 787870 h 1759852"/>
                <a:gd name="connsiteX8" fmla="*/ 787870 w 1575740"/>
                <a:gd name="connsiteY8" fmla="*/ 0 h 1759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5740" h="1759852">
                  <a:moveTo>
                    <a:pt x="787870" y="0"/>
                  </a:moveTo>
                  <a:cubicBezTo>
                    <a:pt x="1222999" y="0"/>
                    <a:pt x="1575740" y="352741"/>
                    <a:pt x="1575740" y="787870"/>
                  </a:cubicBezTo>
                  <a:cubicBezTo>
                    <a:pt x="1575740" y="1168608"/>
                    <a:pt x="1305673" y="1486268"/>
                    <a:pt x="946654" y="1559734"/>
                  </a:cubicBezTo>
                  <a:lnTo>
                    <a:pt x="870324" y="1567428"/>
                  </a:lnTo>
                  <a:lnTo>
                    <a:pt x="771966" y="1759852"/>
                  </a:lnTo>
                  <a:lnTo>
                    <a:pt x="677385" y="1564602"/>
                  </a:lnTo>
                  <a:lnTo>
                    <a:pt x="629087" y="1559734"/>
                  </a:lnTo>
                  <a:cubicBezTo>
                    <a:pt x="270067" y="1486268"/>
                    <a:pt x="0" y="1168608"/>
                    <a:pt x="0" y="787870"/>
                  </a:cubicBezTo>
                  <a:cubicBezTo>
                    <a:pt x="0" y="352741"/>
                    <a:pt x="352741" y="0"/>
                    <a:pt x="787870" y="0"/>
                  </a:cubicBezTo>
                  <a:close/>
                </a:path>
              </a:pathLst>
            </a:custGeom>
            <a:solidFill>
              <a:srgbClr val="ED585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KSO_Shape"/>
            <p:cNvSpPr>
              <a:spLocks/>
            </p:cNvSpPr>
            <p:nvPr/>
          </p:nvSpPr>
          <p:spPr bwMode="auto">
            <a:xfrm>
              <a:off x="3513033" y="3586933"/>
              <a:ext cx="430626" cy="439414"/>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8"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8"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8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871"/>
                  </a:lnTo>
                  <a:lnTo>
                    <a:pt x="1375092" y="3194368"/>
                  </a:lnTo>
                  <a:lnTo>
                    <a:pt x="1350010" y="3187066"/>
                  </a:lnTo>
                  <a:lnTo>
                    <a:pt x="1324928" y="3179128"/>
                  </a:lnTo>
                  <a:lnTo>
                    <a:pt x="1299528" y="3170873"/>
                  </a:lnTo>
                  <a:lnTo>
                    <a:pt x="1274762" y="3161666"/>
                  </a:lnTo>
                  <a:lnTo>
                    <a:pt x="1250315" y="3152776"/>
                  </a:lnTo>
                  <a:lnTo>
                    <a:pt x="1225868" y="3142933"/>
                  </a:lnTo>
                  <a:lnTo>
                    <a:pt x="12018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8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59"/>
            <p:cNvSpPr txBox="1"/>
            <p:nvPr/>
          </p:nvSpPr>
          <p:spPr>
            <a:xfrm>
              <a:off x="3102007" y="4128108"/>
              <a:ext cx="1357226"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输入标题</a:t>
              </a:r>
            </a:p>
          </p:txBody>
        </p:sp>
      </p:grpSp>
      <p:grpSp>
        <p:nvGrpSpPr>
          <p:cNvPr id="20" name="组合 19"/>
          <p:cNvGrpSpPr/>
          <p:nvPr/>
        </p:nvGrpSpPr>
        <p:grpSpPr>
          <a:xfrm>
            <a:off x="3965487" y="1655979"/>
            <a:ext cx="2368741" cy="2553483"/>
            <a:chOff x="4078604" y="2478655"/>
            <a:chExt cx="2369358" cy="2553482"/>
          </a:xfrm>
        </p:grpSpPr>
        <p:sp>
          <p:nvSpPr>
            <p:cNvPr id="21" name="任意多边形 20"/>
            <p:cNvSpPr/>
            <p:nvPr/>
          </p:nvSpPr>
          <p:spPr>
            <a:xfrm>
              <a:off x="4078604" y="2478655"/>
              <a:ext cx="2369358" cy="2553482"/>
            </a:xfrm>
            <a:custGeom>
              <a:avLst/>
              <a:gdLst>
                <a:gd name="connsiteX0" fmla="*/ 1184679 w 2369358"/>
                <a:gd name="connsiteY0" fmla="*/ 0 h 2553482"/>
                <a:gd name="connsiteX1" fmla="*/ 2369358 w 2369358"/>
                <a:gd name="connsiteY1" fmla="*/ 1184679 h 2553482"/>
                <a:gd name="connsiteX2" fmla="*/ 1423433 w 2369358"/>
                <a:gd name="connsiteY2" fmla="*/ 2345290 h 2553482"/>
                <a:gd name="connsiteX3" fmla="*/ 1321945 w 2369358"/>
                <a:gd name="connsiteY3" fmla="*/ 2360779 h 2553482"/>
                <a:gd name="connsiteX4" fmla="*/ 1223444 w 2369358"/>
                <a:gd name="connsiteY4" fmla="*/ 2553482 h 2553482"/>
                <a:gd name="connsiteX5" fmla="*/ 1132988 w 2369358"/>
                <a:gd name="connsiteY5" fmla="*/ 2366748 h 2553482"/>
                <a:gd name="connsiteX6" fmla="*/ 1063553 w 2369358"/>
                <a:gd name="connsiteY6" fmla="*/ 2363242 h 2553482"/>
                <a:gd name="connsiteX7" fmla="*/ 0 w 2369358"/>
                <a:gd name="connsiteY7" fmla="*/ 1184679 h 2553482"/>
                <a:gd name="connsiteX8" fmla="*/ 1184679 w 2369358"/>
                <a:gd name="connsiteY8" fmla="*/ 0 h 2553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9358" h="2553482">
                  <a:moveTo>
                    <a:pt x="1184679" y="0"/>
                  </a:moveTo>
                  <a:cubicBezTo>
                    <a:pt x="1838959" y="0"/>
                    <a:pt x="2369358" y="530399"/>
                    <a:pt x="2369358" y="1184679"/>
                  </a:cubicBezTo>
                  <a:cubicBezTo>
                    <a:pt x="2369358" y="1757174"/>
                    <a:pt x="1963272" y="2234823"/>
                    <a:pt x="1423433" y="2345290"/>
                  </a:cubicBezTo>
                  <a:lnTo>
                    <a:pt x="1321945" y="2360779"/>
                  </a:lnTo>
                  <a:lnTo>
                    <a:pt x="1223444" y="2553482"/>
                  </a:lnTo>
                  <a:lnTo>
                    <a:pt x="1132988" y="2366748"/>
                  </a:lnTo>
                  <a:lnTo>
                    <a:pt x="1063553" y="2363242"/>
                  </a:lnTo>
                  <a:cubicBezTo>
                    <a:pt x="466171" y="2302574"/>
                    <a:pt x="0" y="1798067"/>
                    <a:pt x="0" y="1184679"/>
                  </a:cubicBezTo>
                  <a:cubicBezTo>
                    <a:pt x="0" y="530399"/>
                    <a:pt x="530399" y="0"/>
                    <a:pt x="1184679" y="0"/>
                  </a:cubicBezTo>
                  <a:close/>
                </a:path>
              </a:pathLst>
            </a:cu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4614176" y="3268683"/>
              <a:ext cx="1562853" cy="1004206"/>
              <a:chOff x="4716874" y="2621791"/>
              <a:chExt cx="1562853" cy="1004206"/>
            </a:xfrm>
          </p:grpSpPr>
          <p:sp>
            <p:nvSpPr>
              <p:cNvPr id="24" name="KSO_Shape"/>
              <p:cNvSpPr>
                <a:spLocks/>
              </p:cNvSpPr>
              <p:nvPr/>
            </p:nvSpPr>
            <p:spPr bwMode="auto">
              <a:xfrm>
                <a:off x="5143687" y="2621791"/>
                <a:ext cx="441100" cy="441836"/>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文本框 60"/>
              <p:cNvSpPr txBox="1"/>
              <p:nvPr/>
            </p:nvSpPr>
            <p:spPr>
              <a:xfrm>
                <a:off x="4716874" y="3225887"/>
                <a:ext cx="1562853"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输入标题</a:t>
                </a:r>
              </a:p>
            </p:txBody>
          </p:sp>
        </p:grpSp>
      </p:grpSp>
      <p:grpSp>
        <p:nvGrpSpPr>
          <p:cNvPr id="27" name="组合 26"/>
          <p:cNvGrpSpPr/>
          <p:nvPr/>
        </p:nvGrpSpPr>
        <p:grpSpPr>
          <a:xfrm>
            <a:off x="8076981" y="2204834"/>
            <a:ext cx="1834448" cy="1997677"/>
            <a:chOff x="7567273" y="3027509"/>
            <a:chExt cx="1834926" cy="1997677"/>
          </a:xfrm>
        </p:grpSpPr>
        <p:sp>
          <p:nvSpPr>
            <p:cNvPr id="28" name="任意多边形 27"/>
            <p:cNvSpPr/>
            <p:nvPr/>
          </p:nvSpPr>
          <p:spPr>
            <a:xfrm>
              <a:off x="7567273" y="3027509"/>
              <a:ext cx="1834926" cy="1997677"/>
            </a:xfrm>
            <a:custGeom>
              <a:avLst/>
              <a:gdLst>
                <a:gd name="connsiteX0" fmla="*/ 917463 w 1834926"/>
                <a:gd name="connsiteY0" fmla="*/ 0 h 1997677"/>
                <a:gd name="connsiteX1" fmla="*/ 1834926 w 1834926"/>
                <a:gd name="connsiteY1" fmla="*/ 917463 h 1997677"/>
                <a:gd name="connsiteX2" fmla="*/ 1102364 w 1834926"/>
                <a:gd name="connsiteY2" fmla="*/ 1816287 h 1997677"/>
                <a:gd name="connsiteX3" fmla="*/ 1016983 w 1834926"/>
                <a:gd name="connsiteY3" fmla="*/ 1829317 h 1997677"/>
                <a:gd name="connsiteX4" fmla="*/ 930925 w 1834926"/>
                <a:gd name="connsiteY4" fmla="*/ 1997677 h 1997677"/>
                <a:gd name="connsiteX5" fmla="*/ 850447 w 1834926"/>
                <a:gd name="connsiteY5" fmla="*/ 1831542 h 1997677"/>
                <a:gd name="connsiteX6" fmla="*/ 823658 w 1834926"/>
                <a:gd name="connsiteY6" fmla="*/ 1830189 h 1997677"/>
                <a:gd name="connsiteX7" fmla="*/ 0 w 1834926"/>
                <a:gd name="connsiteY7" fmla="*/ 917463 h 1997677"/>
                <a:gd name="connsiteX8" fmla="*/ 917463 w 1834926"/>
                <a:gd name="connsiteY8" fmla="*/ 0 h 1997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4926" h="1997677">
                  <a:moveTo>
                    <a:pt x="917463" y="0"/>
                  </a:moveTo>
                  <a:cubicBezTo>
                    <a:pt x="1424164" y="0"/>
                    <a:pt x="1834926" y="410762"/>
                    <a:pt x="1834926" y="917463"/>
                  </a:cubicBezTo>
                  <a:cubicBezTo>
                    <a:pt x="1834926" y="1360827"/>
                    <a:pt x="1520436" y="1730737"/>
                    <a:pt x="1102364" y="1816287"/>
                  </a:cubicBezTo>
                  <a:lnTo>
                    <a:pt x="1016983" y="1829317"/>
                  </a:lnTo>
                  <a:lnTo>
                    <a:pt x="930925" y="1997677"/>
                  </a:lnTo>
                  <a:lnTo>
                    <a:pt x="850447" y="1831542"/>
                  </a:lnTo>
                  <a:lnTo>
                    <a:pt x="823658" y="1830189"/>
                  </a:lnTo>
                  <a:cubicBezTo>
                    <a:pt x="361022" y="1783206"/>
                    <a:pt x="0" y="1392495"/>
                    <a:pt x="0" y="917463"/>
                  </a:cubicBezTo>
                  <a:cubicBezTo>
                    <a:pt x="0" y="410762"/>
                    <a:pt x="410762" y="0"/>
                    <a:pt x="917463" y="0"/>
                  </a:cubicBezTo>
                  <a:close/>
                </a:path>
              </a:pathLst>
            </a:custGeom>
            <a:solidFill>
              <a:srgbClr val="4F5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KSO_Shape"/>
            <p:cNvSpPr>
              <a:spLocks/>
            </p:cNvSpPr>
            <p:nvPr/>
          </p:nvSpPr>
          <p:spPr bwMode="auto">
            <a:xfrm>
              <a:off x="8272488" y="3431336"/>
              <a:ext cx="520284" cy="433570"/>
            </a:xfrm>
            <a:custGeom>
              <a:avLst/>
              <a:gdLst>
                <a:gd name="T0" fmla="*/ 2147483646 w 282"/>
                <a:gd name="T1" fmla="*/ 2147483646 h 235"/>
                <a:gd name="T2" fmla="*/ 2147483646 w 282"/>
                <a:gd name="T3" fmla="*/ 2147483646 h 235"/>
                <a:gd name="T4" fmla="*/ 2147483646 w 282"/>
                <a:gd name="T5" fmla="*/ 2147483646 h 235"/>
                <a:gd name="T6" fmla="*/ 2147483646 w 282"/>
                <a:gd name="T7" fmla="*/ 2147483646 h 235"/>
                <a:gd name="T8" fmla="*/ 2147483646 w 282"/>
                <a:gd name="T9" fmla="*/ 2147483646 h 235"/>
                <a:gd name="T10" fmla="*/ 2147483646 w 282"/>
                <a:gd name="T11" fmla="*/ 2147483646 h 235"/>
                <a:gd name="T12" fmla="*/ 2147483646 w 282"/>
                <a:gd name="T13" fmla="*/ 2147483646 h 235"/>
                <a:gd name="T14" fmla="*/ 2147483646 w 282"/>
                <a:gd name="T15" fmla="*/ 2147483646 h 235"/>
                <a:gd name="T16" fmla="*/ 2147483646 w 282"/>
                <a:gd name="T17" fmla="*/ 2147483646 h 235"/>
                <a:gd name="T18" fmla="*/ 2147483646 w 282"/>
                <a:gd name="T19" fmla="*/ 2147483646 h 235"/>
                <a:gd name="T20" fmla="*/ 2147483646 w 282"/>
                <a:gd name="T21" fmla="*/ 2147483646 h 235"/>
                <a:gd name="T22" fmla="*/ 2147483646 w 282"/>
                <a:gd name="T23" fmla="*/ 2147483646 h 235"/>
                <a:gd name="T24" fmla="*/ 2147483646 w 282"/>
                <a:gd name="T25" fmla="*/ 2147483646 h 235"/>
                <a:gd name="T26" fmla="*/ 2147483646 w 282"/>
                <a:gd name="T27" fmla="*/ 2147483646 h 235"/>
                <a:gd name="T28" fmla="*/ 2147483646 w 282"/>
                <a:gd name="T29" fmla="*/ 2147483646 h 235"/>
                <a:gd name="T30" fmla="*/ 2147483646 w 282"/>
                <a:gd name="T31" fmla="*/ 2147483646 h 235"/>
                <a:gd name="T32" fmla="*/ 2147483646 w 282"/>
                <a:gd name="T33" fmla="*/ 2147483646 h 235"/>
                <a:gd name="T34" fmla="*/ 2147483646 w 282"/>
                <a:gd name="T35" fmla="*/ 2147483646 h 235"/>
                <a:gd name="T36" fmla="*/ 2147483646 w 282"/>
                <a:gd name="T37" fmla="*/ 2147483646 h 235"/>
                <a:gd name="T38" fmla="*/ 2147483646 w 282"/>
                <a:gd name="T39" fmla="*/ 2147483646 h 235"/>
                <a:gd name="T40" fmla="*/ 2147483646 w 282"/>
                <a:gd name="T41" fmla="*/ 2147483646 h 235"/>
                <a:gd name="T42" fmla="*/ 2147483646 w 282"/>
                <a:gd name="T43" fmla="*/ 2147483646 h 235"/>
                <a:gd name="T44" fmla="*/ 2147483646 w 282"/>
                <a:gd name="T45" fmla="*/ 2147483646 h 235"/>
                <a:gd name="T46" fmla="*/ 2147483646 w 282"/>
                <a:gd name="T47" fmla="*/ 2147483646 h 235"/>
                <a:gd name="T48" fmla="*/ 2147483646 w 282"/>
                <a:gd name="T49" fmla="*/ 2147483646 h 235"/>
                <a:gd name="T50" fmla="*/ 2147483646 w 282"/>
                <a:gd name="T51" fmla="*/ 2147483646 h 235"/>
                <a:gd name="T52" fmla="*/ 2147483646 w 282"/>
                <a:gd name="T53" fmla="*/ 2147483646 h 235"/>
                <a:gd name="T54" fmla="*/ 2147483646 w 282"/>
                <a:gd name="T55" fmla="*/ 2147483646 h 235"/>
                <a:gd name="T56" fmla="*/ 2147483646 w 282"/>
                <a:gd name="T57" fmla="*/ 2147483646 h 235"/>
                <a:gd name="T58" fmla="*/ 2147483646 w 282"/>
                <a:gd name="T59" fmla="*/ 2147483646 h 235"/>
                <a:gd name="T60" fmla="*/ 2147483646 w 282"/>
                <a:gd name="T61" fmla="*/ 2147483646 h 235"/>
                <a:gd name="T62" fmla="*/ 2147483646 w 282"/>
                <a:gd name="T63" fmla="*/ 2147483646 h 235"/>
                <a:gd name="T64" fmla="*/ 2147483646 w 282"/>
                <a:gd name="T65" fmla="*/ 2147483646 h 235"/>
                <a:gd name="T66" fmla="*/ 2147483646 w 282"/>
                <a:gd name="T67" fmla="*/ 2147483646 h 235"/>
                <a:gd name="T68" fmla="*/ 2147483646 w 282"/>
                <a:gd name="T69" fmla="*/ 2147483646 h 235"/>
                <a:gd name="T70" fmla="*/ 2147483646 w 282"/>
                <a:gd name="T71" fmla="*/ 2147483646 h 235"/>
                <a:gd name="T72" fmla="*/ 2147483646 w 282"/>
                <a:gd name="T73" fmla="*/ 2147483646 h 235"/>
                <a:gd name="T74" fmla="*/ 2147483646 w 282"/>
                <a:gd name="T75" fmla="*/ 2147483646 h 235"/>
                <a:gd name="T76" fmla="*/ 2147483646 w 282"/>
                <a:gd name="T77" fmla="*/ 2147483646 h 235"/>
                <a:gd name="T78" fmla="*/ 2147483646 w 282"/>
                <a:gd name="T79" fmla="*/ 2147483646 h 235"/>
                <a:gd name="T80" fmla="*/ 2147483646 w 282"/>
                <a:gd name="T81" fmla="*/ 2147483646 h 235"/>
                <a:gd name="T82" fmla="*/ 2147483646 w 282"/>
                <a:gd name="T83" fmla="*/ 2147483646 h 235"/>
                <a:gd name="T84" fmla="*/ 2147483646 w 282"/>
                <a:gd name="T85" fmla="*/ 2147483646 h 235"/>
                <a:gd name="T86" fmla="*/ 2147483646 w 282"/>
                <a:gd name="T87" fmla="*/ 2147483646 h 235"/>
                <a:gd name="T88" fmla="*/ 2147483646 w 282"/>
                <a:gd name="T89" fmla="*/ 2147483646 h 235"/>
                <a:gd name="T90" fmla="*/ 2147483646 w 282"/>
                <a:gd name="T91" fmla="*/ 2147483646 h 235"/>
                <a:gd name="T92" fmla="*/ 2147483646 w 282"/>
                <a:gd name="T93" fmla="*/ 2147483646 h 235"/>
                <a:gd name="T94" fmla="*/ 2147483646 w 282"/>
                <a:gd name="T95" fmla="*/ 2147483646 h 235"/>
                <a:gd name="T96" fmla="*/ 2147483646 w 282"/>
                <a:gd name="T97" fmla="*/ 2147483646 h 235"/>
                <a:gd name="T98" fmla="*/ 2147483646 w 282"/>
                <a:gd name="T99" fmla="*/ 2147483646 h 235"/>
                <a:gd name="T100" fmla="*/ 2147483646 w 282"/>
                <a:gd name="T101" fmla="*/ 2147483646 h 235"/>
                <a:gd name="T102" fmla="*/ 0 w 282"/>
                <a:gd name="T103" fmla="*/ 2147483646 h 235"/>
                <a:gd name="T104" fmla="*/ 0 w 282"/>
                <a:gd name="T105" fmla="*/ 2147483646 h 235"/>
                <a:gd name="T106" fmla="*/ 2147483646 w 282"/>
                <a:gd name="T107" fmla="*/ 2147483646 h 235"/>
                <a:gd name="T108" fmla="*/ 2147483646 w 282"/>
                <a:gd name="T109" fmla="*/ 2147483646 h 235"/>
                <a:gd name="T110" fmla="*/ 2147483646 w 282"/>
                <a:gd name="T111" fmla="*/ 2147483646 h 235"/>
                <a:gd name="T112" fmla="*/ 2147483646 w 282"/>
                <a:gd name="T113" fmla="*/ 2147483646 h 235"/>
                <a:gd name="T114" fmla="*/ 2147483646 w 282"/>
                <a:gd name="T115" fmla="*/ 2147483646 h 235"/>
                <a:gd name="T116" fmla="*/ 2147483646 w 282"/>
                <a:gd name="T117" fmla="*/ 2147483646 h 235"/>
                <a:gd name="T118" fmla="*/ 2147483646 w 282"/>
                <a:gd name="T119" fmla="*/ 2147483646 h 235"/>
                <a:gd name="T120" fmla="*/ 2147483646 w 282"/>
                <a:gd name="T121" fmla="*/ 2147483646 h 235"/>
                <a:gd name="T122" fmla="*/ 2147483646 w 282"/>
                <a:gd name="T123" fmla="*/ 2147483646 h 2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82" h="235">
                  <a:moveTo>
                    <a:pt x="28" y="131"/>
                  </a:moveTo>
                  <a:cubicBezTo>
                    <a:pt x="28" y="53"/>
                    <a:pt x="28" y="53"/>
                    <a:pt x="28" y="53"/>
                  </a:cubicBezTo>
                  <a:cubicBezTo>
                    <a:pt x="28" y="44"/>
                    <a:pt x="36" y="36"/>
                    <a:pt x="46" y="36"/>
                  </a:cubicBezTo>
                  <a:cubicBezTo>
                    <a:pt x="62" y="36"/>
                    <a:pt x="62" y="36"/>
                    <a:pt x="62" y="36"/>
                  </a:cubicBezTo>
                  <a:cubicBezTo>
                    <a:pt x="62" y="148"/>
                    <a:pt x="62" y="148"/>
                    <a:pt x="62" y="148"/>
                  </a:cubicBezTo>
                  <a:cubicBezTo>
                    <a:pt x="46" y="148"/>
                    <a:pt x="46" y="148"/>
                    <a:pt x="46" y="148"/>
                  </a:cubicBezTo>
                  <a:cubicBezTo>
                    <a:pt x="36" y="148"/>
                    <a:pt x="28" y="140"/>
                    <a:pt x="28" y="131"/>
                  </a:cubicBezTo>
                  <a:close/>
                  <a:moveTo>
                    <a:pt x="214" y="131"/>
                  </a:moveTo>
                  <a:cubicBezTo>
                    <a:pt x="214" y="53"/>
                    <a:pt x="214" y="53"/>
                    <a:pt x="214" y="53"/>
                  </a:cubicBezTo>
                  <a:cubicBezTo>
                    <a:pt x="214" y="44"/>
                    <a:pt x="207" y="36"/>
                    <a:pt x="197" y="36"/>
                  </a:cubicBezTo>
                  <a:cubicBezTo>
                    <a:pt x="180" y="36"/>
                    <a:pt x="180" y="36"/>
                    <a:pt x="180" y="36"/>
                  </a:cubicBezTo>
                  <a:cubicBezTo>
                    <a:pt x="180" y="148"/>
                    <a:pt x="180" y="148"/>
                    <a:pt x="180" y="148"/>
                  </a:cubicBezTo>
                  <a:cubicBezTo>
                    <a:pt x="197" y="148"/>
                    <a:pt x="197" y="148"/>
                    <a:pt x="197" y="148"/>
                  </a:cubicBezTo>
                  <a:cubicBezTo>
                    <a:pt x="207" y="148"/>
                    <a:pt x="214" y="140"/>
                    <a:pt x="214" y="131"/>
                  </a:cubicBezTo>
                  <a:close/>
                  <a:moveTo>
                    <a:pt x="154" y="36"/>
                  </a:moveTo>
                  <a:cubicBezTo>
                    <a:pt x="152" y="21"/>
                    <a:pt x="143" y="13"/>
                    <a:pt x="131" y="13"/>
                  </a:cubicBezTo>
                  <a:cubicBezTo>
                    <a:pt x="112" y="13"/>
                    <a:pt x="112" y="13"/>
                    <a:pt x="112" y="13"/>
                  </a:cubicBezTo>
                  <a:cubicBezTo>
                    <a:pt x="100" y="13"/>
                    <a:pt x="91" y="21"/>
                    <a:pt x="89" y="36"/>
                  </a:cubicBezTo>
                  <a:cubicBezTo>
                    <a:pt x="77" y="36"/>
                    <a:pt x="77" y="36"/>
                    <a:pt x="77" y="36"/>
                  </a:cubicBezTo>
                  <a:cubicBezTo>
                    <a:pt x="77" y="148"/>
                    <a:pt x="77" y="148"/>
                    <a:pt x="77" y="148"/>
                  </a:cubicBezTo>
                  <a:cubicBezTo>
                    <a:pt x="166" y="148"/>
                    <a:pt x="166" y="148"/>
                    <a:pt x="166" y="148"/>
                  </a:cubicBezTo>
                  <a:cubicBezTo>
                    <a:pt x="166" y="36"/>
                    <a:pt x="166" y="36"/>
                    <a:pt x="166" y="36"/>
                  </a:cubicBezTo>
                  <a:lnTo>
                    <a:pt x="154" y="36"/>
                  </a:lnTo>
                  <a:close/>
                  <a:moveTo>
                    <a:pt x="101" y="36"/>
                  </a:moveTo>
                  <a:cubicBezTo>
                    <a:pt x="102" y="23"/>
                    <a:pt x="110" y="23"/>
                    <a:pt x="112" y="23"/>
                  </a:cubicBezTo>
                  <a:cubicBezTo>
                    <a:pt x="131" y="23"/>
                    <a:pt x="131" y="23"/>
                    <a:pt x="131" y="23"/>
                  </a:cubicBezTo>
                  <a:cubicBezTo>
                    <a:pt x="137" y="23"/>
                    <a:pt x="141" y="27"/>
                    <a:pt x="142" y="36"/>
                  </a:cubicBezTo>
                  <a:lnTo>
                    <a:pt x="101" y="36"/>
                  </a:lnTo>
                  <a:close/>
                  <a:moveTo>
                    <a:pt x="42" y="187"/>
                  </a:moveTo>
                  <a:cubicBezTo>
                    <a:pt x="28" y="187"/>
                    <a:pt x="17" y="198"/>
                    <a:pt x="17" y="211"/>
                  </a:cubicBezTo>
                  <a:cubicBezTo>
                    <a:pt x="17" y="224"/>
                    <a:pt x="28" y="235"/>
                    <a:pt x="42" y="235"/>
                  </a:cubicBezTo>
                  <a:cubicBezTo>
                    <a:pt x="55" y="235"/>
                    <a:pt x="66" y="224"/>
                    <a:pt x="66" y="211"/>
                  </a:cubicBezTo>
                  <a:cubicBezTo>
                    <a:pt x="66" y="198"/>
                    <a:pt x="55" y="187"/>
                    <a:pt x="42" y="187"/>
                  </a:cubicBezTo>
                  <a:close/>
                  <a:moveTo>
                    <a:pt x="42" y="224"/>
                  </a:moveTo>
                  <a:cubicBezTo>
                    <a:pt x="34" y="224"/>
                    <a:pt x="29" y="218"/>
                    <a:pt x="29" y="211"/>
                  </a:cubicBezTo>
                  <a:cubicBezTo>
                    <a:pt x="29" y="204"/>
                    <a:pt x="34" y="198"/>
                    <a:pt x="42" y="198"/>
                  </a:cubicBezTo>
                  <a:cubicBezTo>
                    <a:pt x="49" y="198"/>
                    <a:pt x="54" y="204"/>
                    <a:pt x="54" y="211"/>
                  </a:cubicBezTo>
                  <a:cubicBezTo>
                    <a:pt x="54" y="218"/>
                    <a:pt x="49" y="224"/>
                    <a:pt x="42" y="224"/>
                  </a:cubicBezTo>
                  <a:close/>
                  <a:moveTo>
                    <a:pt x="202" y="187"/>
                  </a:moveTo>
                  <a:cubicBezTo>
                    <a:pt x="188" y="187"/>
                    <a:pt x="177" y="198"/>
                    <a:pt x="177" y="211"/>
                  </a:cubicBezTo>
                  <a:cubicBezTo>
                    <a:pt x="177" y="224"/>
                    <a:pt x="188" y="235"/>
                    <a:pt x="202" y="235"/>
                  </a:cubicBezTo>
                  <a:cubicBezTo>
                    <a:pt x="215" y="235"/>
                    <a:pt x="226" y="224"/>
                    <a:pt x="226" y="211"/>
                  </a:cubicBezTo>
                  <a:cubicBezTo>
                    <a:pt x="226" y="198"/>
                    <a:pt x="215" y="187"/>
                    <a:pt x="202" y="187"/>
                  </a:cubicBezTo>
                  <a:close/>
                  <a:moveTo>
                    <a:pt x="202" y="224"/>
                  </a:moveTo>
                  <a:cubicBezTo>
                    <a:pt x="194" y="224"/>
                    <a:pt x="189" y="218"/>
                    <a:pt x="189" y="211"/>
                  </a:cubicBezTo>
                  <a:cubicBezTo>
                    <a:pt x="189" y="204"/>
                    <a:pt x="194" y="198"/>
                    <a:pt x="202" y="198"/>
                  </a:cubicBezTo>
                  <a:cubicBezTo>
                    <a:pt x="209" y="198"/>
                    <a:pt x="214" y="204"/>
                    <a:pt x="214" y="211"/>
                  </a:cubicBezTo>
                  <a:cubicBezTo>
                    <a:pt x="214" y="218"/>
                    <a:pt x="209" y="224"/>
                    <a:pt x="202" y="224"/>
                  </a:cubicBezTo>
                  <a:close/>
                  <a:moveTo>
                    <a:pt x="275" y="20"/>
                  </a:moveTo>
                  <a:cubicBezTo>
                    <a:pt x="246" y="36"/>
                    <a:pt x="246" y="36"/>
                    <a:pt x="246" y="36"/>
                  </a:cubicBezTo>
                  <a:cubicBezTo>
                    <a:pt x="246" y="179"/>
                    <a:pt x="246" y="179"/>
                    <a:pt x="246" y="179"/>
                  </a:cubicBezTo>
                  <a:cubicBezTo>
                    <a:pt x="0" y="179"/>
                    <a:pt x="0" y="179"/>
                    <a:pt x="0" y="179"/>
                  </a:cubicBezTo>
                  <a:cubicBezTo>
                    <a:pt x="0" y="140"/>
                    <a:pt x="0" y="140"/>
                    <a:pt x="0" y="140"/>
                  </a:cubicBezTo>
                  <a:cubicBezTo>
                    <a:pt x="19" y="140"/>
                    <a:pt x="19" y="140"/>
                    <a:pt x="19" y="140"/>
                  </a:cubicBezTo>
                  <a:cubicBezTo>
                    <a:pt x="19" y="160"/>
                    <a:pt x="19" y="160"/>
                    <a:pt x="19" y="160"/>
                  </a:cubicBezTo>
                  <a:cubicBezTo>
                    <a:pt x="226" y="160"/>
                    <a:pt x="226" y="160"/>
                    <a:pt x="226" y="160"/>
                  </a:cubicBezTo>
                  <a:cubicBezTo>
                    <a:pt x="226" y="31"/>
                    <a:pt x="226" y="31"/>
                    <a:pt x="226" y="31"/>
                  </a:cubicBezTo>
                  <a:cubicBezTo>
                    <a:pt x="226" y="31"/>
                    <a:pt x="226" y="30"/>
                    <a:pt x="226" y="29"/>
                  </a:cubicBezTo>
                  <a:cubicBezTo>
                    <a:pt x="227" y="26"/>
                    <a:pt x="228" y="23"/>
                    <a:pt x="231" y="22"/>
                  </a:cubicBezTo>
                  <a:cubicBezTo>
                    <a:pt x="266" y="3"/>
                    <a:pt x="266" y="3"/>
                    <a:pt x="266" y="3"/>
                  </a:cubicBezTo>
                  <a:cubicBezTo>
                    <a:pt x="271" y="0"/>
                    <a:pt x="277" y="2"/>
                    <a:pt x="279" y="7"/>
                  </a:cubicBezTo>
                  <a:cubicBezTo>
                    <a:pt x="282" y="12"/>
                    <a:pt x="280" y="17"/>
                    <a:pt x="275" y="20"/>
                  </a:cubicBezTo>
                  <a:close/>
                </a:path>
              </a:pathLst>
            </a:custGeom>
            <a:solidFill>
              <a:schemeClr val="bg1"/>
            </a:solidFill>
            <a:ln>
              <a:noFill/>
            </a:ln>
          </p:spPr>
          <p:txBody>
            <a:bodyPr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文本框 63"/>
            <p:cNvSpPr txBox="1"/>
            <p:nvPr/>
          </p:nvSpPr>
          <p:spPr>
            <a:xfrm>
              <a:off x="7925165" y="3989044"/>
              <a:ext cx="1477034" cy="40011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输入标题</a:t>
              </a:r>
            </a:p>
          </p:txBody>
        </p:sp>
      </p:grpSp>
      <p:sp>
        <p:nvSpPr>
          <p:cNvPr id="31" name="矩形 30"/>
          <p:cNvSpPr/>
          <p:nvPr/>
        </p:nvSpPr>
        <p:spPr>
          <a:xfrm>
            <a:off x="2280569" y="4497096"/>
            <a:ext cx="1849480" cy="1159011"/>
          </a:xfrm>
          <a:prstGeom prst="rect">
            <a:avLst/>
          </a:prstGeom>
        </p:spPr>
        <p:txBody>
          <a:bodyPr wrap="square" lIns="91416" tIns="45708" rIns="91416" bIns="45708">
            <a:spAutoFit/>
          </a:bodyPr>
          <a:lstStyle/>
          <a:p>
            <a:pPr>
              <a:lnSpc>
                <a:spcPct val="130000"/>
              </a:lnSpc>
              <a:spcBef>
                <a:spcPct val="0"/>
              </a:spcBef>
              <a:buNone/>
            </a:pPr>
            <a:r>
              <a:rPr lang="zh-CN" altLang="en-US" sz="1333"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a:t>
            </a:r>
          </a:p>
        </p:txBody>
      </p:sp>
      <p:sp>
        <p:nvSpPr>
          <p:cNvPr id="32" name="矩形 31"/>
          <p:cNvSpPr/>
          <p:nvPr/>
        </p:nvSpPr>
        <p:spPr>
          <a:xfrm>
            <a:off x="4318508" y="4456100"/>
            <a:ext cx="1849480" cy="1159011"/>
          </a:xfrm>
          <a:prstGeom prst="rect">
            <a:avLst/>
          </a:prstGeom>
        </p:spPr>
        <p:txBody>
          <a:bodyPr wrap="square" lIns="91416" tIns="45708" rIns="91416" bIns="45708">
            <a:spAutoFit/>
          </a:bodyPr>
          <a:lstStyle/>
          <a:p>
            <a:pPr>
              <a:lnSpc>
                <a:spcPct val="130000"/>
              </a:lnSpc>
              <a:spcBef>
                <a:spcPct val="0"/>
              </a:spcBef>
              <a:buNone/>
            </a:pPr>
            <a:r>
              <a:rPr lang="zh-CN" altLang="en-US" sz="1333"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a:t>
            </a:r>
          </a:p>
        </p:txBody>
      </p:sp>
      <p:sp>
        <p:nvSpPr>
          <p:cNvPr id="33" name="矩形 32"/>
          <p:cNvSpPr/>
          <p:nvPr/>
        </p:nvSpPr>
        <p:spPr>
          <a:xfrm>
            <a:off x="6311968" y="4456100"/>
            <a:ext cx="1849480" cy="1159011"/>
          </a:xfrm>
          <a:prstGeom prst="rect">
            <a:avLst/>
          </a:prstGeom>
        </p:spPr>
        <p:txBody>
          <a:bodyPr wrap="square" lIns="91416" tIns="45708" rIns="91416" bIns="45708">
            <a:spAutoFit/>
          </a:bodyPr>
          <a:lstStyle/>
          <a:p>
            <a:pPr>
              <a:lnSpc>
                <a:spcPct val="130000"/>
              </a:lnSpc>
              <a:spcBef>
                <a:spcPct val="0"/>
              </a:spcBef>
              <a:buNone/>
            </a:pPr>
            <a:r>
              <a:rPr lang="zh-CN" altLang="en-US" sz="1333"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a:t>
            </a:r>
          </a:p>
        </p:txBody>
      </p:sp>
      <p:sp>
        <p:nvSpPr>
          <p:cNvPr id="34" name="矩形 33"/>
          <p:cNvSpPr/>
          <p:nvPr/>
        </p:nvSpPr>
        <p:spPr>
          <a:xfrm>
            <a:off x="8133939" y="4456100"/>
            <a:ext cx="1849480" cy="1159011"/>
          </a:xfrm>
          <a:prstGeom prst="rect">
            <a:avLst/>
          </a:prstGeom>
        </p:spPr>
        <p:txBody>
          <a:bodyPr wrap="square" lIns="91416" tIns="45708" rIns="91416" bIns="45708">
            <a:spAutoFit/>
          </a:bodyPr>
          <a:lstStyle/>
          <a:p>
            <a:pPr>
              <a:lnSpc>
                <a:spcPct val="130000"/>
              </a:lnSpc>
              <a:spcBef>
                <a:spcPct val="0"/>
              </a:spcBef>
              <a:buNone/>
            </a:pPr>
            <a:r>
              <a:rPr lang="zh-CN" altLang="en-US" sz="1333"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a:t>
            </a:r>
          </a:p>
        </p:txBody>
      </p:sp>
      <p:sp>
        <p:nvSpPr>
          <p:cNvPr id="35" name="矩形 80"/>
          <p:cNvSpPr>
            <a:spLocks noChangeArrowheads="1"/>
          </p:cNvSpPr>
          <p:nvPr/>
        </p:nvSpPr>
        <p:spPr bwMode="auto">
          <a:xfrm>
            <a:off x="834952" y="355104"/>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对责任的理解</a:t>
            </a:r>
          </a:p>
        </p:txBody>
      </p:sp>
    </p:spTree>
    <p:extLst>
      <p:ext uri="{BB962C8B-B14F-4D97-AF65-F5344CB8AC3E}">
        <p14:creationId xmlns:p14="http://schemas.microsoft.com/office/powerpoint/2010/main" val="10666985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 calcmode="lin" valueType="num">
                                      <p:cBhvr>
                                        <p:cTn id="13" dur="500" fill="hold"/>
                                        <p:tgtEl>
                                          <p:spTgt spid="10"/>
                                        </p:tgtEl>
                                        <p:attrNameLst>
                                          <p:attrName>style.rotation</p:attrName>
                                        </p:attrNameLst>
                                      </p:cBhvr>
                                      <p:tavLst>
                                        <p:tav tm="0">
                                          <p:val>
                                            <p:fltVal val="360"/>
                                          </p:val>
                                        </p:tav>
                                        <p:tav tm="100000">
                                          <p:val>
                                            <p:fltVal val="0"/>
                                          </p:val>
                                        </p:tav>
                                      </p:tavLst>
                                    </p:anim>
                                    <p:animEffect transition="in" filter="fade">
                                      <p:cBhvr>
                                        <p:cTn id="14" dur="500"/>
                                        <p:tgtEl>
                                          <p:spTgt spid="10"/>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3000"/>
                                        <p:tgtEl>
                                          <p:spTgt spid="9"/>
                                        </p:tgtEl>
                                      </p:cBhvr>
                                    </p:animEffect>
                                  </p:childTnLst>
                                </p:cTn>
                              </p:par>
                              <p:par>
                                <p:cTn id="19" presetID="49" presetClass="entr" presetSubtype="0" decel="100000" fill="hold" grpId="0" nodeType="withEffect">
                                  <p:stCondLst>
                                    <p:cond delay="25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 calcmode="lin" valueType="num">
                                      <p:cBhvr>
                                        <p:cTn id="23" dur="500" fill="hold"/>
                                        <p:tgtEl>
                                          <p:spTgt spid="12"/>
                                        </p:tgtEl>
                                        <p:attrNameLst>
                                          <p:attrName>style.rotation</p:attrName>
                                        </p:attrNameLst>
                                      </p:cBhvr>
                                      <p:tavLst>
                                        <p:tav tm="0">
                                          <p:val>
                                            <p:fltVal val="360"/>
                                          </p:val>
                                        </p:tav>
                                        <p:tav tm="100000">
                                          <p:val>
                                            <p:fltVal val="0"/>
                                          </p:val>
                                        </p:tav>
                                      </p:tavLst>
                                    </p:anim>
                                    <p:animEffect transition="in" filter="fade">
                                      <p:cBhvr>
                                        <p:cTn id="24" dur="500"/>
                                        <p:tgtEl>
                                          <p:spTgt spid="12"/>
                                        </p:tgtEl>
                                      </p:cBhvr>
                                    </p:animEffect>
                                  </p:childTnLst>
                                </p:cTn>
                              </p:par>
                              <p:par>
                                <p:cTn id="25" presetID="49" presetClass="entr" presetSubtype="0" decel="100000" fill="hold" grpId="0" nodeType="withEffect">
                                  <p:stCondLst>
                                    <p:cond delay="75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 calcmode="lin" valueType="num">
                                      <p:cBhvr>
                                        <p:cTn id="29" dur="500" fill="hold"/>
                                        <p:tgtEl>
                                          <p:spTgt spid="13"/>
                                        </p:tgtEl>
                                        <p:attrNameLst>
                                          <p:attrName>style.rotation</p:attrName>
                                        </p:attrNameLst>
                                      </p:cBhvr>
                                      <p:tavLst>
                                        <p:tav tm="0">
                                          <p:val>
                                            <p:fltVal val="360"/>
                                          </p:val>
                                        </p:tav>
                                        <p:tav tm="100000">
                                          <p:val>
                                            <p:fltVal val="0"/>
                                          </p:val>
                                        </p:tav>
                                      </p:tavLst>
                                    </p:anim>
                                    <p:animEffect transition="in" filter="fade">
                                      <p:cBhvr>
                                        <p:cTn id="30" dur="500"/>
                                        <p:tgtEl>
                                          <p:spTgt spid="13"/>
                                        </p:tgtEl>
                                      </p:cBhvr>
                                    </p:animEffect>
                                  </p:childTnLst>
                                </p:cTn>
                              </p:par>
                              <p:par>
                                <p:cTn id="31" presetID="49" presetClass="entr" presetSubtype="0" decel="100000" fill="hold" grpId="0" nodeType="withEffect">
                                  <p:stCondLst>
                                    <p:cond delay="1250"/>
                                  </p:stCondLst>
                                  <p:childTnLst>
                                    <p:set>
                                      <p:cBhvr>
                                        <p:cTn id="32" dur="1" fill="hold">
                                          <p:stCondLst>
                                            <p:cond delay="0"/>
                                          </p:stCondLst>
                                        </p:cTn>
                                        <p:tgtEl>
                                          <p:spTgt spid="14"/>
                                        </p:tgtEl>
                                        <p:attrNameLst>
                                          <p:attrName>style.visibility</p:attrName>
                                        </p:attrNameLst>
                                      </p:cBhvr>
                                      <p:to>
                                        <p:strVal val="visible"/>
                                      </p:to>
                                    </p:set>
                                    <p:anim calcmode="lin" valueType="num">
                                      <p:cBhvr>
                                        <p:cTn id="33" dur="500" fill="hold"/>
                                        <p:tgtEl>
                                          <p:spTgt spid="14"/>
                                        </p:tgtEl>
                                        <p:attrNameLst>
                                          <p:attrName>ppt_w</p:attrName>
                                        </p:attrNameLst>
                                      </p:cBhvr>
                                      <p:tavLst>
                                        <p:tav tm="0">
                                          <p:val>
                                            <p:fltVal val="0"/>
                                          </p:val>
                                        </p:tav>
                                        <p:tav tm="100000">
                                          <p:val>
                                            <p:strVal val="#ppt_w"/>
                                          </p:val>
                                        </p:tav>
                                      </p:tavLst>
                                    </p:anim>
                                    <p:anim calcmode="lin" valueType="num">
                                      <p:cBhvr>
                                        <p:cTn id="34" dur="500" fill="hold"/>
                                        <p:tgtEl>
                                          <p:spTgt spid="14"/>
                                        </p:tgtEl>
                                        <p:attrNameLst>
                                          <p:attrName>ppt_h</p:attrName>
                                        </p:attrNameLst>
                                      </p:cBhvr>
                                      <p:tavLst>
                                        <p:tav tm="0">
                                          <p:val>
                                            <p:fltVal val="0"/>
                                          </p:val>
                                        </p:tav>
                                        <p:tav tm="100000">
                                          <p:val>
                                            <p:strVal val="#ppt_h"/>
                                          </p:val>
                                        </p:tav>
                                      </p:tavLst>
                                    </p:anim>
                                    <p:anim calcmode="lin" valueType="num">
                                      <p:cBhvr>
                                        <p:cTn id="35" dur="500" fill="hold"/>
                                        <p:tgtEl>
                                          <p:spTgt spid="14"/>
                                        </p:tgtEl>
                                        <p:attrNameLst>
                                          <p:attrName>style.rotation</p:attrName>
                                        </p:attrNameLst>
                                      </p:cBhvr>
                                      <p:tavLst>
                                        <p:tav tm="0">
                                          <p:val>
                                            <p:fltVal val="360"/>
                                          </p:val>
                                        </p:tav>
                                        <p:tav tm="100000">
                                          <p:val>
                                            <p:fltVal val="0"/>
                                          </p:val>
                                        </p:tav>
                                      </p:tavLst>
                                    </p:anim>
                                    <p:animEffect transition="in" filter="fade">
                                      <p:cBhvr>
                                        <p:cTn id="36" dur="500"/>
                                        <p:tgtEl>
                                          <p:spTgt spid="14"/>
                                        </p:tgtEl>
                                      </p:cBhvr>
                                    </p:animEffect>
                                  </p:childTnLst>
                                </p:cTn>
                              </p:par>
                              <p:par>
                                <p:cTn id="37" presetID="49" presetClass="entr" presetSubtype="0" decel="100000" fill="hold" grpId="0" nodeType="withEffect">
                                  <p:stCondLst>
                                    <p:cond delay="1750"/>
                                  </p:stCondLst>
                                  <p:childTnLst>
                                    <p:set>
                                      <p:cBhvr>
                                        <p:cTn id="38" dur="1" fill="hold">
                                          <p:stCondLst>
                                            <p:cond delay="0"/>
                                          </p:stCondLst>
                                        </p:cTn>
                                        <p:tgtEl>
                                          <p:spTgt spid="15"/>
                                        </p:tgtEl>
                                        <p:attrNameLst>
                                          <p:attrName>style.visibility</p:attrName>
                                        </p:attrNameLst>
                                      </p:cBhvr>
                                      <p:to>
                                        <p:strVal val="visible"/>
                                      </p:to>
                                    </p:set>
                                    <p:anim calcmode="lin" valueType="num">
                                      <p:cBhvr>
                                        <p:cTn id="39" dur="500" fill="hold"/>
                                        <p:tgtEl>
                                          <p:spTgt spid="15"/>
                                        </p:tgtEl>
                                        <p:attrNameLst>
                                          <p:attrName>ppt_w</p:attrName>
                                        </p:attrNameLst>
                                      </p:cBhvr>
                                      <p:tavLst>
                                        <p:tav tm="0">
                                          <p:val>
                                            <p:fltVal val="0"/>
                                          </p:val>
                                        </p:tav>
                                        <p:tav tm="100000">
                                          <p:val>
                                            <p:strVal val="#ppt_w"/>
                                          </p:val>
                                        </p:tav>
                                      </p:tavLst>
                                    </p:anim>
                                    <p:anim calcmode="lin" valueType="num">
                                      <p:cBhvr>
                                        <p:cTn id="40" dur="500" fill="hold"/>
                                        <p:tgtEl>
                                          <p:spTgt spid="15"/>
                                        </p:tgtEl>
                                        <p:attrNameLst>
                                          <p:attrName>ppt_h</p:attrName>
                                        </p:attrNameLst>
                                      </p:cBhvr>
                                      <p:tavLst>
                                        <p:tav tm="0">
                                          <p:val>
                                            <p:fltVal val="0"/>
                                          </p:val>
                                        </p:tav>
                                        <p:tav tm="100000">
                                          <p:val>
                                            <p:strVal val="#ppt_h"/>
                                          </p:val>
                                        </p:tav>
                                      </p:tavLst>
                                    </p:anim>
                                    <p:anim calcmode="lin" valueType="num">
                                      <p:cBhvr>
                                        <p:cTn id="41" dur="500" fill="hold"/>
                                        <p:tgtEl>
                                          <p:spTgt spid="15"/>
                                        </p:tgtEl>
                                        <p:attrNameLst>
                                          <p:attrName>style.rotation</p:attrName>
                                        </p:attrNameLst>
                                      </p:cBhvr>
                                      <p:tavLst>
                                        <p:tav tm="0">
                                          <p:val>
                                            <p:fltVal val="360"/>
                                          </p:val>
                                        </p:tav>
                                        <p:tav tm="100000">
                                          <p:val>
                                            <p:fltVal val="0"/>
                                          </p:val>
                                        </p:tav>
                                      </p:tavLst>
                                    </p:anim>
                                    <p:animEffect transition="in" filter="fade">
                                      <p:cBhvr>
                                        <p:cTn id="42" dur="500"/>
                                        <p:tgtEl>
                                          <p:spTgt spid="15"/>
                                        </p:tgtEl>
                                      </p:cBhvr>
                                    </p:animEffect>
                                  </p:childTnLst>
                                </p:cTn>
                              </p:par>
                              <p:par>
                                <p:cTn id="43" presetID="49" presetClass="entr" presetSubtype="0" decel="100000" fill="hold" grpId="0" nodeType="withEffect">
                                  <p:stCondLst>
                                    <p:cond delay="2250"/>
                                  </p:stCondLst>
                                  <p:childTnLst>
                                    <p:set>
                                      <p:cBhvr>
                                        <p:cTn id="44" dur="1" fill="hold">
                                          <p:stCondLst>
                                            <p:cond delay="0"/>
                                          </p:stCondLst>
                                        </p:cTn>
                                        <p:tgtEl>
                                          <p:spTgt spid="11"/>
                                        </p:tgtEl>
                                        <p:attrNameLst>
                                          <p:attrName>style.visibility</p:attrName>
                                        </p:attrNameLst>
                                      </p:cBhvr>
                                      <p:to>
                                        <p:strVal val="visible"/>
                                      </p:to>
                                    </p:set>
                                    <p:anim calcmode="lin" valueType="num">
                                      <p:cBhvr>
                                        <p:cTn id="45" dur="500" fill="hold"/>
                                        <p:tgtEl>
                                          <p:spTgt spid="11"/>
                                        </p:tgtEl>
                                        <p:attrNameLst>
                                          <p:attrName>ppt_w</p:attrName>
                                        </p:attrNameLst>
                                      </p:cBhvr>
                                      <p:tavLst>
                                        <p:tav tm="0">
                                          <p:val>
                                            <p:fltVal val="0"/>
                                          </p:val>
                                        </p:tav>
                                        <p:tav tm="100000">
                                          <p:val>
                                            <p:strVal val="#ppt_w"/>
                                          </p:val>
                                        </p:tav>
                                      </p:tavLst>
                                    </p:anim>
                                    <p:anim calcmode="lin" valueType="num">
                                      <p:cBhvr>
                                        <p:cTn id="46" dur="500" fill="hold"/>
                                        <p:tgtEl>
                                          <p:spTgt spid="11"/>
                                        </p:tgtEl>
                                        <p:attrNameLst>
                                          <p:attrName>ppt_h</p:attrName>
                                        </p:attrNameLst>
                                      </p:cBhvr>
                                      <p:tavLst>
                                        <p:tav tm="0">
                                          <p:val>
                                            <p:fltVal val="0"/>
                                          </p:val>
                                        </p:tav>
                                        <p:tav tm="100000">
                                          <p:val>
                                            <p:strVal val="#ppt_h"/>
                                          </p:val>
                                        </p:tav>
                                      </p:tavLst>
                                    </p:anim>
                                    <p:anim calcmode="lin" valueType="num">
                                      <p:cBhvr>
                                        <p:cTn id="47" dur="500" fill="hold"/>
                                        <p:tgtEl>
                                          <p:spTgt spid="11"/>
                                        </p:tgtEl>
                                        <p:attrNameLst>
                                          <p:attrName>style.rotation</p:attrName>
                                        </p:attrNameLst>
                                      </p:cBhvr>
                                      <p:tavLst>
                                        <p:tav tm="0">
                                          <p:val>
                                            <p:fltVal val="360"/>
                                          </p:val>
                                        </p:tav>
                                        <p:tav tm="100000">
                                          <p:val>
                                            <p:fltVal val="0"/>
                                          </p:val>
                                        </p:tav>
                                      </p:tavLst>
                                    </p:anim>
                                    <p:animEffect transition="in" filter="fade">
                                      <p:cBhvr>
                                        <p:cTn id="48" dur="500"/>
                                        <p:tgtEl>
                                          <p:spTgt spid="11"/>
                                        </p:tgtEl>
                                      </p:cBhvr>
                                    </p:animEffect>
                                  </p:childTnLst>
                                </p:cTn>
                              </p:par>
                            </p:childTnLst>
                          </p:cTn>
                        </p:par>
                        <p:par>
                          <p:cTn id="49" fill="hold">
                            <p:stCondLst>
                              <p:cond delay="4000"/>
                            </p:stCondLst>
                            <p:childTnLst>
                              <p:par>
                                <p:cTn id="50" presetID="42" presetClass="entr" presetSubtype="0" fill="hold"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childTnLst>
                          </p:cTn>
                        </p:par>
                        <p:par>
                          <p:cTn id="55" fill="hold">
                            <p:stCondLst>
                              <p:cond delay="5000"/>
                            </p:stCondLst>
                            <p:childTnLst>
                              <p:par>
                                <p:cTn id="56" presetID="42" presetClass="entr" presetSubtype="0" fill="hold" nodeType="after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1000"/>
                                        <p:tgtEl>
                                          <p:spTgt spid="20"/>
                                        </p:tgtEl>
                                      </p:cBhvr>
                                    </p:animEffect>
                                    <p:anim calcmode="lin" valueType="num">
                                      <p:cBhvr>
                                        <p:cTn id="59" dur="1000" fill="hold"/>
                                        <p:tgtEl>
                                          <p:spTgt spid="20"/>
                                        </p:tgtEl>
                                        <p:attrNameLst>
                                          <p:attrName>ppt_x</p:attrName>
                                        </p:attrNameLst>
                                      </p:cBhvr>
                                      <p:tavLst>
                                        <p:tav tm="0">
                                          <p:val>
                                            <p:strVal val="#ppt_x"/>
                                          </p:val>
                                        </p:tav>
                                        <p:tav tm="100000">
                                          <p:val>
                                            <p:strVal val="#ppt_x"/>
                                          </p:val>
                                        </p:tav>
                                      </p:tavLst>
                                    </p:anim>
                                    <p:anim calcmode="lin" valueType="num">
                                      <p:cBhvr>
                                        <p:cTn id="60" dur="1000" fill="hold"/>
                                        <p:tgtEl>
                                          <p:spTgt spid="20"/>
                                        </p:tgtEl>
                                        <p:attrNameLst>
                                          <p:attrName>ppt_y</p:attrName>
                                        </p:attrNameLst>
                                      </p:cBhvr>
                                      <p:tavLst>
                                        <p:tav tm="0">
                                          <p:val>
                                            <p:strVal val="#ppt_y+.1"/>
                                          </p:val>
                                        </p:tav>
                                        <p:tav tm="100000">
                                          <p:val>
                                            <p:strVal val="#ppt_y"/>
                                          </p:val>
                                        </p:tav>
                                      </p:tavLst>
                                    </p:anim>
                                  </p:childTnLst>
                                </p:cTn>
                              </p:par>
                            </p:childTnLst>
                          </p:cTn>
                        </p:par>
                        <p:par>
                          <p:cTn id="61" fill="hold">
                            <p:stCondLst>
                              <p:cond delay="6000"/>
                            </p:stCondLst>
                            <p:childTnLst>
                              <p:par>
                                <p:cTn id="62" presetID="42" presetClass="entr" presetSubtype="0" fill="hold" nodeType="after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fade">
                                      <p:cBhvr>
                                        <p:cTn id="64" dur="1000"/>
                                        <p:tgtEl>
                                          <p:spTgt spid="5"/>
                                        </p:tgtEl>
                                      </p:cBhvr>
                                    </p:animEffect>
                                    <p:anim calcmode="lin" valueType="num">
                                      <p:cBhvr>
                                        <p:cTn id="65" dur="1000" fill="hold"/>
                                        <p:tgtEl>
                                          <p:spTgt spid="5"/>
                                        </p:tgtEl>
                                        <p:attrNameLst>
                                          <p:attrName>ppt_x</p:attrName>
                                        </p:attrNameLst>
                                      </p:cBhvr>
                                      <p:tavLst>
                                        <p:tav tm="0">
                                          <p:val>
                                            <p:strVal val="#ppt_x"/>
                                          </p:val>
                                        </p:tav>
                                        <p:tav tm="100000">
                                          <p:val>
                                            <p:strVal val="#ppt_x"/>
                                          </p:val>
                                        </p:tav>
                                      </p:tavLst>
                                    </p:anim>
                                    <p:anim calcmode="lin" valueType="num">
                                      <p:cBhvr>
                                        <p:cTn id="66" dur="1000" fill="hold"/>
                                        <p:tgtEl>
                                          <p:spTgt spid="5"/>
                                        </p:tgtEl>
                                        <p:attrNameLst>
                                          <p:attrName>ppt_y</p:attrName>
                                        </p:attrNameLst>
                                      </p:cBhvr>
                                      <p:tavLst>
                                        <p:tav tm="0">
                                          <p:val>
                                            <p:strVal val="#ppt_y+.1"/>
                                          </p:val>
                                        </p:tav>
                                        <p:tav tm="100000">
                                          <p:val>
                                            <p:strVal val="#ppt_y"/>
                                          </p:val>
                                        </p:tav>
                                      </p:tavLst>
                                    </p:anim>
                                  </p:childTnLst>
                                </p:cTn>
                              </p:par>
                            </p:childTnLst>
                          </p:cTn>
                        </p:par>
                        <p:par>
                          <p:cTn id="67" fill="hold">
                            <p:stCondLst>
                              <p:cond delay="7000"/>
                            </p:stCondLst>
                            <p:childTnLst>
                              <p:par>
                                <p:cTn id="68" presetID="42" presetClass="entr" presetSubtype="0" fill="hold" nodeType="after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1000"/>
                                        <p:tgtEl>
                                          <p:spTgt spid="27"/>
                                        </p:tgtEl>
                                      </p:cBhvr>
                                    </p:animEffect>
                                    <p:anim calcmode="lin" valueType="num">
                                      <p:cBhvr>
                                        <p:cTn id="71" dur="1000" fill="hold"/>
                                        <p:tgtEl>
                                          <p:spTgt spid="27"/>
                                        </p:tgtEl>
                                        <p:attrNameLst>
                                          <p:attrName>ppt_x</p:attrName>
                                        </p:attrNameLst>
                                      </p:cBhvr>
                                      <p:tavLst>
                                        <p:tav tm="0">
                                          <p:val>
                                            <p:strVal val="#ppt_x"/>
                                          </p:val>
                                        </p:tav>
                                        <p:tav tm="100000">
                                          <p:val>
                                            <p:strVal val="#ppt_x"/>
                                          </p:val>
                                        </p:tav>
                                      </p:tavLst>
                                    </p:anim>
                                    <p:anim calcmode="lin" valueType="num">
                                      <p:cBhvr>
                                        <p:cTn id="72" dur="1000" fill="hold"/>
                                        <p:tgtEl>
                                          <p:spTgt spid="27"/>
                                        </p:tgtEl>
                                        <p:attrNameLst>
                                          <p:attrName>ppt_y</p:attrName>
                                        </p:attrNameLst>
                                      </p:cBhvr>
                                      <p:tavLst>
                                        <p:tav tm="0">
                                          <p:val>
                                            <p:strVal val="#ppt_y+.1"/>
                                          </p:val>
                                        </p:tav>
                                        <p:tav tm="100000">
                                          <p:val>
                                            <p:strVal val="#ppt_y"/>
                                          </p:val>
                                        </p:tav>
                                      </p:tavLst>
                                    </p:anim>
                                  </p:childTnLst>
                                </p:cTn>
                              </p:par>
                              <p:par>
                                <p:cTn id="73" presetID="53" presetClass="entr" presetSubtype="16" fill="hold" grpId="0" nodeType="withEffect">
                                  <p:stCondLst>
                                    <p:cond delay="500"/>
                                  </p:stCondLst>
                                  <p:childTnLst>
                                    <p:set>
                                      <p:cBhvr>
                                        <p:cTn id="74" dur="1" fill="hold">
                                          <p:stCondLst>
                                            <p:cond delay="0"/>
                                          </p:stCondLst>
                                        </p:cTn>
                                        <p:tgtEl>
                                          <p:spTgt spid="31"/>
                                        </p:tgtEl>
                                        <p:attrNameLst>
                                          <p:attrName>style.visibility</p:attrName>
                                        </p:attrNameLst>
                                      </p:cBhvr>
                                      <p:to>
                                        <p:strVal val="visible"/>
                                      </p:to>
                                    </p:set>
                                    <p:anim calcmode="lin" valueType="num">
                                      <p:cBhvr>
                                        <p:cTn id="75" dur="500" fill="hold"/>
                                        <p:tgtEl>
                                          <p:spTgt spid="31"/>
                                        </p:tgtEl>
                                        <p:attrNameLst>
                                          <p:attrName>ppt_w</p:attrName>
                                        </p:attrNameLst>
                                      </p:cBhvr>
                                      <p:tavLst>
                                        <p:tav tm="0">
                                          <p:val>
                                            <p:fltVal val="0"/>
                                          </p:val>
                                        </p:tav>
                                        <p:tav tm="100000">
                                          <p:val>
                                            <p:strVal val="#ppt_w"/>
                                          </p:val>
                                        </p:tav>
                                      </p:tavLst>
                                    </p:anim>
                                    <p:anim calcmode="lin" valueType="num">
                                      <p:cBhvr>
                                        <p:cTn id="76" dur="500" fill="hold"/>
                                        <p:tgtEl>
                                          <p:spTgt spid="31"/>
                                        </p:tgtEl>
                                        <p:attrNameLst>
                                          <p:attrName>ppt_h</p:attrName>
                                        </p:attrNameLst>
                                      </p:cBhvr>
                                      <p:tavLst>
                                        <p:tav tm="0">
                                          <p:val>
                                            <p:fltVal val="0"/>
                                          </p:val>
                                        </p:tav>
                                        <p:tav tm="100000">
                                          <p:val>
                                            <p:strVal val="#ppt_h"/>
                                          </p:val>
                                        </p:tav>
                                      </p:tavLst>
                                    </p:anim>
                                    <p:animEffect transition="in" filter="fade">
                                      <p:cBhvr>
                                        <p:cTn id="77" dur="500"/>
                                        <p:tgtEl>
                                          <p:spTgt spid="31"/>
                                        </p:tgtEl>
                                      </p:cBhvr>
                                    </p:animEffect>
                                  </p:childTnLst>
                                </p:cTn>
                              </p:par>
                              <p:par>
                                <p:cTn id="78" presetID="53" presetClass="entr" presetSubtype="16" fill="hold" grpId="0" nodeType="withEffect">
                                  <p:stCondLst>
                                    <p:cond delay="500"/>
                                  </p:stCondLst>
                                  <p:childTnLst>
                                    <p:set>
                                      <p:cBhvr>
                                        <p:cTn id="79" dur="1" fill="hold">
                                          <p:stCondLst>
                                            <p:cond delay="0"/>
                                          </p:stCondLst>
                                        </p:cTn>
                                        <p:tgtEl>
                                          <p:spTgt spid="32"/>
                                        </p:tgtEl>
                                        <p:attrNameLst>
                                          <p:attrName>style.visibility</p:attrName>
                                        </p:attrNameLst>
                                      </p:cBhvr>
                                      <p:to>
                                        <p:strVal val="visible"/>
                                      </p:to>
                                    </p:set>
                                    <p:anim calcmode="lin" valueType="num">
                                      <p:cBhvr>
                                        <p:cTn id="80" dur="500" fill="hold"/>
                                        <p:tgtEl>
                                          <p:spTgt spid="32"/>
                                        </p:tgtEl>
                                        <p:attrNameLst>
                                          <p:attrName>ppt_w</p:attrName>
                                        </p:attrNameLst>
                                      </p:cBhvr>
                                      <p:tavLst>
                                        <p:tav tm="0">
                                          <p:val>
                                            <p:fltVal val="0"/>
                                          </p:val>
                                        </p:tav>
                                        <p:tav tm="100000">
                                          <p:val>
                                            <p:strVal val="#ppt_w"/>
                                          </p:val>
                                        </p:tav>
                                      </p:tavLst>
                                    </p:anim>
                                    <p:anim calcmode="lin" valueType="num">
                                      <p:cBhvr>
                                        <p:cTn id="81" dur="500" fill="hold"/>
                                        <p:tgtEl>
                                          <p:spTgt spid="32"/>
                                        </p:tgtEl>
                                        <p:attrNameLst>
                                          <p:attrName>ppt_h</p:attrName>
                                        </p:attrNameLst>
                                      </p:cBhvr>
                                      <p:tavLst>
                                        <p:tav tm="0">
                                          <p:val>
                                            <p:fltVal val="0"/>
                                          </p:val>
                                        </p:tav>
                                        <p:tav tm="100000">
                                          <p:val>
                                            <p:strVal val="#ppt_h"/>
                                          </p:val>
                                        </p:tav>
                                      </p:tavLst>
                                    </p:anim>
                                    <p:animEffect transition="in" filter="fade">
                                      <p:cBhvr>
                                        <p:cTn id="82" dur="500"/>
                                        <p:tgtEl>
                                          <p:spTgt spid="32"/>
                                        </p:tgtEl>
                                      </p:cBhvr>
                                    </p:animEffect>
                                  </p:childTnLst>
                                </p:cTn>
                              </p:par>
                              <p:par>
                                <p:cTn id="83" presetID="53" presetClass="entr" presetSubtype="16" fill="hold" grpId="0" nodeType="withEffect">
                                  <p:stCondLst>
                                    <p:cond delay="500"/>
                                  </p:stCondLst>
                                  <p:childTnLst>
                                    <p:set>
                                      <p:cBhvr>
                                        <p:cTn id="84" dur="1" fill="hold">
                                          <p:stCondLst>
                                            <p:cond delay="0"/>
                                          </p:stCondLst>
                                        </p:cTn>
                                        <p:tgtEl>
                                          <p:spTgt spid="33"/>
                                        </p:tgtEl>
                                        <p:attrNameLst>
                                          <p:attrName>style.visibility</p:attrName>
                                        </p:attrNameLst>
                                      </p:cBhvr>
                                      <p:to>
                                        <p:strVal val="visible"/>
                                      </p:to>
                                    </p:set>
                                    <p:anim calcmode="lin" valueType="num">
                                      <p:cBhvr>
                                        <p:cTn id="85" dur="500" fill="hold"/>
                                        <p:tgtEl>
                                          <p:spTgt spid="33"/>
                                        </p:tgtEl>
                                        <p:attrNameLst>
                                          <p:attrName>ppt_w</p:attrName>
                                        </p:attrNameLst>
                                      </p:cBhvr>
                                      <p:tavLst>
                                        <p:tav tm="0">
                                          <p:val>
                                            <p:fltVal val="0"/>
                                          </p:val>
                                        </p:tav>
                                        <p:tav tm="100000">
                                          <p:val>
                                            <p:strVal val="#ppt_w"/>
                                          </p:val>
                                        </p:tav>
                                      </p:tavLst>
                                    </p:anim>
                                    <p:anim calcmode="lin" valueType="num">
                                      <p:cBhvr>
                                        <p:cTn id="86" dur="500" fill="hold"/>
                                        <p:tgtEl>
                                          <p:spTgt spid="33"/>
                                        </p:tgtEl>
                                        <p:attrNameLst>
                                          <p:attrName>ppt_h</p:attrName>
                                        </p:attrNameLst>
                                      </p:cBhvr>
                                      <p:tavLst>
                                        <p:tav tm="0">
                                          <p:val>
                                            <p:fltVal val="0"/>
                                          </p:val>
                                        </p:tav>
                                        <p:tav tm="100000">
                                          <p:val>
                                            <p:strVal val="#ppt_h"/>
                                          </p:val>
                                        </p:tav>
                                      </p:tavLst>
                                    </p:anim>
                                    <p:animEffect transition="in" filter="fade">
                                      <p:cBhvr>
                                        <p:cTn id="87" dur="500"/>
                                        <p:tgtEl>
                                          <p:spTgt spid="33"/>
                                        </p:tgtEl>
                                      </p:cBhvr>
                                    </p:animEffect>
                                  </p:childTnLst>
                                </p:cTn>
                              </p:par>
                              <p:par>
                                <p:cTn id="88" presetID="53" presetClass="entr" presetSubtype="16" fill="hold" grpId="0" nodeType="withEffect">
                                  <p:stCondLst>
                                    <p:cond delay="500"/>
                                  </p:stCondLst>
                                  <p:childTnLst>
                                    <p:set>
                                      <p:cBhvr>
                                        <p:cTn id="89" dur="1" fill="hold">
                                          <p:stCondLst>
                                            <p:cond delay="0"/>
                                          </p:stCondLst>
                                        </p:cTn>
                                        <p:tgtEl>
                                          <p:spTgt spid="34"/>
                                        </p:tgtEl>
                                        <p:attrNameLst>
                                          <p:attrName>style.visibility</p:attrName>
                                        </p:attrNameLst>
                                      </p:cBhvr>
                                      <p:to>
                                        <p:strVal val="visible"/>
                                      </p:to>
                                    </p:set>
                                    <p:anim calcmode="lin" valueType="num">
                                      <p:cBhvr>
                                        <p:cTn id="90" dur="500" fill="hold"/>
                                        <p:tgtEl>
                                          <p:spTgt spid="34"/>
                                        </p:tgtEl>
                                        <p:attrNameLst>
                                          <p:attrName>ppt_w</p:attrName>
                                        </p:attrNameLst>
                                      </p:cBhvr>
                                      <p:tavLst>
                                        <p:tav tm="0">
                                          <p:val>
                                            <p:fltVal val="0"/>
                                          </p:val>
                                        </p:tav>
                                        <p:tav tm="100000">
                                          <p:val>
                                            <p:strVal val="#ppt_w"/>
                                          </p:val>
                                        </p:tav>
                                      </p:tavLst>
                                    </p:anim>
                                    <p:anim calcmode="lin" valueType="num">
                                      <p:cBhvr>
                                        <p:cTn id="91" dur="500" fill="hold"/>
                                        <p:tgtEl>
                                          <p:spTgt spid="34"/>
                                        </p:tgtEl>
                                        <p:attrNameLst>
                                          <p:attrName>ppt_h</p:attrName>
                                        </p:attrNameLst>
                                      </p:cBhvr>
                                      <p:tavLst>
                                        <p:tav tm="0">
                                          <p:val>
                                            <p:fltVal val="0"/>
                                          </p:val>
                                        </p:tav>
                                        <p:tav tm="100000">
                                          <p:val>
                                            <p:strVal val="#ppt_h"/>
                                          </p:val>
                                        </p:tav>
                                      </p:tavLst>
                                    </p:anim>
                                    <p:animEffect transition="in" filter="fade">
                                      <p:cBhvr>
                                        <p:cTn id="9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31" grpId="0"/>
      <p:bldP spid="32" grpId="0"/>
      <p:bldP spid="33" grpId="0"/>
      <p:bldP spid="34" grpId="0"/>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hevron 2"/>
          <p:cNvSpPr/>
          <p:nvPr/>
        </p:nvSpPr>
        <p:spPr bwMode="auto">
          <a:xfrm>
            <a:off x="5872398" y="2492992"/>
            <a:ext cx="401167" cy="678991"/>
          </a:xfrm>
          <a:prstGeom prst="chevron">
            <a:avLst/>
          </a:prstGeom>
          <a:solidFill>
            <a:srgbClr val="ED5858"/>
          </a:solidFill>
          <a:ln>
            <a:noFill/>
          </a:ln>
          <a:effectLst/>
        </p:spPr>
        <p:txBody>
          <a:bodyPr vert="horz" wrap="square" lIns="121944" tIns="60972" rIns="121944" bIns="60972" numCol="1" rtlCol="0" anchor="t" anchorCtr="0" compatLnSpc="1">
            <a:prstTxWarp prst="textNoShape">
              <a:avLst/>
            </a:prstTxWarp>
          </a:bodyPr>
          <a:lstStyle/>
          <a:p>
            <a:pPr defTabSz="1219414"/>
            <a:endParaRPr lang="en-US" sz="7466">
              <a:solidFill>
                <a:schemeClr val="tx1">
                  <a:lumMod val="75000"/>
                  <a:lumOff val="25000"/>
                </a:schemeClr>
              </a:solidFill>
              <a:latin typeface="Gill Sans" charset="0"/>
              <a:ea typeface="ヒラギノ角ゴ ProN W3" charset="0"/>
              <a:cs typeface="ヒラギノ角ゴ ProN W3" charset="0"/>
              <a:sym typeface="Gill Sans" charset="0"/>
            </a:endParaRPr>
          </a:p>
        </p:txBody>
      </p:sp>
      <p:sp>
        <p:nvSpPr>
          <p:cNvPr id="9" name="Oval 51"/>
          <p:cNvSpPr/>
          <p:nvPr/>
        </p:nvSpPr>
        <p:spPr bwMode="auto">
          <a:xfrm>
            <a:off x="1398073" y="1844865"/>
            <a:ext cx="1913260" cy="1913519"/>
          </a:xfrm>
          <a:prstGeom prst="ellipse">
            <a:avLst/>
          </a:prstGeom>
          <a:blipFill dpi="0" rotWithShape="1">
            <a:blip r:embed="rId3" cstate="screen">
              <a:extLst>
                <a:ext uri="{28A0092B-C50C-407E-A947-70E740481C1C}">
                  <a14:useLocalDpi xmlns:a14="http://schemas.microsoft.com/office/drawing/2010/main"/>
                </a:ext>
              </a:extLst>
            </a:blip>
            <a:srcRect/>
            <a:stretch>
              <a:fillRect/>
            </a:stretch>
          </a:blipFill>
          <a:ln w="101600" cmpd="sng">
            <a:noFill/>
          </a:ln>
          <a:effectLst/>
        </p:spPr>
        <p:txBody>
          <a:bodyPr vert="horz" wrap="square" lIns="121944" tIns="60972" rIns="121944" bIns="60972" numCol="1" rtlCol="0" anchor="t" anchorCtr="0" compatLnSpc="1">
            <a:prstTxWarp prst="textNoShape">
              <a:avLst/>
            </a:prstTxWarp>
          </a:bodyPr>
          <a:lstStyle/>
          <a:p>
            <a:pPr defTabSz="1219414"/>
            <a:endParaRPr lang="en-US" sz="7466">
              <a:solidFill>
                <a:schemeClr val="tx1">
                  <a:lumMod val="75000"/>
                  <a:lumOff val="25000"/>
                </a:schemeClr>
              </a:solidFill>
              <a:latin typeface="Gill Sans" charset="0"/>
              <a:ea typeface="ヒラギノ角ゴ ProN W3" charset="0"/>
              <a:cs typeface="ヒラギノ角ゴ ProN W3" charset="0"/>
              <a:sym typeface="Gill Sans" charset="0"/>
            </a:endParaRPr>
          </a:p>
        </p:txBody>
      </p:sp>
      <p:sp>
        <p:nvSpPr>
          <p:cNvPr id="10" name="Oval 65"/>
          <p:cNvSpPr/>
          <p:nvPr/>
        </p:nvSpPr>
        <p:spPr bwMode="auto">
          <a:xfrm>
            <a:off x="3899286" y="1844865"/>
            <a:ext cx="1913260" cy="1913519"/>
          </a:xfrm>
          <a:prstGeom prst="ellipse">
            <a:avLst/>
          </a:prstGeom>
          <a:blipFill dpi="0" rotWithShape="1">
            <a:blip r:embed="rId4" cstate="screen">
              <a:extLst>
                <a:ext uri="{28A0092B-C50C-407E-A947-70E740481C1C}">
                  <a14:useLocalDpi xmlns:a14="http://schemas.microsoft.com/office/drawing/2010/main"/>
                </a:ext>
              </a:extLst>
            </a:blip>
            <a:srcRect/>
            <a:stretch>
              <a:fillRect/>
            </a:stretch>
          </a:blipFill>
          <a:ln w="101600" cmpd="sng">
            <a:noFill/>
          </a:ln>
          <a:effectLst/>
        </p:spPr>
        <p:txBody>
          <a:bodyPr vert="horz" wrap="square" lIns="121944" tIns="60972" rIns="121944" bIns="60972" numCol="1" rtlCol="0" anchor="t" anchorCtr="0" compatLnSpc="1">
            <a:prstTxWarp prst="textNoShape">
              <a:avLst/>
            </a:prstTxWarp>
          </a:bodyPr>
          <a:lstStyle/>
          <a:p>
            <a:pPr defTabSz="1219414"/>
            <a:endParaRPr lang="en-US" sz="7466">
              <a:solidFill>
                <a:schemeClr val="tx1">
                  <a:lumMod val="75000"/>
                  <a:lumOff val="25000"/>
                </a:schemeClr>
              </a:solidFill>
              <a:latin typeface="Gill Sans" charset="0"/>
              <a:ea typeface="ヒラギノ角ゴ ProN W3" charset="0"/>
              <a:cs typeface="ヒラギノ角ゴ ProN W3" charset="0"/>
              <a:sym typeface="Gill Sans" charset="0"/>
            </a:endParaRPr>
          </a:p>
        </p:txBody>
      </p:sp>
      <p:sp>
        <p:nvSpPr>
          <p:cNvPr id="11" name="Oval 69"/>
          <p:cNvSpPr/>
          <p:nvPr/>
        </p:nvSpPr>
        <p:spPr bwMode="auto">
          <a:xfrm>
            <a:off x="8827422" y="1844865"/>
            <a:ext cx="1913260" cy="1913519"/>
          </a:xfrm>
          <a:prstGeom prst="ellipse">
            <a:avLst/>
          </a:prstGeom>
          <a:blipFill dpi="0" rotWithShape="1">
            <a:blip r:embed="rId5" cstate="screen">
              <a:extLst>
                <a:ext uri="{28A0092B-C50C-407E-A947-70E740481C1C}">
                  <a14:useLocalDpi xmlns:a14="http://schemas.microsoft.com/office/drawing/2010/main"/>
                </a:ext>
              </a:extLst>
            </a:blip>
            <a:srcRect/>
            <a:stretch>
              <a:fillRect/>
            </a:stretch>
          </a:blipFill>
          <a:ln w="101600" cmpd="sng">
            <a:noFill/>
          </a:ln>
          <a:effectLst/>
        </p:spPr>
        <p:txBody>
          <a:bodyPr vert="horz" wrap="square" lIns="121944" tIns="60972" rIns="121944" bIns="60972" numCol="1" rtlCol="0" anchor="t" anchorCtr="0" compatLnSpc="1">
            <a:prstTxWarp prst="textNoShape">
              <a:avLst/>
            </a:prstTxWarp>
          </a:bodyPr>
          <a:lstStyle/>
          <a:p>
            <a:pPr defTabSz="1219414"/>
            <a:endParaRPr lang="en-US" sz="7466">
              <a:solidFill>
                <a:schemeClr val="tx1">
                  <a:lumMod val="75000"/>
                  <a:lumOff val="25000"/>
                </a:schemeClr>
              </a:solidFill>
              <a:latin typeface="Gill Sans" charset="0"/>
              <a:ea typeface="ヒラギノ角ゴ ProN W3" charset="0"/>
              <a:cs typeface="ヒラギノ角ゴ ProN W3" charset="0"/>
              <a:sym typeface="Gill Sans" charset="0"/>
            </a:endParaRPr>
          </a:p>
        </p:txBody>
      </p:sp>
      <p:sp>
        <p:nvSpPr>
          <p:cNvPr id="12" name="Oval 73"/>
          <p:cNvSpPr/>
          <p:nvPr/>
        </p:nvSpPr>
        <p:spPr bwMode="auto">
          <a:xfrm>
            <a:off x="6368007" y="1844865"/>
            <a:ext cx="1913260" cy="1913519"/>
          </a:xfrm>
          <a:prstGeom prst="ellipse">
            <a:avLst/>
          </a:prstGeom>
          <a:blipFill dpi="0" rotWithShape="1">
            <a:blip r:embed="rId6" cstate="screen">
              <a:extLst>
                <a:ext uri="{28A0092B-C50C-407E-A947-70E740481C1C}">
                  <a14:useLocalDpi xmlns:a14="http://schemas.microsoft.com/office/drawing/2010/main"/>
                </a:ext>
              </a:extLst>
            </a:blip>
            <a:srcRect/>
            <a:stretch>
              <a:fillRect/>
            </a:stretch>
          </a:blipFill>
          <a:ln w="101600" cmpd="sng">
            <a:noFill/>
          </a:ln>
          <a:effectLst/>
        </p:spPr>
        <p:txBody>
          <a:bodyPr vert="horz" wrap="square" lIns="121944" tIns="60972" rIns="121944" bIns="60972" numCol="1" rtlCol="0" anchor="t" anchorCtr="0" compatLnSpc="1">
            <a:prstTxWarp prst="textNoShape">
              <a:avLst/>
            </a:prstTxWarp>
          </a:bodyPr>
          <a:lstStyle/>
          <a:p>
            <a:pPr defTabSz="1219414"/>
            <a:endParaRPr lang="en-US" sz="7466">
              <a:solidFill>
                <a:schemeClr val="tx1">
                  <a:lumMod val="75000"/>
                  <a:lumOff val="25000"/>
                </a:schemeClr>
              </a:solidFill>
              <a:latin typeface="Gill Sans" charset="0"/>
              <a:ea typeface="ヒラギノ角ゴ ProN W3" charset="0"/>
              <a:cs typeface="ヒラギノ角ゴ ProN W3" charset="0"/>
              <a:sym typeface="Gill Sans" charset="0"/>
            </a:endParaRPr>
          </a:p>
        </p:txBody>
      </p:sp>
      <p:sp>
        <p:nvSpPr>
          <p:cNvPr id="13" name="Chevron 86"/>
          <p:cNvSpPr/>
          <p:nvPr/>
        </p:nvSpPr>
        <p:spPr bwMode="auto">
          <a:xfrm>
            <a:off x="3403677" y="2492992"/>
            <a:ext cx="401167" cy="678991"/>
          </a:xfrm>
          <a:prstGeom prst="chevron">
            <a:avLst/>
          </a:prstGeom>
          <a:solidFill>
            <a:srgbClr val="ED5858"/>
          </a:solidFill>
          <a:ln>
            <a:noFill/>
          </a:ln>
          <a:effectLst/>
        </p:spPr>
        <p:txBody>
          <a:bodyPr vert="horz" wrap="square" lIns="121944" tIns="60972" rIns="121944" bIns="60972" numCol="1" rtlCol="0" anchor="t" anchorCtr="0" compatLnSpc="1">
            <a:prstTxWarp prst="textNoShape">
              <a:avLst/>
            </a:prstTxWarp>
          </a:bodyPr>
          <a:lstStyle/>
          <a:p>
            <a:pPr defTabSz="1219414"/>
            <a:endParaRPr lang="en-US" sz="7466">
              <a:solidFill>
                <a:schemeClr val="tx1">
                  <a:lumMod val="75000"/>
                  <a:lumOff val="25000"/>
                </a:schemeClr>
              </a:solidFill>
              <a:latin typeface="Gill Sans" charset="0"/>
              <a:ea typeface="ヒラギノ角ゴ ProN W3" charset="0"/>
              <a:cs typeface="ヒラギノ角ゴ ProN W3" charset="0"/>
              <a:sym typeface="Gill Sans" charset="0"/>
            </a:endParaRPr>
          </a:p>
        </p:txBody>
      </p:sp>
      <p:sp>
        <p:nvSpPr>
          <p:cNvPr id="14" name="Chevron 87"/>
          <p:cNvSpPr/>
          <p:nvPr/>
        </p:nvSpPr>
        <p:spPr bwMode="auto">
          <a:xfrm>
            <a:off x="8341121" y="2492992"/>
            <a:ext cx="401167" cy="678991"/>
          </a:xfrm>
          <a:prstGeom prst="chevron">
            <a:avLst/>
          </a:prstGeom>
          <a:solidFill>
            <a:srgbClr val="ED5858"/>
          </a:solidFill>
          <a:ln>
            <a:noFill/>
          </a:ln>
          <a:effectLst/>
        </p:spPr>
        <p:txBody>
          <a:bodyPr vert="horz" wrap="square" lIns="121944" tIns="60972" rIns="121944" bIns="60972" numCol="1" rtlCol="0" anchor="t" anchorCtr="0" compatLnSpc="1">
            <a:prstTxWarp prst="textNoShape">
              <a:avLst/>
            </a:prstTxWarp>
          </a:bodyPr>
          <a:lstStyle/>
          <a:p>
            <a:pPr defTabSz="1219414"/>
            <a:endParaRPr lang="en-US" sz="7466">
              <a:solidFill>
                <a:schemeClr val="tx1">
                  <a:lumMod val="75000"/>
                  <a:lumOff val="25000"/>
                </a:schemeClr>
              </a:solidFill>
              <a:latin typeface="Gill Sans" charset="0"/>
              <a:ea typeface="ヒラギノ角ゴ ProN W3" charset="0"/>
              <a:cs typeface="ヒラギノ角ゴ ProN W3" charset="0"/>
              <a:sym typeface="Gill Sans" charset="0"/>
            </a:endParaRPr>
          </a:p>
        </p:txBody>
      </p:sp>
      <p:cxnSp>
        <p:nvCxnSpPr>
          <p:cNvPr id="15" name="Straight Connector 23"/>
          <p:cNvCxnSpPr/>
          <p:nvPr/>
        </p:nvCxnSpPr>
        <p:spPr bwMode="auto">
          <a:xfrm>
            <a:off x="1397840" y="4199578"/>
            <a:ext cx="1974977" cy="0"/>
          </a:xfrm>
          <a:prstGeom prst="line">
            <a:avLst/>
          </a:prstGeom>
          <a:solidFill>
            <a:srgbClr val="ECB100"/>
          </a:solidFill>
          <a:ln w="114300" cap="flat" cmpd="thickThin" algn="ctr">
            <a:solidFill>
              <a:srgbClr val="4F5D70"/>
            </a:solidFill>
            <a:prstDash val="solid"/>
            <a:round/>
            <a:headEnd type="none" w="med" len="med"/>
            <a:tailEnd type="none" w="med" len="med"/>
          </a:ln>
          <a:effectLst/>
        </p:spPr>
      </p:cxnSp>
      <p:sp>
        <p:nvSpPr>
          <p:cNvPr id="16" name="矩形 15"/>
          <p:cNvSpPr/>
          <p:nvPr/>
        </p:nvSpPr>
        <p:spPr>
          <a:xfrm>
            <a:off x="1398073" y="4487699"/>
            <a:ext cx="1974744" cy="1405537"/>
          </a:xfrm>
          <a:prstGeom prst="rect">
            <a:avLst/>
          </a:prstGeom>
        </p:spPr>
        <p:txBody>
          <a:bodyPr wrap="square" lIns="121944" tIns="60972" rIns="121944" bIns="60972">
            <a:spAutoFit/>
          </a:bodyPr>
          <a:lstStyle/>
          <a:p>
            <a:pPr algn="just">
              <a:lnSpc>
                <a:spcPts val="2000"/>
              </a:lnSpc>
            </a:pPr>
            <a:r>
              <a:rPr lang="zh-CN" altLang="en-US" sz="1467" dirty="0">
                <a:solidFill>
                  <a:schemeClr val="tx1">
                    <a:lumMod val="75000"/>
                    <a:lumOff val="25000"/>
                  </a:schemeClr>
                </a:solidFill>
                <a:latin typeface="微软雅黑" pitchFamily="34" charset="-122"/>
                <a:ea typeface="微软雅黑" pitchFamily="34" charset="-122"/>
              </a:rPr>
              <a:t>点击添加文字内容点击添加文字内容点击添加文字内容点击添加文字内容点击添加文字内容。</a:t>
            </a:r>
          </a:p>
        </p:txBody>
      </p:sp>
      <p:cxnSp>
        <p:nvCxnSpPr>
          <p:cNvPr id="17" name="Straight Connector 23"/>
          <p:cNvCxnSpPr/>
          <p:nvPr/>
        </p:nvCxnSpPr>
        <p:spPr bwMode="auto">
          <a:xfrm>
            <a:off x="3899286" y="4186355"/>
            <a:ext cx="1974977" cy="0"/>
          </a:xfrm>
          <a:prstGeom prst="line">
            <a:avLst/>
          </a:prstGeom>
          <a:solidFill>
            <a:srgbClr val="ECB100"/>
          </a:solidFill>
          <a:ln w="114300" cap="flat" cmpd="thickThin" algn="ctr">
            <a:solidFill>
              <a:srgbClr val="4F5D70"/>
            </a:solidFill>
            <a:prstDash val="solid"/>
            <a:round/>
            <a:headEnd type="none" w="med" len="med"/>
            <a:tailEnd type="none" w="med" len="med"/>
          </a:ln>
          <a:effectLst/>
        </p:spPr>
      </p:cxnSp>
      <p:sp>
        <p:nvSpPr>
          <p:cNvPr id="18" name="矩形 17"/>
          <p:cNvSpPr/>
          <p:nvPr/>
        </p:nvSpPr>
        <p:spPr>
          <a:xfrm>
            <a:off x="3899519" y="4474477"/>
            <a:ext cx="1974744" cy="1405537"/>
          </a:xfrm>
          <a:prstGeom prst="rect">
            <a:avLst/>
          </a:prstGeom>
        </p:spPr>
        <p:txBody>
          <a:bodyPr wrap="square" lIns="121944" tIns="60972" rIns="121944" bIns="60972">
            <a:spAutoFit/>
          </a:bodyPr>
          <a:lstStyle/>
          <a:p>
            <a:pPr algn="just">
              <a:lnSpc>
                <a:spcPts val="2000"/>
              </a:lnSpc>
            </a:pPr>
            <a:r>
              <a:rPr lang="zh-CN" altLang="en-US" sz="1467" dirty="0">
                <a:solidFill>
                  <a:schemeClr val="tx1">
                    <a:lumMod val="75000"/>
                    <a:lumOff val="25000"/>
                  </a:schemeClr>
                </a:solidFill>
                <a:latin typeface="微软雅黑" pitchFamily="34" charset="-122"/>
                <a:ea typeface="微软雅黑" pitchFamily="34" charset="-122"/>
              </a:rPr>
              <a:t>点击添加文字内容点击添加文字内容点击添加文字内容点击添加文字内容点击添加文字内容。</a:t>
            </a:r>
          </a:p>
        </p:txBody>
      </p:sp>
      <p:cxnSp>
        <p:nvCxnSpPr>
          <p:cNvPr id="19" name="Straight Connector 23"/>
          <p:cNvCxnSpPr/>
          <p:nvPr/>
        </p:nvCxnSpPr>
        <p:spPr bwMode="auto">
          <a:xfrm>
            <a:off x="6368008" y="4186355"/>
            <a:ext cx="1974977" cy="0"/>
          </a:xfrm>
          <a:prstGeom prst="line">
            <a:avLst/>
          </a:prstGeom>
          <a:solidFill>
            <a:srgbClr val="ECB100"/>
          </a:solidFill>
          <a:ln w="114300" cap="flat" cmpd="thickThin" algn="ctr">
            <a:solidFill>
              <a:srgbClr val="4F5D70"/>
            </a:solidFill>
            <a:prstDash val="solid"/>
            <a:round/>
            <a:headEnd type="none" w="med" len="med"/>
            <a:tailEnd type="none" w="med" len="med"/>
          </a:ln>
          <a:effectLst/>
        </p:spPr>
      </p:cxnSp>
      <p:sp>
        <p:nvSpPr>
          <p:cNvPr id="20" name="矩形 19"/>
          <p:cNvSpPr/>
          <p:nvPr/>
        </p:nvSpPr>
        <p:spPr>
          <a:xfrm>
            <a:off x="6368241" y="4474477"/>
            <a:ext cx="1974744" cy="1405537"/>
          </a:xfrm>
          <a:prstGeom prst="rect">
            <a:avLst/>
          </a:prstGeom>
        </p:spPr>
        <p:txBody>
          <a:bodyPr wrap="square" lIns="121944" tIns="60972" rIns="121944" bIns="60972">
            <a:spAutoFit/>
          </a:bodyPr>
          <a:lstStyle/>
          <a:p>
            <a:pPr algn="just">
              <a:lnSpc>
                <a:spcPts val="2000"/>
              </a:lnSpc>
            </a:pPr>
            <a:r>
              <a:rPr lang="zh-CN" altLang="en-US" sz="1467" dirty="0">
                <a:solidFill>
                  <a:schemeClr val="tx1">
                    <a:lumMod val="75000"/>
                    <a:lumOff val="25000"/>
                  </a:schemeClr>
                </a:solidFill>
                <a:latin typeface="微软雅黑" pitchFamily="34" charset="-122"/>
                <a:ea typeface="微软雅黑" pitchFamily="34" charset="-122"/>
              </a:rPr>
              <a:t>点击添加文字内容点击添加文字内容点击添加文字内容点击添加文字内容点击添加文字内容。</a:t>
            </a:r>
          </a:p>
        </p:txBody>
      </p:sp>
      <p:cxnSp>
        <p:nvCxnSpPr>
          <p:cNvPr id="21" name="Straight Connector 23"/>
          <p:cNvCxnSpPr/>
          <p:nvPr/>
        </p:nvCxnSpPr>
        <p:spPr bwMode="auto">
          <a:xfrm>
            <a:off x="8827422" y="4186355"/>
            <a:ext cx="1974977" cy="0"/>
          </a:xfrm>
          <a:prstGeom prst="line">
            <a:avLst/>
          </a:prstGeom>
          <a:solidFill>
            <a:srgbClr val="ECB100"/>
          </a:solidFill>
          <a:ln w="114300" cap="flat" cmpd="thickThin" algn="ctr">
            <a:solidFill>
              <a:srgbClr val="4F5D70"/>
            </a:solidFill>
            <a:prstDash val="solid"/>
            <a:round/>
            <a:headEnd type="none" w="med" len="med"/>
            <a:tailEnd type="none" w="med" len="med"/>
          </a:ln>
          <a:effectLst/>
        </p:spPr>
      </p:cxnSp>
      <p:sp>
        <p:nvSpPr>
          <p:cNvPr id="22" name="矩形 21"/>
          <p:cNvSpPr/>
          <p:nvPr/>
        </p:nvSpPr>
        <p:spPr>
          <a:xfrm>
            <a:off x="8827655" y="4474477"/>
            <a:ext cx="1974744" cy="1405537"/>
          </a:xfrm>
          <a:prstGeom prst="rect">
            <a:avLst/>
          </a:prstGeom>
        </p:spPr>
        <p:txBody>
          <a:bodyPr wrap="square" lIns="121944" tIns="60972" rIns="121944" bIns="60972">
            <a:spAutoFit/>
          </a:bodyPr>
          <a:lstStyle/>
          <a:p>
            <a:pPr algn="just">
              <a:lnSpc>
                <a:spcPts val="2000"/>
              </a:lnSpc>
            </a:pPr>
            <a:r>
              <a:rPr lang="zh-CN" altLang="en-US" sz="1467" dirty="0">
                <a:solidFill>
                  <a:schemeClr val="tx1">
                    <a:lumMod val="75000"/>
                    <a:lumOff val="25000"/>
                  </a:schemeClr>
                </a:solidFill>
                <a:latin typeface="微软雅黑" pitchFamily="34" charset="-122"/>
                <a:ea typeface="微软雅黑" pitchFamily="34" charset="-122"/>
              </a:rPr>
              <a:t>点击添加文字内容点击添加文字内容点击添加文字内容点击添加文字内容点击添加文字内容。</a:t>
            </a:r>
          </a:p>
        </p:txBody>
      </p:sp>
      <p:sp>
        <p:nvSpPr>
          <p:cNvPr id="23" name="矩形 80"/>
          <p:cNvSpPr>
            <a:spLocks noChangeArrowheads="1"/>
          </p:cNvSpPr>
          <p:nvPr/>
        </p:nvSpPr>
        <p:spPr bwMode="auto">
          <a:xfrm>
            <a:off x="834952" y="355104"/>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对企业文化的理解</a:t>
            </a:r>
          </a:p>
        </p:txBody>
      </p:sp>
    </p:spTree>
    <p:extLst>
      <p:ext uri="{BB962C8B-B14F-4D97-AF65-F5344CB8AC3E}">
        <p14:creationId xmlns:p14="http://schemas.microsoft.com/office/powerpoint/2010/main" val="581154922"/>
      </p:ext>
    </p:extLst>
  </p:cSld>
  <p:clrMapOvr>
    <a:masterClrMapping/>
  </p:clrMapOv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2" presetClass="entr" presetSubtype="8" fill="hold" grpId="0" nodeType="afterEffect" p14:presetBounceEnd="37500">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14:bounceEnd="37500">
                                          <p:cBhvr additive="base">
                                            <p:cTn id="11" dur="300" fill="hold"/>
                                            <p:tgtEl>
                                              <p:spTgt spid="9"/>
                                            </p:tgtEl>
                                            <p:attrNameLst>
                                              <p:attrName>ppt_x</p:attrName>
                                            </p:attrNameLst>
                                          </p:cBhvr>
                                          <p:tavLst>
                                            <p:tav tm="0">
                                              <p:val>
                                                <p:strVal val="0-#ppt_w/2"/>
                                              </p:val>
                                            </p:tav>
                                            <p:tav tm="100000">
                                              <p:val>
                                                <p:strVal val="#ppt_x"/>
                                              </p:val>
                                            </p:tav>
                                          </p:tavLst>
                                        </p:anim>
                                        <p:anim calcmode="lin" valueType="num" p14:bounceEnd="37500">
                                          <p:cBhvr additive="base">
                                            <p:cTn id="12" dur="3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800"/>
                                </p:stCondLst>
                                <p:childTnLst>
                                  <p:par>
                                    <p:cTn id="14" presetID="6" presetClass="emph" presetSubtype="0" fill="hold" grpId="1" nodeType="afterEffect" p14:presetBounceEnd="40000">
                                      <p:stCondLst>
                                        <p:cond delay="0"/>
                                      </p:stCondLst>
                                      <p:childTnLst>
                                        <p:animScale p14:bounceEnd="40000">
                                          <p:cBhvr>
                                            <p:cTn id="15" dur="100" fill="hold"/>
                                            <p:tgtEl>
                                              <p:spTgt spid="9"/>
                                            </p:tgtEl>
                                          </p:cBhvr>
                                          <p:by x="105000" y="105000"/>
                                        </p:animScale>
                                      </p:childTnLst>
                                    </p:cTn>
                                  </p:par>
                                </p:childTnLst>
                              </p:cTn>
                            </p:par>
                            <p:par>
                              <p:cTn id="16" fill="hold">
                                <p:stCondLst>
                                  <p:cond delay="900"/>
                                </p:stCondLst>
                                <p:childTnLst>
                                  <p:par>
                                    <p:cTn id="17" presetID="6" presetClass="emph" presetSubtype="0" decel="100000" fill="hold" grpId="2" nodeType="afterEffect">
                                      <p:stCondLst>
                                        <p:cond delay="0"/>
                                      </p:stCondLst>
                                      <p:childTnLst>
                                        <p:animScale>
                                          <p:cBhvr>
                                            <p:cTn id="18" dur="100" fill="hold"/>
                                            <p:tgtEl>
                                              <p:spTgt spid="9"/>
                                            </p:tgtEl>
                                          </p:cBhvr>
                                          <p:by x="95000" y="95000"/>
                                        </p:animScale>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par>
                              <p:cTn id="23" fill="hold">
                                <p:stCondLst>
                                  <p:cond delay="1500"/>
                                </p:stCondLst>
                                <p:childTnLst>
                                  <p:par>
                                    <p:cTn id="24" presetID="2" presetClass="entr" presetSubtype="8" fill="hold" grpId="0" nodeType="afterEffect" p14:presetBounceEnd="37500">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14:bounceEnd="37500">
                                          <p:cBhvr additive="base">
                                            <p:cTn id="26" dur="300" fill="hold"/>
                                            <p:tgtEl>
                                              <p:spTgt spid="10"/>
                                            </p:tgtEl>
                                            <p:attrNameLst>
                                              <p:attrName>ppt_x</p:attrName>
                                            </p:attrNameLst>
                                          </p:cBhvr>
                                          <p:tavLst>
                                            <p:tav tm="0">
                                              <p:val>
                                                <p:strVal val="0-#ppt_w/2"/>
                                              </p:val>
                                            </p:tav>
                                            <p:tav tm="100000">
                                              <p:val>
                                                <p:strVal val="#ppt_x"/>
                                              </p:val>
                                            </p:tav>
                                          </p:tavLst>
                                        </p:anim>
                                        <p:anim calcmode="lin" valueType="num" p14:bounceEnd="37500">
                                          <p:cBhvr additive="base">
                                            <p:cTn id="27" dur="300" fill="hold"/>
                                            <p:tgtEl>
                                              <p:spTgt spid="10"/>
                                            </p:tgtEl>
                                            <p:attrNameLst>
                                              <p:attrName>ppt_y</p:attrName>
                                            </p:attrNameLst>
                                          </p:cBhvr>
                                          <p:tavLst>
                                            <p:tav tm="0">
                                              <p:val>
                                                <p:strVal val="#ppt_y"/>
                                              </p:val>
                                            </p:tav>
                                            <p:tav tm="100000">
                                              <p:val>
                                                <p:strVal val="#ppt_y"/>
                                              </p:val>
                                            </p:tav>
                                          </p:tavLst>
                                        </p:anim>
                                      </p:childTnLst>
                                    </p:cTn>
                                  </p:par>
                                </p:childTnLst>
                              </p:cTn>
                            </p:par>
                            <p:par>
                              <p:cTn id="28" fill="hold">
                                <p:stCondLst>
                                  <p:cond delay="1800"/>
                                </p:stCondLst>
                                <p:childTnLst>
                                  <p:par>
                                    <p:cTn id="29" presetID="6" presetClass="emph" presetSubtype="0" fill="hold" grpId="1" nodeType="afterEffect" p14:presetBounceEnd="40000">
                                      <p:stCondLst>
                                        <p:cond delay="0"/>
                                      </p:stCondLst>
                                      <p:childTnLst>
                                        <p:animScale p14:bounceEnd="40000">
                                          <p:cBhvr>
                                            <p:cTn id="30" dur="100" fill="hold"/>
                                            <p:tgtEl>
                                              <p:spTgt spid="10"/>
                                            </p:tgtEl>
                                          </p:cBhvr>
                                          <p:by x="105000" y="105000"/>
                                        </p:animScale>
                                      </p:childTnLst>
                                    </p:cTn>
                                  </p:par>
                                </p:childTnLst>
                              </p:cTn>
                            </p:par>
                            <p:par>
                              <p:cTn id="31" fill="hold">
                                <p:stCondLst>
                                  <p:cond delay="1900"/>
                                </p:stCondLst>
                                <p:childTnLst>
                                  <p:par>
                                    <p:cTn id="32" presetID="6" presetClass="emph" presetSubtype="0" decel="100000" fill="hold" grpId="2" nodeType="afterEffect">
                                      <p:stCondLst>
                                        <p:cond delay="0"/>
                                      </p:stCondLst>
                                      <p:childTnLst>
                                        <p:animScale>
                                          <p:cBhvr>
                                            <p:cTn id="33" dur="100" fill="hold"/>
                                            <p:tgtEl>
                                              <p:spTgt spid="10"/>
                                            </p:tgtEl>
                                          </p:cBhvr>
                                          <p:by x="95000" y="95000"/>
                                        </p:animScale>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par>
                              <p:cTn id="38" fill="hold">
                                <p:stCondLst>
                                  <p:cond delay="2500"/>
                                </p:stCondLst>
                                <p:childTnLst>
                                  <p:par>
                                    <p:cTn id="39" presetID="2" presetClass="entr" presetSubtype="8" fill="hold" grpId="0" nodeType="afterEffect" p14:presetBounceEnd="37500">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14:bounceEnd="37500">
                                          <p:cBhvr additive="base">
                                            <p:cTn id="41" dur="300" fill="hold"/>
                                            <p:tgtEl>
                                              <p:spTgt spid="12"/>
                                            </p:tgtEl>
                                            <p:attrNameLst>
                                              <p:attrName>ppt_x</p:attrName>
                                            </p:attrNameLst>
                                          </p:cBhvr>
                                          <p:tavLst>
                                            <p:tav tm="0">
                                              <p:val>
                                                <p:strVal val="0-#ppt_w/2"/>
                                              </p:val>
                                            </p:tav>
                                            <p:tav tm="100000">
                                              <p:val>
                                                <p:strVal val="#ppt_x"/>
                                              </p:val>
                                            </p:tav>
                                          </p:tavLst>
                                        </p:anim>
                                        <p:anim calcmode="lin" valueType="num" p14:bounceEnd="37500">
                                          <p:cBhvr additive="base">
                                            <p:cTn id="42" dur="300" fill="hold"/>
                                            <p:tgtEl>
                                              <p:spTgt spid="12"/>
                                            </p:tgtEl>
                                            <p:attrNameLst>
                                              <p:attrName>ppt_y</p:attrName>
                                            </p:attrNameLst>
                                          </p:cBhvr>
                                          <p:tavLst>
                                            <p:tav tm="0">
                                              <p:val>
                                                <p:strVal val="#ppt_y"/>
                                              </p:val>
                                            </p:tav>
                                            <p:tav tm="100000">
                                              <p:val>
                                                <p:strVal val="#ppt_y"/>
                                              </p:val>
                                            </p:tav>
                                          </p:tavLst>
                                        </p:anim>
                                      </p:childTnLst>
                                    </p:cTn>
                                  </p:par>
                                </p:childTnLst>
                              </p:cTn>
                            </p:par>
                            <p:par>
                              <p:cTn id="43" fill="hold">
                                <p:stCondLst>
                                  <p:cond delay="2800"/>
                                </p:stCondLst>
                                <p:childTnLst>
                                  <p:par>
                                    <p:cTn id="44" presetID="6" presetClass="emph" presetSubtype="0" fill="hold" grpId="1" nodeType="afterEffect" p14:presetBounceEnd="40000">
                                      <p:stCondLst>
                                        <p:cond delay="0"/>
                                      </p:stCondLst>
                                      <p:childTnLst>
                                        <p:animScale p14:bounceEnd="40000">
                                          <p:cBhvr>
                                            <p:cTn id="45" dur="100" fill="hold"/>
                                            <p:tgtEl>
                                              <p:spTgt spid="12"/>
                                            </p:tgtEl>
                                          </p:cBhvr>
                                          <p:by x="105000" y="105000"/>
                                        </p:animScale>
                                      </p:childTnLst>
                                    </p:cTn>
                                  </p:par>
                                </p:childTnLst>
                              </p:cTn>
                            </p:par>
                            <p:par>
                              <p:cTn id="46" fill="hold">
                                <p:stCondLst>
                                  <p:cond delay="2900"/>
                                </p:stCondLst>
                                <p:childTnLst>
                                  <p:par>
                                    <p:cTn id="47" presetID="6" presetClass="emph" presetSubtype="0" decel="100000" fill="hold" grpId="2" nodeType="afterEffect">
                                      <p:stCondLst>
                                        <p:cond delay="0"/>
                                      </p:stCondLst>
                                      <p:childTnLst>
                                        <p:animScale>
                                          <p:cBhvr>
                                            <p:cTn id="48" dur="100" fill="hold"/>
                                            <p:tgtEl>
                                              <p:spTgt spid="12"/>
                                            </p:tgtEl>
                                          </p:cBhvr>
                                          <p:by x="95000" y="95000"/>
                                        </p:animScale>
                                      </p:childTnLst>
                                    </p:cTn>
                                  </p:par>
                                </p:childTnLst>
                              </p:cTn>
                            </p:par>
                            <p:par>
                              <p:cTn id="49" fill="hold">
                                <p:stCondLst>
                                  <p:cond delay="3000"/>
                                </p:stCondLst>
                                <p:childTnLst>
                                  <p:par>
                                    <p:cTn id="50" presetID="22" presetClass="entr" presetSubtype="8"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par>
                              <p:cTn id="53" fill="hold">
                                <p:stCondLst>
                                  <p:cond delay="3500"/>
                                </p:stCondLst>
                                <p:childTnLst>
                                  <p:par>
                                    <p:cTn id="54" presetID="2" presetClass="entr" presetSubtype="8" fill="hold" grpId="0" nodeType="afterEffect" p14:presetBounceEnd="37500">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14:bounceEnd="37500">
                                          <p:cBhvr additive="base">
                                            <p:cTn id="56" dur="300" fill="hold"/>
                                            <p:tgtEl>
                                              <p:spTgt spid="11"/>
                                            </p:tgtEl>
                                            <p:attrNameLst>
                                              <p:attrName>ppt_x</p:attrName>
                                            </p:attrNameLst>
                                          </p:cBhvr>
                                          <p:tavLst>
                                            <p:tav tm="0">
                                              <p:val>
                                                <p:strVal val="0-#ppt_w/2"/>
                                              </p:val>
                                            </p:tav>
                                            <p:tav tm="100000">
                                              <p:val>
                                                <p:strVal val="#ppt_x"/>
                                              </p:val>
                                            </p:tav>
                                          </p:tavLst>
                                        </p:anim>
                                        <p:anim calcmode="lin" valueType="num" p14:bounceEnd="37500">
                                          <p:cBhvr additive="base">
                                            <p:cTn id="57" dur="300" fill="hold"/>
                                            <p:tgtEl>
                                              <p:spTgt spid="11"/>
                                            </p:tgtEl>
                                            <p:attrNameLst>
                                              <p:attrName>ppt_y</p:attrName>
                                            </p:attrNameLst>
                                          </p:cBhvr>
                                          <p:tavLst>
                                            <p:tav tm="0">
                                              <p:val>
                                                <p:strVal val="#ppt_y"/>
                                              </p:val>
                                            </p:tav>
                                            <p:tav tm="100000">
                                              <p:val>
                                                <p:strVal val="#ppt_y"/>
                                              </p:val>
                                            </p:tav>
                                          </p:tavLst>
                                        </p:anim>
                                      </p:childTnLst>
                                    </p:cTn>
                                  </p:par>
                                </p:childTnLst>
                              </p:cTn>
                            </p:par>
                            <p:par>
                              <p:cTn id="58" fill="hold">
                                <p:stCondLst>
                                  <p:cond delay="3800"/>
                                </p:stCondLst>
                                <p:childTnLst>
                                  <p:par>
                                    <p:cTn id="59" presetID="6" presetClass="emph" presetSubtype="0" fill="hold" grpId="1" nodeType="afterEffect" p14:presetBounceEnd="40000">
                                      <p:stCondLst>
                                        <p:cond delay="0"/>
                                      </p:stCondLst>
                                      <p:childTnLst>
                                        <p:animScale p14:bounceEnd="40000">
                                          <p:cBhvr>
                                            <p:cTn id="60" dur="100" fill="hold"/>
                                            <p:tgtEl>
                                              <p:spTgt spid="11"/>
                                            </p:tgtEl>
                                          </p:cBhvr>
                                          <p:by x="105000" y="105000"/>
                                        </p:animScale>
                                      </p:childTnLst>
                                    </p:cTn>
                                  </p:par>
                                </p:childTnLst>
                              </p:cTn>
                            </p:par>
                            <p:par>
                              <p:cTn id="61" fill="hold">
                                <p:stCondLst>
                                  <p:cond delay="3900"/>
                                </p:stCondLst>
                                <p:childTnLst>
                                  <p:par>
                                    <p:cTn id="62" presetID="6" presetClass="emph" presetSubtype="0" decel="100000" fill="hold" grpId="2" nodeType="afterEffect">
                                      <p:stCondLst>
                                        <p:cond delay="0"/>
                                      </p:stCondLst>
                                      <p:childTnLst>
                                        <p:animScale>
                                          <p:cBhvr>
                                            <p:cTn id="63" dur="100" fill="hold"/>
                                            <p:tgtEl>
                                              <p:spTgt spid="11"/>
                                            </p:tgtEl>
                                          </p:cBhvr>
                                          <p:by x="95000" y="95000"/>
                                        </p:animScale>
                                      </p:childTnLst>
                                    </p:cTn>
                                  </p:par>
                                </p:childTnLst>
                              </p:cTn>
                            </p:par>
                            <p:par>
                              <p:cTn id="64" fill="hold">
                                <p:stCondLst>
                                  <p:cond delay="4000"/>
                                </p:stCondLst>
                                <p:childTnLst>
                                  <p:par>
                                    <p:cTn id="65" presetID="47" presetClass="entr" presetSubtype="0" fill="hold" nodeType="after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200"/>
                                            <p:tgtEl>
                                              <p:spTgt spid="15"/>
                                            </p:tgtEl>
                                          </p:cBhvr>
                                        </p:animEffect>
                                        <p:anim calcmode="lin" valueType="num">
                                          <p:cBhvr>
                                            <p:cTn id="68" dur="200" fill="hold"/>
                                            <p:tgtEl>
                                              <p:spTgt spid="15"/>
                                            </p:tgtEl>
                                            <p:attrNameLst>
                                              <p:attrName>ppt_x</p:attrName>
                                            </p:attrNameLst>
                                          </p:cBhvr>
                                          <p:tavLst>
                                            <p:tav tm="0">
                                              <p:val>
                                                <p:strVal val="#ppt_x"/>
                                              </p:val>
                                            </p:tav>
                                            <p:tav tm="100000">
                                              <p:val>
                                                <p:strVal val="#ppt_x"/>
                                              </p:val>
                                            </p:tav>
                                          </p:tavLst>
                                        </p:anim>
                                        <p:anim calcmode="lin" valueType="num">
                                          <p:cBhvr>
                                            <p:cTn id="69" dur="200" fill="hold"/>
                                            <p:tgtEl>
                                              <p:spTgt spid="15"/>
                                            </p:tgtEl>
                                            <p:attrNameLst>
                                              <p:attrName>ppt_y</p:attrName>
                                            </p:attrNameLst>
                                          </p:cBhvr>
                                          <p:tavLst>
                                            <p:tav tm="0">
                                              <p:val>
                                                <p:strVal val="#ppt_y-.1"/>
                                              </p:val>
                                            </p:tav>
                                            <p:tav tm="100000">
                                              <p:val>
                                                <p:strVal val="#ppt_y"/>
                                              </p:val>
                                            </p:tav>
                                          </p:tavLst>
                                        </p:anim>
                                      </p:childTnLst>
                                    </p:cTn>
                                  </p:par>
                                </p:childTnLst>
                              </p:cTn>
                            </p:par>
                            <p:par>
                              <p:cTn id="70" fill="hold">
                                <p:stCondLst>
                                  <p:cond delay="4200"/>
                                </p:stCondLst>
                                <p:childTnLst>
                                  <p:par>
                                    <p:cTn id="71" presetID="47" presetClass="entr" presetSubtype="0" fill="hold" grpId="0" nodeType="after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200"/>
                                            <p:tgtEl>
                                              <p:spTgt spid="16"/>
                                            </p:tgtEl>
                                          </p:cBhvr>
                                        </p:animEffect>
                                        <p:anim calcmode="lin" valueType="num">
                                          <p:cBhvr>
                                            <p:cTn id="74" dur="200" fill="hold"/>
                                            <p:tgtEl>
                                              <p:spTgt spid="16"/>
                                            </p:tgtEl>
                                            <p:attrNameLst>
                                              <p:attrName>ppt_x</p:attrName>
                                            </p:attrNameLst>
                                          </p:cBhvr>
                                          <p:tavLst>
                                            <p:tav tm="0">
                                              <p:val>
                                                <p:strVal val="#ppt_x"/>
                                              </p:val>
                                            </p:tav>
                                            <p:tav tm="100000">
                                              <p:val>
                                                <p:strVal val="#ppt_x"/>
                                              </p:val>
                                            </p:tav>
                                          </p:tavLst>
                                        </p:anim>
                                        <p:anim calcmode="lin" valueType="num">
                                          <p:cBhvr>
                                            <p:cTn id="75" dur="200" fill="hold"/>
                                            <p:tgtEl>
                                              <p:spTgt spid="16"/>
                                            </p:tgtEl>
                                            <p:attrNameLst>
                                              <p:attrName>ppt_y</p:attrName>
                                            </p:attrNameLst>
                                          </p:cBhvr>
                                          <p:tavLst>
                                            <p:tav tm="0">
                                              <p:val>
                                                <p:strVal val="#ppt_y-.1"/>
                                              </p:val>
                                            </p:tav>
                                            <p:tav tm="100000">
                                              <p:val>
                                                <p:strVal val="#ppt_y"/>
                                              </p:val>
                                            </p:tav>
                                          </p:tavLst>
                                        </p:anim>
                                      </p:childTnLst>
                                    </p:cTn>
                                  </p:par>
                                </p:childTnLst>
                              </p:cTn>
                            </p:par>
                            <p:par>
                              <p:cTn id="76" fill="hold">
                                <p:stCondLst>
                                  <p:cond delay="4400"/>
                                </p:stCondLst>
                                <p:childTnLst>
                                  <p:par>
                                    <p:cTn id="77" presetID="47" presetClass="entr" presetSubtype="0" fill="hold" nodeType="after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fade">
                                          <p:cBhvr>
                                            <p:cTn id="79" dur="200"/>
                                            <p:tgtEl>
                                              <p:spTgt spid="17"/>
                                            </p:tgtEl>
                                          </p:cBhvr>
                                        </p:animEffect>
                                        <p:anim calcmode="lin" valueType="num">
                                          <p:cBhvr>
                                            <p:cTn id="80" dur="200" fill="hold"/>
                                            <p:tgtEl>
                                              <p:spTgt spid="17"/>
                                            </p:tgtEl>
                                            <p:attrNameLst>
                                              <p:attrName>ppt_x</p:attrName>
                                            </p:attrNameLst>
                                          </p:cBhvr>
                                          <p:tavLst>
                                            <p:tav tm="0">
                                              <p:val>
                                                <p:strVal val="#ppt_x"/>
                                              </p:val>
                                            </p:tav>
                                            <p:tav tm="100000">
                                              <p:val>
                                                <p:strVal val="#ppt_x"/>
                                              </p:val>
                                            </p:tav>
                                          </p:tavLst>
                                        </p:anim>
                                        <p:anim calcmode="lin" valueType="num">
                                          <p:cBhvr>
                                            <p:cTn id="81" dur="200" fill="hold"/>
                                            <p:tgtEl>
                                              <p:spTgt spid="17"/>
                                            </p:tgtEl>
                                            <p:attrNameLst>
                                              <p:attrName>ppt_y</p:attrName>
                                            </p:attrNameLst>
                                          </p:cBhvr>
                                          <p:tavLst>
                                            <p:tav tm="0">
                                              <p:val>
                                                <p:strVal val="#ppt_y-.1"/>
                                              </p:val>
                                            </p:tav>
                                            <p:tav tm="100000">
                                              <p:val>
                                                <p:strVal val="#ppt_y"/>
                                              </p:val>
                                            </p:tav>
                                          </p:tavLst>
                                        </p:anim>
                                      </p:childTnLst>
                                    </p:cTn>
                                  </p:par>
                                </p:childTnLst>
                              </p:cTn>
                            </p:par>
                            <p:par>
                              <p:cTn id="82" fill="hold">
                                <p:stCondLst>
                                  <p:cond delay="4600"/>
                                </p:stCondLst>
                                <p:childTnLst>
                                  <p:par>
                                    <p:cTn id="83" presetID="47" presetClass="entr" presetSubtype="0"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fade">
                                          <p:cBhvr>
                                            <p:cTn id="85" dur="200"/>
                                            <p:tgtEl>
                                              <p:spTgt spid="18"/>
                                            </p:tgtEl>
                                          </p:cBhvr>
                                        </p:animEffect>
                                        <p:anim calcmode="lin" valueType="num">
                                          <p:cBhvr>
                                            <p:cTn id="86" dur="200" fill="hold"/>
                                            <p:tgtEl>
                                              <p:spTgt spid="18"/>
                                            </p:tgtEl>
                                            <p:attrNameLst>
                                              <p:attrName>ppt_x</p:attrName>
                                            </p:attrNameLst>
                                          </p:cBhvr>
                                          <p:tavLst>
                                            <p:tav tm="0">
                                              <p:val>
                                                <p:strVal val="#ppt_x"/>
                                              </p:val>
                                            </p:tav>
                                            <p:tav tm="100000">
                                              <p:val>
                                                <p:strVal val="#ppt_x"/>
                                              </p:val>
                                            </p:tav>
                                          </p:tavLst>
                                        </p:anim>
                                        <p:anim calcmode="lin" valueType="num">
                                          <p:cBhvr>
                                            <p:cTn id="87" dur="200" fill="hold"/>
                                            <p:tgtEl>
                                              <p:spTgt spid="18"/>
                                            </p:tgtEl>
                                            <p:attrNameLst>
                                              <p:attrName>ppt_y</p:attrName>
                                            </p:attrNameLst>
                                          </p:cBhvr>
                                          <p:tavLst>
                                            <p:tav tm="0">
                                              <p:val>
                                                <p:strVal val="#ppt_y-.1"/>
                                              </p:val>
                                            </p:tav>
                                            <p:tav tm="100000">
                                              <p:val>
                                                <p:strVal val="#ppt_y"/>
                                              </p:val>
                                            </p:tav>
                                          </p:tavLst>
                                        </p:anim>
                                      </p:childTnLst>
                                    </p:cTn>
                                  </p:par>
                                </p:childTnLst>
                              </p:cTn>
                            </p:par>
                            <p:par>
                              <p:cTn id="88" fill="hold">
                                <p:stCondLst>
                                  <p:cond delay="4800"/>
                                </p:stCondLst>
                                <p:childTnLst>
                                  <p:par>
                                    <p:cTn id="89" presetID="47" presetClass="entr" presetSubtype="0" fill="hold" nodeType="after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fade">
                                          <p:cBhvr>
                                            <p:cTn id="91" dur="200"/>
                                            <p:tgtEl>
                                              <p:spTgt spid="19"/>
                                            </p:tgtEl>
                                          </p:cBhvr>
                                        </p:animEffect>
                                        <p:anim calcmode="lin" valueType="num">
                                          <p:cBhvr>
                                            <p:cTn id="92" dur="200" fill="hold"/>
                                            <p:tgtEl>
                                              <p:spTgt spid="19"/>
                                            </p:tgtEl>
                                            <p:attrNameLst>
                                              <p:attrName>ppt_x</p:attrName>
                                            </p:attrNameLst>
                                          </p:cBhvr>
                                          <p:tavLst>
                                            <p:tav tm="0">
                                              <p:val>
                                                <p:strVal val="#ppt_x"/>
                                              </p:val>
                                            </p:tav>
                                            <p:tav tm="100000">
                                              <p:val>
                                                <p:strVal val="#ppt_x"/>
                                              </p:val>
                                            </p:tav>
                                          </p:tavLst>
                                        </p:anim>
                                        <p:anim calcmode="lin" valueType="num">
                                          <p:cBhvr>
                                            <p:cTn id="93" dur="200" fill="hold"/>
                                            <p:tgtEl>
                                              <p:spTgt spid="19"/>
                                            </p:tgtEl>
                                            <p:attrNameLst>
                                              <p:attrName>ppt_y</p:attrName>
                                            </p:attrNameLst>
                                          </p:cBhvr>
                                          <p:tavLst>
                                            <p:tav tm="0">
                                              <p:val>
                                                <p:strVal val="#ppt_y-.1"/>
                                              </p:val>
                                            </p:tav>
                                            <p:tav tm="100000">
                                              <p:val>
                                                <p:strVal val="#ppt_y"/>
                                              </p:val>
                                            </p:tav>
                                          </p:tavLst>
                                        </p:anim>
                                      </p:childTnLst>
                                    </p:cTn>
                                  </p:par>
                                </p:childTnLst>
                              </p:cTn>
                            </p:par>
                            <p:par>
                              <p:cTn id="94" fill="hold">
                                <p:stCondLst>
                                  <p:cond delay="5000"/>
                                </p:stCondLst>
                                <p:childTnLst>
                                  <p:par>
                                    <p:cTn id="95" presetID="47" presetClass="entr" presetSubtype="0" fill="hold" grpId="0" nodeType="after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200"/>
                                            <p:tgtEl>
                                              <p:spTgt spid="20"/>
                                            </p:tgtEl>
                                          </p:cBhvr>
                                        </p:animEffect>
                                        <p:anim calcmode="lin" valueType="num">
                                          <p:cBhvr>
                                            <p:cTn id="98" dur="200" fill="hold"/>
                                            <p:tgtEl>
                                              <p:spTgt spid="20"/>
                                            </p:tgtEl>
                                            <p:attrNameLst>
                                              <p:attrName>ppt_x</p:attrName>
                                            </p:attrNameLst>
                                          </p:cBhvr>
                                          <p:tavLst>
                                            <p:tav tm="0">
                                              <p:val>
                                                <p:strVal val="#ppt_x"/>
                                              </p:val>
                                            </p:tav>
                                            <p:tav tm="100000">
                                              <p:val>
                                                <p:strVal val="#ppt_x"/>
                                              </p:val>
                                            </p:tav>
                                          </p:tavLst>
                                        </p:anim>
                                        <p:anim calcmode="lin" valueType="num">
                                          <p:cBhvr>
                                            <p:cTn id="99" dur="200" fill="hold"/>
                                            <p:tgtEl>
                                              <p:spTgt spid="20"/>
                                            </p:tgtEl>
                                            <p:attrNameLst>
                                              <p:attrName>ppt_y</p:attrName>
                                            </p:attrNameLst>
                                          </p:cBhvr>
                                          <p:tavLst>
                                            <p:tav tm="0">
                                              <p:val>
                                                <p:strVal val="#ppt_y-.1"/>
                                              </p:val>
                                            </p:tav>
                                            <p:tav tm="100000">
                                              <p:val>
                                                <p:strVal val="#ppt_y"/>
                                              </p:val>
                                            </p:tav>
                                          </p:tavLst>
                                        </p:anim>
                                      </p:childTnLst>
                                    </p:cTn>
                                  </p:par>
                                </p:childTnLst>
                              </p:cTn>
                            </p:par>
                            <p:par>
                              <p:cTn id="100" fill="hold">
                                <p:stCondLst>
                                  <p:cond delay="5200"/>
                                </p:stCondLst>
                                <p:childTnLst>
                                  <p:par>
                                    <p:cTn id="101" presetID="47" presetClass="entr" presetSubtype="0" fill="hold" nodeType="afterEffect">
                                      <p:stCondLst>
                                        <p:cond delay="0"/>
                                      </p:stCondLst>
                                      <p:childTnLst>
                                        <p:set>
                                          <p:cBhvr>
                                            <p:cTn id="102" dur="1" fill="hold">
                                              <p:stCondLst>
                                                <p:cond delay="0"/>
                                              </p:stCondLst>
                                            </p:cTn>
                                            <p:tgtEl>
                                              <p:spTgt spid="21"/>
                                            </p:tgtEl>
                                            <p:attrNameLst>
                                              <p:attrName>style.visibility</p:attrName>
                                            </p:attrNameLst>
                                          </p:cBhvr>
                                          <p:to>
                                            <p:strVal val="visible"/>
                                          </p:to>
                                        </p:set>
                                        <p:animEffect transition="in" filter="fade">
                                          <p:cBhvr>
                                            <p:cTn id="103" dur="200"/>
                                            <p:tgtEl>
                                              <p:spTgt spid="21"/>
                                            </p:tgtEl>
                                          </p:cBhvr>
                                        </p:animEffect>
                                        <p:anim calcmode="lin" valueType="num">
                                          <p:cBhvr>
                                            <p:cTn id="104" dur="200" fill="hold"/>
                                            <p:tgtEl>
                                              <p:spTgt spid="21"/>
                                            </p:tgtEl>
                                            <p:attrNameLst>
                                              <p:attrName>ppt_x</p:attrName>
                                            </p:attrNameLst>
                                          </p:cBhvr>
                                          <p:tavLst>
                                            <p:tav tm="0">
                                              <p:val>
                                                <p:strVal val="#ppt_x"/>
                                              </p:val>
                                            </p:tav>
                                            <p:tav tm="100000">
                                              <p:val>
                                                <p:strVal val="#ppt_x"/>
                                              </p:val>
                                            </p:tav>
                                          </p:tavLst>
                                        </p:anim>
                                        <p:anim calcmode="lin" valueType="num">
                                          <p:cBhvr>
                                            <p:cTn id="105" dur="200" fill="hold"/>
                                            <p:tgtEl>
                                              <p:spTgt spid="21"/>
                                            </p:tgtEl>
                                            <p:attrNameLst>
                                              <p:attrName>ppt_y</p:attrName>
                                            </p:attrNameLst>
                                          </p:cBhvr>
                                          <p:tavLst>
                                            <p:tav tm="0">
                                              <p:val>
                                                <p:strVal val="#ppt_y-.1"/>
                                              </p:val>
                                            </p:tav>
                                            <p:tav tm="100000">
                                              <p:val>
                                                <p:strVal val="#ppt_y"/>
                                              </p:val>
                                            </p:tav>
                                          </p:tavLst>
                                        </p:anim>
                                      </p:childTnLst>
                                    </p:cTn>
                                  </p:par>
                                </p:childTnLst>
                              </p:cTn>
                            </p:par>
                            <p:par>
                              <p:cTn id="106" fill="hold">
                                <p:stCondLst>
                                  <p:cond delay="5400"/>
                                </p:stCondLst>
                                <p:childTnLst>
                                  <p:par>
                                    <p:cTn id="107" presetID="47" presetClass="entr" presetSubtype="0" fill="hold" grpId="0" nodeType="afterEffect">
                                      <p:stCondLst>
                                        <p:cond delay="0"/>
                                      </p:stCondLst>
                                      <p:childTnLst>
                                        <p:set>
                                          <p:cBhvr>
                                            <p:cTn id="108" dur="1" fill="hold">
                                              <p:stCondLst>
                                                <p:cond delay="0"/>
                                              </p:stCondLst>
                                            </p:cTn>
                                            <p:tgtEl>
                                              <p:spTgt spid="22"/>
                                            </p:tgtEl>
                                            <p:attrNameLst>
                                              <p:attrName>style.visibility</p:attrName>
                                            </p:attrNameLst>
                                          </p:cBhvr>
                                          <p:to>
                                            <p:strVal val="visible"/>
                                          </p:to>
                                        </p:set>
                                        <p:animEffect transition="in" filter="fade">
                                          <p:cBhvr>
                                            <p:cTn id="109" dur="200"/>
                                            <p:tgtEl>
                                              <p:spTgt spid="22"/>
                                            </p:tgtEl>
                                          </p:cBhvr>
                                        </p:animEffect>
                                        <p:anim calcmode="lin" valueType="num">
                                          <p:cBhvr>
                                            <p:cTn id="110" dur="200" fill="hold"/>
                                            <p:tgtEl>
                                              <p:spTgt spid="22"/>
                                            </p:tgtEl>
                                            <p:attrNameLst>
                                              <p:attrName>ppt_x</p:attrName>
                                            </p:attrNameLst>
                                          </p:cBhvr>
                                          <p:tavLst>
                                            <p:tav tm="0">
                                              <p:val>
                                                <p:strVal val="#ppt_x"/>
                                              </p:val>
                                            </p:tav>
                                            <p:tav tm="100000">
                                              <p:val>
                                                <p:strVal val="#ppt_x"/>
                                              </p:val>
                                            </p:tav>
                                          </p:tavLst>
                                        </p:anim>
                                        <p:anim calcmode="lin" valueType="num">
                                          <p:cBhvr>
                                            <p:cTn id="111" dur="2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9" grpId="2" animBg="1"/>
          <p:bldP spid="10" grpId="0" animBg="1"/>
          <p:bldP spid="10" grpId="1" animBg="1"/>
          <p:bldP spid="10" grpId="2" animBg="1"/>
          <p:bldP spid="11" grpId="0" animBg="1"/>
          <p:bldP spid="11" grpId="1" animBg="1"/>
          <p:bldP spid="11" grpId="2" animBg="1"/>
          <p:bldP spid="12" grpId="0" animBg="1"/>
          <p:bldP spid="12" grpId="1" animBg="1"/>
          <p:bldP spid="12" grpId="2" animBg="1"/>
          <p:bldP spid="13" grpId="0" animBg="1"/>
          <p:bldP spid="14" grpId="0" animBg="1"/>
          <p:bldP spid="16" grpId="0"/>
          <p:bldP spid="18" grpId="0"/>
          <p:bldP spid="20" grpId="0"/>
          <p:bldP spid="22" grpId="0"/>
          <p:bldP spid="2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300" fill="hold"/>
                                            <p:tgtEl>
                                              <p:spTgt spid="9"/>
                                            </p:tgtEl>
                                            <p:attrNameLst>
                                              <p:attrName>ppt_x</p:attrName>
                                            </p:attrNameLst>
                                          </p:cBhvr>
                                          <p:tavLst>
                                            <p:tav tm="0">
                                              <p:val>
                                                <p:strVal val="0-#ppt_w/2"/>
                                              </p:val>
                                            </p:tav>
                                            <p:tav tm="100000">
                                              <p:val>
                                                <p:strVal val="#ppt_x"/>
                                              </p:val>
                                            </p:tav>
                                          </p:tavLst>
                                        </p:anim>
                                        <p:anim calcmode="lin" valueType="num">
                                          <p:cBhvr additive="base">
                                            <p:cTn id="12" dur="3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800"/>
                                </p:stCondLst>
                                <p:childTnLst>
                                  <p:par>
                                    <p:cTn id="14" presetID="6" presetClass="emph" presetSubtype="0" fill="hold" grpId="1" nodeType="afterEffect">
                                      <p:stCondLst>
                                        <p:cond delay="0"/>
                                      </p:stCondLst>
                                      <p:childTnLst>
                                        <p:animScale>
                                          <p:cBhvr>
                                            <p:cTn id="15" dur="100" fill="hold"/>
                                            <p:tgtEl>
                                              <p:spTgt spid="9"/>
                                            </p:tgtEl>
                                          </p:cBhvr>
                                          <p:by x="105000" y="105000"/>
                                        </p:animScale>
                                      </p:childTnLst>
                                    </p:cTn>
                                  </p:par>
                                </p:childTnLst>
                              </p:cTn>
                            </p:par>
                            <p:par>
                              <p:cTn id="16" fill="hold">
                                <p:stCondLst>
                                  <p:cond delay="900"/>
                                </p:stCondLst>
                                <p:childTnLst>
                                  <p:par>
                                    <p:cTn id="17" presetID="6" presetClass="emph" presetSubtype="0" decel="100000" fill="hold" grpId="2" nodeType="afterEffect">
                                      <p:stCondLst>
                                        <p:cond delay="0"/>
                                      </p:stCondLst>
                                      <p:childTnLst>
                                        <p:animScale>
                                          <p:cBhvr>
                                            <p:cTn id="18" dur="100" fill="hold"/>
                                            <p:tgtEl>
                                              <p:spTgt spid="9"/>
                                            </p:tgtEl>
                                          </p:cBhvr>
                                          <p:by x="95000" y="95000"/>
                                        </p:animScale>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par>
                              <p:cTn id="23" fill="hold">
                                <p:stCondLst>
                                  <p:cond delay="1500"/>
                                </p:stCondLst>
                                <p:childTnLst>
                                  <p:par>
                                    <p:cTn id="24" presetID="2" presetClass="entr" presetSubtype="8"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300" fill="hold"/>
                                            <p:tgtEl>
                                              <p:spTgt spid="10"/>
                                            </p:tgtEl>
                                            <p:attrNameLst>
                                              <p:attrName>ppt_x</p:attrName>
                                            </p:attrNameLst>
                                          </p:cBhvr>
                                          <p:tavLst>
                                            <p:tav tm="0">
                                              <p:val>
                                                <p:strVal val="0-#ppt_w/2"/>
                                              </p:val>
                                            </p:tav>
                                            <p:tav tm="100000">
                                              <p:val>
                                                <p:strVal val="#ppt_x"/>
                                              </p:val>
                                            </p:tav>
                                          </p:tavLst>
                                        </p:anim>
                                        <p:anim calcmode="lin" valueType="num">
                                          <p:cBhvr additive="base">
                                            <p:cTn id="27" dur="300" fill="hold"/>
                                            <p:tgtEl>
                                              <p:spTgt spid="10"/>
                                            </p:tgtEl>
                                            <p:attrNameLst>
                                              <p:attrName>ppt_y</p:attrName>
                                            </p:attrNameLst>
                                          </p:cBhvr>
                                          <p:tavLst>
                                            <p:tav tm="0">
                                              <p:val>
                                                <p:strVal val="#ppt_y"/>
                                              </p:val>
                                            </p:tav>
                                            <p:tav tm="100000">
                                              <p:val>
                                                <p:strVal val="#ppt_y"/>
                                              </p:val>
                                            </p:tav>
                                          </p:tavLst>
                                        </p:anim>
                                      </p:childTnLst>
                                    </p:cTn>
                                  </p:par>
                                </p:childTnLst>
                              </p:cTn>
                            </p:par>
                            <p:par>
                              <p:cTn id="28" fill="hold">
                                <p:stCondLst>
                                  <p:cond delay="1800"/>
                                </p:stCondLst>
                                <p:childTnLst>
                                  <p:par>
                                    <p:cTn id="29" presetID="6" presetClass="emph" presetSubtype="0" fill="hold" grpId="1" nodeType="afterEffect">
                                      <p:stCondLst>
                                        <p:cond delay="0"/>
                                      </p:stCondLst>
                                      <p:childTnLst>
                                        <p:animScale>
                                          <p:cBhvr>
                                            <p:cTn id="30" dur="100" fill="hold"/>
                                            <p:tgtEl>
                                              <p:spTgt spid="10"/>
                                            </p:tgtEl>
                                          </p:cBhvr>
                                          <p:by x="105000" y="105000"/>
                                        </p:animScale>
                                      </p:childTnLst>
                                    </p:cTn>
                                  </p:par>
                                </p:childTnLst>
                              </p:cTn>
                            </p:par>
                            <p:par>
                              <p:cTn id="31" fill="hold">
                                <p:stCondLst>
                                  <p:cond delay="1900"/>
                                </p:stCondLst>
                                <p:childTnLst>
                                  <p:par>
                                    <p:cTn id="32" presetID="6" presetClass="emph" presetSubtype="0" decel="100000" fill="hold" grpId="2" nodeType="afterEffect">
                                      <p:stCondLst>
                                        <p:cond delay="0"/>
                                      </p:stCondLst>
                                      <p:childTnLst>
                                        <p:animScale>
                                          <p:cBhvr>
                                            <p:cTn id="33" dur="100" fill="hold"/>
                                            <p:tgtEl>
                                              <p:spTgt spid="10"/>
                                            </p:tgtEl>
                                          </p:cBhvr>
                                          <p:by x="95000" y="95000"/>
                                        </p:animScale>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par>
                              <p:cTn id="38" fill="hold">
                                <p:stCondLst>
                                  <p:cond delay="2500"/>
                                </p:stCondLst>
                                <p:childTnLst>
                                  <p:par>
                                    <p:cTn id="39" presetID="2" presetClass="entr" presetSubtype="8"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300" fill="hold"/>
                                            <p:tgtEl>
                                              <p:spTgt spid="12"/>
                                            </p:tgtEl>
                                            <p:attrNameLst>
                                              <p:attrName>ppt_x</p:attrName>
                                            </p:attrNameLst>
                                          </p:cBhvr>
                                          <p:tavLst>
                                            <p:tav tm="0">
                                              <p:val>
                                                <p:strVal val="0-#ppt_w/2"/>
                                              </p:val>
                                            </p:tav>
                                            <p:tav tm="100000">
                                              <p:val>
                                                <p:strVal val="#ppt_x"/>
                                              </p:val>
                                            </p:tav>
                                          </p:tavLst>
                                        </p:anim>
                                        <p:anim calcmode="lin" valueType="num">
                                          <p:cBhvr additive="base">
                                            <p:cTn id="42" dur="300" fill="hold"/>
                                            <p:tgtEl>
                                              <p:spTgt spid="12"/>
                                            </p:tgtEl>
                                            <p:attrNameLst>
                                              <p:attrName>ppt_y</p:attrName>
                                            </p:attrNameLst>
                                          </p:cBhvr>
                                          <p:tavLst>
                                            <p:tav tm="0">
                                              <p:val>
                                                <p:strVal val="#ppt_y"/>
                                              </p:val>
                                            </p:tav>
                                            <p:tav tm="100000">
                                              <p:val>
                                                <p:strVal val="#ppt_y"/>
                                              </p:val>
                                            </p:tav>
                                          </p:tavLst>
                                        </p:anim>
                                      </p:childTnLst>
                                    </p:cTn>
                                  </p:par>
                                </p:childTnLst>
                              </p:cTn>
                            </p:par>
                            <p:par>
                              <p:cTn id="43" fill="hold">
                                <p:stCondLst>
                                  <p:cond delay="2800"/>
                                </p:stCondLst>
                                <p:childTnLst>
                                  <p:par>
                                    <p:cTn id="44" presetID="6" presetClass="emph" presetSubtype="0" fill="hold" grpId="1" nodeType="afterEffect">
                                      <p:stCondLst>
                                        <p:cond delay="0"/>
                                      </p:stCondLst>
                                      <p:childTnLst>
                                        <p:animScale>
                                          <p:cBhvr>
                                            <p:cTn id="45" dur="100" fill="hold"/>
                                            <p:tgtEl>
                                              <p:spTgt spid="12"/>
                                            </p:tgtEl>
                                          </p:cBhvr>
                                          <p:by x="105000" y="105000"/>
                                        </p:animScale>
                                      </p:childTnLst>
                                    </p:cTn>
                                  </p:par>
                                </p:childTnLst>
                              </p:cTn>
                            </p:par>
                            <p:par>
                              <p:cTn id="46" fill="hold">
                                <p:stCondLst>
                                  <p:cond delay="2900"/>
                                </p:stCondLst>
                                <p:childTnLst>
                                  <p:par>
                                    <p:cTn id="47" presetID="6" presetClass="emph" presetSubtype="0" decel="100000" fill="hold" grpId="2" nodeType="afterEffect">
                                      <p:stCondLst>
                                        <p:cond delay="0"/>
                                      </p:stCondLst>
                                      <p:childTnLst>
                                        <p:animScale>
                                          <p:cBhvr>
                                            <p:cTn id="48" dur="100" fill="hold"/>
                                            <p:tgtEl>
                                              <p:spTgt spid="12"/>
                                            </p:tgtEl>
                                          </p:cBhvr>
                                          <p:by x="95000" y="95000"/>
                                        </p:animScale>
                                      </p:childTnLst>
                                    </p:cTn>
                                  </p:par>
                                </p:childTnLst>
                              </p:cTn>
                            </p:par>
                            <p:par>
                              <p:cTn id="49" fill="hold">
                                <p:stCondLst>
                                  <p:cond delay="3000"/>
                                </p:stCondLst>
                                <p:childTnLst>
                                  <p:par>
                                    <p:cTn id="50" presetID="22" presetClass="entr" presetSubtype="8"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par>
                              <p:cTn id="53" fill="hold">
                                <p:stCondLst>
                                  <p:cond delay="3500"/>
                                </p:stCondLst>
                                <p:childTnLst>
                                  <p:par>
                                    <p:cTn id="54" presetID="2" presetClass="entr" presetSubtype="8" fill="hold" grpId="0" nodeType="after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300" fill="hold"/>
                                            <p:tgtEl>
                                              <p:spTgt spid="11"/>
                                            </p:tgtEl>
                                            <p:attrNameLst>
                                              <p:attrName>ppt_x</p:attrName>
                                            </p:attrNameLst>
                                          </p:cBhvr>
                                          <p:tavLst>
                                            <p:tav tm="0">
                                              <p:val>
                                                <p:strVal val="0-#ppt_w/2"/>
                                              </p:val>
                                            </p:tav>
                                            <p:tav tm="100000">
                                              <p:val>
                                                <p:strVal val="#ppt_x"/>
                                              </p:val>
                                            </p:tav>
                                          </p:tavLst>
                                        </p:anim>
                                        <p:anim calcmode="lin" valueType="num">
                                          <p:cBhvr additive="base">
                                            <p:cTn id="57" dur="300" fill="hold"/>
                                            <p:tgtEl>
                                              <p:spTgt spid="11"/>
                                            </p:tgtEl>
                                            <p:attrNameLst>
                                              <p:attrName>ppt_y</p:attrName>
                                            </p:attrNameLst>
                                          </p:cBhvr>
                                          <p:tavLst>
                                            <p:tav tm="0">
                                              <p:val>
                                                <p:strVal val="#ppt_y"/>
                                              </p:val>
                                            </p:tav>
                                            <p:tav tm="100000">
                                              <p:val>
                                                <p:strVal val="#ppt_y"/>
                                              </p:val>
                                            </p:tav>
                                          </p:tavLst>
                                        </p:anim>
                                      </p:childTnLst>
                                    </p:cTn>
                                  </p:par>
                                </p:childTnLst>
                              </p:cTn>
                            </p:par>
                            <p:par>
                              <p:cTn id="58" fill="hold">
                                <p:stCondLst>
                                  <p:cond delay="3800"/>
                                </p:stCondLst>
                                <p:childTnLst>
                                  <p:par>
                                    <p:cTn id="59" presetID="6" presetClass="emph" presetSubtype="0" fill="hold" grpId="1" nodeType="afterEffect">
                                      <p:stCondLst>
                                        <p:cond delay="0"/>
                                      </p:stCondLst>
                                      <p:childTnLst>
                                        <p:animScale>
                                          <p:cBhvr>
                                            <p:cTn id="60" dur="100" fill="hold"/>
                                            <p:tgtEl>
                                              <p:spTgt spid="11"/>
                                            </p:tgtEl>
                                          </p:cBhvr>
                                          <p:by x="105000" y="105000"/>
                                        </p:animScale>
                                      </p:childTnLst>
                                    </p:cTn>
                                  </p:par>
                                </p:childTnLst>
                              </p:cTn>
                            </p:par>
                            <p:par>
                              <p:cTn id="61" fill="hold">
                                <p:stCondLst>
                                  <p:cond delay="3900"/>
                                </p:stCondLst>
                                <p:childTnLst>
                                  <p:par>
                                    <p:cTn id="62" presetID="6" presetClass="emph" presetSubtype="0" decel="100000" fill="hold" grpId="2" nodeType="afterEffect">
                                      <p:stCondLst>
                                        <p:cond delay="0"/>
                                      </p:stCondLst>
                                      <p:childTnLst>
                                        <p:animScale>
                                          <p:cBhvr>
                                            <p:cTn id="63" dur="100" fill="hold"/>
                                            <p:tgtEl>
                                              <p:spTgt spid="11"/>
                                            </p:tgtEl>
                                          </p:cBhvr>
                                          <p:by x="95000" y="95000"/>
                                        </p:animScale>
                                      </p:childTnLst>
                                    </p:cTn>
                                  </p:par>
                                </p:childTnLst>
                              </p:cTn>
                            </p:par>
                            <p:par>
                              <p:cTn id="64" fill="hold">
                                <p:stCondLst>
                                  <p:cond delay="4000"/>
                                </p:stCondLst>
                                <p:childTnLst>
                                  <p:par>
                                    <p:cTn id="65" presetID="47" presetClass="entr" presetSubtype="0" fill="hold" nodeType="after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200"/>
                                            <p:tgtEl>
                                              <p:spTgt spid="15"/>
                                            </p:tgtEl>
                                          </p:cBhvr>
                                        </p:animEffect>
                                        <p:anim calcmode="lin" valueType="num">
                                          <p:cBhvr>
                                            <p:cTn id="68" dur="200" fill="hold"/>
                                            <p:tgtEl>
                                              <p:spTgt spid="15"/>
                                            </p:tgtEl>
                                            <p:attrNameLst>
                                              <p:attrName>ppt_x</p:attrName>
                                            </p:attrNameLst>
                                          </p:cBhvr>
                                          <p:tavLst>
                                            <p:tav tm="0">
                                              <p:val>
                                                <p:strVal val="#ppt_x"/>
                                              </p:val>
                                            </p:tav>
                                            <p:tav tm="100000">
                                              <p:val>
                                                <p:strVal val="#ppt_x"/>
                                              </p:val>
                                            </p:tav>
                                          </p:tavLst>
                                        </p:anim>
                                        <p:anim calcmode="lin" valueType="num">
                                          <p:cBhvr>
                                            <p:cTn id="69" dur="200" fill="hold"/>
                                            <p:tgtEl>
                                              <p:spTgt spid="15"/>
                                            </p:tgtEl>
                                            <p:attrNameLst>
                                              <p:attrName>ppt_y</p:attrName>
                                            </p:attrNameLst>
                                          </p:cBhvr>
                                          <p:tavLst>
                                            <p:tav tm="0">
                                              <p:val>
                                                <p:strVal val="#ppt_y-.1"/>
                                              </p:val>
                                            </p:tav>
                                            <p:tav tm="100000">
                                              <p:val>
                                                <p:strVal val="#ppt_y"/>
                                              </p:val>
                                            </p:tav>
                                          </p:tavLst>
                                        </p:anim>
                                      </p:childTnLst>
                                    </p:cTn>
                                  </p:par>
                                </p:childTnLst>
                              </p:cTn>
                            </p:par>
                            <p:par>
                              <p:cTn id="70" fill="hold">
                                <p:stCondLst>
                                  <p:cond delay="4200"/>
                                </p:stCondLst>
                                <p:childTnLst>
                                  <p:par>
                                    <p:cTn id="71" presetID="47" presetClass="entr" presetSubtype="0" fill="hold" grpId="0" nodeType="after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200"/>
                                            <p:tgtEl>
                                              <p:spTgt spid="16"/>
                                            </p:tgtEl>
                                          </p:cBhvr>
                                        </p:animEffect>
                                        <p:anim calcmode="lin" valueType="num">
                                          <p:cBhvr>
                                            <p:cTn id="74" dur="200" fill="hold"/>
                                            <p:tgtEl>
                                              <p:spTgt spid="16"/>
                                            </p:tgtEl>
                                            <p:attrNameLst>
                                              <p:attrName>ppt_x</p:attrName>
                                            </p:attrNameLst>
                                          </p:cBhvr>
                                          <p:tavLst>
                                            <p:tav tm="0">
                                              <p:val>
                                                <p:strVal val="#ppt_x"/>
                                              </p:val>
                                            </p:tav>
                                            <p:tav tm="100000">
                                              <p:val>
                                                <p:strVal val="#ppt_x"/>
                                              </p:val>
                                            </p:tav>
                                          </p:tavLst>
                                        </p:anim>
                                        <p:anim calcmode="lin" valueType="num">
                                          <p:cBhvr>
                                            <p:cTn id="75" dur="200" fill="hold"/>
                                            <p:tgtEl>
                                              <p:spTgt spid="16"/>
                                            </p:tgtEl>
                                            <p:attrNameLst>
                                              <p:attrName>ppt_y</p:attrName>
                                            </p:attrNameLst>
                                          </p:cBhvr>
                                          <p:tavLst>
                                            <p:tav tm="0">
                                              <p:val>
                                                <p:strVal val="#ppt_y-.1"/>
                                              </p:val>
                                            </p:tav>
                                            <p:tav tm="100000">
                                              <p:val>
                                                <p:strVal val="#ppt_y"/>
                                              </p:val>
                                            </p:tav>
                                          </p:tavLst>
                                        </p:anim>
                                      </p:childTnLst>
                                    </p:cTn>
                                  </p:par>
                                </p:childTnLst>
                              </p:cTn>
                            </p:par>
                            <p:par>
                              <p:cTn id="76" fill="hold">
                                <p:stCondLst>
                                  <p:cond delay="4400"/>
                                </p:stCondLst>
                                <p:childTnLst>
                                  <p:par>
                                    <p:cTn id="77" presetID="47" presetClass="entr" presetSubtype="0" fill="hold" nodeType="after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fade">
                                          <p:cBhvr>
                                            <p:cTn id="79" dur="200"/>
                                            <p:tgtEl>
                                              <p:spTgt spid="17"/>
                                            </p:tgtEl>
                                          </p:cBhvr>
                                        </p:animEffect>
                                        <p:anim calcmode="lin" valueType="num">
                                          <p:cBhvr>
                                            <p:cTn id="80" dur="200" fill="hold"/>
                                            <p:tgtEl>
                                              <p:spTgt spid="17"/>
                                            </p:tgtEl>
                                            <p:attrNameLst>
                                              <p:attrName>ppt_x</p:attrName>
                                            </p:attrNameLst>
                                          </p:cBhvr>
                                          <p:tavLst>
                                            <p:tav tm="0">
                                              <p:val>
                                                <p:strVal val="#ppt_x"/>
                                              </p:val>
                                            </p:tav>
                                            <p:tav tm="100000">
                                              <p:val>
                                                <p:strVal val="#ppt_x"/>
                                              </p:val>
                                            </p:tav>
                                          </p:tavLst>
                                        </p:anim>
                                        <p:anim calcmode="lin" valueType="num">
                                          <p:cBhvr>
                                            <p:cTn id="81" dur="200" fill="hold"/>
                                            <p:tgtEl>
                                              <p:spTgt spid="17"/>
                                            </p:tgtEl>
                                            <p:attrNameLst>
                                              <p:attrName>ppt_y</p:attrName>
                                            </p:attrNameLst>
                                          </p:cBhvr>
                                          <p:tavLst>
                                            <p:tav tm="0">
                                              <p:val>
                                                <p:strVal val="#ppt_y-.1"/>
                                              </p:val>
                                            </p:tav>
                                            <p:tav tm="100000">
                                              <p:val>
                                                <p:strVal val="#ppt_y"/>
                                              </p:val>
                                            </p:tav>
                                          </p:tavLst>
                                        </p:anim>
                                      </p:childTnLst>
                                    </p:cTn>
                                  </p:par>
                                </p:childTnLst>
                              </p:cTn>
                            </p:par>
                            <p:par>
                              <p:cTn id="82" fill="hold">
                                <p:stCondLst>
                                  <p:cond delay="4600"/>
                                </p:stCondLst>
                                <p:childTnLst>
                                  <p:par>
                                    <p:cTn id="83" presetID="47" presetClass="entr" presetSubtype="0"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fade">
                                          <p:cBhvr>
                                            <p:cTn id="85" dur="200"/>
                                            <p:tgtEl>
                                              <p:spTgt spid="18"/>
                                            </p:tgtEl>
                                          </p:cBhvr>
                                        </p:animEffect>
                                        <p:anim calcmode="lin" valueType="num">
                                          <p:cBhvr>
                                            <p:cTn id="86" dur="200" fill="hold"/>
                                            <p:tgtEl>
                                              <p:spTgt spid="18"/>
                                            </p:tgtEl>
                                            <p:attrNameLst>
                                              <p:attrName>ppt_x</p:attrName>
                                            </p:attrNameLst>
                                          </p:cBhvr>
                                          <p:tavLst>
                                            <p:tav tm="0">
                                              <p:val>
                                                <p:strVal val="#ppt_x"/>
                                              </p:val>
                                            </p:tav>
                                            <p:tav tm="100000">
                                              <p:val>
                                                <p:strVal val="#ppt_x"/>
                                              </p:val>
                                            </p:tav>
                                          </p:tavLst>
                                        </p:anim>
                                        <p:anim calcmode="lin" valueType="num">
                                          <p:cBhvr>
                                            <p:cTn id="87" dur="200" fill="hold"/>
                                            <p:tgtEl>
                                              <p:spTgt spid="18"/>
                                            </p:tgtEl>
                                            <p:attrNameLst>
                                              <p:attrName>ppt_y</p:attrName>
                                            </p:attrNameLst>
                                          </p:cBhvr>
                                          <p:tavLst>
                                            <p:tav tm="0">
                                              <p:val>
                                                <p:strVal val="#ppt_y-.1"/>
                                              </p:val>
                                            </p:tav>
                                            <p:tav tm="100000">
                                              <p:val>
                                                <p:strVal val="#ppt_y"/>
                                              </p:val>
                                            </p:tav>
                                          </p:tavLst>
                                        </p:anim>
                                      </p:childTnLst>
                                    </p:cTn>
                                  </p:par>
                                </p:childTnLst>
                              </p:cTn>
                            </p:par>
                            <p:par>
                              <p:cTn id="88" fill="hold">
                                <p:stCondLst>
                                  <p:cond delay="4800"/>
                                </p:stCondLst>
                                <p:childTnLst>
                                  <p:par>
                                    <p:cTn id="89" presetID="47" presetClass="entr" presetSubtype="0" fill="hold" nodeType="after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fade">
                                          <p:cBhvr>
                                            <p:cTn id="91" dur="200"/>
                                            <p:tgtEl>
                                              <p:spTgt spid="19"/>
                                            </p:tgtEl>
                                          </p:cBhvr>
                                        </p:animEffect>
                                        <p:anim calcmode="lin" valueType="num">
                                          <p:cBhvr>
                                            <p:cTn id="92" dur="200" fill="hold"/>
                                            <p:tgtEl>
                                              <p:spTgt spid="19"/>
                                            </p:tgtEl>
                                            <p:attrNameLst>
                                              <p:attrName>ppt_x</p:attrName>
                                            </p:attrNameLst>
                                          </p:cBhvr>
                                          <p:tavLst>
                                            <p:tav tm="0">
                                              <p:val>
                                                <p:strVal val="#ppt_x"/>
                                              </p:val>
                                            </p:tav>
                                            <p:tav tm="100000">
                                              <p:val>
                                                <p:strVal val="#ppt_x"/>
                                              </p:val>
                                            </p:tav>
                                          </p:tavLst>
                                        </p:anim>
                                        <p:anim calcmode="lin" valueType="num">
                                          <p:cBhvr>
                                            <p:cTn id="93" dur="200" fill="hold"/>
                                            <p:tgtEl>
                                              <p:spTgt spid="19"/>
                                            </p:tgtEl>
                                            <p:attrNameLst>
                                              <p:attrName>ppt_y</p:attrName>
                                            </p:attrNameLst>
                                          </p:cBhvr>
                                          <p:tavLst>
                                            <p:tav tm="0">
                                              <p:val>
                                                <p:strVal val="#ppt_y-.1"/>
                                              </p:val>
                                            </p:tav>
                                            <p:tav tm="100000">
                                              <p:val>
                                                <p:strVal val="#ppt_y"/>
                                              </p:val>
                                            </p:tav>
                                          </p:tavLst>
                                        </p:anim>
                                      </p:childTnLst>
                                    </p:cTn>
                                  </p:par>
                                </p:childTnLst>
                              </p:cTn>
                            </p:par>
                            <p:par>
                              <p:cTn id="94" fill="hold">
                                <p:stCondLst>
                                  <p:cond delay="5000"/>
                                </p:stCondLst>
                                <p:childTnLst>
                                  <p:par>
                                    <p:cTn id="95" presetID="47" presetClass="entr" presetSubtype="0" fill="hold" grpId="0" nodeType="after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fade">
                                          <p:cBhvr>
                                            <p:cTn id="97" dur="200"/>
                                            <p:tgtEl>
                                              <p:spTgt spid="20"/>
                                            </p:tgtEl>
                                          </p:cBhvr>
                                        </p:animEffect>
                                        <p:anim calcmode="lin" valueType="num">
                                          <p:cBhvr>
                                            <p:cTn id="98" dur="200" fill="hold"/>
                                            <p:tgtEl>
                                              <p:spTgt spid="20"/>
                                            </p:tgtEl>
                                            <p:attrNameLst>
                                              <p:attrName>ppt_x</p:attrName>
                                            </p:attrNameLst>
                                          </p:cBhvr>
                                          <p:tavLst>
                                            <p:tav tm="0">
                                              <p:val>
                                                <p:strVal val="#ppt_x"/>
                                              </p:val>
                                            </p:tav>
                                            <p:tav tm="100000">
                                              <p:val>
                                                <p:strVal val="#ppt_x"/>
                                              </p:val>
                                            </p:tav>
                                          </p:tavLst>
                                        </p:anim>
                                        <p:anim calcmode="lin" valueType="num">
                                          <p:cBhvr>
                                            <p:cTn id="99" dur="200" fill="hold"/>
                                            <p:tgtEl>
                                              <p:spTgt spid="20"/>
                                            </p:tgtEl>
                                            <p:attrNameLst>
                                              <p:attrName>ppt_y</p:attrName>
                                            </p:attrNameLst>
                                          </p:cBhvr>
                                          <p:tavLst>
                                            <p:tav tm="0">
                                              <p:val>
                                                <p:strVal val="#ppt_y-.1"/>
                                              </p:val>
                                            </p:tav>
                                            <p:tav tm="100000">
                                              <p:val>
                                                <p:strVal val="#ppt_y"/>
                                              </p:val>
                                            </p:tav>
                                          </p:tavLst>
                                        </p:anim>
                                      </p:childTnLst>
                                    </p:cTn>
                                  </p:par>
                                </p:childTnLst>
                              </p:cTn>
                            </p:par>
                            <p:par>
                              <p:cTn id="100" fill="hold">
                                <p:stCondLst>
                                  <p:cond delay="5200"/>
                                </p:stCondLst>
                                <p:childTnLst>
                                  <p:par>
                                    <p:cTn id="101" presetID="47" presetClass="entr" presetSubtype="0" fill="hold" nodeType="afterEffect">
                                      <p:stCondLst>
                                        <p:cond delay="0"/>
                                      </p:stCondLst>
                                      <p:childTnLst>
                                        <p:set>
                                          <p:cBhvr>
                                            <p:cTn id="102" dur="1" fill="hold">
                                              <p:stCondLst>
                                                <p:cond delay="0"/>
                                              </p:stCondLst>
                                            </p:cTn>
                                            <p:tgtEl>
                                              <p:spTgt spid="21"/>
                                            </p:tgtEl>
                                            <p:attrNameLst>
                                              <p:attrName>style.visibility</p:attrName>
                                            </p:attrNameLst>
                                          </p:cBhvr>
                                          <p:to>
                                            <p:strVal val="visible"/>
                                          </p:to>
                                        </p:set>
                                        <p:animEffect transition="in" filter="fade">
                                          <p:cBhvr>
                                            <p:cTn id="103" dur="200"/>
                                            <p:tgtEl>
                                              <p:spTgt spid="21"/>
                                            </p:tgtEl>
                                          </p:cBhvr>
                                        </p:animEffect>
                                        <p:anim calcmode="lin" valueType="num">
                                          <p:cBhvr>
                                            <p:cTn id="104" dur="200" fill="hold"/>
                                            <p:tgtEl>
                                              <p:spTgt spid="21"/>
                                            </p:tgtEl>
                                            <p:attrNameLst>
                                              <p:attrName>ppt_x</p:attrName>
                                            </p:attrNameLst>
                                          </p:cBhvr>
                                          <p:tavLst>
                                            <p:tav tm="0">
                                              <p:val>
                                                <p:strVal val="#ppt_x"/>
                                              </p:val>
                                            </p:tav>
                                            <p:tav tm="100000">
                                              <p:val>
                                                <p:strVal val="#ppt_x"/>
                                              </p:val>
                                            </p:tav>
                                          </p:tavLst>
                                        </p:anim>
                                        <p:anim calcmode="lin" valueType="num">
                                          <p:cBhvr>
                                            <p:cTn id="105" dur="200" fill="hold"/>
                                            <p:tgtEl>
                                              <p:spTgt spid="21"/>
                                            </p:tgtEl>
                                            <p:attrNameLst>
                                              <p:attrName>ppt_y</p:attrName>
                                            </p:attrNameLst>
                                          </p:cBhvr>
                                          <p:tavLst>
                                            <p:tav tm="0">
                                              <p:val>
                                                <p:strVal val="#ppt_y-.1"/>
                                              </p:val>
                                            </p:tav>
                                            <p:tav tm="100000">
                                              <p:val>
                                                <p:strVal val="#ppt_y"/>
                                              </p:val>
                                            </p:tav>
                                          </p:tavLst>
                                        </p:anim>
                                      </p:childTnLst>
                                    </p:cTn>
                                  </p:par>
                                </p:childTnLst>
                              </p:cTn>
                            </p:par>
                            <p:par>
                              <p:cTn id="106" fill="hold">
                                <p:stCondLst>
                                  <p:cond delay="5400"/>
                                </p:stCondLst>
                                <p:childTnLst>
                                  <p:par>
                                    <p:cTn id="107" presetID="47" presetClass="entr" presetSubtype="0" fill="hold" grpId="0" nodeType="afterEffect">
                                      <p:stCondLst>
                                        <p:cond delay="0"/>
                                      </p:stCondLst>
                                      <p:childTnLst>
                                        <p:set>
                                          <p:cBhvr>
                                            <p:cTn id="108" dur="1" fill="hold">
                                              <p:stCondLst>
                                                <p:cond delay="0"/>
                                              </p:stCondLst>
                                            </p:cTn>
                                            <p:tgtEl>
                                              <p:spTgt spid="22"/>
                                            </p:tgtEl>
                                            <p:attrNameLst>
                                              <p:attrName>style.visibility</p:attrName>
                                            </p:attrNameLst>
                                          </p:cBhvr>
                                          <p:to>
                                            <p:strVal val="visible"/>
                                          </p:to>
                                        </p:set>
                                        <p:animEffect transition="in" filter="fade">
                                          <p:cBhvr>
                                            <p:cTn id="109" dur="200"/>
                                            <p:tgtEl>
                                              <p:spTgt spid="22"/>
                                            </p:tgtEl>
                                          </p:cBhvr>
                                        </p:animEffect>
                                        <p:anim calcmode="lin" valueType="num">
                                          <p:cBhvr>
                                            <p:cTn id="110" dur="200" fill="hold"/>
                                            <p:tgtEl>
                                              <p:spTgt spid="22"/>
                                            </p:tgtEl>
                                            <p:attrNameLst>
                                              <p:attrName>ppt_x</p:attrName>
                                            </p:attrNameLst>
                                          </p:cBhvr>
                                          <p:tavLst>
                                            <p:tav tm="0">
                                              <p:val>
                                                <p:strVal val="#ppt_x"/>
                                              </p:val>
                                            </p:tav>
                                            <p:tav tm="100000">
                                              <p:val>
                                                <p:strVal val="#ppt_x"/>
                                              </p:val>
                                            </p:tav>
                                          </p:tavLst>
                                        </p:anim>
                                        <p:anim calcmode="lin" valueType="num">
                                          <p:cBhvr>
                                            <p:cTn id="111" dur="2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9" grpId="2" animBg="1"/>
          <p:bldP spid="10" grpId="0" animBg="1"/>
          <p:bldP spid="10" grpId="1" animBg="1"/>
          <p:bldP spid="10" grpId="2" animBg="1"/>
          <p:bldP spid="11" grpId="0" animBg="1"/>
          <p:bldP spid="11" grpId="1" animBg="1"/>
          <p:bldP spid="11" grpId="2" animBg="1"/>
          <p:bldP spid="12" grpId="0" animBg="1"/>
          <p:bldP spid="12" grpId="1" animBg="1"/>
          <p:bldP spid="12" grpId="2" animBg="1"/>
          <p:bldP spid="13" grpId="0" animBg="1"/>
          <p:bldP spid="14" grpId="0" animBg="1"/>
          <p:bldP spid="16" grpId="0"/>
          <p:bldP spid="18" grpId="0"/>
          <p:bldP spid="20" grpId="0"/>
          <p:bldP spid="22" grpId="0"/>
          <p:bldP spid="23"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79166" y="1652441"/>
            <a:ext cx="3938439" cy="4359271"/>
            <a:chOff x="3203575" y="1044711"/>
            <a:chExt cx="2733675" cy="3025775"/>
          </a:xfrm>
          <a:solidFill>
            <a:srgbClr val="ED5858"/>
          </a:solidFill>
        </p:grpSpPr>
        <p:sp>
          <p:nvSpPr>
            <p:cNvPr id="3" name="Freeform 5"/>
            <p:cNvSpPr>
              <a:spLocks/>
            </p:cNvSpPr>
            <p:nvPr/>
          </p:nvSpPr>
          <p:spPr bwMode="auto">
            <a:xfrm>
              <a:off x="4248150" y="1044711"/>
              <a:ext cx="409575" cy="728663"/>
            </a:xfrm>
            <a:custGeom>
              <a:avLst/>
              <a:gdLst>
                <a:gd name="T0" fmla="*/ 79 w 160"/>
                <a:gd name="T1" fmla="*/ 0 h 285"/>
                <a:gd name="T2" fmla="*/ 160 w 160"/>
                <a:gd name="T3" fmla="*/ 137 h 285"/>
                <a:gd name="T4" fmla="*/ 82 w 160"/>
                <a:gd name="T5" fmla="*/ 285 h 285"/>
                <a:gd name="T6" fmla="*/ 0 w 160"/>
                <a:gd name="T7" fmla="*/ 142 h 285"/>
                <a:gd name="T8" fmla="*/ 79 w 160"/>
                <a:gd name="T9" fmla="*/ 0 h 285"/>
              </a:gdLst>
              <a:ahLst/>
              <a:cxnLst>
                <a:cxn ang="0">
                  <a:pos x="T0" y="T1"/>
                </a:cxn>
                <a:cxn ang="0">
                  <a:pos x="T2" y="T3"/>
                </a:cxn>
                <a:cxn ang="0">
                  <a:pos x="T4" y="T5"/>
                </a:cxn>
                <a:cxn ang="0">
                  <a:pos x="T6" y="T7"/>
                </a:cxn>
                <a:cxn ang="0">
                  <a:pos x="T8" y="T9"/>
                </a:cxn>
              </a:cxnLst>
              <a:rect l="0" t="0" r="r" b="b"/>
              <a:pathLst>
                <a:path w="160" h="285">
                  <a:moveTo>
                    <a:pt x="79" y="0"/>
                  </a:moveTo>
                  <a:cubicBezTo>
                    <a:pt x="79" y="0"/>
                    <a:pt x="160" y="48"/>
                    <a:pt x="160" y="137"/>
                  </a:cubicBezTo>
                  <a:cubicBezTo>
                    <a:pt x="160" y="194"/>
                    <a:pt x="128" y="258"/>
                    <a:pt x="82" y="285"/>
                  </a:cubicBezTo>
                  <a:cubicBezTo>
                    <a:pt x="64" y="264"/>
                    <a:pt x="0" y="230"/>
                    <a:pt x="0" y="142"/>
                  </a:cubicBezTo>
                  <a:cubicBezTo>
                    <a:pt x="0" y="89"/>
                    <a:pt x="25" y="31"/>
                    <a:pt x="79" y="0"/>
                  </a:cubicBezTo>
                  <a:close/>
                </a:path>
              </a:pathLst>
            </a:custGeom>
            <a:solidFill>
              <a:srgbClr val="4F5D70"/>
            </a:solid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endParaRPr>
            </a:p>
          </p:txBody>
        </p:sp>
        <p:sp>
          <p:nvSpPr>
            <p:cNvPr id="4" name="Freeform 6"/>
            <p:cNvSpPr>
              <a:spLocks/>
            </p:cNvSpPr>
            <p:nvPr/>
          </p:nvSpPr>
          <p:spPr bwMode="auto">
            <a:xfrm>
              <a:off x="4922838" y="1563824"/>
              <a:ext cx="614363" cy="609600"/>
            </a:xfrm>
            <a:custGeom>
              <a:avLst/>
              <a:gdLst>
                <a:gd name="T0" fmla="*/ 210 w 240"/>
                <a:gd name="T1" fmla="*/ 11 h 239"/>
                <a:gd name="T2" fmla="*/ 183 w 240"/>
                <a:gd name="T3" fmla="*/ 168 h 239"/>
                <a:gd name="T4" fmla="*/ 27 w 240"/>
                <a:gd name="T5" fmla="*/ 230 h 239"/>
                <a:gd name="T6" fmla="*/ 57 w 240"/>
                <a:gd name="T7" fmla="*/ 68 h 239"/>
                <a:gd name="T8" fmla="*/ 210 w 240"/>
                <a:gd name="T9" fmla="*/ 11 h 239"/>
              </a:gdLst>
              <a:ahLst/>
              <a:cxnLst>
                <a:cxn ang="0">
                  <a:pos x="T0" y="T1"/>
                </a:cxn>
                <a:cxn ang="0">
                  <a:pos x="T2" y="T3"/>
                </a:cxn>
                <a:cxn ang="0">
                  <a:pos x="T4" y="T5"/>
                </a:cxn>
                <a:cxn ang="0">
                  <a:pos x="T6" y="T7"/>
                </a:cxn>
                <a:cxn ang="0">
                  <a:pos x="T8" y="T9"/>
                </a:cxn>
              </a:cxnLst>
              <a:rect l="0" t="0" r="r" b="b"/>
              <a:pathLst>
                <a:path w="240" h="239">
                  <a:moveTo>
                    <a:pt x="210" y="11"/>
                  </a:moveTo>
                  <a:cubicBezTo>
                    <a:pt x="210" y="11"/>
                    <a:pt x="240" y="101"/>
                    <a:pt x="183" y="168"/>
                  </a:cubicBezTo>
                  <a:cubicBezTo>
                    <a:pt x="145" y="212"/>
                    <a:pt x="79" y="239"/>
                    <a:pt x="27" y="230"/>
                  </a:cubicBezTo>
                  <a:cubicBezTo>
                    <a:pt x="27" y="202"/>
                    <a:pt x="0" y="135"/>
                    <a:pt x="57" y="68"/>
                  </a:cubicBezTo>
                  <a:cubicBezTo>
                    <a:pt x="92" y="28"/>
                    <a:pt x="148" y="0"/>
                    <a:pt x="210" y="11"/>
                  </a:cubicBezTo>
                  <a:close/>
                </a:path>
              </a:pathLst>
            </a:custGeom>
            <a:solidFill>
              <a:srgbClr val="4F5D70"/>
            </a:solid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endParaRPr>
            </a:p>
          </p:txBody>
        </p:sp>
        <p:sp>
          <p:nvSpPr>
            <p:cNvPr id="5" name="Freeform 7"/>
            <p:cNvSpPr>
              <a:spLocks/>
            </p:cNvSpPr>
            <p:nvPr/>
          </p:nvSpPr>
          <p:spPr bwMode="auto">
            <a:xfrm>
              <a:off x="3732213" y="1362211"/>
              <a:ext cx="452438" cy="635000"/>
            </a:xfrm>
            <a:custGeom>
              <a:avLst/>
              <a:gdLst>
                <a:gd name="T0" fmla="*/ 45 w 177"/>
                <a:gd name="T1" fmla="*/ 0 h 249"/>
                <a:gd name="T2" fmla="*/ 160 w 177"/>
                <a:gd name="T3" fmla="*/ 95 h 249"/>
                <a:gd name="T4" fmla="*/ 133 w 177"/>
                <a:gd name="T5" fmla="*/ 249 h 249"/>
                <a:gd name="T6" fmla="*/ 16 w 177"/>
                <a:gd name="T7" fmla="*/ 149 h 249"/>
                <a:gd name="T8" fmla="*/ 45 w 177"/>
                <a:gd name="T9" fmla="*/ 0 h 249"/>
              </a:gdLst>
              <a:ahLst/>
              <a:cxnLst>
                <a:cxn ang="0">
                  <a:pos x="T0" y="T1"/>
                </a:cxn>
                <a:cxn ang="0">
                  <a:pos x="T2" y="T3"/>
                </a:cxn>
                <a:cxn ang="0">
                  <a:pos x="T4" y="T5"/>
                </a:cxn>
                <a:cxn ang="0">
                  <a:pos x="T6" y="T7"/>
                </a:cxn>
                <a:cxn ang="0">
                  <a:pos x="T8" y="T9"/>
                </a:cxn>
              </a:cxnLst>
              <a:rect l="0" t="0" r="r" b="b"/>
              <a:pathLst>
                <a:path w="177" h="249">
                  <a:moveTo>
                    <a:pt x="45" y="0"/>
                  </a:moveTo>
                  <a:cubicBezTo>
                    <a:pt x="45" y="0"/>
                    <a:pt x="134" y="16"/>
                    <a:pt x="160" y="95"/>
                  </a:cubicBezTo>
                  <a:cubicBezTo>
                    <a:pt x="177" y="145"/>
                    <a:pt x="167" y="211"/>
                    <a:pt x="133" y="249"/>
                  </a:cubicBezTo>
                  <a:cubicBezTo>
                    <a:pt x="110" y="236"/>
                    <a:pt x="42" y="226"/>
                    <a:pt x="16" y="149"/>
                  </a:cubicBezTo>
                  <a:cubicBezTo>
                    <a:pt x="0" y="102"/>
                    <a:pt x="5" y="44"/>
                    <a:pt x="45" y="0"/>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endParaRPr>
            </a:p>
          </p:txBody>
        </p:sp>
        <p:sp>
          <p:nvSpPr>
            <p:cNvPr id="6" name="Freeform 8"/>
            <p:cNvSpPr>
              <a:spLocks/>
            </p:cNvSpPr>
            <p:nvPr/>
          </p:nvSpPr>
          <p:spPr bwMode="auto">
            <a:xfrm>
              <a:off x="3203575" y="2181361"/>
              <a:ext cx="649288" cy="503238"/>
            </a:xfrm>
            <a:custGeom>
              <a:avLst/>
              <a:gdLst>
                <a:gd name="T0" fmla="*/ 0 w 254"/>
                <a:gd name="T1" fmla="*/ 62 h 197"/>
                <a:gd name="T2" fmla="*/ 144 w 254"/>
                <a:gd name="T3" fmla="*/ 24 h 197"/>
                <a:gd name="T4" fmla="*/ 254 w 254"/>
                <a:gd name="T5" fmla="*/ 136 h 197"/>
                <a:gd name="T6" fmla="*/ 104 w 254"/>
                <a:gd name="T7" fmla="*/ 173 h 197"/>
                <a:gd name="T8" fmla="*/ 0 w 254"/>
                <a:gd name="T9" fmla="*/ 62 h 197"/>
              </a:gdLst>
              <a:ahLst/>
              <a:cxnLst>
                <a:cxn ang="0">
                  <a:pos x="T0" y="T1"/>
                </a:cxn>
                <a:cxn ang="0">
                  <a:pos x="T2" y="T3"/>
                </a:cxn>
                <a:cxn ang="0">
                  <a:pos x="T4" y="T5"/>
                </a:cxn>
                <a:cxn ang="0">
                  <a:pos x="T6" y="T7"/>
                </a:cxn>
                <a:cxn ang="0">
                  <a:pos x="T8" y="T9"/>
                </a:cxn>
              </a:cxnLst>
              <a:rect l="0" t="0" r="r" b="b"/>
              <a:pathLst>
                <a:path w="254" h="197">
                  <a:moveTo>
                    <a:pt x="0" y="62"/>
                  </a:moveTo>
                  <a:cubicBezTo>
                    <a:pt x="0" y="62"/>
                    <a:pt x="65" y="0"/>
                    <a:pt x="144" y="24"/>
                  </a:cubicBezTo>
                  <a:cubicBezTo>
                    <a:pt x="195" y="40"/>
                    <a:pt x="243" y="87"/>
                    <a:pt x="254" y="136"/>
                  </a:cubicBezTo>
                  <a:cubicBezTo>
                    <a:pt x="230" y="147"/>
                    <a:pt x="182" y="197"/>
                    <a:pt x="104" y="173"/>
                  </a:cubicBezTo>
                  <a:cubicBezTo>
                    <a:pt x="57" y="159"/>
                    <a:pt x="12" y="120"/>
                    <a:pt x="0" y="62"/>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endParaRPr>
            </a:p>
          </p:txBody>
        </p:sp>
        <p:sp>
          <p:nvSpPr>
            <p:cNvPr id="7" name="Freeform 9"/>
            <p:cNvSpPr>
              <a:spLocks/>
            </p:cNvSpPr>
            <p:nvPr/>
          </p:nvSpPr>
          <p:spPr bwMode="auto">
            <a:xfrm>
              <a:off x="3887788" y="2181361"/>
              <a:ext cx="363538" cy="403225"/>
            </a:xfrm>
            <a:custGeom>
              <a:avLst/>
              <a:gdLst>
                <a:gd name="T0" fmla="*/ 16 w 142"/>
                <a:gd name="T1" fmla="*/ 9 h 158"/>
                <a:gd name="T2" fmla="*/ 113 w 142"/>
                <a:gd name="T3" fmla="*/ 46 h 158"/>
                <a:gd name="T4" fmla="*/ 128 w 142"/>
                <a:gd name="T5" fmla="*/ 153 h 158"/>
                <a:gd name="T6" fmla="*/ 30 w 142"/>
                <a:gd name="T7" fmla="*/ 113 h 158"/>
                <a:gd name="T8" fmla="*/ 16 w 142"/>
                <a:gd name="T9" fmla="*/ 9 h 158"/>
              </a:gdLst>
              <a:ahLst/>
              <a:cxnLst>
                <a:cxn ang="0">
                  <a:pos x="T0" y="T1"/>
                </a:cxn>
                <a:cxn ang="0">
                  <a:pos x="T2" y="T3"/>
                </a:cxn>
                <a:cxn ang="0">
                  <a:pos x="T4" y="T5"/>
                </a:cxn>
                <a:cxn ang="0">
                  <a:pos x="T6" y="T7"/>
                </a:cxn>
                <a:cxn ang="0">
                  <a:pos x="T8" y="T9"/>
                </a:cxn>
              </a:cxnLst>
              <a:rect l="0" t="0" r="r" b="b"/>
              <a:pathLst>
                <a:path w="142" h="158">
                  <a:moveTo>
                    <a:pt x="16" y="9"/>
                  </a:moveTo>
                  <a:cubicBezTo>
                    <a:pt x="16" y="9"/>
                    <a:pt x="78" y="0"/>
                    <a:pt x="113" y="46"/>
                  </a:cubicBezTo>
                  <a:cubicBezTo>
                    <a:pt x="135" y="75"/>
                    <a:pt x="142" y="121"/>
                    <a:pt x="128" y="153"/>
                  </a:cubicBezTo>
                  <a:cubicBezTo>
                    <a:pt x="111" y="150"/>
                    <a:pt x="64" y="158"/>
                    <a:pt x="30" y="113"/>
                  </a:cubicBezTo>
                  <a:cubicBezTo>
                    <a:pt x="9" y="86"/>
                    <a:pt x="0" y="46"/>
                    <a:pt x="16" y="9"/>
                  </a:cubicBezTo>
                  <a:close/>
                </a:path>
              </a:pathLst>
            </a:custGeom>
            <a:solidFill>
              <a:srgbClr val="4F5D70"/>
            </a:solid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endParaRPr>
            </a:p>
          </p:txBody>
        </p:sp>
        <p:sp>
          <p:nvSpPr>
            <p:cNvPr id="8" name="Freeform 10"/>
            <p:cNvSpPr>
              <a:spLocks/>
            </p:cNvSpPr>
            <p:nvPr/>
          </p:nvSpPr>
          <p:spPr bwMode="auto">
            <a:xfrm>
              <a:off x="4575175" y="1774961"/>
              <a:ext cx="314325" cy="417513"/>
            </a:xfrm>
            <a:custGeom>
              <a:avLst/>
              <a:gdLst>
                <a:gd name="T0" fmla="*/ 83 w 123"/>
                <a:gd name="T1" fmla="*/ 0 h 163"/>
                <a:gd name="T2" fmla="*/ 109 w 123"/>
                <a:gd name="T3" fmla="*/ 91 h 163"/>
                <a:gd name="T4" fmla="*/ 39 w 123"/>
                <a:gd name="T5" fmla="*/ 163 h 163"/>
                <a:gd name="T6" fmla="*/ 13 w 123"/>
                <a:gd name="T7" fmla="*/ 68 h 163"/>
                <a:gd name="T8" fmla="*/ 83 w 123"/>
                <a:gd name="T9" fmla="*/ 0 h 163"/>
              </a:gdLst>
              <a:ahLst/>
              <a:cxnLst>
                <a:cxn ang="0">
                  <a:pos x="T0" y="T1"/>
                </a:cxn>
                <a:cxn ang="0">
                  <a:pos x="T2" y="T3"/>
                </a:cxn>
                <a:cxn ang="0">
                  <a:pos x="T4" y="T5"/>
                </a:cxn>
                <a:cxn ang="0">
                  <a:pos x="T6" y="T7"/>
                </a:cxn>
                <a:cxn ang="0">
                  <a:pos x="T8" y="T9"/>
                </a:cxn>
              </a:cxnLst>
              <a:rect l="0" t="0" r="r" b="b"/>
              <a:pathLst>
                <a:path w="123" h="163">
                  <a:moveTo>
                    <a:pt x="83" y="0"/>
                  </a:moveTo>
                  <a:cubicBezTo>
                    <a:pt x="83" y="0"/>
                    <a:pt x="123" y="40"/>
                    <a:pt x="109" y="91"/>
                  </a:cubicBezTo>
                  <a:cubicBezTo>
                    <a:pt x="100" y="124"/>
                    <a:pt x="71" y="155"/>
                    <a:pt x="39" y="163"/>
                  </a:cubicBezTo>
                  <a:cubicBezTo>
                    <a:pt x="32" y="148"/>
                    <a:pt x="0" y="119"/>
                    <a:pt x="13" y="68"/>
                  </a:cubicBezTo>
                  <a:cubicBezTo>
                    <a:pt x="22" y="38"/>
                    <a:pt x="46" y="9"/>
                    <a:pt x="83" y="0"/>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endParaRPr>
            </a:p>
          </p:txBody>
        </p:sp>
        <p:sp>
          <p:nvSpPr>
            <p:cNvPr id="9" name="Freeform 11"/>
            <p:cNvSpPr>
              <a:spLocks/>
            </p:cNvSpPr>
            <p:nvPr/>
          </p:nvSpPr>
          <p:spPr bwMode="auto">
            <a:xfrm>
              <a:off x="5130800" y="2886211"/>
              <a:ext cx="441325" cy="349250"/>
            </a:xfrm>
            <a:custGeom>
              <a:avLst/>
              <a:gdLst>
                <a:gd name="T0" fmla="*/ 173 w 173"/>
                <a:gd name="T1" fmla="*/ 95 h 137"/>
                <a:gd name="T2" fmla="*/ 74 w 173"/>
                <a:gd name="T3" fmla="*/ 119 h 137"/>
                <a:gd name="T4" fmla="*/ 0 w 173"/>
                <a:gd name="T5" fmla="*/ 41 h 137"/>
                <a:gd name="T6" fmla="*/ 103 w 173"/>
                <a:gd name="T7" fmla="*/ 17 h 137"/>
                <a:gd name="T8" fmla="*/ 173 w 173"/>
                <a:gd name="T9" fmla="*/ 95 h 137"/>
              </a:gdLst>
              <a:ahLst/>
              <a:cxnLst>
                <a:cxn ang="0">
                  <a:pos x="T0" y="T1"/>
                </a:cxn>
                <a:cxn ang="0">
                  <a:pos x="T2" y="T3"/>
                </a:cxn>
                <a:cxn ang="0">
                  <a:pos x="T4" y="T5"/>
                </a:cxn>
                <a:cxn ang="0">
                  <a:pos x="T6" y="T7"/>
                </a:cxn>
                <a:cxn ang="0">
                  <a:pos x="T8" y="T9"/>
                </a:cxn>
              </a:cxnLst>
              <a:rect l="0" t="0" r="r" b="b"/>
              <a:pathLst>
                <a:path w="173" h="137">
                  <a:moveTo>
                    <a:pt x="173" y="95"/>
                  </a:moveTo>
                  <a:cubicBezTo>
                    <a:pt x="173" y="95"/>
                    <a:pt x="128" y="137"/>
                    <a:pt x="74" y="119"/>
                  </a:cubicBezTo>
                  <a:cubicBezTo>
                    <a:pt x="39" y="108"/>
                    <a:pt x="7" y="75"/>
                    <a:pt x="0" y="41"/>
                  </a:cubicBezTo>
                  <a:cubicBezTo>
                    <a:pt x="16" y="34"/>
                    <a:pt x="49" y="0"/>
                    <a:pt x="103" y="17"/>
                  </a:cubicBezTo>
                  <a:cubicBezTo>
                    <a:pt x="135" y="28"/>
                    <a:pt x="165" y="55"/>
                    <a:pt x="173" y="95"/>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endParaRPr>
            </a:p>
          </p:txBody>
        </p:sp>
        <p:sp>
          <p:nvSpPr>
            <p:cNvPr id="10" name="Freeform 12"/>
            <p:cNvSpPr>
              <a:spLocks/>
            </p:cNvSpPr>
            <p:nvPr/>
          </p:nvSpPr>
          <p:spPr bwMode="auto">
            <a:xfrm>
              <a:off x="3435350" y="2781436"/>
              <a:ext cx="425450" cy="258763"/>
            </a:xfrm>
            <a:custGeom>
              <a:avLst/>
              <a:gdLst>
                <a:gd name="T0" fmla="*/ 0 w 166"/>
                <a:gd name="T1" fmla="*/ 56 h 101"/>
                <a:gd name="T2" fmla="*/ 77 w 166"/>
                <a:gd name="T3" fmla="*/ 2 h 101"/>
                <a:gd name="T4" fmla="*/ 166 w 166"/>
                <a:gd name="T5" fmla="*/ 44 h 101"/>
                <a:gd name="T6" fmla="*/ 86 w 166"/>
                <a:gd name="T7" fmla="*/ 99 h 101"/>
                <a:gd name="T8" fmla="*/ 0 w 166"/>
                <a:gd name="T9" fmla="*/ 56 h 101"/>
              </a:gdLst>
              <a:ahLst/>
              <a:cxnLst>
                <a:cxn ang="0">
                  <a:pos x="T0" y="T1"/>
                </a:cxn>
                <a:cxn ang="0">
                  <a:pos x="T2" y="T3"/>
                </a:cxn>
                <a:cxn ang="0">
                  <a:pos x="T4" y="T5"/>
                </a:cxn>
                <a:cxn ang="0">
                  <a:pos x="T6" y="T7"/>
                </a:cxn>
                <a:cxn ang="0">
                  <a:pos x="T8" y="T9"/>
                </a:cxn>
              </a:cxnLst>
              <a:rect l="0" t="0" r="r" b="b"/>
              <a:pathLst>
                <a:path w="166" h="101">
                  <a:moveTo>
                    <a:pt x="0" y="56"/>
                  </a:moveTo>
                  <a:cubicBezTo>
                    <a:pt x="0" y="56"/>
                    <a:pt x="25" y="5"/>
                    <a:pt x="77" y="2"/>
                  </a:cubicBezTo>
                  <a:cubicBezTo>
                    <a:pt x="111" y="0"/>
                    <a:pt x="149" y="17"/>
                    <a:pt x="166" y="44"/>
                  </a:cubicBezTo>
                  <a:cubicBezTo>
                    <a:pt x="155" y="56"/>
                    <a:pt x="137" y="96"/>
                    <a:pt x="86" y="99"/>
                  </a:cubicBezTo>
                  <a:cubicBezTo>
                    <a:pt x="55" y="101"/>
                    <a:pt x="21" y="88"/>
                    <a:pt x="0" y="56"/>
                  </a:cubicBezTo>
                  <a:close/>
                </a:path>
              </a:pathLst>
            </a:custGeom>
            <a:solidFill>
              <a:srgbClr val="4F5D70"/>
            </a:solid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endParaRPr>
            </a:p>
          </p:txBody>
        </p:sp>
        <p:sp>
          <p:nvSpPr>
            <p:cNvPr id="11" name="Freeform 13"/>
            <p:cNvSpPr>
              <a:spLocks/>
            </p:cNvSpPr>
            <p:nvPr/>
          </p:nvSpPr>
          <p:spPr bwMode="auto">
            <a:xfrm>
              <a:off x="3479800" y="1874974"/>
              <a:ext cx="276225" cy="276225"/>
            </a:xfrm>
            <a:custGeom>
              <a:avLst/>
              <a:gdLst>
                <a:gd name="T0" fmla="*/ 5 w 108"/>
                <a:gd name="T1" fmla="*/ 15 h 108"/>
                <a:gd name="T2" fmla="*/ 76 w 108"/>
                <a:gd name="T3" fmla="*/ 25 h 108"/>
                <a:gd name="T4" fmla="*/ 103 w 108"/>
                <a:gd name="T5" fmla="*/ 95 h 108"/>
                <a:gd name="T6" fmla="*/ 31 w 108"/>
                <a:gd name="T7" fmla="*/ 83 h 108"/>
                <a:gd name="T8" fmla="*/ 5 w 108"/>
                <a:gd name="T9" fmla="*/ 15 h 108"/>
              </a:gdLst>
              <a:ahLst/>
              <a:cxnLst>
                <a:cxn ang="0">
                  <a:pos x="T0" y="T1"/>
                </a:cxn>
                <a:cxn ang="0">
                  <a:pos x="T2" y="T3"/>
                </a:cxn>
                <a:cxn ang="0">
                  <a:pos x="T4" y="T5"/>
                </a:cxn>
                <a:cxn ang="0">
                  <a:pos x="T6" y="T7"/>
                </a:cxn>
                <a:cxn ang="0">
                  <a:pos x="T8" y="T9"/>
                </a:cxn>
              </a:cxnLst>
              <a:rect l="0" t="0" r="r" b="b"/>
              <a:pathLst>
                <a:path w="108" h="108">
                  <a:moveTo>
                    <a:pt x="5" y="15"/>
                  </a:moveTo>
                  <a:cubicBezTo>
                    <a:pt x="5" y="15"/>
                    <a:pt x="45" y="0"/>
                    <a:pt x="76" y="25"/>
                  </a:cubicBezTo>
                  <a:cubicBezTo>
                    <a:pt x="95" y="41"/>
                    <a:pt x="108" y="71"/>
                    <a:pt x="103" y="95"/>
                  </a:cubicBezTo>
                  <a:cubicBezTo>
                    <a:pt x="91" y="95"/>
                    <a:pt x="61" y="108"/>
                    <a:pt x="31" y="83"/>
                  </a:cubicBezTo>
                  <a:cubicBezTo>
                    <a:pt x="13" y="68"/>
                    <a:pt x="0" y="43"/>
                    <a:pt x="5" y="15"/>
                  </a:cubicBezTo>
                  <a:close/>
                </a:path>
              </a:pathLst>
            </a:custGeom>
            <a:solidFill>
              <a:srgbClr val="4F5D70"/>
            </a:solid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endParaRPr>
            </a:p>
          </p:txBody>
        </p:sp>
        <p:sp>
          <p:nvSpPr>
            <p:cNvPr id="12" name="Freeform 14"/>
            <p:cNvSpPr>
              <a:spLocks/>
            </p:cNvSpPr>
            <p:nvPr/>
          </p:nvSpPr>
          <p:spPr bwMode="auto">
            <a:xfrm>
              <a:off x="4992688" y="2311536"/>
              <a:ext cx="277813" cy="234950"/>
            </a:xfrm>
            <a:custGeom>
              <a:avLst/>
              <a:gdLst>
                <a:gd name="T0" fmla="*/ 108 w 109"/>
                <a:gd name="T1" fmla="*/ 14 h 92"/>
                <a:gd name="T2" fmla="*/ 75 w 109"/>
                <a:gd name="T3" fmla="*/ 77 h 92"/>
                <a:gd name="T4" fmla="*/ 0 w 109"/>
                <a:gd name="T5" fmla="*/ 80 h 92"/>
                <a:gd name="T6" fmla="*/ 35 w 109"/>
                <a:gd name="T7" fmla="*/ 16 h 92"/>
                <a:gd name="T8" fmla="*/ 108 w 109"/>
                <a:gd name="T9" fmla="*/ 14 h 92"/>
              </a:gdLst>
              <a:ahLst/>
              <a:cxnLst>
                <a:cxn ang="0">
                  <a:pos x="T0" y="T1"/>
                </a:cxn>
                <a:cxn ang="0">
                  <a:pos x="T2" y="T3"/>
                </a:cxn>
                <a:cxn ang="0">
                  <a:pos x="T4" y="T5"/>
                </a:cxn>
                <a:cxn ang="0">
                  <a:pos x="T6" y="T7"/>
                </a:cxn>
                <a:cxn ang="0">
                  <a:pos x="T8" y="T9"/>
                </a:cxn>
              </a:cxnLst>
              <a:rect l="0" t="0" r="r" b="b"/>
              <a:pathLst>
                <a:path w="109" h="92">
                  <a:moveTo>
                    <a:pt x="108" y="14"/>
                  </a:moveTo>
                  <a:cubicBezTo>
                    <a:pt x="108" y="14"/>
                    <a:pt x="109" y="57"/>
                    <a:pt x="75" y="77"/>
                  </a:cubicBezTo>
                  <a:cubicBezTo>
                    <a:pt x="53" y="90"/>
                    <a:pt x="21" y="92"/>
                    <a:pt x="0" y="80"/>
                  </a:cubicBezTo>
                  <a:cubicBezTo>
                    <a:pt x="4" y="68"/>
                    <a:pt x="2" y="36"/>
                    <a:pt x="35" y="16"/>
                  </a:cubicBezTo>
                  <a:cubicBezTo>
                    <a:pt x="55" y="3"/>
                    <a:pt x="83" y="0"/>
                    <a:pt x="108" y="14"/>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endParaRPr>
            </a:p>
          </p:txBody>
        </p:sp>
        <p:sp>
          <p:nvSpPr>
            <p:cNvPr id="13" name="Freeform 15"/>
            <p:cNvSpPr>
              <a:spLocks/>
            </p:cNvSpPr>
            <p:nvPr/>
          </p:nvSpPr>
          <p:spPr bwMode="auto">
            <a:xfrm>
              <a:off x="5454650" y="1987686"/>
              <a:ext cx="279400" cy="236538"/>
            </a:xfrm>
            <a:custGeom>
              <a:avLst/>
              <a:gdLst>
                <a:gd name="T0" fmla="*/ 108 w 109"/>
                <a:gd name="T1" fmla="*/ 14 h 93"/>
                <a:gd name="T2" fmla="*/ 75 w 109"/>
                <a:gd name="T3" fmla="*/ 78 h 93"/>
                <a:gd name="T4" fmla="*/ 0 w 109"/>
                <a:gd name="T5" fmla="*/ 81 h 93"/>
                <a:gd name="T6" fmla="*/ 35 w 109"/>
                <a:gd name="T7" fmla="*/ 16 h 93"/>
                <a:gd name="T8" fmla="*/ 108 w 109"/>
                <a:gd name="T9" fmla="*/ 14 h 93"/>
              </a:gdLst>
              <a:ahLst/>
              <a:cxnLst>
                <a:cxn ang="0">
                  <a:pos x="T0" y="T1"/>
                </a:cxn>
                <a:cxn ang="0">
                  <a:pos x="T2" y="T3"/>
                </a:cxn>
                <a:cxn ang="0">
                  <a:pos x="T4" y="T5"/>
                </a:cxn>
                <a:cxn ang="0">
                  <a:pos x="T6" y="T7"/>
                </a:cxn>
                <a:cxn ang="0">
                  <a:pos x="T8" y="T9"/>
                </a:cxn>
              </a:cxnLst>
              <a:rect l="0" t="0" r="r" b="b"/>
              <a:pathLst>
                <a:path w="109" h="93">
                  <a:moveTo>
                    <a:pt x="108" y="14"/>
                  </a:moveTo>
                  <a:cubicBezTo>
                    <a:pt x="108" y="14"/>
                    <a:pt x="109" y="57"/>
                    <a:pt x="75" y="78"/>
                  </a:cubicBezTo>
                  <a:cubicBezTo>
                    <a:pt x="54" y="91"/>
                    <a:pt x="22" y="93"/>
                    <a:pt x="0" y="81"/>
                  </a:cubicBezTo>
                  <a:cubicBezTo>
                    <a:pt x="4" y="69"/>
                    <a:pt x="2" y="36"/>
                    <a:pt x="35" y="16"/>
                  </a:cubicBezTo>
                  <a:cubicBezTo>
                    <a:pt x="55" y="4"/>
                    <a:pt x="83" y="0"/>
                    <a:pt x="108" y="14"/>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endParaRPr>
            </a:p>
          </p:txBody>
        </p:sp>
        <p:sp>
          <p:nvSpPr>
            <p:cNvPr id="14" name="Freeform 16"/>
            <p:cNvSpPr>
              <a:spLocks/>
            </p:cNvSpPr>
            <p:nvPr/>
          </p:nvSpPr>
          <p:spPr bwMode="auto">
            <a:xfrm>
              <a:off x="4841875" y="1351099"/>
              <a:ext cx="273050" cy="279400"/>
            </a:xfrm>
            <a:custGeom>
              <a:avLst/>
              <a:gdLst>
                <a:gd name="T0" fmla="*/ 90 w 107"/>
                <a:gd name="T1" fmla="*/ 4 h 109"/>
                <a:gd name="T2" fmla="*/ 84 w 107"/>
                <a:gd name="T3" fmla="*/ 75 h 109"/>
                <a:gd name="T4" fmla="*/ 16 w 107"/>
                <a:gd name="T5" fmla="*/ 106 h 109"/>
                <a:gd name="T6" fmla="*/ 23 w 107"/>
                <a:gd name="T7" fmla="*/ 33 h 109"/>
                <a:gd name="T8" fmla="*/ 90 w 107"/>
                <a:gd name="T9" fmla="*/ 4 h 109"/>
              </a:gdLst>
              <a:ahLst/>
              <a:cxnLst>
                <a:cxn ang="0">
                  <a:pos x="T0" y="T1"/>
                </a:cxn>
                <a:cxn ang="0">
                  <a:pos x="T2" y="T3"/>
                </a:cxn>
                <a:cxn ang="0">
                  <a:pos x="T4" y="T5"/>
                </a:cxn>
                <a:cxn ang="0">
                  <a:pos x="T6" y="T7"/>
                </a:cxn>
                <a:cxn ang="0">
                  <a:pos x="T8" y="T9"/>
                </a:cxn>
              </a:cxnLst>
              <a:rect l="0" t="0" r="r" b="b"/>
              <a:pathLst>
                <a:path w="107" h="109">
                  <a:moveTo>
                    <a:pt x="90" y="4"/>
                  </a:moveTo>
                  <a:cubicBezTo>
                    <a:pt x="90" y="4"/>
                    <a:pt x="107" y="43"/>
                    <a:pt x="84" y="75"/>
                  </a:cubicBezTo>
                  <a:cubicBezTo>
                    <a:pt x="68" y="95"/>
                    <a:pt x="40" y="109"/>
                    <a:pt x="16" y="106"/>
                  </a:cubicBezTo>
                  <a:cubicBezTo>
                    <a:pt x="15" y="93"/>
                    <a:pt x="0" y="64"/>
                    <a:pt x="23" y="33"/>
                  </a:cubicBezTo>
                  <a:cubicBezTo>
                    <a:pt x="37" y="14"/>
                    <a:pt x="62" y="0"/>
                    <a:pt x="90" y="4"/>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endParaRPr>
            </a:p>
          </p:txBody>
        </p:sp>
        <p:sp>
          <p:nvSpPr>
            <p:cNvPr id="15" name="Freeform 17"/>
            <p:cNvSpPr>
              <a:spLocks/>
            </p:cNvSpPr>
            <p:nvPr/>
          </p:nvSpPr>
          <p:spPr bwMode="auto">
            <a:xfrm>
              <a:off x="3873500" y="3075124"/>
              <a:ext cx="244475" cy="238125"/>
            </a:xfrm>
            <a:custGeom>
              <a:avLst/>
              <a:gdLst>
                <a:gd name="T0" fmla="*/ 11 w 96"/>
                <a:gd name="T1" fmla="*/ 87 h 93"/>
                <a:gd name="T2" fmla="*/ 24 w 96"/>
                <a:gd name="T3" fmla="*/ 25 h 93"/>
                <a:gd name="T4" fmla="*/ 87 w 96"/>
                <a:gd name="T5" fmla="*/ 6 h 93"/>
                <a:gd name="T6" fmla="*/ 73 w 96"/>
                <a:gd name="T7" fmla="*/ 69 h 93"/>
                <a:gd name="T8" fmla="*/ 11 w 96"/>
                <a:gd name="T9" fmla="*/ 87 h 93"/>
              </a:gdLst>
              <a:ahLst/>
              <a:cxnLst>
                <a:cxn ang="0">
                  <a:pos x="T0" y="T1"/>
                </a:cxn>
                <a:cxn ang="0">
                  <a:pos x="T2" y="T3"/>
                </a:cxn>
                <a:cxn ang="0">
                  <a:pos x="T4" y="T5"/>
                </a:cxn>
                <a:cxn ang="0">
                  <a:pos x="T6" y="T7"/>
                </a:cxn>
                <a:cxn ang="0">
                  <a:pos x="T8" y="T9"/>
                </a:cxn>
              </a:cxnLst>
              <a:rect l="0" t="0" r="r" b="b"/>
              <a:pathLst>
                <a:path w="96" h="93">
                  <a:moveTo>
                    <a:pt x="11" y="87"/>
                  </a:moveTo>
                  <a:cubicBezTo>
                    <a:pt x="11" y="87"/>
                    <a:pt x="0" y="50"/>
                    <a:pt x="24" y="25"/>
                  </a:cubicBezTo>
                  <a:cubicBezTo>
                    <a:pt x="40" y="9"/>
                    <a:pt x="67" y="0"/>
                    <a:pt x="87" y="6"/>
                  </a:cubicBezTo>
                  <a:cubicBezTo>
                    <a:pt x="87" y="17"/>
                    <a:pt x="96" y="44"/>
                    <a:pt x="73" y="69"/>
                  </a:cubicBezTo>
                  <a:cubicBezTo>
                    <a:pt x="58" y="84"/>
                    <a:pt x="35" y="93"/>
                    <a:pt x="11" y="87"/>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endParaRPr>
            </a:p>
          </p:txBody>
        </p:sp>
        <p:sp>
          <p:nvSpPr>
            <p:cNvPr id="16" name="Freeform 18"/>
            <p:cNvSpPr>
              <a:spLocks/>
            </p:cNvSpPr>
            <p:nvPr/>
          </p:nvSpPr>
          <p:spPr bwMode="auto">
            <a:xfrm>
              <a:off x="5283200" y="2322649"/>
              <a:ext cx="654050" cy="441325"/>
            </a:xfrm>
            <a:custGeom>
              <a:avLst/>
              <a:gdLst>
                <a:gd name="T0" fmla="*/ 256 w 256"/>
                <a:gd name="T1" fmla="*/ 55 h 173"/>
                <a:gd name="T2" fmla="*/ 151 w 256"/>
                <a:gd name="T3" fmla="*/ 160 h 173"/>
                <a:gd name="T4" fmla="*/ 0 w 256"/>
                <a:gd name="T5" fmla="*/ 119 h 173"/>
                <a:gd name="T6" fmla="*/ 110 w 256"/>
                <a:gd name="T7" fmla="*/ 12 h 173"/>
                <a:gd name="T8" fmla="*/ 256 w 256"/>
                <a:gd name="T9" fmla="*/ 55 h 173"/>
              </a:gdLst>
              <a:ahLst/>
              <a:cxnLst>
                <a:cxn ang="0">
                  <a:pos x="T0" y="T1"/>
                </a:cxn>
                <a:cxn ang="0">
                  <a:pos x="T2" y="T3"/>
                </a:cxn>
                <a:cxn ang="0">
                  <a:pos x="T4" y="T5"/>
                </a:cxn>
                <a:cxn ang="0">
                  <a:pos x="T6" y="T7"/>
                </a:cxn>
                <a:cxn ang="0">
                  <a:pos x="T8" y="T9"/>
                </a:cxn>
              </a:cxnLst>
              <a:rect l="0" t="0" r="r" b="b"/>
              <a:pathLst>
                <a:path w="256" h="173">
                  <a:moveTo>
                    <a:pt x="256" y="55"/>
                  </a:moveTo>
                  <a:cubicBezTo>
                    <a:pt x="256" y="55"/>
                    <a:pt x="231" y="141"/>
                    <a:pt x="151" y="160"/>
                  </a:cubicBezTo>
                  <a:cubicBezTo>
                    <a:pt x="99" y="173"/>
                    <a:pt x="34" y="156"/>
                    <a:pt x="0" y="119"/>
                  </a:cubicBezTo>
                  <a:cubicBezTo>
                    <a:pt x="15" y="98"/>
                    <a:pt x="31" y="30"/>
                    <a:pt x="110" y="12"/>
                  </a:cubicBezTo>
                  <a:cubicBezTo>
                    <a:pt x="158" y="0"/>
                    <a:pt x="216" y="11"/>
                    <a:pt x="256" y="55"/>
                  </a:cubicBezTo>
                  <a:close/>
                </a:path>
              </a:pathLst>
            </a:custGeom>
            <a:solidFill>
              <a:srgbClr val="4F5D70"/>
            </a:solid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endParaRPr>
            </a:p>
          </p:txBody>
        </p:sp>
        <p:sp>
          <p:nvSpPr>
            <p:cNvPr id="17" name="Freeform 19"/>
            <p:cNvSpPr>
              <a:spLocks/>
            </p:cNvSpPr>
            <p:nvPr/>
          </p:nvSpPr>
          <p:spPr bwMode="auto">
            <a:xfrm>
              <a:off x="3868738" y="2105161"/>
              <a:ext cx="1397000" cy="1965325"/>
            </a:xfrm>
            <a:custGeom>
              <a:avLst/>
              <a:gdLst>
                <a:gd name="T0" fmla="*/ 0 w 547"/>
                <a:gd name="T1" fmla="*/ 766 h 770"/>
                <a:gd name="T2" fmla="*/ 192 w 547"/>
                <a:gd name="T3" fmla="*/ 701 h 770"/>
                <a:gd name="T4" fmla="*/ 245 w 547"/>
                <a:gd name="T5" fmla="*/ 527 h 770"/>
                <a:gd name="T6" fmla="*/ 35 w 547"/>
                <a:gd name="T7" fmla="*/ 243 h 770"/>
                <a:gd name="T8" fmla="*/ 257 w 547"/>
                <a:gd name="T9" fmla="*/ 386 h 770"/>
                <a:gd name="T10" fmla="*/ 239 w 547"/>
                <a:gd name="T11" fmla="*/ 180 h 770"/>
                <a:gd name="T12" fmla="*/ 229 w 547"/>
                <a:gd name="T13" fmla="*/ 0 h 770"/>
                <a:gd name="T14" fmla="*/ 265 w 547"/>
                <a:gd name="T15" fmla="*/ 130 h 770"/>
                <a:gd name="T16" fmla="*/ 294 w 547"/>
                <a:gd name="T17" fmla="*/ 198 h 770"/>
                <a:gd name="T18" fmla="*/ 317 w 547"/>
                <a:gd name="T19" fmla="*/ 204 h 770"/>
                <a:gd name="T20" fmla="*/ 394 w 547"/>
                <a:gd name="T21" fmla="*/ 103 h 770"/>
                <a:gd name="T22" fmla="*/ 336 w 547"/>
                <a:gd name="T23" fmla="*/ 273 h 770"/>
                <a:gd name="T24" fmla="*/ 356 w 547"/>
                <a:gd name="T25" fmla="*/ 358 h 770"/>
                <a:gd name="T26" fmla="*/ 507 w 547"/>
                <a:gd name="T27" fmla="*/ 242 h 770"/>
                <a:gd name="T28" fmla="*/ 385 w 547"/>
                <a:gd name="T29" fmla="*/ 408 h 770"/>
                <a:gd name="T30" fmla="*/ 378 w 547"/>
                <a:gd name="T31" fmla="*/ 478 h 770"/>
                <a:gd name="T32" fmla="*/ 382 w 547"/>
                <a:gd name="T33" fmla="*/ 590 h 770"/>
                <a:gd name="T34" fmla="*/ 365 w 547"/>
                <a:gd name="T35" fmla="*/ 689 h 770"/>
                <a:gd name="T36" fmla="*/ 547 w 547"/>
                <a:gd name="T37" fmla="*/ 770 h 770"/>
                <a:gd name="T38" fmla="*/ 0 w 547"/>
                <a:gd name="T39" fmla="*/ 766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7" h="770">
                  <a:moveTo>
                    <a:pt x="0" y="766"/>
                  </a:moveTo>
                  <a:cubicBezTo>
                    <a:pt x="0" y="766"/>
                    <a:pt x="84" y="704"/>
                    <a:pt x="192" y="701"/>
                  </a:cubicBezTo>
                  <a:cubicBezTo>
                    <a:pt x="220" y="629"/>
                    <a:pt x="247" y="587"/>
                    <a:pt x="245" y="527"/>
                  </a:cubicBezTo>
                  <a:cubicBezTo>
                    <a:pt x="243" y="477"/>
                    <a:pt x="171" y="349"/>
                    <a:pt x="35" y="243"/>
                  </a:cubicBezTo>
                  <a:cubicBezTo>
                    <a:pt x="71" y="249"/>
                    <a:pt x="208" y="338"/>
                    <a:pt x="257" y="386"/>
                  </a:cubicBezTo>
                  <a:cubicBezTo>
                    <a:pt x="262" y="307"/>
                    <a:pt x="256" y="265"/>
                    <a:pt x="239" y="180"/>
                  </a:cubicBezTo>
                  <a:cubicBezTo>
                    <a:pt x="222" y="94"/>
                    <a:pt x="216" y="31"/>
                    <a:pt x="229" y="0"/>
                  </a:cubicBezTo>
                  <a:cubicBezTo>
                    <a:pt x="234" y="68"/>
                    <a:pt x="243" y="85"/>
                    <a:pt x="265" y="130"/>
                  </a:cubicBezTo>
                  <a:cubicBezTo>
                    <a:pt x="287" y="175"/>
                    <a:pt x="292" y="187"/>
                    <a:pt x="294" y="198"/>
                  </a:cubicBezTo>
                  <a:cubicBezTo>
                    <a:pt x="296" y="210"/>
                    <a:pt x="309" y="217"/>
                    <a:pt x="317" y="204"/>
                  </a:cubicBezTo>
                  <a:cubicBezTo>
                    <a:pt x="324" y="192"/>
                    <a:pt x="364" y="125"/>
                    <a:pt x="394" y="103"/>
                  </a:cubicBezTo>
                  <a:cubicBezTo>
                    <a:pt x="366" y="162"/>
                    <a:pt x="335" y="238"/>
                    <a:pt x="336" y="273"/>
                  </a:cubicBezTo>
                  <a:cubicBezTo>
                    <a:pt x="338" y="309"/>
                    <a:pt x="339" y="350"/>
                    <a:pt x="356" y="358"/>
                  </a:cubicBezTo>
                  <a:cubicBezTo>
                    <a:pt x="370" y="346"/>
                    <a:pt x="458" y="255"/>
                    <a:pt x="507" y="242"/>
                  </a:cubicBezTo>
                  <a:cubicBezTo>
                    <a:pt x="463" y="296"/>
                    <a:pt x="394" y="390"/>
                    <a:pt x="385" y="408"/>
                  </a:cubicBezTo>
                  <a:cubicBezTo>
                    <a:pt x="373" y="431"/>
                    <a:pt x="377" y="446"/>
                    <a:pt x="378" y="478"/>
                  </a:cubicBezTo>
                  <a:cubicBezTo>
                    <a:pt x="378" y="510"/>
                    <a:pt x="384" y="565"/>
                    <a:pt x="382" y="590"/>
                  </a:cubicBezTo>
                  <a:cubicBezTo>
                    <a:pt x="380" y="614"/>
                    <a:pt x="370" y="684"/>
                    <a:pt x="365" y="689"/>
                  </a:cubicBezTo>
                  <a:cubicBezTo>
                    <a:pt x="415" y="692"/>
                    <a:pt x="519" y="730"/>
                    <a:pt x="547" y="770"/>
                  </a:cubicBezTo>
                  <a:cubicBezTo>
                    <a:pt x="279" y="770"/>
                    <a:pt x="0" y="766"/>
                    <a:pt x="0" y="766"/>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75000"/>
                    <a:lumOff val="25000"/>
                  </a:schemeClr>
                </a:solidFill>
              </a:endParaRPr>
            </a:p>
          </p:txBody>
        </p:sp>
      </p:grpSp>
      <p:sp>
        <p:nvSpPr>
          <p:cNvPr id="18" name="Content Placeholder 2"/>
          <p:cNvSpPr txBox="1">
            <a:spLocks/>
          </p:cNvSpPr>
          <p:nvPr/>
        </p:nvSpPr>
        <p:spPr bwMode="auto">
          <a:xfrm>
            <a:off x="8208235" y="2567293"/>
            <a:ext cx="2856363"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defTabSz="914194">
              <a:spcBef>
                <a:spcPct val="20000"/>
              </a:spcBef>
              <a:defRPr/>
            </a:pPr>
            <a:r>
              <a:rPr lang="zh-CN" altLang="en-US" sz="1867" b="1" kern="0" dirty="0">
                <a:solidFill>
                  <a:schemeClr val="tx1">
                    <a:lumMod val="75000"/>
                    <a:lumOff val="25000"/>
                  </a:schemeClr>
                </a:solidFill>
                <a:latin typeface="微软雅黑" pitchFamily="34" charset="-122"/>
                <a:ea typeface="微软雅黑" pitchFamily="34" charset="-122"/>
                <a:cs typeface="Raleway"/>
              </a:rPr>
              <a:t>输入你的标题</a:t>
            </a:r>
            <a:endParaRPr lang="en-US" altLang="zh-CN" sz="1867" b="1" kern="0" dirty="0">
              <a:solidFill>
                <a:schemeClr val="tx1">
                  <a:lumMod val="75000"/>
                  <a:lumOff val="25000"/>
                </a:schemeClr>
              </a:solidFill>
              <a:latin typeface="微软雅黑" pitchFamily="34" charset="-122"/>
              <a:ea typeface="微软雅黑" pitchFamily="34" charset="-122"/>
              <a:cs typeface="Raleway"/>
            </a:endParaRPr>
          </a:p>
          <a:p>
            <a:pPr defTabSz="914194">
              <a:spcBef>
                <a:spcPct val="20000"/>
              </a:spcBef>
              <a:defRPr/>
            </a:pPr>
            <a:r>
              <a:rPr lang="zh-CN" altLang="en-US" sz="1067" kern="0" dirty="0">
                <a:solidFill>
                  <a:schemeClr val="tx1">
                    <a:lumMod val="75000"/>
                    <a:lumOff val="25000"/>
                  </a:schemeClr>
                </a:solidFill>
                <a:latin typeface="微软雅黑" pitchFamily="34" charset="-122"/>
                <a:ea typeface="微软雅黑" pitchFamily="34" charset="-122"/>
                <a:cs typeface="Raleway Light"/>
              </a:rPr>
              <a:t>这里输入简单的文字概述里输入简单文字概述输入简单的文字概述里输入输入里这里输入简单的文字概述里输入简单文字概述</a:t>
            </a:r>
            <a:endParaRPr lang="en-US" altLang="zh-CN" sz="1067" kern="0" dirty="0">
              <a:solidFill>
                <a:schemeClr val="tx1">
                  <a:lumMod val="75000"/>
                  <a:lumOff val="25000"/>
                </a:schemeClr>
              </a:solidFill>
              <a:latin typeface="微软雅黑" pitchFamily="34" charset="-122"/>
              <a:ea typeface="微软雅黑" pitchFamily="34" charset="-122"/>
              <a:cs typeface="Raleway Light"/>
            </a:endParaRPr>
          </a:p>
        </p:txBody>
      </p:sp>
      <p:sp>
        <p:nvSpPr>
          <p:cNvPr id="19" name="Content Placeholder 2"/>
          <p:cNvSpPr txBox="1">
            <a:spLocks/>
          </p:cNvSpPr>
          <p:nvPr/>
        </p:nvSpPr>
        <p:spPr bwMode="auto">
          <a:xfrm>
            <a:off x="8208235" y="4036033"/>
            <a:ext cx="2856363"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defTabSz="914194">
              <a:spcBef>
                <a:spcPct val="20000"/>
              </a:spcBef>
              <a:defRPr/>
            </a:pPr>
            <a:r>
              <a:rPr lang="zh-CN" altLang="en-US" sz="1867" b="1" kern="0" dirty="0">
                <a:solidFill>
                  <a:schemeClr val="tx1">
                    <a:lumMod val="75000"/>
                    <a:lumOff val="25000"/>
                  </a:schemeClr>
                </a:solidFill>
                <a:latin typeface="微软雅黑" pitchFamily="34" charset="-122"/>
                <a:ea typeface="微软雅黑" pitchFamily="34" charset="-122"/>
                <a:cs typeface="Raleway"/>
              </a:rPr>
              <a:t>输入你的标题</a:t>
            </a:r>
            <a:endParaRPr lang="en-US" altLang="zh-CN" sz="1867" b="1" kern="0" dirty="0">
              <a:solidFill>
                <a:schemeClr val="tx1">
                  <a:lumMod val="75000"/>
                  <a:lumOff val="25000"/>
                </a:schemeClr>
              </a:solidFill>
              <a:latin typeface="微软雅黑" pitchFamily="34" charset="-122"/>
              <a:ea typeface="微软雅黑" pitchFamily="34" charset="-122"/>
              <a:cs typeface="Raleway"/>
            </a:endParaRPr>
          </a:p>
          <a:p>
            <a:pPr defTabSz="914194">
              <a:spcBef>
                <a:spcPct val="20000"/>
              </a:spcBef>
              <a:defRPr/>
            </a:pPr>
            <a:r>
              <a:rPr lang="zh-CN" altLang="en-US" sz="1067" kern="0" dirty="0">
                <a:solidFill>
                  <a:schemeClr val="tx1">
                    <a:lumMod val="75000"/>
                    <a:lumOff val="25000"/>
                  </a:schemeClr>
                </a:solidFill>
                <a:latin typeface="微软雅黑" pitchFamily="34" charset="-122"/>
                <a:ea typeface="微软雅黑" pitchFamily="34" charset="-122"/>
                <a:cs typeface="Raleway Light"/>
              </a:rPr>
              <a:t>这里输入简单的文字概述里输入简单文字概述输入简单的文字概述里输入输入里这里输入简单的文字概述里输入简单文字概述</a:t>
            </a:r>
            <a:endParaRPr lang="en-US" altLang="zh-CN" sz="1067" kern="0" dirty="0">
              <a:solidFill>
                <a:schemeClr val="tx1">
                  <a:lumMod val="75000"/>
                  <a:lumOff val="25000"/>
                </a:schemeClr>
              </a:solidFill>
              <a:latin typeface="微软雅黑" pitchFamily="34" charset="-122"/>
              <a:ea typeface="微软雅黑" pitchFamily="34" charset="-122"/>
              <a:cs typeface="Raleway Light"/>
            </a:endParaRPr>
          </a:p>
        </p:txBody>
      </p:sp>
      <p:sp>
        <p:nvSpPr>
          <p:cNvPr id="20" name="Content Placeholder 2"/>
          <p:cNvSpPr txBox="1">
            <a:spLocks/>
          </p:cNvSpPr>
          <p:nvPr/>
        </p:nvSpPr>
        <p:spPr bwMode="auto">
          <a:xfrm>
            <a:off x="1031392" y="2567293"/>
            <a:ext cx="2856363"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914194">
              <a:spcBef>
                <a:spcPct val="20000"/>
              </a:spcBef>
              <a:defRPr/>
            </a:pPr>
            <a:r>
              <a:rPr lang="zh-CN" altLang="en-US" sz="1867" b="1" kern="0" dirty="0">
                <a:solidFill>
                  <a:schemeClr val="tx1">
                    <a:lumMod val="75000"/>
                    <a:lumOff val="25000"/>
                  </a:schemeClr>
                </a:solidFill>
                <a:latin typeface="微软雅黑" pitchFamily="34" charset="-122"/>
                <a:ea typeface="微软雅黑" pitchFamily="34" charset="-122"/>
                <a:cs typeface="Raleway"/>
              </a:rPr>
              <a:t>输入你的标题</a:t>
            </a:r>
            <a:endParaRPr lang="en-US" altLang="zh-CN" sz="1867" b="1" kern="0" dirty="0">
              <a:solidFill>
                <a:schemeClr val="tx1">
                  <a:lumMod val="75000"/>
                  <a:lumOff val="25000"/>
                </a:schemeClr>
              </a:solidFill>
              <a:latin typeface="微软雅黑" pitchFamily="34" charset="-122"/>
              <a:ea typeface="微软雅黑" pitchFamily="34" charset="-122"/>
              <a:cs typeface="Raleway"/>
            </a:endParaRPr>
          </a:p>
          <a:p>
            <a:pPr algn="r" defTabSz="914194">
              <a:spcBef>
                <a:spcPct val="20000"/>
              </a:spcBef>
              <a:defRPr/>
            </a:pPr>
            <a:r>
              <a:rPr lang="zh-CN" altLang="en-US" sz="1067" kern="0" dirty="0">
                <a:solidFill>
                  <a:schemeClr val="tx1">
                    <a:lumMod val="75000"/>
                    <a:lumOff val="25000"/>
                  </a:schemeClr>
                </a:solidFill>
                <a:latin typeface="微软雅黑" pitchFamily="34" charset="-122"/>
                <a:ea typeface="微软雅黑" pitchFamily="34" charset="-122"/>
                <a:cs typeface="Raleway Light"/>
              </a:rPr>
              <a:t>这里输入简单的文字概述里输入简单文字概述输入简单的文字概述里输入输入里这里输入简单的文字概述里输入简单文字概述</a:t>
            </a:r>
            <a:endParaRPr lang="en-US" altLang="zh-CN" sz="1067" kern="0" dirty="0">
              <a:solidFill>
                <a:schemeClr val="tx1">
                  <a:lumMod val="75000"/>
                  <a:lumOff val="25000"/>
                </a:schemeClr>
              </a:solidFill>
              <a:latin typeface="微软雅黑" pitchFamily="34" charset="-122"/>
              <a:ea typeface="微软雅黑" pitchFamily="34" charset="-122"/>
              <a:cs typeface="Raleway Light"/>
            </a:endParaRPr>
          </a:p>
        </p:txBody>
      </p:sp>
      <p:sp>
        <p:nvSpPr>
          <p:cNvPr id="21" name="Content Placeholder 2"/>
          <p:cNvSpPr txBox="1">
            <a:spLocks/>
          </p:cNvSpPr>
          <p:nvPr/>
        </p:nvSpPr>
        <p:spPr bwMode="auto">
          <a:xfrm>
            <a:off x="1031392" y="4036033"/>
            <a:ext cx="2856363"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914194">
              <a:spcBef>
                <a:spcPct val="20000"/>
              </a:spcBef>
              <a:defRPr/>
            </a:pPr>
            <a:r>
              <a:rPr lang="zh-CN" altLang="en-US" sz="1867" b="1" kern="0" dirty="0">
                <a:solidFill>
                  <a:schemeClr val="tx1">
                    <a:lumMod val="75000"/>
                    <a:lumOff val="25000"/>
                  </a:schemeClr>
                </a:solidFill>
                <a:latin typeface="微软雅黑" pitchFamily="34" charset="-122"/>
                <a:ea typeface="微软雅黑" pitchFamily="34" charset="-122"/>
                <a:cs typeface="Raleway"/>
              </a:rPr>
              <a:t>输入你的标题</a:t>
            </a:r>
            <a:endParaRPr lang="en-US" altLang="zh-CN" sz="1867" b="1" kern="0" dirty="0">
              <a:solidFill>
                <a:schemeClr val="tx1">
                  <a:lumMod val="75000"/>
                  <a:lumOff val="25000"/>
                </a:schemeClr>
              </a:solidFill>
              <a:latin typeface="微软雅黑" pitchFamily="34" charset="-122"/>
              <a:ea typeface="微软雅黑" pitchFamily="34" charset="-122"/>
              <a:cs typeface="Raleway"/>
            </a:endParaRPr>
          </a:p>
          <a:p>
            <a:pPr algn="r" defTabSz="914194">
              <a:spcBef>
                <a:spcPct val="20000"/>
              </a:spcBef>
              <a:defRPr/>
            </a:pPr>
            <a:r>
              <a:rPr lang="zh-CN" altLang="en-US" sz="1067" kern="0" dirty="0">
                <a:solidFill>
                  <a:schemeClr val="tx1">
                    <a:lumMod val="75000"/>
                    <a:lumOff val="25000"/>
                  </a:schemeClr>
                </a:solidFill>
                <a:latin typeface="微软雅黑" pitchFamily="34" charset="-122"/>
                <a:ea typeface="微软雅黑" pitchFamily="34" charset="-122"/>
                <a:cs typeface="Raleway Light"/>
              </a:rPr>
              <a:t>这里输入简单的文字概述里输入简单文字概述输入简单的文字概述里输入输入里这里输入简单的文字概述里输入简单文字概述</a:t>
            </a:r>
            <a:endParaRPr lang="en-US" altLang="zh-CN" sz="1067" kern="0" dirty="0">
              <a:solidFill>
                <a:schemeClr val="tx1">
                  <a:lumMod val="75000"/>
                  <a:lumOff val="25000"/>
                </a:schemeClr>
              </a:solidFill>
              <a:latin typeface="微软雅黑" pitchFamily="34" charset="-122"/>
              <a:ea typeface="微软雅黑" pitchFamily="34" charset="-122"/>
              <a:cs typeface="Raleway Light"/>
            </a:endParaRPr>
          </a:p>
        </p:txBody>
      </p:sp>
      <p:sp>
        <p:nvSpPr>
          <p:cNvPr id="22" name="矩形 80"/>
          <p:cNvSpPr>
            <a:spLocks noChangeArrowheads="1"/>
          </p:cNvSpPr>
          <p:nvPr/>
        </p:nvSpPr>
        <p:spPr bwMode="auto">
          <a:xfrm>
            <a:off x="834952" y="355104"/>
            <a:ext cx="29546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对公司的意见和建议</a:t>
            </a:r>
          </a:p>
        </p:txBody>
      </p:sp>
    </p:spTree>
    <p:extLst>
      <p:ext uri="{BB962C8B-B14F-4D97-AF65-F5344CB8AC3E}">
        <p14:creationId xmlns:p14="http://schemas.microsoft.com/office/powerpoint/2010/main" val="532680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p:cTn id="15" dur="500" fill="hold"/>
                                        <p:tgtEl>
                                          <p:spTgt spid="20"/>
                                        </p:tgtEl>
                                        <p:attrNameLst>
                                          <p:attrName>ppt_w</p:attrName>
                                        </p:attrNameLst>
                                      </p:cBhvr>
                                      <p:tavLst>
                                        <p:tav tm="0">
                                          <p:val>
                                            <p:fltVal val="0"/>
                                          </p:val>
                                        </p:tav>
                                        <p:tav tm="100000">
                                          <p:val>
                                            <p:strVal val="#ppt_w"/>
                                          </p:val>
                                        </p:tav>
                                      </p:tavLst>
                                    </p:anim>
                                    <p:anim calcmode="lin" valueType="num">
                                      <p:cBhvr>
                                        <p:cTn id="16" dur="500" fill="hold"/>
                                        <p:tgtEl>
                                          <p:spTgt spid="20"/>
                                        </p:tgtEl>
                                        <p:attrNameLst>
                                          <p:attrName>ppt_h</p:attrName>
                                        </p:attrNameLst>
                                      </p:cBhvr>
                                      <p:tavLst>
                                        <p:tav tm="0">
                                          <p:val>
                                            <p:fltVal val="0"/>
                                          </p:val>
                                        </p:tav>
                                        <p:tav tm="100000">
                                          <p:val>
                                            <p:strVal val="#ppt_h"/>
                                          </p:val>
                                        </p:tav>
                                      </p:tavLst>
                                    </p:anim>
                                    <p:animEffect transition="in" filter="fade">
                                      <p:cBhvr>
                                        <p:cTn id="17" dur="500"/>
                                        <p:tgtEl>
                                          <p:spTgt spid="20"/>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 calcmode="lin" valueType="num">
                                      <p:cBhvr>
                                        <p:cTn id="21" dur="500" fill="hold"/>
                                        <p:tgtEl>
                                          <p:spTgt spid="21"/>
                                        </p:tgtEl>
                                        <p:attrNameLst>
                                          <p:attrName>ppt_w</p:attrName>
                                        </p:attrNameLst>
                                      </p:cBhvr>
                                      <p:tavLst>
                                        <p:tav tm="0">
                                          <p:val>
                                            <p:fltVal val="0"/>
                                          </p:val>
                                        </p:tav>
                                        <p:tav tm="100000">
                                          <p:val>
                                            <p:strVal val="#ppt_w"/>
                                          </p:val>
                                        </p:tav>
                                      </p:tavLst>
                                    </p:anim>
                                    <p:anim calcmode="lin" valueType="num">
                                      <p:cBhvr>
                                        <p:cTn id="22" dur="500" fill="hold"/>
                                        <p:tgtEl>
                                          <p:spTgt spid="21"/>
                                        </p:tgtEl>
                                        <p:attrNameLst>
                                          <p:attrName>ppt_h</p:attrName>
                                        </p:attrNameLst>
                                      </p:cBhvr>
                                      <p:tavLst>
                                        <p:tav tm="0">
                                          <p:val>
                                            <p:fltVal val="0"/>
                                          </p:val>
                                        </p:tav>
                                        <p:tav tm="100000">
                                          <p:val>
                                            <p:strVal val="#ppt_h"/>
                                          </p:val>
                                        </p:tav>
                                      </p:tavLst>
                                    </p:anim>
                                    <p:animEffect transition="in" filter="fade">
                                      <p:cBhvr>
                                        <p:cTn id="23" dur="500"/>
                                        <p:tgtEl>
                                          <p:spTgt spid="21"/>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Effect transition="in" filter="fade">
                                      <p:cBhvr>
                                        <p:cTn id="3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42"/>
          <p:cNvSpPr>
            <a:spLocks/>
          </p:cNvSpPr>
          <p:nvPr/>
        </p:nvSpPr>
        <p:spPr bwMode="auto">
          <a:xfrm>
            <a:off x="2323068" y="2192039"/>
            <a:ext cx="3244747" cy="739604"/>
          </a:xfrm>
          <a:custGeom>
            <a:avLst/>
            <a:gdLst>
              <a:gd name="T0" fmla="*/ 0 w 4673"/>
              <a:gd name="T1" fmla="*/ 739775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4F5D70"/>
            </a:solidFill>
            <a:prstDash val="sys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91388" tIns="45695" rIns="91388" bIns="45695"/>
          <a:lstStyle/>
          <a:p>
            <a:pPr defTabSz="1219170">
              <a:defRPr/>
            </a:pPr>
            <a:endParaRPr lang="zh-CN" altLang="en-US" sz="2400" kern="0">
              <a:solidFill>
                <a:schemeClr val="tx1">
                  <a:lumMod val="75000"/>
                  <a:lumOff val="25000"/>
                </a:schemeClr>
              </a:solidFill>
            </a:endParaRPr>
          </a:p>
        </p:txBody>
      </p:sp>
      <p:sp>
        <p:nvSpPr>
          <p:cNvPr id="29" name="Freeform 42"/>
          <p:cNvSpPr>
            <a:spLocks/>
          </p:cNvSpPr>
          <p:nvPr/>
        </p:nvSpPr>
        <p:spPr bwMode="auto">
          <a:xfrm flipH="1">
            <a:off x="6672140" y="2192039"/>
            <a:ext cx="3244748" cy="739604"/>
          </a:xfrm>
          <a:custGeom>
            <a:avLst/>
            <a:gdLst>
              <a:gd name="T0" fmla="*/ 0 w 4673"/>
              <a:gd name="T1" fmla="*/ 739775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ED5858"/>
            </a:solidFill>
            <a:prstDash val="sys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91388" tIns="45695" rIns="91388" bIns="45695"/>
          <a:lstStyle/>
          <a:p>
            <a:pPr defTabSz="1219170">
              <a:defRPr/>
            </a:pPr>
            <a:endParaRPr lang="zh-CN" altLang="en-US" sz="2400" kern="0">
              <a:solidFill>
                <a:schemeClr val="tx1">
                  <a:lumMod val="75000"/>
                  <a:lumOff val="25000"/>
                </a:schemeClr>
              </a:solidFill>
            </a:endParaRPr>
          </a:p>
        </p:txBody>
      </p:sp>
      <p:sp>
        <p:nvSpPr>
          <p:cNvPr id="30" name="Freeform 42"/>
          <p:cNvSpPr>
            <a:spLocks/>
          </p:cNvSpPr>
          <p:nvPr/>
        </p:nvSpPr>
        <p:spPr bwMode="auto">
          <a:xfrm flipV="1">
            <a:off x="2323068" y="4467315"/>
            <a:ext cx="3244747" cy="738016"/>
          </a:xfrm>
          <a:custGeom>
            <a:avLst/>
            <a:gdLst>
              <a:gd name="T0" fmla="*/ 0 w 4673"/>
              <a:gd name="T1" fmla="*/ 738187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ED5858"/>
            </a:solidFill>
            <a:prstDash val="sys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91388" tIns="45695" rIns="91388" bIns="45695"/>
          <a:lstStyle/>
          <a:p>
            <a:pPr defTabSz="1219170">
              <a:defRPr/>
            </a:pPr>
            <a:endParaRPr lang="zh-CN" altLang="en-US" sz="2400" kern="0">
              <a:solidFill>
                <a:schemeClr val="tx1">
                  <a:lumMod val="75000"/>
                  <a:lumOff val="25000"/>
                </a:schemeClr>
              </a:solidFill>
            </a:endParaRPr>
          </a:p>
        </p:txBody>
      </p:sp>
      <p:sp>
        <p:nvSpPr>
          <p:cNvPr id="31" name="Freeform 42"/>
          <p:cNvSpPr>
            <a:spLocks/>
          </p:cNvSpPr>
          <p:nvPr/>
        </p:nvSpPr>
        <p:spPr bwMode="auto">
          <a:xfrm flipH="1" flipV="1">
            <a:off x="6672140" y="4467315"/>
            <a:ext cx="3244748" cy="738016"/>
          </a:xfrm>
          <a:custGeom>
            <a:avLst/>
            <a:gdLst>
              <a:gd name="T0" fmla="*/ 0 w 4673"/>
              <a:gd name="T1" fmla="*/ 738187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4F5D70"/>
            </a:solidFill>
            <a:prstDash val="sysDash"/>
            <a:round/>
            <a:headEnd type="oval" w="med" len="med"/>
            <a:tailEnd type="oval" w="med" len="med"/>
          </a:ln>
          <a:extLst>
            <a:ext uri="{909E8E84-426E-40DD-AFC4-6F175D3DCCD1}">
              <a14:hiddenFill xmlns:a14="http://schemas.microsoft.com/office/drawing/2010/main">
                <a:solidFill>
                  <a:srgbClr val="FFFFFF"/>
                </a:solidFill>
              </a14:hiddenFill>
            </a:ext>
          </a:extLst>
        </p:spPr>
        <p:txBody>
          <a:bodyPr lIns="91388" tIns="45695" rIns="91388" bIns="45695"/>
          <a:lstStyle/>
          <a:p>
            <a:pPr defTabSz="1219170">
              <a:defRPr/>
            </a:pPr>
            <a:endParaRPr lang="zh-CN" altLang="en-US" sz="2400" kern="0">
              <a:solidFill>
                <a:schemeClr val="tx1">
                  <a:lumMod val="75000"/>
                  <a:lumOff val="25000"/>
                </a:schemeClr>
              </a:solidFill>
            </a:endParaRPr>
          </a:p>
        </p:txBody>
      </p:sp>
      <p:grpSp>
        <p:nvGrpSpPr>
          <p:cNvPr id="34" name="组合 34"/>
          <p:cNvGrpSpPr>
            <a:grpSpLocks/>
          </p:cNvGrpSpPr>
          <p:nvPr/>
        </p:nvGrpSpPr>
        <p:grpSpPr bwMode="auto">
          <a:xfrm>
            <a:off x="1762970" y="2520248"/>
            <a:ext cx="1153512" cy="1155432"/>
            <a:chOff x="0" y="0"/>
            <a:chExt cx="1154113" cy="1155699"/>
          </a:xfrm>
          <a:solidFill>
            <a:sysClr val="window" lastClr="FFFFFF">
              <a:lumMod val="65000"/>
            </a:sysClr>
          </a:solidFill>
        </p:grpSpPr>
        <p:sp>
          <p:nvSpPr>
            <p:cNvPr id="35" name="Oval 30"/>
            <p:cNvSpPr>
              <a:spLocks noChangeArrowheads="1"/>
            </p:cNvSpPr>
            <p:nvPr/>
          </p:nvSpPr>
          <p:spPr bwMode="auto">
            <a:xfrm>
              <a:off x="0" y="0"/>
              <a:ext cx="1154113" cy="1155699"/>
            </a:xfrm>
            <a:prstGeom prst="ellipse">
              <a:avLst/>
            </a:prstGeom>
            <a:solidFill>
              <a:srgbClr val="4F5D7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eaLnBrk="1" hangingPunct="1">
                <a:spcBef>
                  <a:spcPct val="0"/>
                </a:spcBef>
                <a:buNone/>
                <a:defRPr/>
              </a:pPr>
              <a:endParaRPr lang="zh-CN" altLang="en-US" sz="1733" kern="0">
                <a:solidFill>
                  <a:schemeClr val="tx1">
                    <a:lumMod val="75000"/>
                    <a:lumOff val="25000"/>
                  </a:schemeClr>
                </a:solidFill>
                <a:ea typeface="宋体" pitchFamily="2" charset="-122"/>
              </a:endParaRPr>
            </a:p>
          </p:txBody>
        </p:sp>
        <p:sp>
          <p:nvSpPr>
            <p:cNvPr id="36" name="Freeform 34"/>
            <p:cNvSpPr>
              <a:spLocks noEditPoints="1"/>
            </p:cNvSpPr>
            <p:nvPr/>
          </p:nvSpPr>
          <p:spPr bwMode="auto">
            <a:xfrm>
              <a:off x="266700" y="128587"/>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8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70">
                <a:defRPr/>
              </a:pPr>
              <a:endParaRPr lang="zh-CN" altLang="en-US" sz="2400" kern="0">
                <a:solidFill>
                  <a:schemeClr val="tx1">
                    <a:lumMod val="75000"/>
                    <a:lumOff val="25000"/>
                  </a:schemeClr>
                </a:solidFill>
              </a:endParaRPr>
            </a:p>
          </p:txBody>
        </p:sp>
      </p:grpSp>
      <p:grpSp>
        <p:nvGrpSpPr>
          <p:cNvPr id="37" name="组合 37"/>
          <p:cNvGrpSpPr>
            <a:grpSpLocks/>
          </p:cNvGrpSpPr>
          <p:nvPr/>
        </p:nvGrpSpPr>
        <p:grpSpPr bwMode="auto">
          <a:xfrm>
            <a:off x="1788358" y="3803433"/>
            <a:ext cx="1153512" cy="1155432"/>
            <a:chOff x="0" y="0"/>
            <a:chExt cx="1154113" cy="1155698"/>
          </a:xfrm>
          <a:solidFill>
            <a:sysClr val="window" lastClr="FFFFFF">
              <a:lumMod val="65000"/>
            </a:sysClr>
          </a:solidFill>
        </p:grpSpPr>
        <p:sp>
          <p:nvSpPr>
            <p:cNvPr id="38" name="Oval 31"/>
            <p:cNvSpPr>
              <a:spLocks noChangeArrowheads="1"/>
            </p:cNvSpPr>
            <p:nvPr/>
          </p:nvSpPr>
          <p:spPr bwMode="auto">
            <a:xfrm>
              <a:off x="0" y="0"/>
              <a:ext cx="1154113" cy="1155699"/>
            </a:xfrm>
            <a:prstGeom prst="ellipse">
              <a:avLst/>
            </a:prstGeom>
            <a:solidFill>
              <a:srgbClr val="ED585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eaLnBrk="1" hangingPunct="1">
                <a:spcBef>
                  <a:spcPct val="0"/>
                </a:spcBef>
                <a:buNone/>
                <a:defRPr/>
              </a:pPr>
              <a:endParaRPr lang="zh-CN" altLang="en-US" sz="1733" kern="0">
                <a:solidFill>
                  <a:schemeClr val="tx1">
                    <a:lumMod val="75000"/>
                    <a:lumOff val="25000"/>
                  </a:schemeClr>
                </a:solidFill>
                <a:ea typeface="宋体" pitchFamily="2" charset="-122"/>
              </a:endParaRPr>
            </a:p>
          </p:txBody>
        </p:sp>
        <p:sp>
          <p:nvSpPr>
            <p:cNvPr id="39" name="Freeform 35"/>
            <p:cNvSpPr>
              <a:spLocks noEditPoints="1"/>
            </p:cNvSpPr>
            <p:nvPr/>
          </p:nvSpPr>
          <p:spPr bwMode="auto">
            <a:xfrm>
              <a:off x="269875" y="169862"/>
              <a:ext cx="563563" cy="766762"/>
            </a:xfrm>
            <a:custGeom>
              <a:avLst/>
              <a:gdLst>
                <a:gd name="T0" fmla="*/ 73939 w 625"/>
                <a:gd name="T1" fmla="*/ 124194 h 852"/>
                <a:gd name="T2" fmla="*/ 62217 w 625"/>
                <a:gd name="T3" fmla="*/ 766762 h 852"/>
                <a:gd name="T4" fmla="*/ 563563 w 625"/>
                <a:gd name="T5" fmla="*/ 188091 h 852"/>
                <a:gd name="T6" fmla="*/ 520281 w 625"/>
                <a:gd name="T7" fmla="*/ 201890 h 852"/>
                <a:gd name="T8" fmla="*/ 64021 w 625"/>
                <a:gd name="T9" fmla="*/ 722664 h 852"/>
                <a:gd name="T10" fmla="*/ 243459 w 625"/>
                <a:gd name="T11" fmla="*/ 81896 h 852"/>
                <a:gd name="T12" fmla="*/ 320104 w 625"/>
                <a:gd name="T13" fmla="*/ 81896 h 852"/>
                <a:gd name="T14" fmla="*/ 280429 w 625"/>
                <a:gd name="T15" fmla="*/ 122394 h 852"/>
                <a:gd name="T16" fmla="*/ 196571 w 625"/>
                <a:gd name="T17" fmla="*/ 83696 h 852"/>
                <a:gd name="T18" fmla="*/ 103696 w 625"/>
                <a:gd name="T19" fmla="*/ 194390 h 852"/>
                <a:gd name="T20" fmla="*/ 459867 w 625"/>
                <a:gd name="T21" fmla="*/ 194390 h 852"/>
                <a:gd name="T22" fmla="*/ 366992 w 625"/>
                <a:gd name="T23" fmla="*/ 83696 h 852"/>
                <a:gd name="T24" fmla="*/ 196571 w 625"/>
                <a:gd name="T25" fmla="*/ 83696 h 852"/>
                <a:gd name="T26" fmla="*/ 199276 w 625"/>
                <a:gd name="T27" fmla="*/ 582271 h 852"/>
                <a:gd name="T28" fmla="*/ 136157 w 625"/>
                <a:gd name="T29" fmla="*/ 600270 h 852"/>
                <a:gd name="T30" fmla="*/ 122631 w 625"/>
                <a:gd name="T31" fmla="*/ 613770 h 852"/>
                <a:gd name="T32" fmla="*/ 199276 w 625"/>
                <a:gd name="T33" fmla="*/ 619169 h 852"/>
                <a:gd name="T34" fmla="*/ 119025 w 625"/>
                <a:gd name="T35" fmla="*/ 658767 h 852"/>
                <a:gd name="T36" fmla="*/ 218212 w 625"/>
                <a:gd name="T37" fmla="*/ 610170 h 852"/>
                <a:gd name="T38" fmla="*/ 218212 w 625"/>
                <a:gd name="T39" fmla="*/ 578671 h 852"/>
                <a:gd name="T40" fmla="*/ 99187 w 625"/>
                <a:gd name="T41" fmla="*/ 584971 h 852"/>
                <a:gd name="T42" fmla="*/ 192964 w 625"/>
                <a:gd name="T43" fmla="*/ 683966 h 852"/>
                <a:gd name="T44" fmla="*/ 192964 w 625"/>
                <a:gd name="T45" fmla="*/ 301485 h 852"/>
                <a:gd name="T46" fmla="*/ 136157 w 625"/>
                <a:gd name="T47" fmla="*/ 318584 h 852"/>
                <a:gd name="T48" fmla="*/ 155994 w 625"/>
                <a:gd name="T49" fmla="*/ 368982 h 852"/>
                <a:gd name="T50" fmla="*/ 119025 w 625"/>
                <a:gd name="T51" fmla="*/ 382481 h 852"/>
                <a:gd name="T52" fmla="*/ 192964 w 625"/>
                <a:gd name="T53" fmla="*/ 281686 h 852"/>
                <a:gd name="T54" fmla="*/ 99187 w 625"/>
                <a:gd name="T55" fmla="*/ 380681 h 852"/>
                <a:gd name="T56" fmla="*/ 217310 w 625"/>
                <a:gd name="T57" fmla="*/ 323084 h 852"/>
                <a:gd name="T58" fmla="*/ 216408 w 625"/>
                <a:gd name="T59" fmla="*/ 296985 h 852"/>
                <a:gd name="T60" fmla="*/ 199276 w 625"/>
                <a:gd name="T61" fmla="*/ 452678 h 852"/>
                <a:gd name="T62" fmla="*/ 122631 w 625"/>
                <a:gd name="T63" fmla="*/ 471577 h 852"/>
                <a:gd name="T64" fmla="*/ 199276 w 625"/>
                <a:gd name="T65" fmla="*/ 522874 h 852"/>
                <a:gd name="T66" fmla="*/ 218212 w 625"/>
                <a:gd name="T67" fmla="*/ 438278 h 852"/>
                <a:gd name="T68" fmla="*/ 99187 w 625"/>
                <a:gd name="T69" fmla="*/ 442778 h 852"/>
                <a:gd name="T70" fmla="*/ 199276 w 625"/>
                <a:gd name="T71" fmla="*/ 541773 h 852"/>
                <a:gd name="T72" fmla="*/ 260592 w 625"/>
                <a:gd name="T73" fmla="*/ 418479 h 852"/>
                <a:gd name="T74" fmla="*/ 294856 w 625"/>
                <a:gd name="T75" fmla="*/ 650668 h 852"/>
                <a:gd name="T76" fmla="*/ 452654 w 625"/>
                <a:gd name="T77" fmla="*/ 602070 h 852"/>
                <a:gd name="T78" fmla="*/ 288544 w 625"/>
                <a:gd name="T79" fmla="*/ 644368 h 852"/>
                <a:gd name="T80" fmla="*/ 452654 w 625"/>
                <a:gd name="T81" fmla="*/ 456277 h 852"/>
                <a:gd name="T82" fmla="*/ 288544 w 625"/>
                <a:gd name="T83" fmla="*/ 368982 h 852"/>
                <a:gd name="T84" fmla="*/ 288544 w 625"/>
                <a:gd name="T85" fmla="*/ 316784 h 8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25" h="852">
                  <a:moveTo>
                    <a:pt x="48" y="224"/>
                  </a:moveTo>
                  <a:cubicBezTo>
                    <a:pt x="48" y="200"/>
                    <a:pt x="59" y="188"/>
                    <a:pt x="82" y="188"/>
                  </a:cubicBezTo>
                  <a:lnTo>
                    <a:pt x="82" y="138"/>
                  </a:lnTo>
                  <a:cubicBezTo>
                    <a:pt x="39" y="139"/>
                    <a:pt x="0" y="167"/>
                    <a:pt x="0" y="209"/>
                  </a:cubicBezTo>
                  <a:lnTo>
                    <a:pt x="0" y="783"/>
                  </a:lnTo>
                  <a:cubicBezTo>
                    <a:pt x="0" y="818"/>
                    <a:pt x="34" y="852"/>
                    <a:pt x="69" y="852"/>
                  </a:cubicBezTo>
                  <a:lnTo>
                    <a:pt x="556" y="852"/>
                  </a:lnTo>
                  <a:cubicBezTo>
                    <a:pt x="591" y="852"/>
                    <a:pt x="625" y="818"/>
                    <a:pt x="625" y="783"/>
                  </a:cubicBezTo>
                  <a:lnTo>
                    <a:pt x="625" y="209"/>
                  </a:lnTo>
                  <a:cubicBezTo>
                    <a:pt x="625" y="167"/>
                    <a:pt x="586" y="139"/>
                    <a:pt x="543" y="138"/>
                  </a:cubicBezTo>
                  <a:lnTo>
                    <a:pt x="543" y="188"/>
                  </a:lnTo>
                  <a:cubicBezTo>
                    <a:pt x="566" y="188"/>
                    <a:pt x="577" y="200"/>
                    <a:pt x="577" y="224"/>
                  </a:cubicBezTo>
                  <a:lnTo>
                    <a:pt x="577" y="768"/>
                  </a:lnTo>
                  <a:cubicBezTo>
                    <a:pt x="577" y="785"/>
                    <a:pt x="570" y="803"/>
                    <a:pt x="554" y="803"/>
                  </a:cubicBezTo>
                  <a:lnTo>
                    <a:pt x="71" y="803"/>
                  </a:lnTo>
                  <a:cubicBezTo>
                    <a:pt x="53" y="803"/>
                    <a:pt x="48" y="783"/>
                    <a:pt x="48" y="764"/>
                  </a:cubicBezTo>
                  <a:lnTo>
                    <a:pt x="48" y="224"/>
                  </a:lnTo>
                  <a:close/>
                  <a:moveTo>
                    <a:pt x="270" y="91"/>
                  </a:moveTo>
                  <a:cubicBezTo>
                    <a:pt x="270" y="71"/>
                    <a:pt x="289" y="52"/>
                    <a:pt x="309" y="52"/>
                  </a:cubicBezTo>
                  <a:lnTo>
                    <a:pt x="316" y="52"/>
                  </a:lnTo>
                  <a:cubicBezTo>
                    <a:pt x="336" y="52"/>
                    <a:pt x="355" y="71"/>
                    <a:pt x="355" y="91"/>
                  </a:cubicBezTo>
                  <a:lnTo>
                    <a:pt x="355" y="95"/>
                  </a:lnTo>
                  <a:cubicBezTo>
                    <a:pt x="355" y="117"/>
                    <a:pt x="336" y="136"/>
                    <a:pt x="314" y="136"/>
                  </a:cubicBezTo>
                  <a:lnTo>
                    <a:pt x="311" y="136"/>
                  </a:lnTo>
                  <a:cubicBezTo>
                    <a:pt x="289" y="136"/>
                    <a:pt x="270" y="117"/>
                    <a:pt x="270" y="95"/>
                  </a:cubicBezTo>
                  <a:lnTo>
                    <a:pt x="270" y="91"/>
                  </a:lnTo>
                  <a:close/>
                  <a:moveTo>
                    <a:pt x="218" y="93"/>
                  </a:moveTo>
                  <a:lnTo>
                    <a:pt x="149" y="93"/>
                  </a:lnTo>
                  <a:cubicBezTo>
                    <a:pt x="126" y="93"/>
                    <a:pt x="115" y="104"/>
                    <a:pt x="115" y="127"/>
                  </a:cubicBezTo>
                  <a:lnTo>
                    <a:pt x="115" y="216"/>
                  </a:lnTo>
                  <a:cubicBezTo>
                    <a:pt x="115" y="231"/>
                    <a:pt x="124" y="246"/>
                    <a:pt x="138" y="246"/>
                  </a:cubicBezTo>
                  <a:lnTo>
                    <a:pt x="487" y="246"/>
                  </a:lnTo>
                  <a:cubicBezTo>
                    <a:pt x="501" y="246"/>
                    <a:pt x="510" y="231"/>
                    <a:pt x="510" y="216"/>
                  </a:cubicBezTo>
                  <a:lnTo>
                    <a:pt x="510" y="127"/>
                  </a:lnTo>
                  <a:cubicBezTo>
                    <a:pt x="510" y="104"/>
                    <a:pt x="499" y="93"/>
                    <a:pt x="476" y="93"/>
                  </a:cubicBezTo>
                  <a:lnTo>
                    <a:pt x="407" y="93"/>
                  </a:lnTo>
                  <a:cubicBezTo>
                    <a:pt x="407" y="45"/>
                    <a:pt x="366" y="0"/>
                    <a:pt x="320" y="0"/>
                  </a:cubicBezTo>
                  <a:lnTo>
                    <a:pt x="305" y="0"/>
                  </a:lnTo>
                  <a:cubicBezTo>
                    <a:pt x="259" y="0"/>
                    <a:pt x="218" y="45"/>
                    <a:pt x="218" y="93"/>
                  </a:cubicBezTo>
                  <a:close/>
                  <a:moveTo>
                    <a:pt x="132" y="654"/>
                  </a:moveTo>
                  <a:cubicBezTo>
                    <a:pt x="132" y="649"/>
                    <a:pt x="133" y="647"/>
                    <a:pt x="138" y="647"/>
                  </a:cubicBezTo>
                  <a:lnTo>
                    <a:pt x="221" y="647"/>
                  </a:lnTo>
                  <a:lnTo>
                    <a:pt x="221" y="654"/>
                  </a:lnTo>
                  <a:cubicBezTo>
                    <a:pt x="221" y="661"/>
                    <a:pt x="186" y="680"/>
                    <a:pt x="180" y="684"/>
                  </a:cubicBezTo>
                  <a:cubicBezTo>
                    <a:pt x="174" y="679"/>
                    <a:pt x="161" y="667"/>
                    <a:pt x="151" y="667"/>
                  </a:cubicBezTo>
                  <a:lnTo>
                    <a:pt x="149" y="667"/>
                  </a:lnTo>
                  <a:cubicBezTo>
                    <a:pt x="144" y="667"/>
                    <a:pt x="136" y="675"/>
                    <a:pt x="136" y="680"/>
                  </a:cubicBezTo>
                  <a:lnTo>
                    <a:pt x="136" y="682"/>
                  </a:lnTo>
                  <a:cubicBezTo>
                    <a:pt x="136" y="688"/>
                    <a:pt x="167" y="721"/>
                    <a:pt x="173" y="721"/>
                  </a:cubicBezTo>
                  <a:lnTo>
                    <a:pt x="175" y="721"/>
                  </a:lnTo>
                  <a:cubicBezTo>
                    <a:pt x="180" y="721"/>
                    <a:pt x="214" y="693"/>
                    <a:pt x="221" y="688"/>
                  </a:cubicBezTo>
                  <a:cubicBezTo>
                    <a:pt x="221" y="700"/>
                    <a:pt x="225" y="738"/>
                    <a:pt x="214" y="738"/>
                  </a:cubicBezTo>
                  <a:lnTo>
                    <a:pt x="138" y="738"/>
                  </a:lnTo>
                  <a:cubicBezTo>
                    <a:pt x="133" y="738"/>
                    <a:pt x="132" y="737"/>
                    <a:pt x="132" y="732"/>
                  </a:cubicBezTo>
                  <a:lnTo>
                    <a:pt x="132" y="654"/>
                  </a:lnTo>
                  <a:close/>
                  <a:moveTo>
                    <a:pt x="214" y="760"/>
                  </a:moveTo>
                  <a:cubicBezTo>
                    <a:pt x="255" y="760"/>
                    <a:pt x="240" y="715"/>
                    <a:pt x="242" y="678"/>
                  </a:cubicBezTo>
                  <a:cubicBezTo>
                    <a:pt x="243" y="658"/>
                    <a:pt x="292" y="642"/>
                    <a:pt x="296" y="624"/>
                  </a:cubicBezTo>
                  <a:lnTo>
                    <a:pt x="290" y="624"/>
                  </a:lnTo>
                  <a:cubicBezTo>
                    <a:pt x="275" y="624"/>
                    <a:pt x="253" y="637"/>
                    <a:pt x="242" y="643"/>
                  </a:cubicBezTo>
                  <a:cubicBezTo>
                    <a:pt x="237" y="635"/>
                    <a:pt x="232" y="626"/>
                    <a:pt x="218" y="626"/>
                  </a:cubicBezTo>
                  <a:lnTo>
                    <a:pt x="134" y="626"/>
                  </a:lnTo>
                  <a:cubicBezTo>
                    <a:pt x="122" y="626"/>
                    <a:pt x="110" y="637"/>
                    <a:pt x="110" y="650"/>
                  </a:cubicBezTo>
                  <a:lnTo>
                    <a:pt x="110" y="736"/>
                  </a:lnTo>
                  <a:cubicBezTo>
                    <a:pt x="110" y="750"/>
                    <a:pt x="123" y="760"/>
                    <a:pt x="138" y="760"/>
                  </a:cubicBezTo>
                  <a:lnTo>
                    <a:pt x="214" y="760"/>
                  </a:lnTo>
                  <a:close/>
                  <a:moveTo>
                    <a:pt x="132" y="341"/>
                  </a:moveTo>
                  <a:cubicBezTo>
                    <a:pt x="132" y="336"/>
                    <a:pt x="133" y="335"/>
                    <a:pt x="138" y="335"/>
                  </a:cubicBezTo>
                  <a:lnTo>
                    <a:pt x="214" y="335"/>
                  </a:lnTo>
                  <a:cubicBezTo>
                    <a:pt x="219" y="335"/>
                    <a:pt x="221" y="336"/>
                    <a:pt x="221" y="341"/>
                  </a:cubicBezTo>
                  <a:cubicBezTo>
                    <a:pt x="221" y="346"/>
                    <a:pt x="184" y="371"/>
                    <a:pt x="180" y="371"/>
                  </a:cubicBezTo>
                  <a:cubicBezTo>
                    <a:pt x="175" y="371"/>
                    <a:pt x="164" y="354"/>
                    <a:pt x="151" y="354"/>
                  </a:cubicBezTo>
                  <a:cubicBezTo>
                    <a:pt x="145" y="354"/>
                    <a:pt x="136" y="361"/>
                    <a:pt x="136" y="367"/>
                  </a:cubicBezTo>
                  <a:lnTo>
                    <a:pt x="136" y="369"/>
                  </a:lnTo>
                  <a:cubicBezTo>
                    <a:pt x="136" y="378"/>
                    <a:pt x="166" y="406"/>
                    <a:pt x="173" y="410"/>
                  </a:cubicBezTo>
                  <a:lnTo>
                    <a:pt x="221" y="376"/>
                  </a:lnTo>
                  <a:lnTo>
                    <a:pt x="221" y="425"/>
                  </a:lnTo>
                  <a:lnTo>
                    <a:pt x="132" y="425"/>
                  </a:lnTo>
                  <a:lnTo>
                    <a:pt x="132" y="341"/>
                  </a:lnTo>
                  <a:close/>
                  <a:moveTo>
                    <a:pt x="240" y="330"/>
                  </a:moveTo>
                  <a:cubicBezTo>
                    <a:pt x="237" y="319"/>
                    <a:pt x="228" y="313"/>
                    <a:pt x="214" y="313"/>
                  </a:cubicBezTo>
                  <a:lnTo>
                    <a:pt x="138" y="313"/>
                  </a:lnTo>
                  <a:cubicBezTo>
                    <a:pt x="123" y="313"/>
                    <a:pt x="110" y="322"/>
                    <a:pt x="110" y="337"/>
                  </a:cubicBezTo>
                  <a:lnTo>
                    <a:pt x="110" y="423"/>
                  </a:lnTo>
                  <a:cubicBezTo>
                    <a:pt x="110" y="436"/>
                    <a:pt x="122" y="447"/>
                    <a:pt x="134" y="447"/>
                  </a:cubicBezTo>
                  <a:lnTo>
                    <a:pt x="218" y="447"/>
                  </a:lnTo>
                  <a:cubicBezTo>
                    <a:pt x="252" y="447"/>
                    <a:pt x="242" y="393"/>
                    <a:pt x="241" y="359"/>
                  </a:cubicBezTo>
                  <a:lnTo>
                    <a:pt x="296" y="313"/>
                  </a:lnTo>
                  <a:cubicBezTo>
                    <a:pt x="296" y="313"/>
                    <a:pt x="292" y="311"/>
                    <a:pt x="292" y="311"/>
                  </a:cubicBezTo>
                  <a:cubicBezTo>
                    <a:pt x="271" y="311"/>
                    <a:pt x="253" y="329"/>
                    <a:pt x="240" y="330"/>
                  </a:cubicBezTo>
                  <a:close/>
                  <a:moveTo>
                    <a:pt x="132" y="492"/>
                  </a:moveTo>
                  <a:lnTo>
                    <a:pt x="221" y="492"/>
                  </a:lnTo>
                  <a:lnTo>
                    <a:pt x="221" y="503"/>
                  </a:lnTo>
                  <a:lnTo>
                    <a:pt x="180" y="529"/>
                  </a:lnTo>
                  <a:lnTo>
                    <a:pt x="152" y="508"/>
                  </a:lnTo>
                  <a:cubicBezTo>
                    <a:pt x="145" y="513"/>
                    <a:pt x="136" y="515"/>
                    <a:pt x="136" y="524"/>
                  </a:cubicBezTo>
                  <a:cubicBezTo>
                    <a:pt x="136" y="531"/>
                    <a:pt x="167" y="565"/>
                    <a:pt x="173" y="565"/>
                  </a:cubicBezTo>
                  <a:cubicBezTo>
                    <a:pt x="183" y="565"/>
                    <a:pt x="209" y="536"/>
                    <a:pt x="221" y="533"/>
                  </a:cubicBezTo>
                  <a:lnTo>
                    <a:pt x="221" y="581"/>
                  </a:lnTo>
                  <a:lnTo>
                    <a:pt x="132" y="581"/>
                  </a:lnTo>
                  <a:lnTo>
                    <a:pt x="132" y="492"/>
                  </a:lnTo>
                  <a:close/>
                  <a:moveTo>
                    <a:pt x="242" y="487"/>
                  </a:moveTo>
                  <a:cubicBezTo>
                    <a:pt x="238" y="480"/>
                    <a:pt x="233" y="470"/>
                    <a:pt x="221" y="470"/>
                  </a:cubicBezTo>
                  <a:lnTo>
                    <a:pt x="132" y="470"/>
                  </a:lnTo>
                  <a:cubicBezTo>
                    <a:pt x="121" y="470"/>
                    <a:pt x="110" y="481"/>
                    <a:pt x="110" y="492"/>
                  </a:cubicBezTo>
                  <a:lnTo>
                    <a:pt x="110" y="581"/>
                  </a:lnTo>
                  <a:cubicBezTo>
                    <a:pt x="110" y="591"/>
                    <a:pt x="121" y="602"/>
                    <a:pt x="132" y="602"/>
                  </a:cubicBezTo>
                  <a:lnTo>
                    <a:pt x="221" y="602"/>
                  </a:lnTo>
                  <a:cubicBezTo>
                    <a:pt x="252" y="602"/>
                    <a:pt x="242" y="547"/>
                    <a:pt x="242" y="515"/>
                  </a:cubicBezTo>
                  <a:lnTo>
                    <a:pt x="296" y="469"/>
                  </a:lnTo>
                  <a:lnTo>
                    <a:pt x="289" y="465"/>
                  </a:lnTo>
                  <a:lnTo>
                    <a:pt x="242" y="487"/>
                  </a:lnTo>
                  <a:close/>
                  <a:moveTo>
                    <a:pt x="320" y="716"/>
                  </a:moveTo>
                  <a:cubicBezTo>
                    <a:pt x="320" y="721"/>
                    <a:pt x="322" y="723"/>
                    <a:pt x="327" y="723"/>
                  </a:cubicBezTo>
                  <a:lnTo>
                    <a:pt x="495" y="723"/>
                  </a:lnTo>
                  <a:cubicBezTo>
                    <a:pt x="500" y="723"/>
                    <a:pt x="502" y="721"/>
                    <a:pt x="502" y="716"/>
                  </a:cubicBezTo>
                  <a:lnTo>
                    <a:pt x="502" y="669"/>
                  </a:lnTo>
                  <a:cubicBezTo>
                    <a:pt x="502" y="664"/>
                    <a:pt x="500" y="663"/>
                    <a:pt x="495" y="663"/>
                  </a:cubicBezTo>
                  <a:lnTo>
                    <a:pt x="320" y="663"/>
                  </a:lnTo>
                  <a:lnTo>
                    <a:pt x="320" y="716"/>
                  </a:lnTo>
                  <a:close/>
                  <a:moveTo>
                    <a:pt x="320" y="565"/>
                  </a:moveTo>
                  <a:lnTo>
                    <a:pt x="502" y="565"/>
                  </a:lnTo>
                  <a:lnTo>
                    <a:pt x="502" y="507"/>
                  </a:lnTo>
                  <a:lnTo>
                    <a:pt x="320" y="507"/>
                  </a:lnTo>
                  <a:lnTo>
                    <a:pt x="320" y="565"/>
                  </a:lnTo>
                  <a:close/>
                  <a:moveTo>
                    <a:pt x="320" y="410"/>
                  </a:moveTo>
                  <a:lnTo>
                    <a:pt x="452" y="410"/>
                  </a:lnTo>
                  <a:lnTo>
                    <a:pt x="452" y="352"/>
                  </a:lnTo>
                  <a:lnTo>
                    <a:pt x="320" y="352"/>
                  </a:lnTo>
                  <a:lnTo>
                    <a:pt x="320" y="410"/>
                  </a:ln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70">
                <a:defRPr/>
              </a:pPr>
              <a:endParaRPr lang="zh-CN" altLang="en-US" sz="2400" kern="0">
                <a:solidFill>
                  <a:schemeClr val="tx1">
                    <a:lumMod val="75000"/>
                    <a:lumOff val="25000"/>
                  </a:schemeClr>
                </a:solidFill>
              </a:endParaRPr>
            </a:p>
          </p:txBody>
        </p:sp>
      </p:grpSp>
      <p:grpSp>
        <p:nvGrpSpPr>
          <p:cNvPr id="40" name="组合 40"/>
          <p:cNvGrpSpPr>
            <a:grpSpLocks/>
          </p:cNvGrpSpPr>
          <p:nvPr/>
        </p:nvGrpSpPr>
        <p:grpSpPr bwMode="auto">
          <a:xfrm>
            <a:off x="9293327" y="2551991"/>
            <a:ext cx="1155097" cy="1155432"/>
            <a:chOff x="0" y="0"/>
            <a:chExt cx="1155700" cy="1155698"/>
          </a:xfrm>
          <a:solidFill>
            <a:sysClr val="window" lastClr="FFFFFF">
              <a:lumMod val="65000"/>
            </a:sysClr>
          </a:solidFill>
        </p:grpSpPr>
        <p:sp>
          <p:nvSpPr>
            <p:cNvPr id="41" name="Oval 33"/>
            <p:cNvSpPr>
              <a:spLocks noChangeArrowheads="1"/>
            </p:cNvSpPr>
            <p:nvPr/>
          </p:nvSpPr>
          <p:spPr bwMode="auto">
            <a:xfrm>
              <a:off x="0" y="0"/>
              <a:ext cx="1155700" cy="1155698"/>
            </a:xfrm>
            <a:prstGeom prst="ellipse">
              <a:avLst/>
            </a:prstGeom>
            <a:solidFill>
              <a:srgbClr val="ED585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eaLnBrk="1" hangingPunct="1">
                <a:spcBef>
                  <a:spcPct val="0"/>
                </a:spcBef>
                <a:buNone/>
                <a:defRPr/>
              </a:pPr>
              <a:endParaRPr lang="zh-CN" altLang="en-US" sz="1733" kern="0">
                <a:solidFill>
                  <a:schemeClr val="tx1">
                    <a:lumMod val="75000"/>
                    <a:lumOff val="25000"/>
                  </a:schemeClr>
                </a:solidFill>
                <a:ea typeface="宋体" pitchFamily="2" charset="-122"/>
              </a:endParaRPr>
            </a:p>
          </p:txBody>
        </p:sp>
        <p:sp>
          <p:nvSpPr>
            <p:cNvPr id="42" name="Freeform 36"/>
            <p:cNvSpPr>
              <a:spLocks noEditPoints="1"/>
            </p:cNvSpPr>
            <p:nvPr/>
          </p:nvSpPr>
          <p:spPr bwMode="auto">
            <a:xfrm>
              <a:off x="261937" y="217487"/>
              <a:ext cx="712788" cy="701675"/>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897 w 792"/>
                <a:gd name="T49" fmla="*/ 351288 h 779"/>
                <a:gd name="T50" fmla="*/ 167397 w 792"/>
                <a:gd name="T51" fmla="*/ 362997 h 779"/>
                <a:gd name="T52" fmla="*/ 213296 w 792"/>
                <a:gd name="T53" fmla="*/ 440461 h 779"/>
                <a:gd name="T54" fmla="*/ 2018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70">
                <a:defRPr/>
              </a:pPr>
              <a:endParaRPr lang="zh-CN" altLang="en-US" sz="2400" kern="0">
                <a:solidFill>
                  <a:schemeClr val="tx1">
                    <a:lumMod val="75000"/>
                    <a:lumOff val="25000"/>
                  </a:schemeClr>
                </a:solidFill>
              </a:endParaRPr>
            </a:p>
          </p:txBody>
        </p:sp>
      </p:grpSp>
      <p:grpSp>
        <p:nvGrpSpPr>
          <p:cNvPr id="43" name="组合 43"/>
          <p:cNvGrpSpPr>
            <a:grpSpLocks/>
          </p:cNvGrpSpPr>
          <p:nvPr/>
        </p:nvGrpSpPr>
        <p:grpSpPr bwMode="auto">
          <a:xfrm>
            <a:off x="9340923" y="3833588"/>
            <a:ext cx="1153512" cy="1155432"/>
            <a:chOff x="0" y="0"/>
            <a:chExt cx="1154113" cy="1155698"/>
          </a:xfrm>
          <a:solidFill>
            <a:sysClr val="window" lastClr="FFFFFF">
              <a:lumMod val="65000"/>
            </a:sysClr>
          </a:solidFill>
        </p:grpSpPr>
        <p:sp>
          <p:nvSpPr>
            <p:cNvPr id="44" name="Oval 32"/>
            <p:cNvSpPr>
              <a:spLocks noChangeArrowheads="1"/>
            </p:cNvSpPr>
            <p:nvPr/>
          </p:nvSpPr>
          <p:spPr bwMode="auto">
            <a:xfrm>
              <a:off x="0" y="0"/>
              <a:ext cx="1154113" cy="1155698"/>
            </a:xfrm>
            <a:prstGeom prst="ellipse">
              <a:avLst/>
            </a:prstGeom>
            <a:solidFill>
              <a:srgbClr val="4F5D7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eaLnBrk="1" hangingPunct="1">
                <a:spcBef>
                  <a:spcPct val="0"/>
                </a:spcBef>
                <a:buNone/>
                <a:defRPr/>
              </a:pPr>
              <a:endParaRPr lang="zh-CN" altLang="en-US" sz="1733" kern="0">
                <a:solidFill>
                  <a:schemeClr val="tx1">
                    <a:lumMod val="75000"/>
                    <a:lumOff val="25000"/>
                  </a:schemeClr>
                </a:solidFill>
                <a:ea typeface="宋体" pitchFamily="2" charset="-122"/>
              </a:endParaRPr>
            </a:p>
          </p:txBody>
        </p:sp>
        <p:sp>
          <p:nvSpPr>
            <p:cNvPr id="45" name="Freeform 37"/>
            <p:cNvSpPr>
              <a:spLocks noEditPoints="1"/>
            </p:cNvSpPr>
            <p:nvPr/>
          </p:nvSpPr>
          <p:spPr bwMode="auto">
            <a:xfrm>
              <a:off x="268287" y="254000"/>
              <a:ext cx="658813" cy="652462"/>
            </a:xfrm>
            <a:custGeom>
              <a:avLst/>
              <a:gdLst>
                <a:gd name="T0" fmla="*/ 594912 w 732"/>
                <a:gd name="T1" fmla="*/ 562343 h 724"/>
                <a:gd name="T2" fmla="*/ 526510 w 732"/>
                <a:gd name="T3" fmla="*/ 562343 h 724"/>
                <a:gd name="T4" fmla="*/ 431109 w 732"/>
                <a:gd name="T5" fmla="*/ 379401 h 724"/>
                <a:gd name="T6" fmla="*/ 421208 w 732"/>
                <a:gd name="T7" fmla="*/ 415449 h 724"/>
                <a:gd name="T8" fmla="*/ 369007 w 732"/>
                <a:gd name="T9" fmla="*/ 455101 h 724"/>
                <a:gd name="T10" fmla="*/ 540011 w 732"/>
                <a:gd name="T11" fmla="*/ 644351 h 724"/>
                <a:gd name="T12" fmla="*/ 649813 w 732"/>
                <a:gd name="T13" fmla="*/ 570454 h 724"/>
                <a:gd name="T14" fmla="*/ 568811 w 732"/>
                <a:gd name="T15" fmla="*/ 486643 h 724"/>
                <a:gd name="T16" fmla="*/ 449109 w 732"/>
                <a:gd name="T17" fmla="*/ 388413 h 724"/>
                <a:gd name="T18" fmla="*/ 237605 w 732"/>
                <a:gd name="T19" fmla="*/ 231606 h 724"/>
                <a:gd name="T20" fmla="*/ 273605 w 732"/>
                <a:gd name="T21" fmla="*/ 221693 h 724"/>
                <a:gd name="T22" fmla="*/ 283506 w 732"/>
                <a:gd name="T23" fmla="*/ 186546 h 724"/>
                <a:gd name="T24" fmla="*/ 292506 w 732"/>
                <a:gd name="T25" fmla="*/ 153202 h 724"/>
                <a:gd name="T26" fmla="*/ 126903 w 732"/>
                <a:gd name="T27" fmla="*/ 14419 h 724"/>
                <a:gd name="T28" fmla="*/ 104402 w 732"/>
                <a:gd name="T29" fmla="*/ 184744 h 724"/>
                <a:gd name="T30" fmla="*/ 900 w 732"/>
                <a:gd name="T31" fmla="*/ 141487 h 724"/>
                <a:gd name="T32" fmla="*/ 196204 w 732"/>
                <a:gd name="T33" fmla="*/ 281171 h 724"/>
                <a:gd name="T34" fmla="*/ 221404 w 732"/>
                <a:gd name="T35" fmla="*/ 248729 h 724"/>
                <a:gd name="T36" fmla="*/ 634513 w 732"/>
                <a:gd name="T37" fmla="*/ 63985 h 724"/>
                <a:gd name="T38" fmla="*/ 546311 w 732"/>
                <a:gd name="T39" fmla="*/ 0 h 724"/>
                <a:gd name="T40" fmla="*/ 309606 w 732"/>
                <a:gd name="T41" fmla="*/ 211780 h 724"/>
                <a:gd name="T42" fmla="*/ 275405 w 732"/>
                <a:gd name="T43" fmla="*/ 260444 h 724"/>
                <a:gd name="T44" fmla="*/ 246605 w 732"/>
                <a:gd name="T45" fmla="*/ 274863 h 724"/>
                <a:gd name="T46" fmla="*/ 250205 w 732"/>
                <a:gd name="T47" fmla="*/ 364982 h 724"/>
                <a:gd name="T48" fmla="*/ 58501 w 732"/>
                <a:gd name="T49" fmla="*/ 530801 h 724"/>
                <a:gd name="T50" fmla="*/ 37801 w 732"/>
                <a:gd name="T51" fmla="*/ 652462 h 724"/>
                <a:gd name="T52" fmla="*/ 136803 w 732"/>
                <a:gd name="T53" fmla="*/ 553331 h 724"/>
                <a:gd name="T54" fmla="*/ 291606 w 732"/>
                <a:gd name="T55" fmla="*/ 406437 h 724"/>
                <a:gd name="T56" fmla="*/ 378907 w 732"/>
                <a:gd name="T57" fmla="*/ 406437 h 724"/>
                <a:gd name="T58" fmla="*/ 404108 w 732"/>
                <a:gd name="T59" fmla="*/ 352366 h 724"/>
                <a:gd name="T60" fmla="*/ 441009 w 732"/>
                <a:gd name="T61" fmla="*/ 344255 h 724"/>
                <a:gd name="T62" fmla="*/ 634513 w 732"/>
                <a:gd name="T63" fmla="*/ 63985 h 7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32" h="724">
                  <a:moveTo>
                    <a:pt x="623" y="586"/>
                  </a:moveTo>
                  <a:cubicBezTo>
                    <a:pt x="644" y="586"/>
                    <a:pt x="661" y="603"/>
                    <a:pt x="661" y="624"/>
                  </a:cubicBezTo>
                  <a:cubicBezTo>
                    <a:pt x="661" y="645"/>
                    <a:pt x="644" y="662"/>
                    <a:pt x="623" y="662"/>
                  </a:cubicBezTo>
                  <a:cubicBezTo>
                    <a:pt x="602" y="662"/>
                    <a:pt x="585" y="645"/>
                    <a:pt x="585" y="624"/>
                  </a:cubicBezTo>
                  <a:cubicBezTo>
                    <a:pt x="585" y="603"/>
                    <a:pt x="602" y="586"/>
                    <a:pt x="623" y="586"/>
                  </a:cubicBezTo>
                  <a:close/>
                  <a:moveTo>
                    <a:pt x="479" y="421"/>
                  </a:moveTo>
                  <a:lnTo>
                    <a:pt x="489" y="441"/>
                  </a:lnTo>
                  <a:lnTo>
                    <a:pt x="468" y="461"/>
                  </a:lnTo>
                  <a:lnTo>
                    <a:pt x="449" y="480"/>
                  </a:lnTo>
                  <a:cubicBezTo>
                    <a:pt x="438" y="491"/>
                    <a:pt x="425" y="500"/>
                    <a:pt x="410" y="505"/>
                  </a:cubicBezTo>
                  <a:lnTo>
                    <a:pt x="539" y="633"/>
                  </a:lnTo>
                  <a:lnTo>
                    <a:pt x="600" y="715"/>
                  </a:lnTo>
                  <a:lnTo>
                    <a:pt x="632" y="724"/>
                  </a:lnTo>
                  <a:lnTo>
                    <a:pt x="722" y="633"/>
                  </a:lnTo>
                  <a:lnTo>
                    <a:pt x="713" y="600"/>
                  </a:lnTo>
                  <a:lnTo>
                    <a:pt x="632" y="540"/>
                  </a:lnTo>
                  <a:lnTo>
                    <a:pt x="511" y="419"/>
                  </a:lnTo>
                  <a:lnTo>
                    <a:pt x="499" y="431"/>
                  </a:lnTo>
                  <a:lnTo>
                    <a:pt x="479" y="421"/>
                  </a:lnTo>
                  <a:close/>
                  <a:moveTo>
                    <a:pt x="264" y="257"/>
                  </a:moveTo>
                  <a:lnTo>
                    <a:pt x="285" y="237"/>
                  </a:lnTo>
                  <a:lnTo>
                    <a:pt x="304" y="246"/>
                  </a:lnTo>
                  <a:lnTo>
                    <a:pt x="294" y="227"/>
                  </a:lnTo>
                  <a:lnTo>
                    <a:pt x="315" y="207"/>
                  </a:lnTo>
                  <a:lnTo>
                    <a:pt x="317" y="205"/>
                  </a:lnTo>
                  <a:cubicBezTo>
                    <a:pt x="322" y="193"/>
                    <a:pt x="325" y="181"/>
                    <a:pt x="325" y="170"/>
                  </a:cubicBezTo>
                  <a:cubicBezTo>
                    <a:pt x="325" y="84"/>
                    <a:pt x="242" y="0"/>
                    <a:pt x="156" y="1"/>
                  </a:cubicBezTo>
                  <a:cubicBezTo>
                    <a:pt x="156" y="1"/>
                    <a:pt x="146" y="11"/>
                    <a:pt x="141" y="16"/>
                  </a:cubicBezTo>
                  <a:cubicBezTo>
                    <a:pt x="210" y="85"/>
                    <a:pt x="204" y="74"/>
                    <a:pt x="204" y="116"/>
                  </a:cubicBezTo>
                  <a:cubicBezTo>
                    <a:pt x="204" y="151"/>
                    <a:pt x="149" y="205"/>
                    <a:pt x="116" y="205"/>
                  </a:cubicBezTo>
                  <a:cubicBezTo>
                    <a:pt x="72" y="205"/>
                    <a:pt x="86" y="212"/>
                    <a:pt x="16" y="142"/>
                  </a:cubicBezTo>
                  <a:cubicBezTo>
                    <a:pt x="10" y="147"/>
                    <a:pt x="1" y="157"/>
                    <a:pt x="1" y="157"/>
                  </a:cubicBezTo>
                  <a:cubicBezTo>
                    <a:pt x="2" y="243"/>
                    <a:pt x="83" y="325"/>
                    <a:pt x="169" y="325"/>
                  </a:cubicBezTo>
                  <a:cubicBezTo>
                    <a:pt x="185" y="325"/>
                    <a:pt x="201" y="320"/>
                    <a:pt x="218" y="312"/>
                  </a:cubicBezTo>
                  <a:lnTo>
                    <a:pt x="221" y="315"/>
                  </a:lnTo>
                  <a:cubicBezTo>
                    <a:pt x="226" y="301"/>
                    <a:pt x="234" y="288"/>
                    <a:pt x="246" y="276"/>
                  </a:cubicBezTo>
                  <a:lnTo>
                    <a:pt x="264" y="257"/>
                  </a:lnTo>
                  <a:close/>
                  <a:moveTo>
                    <a:pt x="705" y="71"/>
                  </a:moveTo>
                  <a:lnTo>
                    <a:pt x="655" y="20"/>
                  </a:lnTo>
                  <a:cubicBezTo>
                    <a:pt x="642" y="7"/>
                    <a:pt x="624" y="0"/>
                    <a:pt x="607" y="0"/>
                  </a:cubicBezTo>
                  <a:cubicBezTo>
                    <a:pt x="589" y="0"/>
                    <a:pt x="572" y="7"/>
                    <a:pt x="558" y="20"/>
                  </a:cubicBezTo>
                  <a:lnTo>
                    <a:pt x="344" y="235"/>
                  </a:lnTo>
                  <a:cubicBezTo>
                    <a:pt x="350" y="248"/>
                    <a:pt x="345" y="267"/>
                    <a:pt x="335" y="277"/>
                  </a:cubicBezTo>
                  <a:cubicBezTo>
                    <a:pt x="328" y="284"/>
                    <a:pt x="317" y="289"/>
                    <a:pt x="306" y="289"/>
                  </a:cubicBezTo>
                  <a:cubicBezTo>
                    <a:pt x="302" y="289"/>
                    <a:pt x="297" y="288"/>
                    <a:pt x="293" y="286"/>
                  </a:cubicBezTo>
                  <a:lnTo>
                    <a:pt x="274" y="305"/>
                  </a:lnTo>
                  <a:cubicBezTo>
                    <a:pt x="247" y="331"/>
                    <a:pt x="247" y="375"/>
                    <a:pt x="274" y="401"/>
                  </a:cubicBezTo>
                  <a:lnTo>
                    <a:pt x="278" y="405"/>
                  </a:lnTo>
                  <a:lnTo>
                    <a:pt x="110" y="572"/>
                  </a:lnTo>
                  <a:lnTo>
                    <a:pt x="65" y="589"/>
                  </a:lnTo>
                  <a:lnTo>
                    <a:pt x="0" y="682"/>
                  </a:lnTo>
                  <a:lnTo>
                    <a:pt x="42" y="724"/>
                  </a:lnTo>
                  <a:lnTo>
                    <a:pt x="135" y="659"/>
                  </a:lnTo>
                  <a:lnTo>
                    <a:pt x="152" y="614"/>
                  </a:lnTo>
                  <a:lnTo>
                    <a:pt x="319" y="447"/>
                  </a:lnTo>
                  <a:lnTo>
                    <a:pt x="324" y="451"/>
                  </a:lnTo>
                  <a:cubicBezTo>
                    <a:pt x="338" y="465"/>
                    <a:pt x="355" y="471"/>
                    <a:pt x="373" y="471"/>
                  </a:cubicBezTo>
                  <a:cubicBezTo>
                    <a:pt x="390" y="471"/>
                    <a:pt x="408" y="465"/>
                    <a:pt x="421" y="451"/>
                  </a:cubicBezTo>
                  <a:lnTo>
                    <a:pt x="440" y="433"/>
                  </a:lnTo>
                  <a:cubicBezTo>
                    <a:pt x="434" y="420"/>
                    <a:pt x="438" y="401"/>
                    <a:pt x="449" y="391"/>
                  </a:cubicBezTo>
                  <a:cubicBezTo>
                    <a:pt x="456" y="384"/>
                    <a:pt x="467" y="379"/>
                    <a:pt x="477" y="379"/>
                  </a:cubicBezTo>
                  <a:cubicBezTo>
                    <a:pt x="482" y="379"/>
                    <a:pt x="487" y="380"/>
                    <a:pt x="490" y="382"/>
                  </a:cubicBezTo>
                  <a:lnTo>
                    <a:pt x="705" y="167"/>
                  </a:lnTo>
                  <a:cubicBezTo>
                    <a:pt x="732" y="140"/>
                    <a:pt x="732" y="97"/>
                    <a:pt x="705" y="71"/>
                  </a:cubicBezTo>
                  <a:close/>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170">
                <a:defRPr/>
              </a:pPr>
              <a:endParaRPr lang="zh-CN" altLang="en-US" sz="2400" kern="0">
                <a:solidFill>
                  <a:schemeClr val="tx1">
                    <a:lumMod val="75000"/>
                    <a:lumOff val="25000"/>
                  </a:schemeClr>
                </a:solidFill>
              </a:endParaRPr>
            </a:p>
          </p:txBody>
        </p:sp>
      </p:grpSp>
      <p:sp>
        <p:nvSpPr>
          <p:cNvPr id="46" name="TextBox 46"/>
          <p:cNvSpPr txBox="1">
            <a:spLocks noChangeArrowheads="1"/>
          </p:cNvSpPr>
          <p:nvPr/>
        </p:nvSpPr>
        <p:spPr bwMode="auto">
          <a:xfrm>
            <a:off x="3011683" y="1739704"/>
            <a:ext cx="1758035" cy="379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eaLnBrk="1" hangingPunct="1">
              <a:spcBef>
                <a:spcPct val="0"/>
              </a:spcBef>
              <a:buNone/>
              <a:defRPr/>
            </a:pPr>
            <a:r>
              <a:rPr lang="zh-CN" altLang="en-US" sz="1867" b="1" kern="0" dirty="0">
                <a:solidFill>
                  <a:schemeClr val="tx1">
                    <a:lumMod val="75000"/>
                    <a:lumOff val="25000"/>
                  </a:schemeClr>
                </a:solidFill>
                <a:latin typeface="微软雅黑" pitchFamily="34" charset="-122"/>
              </a:rPr>
              <a:t>添加标题</a:t>
            </a:r>
            <a:endParaRPr lang="en-US" altLang="zh-CN" sz="1867" b="1" kern="0" dirty="0">
              <a:solidFill>
                <a:schemeClr val="tx1">
                  <a:lumMod val="75000"/>
                  <a:lumOff val="25000"/>
                </a:schemeClr>
              </a:solidFill>
              <a:latin typeface="微软雅黑" pitchFamily="34" charset="-122"/>
            </a:endParaRPr>
          </a:p>
        </p:txBody>
      </p:sp>
      <p:sp>
        <p:nvSpPr>
          <p:cNvPr id="47" name="TextBox 47"/>
          <p:cNvSpPr txBox="1">
            <a:spLocks noChangeArrowheads="1"/>
          </p:cNvSpPr>
          <p:nvPr/>
        </p:nvSpPr>
        <p:spPr bwMode="auto">
          <a:xfrm>
            <a:off x="2935525" y="2375915"/>
            <a:ext cx="2591037" cy="707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eaLnBrk="1" hangingPunct="1">
              <a:spcBef>
                <a:spcPct val="0"/>
              </a:spcBef>
              <a:buNone/>
              <a:defRPr/>
            </a:pPr>
            <a:r>
              <a:rPr lang="zh-CN" altLang="en-US" sz="1333" kern="0" dirty="0">
                <a:solidFill>
                  <a:schemeClr val="tx1">
                    <a:lumMod val="75000"/>
                    <a:lumOff val="25000"/>
                  </a:schemeClr>
                </a:solidFill>
                <a:latin typeface="微软雅黑" pitchFamily="34" charset="-122"/>
              </a:rPr>
              <a:t>这里可以添加主要内容这里可以添加主要内容这里可以添加主要内容这里可以添加主要内容</a:t>
            </a:r>
          </a:p>
        </p:txBody>
      </p:sp>
      <p:sp>
        <p:nvSpPr>
          <p:cNvPr id="48" name="TextBox 48"/>
          <p:cNvSpPr txBox="1">
            <a:spLocks noChangeArrowheads="1"/>
          </p:cNvSpPr>
          <p:nvPr/>
        </p:nvSpPr>
        <p:spPr bwMode="auto">
          <a:xfrm>
            <a:off x="7414702" y="1739704"/>
            <a:ext cx="1759623" cy="379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r" defTabSz="1219170" eaLnBrk="1" hangingPunct="1">
              <a:spcBef>
                <a:spcPct val="0"/>
              </a:spcBef>
              <a:buNone/>
              <a:defRPr/>
            </a:pPr>
            <a:r>
              <a:rPr lang="zh-CN" altLang="en-US" sz="1867" b="1" kern="0">
                <a:solidFill>
                  <a:schemeClr val="tx1">
                    <a:lumMod val="75000"/>
                    <a:lumOff val="25000"/>
                  </a:schemeClr>
                </a:solidFill>
                <a:latin typeface="微软雅黑" pitchFamily="34" charset="-122"/>
              </a:rPr>
              <a:t>添加标题</a:t>
            </a:r>
            <a:endParaRPr lang="en-US" altLang="zh-CN" sz="1867" b="1" kern="0">
              <a:solidFill>
                <a:schemeClr val="tx1">
                  <a:lumMod val="75000"/>
                  <a:lumOff val="25000"/>
                </a:schemeClr>
              </a:solidFill>
              <a:latin typeface="微软雅黑" pitchFamily="34" charset="-122"/>
            </a:endParaRPr>
          </a:p>
        </p:txBody>
      </p:sp>
      <p:sp>
        <p:nvSpPr>
          <p:cNvPr id="49" name="TextBox 49"/>
          <p:cNvSpPr txBox="1">
            <a:spLocks noChangeArrowheads="1"/>
          </p:cNvSpPr>
          <p:nvPr/>
        </p:nvSpPr>
        <p:spPr bwMode="auto">
          <a:xfrm>
            <a:off x="6678485" y="2375915"/>
            <a:ext cx="2591039" cy="707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eaLnBrk="1" hangingPunct="1">
              <a:spcBef>
                <a:spcPct val="0"/>
              </a:spcBef>
              <a:buNone/>
              <a:defRPr/>
            </a:pPr>
            <a:r>
              <a:rPr lang="zh-CN" altLang="en-US" sz="1333" kern="0">
                <a:solidFill>
                  <a:schemeClr val="tx1">
                    <a:lumMod val="75000"/>
                    <a:lumOff val="25000"/>
                  </a:schemeClr>
                </a:solidFill>
                <a:latin typeface="微软雅黑" pitchFamily="34" charset="-122"/>
              </a:rPr>
              <a:t>这里可以添加主要内容这里可以添加主要内容这里可以添加主要内容这里可以添加主要内容</a:t>
            </a:r>
          </a:p>
        </p:txBody>
      </p:sp>
      <p:sp>
        <p:nvSpPr>
          <p:cNvPr id="50" name="TextBox 50"/>
          <p:cNvSpPr txBox="1">
            <a:spLocks noChangeArrowheads="1"/>
          </p:cNvSpPr>
          <p:nvPr/>
        </p:nvSpPr>
        <p:spPr bwMode="auto">
          <a:xfrm>
            <a:off x="3011683" y="5257705"/>
            <a:ext cx="1758035" cy="379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eaLnBrk="1" hangingPunct="1">
              <a:spcBef>
                <a:spcPct val="0"/>
              </a:spcBef>
              <a:buNone/>
              <a:defRPr/>
            </a:pPr>
            <a:r>
              <a:rPr lang="zh-CN" altLang="en-US" sz="1867" b="1" kern="0">
                <a:solidFill>
                  <a:schemeClr val="tx1">
                    <a:lumMod val="75000"/>
                    <a:lumOff val="25000"/>
                  </a:schemeClr>
                </a:solidFill>
                <a:latin typeface="微软雅黑" pitchFamily="34" charset="-122"/>
              </a:rPr>
              <a:t>添加标题</a:t>
            </a:r>
            <a:endParaRPr lang="en-US" altLang="zh-CN" sz="1867" b="1" kern="0">
              <a:solidFill>
                <a:schemeClr val="tx1">
                  <a:lumMod val="75000"/>
                  <a:lumOff val="25000"/>
                </a:schemeClr>
              </a:solidFill>
              <a:latin typeface="微软雅黑" pitchFamily="34" charset="-122"/>
            </a:endParaRPr>
          </a:p>
        </p:txBody>
      </p:sp>
      <p:sp>
        <p:nvSpPr>
          <p:cNvPr id="51" name="TextBox 51"/>
          <p:cNvSpPr txBox="1">
            <a:spLocks noChangeArrowheads="1"/>
          </p:cNvSpPr>
          <p:nvPr/>
        </p:nvSpPr>
        <p:spPr bwMode="auto">
          <a:xfrm>
            <a:off x="2935525" y="4106801"/>
            <a:ext cx="2591037" cy="707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eaLnBrk="1" hangingPunct="1">
              <a:spcBef>
                <a:spcPct val="0"/>
              </a:spcBef>
              <a:buNone/>
              <a:defRPr/>
            </a:pPr>
            <a:r>
              <a:rPr lang="zh-CN" altLang="en-US" sz="1333" kern="0">
                <a:solidFill>
                  <a:schemeClr val="tx1">
                    <a:lumMod val="75000"/>
                    <a:lumOff val="25000"/>
                  </a:schemeClr>
                </a:solidFill>
                <a:latin typeface="微软雅黑" pitchFamily="34" charset="-122"/>
              </a:rPr>
              <a:t>这里可以添加主要内容这里可以添加主要内容这里可以添加主要内容这里可以添加主要内容</a:t>
            </a:r>
          </a:p>
        </p:txBody>
      </p:sp>
      <p:sp>
        <p:nvSpPr>
          <p:cNvPr id="52" name="TextBox 52"/>
          <p:cNvSpPr txBox="1">
            <a:spLocks noChangeArrowheads="1"/>
          </p:cNvSpPr>
          <p:nvPr/>
        </p:nvSpPr>
        <p:spPr bwMode="auto">
          <a:xfrm>
            <a:off x="7414702" y="5257705"/>
            <a:ext cx="1759623" cy="379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r" defTabSz="1219170" eaLnBrk="1" hangingPunct="1">
              <a:spcBef>
                <a:spcPct val="0"/>
              </a:spcBef>
              <a:buNone/>
              <a:defRPr/>
            </a:pPr>
            <a:r>
              <a:rPr lang="zh-CN" altLang="en-US" sz="1867" b="1" kern="0">
                <a:solidFill>
                  <a:schemeClr val="tx1">
                    <a:lumMod val="75000"/>
                    <a:lumOff val="25000"/>
                  </a:schemeClr>
                </a:solidFill>
                <a:latin typeface="微软雅黑" pitchFamily="34" charset="-122"/>
              </a:rPr>
              <a:t>添加标题</a:t>
            </a:r>
            <a:endParaRPr lang="en-US" altLang="zh-CN" sz="1867" b="1" kern="0">
              <a:solidFill>
                <a:schemeClr val="tx1">
                  <a:lumMod val="75000"/>
                  <a:lumOff val="25000"/>
                </a:schemeClr>
              </a:solidFill>
              <a:latin typeface="微软雅黑" pitchFamily="34" charset="-122"/>
            </a:endParaRPr>
          </a:p>
        </p:txBody>
      </p:sp>
      <p:sp>
        <p:nvSpPr>
          <p:cNvPr id="53" name="TextBox 53"/>
          <p:cNvSpPr txBox="1">
            <a:spLocks noChangeArrowheads="1"/>
          </p:cNvSpPr>
          <p:nvPr/>
        </p:nvSpPr>
        <p:spPr bwMode="auto">
          <a:xfrm>
            <a:off x="6678485" y="4106801"/>
            <a:ext cx="2591039" cy="707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5" rIns="91388" bIns="45695">
            <a:spAutoFit/>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defTabSz="1219170" eaLnBrk="1" hangingPunct="1">
              <a:spcBef>
                <a:spcPct val="0"/>
              </a:spcBef>
              <a:buNone/>
              <a:defRPr/>
            </a:pPr>
            <a:r>
              <a:rPr lang="zh-CN" altLang="en-US" sz="1333" kern="0">
                <a:solidFill>
                  <a:schemeClr val="tx1">
                    <a:lumMod val="75000"/>
                    <a:lumOff val="25000"/>
                  </a:schemeClr>
                </a:solidFill>
                <a:latin typeface="微软雅黑" pitchFamily="34" charset="-122"/>
              </a:rPr>
              <a:t>这里可以添加主要内容这里可以添加主要内容这里可以添加主要内容这里可以添加主要内容</a:t>
            </a:r>
          </a:p>
        </p:txBody>
      </p:sp>
      <p:sp>
        <p:nvSpPr>
          <p:cNvPr id="26" name="矩形 80"/>
          <p:cNvSpPr>
            <a:spLocks noChangeArrowheads="1"/>
          </p:cNvSpPr>
          <p:nvPr/>
        </p:nvSpPr>
        <p:spPr bwMode="auto">
          <a:xfrm>
            <a:off x="834952" y="35510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职业规划</a:t>
            </a:r>
          </a:p>
        </p:txBody>
      </p:sp>
    </p:spTree>
    <p:extLst>
      <p:ext uri="{BB962C8B-B14F-4D97-AF65-F5344CB8AC3E}">
        <p14:creationId xmlns:p14="http://schemas.microsoft.com/office/powerpoint/2010/main" val="13759011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56" presetClass="path" presetSubtype="0" accel="50000" decel="50000" fill="hold" nodeType="withEffect">
                                  <p:stCondLst>
                                    <p:cond delay="0"/>
                                  </p:stCondLst>
                                  <p:childTnLst>
                                    <p:animMotion origin="layout" path="M -1.45833E-6 2.96296E-6 L -0.31302 -0.10857 " pathEditMode="relative" rAng="0" ptsTypes="AA">
                                      <p:cBhvr>
                                        <p:cTn id="18" dur="1000" spd="-99900" fill="hold"/>
                                        <p:tgtEl>
                                          <p:spTgt spid="43"/>
                                        </p:tgtEl>
                                        <p:attrNameLst>
                                          <p:attrName>ppt_x,ppt_y</p:attrName>
                                        </p:attrNameLst>
                                      </p:cBhvr>
                                      <p:rCtr x="-15651" y="-5440"/>
                                    </p:animMotion>
                                  </p:childTnLst>
                                </p:cTn>
                              </p:par>
                              <p:par>
                                <p:cTn id="19" presetID="56" presetClass="path" presetSubtype="0" accel="50000" decel="50000" fill="hold" nodeType="withEffect">
                                  <p:stCondLst>
                                    <p:cond delay="0"/>
                                  </p:stCondLst>
                                  <p:childTnLst>
                                    <p:animMotion origin="layout" path="M 2.91667E-6 -3.7037E-7 L 0.30833 0.12546 " pathEditMode="relative" rAng="0" ptsTypes="AA">
                                      <p:cBhvr>
                                        <p:cTn id="20" dur="1000" spd="-99900" fill="hold"/>
                                        <p:tgtEl>
                                          <p:spTgt spid="34"/>
                                        </p:tgtEl>
                                        <p:attrNameLst>
                                          <p:attrName>ppt_x,ppt_y</p:attrName>
                                        </p:attrNameLst>
                                      </p:cBhvr>
                                      <p:rCtr x="15417" y="6273"/>
                                    </p:animMotion>
                                  </p:childTnLst>
                                </p:cTn>
                              </p:par>
                              <p:par>
                                <p:cTn id="21" presetID="56" presetClass="path" presetSubtype="0" accel="50000" decel="50000" fill="hold" nodeType="withEffect">
                                  <p:stCondLst>
                                    <p:cond delay="0"/>
                                  </p:stCondLst>
                                  <p:childTnLst>
                                    <p:animMotion origin="layout" path="M -4.16667E-7 1.11111E-6 L 0.30625 -0.10417 " pathEditMode="relative" rAng="0" ptsTypes="AA">
                                      <p:cBhvr>
                                        <p:cTn id="22" dur="1000" spd="-99900" fill="hold"/>
                                        <p:tgtEl>
                                          <p:spTgt spid="37"/>
                                        </p:tgtEl>
                                        <p:attrNameLst>
                                          <p:attrName>ppt_x,ppt_y</p:attrName>
                                        </p:attrNameLst>
                                      </p:cBhvr>
                                      <p:rCtr x="15313" y="-5208"/>
                                    </p:animMotion>
                                  </p:childTnLst>
                                </p:cTn>
                              </p:par>
                              <p:par>
                                <p:cTn id="23" presetID="56" presetClass="path" presetSubtype="0" accel="50000" decel="50000" fill="hold" nodeType="withEffect">
                                  <p:stCondLst>
                                    <p:cond delay="0"/>
                                  </p:stCondLst>
                                  <p:childTnLst>
                                    <p:animMotion origin="layout" path="M 4.58333E-6 -5.55112E-17 L -0.30925 0.12083 " pathEditMode="relative" rAng="0" ptsTypes="AA">
                                      <p:cBhvr>
                                        <p:cTn id="24" dur="1000" spd="-99900" fill="hold"/>
                                        <p:tgtEl>
                                          <p:spTgt spid="40"/>
                                        </p:tgtEl>
                                        <p:attrNameLst>
                                          <p:attrName>ppt_x,ppt_y</p:attrName>
                                        </p:attrNameLst>
                                      </p:cBhvr>
                                      <p:rCtr x="-15469" y="6042"/>
                                    </p:animMotion>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right)">
                                      <p:cBhvr>
                                        <p:cTn id="31" dur="500"/>
                                        <p:tgtEl>
                                          <p:spTgt spid="29"/>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right)">
                                      <p:cBhvr>
                                        <p:cTn id="34" dur="500"/>
                                        <p:tgtEl>
                                          <p:spTgt spid="31"/>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left)">
                                      <p:cBhvr>
                                        <p:cTn id="37" dur="500"/>
                                        <p:tgtEl>
                                          <p:spTgt spid="30"/>
                                        </p:tgtEl>
                                      </p:cBhvr>
                                    </p:animEffect>
                                  </p:childTnLst>
                                </p:cTn>
                              </p:par>
                            </p:childTnLst>
                          </p:cTn>
                        </p:par>
                        <p:par>
                          <p:cTn id="38" fill="hold">
                            <p:stCondLst>
                              <p:cond delay="2000"/>
                            </p:stCondLst>
                            <p:childTnLst>
                              <p:par>
                                <p:cTn id="39" presetID="47" presetClass="entr" presetSubtype="0" fill="hold" grpId="0" nodeType="after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1000"/>
                                        <p:tgtEl>
                                          <p:spTgt spid="46"/>
                                        </p:tgtEl>
                                      </p:cBhvr>
                                    </p:animEffect>
                                    <p:anim calcmode="lin" valueType="num">
                                      <p:cBhvr>
                                        <p:cTn id="42" dur="1000" fill="hold"/>
                                        <p:tgtEl>
                                          <p:spTgt spid="46"/>
                                        </p:tgtEl>
                                        <p:attrNameLst>
                                          <p:attrName>ppt_x</p:attrName>
                                        </p:attrNameLst>
                                      </p:cBhvr>
                                      <p:tavLst>
                                        <p:tav tm="0">
                                          <p:val>
                                            <p:strVal val="#ppt_x"/>
                                          </p:val>
                                        </p:tav>
                                        <p:tav tm="100000">
                                          <p:val>
                                            <p:strVal val="#ppt_x"/>
                                          </p:val>
                                        </p:tav>
                                      </p:tavLst>
                                    </p:anim>
                                    <p:anim calcmode="lin" valueType="num">
                                      <p:cBhvr>
                                        <p:cTn id="43" dur="1000" fill="hold"/>
                                        <p:tgtEl>
                                          <p:spTgt spid="46"/>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1000"/>
                                        <p:tgtEl>
                                          <p:spTgt spid="48"/>
                                        </p:tgtEl>
                                      </p:cBhvr>
                                    </p:animEffect>
                                    <p:anim calcmode="lin" valueType="num">
                                      <p:cBhvr>
                                        <p:cTn id="47" dur="1000" fill="hold"/>
                                        <p:tgtEl>
                                          <p:spTgt spid="48"/>
                                        </p:tgtEl>
                                        <p:attrNameLst>
                                          <p:attrName>ppt_x</p:attrName>
                                        </p:attrNameLst>
                                      </p:cBhvr>
                                      <p:tavLst>
                                        <p:tav tm="0">
                                          <p:val>
                                            <p:strVal val="#ppt_x"/>
                                          </p:val>
                                        </p:tav>
                                        <p:tav tm="100000">
                                          <p:val>
                                            <p:strVal val="#ppt_x"/>
                                          </p:val>
                                        </p:tav>
                                      </p:tavLst>
                                    </p:anim>
                                    <p:anim calcmode="lin" valueType="num">
                                      <p:cBhvr>
                                        <p:cTn id="48" dur="1000" fill="hold"/>
                                        <p:tgtEl>
                                          <p:spTgt spid="48"/>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fade">
                                      <p:cBhvr>
                                        <p:cTn id="51" dur="1000"/>
                                        <p:tgtEl>
                                          <p:spTgt spid="52"/>
                                        </p:tgtEl>
                                      </p:cBhvr>
                                    </p:animEffect>
                                    <p:anim calcmode="lin" valueType="num">
                                      <p:cBhvr>
                                        <p:cTn id="52" dur="1000" fill="hold"/>
                                        <p:tgtEl>
                                          <p:spTgt spid="52"/>
                                        </p:tgtEl>
                                        <p:attrNameLst>
                                          <p:attrName>ppt_x</p:attrName>
                                        </p:attrNameLst>
                                      </p:cBhvr>
                                      <p:tavLst>
                                        <p:tav tm="0">
                                          <p:val>
                                            <p:strVal val="#ppt_x"/>
                                          </p:val>
                                        </p:tav>
                                        <p:tav tm="100000">
                                          <p:val>
                                            <p:strVal val="#ppt_x"/>
                                          </p:val>
                                        </p:tav>
                                      </p:tavLst>
                                    </p:anim>
                                    <p:anim calcmode="lin" valueType="num">
                                      <p:cBhvr>
                                        <p:cTn id="53" dur="1000" fill="hold"/>
                                        <p:tgtEl>
                                          <p:spTgt spid="52"/>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fade">
                                      <p:cBhvr>
                                        <p:cTn id="56" dur="1000"/>
                                        <p:tgtEl>
                                          <p:spTgt spid="50"/>
                                        </p:tgtEl>
                                      </p:cBhvr>
                                    </p:animEffect>
                                    <p:anim calcmode="lin" valueType="num">
                                      <p:cBhvr>
                                        <p:cTn id="57" dur="1000" fill="hold"/>
                                        <p:tgtEl>
                                          <p:spTgt spid="50"/>
                                        </p:tgtEl>
                                        <p:attrNameLst>
                                          <p:attrName>ppt_x</p:attrName>
                                        </p:attrNameLst>
                                      </p:cBhvr>
                                      <p:tavLst>
                                        <p:tav tm="0">
                                          <p:val>
                                            <p:strVal val="#ppt_x"/>
                                          </p:val>
                                        </p:tav>
                                        <p:tav tm="100000">
                                          <p:val>
                                            <p:strVal val="#ppt_x"/>
                                          </p:val>
                                        </p:tav>
                                      </p:tavLst>
                                    </p:anim>
                                    <p:anim calcmode="lin" valueType="num">
                                      <p:cBhvr>
                                        <p:cTn id="58" dur="1000" fill="hold"/>
                                        <p:tgtEl>
                                          <p:spTgt spid="50"/>
                                        </p:tgtEl>
                                        <p:attrNameLst>
                                          <p:attrName>ppt_y</p:attrName>
                                        </p:attrNameLst>
                                      </p:cBhvr>
                                      <p:tavLst>
                                        <p:tav tm="0">
                                          <p:val>
                                            <p:strVal val="#ppt_y+.1"/>
                                          </p:val>
                                        </p:tav>
                                        <p:tav tm="100000">
                                          <p:val>
                                            <p:strVal val="#ppt_y"/>
                                          </p:val>
                                        </p:tav>
                                      </p:tavLst>
                                    </p:anim>
                                  </p:childTnLst>
                                </p:cTn>
                              </p:par>
                            </p:childTnLst>
                          </p:cTn>
                        </p:par>
                        <p:par>
                          <p:cTn id="59" fill="hold">
                            <p:stCondLst>
                              <p:cond delay="3000"/>
                            </p:stCondLst>
                            <p:childTnLst>
                              <p:par>
                                <p:cTn id="60" presetID="22" presetClass="entr" presetSubtype="1" fill="hold" grpId="0" nodeType="after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wipe(up)">
                                      <p:cBhvr>
                                        <p:cTn id="62" dur="500"/>
                                        <p:tgtEl>
                                          <p:spTgt spid="47"/>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wipe(up)">
                                      <p:cBhvr>
                                        <p:cTn id="65" dur="500"/>
                                        <p:tgtEl>
                                          <p:spTgt spid="49"/>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wipe(down)">
                                      <p:cBhvr>
                                        <p:cTn id="68" dur="500"/>
                                        <p:tgtEl>
                                          <p:spTgt spid="5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wipe(down)">
                                      <p:cBhvr>
                                        <p:cTn id="7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46" grpId="0" autoUpdateAnimBg="0"/>
      <p:bldP spid="47" grpId="0" autoUpdateAnimBg="0"/>
      <p:bldP spid="48" grpId="0" autoUpdateAnimBg="0"/>
      <p:bldP spid="49" grpId="0" autoUpdateAnimBg="0"/>
      <p:bldP spid="50" grpId="0" autoUpdateAnimBg="0"/>
      <p:bldP spid="51" grpId="0" autoUpdateAnimBg="0"/>
      <p:bldP spid="52" grpId="0" autoUpdateAnimBg="0"/>
      <p:bldP spid="53" grpId="0" autoUpdateAnimBg="0"/>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5"/>
          <p:cNvGrpSpPr>
            <a:grpSpLocks/>
          </p:cNvGrpSpPr>
          <p:nvPr/>
        </p:nvGrpSpPr>
        <p:grpSpPr bwMode="auto">
          <a:xfrm>
            <a:off x="1845881" y="3866884"/>
            <a:ext cx="1269081" cy="1271501"/>
            <a:chOff x="0" y="0"/>
            <a:chExt cx="1080120" cy="1080120"/>
          </a:xfrm>
        </p:grpSpPr>
        <p:grpSp>
          <p:nvGrpSpPr>
            <p:cNvPr id="47" name="Group 6"/>
            <p:cNvGrpSpPr>
              <a:grpSpLocks/>
            </p:cNvGrpSpPr>
            <p:nvPr/>
          </p:nvGrpSpPr>
          <p:grpSpPr bwMode="auto">
            <a:xfrm>
              <a:off x="0" y="0"/>
              <a:ext cx="1080120" cy="1080120"/>
              <a:chOff x="0" y="0"/>
              <a:chExt cx="1080120" cy="1080120"/>
            </a:xfrm>
          </p:grpSpPr>
          <p:sp>
            <p:nvSpPr>
              <p:cNvPr id="49" name="椭圆 48"/>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chemeClr val="tx1">
                      <a:lumMod val="75000"/>
                      <a:lumOff val="25000"/>
                    </a:schemeClr>
                  </a:solidFill>
                  <a:sym typeface="微软雅黑" pitchFamily="34" charset="-122"/>
                </a:endParaRPr>
              </a:p>
            </p:txBody>
          </p:sp>
          <p:sp>
            <p:nvSpPr>
              <p:cNvPr id="50" name="椭圆 5"/>
              <p:cNvSpPr>
                <a:spLocks noChangeArrowheads="1"/>
              </p:cNvSpPr>
              <p:nvPr/>
            </p:nvSpPr>
            <p:spPr bwMode="auto">
              <a:xfrm>
                <a:off x="72008" y="72008"/>
                <a:ext cx="936104" cy="936104"/>
              </a:xfrm>
              <a:prstGeom prst="ellipse">
                <a:avLst/>
              </a:prstGeom>
              <a:solidFill>
                <a:srgbClr val="ED5858"/>
              </a:solidFill>
              <a:ln w="19050">
                <a:no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chemeClr val="tx1">
                      <a:lumMod val="75000"/>
                      <a:lumOff val="25000"/>
                    </a:schemeClr>
                  </a:solidFill>
                  <a:sym typeface="微软雅黑" pitchFamily="34" charset="-122"/>
                </a:endParaRPr>
              </a:p>
            </p:txBody>
          </p:sp>
        </p:grpSp>
        <p:sp>
          <p:nvSpPr>
            <p:cNvPr id="48" name="文本框 10"/>
            <p:cNvSpPr>
              <a:spLocks noChangeArrowheads="1"/>
            </p:cNvSpPr>
            <p:nvPr/>
          </p:nvSpPr>
          <p:spPr bwMode="auto">
            <a:xfrm>
              <a:off x="153730" y="365759"/>
              <a:ext cx="767022" cy="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1867" b="1" dirty="0">
                  <a:solidFill>
                    <a:schemeClr val="bg1"/>
                  </a:solidFill>
                  <a:sym typeface="微软雅黑" pitchFamily="34" charset="-122"/>
                </a:rPr>
                <a:t>关键词</a:t>
              </a:r>
            </a:p>
          </p:txBody>
        </p:sp>
      </p:grpSp>
      <p:grpSp>
        <p:nvGrpSpPr>
          <p:cNvPr id="51" name="Group 10"/>
          <p:cNvGrpSpPr>
            <a:grpSpLocks/>
          </p:cNvGrpSpPr>
          <p:nvPr/>
        </p:nvGrpSpPr>
        <p:grpSpPr bwMode="auto">
          <a:xfrm>
            <a:off x="3156022" y="2175283"/>
            <a:ext cx="1741255" cy="1742012"/>
            <a:chOff x="0" y="0"/>
            <a:chExt cx="1080120" cy="1080120"/>
          </a:xfrm>
        </p:grpSpPr>
        <p:grpSp>
          <p:nvGrpSpPr>
            <p:cNvPr id="52" name="Group 11"/>
            <p:cNvGrpSpPr>
              <a:grpSpLocks/>
            </p:cNvGrpSpPr>
            <p:nvPr/>
          </p:nvGrpSpPr>
          <p:grpSpPr bwMode="auto">
            <a:xfrm>
              <a:off x="0" y="0"/>
              <a:ext cx="1080120" cy="1080120"/>
              <a:chOff x="0" y="0"/>
              <a:chExt cx="1080120" cy="1080120"/>
            </a:xfrm>
          </p:grpSpPr>
          <p:sp>
            <p:nvSpPr>
              <p:cNvPr id="54" name="椭圆 53"/>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chemeClr val="tx1">
                      <a:lumMod val="75000"/>
                      <a:lumOff val="25000"/>
                    </a:schemeClr>
                  </a:solidFill>
                  <a:sym typeface="微软雅黑" pitchFamily="34" charset="-122"/>
                </a:endParaRPr>
              </a:p>
            </p:txBody>
          </p:sp>
          <p:sp>
            <p:nvSpPr>
              <p:cNvPr id="55" name="椭圆 54"/>
              <p:cNvSpPr>
                <a:spLocks noChangeArrowheads="1"/>
              </p:cNvSpPr>
              <p:nvPr/>
            </p:nvSpPr>
            <p:spPr bwMode="auto">
              <a:xfrm>
                <a:off x="72008" y="72008"/>
                <a:ext cx="936104" cy="936104"/>
              </a:xfrm>
              <a:prstGeom prst="ellipse">
                <a:avLst/>
              </a:prstGeom>
              <a:solidFill>
                <a:srgbClr val="4F5D70"/>
              </a:solidFill>
              <a:ln w="19050">
                <a:no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chemeClr val="tx1">
                      <a:lumMod val="75000"/>
                      <a:lumOff val="25000"/>
                    </a:schemeClr>
                  </a:solidFill>
                  <a:sym typeface="微软雅黑" pitchFamily="34" charset="-122"/>
                </a:endParaRPr>
              </a:p>
            </p:txBody>
          </p:sp>
        </p:grpSp>
        <p:sp>
          <p:nvSpPr>
            <p:cNvPr id="53" name="文本框 26"/>
            <p:cNvSpPr>
              <a:spLocks noChangeArrowheads="1"/>
            </p:cNvSpPr>
            <p:nvPr/>
          </p:nvSpPr>
          <p:spPr bwMode="auto">
            <a:xfrm>
              <a:off x="227734" y="400115"/>
              <a:ext cx="624658" cy="26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133" b="1" dirty="0">
                  <a:solidFill>
                    <a:schemeClr val="bg1"/>
                  </a:solidFill>
                  <a:sym typeface="微软雅黑" pitchFamily="34" charset="-122"/>
                </a:rPr>
                <a:t>关键词</a:t>
              </a:r>
            </a:p>
          </p:txBody>
        </p:sp>
      </p:grpSp>
      <p:grpSp>
        <p:nvGrpSpPr>
          <p:cNvPr id="56" name="Group 15"/>
          <p:cNvGrpSpPr>
            <a:grpSpLocks/>
          </p:cNvGrpSpPr>
          <p:nvPr/>
        </p:nvGrpSpPr>
        <p:grpSpPr bwMode="auto">
          <a:xfrm>
            <a:off x="5460897" y="3866885"/>
            <a:ext cx="1560225" cy="1560903"/>
            <a:chOff x="0" y="0"/>
            <a:chExt cx="1080120" cy="1080120"/>
          </a:xfrm>
        </p:grpSpPr>
        <p:grpSp>
          <p:nvGrpSpPr>
            <p:cNvPr id="57" name="Group 16"/>
            <p:cNvGrpSpPr>
              <a:grpSpLocks/>
            </p:cNvGrpSpPr>
            <p:nvPr/>
          </p:nvGrpSpPr>
          <p:grpSpPr bwMode="auto">
            <a:xfrm>
              <a:off x="0" y="0"/>
              <a:ext cx="1080120" cy="1080120"/>
              <a:chOff x="0" y="0"/>
              <a:chExt cx="1080120" cy="1080120"/>
            </a:xfrm>
          </p:grpSpPr>
          <p:sp>
            <p:nvSpPr>
              <p:cNvPr id="59" name="椭圆 58"/>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chemeClr val="tx1">
                      <a:lumMod val="75000"/>
                      <a:lumOff val="25000"/>
                    </a:schemeClr>
                  </a:solidFill>
                  <a:sym typeface="微软雅黑" pitchFamily="34" charset="-122"/>
                </a:endParaRPr>
              </a:p>
            </p:txBody>
          </p:sp>
          <p:sp>
            <p:nvSpPr>
              <p:cNvPr id="60" name="椭圆 59"/>
              <p:cNvSpPr>
                <a:spLocks noChangeArrowheads="1"/>
              </p:cNvSpPr>
              <p:nvPr/>
            </p:nvSpPr>
            <p:spPr bwMode="auto">
              <a:xfrm>
                <a:off x="72008" y="72008"/>
                <a:ext cx="936104" cy="936104"/>
              </a:xfrm>
              <a:prstGeom prst="ellipse">
                <a:avLst/>
              </a:prstGeom>
              <a:solidFill>
                <a:srgbClr val="ED5858"/>
              </a:solidFill>
              <a:ln w="19050">
                <a:no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chemeClr val="tx1">
                      <a:lumMod val="75000"/>
                      <a:lumOff val="25000"/>
                    </a:schemeClr>
                  </a:solidFill>
                  <a:sym typeface="微软雅黑" pitchFamily="34" charset="-122"/>
                </a:endParaRPr>
              </a:p>
            </p:txBody>
          </p:sp>
        </p:grpSp>
        <p:sp>
          <p:nvSpPr>
            <p:cNvPr id="58" name="文本框 31"/>
            <p:cNvSpPr>
              <a:spLocks noChangeArrowheads="1"/>
            </p:cNvSpPr>
            <p:nvPr/>
          </p:nvSpPr>
          <p:spPr bwMode="auto">
            <a:xfrm>
              <a:off x="191493" y="398075"/>
              <a:ext cx="697136" cy="29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133" b="1" dirty="0">
                  <a:solidFill>
                    <a:schemeClr val="bg1"/>
                  </a:solidFill>
                  <a:sym typeface="微软雅黑" pitchFamily="34" charset="-122"/>
                </a:rPr>
                <a:t>关键词</a:t>
              </a:r>
            </a:p>
          </p:txBody>
        </p:sp>
      </p:grpSp>
      <p:grpSp>
        <p:nvGrpSpPr>
          <p:cNvPr id="61" name="Group 20"/>
          <p:cNvGrpSpPr>
            <a:grpSpLocks/>
          </p:cNvGrpSpPr>
          <p:nvPr/>
        </p:nvGrpSpPr>
        <p:grpSpPr bwMode="auto">
          <a:xfrm>
            <a:off x="7315830" y="1413500"/>
            <a:ext cx="2286212" cy="2287208"/>
            <a:chOff x="0" y="0"/>
            <a:chExt cx="1080120" cy="1080120"/>
          </a:xfrm>
        </p:grpSpPr>
        <p:grpSp>
          <p:nvGrpSpPr>
            <p:cNvPr id="62" name="Group 21"/>
            <p:cNvGrpSpPr>
              <a:grpSpLocks/>
            </p:cNvGrpSpPr>
            <p:nvPr/>
          </p:nvGrpSpPr>
          <p:grpSpPr bwMode="auto">
            <a:xfrm>
              <a:off x="0" y="0"/>
              <a:ext cx="1080120" cy="1080120"/>
              <a:chOff x="0" y="0"/>
              <a:chExt cx="1080120" cy="1080120"/>
            </a:xfrm>
          </p:grpSpPr>
          <p:sp>
            <p:nvSpPr>
              <p:cNvPr id="64" name="椭圆 63"/>
              <p:cNvSpPr>
                <a:spLocks noChangeArrowheads="1"/>
              </p:cNvSpPr>
              <p:nvPr/>
            </p:nvSpPr>
            <p:spPr bwMode="auto">
              <a:xfrm>
                <a:off x="0" y="0"/>
                <a:ext cx="1080120" cy="1080120"/>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chemeClr val="tx1">
                      <a:lumMod val="75000"/>
                      <a:lumOff val="25000"/>
                    </a:schemeClr>
                  </a:solidFill>
                  <a:sym typeface="微软雅黑" pitchFamily="34" charset="-122"/>
                </a:endParaRPr>
              </a:p>
            </p:txBody>
          </p:sp>
          <p:sp>
            <p:nvSpPr>
              <p:cNvPr id="65" name="椭圆 64"/>
              <p:cNvSpPr>
                <a:spLocks noChangeArrowheads="1"/>
              </p:cNvSpPr>
              <p:nvPr/>
            </p:nvSpPr>
            <p:spPr bwMode="auto">
              <a:xfrm>
                <a:off x="72008" y="72008"/>
                <a:ext cx="936104" cy="936104"/>
              </a:xfrm>
              <a:prstGeom prst="ellipse">
                <a:avLst/>
              </a:prstGeom>
              <a:solidFill>
                <a:srgbClr val="4F5D70"/>
              </a:solidFill>
              <a:ln w="19050">
                <a:noFill/>
                <a:miter lim="800000"/>
                <a:headEnd/>
                <a:tailEnd/>
              </a:ln>
            </p:spPr>
            <p:txBody>
              <a:bodyPr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chemeClr val="tx1">
                      <a:lumMod val="75000"/>
                      <a:lumOff val="25000"/>
                    </a:schemeClr>
                  </a:solidFill>
                  <a:sym typeface="微软雅黑" pitchFamily="34" charset="-122"/>
                </a:endParaRPr>
              </a:p>
            </p:txBody>
          </p:sp>
        </p:grpSp>
        <p:sp>
          <p:nvSpPr>
            <p:cNvPr id="63" name="文本框 37"/>
            <p:cNvSpPr>
              <a:spLocks noChangeArrowheads="1"/>
            </p:cNvSpPr>
            <p:nvPr/>
          </p:nvSpPr>
          <p:spPr bwMode="auto">
            <a:xfrm>
              <a:off x="254466" y="414093"/>
              <a:ext cx="571185" cy="23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r>
                <a:rPr lang="zh-CN" altLang="en-US" sz="2667" b="1" dirty="0">
                  <a:solidFill>
                    <a:schemeClr val="bg1"/>
                  </a:solidFill>
                  <a:sym typeface="微软雅黑" pitchFamily="34" charset="-122"/>
                </a:rPr>
                <a:t>关键词</a:t>
              </a:r>
            </a:p>
          </p:txBody>
        </p:sp>
      </p:grpSp>
      <p:cxnSp>
        <p:nvCxnSpPr>
          <p:cNvPr id="66" name="直接连接符 13"/>
          <p:cNvCxnSpPr>
            <a:cxnSpLocks noChangeShapeType="1"/>
            <a:stCxn id="49" idx="7"/>
            <a:endCxn id="54" idx="3"/>
          </p:cNvCxnSpPr>
          <p:nvPr/>
        </p:nvCxnSpPr>
        <p:spPr bwMode="auto">
          <a:xfrm flipV="1">
            <a:off x="2929108" y="3662181"/>
            <a:ext cx="481912" cy="390907"/>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67" name="直接连接符 17"/>
          <p:cNvCxnSpPr>
            <a:cxnSpLocks noChangeShapeType="1"/>
            <a:endCxn id="59" idx="1"/>
          </p:cNvCxnSpPr>
          <p:nvPr/>
        </p:nvCxnSpPr>
        <p:spPr bwMode="auto">
          <a:xfrm>
            <a:off x="4781191" y="3441185"/>
            <a:ext cx="908195" cy="654289"/>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68" name="直接连接符 20"/>
          <p:cNvCxnSpPr>
            <a:cxnSpLocks noChangeShapeType="1"/>
            <a:stCxn id="59" idx="7"/>
            <a:endCxn id="64" idx="3"/>
          </p:cNvCxnSpPr>
          <p:nvPr/>
        </p:nvCxnSpPr>
        <p:spPr bwMode="auto">
          <a:xfrm flipV="1">
            <a:off x="6792632" y="3365754"/>
            <a:ext cx="858005" cy="729719"/>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69" name="直接连接符 23"/>
          <p:cNvCxnSpPr>
            <a:cxnSpLocks noChangeShapeType="1"/>
            <a:stCxn id="78" idx="5"/>
            <a:endCxn id="49" idx="1"/>
          </p:cNvCxnSpPr>
          <p:nvPr/>
        </p:nvCxnSpPr>
        <p:spPr bwMode="auto">
          <a:xfrm>
            <a:off x="1632414" y="3768312"/>
            <a:ext cx="399319" cy="284779"/>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70" name="直接连接符 69"/>
          <p:cNvCxnSpPr>
            <a:cxnSpLocks noChangeShapeType="1"/>
            <a:stCxn id="79" idx="7"/>
            <a:endCxn id="59" idx="3"/>
          </p:cNvCxnSpPr>
          <p:nvPr/>
        </p:nvCxnSpPr>
        <p:spPr bwMode="auto">
          <a:xfrm flipV="1">
            <a:off x="5287463" y="5199198"/>
            <a:ext cx="401923" cy="370724"/>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cxnSp>
        <p:nvCxnSpPr>
          <p:cNvPr id="71" name="直接连接符 72"/>
          <p:cNvCxnSpPr>
            <a:cxnSpLocks noChangeShapeType="1"/>
            <a:stCxn id="64" idx="6"/>
            <a:endCxn id="80" idx="1"/>
          </p:cNvCxnSpPr>
          <p:nvPr/>
        </p:nvCxnSpPr>
        <p:spPr bwMode="auto">
          <a:xfrm>
            <a:off x="9602041" y="2557104"/>
            <a:ext cx="530400" cy="374768"/>
          </a:xfrm>
          <a:prstGeom prst="line">
            <a:avLst/>
          </a:prstGeom>
          <a:noFill/>
          <a:ln w="28575">
            <a:solidFill>
              <a:schemeClr val="bg1">
                <a:lumMod val="75000"/>
              </a:schemeClr>
            </a:solidFill>
            <a:miter lim="800000"/>
            <a:headEnd/>
            <a:tailEnd/>
          </a:ln>
          <a:extLst>
            <a:ext uri="{909E8E84-426E-40DD-AFC4-6F175D3DCCD1}">
              <a14:hiddenFill xmlns:a14="http://schemas.microsoft.com/office/drawing/2010/main">
                <a:noFill/>
              </a14:hiddenFill>
            </a:ext>
          </a:extLst>
        </p:spPr>
      </p:cxnSp>
      <p:sp>
        <p:nvSpPr>
          <p:cNvPr id="72" name="矩形 76"/>
          <p:cNvSpPr>
            <a:spLocks noChangeArrowheads="1"/>
          </p:cNvSpPr>
          <p:nvPr/>
        </p:nvSpPr>
        <p:spPr bwMode="auto">
          <a:xfrm>
            <a:off x="1518181" y="5149587"/>
            <a:ext cx="1821505" cy="332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499" tIns="53749" rIns="107499" bIns="5374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0"/>
              </a:lnSpc>
              <a:spcBef>
                <a:spcPct val="0"/>
              </a:spcBef>
              <a:buNone/>
            </a:pPr>
            <a:r>
              <a:rPr lang="zh-CN" altLang="en-US" sz="1333" dirty="0">
                <a:solidFill>
                  <a:schemeClr val="tx1">
                    <a:lumMod val="75000"/>
                    <a:lumOff val="25000"/>
                  </a:schemeClr>
                </a:solidFill>
                <a:sym typeface="微软雅黑" pitchFamily="34" charset="-122"/>
              </a:rPr>
              <a:t>点击添加描述总结</a:t>
            </a:r>
            <a:r>
              <a:rPr lang="en-US" altLang="zh-CN" sz="1333" dirty="0">
                <a:solidFill>
                  <a:schemeClr val="tx1">
                    <a:lumMod val="75000"/>
                    <a:lumOff val="25000"/>
                  </a:schemeClr>
                </a:solidFill>
                <a:sym typeface="微软雅黑" pitchFamily="34" charset="-122"/>
              </a:rPr>
              <a:t> </a:t>
            </a:r>
            <a:endParaRPr lang="zh-CN" altLang="en-US" sz="1333" dirty="0">
              <a:solidFill>
                <a:schemeClr val="tx1">
                  <a:lumMod val="75000"/>
                  <a:lumOff val="25000"/>
                </a:schemeClr>
              </a:solidFill>
              <a:sym typeface="微软雅黑" pitchFamily="34" charset="-122"/>
            </a:endParaRPr>
          </a:p>
        </p:txBody>
      </p:sp>
      <p:sp>
        <p:nvSpPr>
          <p:cNvPr id="73" name="矩形 80"/>
          <p:cNvSpPr>
            <a:spLocks noChangeArrowheads="1"/>
          </p:cNvSpPr>
          <p:nvPr/>
        </p:nvSpPr>
        <p:spPr bwMode="auto">
          <a:xfrm>
            <a:off x="3098932" y="3952769"/>
            <a:ext cx="1821505" cy="332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499" tIns="53749" rIns="107499" bIns="5374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0"/>
              </a:lnSpc>
              <a:spcBef>
                <a:spcPct val="0"/>
              </a:spcBef>
              <a:buNone/>
            </a:pPr>
            <a:r>
              <a:rPr lang="zh-CN" altLang="en-US" sz="1333" dirty="0">
                <a:solidFill>
                  <a:schemeClr val="tx1">
                    <a:lumMod val="75000"/>
                    <a:lumOff val="25000"/>
                  </a:schemeClr>
                </a:solidFill>
                <a:sym typeface="微软雅黑" pitchFamily="34" charset="-122"/>
              </a:rPr>
              <a:t>点击添加描述总结</a:t>
            </a:r>
            <a:r>
              <a:rPr lang="en-US" altLang="zh-CN" sz="1333" dirty="0">
                <a:solidFill>
                  <a:schemeClr val="tx1">
                    <a:lumMod val="75000"/>
                    <a:lumOff val="25000"/>
                  </a:schemeClr>
                </a:solidFill>
                <a:sym typeface="微软雅黑" pitchFamily="34" charset="-122"/>
              </a:rPr>
              <a:t> </a:t>
            </a:r>
            <a:endParaRPr lang="zh-CN" altLang="en-US" sz="1333" dirty="0">
              <a:solidFill>
                <a:schemeClr val="tx1">
                  <a:lumMod val="75000"/>
                  <a:lumOff val="25000"/>
                </a:schemeClr>
              </a:solidFill>
              <a:sym typeface="微软雅黑" pitchFamily="34" charset="-122"/>
            </a:endParaRPr>
          </a:p>
        </p:txBody>
      </p:sp>
      <p:sp>
        <p:nvSpPr>
          <p:cNvPr id="74" name="矩形 81"/>
          <p:cNvSpPr>
            <a:spLocks noChangeArrowheads="1"/>
          </p:cNvSpPr>
          <p:nvPr/>
        </p:nvSpPr>
        <p:spPr bwMode="auto">
          <a:xfrm>
            <a:off x="5370217" y="5474463"/>
            <a:ext cx="1821505" cy="332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499" tIns="53749" rIns="107499" bIns="5374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0"/>
              </a:lnSpc>
              <a:spcBef>
                <a:spcPct val="0"/>
              </a:spcBef>
              <a:buNone/>
            </a:pPr>
            <a:r>
              <a:rPr lang="zh-CN" altLang="en-US" sz="1333" dirty="0">
                <a:solidFill>
                  <a:schemeClr val="tx1">
                    <a:lumMod val="75000"/>
                    <a:lumOff val="25000"/>
                  </a:schemeClr>
                </a:solidFill>
                <a:sym typeface="微软雅黑" pitchFamily="34" charset="-122"/>
              </a:rPr>
              <a:t>点击添加描述总结</a:t>
            </a:r>
            <a:r>
              <a:rPr lang="en-US" altLang="zh-CN" sz="1333" dirty="0">
                <a:solidFill>
                  <a:schemeClr val="tx1">
                    <a:lumMod val="75000"/>
                    <a:lumOff val="25000"/>
                  </a:schemeClr>
                </a:solidFill>
                <a:sym typeface="微软雅黑" pitchFamily="34" charset="-122"/>
              </a:rPr>
              <a:t> </a:t>
            </a:r>
            <a:endParaRPr lang="zh-CN" altLang="en-US" sz="1333" dirty="0">
              <a:solidFill>
                <a:schemeClr val="tx1">
                  <a:lumMod val="75000"/>
                  <a:lumOff val="25000"/>
                </a:schemeClr>
              </a:solidFill>
              <a:sym typeface="微软雅黑" pitchFamily="34" charset="-122"/>
            </a:endParaRPr>
          </a:p>
        </p:txBody>
      </p:sp>
      <p:sp>
        <p:nvSpPr>
          <p:cNvPr id="75" name="矩形 82"/>
          <p:cNvSpPr>
            <a:spLocks noChangeArrowheads="1"/>
          </p:cNvSpPr>
          <p:nvPr/>
        </p:nvSpPr>
        <p:spPr bwMode="auto">
          <a:xfrm>
            <a:off x="7548184" y="3730585"/>
            <a:ext cx="1821505" cy="352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499" tIns="53749" rIns="107499" bIns="53749">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lnSpc>
                <a:spcPts val="1880"/>
              </a:lnSpc>
              <a:spcBef>
                <a:spcPct val="0"/>
              </a:spcBef>
              <a:buNone/>
            </a:pPr>
            <a:r>
              <a:rPr lang="zh-CN" altLang="en-US" sz="1333" dirty="0">
                <a:solidFill>
                  <a:schemeClr val="tx1">
                    <a:lumMod val="75000"/>
                    <a:lumOff val="25000"/>
                  </a:schemeClr>
                </a:solidFill>
                <a:sym typeface="微软雅黑" pitchFamily="34" charset="-122"/>
              </a:rPr>
              <a:t>点击添加描述总结</a:t>
            </a:r>
          </a:p>
        </p:txBody>
      </p:sp>
      <p:sp>
        <p:nvSpPr>
          <p:cNvPr id="76" name="矩形 85"/>
          <p:cNvSpPr>
            <a:spLocks noChangeArrowheads="1"/>
          </p:cNvSpPr>
          <p:nvPr/>
        </p:nvSpPr>
        <p:spPr bwMode="auto">
          <a:xfrm>
            <a:off x="8110240" y="4370061"/>
            <a:ext cx="3096915" cy="44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177" tIns="57588" rIns="115177" bIns="57588">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eaLnBrk="1" hangingPunct="1">
              <a:spcBef>
                <a:spcPct val="0"/>
              </a:spcBef>
              <a:buFont typeface="Arial" charset="0"/>
              <a:buNone/>
            </a:pPr>
            <a:r>
              <a:rPr lang="zh-CN" altLang="en-US" sz="2133" b="1" dirty="0">
                <a:solidFill>
                  <a:schemeClr val="tx1">
                    <a:lumMod val="75000"/>
                    <a:lumOff val="25000"/>
                  </a:schemeClr>
                </a:solidFill>
                <a:sym typeface="微软雅黑" pitchFamily="34" charset="-122"/>
              </a:rPr>
              <a:t>添加主要观点</a:t>
            </a:r>
            <a:endParaRPr lang="zh-CN" altLang="en-US" sz="2133" dirty="0">
              <a:solidFill>
                <a:schemeClr val="tx1">
                  <a:lumMod val="75000"/>
                  <a:lumOff val="25000"/>
                </a:schemeClr>
              </a:solidFill>
              <a:latin typeface="Arial" charset="0"/>
              <a:ea typeface="宋体" pitchFamily="2" charset="-122"/>
            </a:endParaRPr>
          </a:p>
        </p:txBody>
      </p:sp>
      <p:sp>
        <p:nvSpPr>
          <p:cNvPr id="77" name="文本框 13"/>
          <p:cNvSpPr txBox="1"/>
          <p:nvPr/>
        </p:nvSpPr>
        <p:spPr>
          <a:xfrm>
            <a:off x="7602052" y="4853050"/>
            <a:ext cx="3653216" cy="1076929"/>
          </a:xfrm>
          <a:prstGeom prst="rect">
            <a:avLst/>
          </a:prstGeom>
          <a:noFill/>
        </p:spPr>
        <p:txBody>
          <a:bodyPr wrap="square" lIns="91411" tIns="45704" rIns="91411" bIns="45704" rtlCol="0">
            <a:spAutoFit/>
          </a:bodyPr>
          <a:lstStyle/>
          <a:p>
            <a:pPr>
              <a:lnSpc>
                <a:spcPct val="120000"/>
              </a:lnSpc>
              <a:spcBef>
                <a:spcPct val="0"/>
              </a:spcBef>
              <a:buNone/>
            </a:pPr>
            <a:r>
              <a:rPr lang="zh-CN" altLang="en-US" sz="1333"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在此录入上述图表的综合描述说明，在此录入上述图表的综合描述说明，在此录入上述图表的综合描述说明，在此录入上述图表的综合描述说明，在此录入上述图表的综合描述说明。</a:t>
            </a:r>
          </a:p>
        </p:txBody>
      </p:sp>
      <p:sp>
        <p:nvSpPr>
          <p:cNvPr id="78" name="椭圆 56"/>
          <p:cNvSpPr>
            <a:spLocks noChangeArrowheads="1"/>
          </p:cNvSpPr>
          <p:nvPr/>
        </p:nvSpPr>
        <p:spPr bwMode="auto">
          <a:xfrm rot="21019161">
            <a:off x="1168104" y="3364629"/>
            <a:ext cx="511365" cy="511588"/>
          </a:xfrm>
          <a:prstGeom prst="ellipse">
            <a:avLst/>
          </a:prstGeom>
          <a:solidFill>
            <a:schemeClr val="bg1">
              <a:lumMod val="75000"/>
            </a:schemeClr>
          </a:solidFill>
          <a:ln>
            <a:noFill/>
          </a:ln>
        </p:spPr>
        <p:txBody>
          <a:bodyPr lIns="107499" tIns="53749" rIns="107499" bIns="5374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chemeClr val="tx1">
                  <a:lumMod val="75000"/>
                  <a:lumOff val="25000"/>
                </a:schemeClr>
              </a:solidFill>
              <a:sym typeface="微软雅黑" pitchFamily="34" charset="-122"/>
            </a:endParaRPr>
          </a:p>
        </p:txBody>
      </p:sp>
      <p:sp>
        <p:nvSpPr>
          <p:cNvPr id="79" name="椭圆 58"/>
          <p:cNvSpPr>
            <a:spLocks noChangeArrowheads="1"/>
          </p:cNvSpPr>
          <p:nvPr/>
        </p:nvSpPr>
        <p:spPr bwMode="auto">
          <a:xfrm>
            <a:off x="4726732" y="5473400"/>
            <a:ext cx="656937" cy="659091"/>
          </a:xfrm>
          <a:prstGeom prst="ellipse">
            <a:avLst/>
          </a:prstGeom>
          <a:solidFill>
            <a:schemeClr val="bg1">
              <a:lumMod val="75000"/>
            </a:schemeClr>
          </a:solidFill>
          <a:ln>
            <a:noFill/>
          </a:ln>
        </p:spPr>
        <p:txBody>
          <a:bodyPr lIns="107499" tIns="53749" rIns="107499" bIns="5374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chemeClr val="tx1">
                  <a:lumMod val="75000"/>
                  <a:lumOff val="25000"/>
                </a:schemeClr>
              </a:solidFill>
              <a:sym typeface="微软雅黑" pitchFamily="34" charset="-122"/>
            </a:endParaRPr>
          </a:p>
        </p:txBody>
      </p:sp>
      <p:sp>
        <p:nvSpPr>
          <p:cNvPr id="80" name="椭圆 70"/>
          <p:cNvSpPr>
            <a:spLocks noChangeArrowheads="1"/>
          </p:cNvSpPr>
          <p:nvPr/>
        </p:nvSpPr>
        <p:spPr bwMode="auto">
          <a:xfrm>
            <a:off x="10021205" y="2820586"/>
            <a:ext cx="759583" cy="759913"/>
          </a:xfrm>
          <a:prstGeom prst="ellipse">
            <a:avLst/>
          </a:prstGeom>
          <a:solidFill>
            <a:schemeClr val="bg1">
              <a:lumMod val="75000"/>
            </a:schemeClr>
          </a:solidFill>
          <a:ln>
            <a:noFill/>
          </a:ln>
        </p:spPr>
        <p:txBody>
          <a:bodyPr lIns="107499" tIns="53749" rIns="107499" bIns="53749" anchor="ct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eaLnBrk="1" hangingPunct="1">
              <a:spcBef>
                <a:spcPct val="0"/>
              </a:spcBef>
              <a:buFont typeface="Arial" charset="0"/>
              <a:buNone/>
            </a:pPr>
            <a:endParaRPr lang="zh-CN" altLang="zh-CN" sz="2133">
              <a:solidFill>
                <a:schemeClr val="tx1">
                  <a:lumMod val="75000"/>
                  <a:lumOff val="25000"/>
                </a:schemeClr>
              </a:solidFill>
              <a:sym typeface="微软雅黑" pitchFamily="34" charset="-122"/>
            </a:endParaRPr>
          </a:p>
        </p:txBody>
      </p:sp>
      <p:sp>
        <p:nvSpPr>
          <p:cNvPr id="37" name="矩形 80"/>
          <p:cNvSpPr>
            <a:spLocks noChangeArrowheads="1"/>
          </p:cNvSpPr>
          <p:nvPr/>
        </p:nvSpPr>
        <p:spPr bwMode="auto">
          <a:xfrm>
            <a:off x="834952" y="355104"/>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实现目标的关键</a:t>
            </a:r>
          </a:p>
        </p:txBody>
      </p:sp>
    </p:spTree>
    <p:extLst>
      <p:ext uri="{BB962C8B-B14F-4D97-AF65-F5344CB8AC3E}">
        <p14:creationId xmlns:p14="http://schemas.microsoft.com/office/powerpoint/2010/main" val="12805400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wipe(left)">
                                      <p:cBhvr>
                                        <p:cTn id="11" dur="500"/>
                                        <p:tgtEl>
                                          <p:spTgt spid="7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left)">
                                      <p:cBhvr>
                                        <p:cTn id="15" dur="350"/>
                                        <p:tgtEl>
                                          <p:spTgt spid="69"/>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left)">
                                      <p:cBhvr>
                                        <p:cTn id="19" dur="650"/>
                                        <p:tgtEl>
                                          <p:spTgt spid="46"/>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400"/>
                                        <p:tgtEl>
                                          <p:spTgt spid="72"/>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6"/>
                                        </p:tgtEl>
                                        <p:attrNameLst>
                                          <p:attrName>style.visibility</p:attrName>
                                        </p:attrNameLst>
                                      </p:cBhvr>
                                      <p:to>
                                        <p:strVal val="visible"/>
                                      </p:to>
                                    </p:set>
                                    <p:animEffect transition="in" filter="wipe(left)">
                                      <p:cBhvr>
                                        <p:cTn id="26" dur="350"/>
                                        <p:tgtEl>
                                          <p:spTgt spid="66"/>
                                        </p:tgtEl>
                                      </p:cBhvr>
                                    </p:animEffect>
                                  </p:childTnLst>
                                </p:cTn>
                              </p:par>
                            </p:childTnLst>
                          </p:cTn>
                        </p:par>
                        <p:par>
                          <p:cTn id="27" fill="hold">
                            <p:stCondLst>
                              <p:cond delay="2350"/>
                            </p:stCondLst>
                            <p:childTnLst>
                              <p:par>
                                <p:cTn id="28" presetID="22" presetClass="entr" presetSubtype="8" fill="hold" nodeType="after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wipe(left)">
                                      <p:cBhvr>
                                        <p:cTn id="30" dur="750"/>
                                        <p:tgtEl>
                                          <p:spTgt spid="51"/>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73"/>
                                        </p:tgtEl>
                                        <p:attrNameLst>
                                          <p:attrName>style.visibility</p:attrName>
                                        </p:attrNameLst>
                                      </p:cBhvr>
                                      <p:to>
                                        <p:strVal val="visible"/>
                                      </p:to>
                                    </p:set>
                                    <p:animEffect transition="in" filter="fade">
                                      <p:cBhvr>
                                        <p:cTn id="33" dur="500"/>
                                        <p:tgtEl>
                                          <p:spTgt spid="73"/>
                                        </p:tgtEl>
                                      </p:cBhvr>
                                    </p:animEffect>
                                  </p:childTnLst>
                                </p:cTn>
                              </p:par>
                            </p:childTnLst>
                          </p:cTn>
                        </p:par>
                        <p:par>
                          <p:cTn id="34" fill="hold">
                            <p:stCondLst>
                              <p:cond delay="3100"/>
                            </p:stCondLst>
                            <p:childTnLst>
                              <p:par>
                                <p:cTn id="35" presetID="22" presetClass="entr" presetSubtype="8" fill="hold" nodeType="after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wipe(left)">
                                      <p:cBhvr>
                                        <p:cTn id="37" dur="450"/>
                                        <p:tgtEl>
                                          <p:spTgt spid="67"/>
                                        </p:tgtEl>
                                      </p:cBhvr>
                                    </p:animEffect>
                                  </p:childTnLst>
                                </p:cTn>
                              </p:par>
                            </p:childTnLst>
                          </p:cTn>
                        </p:par>
                        <p:par>
                          <p:cTn id="38" fill="hold">
                            <p:stCondLst>
                              <p:cond delay="3550"/>
                            </p:stCondLst>
                            <p:childTnLst>
                              <p:par>
                                <p:cTn id="39" presetID="22" presetClass="entr" presetSubtype="8" fill="hold" nodeType="after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wipe(left)">
                                      <p:cBhvr>
                                        <p:cTn id="41" dur="650"/>
                                        <p:tgtEl>
                                          <p:spTgt spid="56"/>
                                        </p:tgtEl>
                                      </p:cBhvr>
                                    </p:animEffect>
                                  </p:childTnLst>
                                </p:cTn>
                              </p:par>
                              <p:par>
                                <p:cTn id="42" presetID="10" presetClass="entr" presetSubtype="0" fill="hold" grpId="0" nodeType="withEffect">
                                  <p:stCondLst>
                                    <p:cond delay="250"/>
                                  </p:stCondLst>
                                  <p:childTnLst>
                                    <p:set>
                                      <p:cBhvr>
                                        <p:cTn id="43" dur="1" fill="hold">
                                          <p:stCondLst>
                                            <p:cond delay="0"/>
                                          </p:stCondLst>
                                        </p:cTn>
                                        <p:tgtEl>
                                          <p:spTgt spid="74"/>
                                        </p:tgtEl>
                                        <p:attrNameLst>
                                          <p:attrName>style.visibility</p:attrName>
                                        </p:attrNameLst>
                                      </p:cBhvr>
                                      <p:to>
                                        <p:strVal val="visible"/>
                                      </p:to>
                                    </p:set>
                                    <p:animEffect transition="in" filter="fade">
                                      <p:cBhvr>
                                        <p:cTn id="44" dur="400"/>
                                        <p:tgtEl>
                                          <p:spTgt spid="74"/>
                                        </p:tgtEl>
                                      </p:cBhvr>
                                    </p:animEffect>
                                  </p:childTnLst>
                                </p:cTn>
                              </p:par>
                            </p:childTnLst>
                          </p:cTn>
                        </p:par>
                        <p:par>
                          <p:cTn id="45" fill="hold">
                            <p:stCondLst>
                              <p:cond delay="4200"/>
                            </p:stCondLst>
                            <p:childTnLst>
                              <p:par>
                                <p:cTn id="46" presetID="22" presetClass="entr" presetSubtype="8" fill="hold" nodeType="afterEffect">
                                  <p:stCondLst>
                                    <p:cond delay="0"/>
                                  </p:stCondLst>
                                  <p:childTnLst>
                                    <p:set>
                                      <p:cBhvr>
                                        <p:cTn id="47" dur="1" fill="hold">
                                          <p:stCondLst>
                                            <p:cond delay="0"/>
                                          </p:stCondLst>
                                        </p:cTn>
                                        <p:tgtEl>
                                          <p:spTgt spid="68"/>
                                        </p:tgtEl>
                                        <p:attrNameLst>
                                          <p:attrName>style.visibility</p:attrName>
                                        </p:attrNameLst>
                                      </p:cBhvr>
                                      <p:to>
                                        <p:strVal val="visible"/>
                                      </p:to>
                                    </p:set>
                                    <p:animEffect transition="in" filter="wipe(left)">
                                      <p:cBhvr>
                                        <p:cTn id="48" dur="450"/>
                                        <p:tgtEl>
                                          <p:spTgt spid="68"/>
                                        </p:tgtEl>
                                      </p:cBhvr>
                                    </p:animEffect>
                                  </p:childTnLst>
                                </p:cTn>
                              </p:par>
                              <p:par>
                                <p:cTn id="49" presetID="22" presetClass="entr" presetSubtype="2" fill="hold" nodeType="withEffect">
                                  <p:stCondLst>
                                    <p:cond delay="0"/>
                                  </p:stCondLst>
                                  <p:childTnLst>
                                    <p:set>
                                      <p:cBhvr>
                                        <p:cTn id="50" dur="1" fill="hold">
                                          <p:stCondLst>
                                            <p:cond delay="0"/>
                                          </p:stCondLst>
                                        </p:cTn>
                                        <p:tgtEl>
                                          <p:spTgt spid="70"/>
                                        </p:tgtEl>
                                        <p:attrNameLst>
                                          <p:attrName>style.visibility</p:attrName>
                                        </p:attrNameLst>
                                      </p:cBhvr>
                                      <p:to>
                                        <p:strVal val="visible"/>
                                      </p:to>
                                    </p:set>
                                    <p:animEffect transition="in" filter="wipe(right)">
                                      <p:cBhvr>
                                        <p:cTn id="51" dur="400"/>
                                        <p:tgtEl>
                                          <p:spTgt spid="70"/>
                                        </p:tgtEl>
                                      </p:cBhvr>
                                    </p:animEffect>
                                  </p:childTnLst>
                                </p:cTn>
                              </p:par>
                            </p:childTnLst>
                          </p:cTn>
                        </p:par>
                        <p:par>
                          <p:cTn id="52" fill="hold">
                            <p:stCondLst>
                              <p:cond delay="4650"/>
                            </p:stCondLst>
                            <p:childTnLst>
                              <p:par>
                                <p:cTn id="53" presetID="22" presetClass="entr" presetSubtype="8" fill="hold" nodeType="after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wipe(left)">
                                      <p:cBhvr>
                                        <p:cTn id="55" dur="750"/>
                                        <p:tgtEl>
                                          <p:spTgt spid="61"/>
                                        </p:tgtEl>
                                      </p:cBhvr>
                                    </p:animEffect>
                                  </p:childTnLst>
                                </p:cTn>
                              </p:par>
                              <p:par>
                                <p:cTn id="56" presetID="10" presetClass="entr" presetSubtype="0" fill="hold" grpId="0" nodeType="withEffect">
                                  <p:stCondLst>
                                    <p:cond delay="250"/>
                                  </p:stCondLst>
                                  <p:childTnLst>
                                    <p:set>
                                      <p:cBhvr>
                                        <p:cTn id="57" dur="1" fill="hold">
                                          <p:stCondLst>
                                            <p:cond delay="0"/>
                                          </p:stCondLst>
                                        </p:cTn>
                                        <p:tgtEl>
                                          <p:spTgt spid="75"/>
                                        </p:tgtEl>
                                        <p:attrNameLst>
                                          <p:attrName>style.visibility</p:attrName>
                                        </p:attrNameLst>
                                      </p:cBhvr>
                                      <p:to>
                                        <p:strVal val="visible"/>
                                      </p:to>
                                    </p:set>
                                    <p:animEffect transition="in" filter="fade">
                                      <p:cBhvr>
                                        <p:cTn id="58" dur="500"/>
                                        <p:tgtEl>
                                          <p:spTgt spid="75"/>
                                        </p:tgtEl>
                                      </p:cBhvr>
                                    </p:animEffect>
                                  </p:childTnLst>
                                </p:cTn>
                              </p:par>
                              <p:par>
                                <p:cTn id="59" presetID="22" presetClass="entr" presetSubtype="2" fill="hold" grpId="0" nodeType="withEffect">
                                  <p:stCondLst>
                                    <p:cond delay="0"/>
                                  </p:stCondLst>
                                  <p:childTnLst>
                                    <p:set>
                                      <p:cBhvr>
                                        <p:cTn id="60" dur="1" fill="hold">
                                          <p:stCondLst>
                                            <p:cond delay="0"/>
                                          </p:stCondLst>
                                        </p:cTn>
                                        <p:tgtEl>
                                          <p:spTgt spid="79"/>
                                        </p:tgtEl>
                                        <p:attrNameLst>
                                          <p:attrName>style.visibility</p:attrName>
                                        </p:attrNameLst>
                                      </p:cBhvr>
                                      <p:to>
                                        <p:strVal val="visible"/>
                                      </p:to>
                                    </p:set>
                                    <p:animEffect transition="in" filter="wipe(right)">
                                      <p:cBhvr>
                                        <p:cTn id="61" dur="400"/>
                                        <p:tgtEl>
                                          <p:spTgt spid="79"/>
                                        </p:tgtEl>
                                      </p:cBhvr>
                                    </p:animEffect>
                                  </p:childTnLst>
                                </p:cTn>
                              </p:par>
                            </p:childTnLst>
                          </p:cTn>
                        </p:par>
                        <p:par>
                          <p:cTn id="62" fill="hold">
                            <p:stCondLst>
                              <p:cond delay="5400"/>
                            </p:stCondLst>
                            <p:childTnLst>
                              <p:par>
                                <p:cTn id="63" presetID="22" presetClass="entr" presetSubtype="8" fill="hold" nodeType="afterEffect">
                                  <p:stCondLst>
                                    <p:cond delay="0"/>
                                  </p:stCondLst>
                                  <p:childTnLst>
                                    <p:set>
                                      <p:cBhvr>
                                        <p:cTn id="64" dur="1" fill="hold">
                                          <p:stCondLst>
                                            <p:cond delay="0"/>
                                          </p:stCondLst>
                                        </p:cTn>
                                        <p:tgtEl>
                                          <p:spTgt spid="71"/>
                                        </p:tgtEl>
                                        <p:attrNameLst>
                                          <p:attrName>style.visibility</p:attrName>
                                        </p:attrNameLst>
                                      </p:cBhvr>
                                      <p:to>
                                        <p:strVal val="visible"/>
                                      </p:to>
                                    </p:set>
                                    <p:animEffect transition="in" filter="wipe(left)">
                                      <p:cBhvr>
                                        <p:cTn id="65" dur="350"/>
                                        <p:tgtEl>
                                          <p:spTgt spid="71"/>
                                        </p:tgtEl>
                                      </p:cBhvr>
                                    </p:animEffect>
                                  </p:childTnLst>
                                </p:cTn>
                              </p:par>
                            </p:childTnLst>
                          </p:cTn>
                        </p:par>
                        <p:par>
                          <p:cTn id="66" fill="hold">
                            <p:stCondLst>
                              <p:cond delay="5750"/>
                            </p:stCondLst>
                            <p:childTnLst>
                              <p:par>
                                <p:cTn id="67" presetID="22" presetClass="entr" presetSubtype="8" fill="hold" grpId="0" nodeType="afterEffect">
                                  <p:stCondLst>
                                    <p:cond delay="0"/>
                                  </p:stCondLst>
                                  <p:childTnLst>
                                    <p:set>
                                      <p:cBhvr>
                                        <p:cTn id="68" dur="1" fill="hold">
                                          <p:stCondLst>
                                            <p:cond delay="0"/>
                                          </p:stCondLst>
                                        </p:cTn>
                                        <p:tgtEl>
                                          <p:spTgt spid="80"/>
                                        </p:tgtEl>
                                        <p:attrNameLst>
                                          <p:attrName>style.visibility</p:attrName>
                                        </p:attrNameLst>
                                      </p:cBhvr>
                                      <p:to>
                                        <p:strVal val="visible"/>
                                      </p:to>
                                    </p:set>
                                    <p:animEffect transition="in" filter="wipe(left)">
                                      <p:cBhvr>
                                        <p:cTn id="69" dur="400"/>
                                        <p:tgtEl>
                                          <p:spTgt spid="80"/>
                                        </p:tgtEl>
                                      </p:cBhvr>
                                    </p:animEffect>
                                  </p:childTnLst>
                                </p:cTn>
                              </p:par>
                            </p:childTnLst>
                          </p:cTn>
                        </p:par>
                        <p:par>
                          <p:cTn id="70" fill="hold">
                            <p:stCondLst>
                              <p:cond delay="6150"/>
                            </p:stCondLst>
                            <p:childTnLst>
                              <p:par>
                                <p:cTn id="71" presetID="26" presetClass="emph" presetSubtype="0" fill="hold" nodeType="afterEffect">
                                  <p:stCondLst>
                                    <p:cond delay="0"/>
                                  </p:stCondLst>
                                  <p:childTnLst>
                                    <p:animEffect transition="out" filter="fade">
                                      <p:cBhvr>
                                        <p:cTn id="72" dur="500" tmFilter="0, 0; .2, .5; .8, .5; 1, 0"/>
                                        <p:tgtEl>
                                          <p:spTgt spid="46"/>
                                        </p:tgtEl>
                                      </p:cBhvr>
                                    </p:animEffect>
                                    <p:animScale>
                                      <p:cBhvr>
                                        <p:cTn id="73" dur="250" autoRev="1" fill="hold"/>
                                        <p:tgtEl>
                                          <p:spTgt spid="46"/>
                                        </p:tgtEl>
                                      </p:cBhvr>
                                      <p:by x="105000" y="105000"/>
                                    </p:animScale>
                                  </p:childTnLst>
                                </p:cTn>
                              </p:par>
                              <p:par>
                                <p:cTn id="74" presetID="26" presetClass="emph" presetSubtype="0" fill="hold" nodeType="withEffect">
                                  <p:stCondLst>
                                    <p:cond delay="500"/>
                                  </p:stCondLst>
                                  <p:childTnLst>
                                    <p:animEffect transition="out" filter="fade">
                                      <p:cBhvr>
                                        <p:cTn id="75" dur="500" tmFilter="0, 0; .2, .5; .8, .5; 1, 0"/>
                                        <p:tgtEl>
                                          <p:spTgt spid="51"/>
                                        </p:tgtEl>
                                      </p:cBhvr>
                                    </p:animEffect>
                                    <p:animScale>
                                      <p:cBhvr>
                                        <p:cTn id="76" dur="250" autoRev="1" fill="hold"/>
                                        <p:tgtEl>
                                          <p:spTgt spid="51"/>
                                        </p:tgtEl>
                                      </p:cBhvr>
                                      <p:by x="105000" y="105000"/>
                                    </p:animScale>
                                  </p:childTnLst>
                                </p:cTn>
                              </p:par>
                              <p:par>
                                <p:cTn id="77" presetID="26" presetClass="emph" presetSubtype="0" fill="hold" nodeType="withEffect">
                                  <p:stCondLst>
                                    <p:cond delay="250"/>
                                  </p:stCondLst>
                                  <p:childTnLst>
                                    <p:animEffect transition="out" filter="fade">
                                      <p:cBhvr>
                                        <p:cTn id="78" dur="500" tmFilter="0, 0; .2, .5; .8, .5; 1, 0"/>
                                        <p:tgtEl>
                                          <p:spTgt spid="56"/>
                                        </p:tgtEl>
                                      </p:cBhvr>
                                    </p:animEffect>
                                    <p:animScale>
                                      <p:cBhvr>
                                        <p:cTn id="79" dur="250" autoRev="1" fill="hold"/>
                                        <p:tgtEl>
                                          <p:spTgt spid="56"/>
                                        </p:tgtEl>
                                      </p:cBhvr>
                                      <p:by x="105000" y="105000"/>
                                    </p:animScale>
                                  </p:childTnLst>
                                </p:cTn>
                              </p:par>
                              <p:par>
                                <p:cTn id="80" presetID="26" presetClass="emph" presetSubtype="0" fill="hold" nodeType="withEffect">
                                  <p:stCondLst>
                                    <p:cond delay="750"/>
                                  </p:stCondLst>
                                  <p:childTnLst>
                                    <p:animEffect transition="out" filter="fade">
                                      <p:cBhvr>
                                        <p:cTn id="81" dur="500" tmFilter="0, 0; .2, .5; .8, .5; 1, 0"/>
                                        <p:tgtEl>
                                          <p:spTgt spid="61"/>
                                        </p:tgtEl>
                                      </p:cBhvr>
                                    </p:animEffect>
                                    <p:animScale>
                                      <p:cBhvr>
                                        <p:cTn id="82" dur="250" autoRev="1" fill="hold"/>
                                        <p:tgtEl>
                                          <p:spTgt spid="61"/>
                                        </p:tgtEl>
                                      </p:cBhvr>
                                      <p:by x="105000" y="105000"/>
                                    </p:animScale>
                                  </p:childTnLst>
                                </p:cTn>
                              </p:par>
                            </p:childTnLst>
                          </p:cTn>
                        </p:par>
                        <p:par>
                          <p:cTn id="83" fill="hold">
                            <p:stCondLst>
                              <p:cond delay="7400"/>
                            </p:stCondLst>
                            <p:childTnLst>
                              <p:par>
                                <p:cTn id="84" presetID="22" presetClass="entr" presetSubtype="2" fill="hold" grpId="0" nodeType="afterEffect">
                                  <p:stCondLst>
                                    <p:cond delay="0"/>
                                  </p:stCondLst>
                                  <p:childTnLst>
                                    <p:set>
                                      <p:cBhvr>
                                        <p:cTn id="85" dur="1" fill="hold">
                                          <p:stCondLst>
                                            <p:cond delay="0"/>
                                          </p:stCondLst>
                                        </p:cTn>
                                        <p:tgtEl>
                                          <p:spTgt spid="76"/>
                                        </p:tgtEl>
                                        <p:attrNameLst>
                                          <p:attrName>style.visibility</p:attrName>
                                        </p:attrNameLst>
                                      </p:cBhvr>
                                      <p:to>
                                        <p:strVal val="visible"/>
                                      </p:to>
                                    </p:set>
                                    <p:animEffect transition="in" filter="wipe(right)">
                                      <p:cBhvr>
                                        <p:cTn id="86" dur="500"/>
                                        <p:tgtEl>
                                          <p:spTgt spid="76"/>
                                        </p:tgtEl>
                                      </p:cBhvr>
                                    </p:animEffect>
                                  </p:childTnLst>
                                </p:cTn>
                              </p:par>
                              <p:par>
                                <p:cTn id="87" presetID="22" presetClass="entr" presetSubtype="2" fill="hold" grpId="0" nodeType="withEffect">
                                  <p:stCondLst>
                                    <p:cond delay="0"/>
                                  </p:stCondLst>
                                  <p:childTnLst>
                                    <p:set>
                                      <p:cBhvr>
                                        <p:cTn id="88" dur="1" fill="hold">
                                          <p:stCondLst>
                                            <p:cond delay="0"/>
                                          </p:stCondLst>
                                        </p:cTn>
                                        <p:tgtEl>
                                          <p:spTgt spid="77"/>
                                        </p:tgtEl>
                                        <p:attrNameLst>
                                          <p:attrName>style.visibility</p:attrName>
                                        </p:attrNameLst>
                                      </p:cBhvr>
                                      <p:to>
                                        <p:strVal val="visible"/>
                                      </p:to>
                                    </p:set>
                                    <p:animEffect transition="in" filter="wipe(right)">
                                      <p:cBhvr>
                                        <p:cTn id="89" dur="75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4" grpId="0"/>
      <p:bldP spid="75" grpId="0"/>
      <p:bldP spid="76" grpId="0"/>
      <p:bldP spid="77" grpId="0"/>
      <p:bldP spid="78" grpId="0" animBg="1"/>
      <p:bldP spid="79" grpId="0" animBg="1"/>
      <p:bldP spid="80" grpId="0" animBg="1"/>
      <p:bldP spid="3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Freeform 3"/>
          <p:cNvSpPr>
            <a:spLocks/>
          </p:cNvSpPr>
          <p:nvPr/>
        </p:nvSpPr>
        <p:spPr bwMode="auto">
          <a:xfrm>
            <a:off x="1007534" y="3175169"/>
            <a:ext cx="2781300" cy="670984"/>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rgbClr val="ED5858"/>
          </a:solidFill>
          <a:ln w="9525" cmpd="sng">
            <a:solidFill>
              <a:srgbClr val="CBAB89"/>
            </a:solidFill>
            <a:round/>
            <a:headEnd/>
            <a:tailEnd/>
          </a:ln>
        </p:spPr>
        <p:txBody>
          <a:bodyPr/>
          <a:lstStyle/>
          <a:p>
            <a:endParaRPr lang="zh-CN" altLang="en-US" sz="2400"/>
          </a:p>
        </p:txBody>
      </p:sp>
      <p:sp>
        <p:nvSpPr>
          <p:cNvPr id="6148" name="Freeform 4"/>
          <p:cNvSpPr>
            <a:spLocks/>
          </p:cNvSpPr>
          <p:nvPr/>
        </p:nvSpPr>
        <p:spPr bwMode="auto">
          <a:xfrm>
            <a:off x="3503084" y="3281003"/>
            <a:ext cx="2785533" cy="670984"/>
          </a:xfrm>
          <a:custGeom>
            <a:avLst/>
            <a:gdLst>
              <a:gd name="T0" fmla="*/ 856 w 879"/>
              <a:gd name="T1" fmla="*/ 0 h 210"/>
              <a:gd name="T2" fmla="*/ 23 w 879"/>
              <a:gd name="T3" fmla="*/ 0 h 210"/>
              <a:gd name="T4" fmla="*/ 0 w 879"/>
              <a:gd name="T5" fmla="*/ 23 h 210"/>
              <a:gd name="T6" fmla="*/ 0 w 879"/>
              <a:gd name="T7" fmla="*/ 154 h 210"/>
              <a:gd name="T8" fmla="*/ 23 w 879"/>
              <a:gd name="T9" fmla="*/ 177 h 210"/>
              <a:gd name="T10" fmla="*/ 397 w 879"/>
              <a:gd name="T11" fmla="*/ 177 h 210"/>
              <a:gd name="T12" fmla="*/ 418 w 879"/>
              <a:gd name="T13" fmla="*/ 210 h 210"/>
              <a:gd name="T14" fmla="*/ 440 w 879"/>
              <a:gd name="T15" fmla="*/ 177 h 210"/>
              <a:gd name="T16" fmla="*/ 856 w 879"/>
              <a:gd name="T17" fmla="*/ 177 h 210"/>
              <a:gd name="T18" fmla="*/ 879 w 879"/>
              <a:gd name="T19" fmla="*/ 154 h 210"/>
              <a:gd name="T20" fmla="*/ 879 w 879"/>
              <a:gd name="T21" fmla="*/ 23 h 210"/>
              <a:gd name="T22" fmla="*/ 856 w 879"/>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9" h="210">
                <a:moveTo>
                  <a:pt x="856" y="0"/>
                </a:moveTo>
                <a:cubicBezTo>
                  <a:pt x="23" y="0"/>
                  <a:pt x="23" y="0"/>
                  <a:pt x="23" y="0"/>
                </a:cubicBezTo>
                <a:cubicBezTo>
                  <a:pt x="10" y="0"/>
                  <a:pt x="0" y="10"/>
                  <a:pt x="0" y="23"/>
                </a:cubicBezTo>
                <a:cubicBezTo>
                  <a:pt x="0" y="154"/>
                  <a:pt x="0" y="154"/>
                  <a:pt x="0" y="154"/>
                </a:cubicBezTo>
                <a:cubicBezTo>
                  <a:pt x="0" y="167"/>
                  <a:pt x="10" y="177"/>
                  <a:pt x="23" y="177"/>
                </a:cubicBezTo>
                <a:cubicBezTo>
                  <a:pt x="397" y="177"/>
                  <a:pt x="397" y="177"/>
                  <a:pt x="397" y="177"/>
                </a:cubicBezTo>
                <a:cubicBezTo>
                  <a:pt x="418" y="210"/>
                  <a:pt x="418" y="210"/>
                  <a:pt x="418" y="210"/>
                </a:cubicBezTo>
                <a:cubicBezTo>
                  <a:pt x="440" y="177"/>
                  <a:pt x="440" y="177"/>
                  <a:pt x="440" y="177"/>
                </a:cubicBezTo>
                <a:cubicBezTo>
                  <a:pt x="856" y="177"/>
                  <a:pt x="856" y="177"/>
                  <a:pt x="856" y="177"/>
                </a:cubicBezTo>
                <a:cubicBezTo>
                  <a:pt x="869" y="177"/>
                  <a:pt x="879" y="167"/>
                  <a:pt x="879" y="154"/>
                </a:cubicBezTo>
                <a:cubicBezTo>
                  <a:pt x="879" y="23"/>
                  <a:pt x="879" y="23"/>
                  <a:pt x="879" y="23"/>
                </a:cubicBezTo>
                <a:cubicBezTo>
                  <a:pt x="879" y="10"/>
                  <a:pt x="869" y="0"/>
                  <a:pt x="856" y="0"/>
                </a:cubicBezTo>
                <a:close/>
              </a:path>
            </a:pathLst>
          </a:custGeom>
          <a:solidFill>
            <a:srgbClr val="FFFDEF"/>
          </a:solidFill>
          <a:ln w="9525" cmpd="sng">
            <a:solidFill>
              <a:srgbClr val="4F5D70"/>
            </a:solidFill>
            <a:round/>
            <a:headEnd/>
            <a:tailEnd/>
          </a:ln>
        </p:spPr>
        <p:txBody>
          <a:bodyPr/>
          <a:lstStyle/>
          <a:p>
            <a:endParaRPr lang="zh-CN" altLang="en-US" sz="2400"/>
          </a:p>
        </p:txBody>
      </p:sp>
      <p:sp>
        <p:nvSpPr>
          <p:cNvPr id="6149" name="Freeform 5"/>
          <p:cNvSpPr>
            <a:spLocks/>
          </p:cNvSpPr>
          <p:nvPr/>
        </p:nvSpPr>
        <p:spPr bwMode="auto">
          <a:xfrm>
            <a:off x="5911851" y="3175169"/>
            <a:ext cx="2779183" cy="670984"/>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rgbClr val="ED5858"/>
          </a:solidFill>
          <a:ln w="9525" cmpd="sng">
            <a:solidFill>
              <a:srgbClr val="CBAB89"/>
            </a:solidFill>
            <a:round/>
            <a:headEnd/>
            <a:tailEnd/>
          </a:ln>
        </p:spPr>
        <p:txBody>
          <a:bodyPr/>
          <a:lstStyle/>
          <a:p>
            <a:endParaRPr lang="zh-CN" altLang="en-US" sz="2400"/>
          </a:p>
        </p:txBody>
      </p:sp>
      <p:sp>
        <p:nvSpPr>
          <p:cNvPr id="6150" name="Freeform 6"/>
          <p:cNvSpPr>
            <a:spLocks/>
          </p:cNvSpPr>
          <p:nvPr/>
        </p:nvSpPr>
        <p:spPr bwMode="auto">
          <a:xfrm>
            <a:off x="8407401" y="3278887"/>
            <a:ext cx="2781300" cy="670983"/>
          </a:xfrm>
          <a:custGeom>
            <a:avLst/>
            <a:gdLst>
              <a:gd name="T0" fmla="*/ 856 w 878"/>
              <a:gd name="T1" fmla="*/ 0 h 210"/>
              <a:gd name="T2" fmla="*/ 22 w 878"/>
              <a:gd name="T3" fmla="*/ 0 h 210"/>
              <a:gd name="T4" fmla="*/ 0 w 878"/>
              <a:gd name="T5" fmla="*/ 23 h 210"/>
              <a:gd name="T6" fmla="*/ 0 w 878"/>
              <a:gd name="T7" fmla="*/ 154 h 210"/>
              <a:gd name="T8" fmla="*/ 22 w 878"/>
              <a:gd name="T9" fmla="*/ 177 h 210"/>
              <a:gd name="T10" fmla="*/ 396 w 878"/>
              <a:gd name="T11" fmla="*/ 177 h 210"/>
              <a:gd name="T12" fmla="*/ 417 w 878"/>
              <a:gd name="T13" fmla="*/ 210 h 210"/>
              <a:gd name="T14" fmla="*/ 439 w 878"/>
              <a:gd name="T15" fmla="*/ 177 h 210"/>
              <a:gd name="T16" fmla="*/ 856 w 878"/>
              <a:gd name="T17" fmla="*/ 177 h 210"/>
              <a:gd name="T18" fmla="*/ 878 w 878"/>
              <a:gd name="T19" fmla="*/ 154 h 210"/>
              <a:gd name="T20" fmla="*/ 878 w 878"/>
              <a:gd name="T21" fmla="*/ 23 h 210"/>
              <a:gd name="T22" fmla="*/ 856 w 878"/>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0"/>
                </a:moveTo>
                <a:cubicBezTo>
                  <a:pt x="22" y="0"/>
                  <a:pt x="22" y="0"/>
                  <a:pt x="22" y="0"/>
                </a:cubicBezTo>
                <a:cubicBezTo>
                  <a:pt x="10" y="0"/>
                  <a:pt x="0" y="10"/>
                  <a:pt x="0" y="23"/>
                </a:cubicBezTo>
                <a:cubicBezTo>
                  <a:pt x="0" y="154"/>
                  <a:pt x="0" y="154"/>
                  <a:pt x="0" y="154"/>
                </a:cubicBezTo>
                <a:cubicBezTo>
                  <a:pt x="0" y="167"/>
                  <a:pt x="10" y="177"/>
                  <a:pt x="22" y="177"/>
                </a:cubicBezTo>
                <a:cubicBezTo>
                  <a:pt x="396" y="177"/>
                  <a:pt x="396" y="177"/>
                  <a:pt x="396" y="177"/>
                </a:cubicBezTo>
                <a:cubicBezTo>
                  <a:pt x="417" y="210"/>
                  <a:pt x="417" y="210"/>
                  <a:pt x="417" y="210"/>
                </a:cubicBezTo>
                <a:cubicBezTo>
                  <a:pt x="439" y="177"/>
                  <a:pt x="439" y="177"/>
                  <a:pt x="439" y="177"/>
                </a:cubicBezTo>
                <a:cubicBezTo>
                  <a:pt x="856" y="177"/>
                  <a:pt x="856" y="177"/>
                  <a:pt x="856" y="177"/>
                </a:cubicBezTo>
                <a:cubicBezTo>
                  <a:pt x="868" y="177"/>
                  <a:pt x="878" y="167"/>
                  <a:pt x="878" y="154"/>
                </a:cubicBezTo>
                <a:cubicBezTo>
                  <a:pt x="878" y="23"/>
                  <a:pt x="878" y="23"/>
                  <a:pt x="878" y="23"/>
                </a:cubicBezTo>
                <a:cubicBezTo>
                  <a:pt x="878" y="10"/>
                  <a:pt x="868" y="0"/>
                  <a:pt x="856" y="0"/>
                </a:cubicBezTo>
                <a:close/>
              </a:path>
            </a:pathLst>
          </a:custGeom>
          <a:solidFill>
            <a:srgbClr val="FFFDEF"/>
          </a:solidFill>
          <a:ln w="9525" cmpd="sng">
            <a:solidFill>
              <a:srgbClr val="4F5D70"/>
            </a:solidFill>
            <a:round/>
            <a:headEnd/>
            <a:tailEnd/>
          </a:ln>
        </p:spPr>
        <p:txBody>
          <a:bodyPr/>
          <a:lstStyle/>
          <a:p>
            <a:endParaRPr lang="zh-CN" altLang="en-US" sz="2400"/>
          </a:p>
        </p:txBody>
      </p:sp>
      <p:grpSp>
        <p:nvGrpSpPr>
          <p:cNvPr id="6151" name="Group 7"/>
          <p:cNvGrpSpPr>
            <a:grpSpLocks/>
          </p:cNvGrpSpPr>
          <p:nvPr/>
        </p:nvGrpSpPr>
        <p:grpSpPr bwMode="auto">
          <a:xfrm>
            <a:off x="6148917" y="3439753"/>
            <a:ext cx="203200" cy="254000"/>
            <a:chOff x="0" y="0"/>
            <a:chExt cx="96" cy="120"/>
          </a:xfrm>
        </p:grpSpPr>
        <p:sp>
          <p:nvSpPr>
            <p:cNvPr id="6152" name="Freeform 8"/>
            <p:cNvSpPr>
              <a:spLocks noEditPoints="1"/>
            </p:cNvSpPr>
            <p:nvPr/>
          </p:nvSpPr>
          <p:spPr bwMode="auto">
            <a:xfrm>
              <a:off x="0" y="0"/>
              <a:ext cx="96" cy="120"/>
            </a:xfrm>
            <a:custGeom>
              <a:avLst/>
              <a:gdLst>
                <a:gd name="T0" fmla="*/ 0 w 96"/>
                <a:gd name="T1" fmla="*/ 0 h 120"/>
                <a:gd name="T2" fmla="*/ 0 w 96"/>
                <a:gd name="T3" fmla="*/ 120 h 120"/>
                <a:gd name="T4" fmla="*/ 66 w 96"/>
                <a:gd name="T5" fmla="*/ 120 h 120"/>
                <a:gd name="T6" fmla="*/ 96 w 96"/>
                <a:gd name="T7" fmla="*/ 89 h 120"/>
                <a:gd name="T8" fmla="*/ 96 w 96"/>
                <a:gd name="T9" fmla="*/ 0 h 120"/>
                <a:gd name="T10" fmla="*/ 0 w 96"/>
                <a:gd name="T11" fmla="*/ 0 h 120"/>
                <a:gd name="T12" fmla="*/ 9 w 96"/>
                <a:gd name="T13" fmla="*/ 11 h 120"/>
                <a:gd name="T14" fmla="*/ 86 w 96"/>
                <a:gd name="T15" fmla="*/ 11 h 120"/>
                <a:gd name="T16" fmla="*/ 86 w 96"/>
                <a:gd name="T17" fmla="*/ 82 h 120"/>
                <a:gd name="T18" fmla="*/ 60 w 96"/>
                <a:gd name="T19" fmla="*/ 82 h 120"/>
                <a:gd name="T20" fmla="*/ 60 w 96"/>
                <a:gd name="T21" fmla="*/ 109 h 120"/>
                <a:gd name="T22" fmla="*/ 9 w 96"/>
                <a:gd name="T23" fmla="*/ 109 h 120"/>
                <a:gd name="T24" fmla="*/ 9 w 96"/>
                <a:gd name="T25" fmla="*/ 11 h 120"/>
                <a:gd name="T26" fmla="*/ 80 w 96"/>
                <a:gd name="T27" fmla="*/ 92 h 120"/>
                <a:gd name="T28" fmla="*/ 69 w 96"/>
                <a:gd name="T29" fmla="*/ 101 h 120"/>
                <a:gd name="T30" fmla="*/ 69 w 96"/>
                <a:gd name="T31" fmla="*/ 92 h 120"/>
                <a:gd name="T32" fmla="*/ 80 w 96"/>
                <a:gd name="T33" fmla="*/ 9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20">
                  <a:moveTo>
                    <a:pt x="0" y="0"/>
                  </a:moveTo>
                  <a:lnTo>
                    <a:pt x="0" y="120"/>
                  </a:lnTo>
                  <a:lnTo>
                    <a:pt x="66" y="120"/>
                  </a:lnTo>
                  <a:lnTo>
                    <a:pt x="96" y="89"/>
                  </a:lnTo>
                  <a:lnTo>
                    <a:pt x="96" y="0"/>
                  </a:lnTo>
                  <a:lnTo>
                    <a:pt x="0" y="0"/>
                  </a:lnTo>
                  <a:close/>
                  <a:moveTo>
                    <a:pt x="9" y="11"/>
                  </a:moveTo>
                  <a:lnTo>
                    <a:pt x="86" y="11"/>
                  </a:lnTo>
                  <a:lnTo>
                    <a:pt x="86" y="82"/>
                  </a:lnTo>
                  <a:lnTo>
                    <a:pt x="60" y="82"/>
                  </a:lnTo>
                  <a:lnTo>
                    <a:pt x="60" y="109"/>
                  </a:lnTo>
                  <a:lnTo>
                    <a:pt x="9" y="109"/>
                  </a:lnTo>
                  <a:lnTo>
                    <a:pt x="9" y="11"/>
                  </a:lnTo>
                  <a:close/>
                  <a:moveTo>
                    <a:pt x="80" y="92"/>
                  </a:moveTo>
                  <a:lnTo>
                    <a:pt x="69" y="101"/>
                  </a:lnTo>
                  <a:lnTo>
                    <a:pt x="69" y="92"/>
                  </a:lnTo>
                  <a:lnTo>
                    <a:pt x="80"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6153" name="Rectangle 9"/>
            <p:cNvSpPr>
              <a:spLocks noChangeArrowheads="1"/>
            </p:cNvSpPr>
            <p:nvPr/>
          </p:nvSpPr>
          <p:spPr bwMode="auto">
            <a:xfrm>
              <a:off x="27" y="33"/>
              <a:ext cx="42"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sp>
          <p:nvSpPr>
            <p:cNvPr id="6154" name="Rectangle 10"/>
            <p:cNvSpPr>
              <a:spLocks noChangeArrowheads="1"/>
            </p:cNvSpPr>
            <p:nvPr/>
          </p:nvSpPr>
          <p:spPr bwMode="auto">
            <a:xfrm>
              <a:off x="27" y="61"/>
              <a:ext cx="27" cy="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grpSp>
      <p:grpSp>
        <p:nvGrpSpPr>
          <p:cNvPr id="6155" name="Group 11"/>
          <p:cNvGrpSpPr>
            <a:grpSpLocks/>
          </p:cNvGrpSpPr>
          <p:nvPr/>
        </p:nvGrpSpPr>
        <p:grpSpPr bwMode="auto">
          <a:xfrm>
            <a:off x="8646585" y="3450336"/>
            <a:ext cx="247649" cy="230717"/>
            <a:chOff x="0" y="0"/>
            <a:chExt cx="117" cy="109"/>
          </a:xfrm>
          <a:solidFill>
            <a:srgbClr val="E61011"/>
          </a:solidFill>
        </p:grpSpPr>
        <p:sp>
          <p:nvSpPr>
            <p:cNvPr id="6156" name="Freeform 12"/>
            <p:cNvSpPr>
              <a:spLocks noEditPoints="1"/>
            </p:cNvSpPr>
            <p:nvPr/>
          </p:nvSpPr>
          <p:spPr bwMode="auto">
            <a:xfrm>
              <a:off x="0" y="0"/>
              <a:ext cx="117" cy="109"/>
            </a:xfrm>
            <a:custGeom>
              <a:avLst/>
              <a:gdLst>
                <a:gd name="T0" fmla="*/ 100 w 117"/>
                <a:gd name="T1" fmla="*/ 38 h 109"/>
                <a:gd name="T2" fmla="*/ 100 w 117"/>
                <a:gd name="T3" fmla="*/ 0 h 109"/>
                <a:gd name="T4" fmla="*/ 0 w 117"/>
                <a:gd name="T5" fmla="*/ 0 h 109"/>
                <a:gd name="T6" fmla="*/ 0 w 117"/>
                <a:gd name="T7" fmla="*/ 82 h 109"/>
                <a:gd name="T8" fmla="*/ 24 w 117"/>
                <a:gd name="T9" fmla="*/ 82 h 109"/>
                <a:gd name="T10" fmla="*/ 24 w 117"/>
                <a:gd name="T11" fmla="*/ 109 h 109"/>
                <a:gd name="T12" fmla="*/ 54 w 117"/>
                <a:gd name="T13" fmla="*/ 82 h 109"/>
                <a:gd name="T14" fmla="*/ 57 w 117"/>
                <a:gd name="T15" fmla="*/ 82 h 109"/>
                <a:gd name="T16" fmla="*/ 57 w 117"/>
                <a:gd name="T17" fmla="*/ 99 h 109"/>
                <a:gd name="T18" fmla="*/ 60 w 117"/>
                <a:gd name="T19" fmla="*/ 99 h 109"/>
                <a:gd name="T20" fmla="*/ 117 w 117"/>
                <a:gd name="T21" fmla="*/ 99 h 109"/>
                <a:gd name="T22" fmla="*/ 117 w 117"/>
                <a:gd name="T23" fmla="*/ 43 h 109"/>
                <a:gd name="T24" fmla="*/ 117 w 117"/>
                <a:gd name="T25" fmla="*/ 38 h 109"/>
                <a:gd name="T26" fmla="*/ 100 w 117"/>
                <a:gd name="T27" fmla="*/ 38 h 109"/>
                <a:gd name="T28" fmla="*/ 51 w 117"/>
                <a:gd name="T29" fmla="*/ 71 h 109"/>
                <a:gd name="T30" fmla="*/ 34 w 117"/>
                <a:gd name="T31" fmla="*/ 86 h 109"/>
                <a:gd name="T32" fmla="*/ 34 w 117"/>
                <a:gd name="T33" fmla="*/ 71 h 109"/>
                <a:gd name="T34" fmla="*/ 10 w 117"/>
                <a:gd name="T35" fmla="*/ 71 h 109"/>
                <a:gd name="T36" fmla="*/ 10 w 117"/>
                <a:gd name="T37" fmla="*/ 9 h 109"/>
                <a:gd name="T38" fmla="*/ 90 w 117"/>
                <a:gd name="T39" fmla="*/ 9 h 109"/>
                <a:gd name="T40" fmla="*/ 90 w 117"/>
                <a:gd name="T41" fmla="*/ 38 h 109"/>
                <a:gd name="T42" fmla="*/ 57 w 117"/>
                <a:gd name="T43" fmla="*/ 38 h 109"/>
                <a:gd name="T44" fmla="*/ 57 w 117"/>
                <a:gd name="T45" fmla="*/ 71 h 109"/>
                <a:gd name="T46" fmla="*/ 51 w 117"/>
                <a:gd name="T47" fmla="*/ 71 h 109"/>
                <a:gd name="T48" fmla="*/ 108 w 117"/>
                <a:gd name="T49" fmla="*/ 89 h 109"/>
                <a:gd name="T50" fmla="*/ 67 w 117"/>
                <a:gd name="T51" fmla="*/ 89 h 109"/>
                <a:gd name="T52" fmla="*/ 67 w 117"/>
                <a:gd name="T53" fmla="*/ 47 h 109"/>
                <a:gd name="T54" fmla="*/ 108 w 117"/>
                <a:gd name="T55" fmla="*/ 47 h 109"/>
                <a:gd name="T56" fmla="*/ 108 w 117"/>
                <a:gd name="T57" fmla="*/ 8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09">
                  <a:moveTo>
                    <a:pt x="100" y="38"/>
                  </a:moveTo>
                  <a:lnTo>
                    <a:pt x="100" y="0"/>
                  </a:lnTo>
                  <a:lnTo>
                    <a:pt x="0" y="0"/>
                  </a:lnTo>
                  <a:lnTo>
                    <a:pt x="0" y="82"/>
                  </a:lnTo>
                  <a:lnTo>
                    <a:pt x="24" y="82"/>
                  </a:lnTo>
                  <a:lnTo>
                    <a:pt x="24" y="109"/>
                  </a:lnTo>
                  <a:lnTo>
                    <a:pt x="54" y="82"/>
                  </a:lnTo>
                  <a:lnTo>
                    <a:pt x="57" y="82"/>
                  </a:lnTo>
                  <a:lnTo>
                    <a:pt x="57" y="99"/>
                  </a:lnTo>
                  <a:lnTo>
                    <a:pt x="60" y="99"/>
                  </a:lnTo>
                  <a:lnTo>
                    <a:pt x="117" y="99"/>
                  </a:lnTo>
                  <a:lnTo>
                    <a:pt x="117" y="43"/>
                  </a:lnTo>
                  <a:lnTo>
                    <a:pt x="117" y="38"/>
                  </a:lnTo>
                  <a:lnTo>
                    <a:pt x="100" y="38"/>
                  </a:lnTo>
                  <a:close/>
                  <a:moveTo>
                    <a:pt x="51" y="71"/>
                  </a:moveTo>
                  <a:lnTo>
                    <a:pt x="34" y="86"/>
                  </a:lnTo>
                  <a:lnTo>
                    <a:pt x="34" y="71"/>
                  </a:lnTo>
                  <a:lnTo>
                    <a:pt x="10" y="71"/>
                  </a:lnTo>
                  <a:lnTo>
                    <a:pt x="10" y="9"/>
                  </a:lnTo>
                  <a:lnTo>
                    <a:pt x="90" y="9"/>
                  </a:lnTo>
                  <a:lnTo>
                    <a:pt x="90" y="38"/>
                  </a:lnTo>
                  <a:lnTo>
                    <a:pt x="57" y="38"/>
                  </a:lnTo>
                  <a:lnTo>
                    <a:pt x="57" y="71"/>
                  </a:lnTo>
                  <a:lnTo>
                    <a:pt x="51" y="71"/>
                  </a:lnTo>
                  <a:close/>
                  <a:moveTo>
                    <a:pt x="108" y="89"/>
                  </a:moveTo>
                  <a:lnTo>
                    <a:pt x="67" y="89"/>
                  </a:lnTo>
                  <a:lnTo>
                    <a:pt x="67" y="47"/>
                  </a:lnTo>
                  <a:lnTo>
                    <a:pt x="108" y="47"/>
                  </a:lnTo>
                  <a:lnTo>
                    <a:pt x="108" y="89"/>
                  </a:lnTo>
                  <a:close/>
                </a:path>
              </a:pathLst>
            </a:custGeom>
            <a:solidFill>
              <a:srgbClr val="4F5D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6157" name="Rectangle 13"/>
            <p:cNvSpPr>
              <a:spLocks noChangeArrowheads="1"/>
            </p:cNvSpPr>
            <p:nvPr/>
          </p:nvSpPr>
          <p:spPr bwMode="auto">
            <a:xfrm>
              <a:off x="75" y="64"/>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sp>
          <p:nvSpPr>
            <p:cNvPr id="6158" name="Rectangle 14"/>
            <p:cNvSpPr>
              <a:spLocks noChangeArrowheads="1"/>
            </p:cNvSpPr>
            <p:nvPr/>
          </p:nvSpPr>
          <p:spPr bwMode="auto">
            <a:xfrm>
              <a:off x="90" y="64"/>
              <a:ext cx="9"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grpSp>
      <p:grpSp>
        <p:nvGrpSpPr>
          <p:cNvPr id="6159" name="Group 15"/>
          <p:cNvGrpSpPr>
            <a:grpSpLocks/>
          </p:cNvGrpSpPr>
          <p:nvPr/>
        </p:nvGrpSpPr>
        <p:grpSpPr bwMode="auto">
          <a:xfrm>
            <a:off x="3695700" y="3441870"/>
            <a:ext cx="247651" cy="249767"/>
            <a:chOff x="0" y="0"/>
            <a:chExt cx="117" cy="118"/>
          </a:xfrm>
          <a:solidFill>
            <a:srgbClr val="4F5D70"/>
          </a:solidFill>
        </p:grpSpPr>
        <p:sp>
          <p:nvSpPr>
            <p:cNvPr id="6160" name="Freeform 16"/>
            <p:cNvSpPr>
              <a:spLocks noEditPoints="1"/>
            </p:cNvSpPr>
            <p:nvPr/>
          </p:nvSpPr>
          <p:spPr bwMode="auto">
            <a:xfrm>
              <a:off x="0" y="0"/>
              <a:ext cx="117" cy="118"/>
            </a:xfrm>
            <a:custGeom>
              <a:avLst/>
              <a:gdLst>
                <a:gd name="T0" fmla="*/ 117 w 117"/>
                <a:gd name="T1" fmla="*/ 21 h 118"/>
                <a:gd name="T2" fmla="*/ 107 w 117"/>
                <a:gd name="T3" fmla="*/ 21 h 118"/>
                <a:gd name="T4" fmla="*/ 78 w 117"/>
                <a:gd name="T5" fmla="*/ 21 h 118"/>
                <a:gd name="T6" fmla="*/ 78 w 117"/>
                <a:gd name="T7" fmla="*/ 0 h 118"/>
                <a:gd name="T8" fmla="*/ 39 w 117"/>
                <a:gd name="T9" fmla="*/ 0 h 118"/>
                <a:gd name="T10" fmla="*/ 39 w 117"/>
                <a:gd name="T11" fmla="*/ 21 h 118"/>
                <a:gd name="T12" fmla="*/ 11 w 117"/>
                <a:gd name="T13" fmla="*/ 21 h 118"/>
                <a:gd name="T14" fmla="*/ 0 w 117"/>
                <a:gd name="T15" fmla="*/ 21 h 118"/>
                <a:gd name="T16" fmla="*/ 0 w 117"/>
                <a:gd name="T17" fmla="*/ 31 h 118"/>
                <a:gd name="T18" fmla="*/ 11 w 117"/>
                <a:gd name="T19" fmla="*/ 31 h 118"/>
                <a:gd name="T20" fmla="*/ 11 w 117"/>
                <a:gd name="T21" fmla="*/ 118 h 118"/>
                <a:gd name="T22" fmla="*/ 107 w 117"/>
                <a:gd name="T23" fmla="*/ 118 h 118"/>
                <a:gd name="T24" fmla="*/ 107 w 117"/>
                <a:gd name="T25" fmla="*/ 31 h 118"/>
                <a:gd name="T26" fmla="*/ 117 w 117"/>
                <a:gd name="T27" fmla="*/ 31 h 118"/>
                <a:gd name="T28" fmla="*/ 117 w 117"/>
                <a:gd name="T29" fmla="*/ 21 h 118"/>
                <a:gd name="T30" fmla="*/ 50 w 117"/>
                <a:gd name="T31" fmla="*/ 10 h 118"/>
                <a:gd name="T32" fmla="*/ 68 w 117"/>
                <a:gd name="T33" fmla="*/ 10 h 118"/>
                <a:gd name="T34" fmla="*/ 68 w 117"/>
                <a:gd name="T35" fmla="*/ 21 h 118"/>
                <a:gd name="T36" fmla="*/ 50 w 117"/>
                <a:gd name="T37" fmla="*/ 21 h 118"/>
                <a:gd name="T38" fmla="*/ 50 w 117"/>
                <a:gd name="T39" fmla="*/ 10 h 118"/>
                <a:gd name="T40" fmla="*/ 95 w 117"/>
                <a:gd name="T41" fmla="*/ 105 h 118"/>
                <a:gd name="T42" fmla="*/ 21 w 117"/>
                <a:gd name="T43" fmla="*/ 105 h 118"/>
                <a:gd name="T44" fmla="*/ 21 w 117"/>
                <a:gd name="T45" fmla="*/ 31 h 118"/>
                <a:gd name="T46" fmla="*/ 39 w 117"/>
                <a:gd name="T47" fmla="*/ 31 h 118"/>
                <a:gd name="T48" fmla="*/ 78 w 117"/>
                <a:gd name="T49" fmla="*/ 31 h 118"/>
                <a:gd name="T50" fmla="*/ 95 w 117"/>
                <a:gd name="T51" fmla="*/ 31 h 118"/>
                <a:gd name="T52" fmla="*/ 95 w 117"/>
                <a:gd name="T53" fmla="*/ 10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18">
                  <a:moveTo>
                    <a:pt x="117" y="21"/>
                  </a:moveTo>
                  <a:lnTo>
                    <a:pt x="107" y="21"/>
                  </a:lnTo>
                  <a:lnTo>
                    <a:pt x="78" y="21"/>
                  </a:lnTo>
                  <a:lnTo>
                    <a:pt x="78" y="0"/>
                  </a:lnTo>
                  <a:lnTo>
                    <a:pt x="39" y="0"/>
                  </a:lnTo>
                  <a:lnTo>
                    <a:pt x="39" y="21"/>
                  </a:lnTo>
                  <a:lnTo>
                    <a:pt x="11" y="21"/>
                  </a:lnTo>
                  <a:lnTo>
                    <a:pt x="0" y="21"/>
                  </a:lnTo>
                  <a:lnTo>
                    <a:pt x="0" y="31"/>
                  </a:lnTo>
                  <a:lnTo>
                    <a:pt x="11" y="31"/>
                  </a:lnTo>
                  <a:lnTo>
                    <a:pt x="11" y="118"/>
                  </a:lnTo>
                  <a:lnTo>
                    <a:pt x="107" y="118"/>
                  </a:lnTo>
                  <a:lnTo>
                    <a:pt x="107" y="31"/>
                  </a:lnTo>
                  <a:lnTo>
                    <a:pt x="117" y="31"/>
                  </a:lnTo>
                  <a:lnTo>
                    <a:pt x="117" y="21"/>
                  </a:lnTo>
                  <a:close/>
                  <a:moveTo>
                    <a:pt x="50" y="10"/>
                  </a:moveTo>
                  <a:lnTo>
                    <a:pt x="68" y="10"/>
                  </a:lnTo>
                  <a:lnTo>
                    <a:pt x="68" y="21"/>
                  </a:lnTo>
                  <a:lnTo>
                    <a:pt x="50" y="21"/>
                  </a:lnTo>
                  <a:lnTo>
                    <a:pt x="50" y="10"/>
                  </a:lnTo>
                  <a:close/>
                  <a:moveTo>
                    <a:pt x="95" y="105"/>
                  </a:moveTo>
                  <a:lnTo>
                    <a:pt x="21" y="105"/>
                  </a:lnTo>
                  <a:lnTo>
                    <a:pt x="21" y="31"/>
                  </a:lnTo>
                  <a:lnTo>
                    <a:pt x="39" y="31"/>
                  </a:lnTo>
                  <a:lnTo>
                    <a:pt x="78" y="31"/>
                  </a:lnTo>
                  <a:lnTo>
                    <a:pt x="95" y="31"/>
                  </a:lnTo>
                  <a:lnTo>
                    <a:pt x="95"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6161" name="Rectangle 17"/>
            <p:cNvSpPr>
              <a:spLocks noChangeArrowheads="1"/>
            </p:cNvSpPr>
            <p:nvPr/>
          </p:nvSpPr>
          <p:spPr bwMode="auto">
            <a:xfrm>
              <a:off x="36" y="48"/>
              <a:ext cx="12" cy="4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sp>
          <p:nvSpPr>
            <p:cNvPr id="6162" name="Rectangle 18"/>
            <p:cNvSpPr>
              <a:spLocks noChangeArrowheads="1"/>
            </p:cNvSpPr>
            <p:nvPr/>
          </p:nvSpPr>
          <p:spPr bwMode="auto">
            <a:xfrm>
              <a:off x="69" y="48"/>
              <a:ext cx="11" cy="4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p>
          </p:txBody>
        </p:sp>
      </p:grpSp>
      <p:grpSp>
        <p:nvGrpSpPr>
          <p:cNvPr id="6163" name="Group 19"/>
          <p:cNvGrpSpPr>
            <a:grpSpLocks/>
          </p:cNvGrpSpPr>
          <p:nvPr/>
        </p:nvGrpSpPr>
        <p:grpSpPr bwMode="auto">
          <a:xfrm>
            <a:off x="1200152" y="3439753"/>
            <a:ext cx="222249" cy="254000"/>
            <a:chOff x="0" y="0"/>
            <a:chExt cx="105" cy="120"/>
          </a:xfrm>
        </p:grpSpPr>
        <p:sp>
          <p:nvSpPr>
            <p:cNvPr id="6164" name="Freeform 20"/>
            <p:cNvSpPr>
              <a:spLocks/>
            </p:cNvSpPr>
            <p:nvPr/>
          </p:nvSpPr>
          <p:spPr bwMode="auto">
            <a:xfrm>
              <a:off x="18" y="47"/>
              <a:ext cx="53" cy="26"/>
            </a:xfrm>
            <a:custGeom>
              <a:avLst/>
              <a:gdLst>
                <a:gd name="T0" fmla="*/ 18 w 35"/>
                <a:gd name="T1" fmla="*/ 11 h 17"/>
                <a:gd name="T2" fmla="*/ 7 w 35"/>
                <a:gd name="T3" fmla="*/ 0 h 17"/>
                <a:gd name="T4" fmla="*/ 0 w 35"/>
                <a:gd name="T5" fmla="*/ 0 h 17"/>
                <a:gd name="T6" fmla="*/ 18 w 35"/>
                <a:gd name="T7" fmla="*/ 17 h 17"/>
                <a:gd name="T8" fmla="*/ 35 w 35"/>
                <a:gd name="T9" fmla="*/ 0 h 17"/>
                <a:gd name="T10" fmla="*/ 28 w 35"/>
                <a:gd name="T11" fmla="*/ 0 h 17"/>
                <a:gd name="T12" fmla="*/ 18 w 35"/>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18" y="11"/>
                  </a:moveTo>
                  <a:cubicBezTo>
                    <a:pt x="12" y="11"/>
                    <a:pt x="7" y="6"/>
                    <a:pt x="7" y="0"/>
                  </a:cubicBezTo>
                  <a:cubicBezTo>
                    <a:pt x="0" y="0"/>
                    <a:pt x="0" y="0"/>
                    <a:pt x="0" y="0"/>
                  </a:cubicBezTo>
                  <a:cubicBezTo>
                    <a:pt x="0" y="10"/>
                    <a:pt x="8" y="17"/>
                    <a:pt x="18" y="17"/>
                  </a:cubicBezTo>
                  <a:cubicBezTo>
                    <a:pt x="27" y="17"/>
                    <a:pt x="35" y="10"/>
                    <a:pt x="35" y="0"/>
                  </a:cubicBezTo>
                  <a:cubicBezTo>
                    <a:pt x="28" y="0"/>
                    <a:pt x="28" y="0"/>
                    <a:pt x="28" y="0"/>
                  </a:cubicBezTo>
                  <a:cubicBezTo>
                    <a:pt x="28" y="6"/>
                    <a:pt x="23" y="11"/>
                    <a:pt x="18"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sp>
          <p:nvSpPr>
            <p:cNvPr id="6165" name="Freeform 21"/>
            <p:cNvSpPr>
              <a:spLocks noEditPoints="1"/>
            </p:cNvSpPr>
            <p:nvPr/>
          </p:nvSpPr>
          <p:spPr bwMode="auto">
            <a:xfrm>
              <a:off x="0" y="0"/>
              <a:ext cx="105" cy="120"/>
            </a:xfrm>
            <a:custGeom>
              <a:avLst/>
              <a:gdLst>
                <a:gd name="T0" fmla="*/ 105 w 105"/>
                <a:gd name="T1" fmla="*/ 0 h 120"/>
                <a:gd name="T2" fmla="*/ 23 w 105"/>
                <a:gd name="T3" fmla="*/ 0 h 120"/>
                <a:gd name="T4" fmla="*/ 23 w 105"/>
                <a:gd name="T5" fmla="*/ 18 h 120"/>
                <a:gd name="T6" fmla="*/ 0 w 105"/>
                <a:gd name="T7" fmla="*/ 18 h 120"/>
                <a:gd name="T8" fmla="*/ 0 w 105"/>
                <a:gd name="T9" fmla="*/ 120 h 120"/>
                <a:gd name="T10" fmla="*/ 89 w 105"/>
                <a:gd name="T11" fmla="*/ 120 h 120"/>
                <a:gd name="T12" fmla="*/ 89 w 105"/>
                <a:gd name="T13" fmla="*/ 97 h 120"/>
                <a:gd name="T14" fmla="*/ 105 w 105"/>
                <a:gd name="T15" fmla="*/ 97 h 120"/>
                <a:gd name="T16" fmla="*/ 105 w 105"/>
                <a:gd name="T17" fmla="*/ 0 h 120"/>
                <a:gd name="T18" fmla="*/ 78 w 105"/>
                <a:gd name="T19" fmla="*/ 109 h 120"/>
                <a:gd name="T20" fmla="*/ 11 w 105"/>
                <a:gd name="T21" fmla="*/ 109 h 120"/>
                <a:gd name="T22" fmla="*/ 11 w 105"/>
                <a:gd name="T23" fmla="*/ 29 h 120"/>
                <a:gd name="T24" fmla="*/ 23 w 105"/>
                <a:gd name="T25" fmla="*/ 29 h 120"/>
                <a:gd name="T26" fmla="*/ 78 w 105"/>
                <a:gd name="T27" fmla="*/ 29 h 120"/>
                <a:gd name="T28" fmla="*/ 78 w 105"/>
                <a:gd name="T29" fmla="*/ 97 h 120"/>
                <a:gd name="T30" fmla="*/ 78 w 105"/>
                <a:gd name="T31" fmla="*/ 109 h 120"/>
                <a:gd name="T32" fmla="*/ 96 w 105"/>
                <a:gd name="T33" fmla="*/ 86 h 120"/>
                <a:gd name="T34" fmla="*/ 89 w 105"/>
                <a:gd name="T35" fmla="*/ 86 h 120"/>
                <a:gd name="T36" fmla="*/ 89 w 105"/>
                <a:gd name="T37" fmla="*/ 18 h 120"/>
                <a:gd name="T38" fmla="*/ 32 w 105"/>
                <a:gd name="T39" fmla="*/ 18 h 120"/>
                <a:gd name="T40" fmla="*/ 32 w 105"/>
                <a:gd name="T41" fmla="*/ 11 h 120"/>
                <a:gd name="T42" fmla="*/ 96 w 105"/>
                <a:gd name="T43" fmla="*/ 11 h 120"/>
                <a:gd name="T44" fmla="*/ 96 w 105"/>
                <a:gd name="T45" fmla="*/ 8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120">
                  <a:moveTo>
                    <a:pt x="105" y="0"/>
                  </a:moveTo>
                  <a:lnTo>
                    <a:pt x="23" y="0"/>
                  </a:lnTo>
                  <a:lnTo>
                    <a:pt x="23" y="18"/>
                  </a:lnTo>
                  <a:lnTo>
                    <a:pt x="0" y="18"/>
                  </a:lnTo>
                  <a:lnTo>
                    <a:pt x="0" y="120"/>
                  </a:lnTo>
                  <a:lnTo>
                    <a:pt x="89" y="120"/>
                  </a:lnTo>
                  <a:lnTo>
                    <a:pt x="89" y="97"/>
                  </a:lnTo>
                  <a:lnTo>
                    <a:pt x="105" y="97"/>
                  </a:lnTo>
                  <a:lnTo>
                    <a:pt x="105" y="0"/>
                  </a:lnTo>
                  <a:close/>
                  <a:moveTo>
                    <a:pt x="78" y="109"/>
                  </a:moveTo>
                  <a:lnTo>
                    <a:pt x="11" y="109"/>
                  </a:lnTo>
                  <a:lnTo>
                    <a:pt x="11" y="29"/>
                  </a:lnTo>
                  <a:lnTo>
                    <a:pt x="23" y="29"/>
                  </a:lnTo>
                  <a:lnTo>
                    <a:pt x="78" y="29"/>
                  </a:lnTo>
                  <a:lnTo>
                    <a:pt x="78" y="97"/>
                  </a:lnTo>
                  <a:lnTo>
                    <a:pt x="78" y="109"/>
                  </a:lnTo>
                  <a:close/>
                  <a:moveTo>
                    <a:pt x="96" y="86"/>
                  </a:moveTo>
                  <a:lnTo>
                    <a:pt x="89" y="86"/>
                  </a:lnTo>
                  <a:lnTo>
                    <a:pt x="89" y="18"/>
                  </a:lnTo>
                  <a:lnTo>
                    <a:pt x="32" y="18"/>
                  </a:lnTo>
                  <a:lnTo>
                    <a:pt x="32" y="11"/>
                  </a:lnTo>
                  <a:lnTo>
                    <a:pt x="96" y="11"/>
                  </a:lnTo>
                  <a:lnTo>
                    <a:pt x="96"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400"/>
            </a:p>
          </p:txBody>
        </p:sp>
      </p:grpSp>
      <p:sp>
        <p:nvSpPr>
          <p:cNvPr id="6166" name="Text Box 22"/>
          <p:cNvSpPr txBox="1">
            <a:spLocks noChangeArrowheads="1"/>
          </p:cNvSpPr>
          <p:nvPr/>
        </p:nvSpPr>
        <p:spPr bwMode="auto">
          <a:xfrm>
            <a:off x="1488018" y="3422821"/>
            <a:ext cx="14157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chemeClr val="bg1"/>
                </a:solidFill>
                <a:latin typeface="微软雅黑 Light" panose="020B0502040204020203" pitchFamily="34" charset="-122"/>
                <a:ea typeface="微软雅黑 Light" panose="020B0502040204020203" pitchFamily="34" charset="-122"/>
              </a:rPr>
              <a:t>点击添加标题</a:t>
            </a:r>
            <a:endParaRPr lang="zh-CN" altLang="zh-CN" sz="1600" dirty="0">
              <a:solidFill>
                <a:schemeClr val="bg1"/>
              </a:solidFill>
              <a:latin typeface="微软雅黑 Light" panose="020B0502040204020203" pitchFamily="34" charset="-122"/>
              <a:ea typeface="微软雅黑 Light" panose="020B0502040204020203" pitchFamily="34" charset="-122"/>
            </a:endParaRPr>
          </a:p>
        </p:txBody>
      </p:sp>
      <p:sp>
        <p:nvSpPr>
          <p:cNvPr id="6167" name="Text Box 23"/>
          <p:cNvSpPr txBox="1">
            <a:spLocks noChangeArrowheads="1"/>
          </p:cNvSpPr>
          <p:nvPr/>
        </p:nvSpPr>
        <p:spPr bwMode="auto">
          <a:xfrm>
            <a:off x="4002618" y="3422821"/>
            <a:ext cx="14157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rgbClr val="4F5D70"/>
                </a:solidFill>
                <a:latin typeface="微软雅黑 Light" panose="020B0502040204020203" pitchFamily="34" charset="-122"/>
                <a:ea typeface="微软雅黑 Light" panose="020B0502040204020203" pitchFamily="34" charset="-122"/>
              </a:rPr>
              <a:t>点击添加标题</a:t>
            </a:r>
            <a:endParaRPr lang="zh-CN" altLang="zh-CN" sz="1600" dirty="0">
              <a:solidFill>
                <a:srgbClr val="4F5D70"/>
              </a:solidFill>
              <a:latin typeface="微软雅黑 Light" panose="020B0502040204020203" pitchFamily="34" charset="-122"/>
              <a:ea typeface="微软雅黑 Light" panose="020B0502040204020203" pitchFamily="34" charset="-122"/>
            </a:endParaRPr>
          </a:p>
        </p:txBody>
      </p:sp>
      <p:sp>
        <p:nvSpPr>
          <p:cNvPr id="6168" name="Text Box 24"/>
          <p:cNvSpPr txBox="1">
            <a:spLocks noChangeArrowheads="1"/>
          </p:cNvSpPr>
          <p:nvPr/>
        </p:nvSpPr>
        <p:spPr bwMode="auto">
          <a:xfrm>
            <a:off x="6449485" y="3422821"/>
            <a:ext cx="14157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chemeClr val="bg1"/>
                </a:solidFill>
                <a:latin typeface="微软雅黑 Light" panose="020B0502040204020203" pitchFamily="34" charset="-122"/>
                <a:ea typeface="微软雅黑 Light" panose="020B0502040204020203" pitchFamily="34" charset="-122"/>
              </a:rPr>
              <a:t>点击添加标题</a:t>
            </a:r>
            <a:endParaRPr lang="zh-CN" altLang="zh-CN" sz="1600" dirty="0">
              <a:solidFill>
                <a:schemeClr val="bg1"/>
              </a:solidFill>
              <a:latin typeface="微软雅黑 Light" panose="020B0502040204020203" pitchFamily="34" charset="-122"/>
              <a:ea typeface="微软雅黑 Light" panose="020B0502040204020203" pitchFamily="34" charset="-122"/>
            </a:endParaRPr>
          </a:p>
        </p:txBody>
      </p:sp>
      <p:sp>
        <p:nvSpPr>
          <p:cNvPr id="6169" name="Text Box 25"/>
          <p:cNvSpPr txBox="1">
            <a:spLocks noChangeArrowheads="1"/>
          </p:cNvSpPr>
          <p:nvPr/>
        </p:nvSpPr>
        <p:spPr bwMode="auto">
          <a:xfrm>
            <a:off x="8989485" y="3422821"/>
            <a:ext cx="14157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dirty="0">
                <a:solidFill>
                  <a:srgbClr val="4F5D70"/>
                </a:solidFill>
                <a:latin typeface="微软雅黑 Light" panose="020B0502040204020203" pitchFamily="34" charset="-122"/>
                <a:ea typeface="微软雅黑 Light" panose="020B0502040204020203" pitchFamily="34" charset="-122"/>
              </a:rPr>
              <a:t>点击添加标题</a:t>
            </a:r>
            <a:endParaRPr lang="zh-CN" altLang="zh-CN" sz="1600" dirty="0">
              <a:solidFill>
                <a:srgbClr val="4F5D70"/>
              </a:solidFill>
              <a:latin typeface="微软雅黑 Light" panose="020B0502040204020203" pitchFamily="34" charset="-122"/>
              <a:ea typeface="微软雅黑 Light" panose="020B0502040204020203" pitchFamily="34" charset="-122"/>
            </a:endParaRPr>
          </a:p>
        </p:txBody>
      </p:sp>
      <p:sp>
        <p:nvSpPr>
          <p:cNvPr id="6174" name="Text Box 30"/>
          <p:cNvSpPr txBox="1">
            <a:spLocks noChangeArrowheads="1"/>
          </p:cNvSpPr>
          <p:nvPr/>
        </p:nvSpPr>
        <p:spPr bwMode="auto">
          <a:xfrm>
            <a:off x="1811867" y="4153070"/>
            <a:ext cx="80021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4800" dirty="0">
                <a:solidFill>
                  <a:srgbClr val="ED5858"/>
                </a:solidFill>
                <a:latin typeface="+mn-ea"/>
              </a:rPr>
              <a:t>01</a:t>
            </a:r>
          </a:p>
        </p:txBody>
      </p:sp>
      <p:sp>
        <p:nvSpPr>
          <p:cNvPr id="6175" name="Text Box 31"/>
          <p:cNvSpPr txBox="1">
            <a:spLocks noChangeArrowheads="1"/>
          </p:cNvSpPr>
          <p:nvPr/>
        </p:nvSpPr>
        <p:spPr bwMode="auto">
          <a:xfrm>
            <a:off x="6745818" y="4153070"/>
            <a:ext cx="8098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4800" dirty="0">
                <a:solidFill>
                  <a:srgbClr val="ED5858"/>
                </a:solidFill>
              </a:rPr>
              <a:t>03</a:t>
            </a:r>
          </a:p>
        </p:txBody>
      </p:sp>
      <p:sp>
        <p:nvSpPr>
          <p:cNvPr id="6176" name="Text Box 32"/>
          <p:cNvSpPr txBox="1">
            <a:spLocks noChangeArrowheads="1"/>
          </p:cNvSpPr>
          <p:nvPr/>
        </p:nvSpPr>
        <p:spPr bwMode="auto">
          <a:xfrm>
            <a:off x="4349751" y="2108370"/>
            <a:ext cx="8098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4800" dirty="0">
                <a:solidFill>
                  <a:srgbClr val="4F5D70"/>
                </a:solidFill>
              </a:rPr>
              <a:t>02</a:t>
            </a:r>
          </a:p>
        </p:txBody>
      </p:sp>
      <p:sp>
        <p:nvSpPr>
          <p:cNvPr id="6177" name="Text Box 33"/>
          <p:cNvSpPr txBox="1">
            <a:spLocks noChangeArrowheads="1"/>
          </p:cNvSpPr>
          <p:nvPr/>
        </p:nvSpPr>
        <p:spPr bwMode="auto">
          <a:xfrm>
            <a:off x="9283701" y="2108370"/>
            <a:ext cx="8098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4800" dirty="0">
                <a:solidFill>
                  <a:srgbClr val="4F5D70"/>
                </a:solidFill>
              </a:rPr>
              <a:t>04</a:t>
            </a:r>
          </a:p>
        </p:txBody>
      </p:sp>
      <p:sp>
        <p:nvSpPr>
          <p:cNvPr id="41" name="文本框 40"/>
          <p:cNvSpPr txBox="1"/>
          <p:nvPr/>
        </p:nvSpPr>
        <p:spPr>
          <a:xfrm>
            <a:off x="1080504" y="1990281"/>
            <a:ext cx="2262943" cy="1052596"/>
          </a:xfrm>
          <a:prstGeom prst="rect">
            <a:avLst/>
          </a:prstGeom>
          <a:noFill/>
        </p:spPr>
        <p:txBody>
          <a:bodyPr wrap="square" rtlCol="0">
            <a:spAutoFit/>
          </a:bodyPr>
          <a:lstStyle/>
          <a:p>
            <a:pPr algn="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点击此处添加文本信息点击此处添加文本信息点击此处添加文本信息</a:t>
            </a:r>
          </a:p>
        </p:txBody>
      </p:sp>
      <p:sp>
        <p:nvSpPr>
          <p:cNvPr id="42" name="文本框 41"/>
          <p:cNvSpPr txBox="1"/>
          <p:nvPr/>
        </p:nvSpPr>
        <p:spPr>
          <a:xfrm>
            <a:off x="6019264" y="1990281"/>
            <a:ext cx="2262943" cy="1052596"/>
          </a:xfrm>
          <a:prstGeom prst="rect">
            <a:avLst/>
          </a:prstGeom>
          <a:noFill/>
        </p:spPr>
        <p:txBody>
          <a:bodyPr wrap="square" rtlCol="0">
            <a:spAutoFit/>
          </a:bodyPr>
          <a:lstStyle/>
          <a:p>
            <a:pPr algn="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点击此处添加文本信息点击此处添加文本信息点击此处添加文本信息</a:t>
            </a:r>
          </a:p>
        </p:txBody>
      </p:sp>
      <p:sp>
        <p:nvSpPr>
          <p:cNvPr id="43" name="文本框 42"/>
          <p:cNvSpPr txBox="1"/>
          <p:nvPr/>
        </p:nvSpPr>
        <p:spPr>
          <a:xfrm>
            <a:off x="3579032" y="4149245"/>
            <a:ext cx="2262943" cy="1052596"/>
          </a:xfrm>
          <a:prstGeom prst="rect">
            <a:avLst/>
          </a:prstGeom>
          <a:noFill/>
        </p:spPr>
        <p:txBody>
          <a:bodyPr wrap="square" rtlCol="0">
            <a:spAutoFit/>
          </a:bodyPr>
          <a:lstStyle/>
          <a:p>
            <a:pPr algn="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点击此处添加文本信息点击此处添加文本信息点击此处添加文本信息</a:t>
            </a:r>
          </a:p>
        </p:txBody>
      </p:sp>
      <p:sp>
        <p:nvSpPr>
          <p:cNvPr id="44" name="文本框 43"/>
          <p:cNvSpPr txBox="1"/>
          <p:nvPr/>
        </p:nvSpPr>
        <p:spPr>
          <a:xfrm>
            <a:off x="8557147" y="4149245"/>
            <a:ext cx="2262943" cy="1052596"/>
          </a:xfrm>
          <a:prstGeom prst="rect">
            <a:avLst/>
          </a:prstGeom>
          <a:noFill/>
        </p:spPr>
        <p:txBody>
          <a:bodyPr wrap="square" rtlCol="0">
            <a:spAutoFit/>
          </a:bodyPr>
          <a:lstStyle/>
          <a:p>
            <a:pPr algn="r">
              <a:lnSpc>
                <a:spcPct val="130000"/>
              </a:lnSpc>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点击此处添加文本信息点击此处添加文本信息点击此处添加文本信息</a:t>
            </a:r>
          </a:p>
        </p:txBody>
      </p:sp>
      <p:sp>
        <p:nvSpPr>
          <p:cNvPr id="33" name="矩形 80"/>
          <p:cNvSpPr>
            <a:spLocks noChangeArrowheads="1"/>
          </p:cNvSpPr>
          <p:nvPr/>
        </p:nvSpPr>
        <p:spPr bwMode="auto">
          <a:xfrm>
            <a:off x="834952" y="355104"/>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下一步工作计划</a:t>
            </a:r>
          </a:p>
        </p:txBody>
      </p:sp>
    </p:spTree>
    <p:extLst>
      <p:ext uri="{BB962C8B-B14F-4D97-AF65-F5344CB8AC3E}">
        <p14:creationId xmlns:p14="http://schemas.microsoft.com/office/powerpoint/2010/main" val="1108311282"/>
      </p:ext>
    </p:extLst>
  </p:cSld>
  <p:clrMapOvr>
    <a:masterClrMapping/>
  </p:clrMapOv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 presetClass="entr" presetSubtype="2" fill="hold" grpId="0" nodeType="afterEffect" p14:presetBounceEnd="60000">
                                      <p:stCondLst>
                                        <p:cond delay="0"/>
                                      </p:stCondLst>
                                      <p:childTnLst>
                                        <p:set>
                                          <p:cBhvr>
                                            <p:cTn id="10" dur="1" fill="hold">
                                              <p:stCondLst>
                                                <p:cond delay="0"/>
                                              </p:stCondLst>
                                            </p:cTn>
                                            <p:tgtEl>
                                              <p:spTgt spid="6147"/>
                                            </p:tgtEl>
                                            <p:attrNameLst>
                                              <p:attrName>style.visibility</p:attrName>
                                            </p:attrNameLst>
                                          </p:cBhvr>
                                          <p:to>
                                            <p:strVal val="visible"/>
                                          </p:to>
                                        </p:set>
                                        <p:anim calcmode="lin" valueType="num" p14:bounceEnd="60000">
                                          <p:cBhvr additive="base">
                                            <p:cTn id="11" dur="750" fill="hold"/>
                                            <p:tgtEl>
                                              <p:spTgt spid="6147"/>
                                            </p:tgtEl>
                                            <p:attrNameLst>
                                              <p:attrName>ppt_x</p:attrName>
                                            </p:attrNameLst>
                                          </p:cBhvr>
                                          <p:tavLst>
                                            <p:tav tm="0">
                                              <p:val>
                                                <p:strVal val="1+#ppt_w/2"/>
                                              </p:val>
                                            </p:tav>
                                            <p:tav tm="100000">
                                              <p:val>
                                                <p:strVal val="#ppt_x"/>
                                              </p:val>
                                            </p:tav>
                                          </p:tavLst>
                                        </p:anim>
                                        <p:anim calcmode="lin" valueType="num" p14:bounceEnd="60000">
                                          <p:cBhvr additive="base">
                                            <p:cTn id="12" dur="750" fill="hold"/>
                                            <p:tgtEl>
                                              <p:spTgt spid="614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60000">
                                      <p:stCondLst>
                                        <p:cond delay="200"/>
                                      </p:stCondLst>
                                      <p:childTnLst>
                                        <p:set>
                                          <p:cBhvr>
                                            <p:cTn id="14" dur="1" fill="hold">
                                              <p:stCondLst>
                                                <p:cond delay="0"/>
                                              </p:stCondLst>
                                            </p:cTn>
                                            <p:tgtEl>
                                              <p:spTgt spid="6163"/>
                                            </p:tgtEl>
                                            <p:attrNameLst>
                                              <p:attrName>style.visibility</p:attrName>
                                            </p:attrNameLst>
                                          </p:cBhvr>
                                          <p:to>
                                            <p:strVal val="visible"/>
                                          </p:to>
                                        </p:set>
                                        <p:anim calcmode="lin" valueType="num" p14:bounceEnd="60000">
                                          <p:cBhvr additive="base">
                                            <p:cTn id="15" dur="750" fill="hold"/>
                                            <p:tgtEl>
                                              <p:spTgt spid="6163"/>
                                            </p:tgtEl>
                                            <p:attrNameLst>
                                              <p:attrName>ppt_x</p:attrName>
                                            </p:attrNameLst>
                                          </p:cBhvr>
                                          <p:tavLst>
                                            <p:tav tm="0">
                                              <p:val>
                                                <p:strVal val="1+#ppt_w/2"/>
                                              </p:val>
                                            </p:tav>
                                            <p:tav tm="100000">
                                              <p:val>
                                                <p:strVal val="#ppt_x"/>
                                              </p:val>
                                            </p:tav>
                                          </p:tavLst>
                                        </p:anim>
                                        <p:anim calcmode="lin" valueType="num" p14:bounceEnd="60000">
                                          <p:cBhvr additive="base">
                                            <p:cTn id="16" dur="750" fill="hold"/>
                                            <p:tgtEl>
                                              <p:spTgt spid="6163"/>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60000">
                                      <p:stCondLst>
                                        <p:cond delay="300"/>
                                      </p:stCondLst>
                                      <p:childTnLst>
                                        <p:set>
                                          <p:cBhvr>
                                            <p:cTn id="18" dur="1" fill="hold">
                                              <p:stCondLst>
                                                <p:cond delay="0"/>
                                              </p:stCondLst>
                                            </p:cTn>
                                            <p:tgtEl>
                                              <p:spTgt spid="6166"/>
                                            </p:tgtEl>
                                            <p:attrNameLst>
                                              <p:attrName>style.visibility</p:attrName>
                                            </p:attrNameLst>
                                          </p:cBhvr>
                                          <p:to>
                                            <p:strVal val="visible"/>
                                          </p:to>
                                        </p:set>
                                        <p:anim calcmode="lin" valueType="num" p14:bounceEnd="60000">
                                          <p:cBhvr additive="base">
                                            <p:cTn id="19" dur="750" fill="hold"/>
                                            <p:tgtEl>
                                              <p:spTgt spid="6166"/>
                                            </p:tgtEl>
                                            <p:attrNameLst>
                                              <p:attrName>ppt_x</p:attrName>
                                            </p:attrNameLst>
                                          </p:cBhvr>
                                          <p:tavLst>
                                            <p:tav tm="0">
                                              <p:val>
                                                <p:strVal val="1+#ppt_w/2"/>
                                              </p:val>
                                            </p:tav>
                                            <p:tav tm="100000">
                                              <p:val>
                                                <p:strVal val="#ppt_x"/>
                                              </p:val>
                                            </p:tav>
                                          </p:tavLst>
                                        </p:anim>
                                        <p:anim calcmode="lin" valueType="num" p14:bounceEnd="60000">
                                          <p:cBhvr additive="base">
                                            <p:cTn id="20" dur="750" fill="hold"/>
                                            <p:tgtEl>
                                              <p:spTgt spid="6166"/>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14:presetBounceEnd="60000">
                                      <p:stCondLst>
                                        <p:cond delay="400"/>
                                      </p:stCondLst>
                                      <p:childTnLst>
                                        <p:set>
                                          <p:cBhvr>
                                            <p:cTn id="22" dur="1" fill="hold">
                                              <p:stCondLst>
                                                <p:cond delay="0"/>
                                              </p:stCondLst>
                                            </p:cTn>
                                            <p:tgtEl>
                                              <p:spTgt spid="6174"/>
                                            </p:tgtEl>
                                            <p:attrNameLst>
                                              <p:attrName>style.visibility</p:attrName>
                                            </p:attrNameLst>
                                          </p:cBhvr>
                                          <p:to>
                                            <p:strVal val="visible"/>
                                          </p:to>
                                        </p:set>
                                        <p:anim calcmode="lin" valueType="num" p14:bounceEnd="60000">
                                          <p:cBhvr additive="base">
                                            <p:cTn id="23" dur="750" fill="hold"/>
                                            <p:tgtEl>
                                              <p:spTgt spid="6174"/>
                                            </p:tgtEl>
                                            <p:attrNameLst>
                                              <p:attrName>ppt_x</p:attrName>
                                            </p:attrNameLst>
                                          </p:cBhvr>
                                          <p:tavLst>
                                            <p:tav tm="0">
                                              <p:val>
                                                <p:strVal val="1+#ppt_w/2"/>
                                              </p:val>
                                            </p:tav>
                                            <p:tav tm="100000">
                                              <p:val>
                                                <p:strVal val="#ppt_x"/>
                                              </p:val>
                                            </p:tav>
                                          </p:tavLst>
                                        </p:anim>
                                        <p:anim calcmode="lin" valueType="num" p14:bounceEnd="60000">
                                          <p:cBhvr additive="base">
                                            <p:cTn id="24" dur="750" fill="hold"/>
                                            <p:tgtEl>
                                              <p:spTgt spid="617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14:presetBounceEnd="60000">
                                      <p:stCondLst>
                                        <p:cond delay="1100"/>
                                      </p:stCondLst>
                                      <p:childTnLst>
                                        <p:set>
                                          <p:cBhvr>
                                            <p:cTn id="26" dur="1" fill="hold">
                                              <p:stCondLst>
                                                <p:cond delay="0"/>
                                              </p:stCondLst>
                                            </p:cTn>
                                            <p:tgtEl>
                                              <p:spTgt spid="6176"/>
                                            </p:tgtEl>
                                            <p:attrNameLst>
                                              <p:attrName>style.visibility</p:attrName>
                                            </p:attrNameLst>
                                          </p:cBhvr>
                                          <p:to>
                                            <p:strVal val="visible"/>
                                          </p:to>
                                        </p:set>
                                        <p:anim calcmode="lin" valueType="num" p14:bounceEnd="60000">
                                          <p:cBhvr additive="base">
                                            <p:cTn id="27" dur="750" fill="hold"/>
                                            <p:tgtEl>
                                              <p:spTgt spid="6176"/>
                                            </p:tgtEl>
                                            <p:attrNameLst>
                                              <p:attrName>ppt_x</p:attrName>
                                            </p:attrNameLst>
                                          </p:cBhvr>
                                          <p:tavLst>
                                            <p:tav tm="0">
                                              <p:val>
                                                <p:strVal val="1+#ppt_w/2"/>
                                              </p:val>
                                            </p:tav>
                                            <p:tav tm="100000">
                                              <p:val>
                                                <p:strVal val="#ppt_x"/>
                                              </p:val>
                                            </p:tav>
                                          </p:tavLst>
                                        </p:anim>
                                        <p:anim calcmode="lin" valueType="num" p14:bounceEnd="60000">
                                          <p:cBhvr additive="base">
                                            <p:cTn id="28" dur="750" fill="hold"/>
                                            <p:tgtEl>
                                              <p:spTgt spid="6176"/>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14:presetBounceEnd="60000">
                                      <p:stCondLst>
                                        <p:cond delay="1200"/>
                                      </p:stCondLst>
                                      <p:childTnLst>
                                        <p:set>
                                          <p:cBhvr>
                                            <p:cTn id="30" dur="1" fill="hold">
                                              <p:stCondLst>
                                                <p:cond delay="0"/>
                                              </p:stCondLst>
                                            </p:cTn>
                                            <p:tgtEl>
                                              <p:spTgt spid="6148"/>
                                            </p:tgtEl>
                                            <p:attrNameLst>
                                              <p:attrName>style.visibility</p:attrName>
                                            </p:attrNameLst>
                                          </p:cBhvr>
                                          <p:to>
                                            <p:strVal val="visible"/>
                                          </p:to>
                                        </p:set>
                                        <p:anim calcmode="lin" valueType="num" p14:bounceEnd="60000">
                                          <p:cBhvr additive="base">
                                            <p:cTn id="31" dur="750" fill="hold"/>
                                            <p:tgtEl>
                                              <p:spTgt spid="6148"/>
                                            </p:tgtEl>
                                            <p:attrNameLst>
                                              <p:attrName>ppt_x</p:attrName>
                                            </p:attrNameLst>
                                          </p:cBhvr>
                                          <p:tavLst>
                                            <p:tav tm="0">
                                              <p:val>
                                                <p:strVal val="1+#ppt_w/2"/>
                                              </p:val>
                                            </p:tav>
                                            <p:tav tm="100000">
                                              <p:val>
                                                <p:strVal val="#ppt_x"/>
                                              </p:val>
                                            </p:tav>
                                          </p:tavLst>
                                        </p:anim>
                                        <p:anim calcmode="lin" valueType="num" p14:bounceEnd="60000">
                                          <p:cBhvr additive="base">
                                            <p:cTn id="32" dur="750" fill="hold"/>
                                            <p:tgtEl>
                                              <p:spTgt spid="6148"/>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14:presetBounceEnd="60000">
                                      <p:stCondLst>
                                        <p:cond delay="1300"/>
                                      </p:stCondLst>
                                      <p:childTnLst>
                                        <p:set>
                                          <p:cBhvr>
                                            <p:cTn id="34" dur="1" fill="hold">
                                              <p:stCondLst>
                                                <p:cond delay="0"/>
                                              </p:stCondLst>
                                            </p:cTn>
                                            <p:tgtEl>
                                              <p:spTgt spid="6159"/>
                                            </p:tgtEl>
                                            <p:attrNameLst>
                                              <p:attrName>style.visibility</p:attrName>
                                            </p:attrNameLst>
                                          </p:cBhvr>
                                          <p:to>
                                            <p:strVal val="visible"/>
                                          </p:to>
                                        </p:set>
                                        <p:anim calcmode="lin" valueType="num" p14:bounceEnd="60000">
                                          <p:cBhvr additive="base">
                                            <p:cTn id="35" dur="750" fill="hold"/>
                                            <p:tgtEl>
                                              <p:spTgt spid="6159"/>
                                            </p:tgtEl>
                                            <p:attrNameLst>
                                              <p:attrName>ppt_x</p:attrName>
                                            </p:attrNameLst>
                                          </p:cBhvr>
                                          <p:tavLst>
                                            <p:tav tm="0">
                                              <p:val>
                                                <p:strVal val="1+#ppt_w/2"/>
                                              </p:val>
                                            </p:tav>
                                            <p:tav tm="100000">
                                              <p:val>
                                                <p:strVal val="#ppt_x"/>
                                              </p:val>
                                            </p:tav>
                                          </p:tavLst>
                                        </p:anim>
                                        <p:anim calcmode="lin" valueType="num" p14:bounceEnd="60000">
                                          <p:cBhvr additive="base">
                                            <p:cTn id="36" dur="750" fill="hold"/>
                                            <p:tgtEl>
                                              <p:spTgt spid="615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14:presetBounceEnd="60000">
                                      <p:stCondLst>
                                        <p:cond delay="1400"/>
                                      </p:stCondLst>
                                      <p:childTnLst>
                                        <p:set>
                                          <p:cBhvr>
                                            <p:cTn id="38" dur="1" fill="hold">
                                              <p:stCondLst>
                                                <p:cond delay="0"/>
                                              </p:stCondLst>
                                            </p:cTn>
                                            <p:tgtEl>
                                              <p:spTgt spid="6167"/>
                                            </p:tgtEl>
                                            <p:attrNameLst>
                                              <p:attrName>style.visibility</p:attrName>
                                            </p:attrNameLst>
                                          </p:cBhvr>
                                          <p:to>
                                            <p:strVal val="visible"/>
                                          </p:to>
                                        </p:set>
                                        <p:anim calcmode="lin" valueType="num" p14:bounceEnd="60000">
                                          <p:cBhvr additive="base">
                                            <p:cTn id="39" dur="750" fill="hold"/>
                                            <p:tgtEl>
                                              <p:spTgt spid="6167"/>
                                            </p:tgtEl>
                                            <p:attrNameLst>
                                              <p:attrName>ppt_x</p:attrName>
                                            </p:attrNameLst>
                                          </p:cBhvr>
                                          <p:tavLst>
                                            <p:tav tm="0">
                                              <p:val>
                                                <p:strVal val="1+#ppt_w/2"/>
                                              </p:val>
                                            </p:tav>
                                            <p:tav tm="100000">
                                              <p:val>
                                                <p:strVal val="#ppt_x"/>
                                              </p:val>
                                            </p:tav>
                                          </p:tavLst>
                                        </p:anim>
                                        <p:anim calcmode="lin" valueType="num" p14:bounceEnd="60000">
                                          <p:cBhvr additive="base">
                                            <p:cTn id="40" dur="750" fill="hold"/>
                                            <p:tgtEl>
                                              <p:spTgt spid="6167"/>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14:presetBounceEnd="60000">
                                      <p:stCondLst>
                                        <p:cond delay="2400"/>
                                      </p:stCondLst>
                                      <p:childTnLst>
                                        <p:set>
                                          <p:cBhvr>
                                            <p:cTn id="42" dur="1" fill="hold">
                                              <p:stCondLst>
                                                <p:cond delay="0"/>
                                              </p:stCondLst>
                                            </p:cTn>
                                            <p:tgtEl>
                                              <p:spTgt spid="6149"/>
                                            </p:tgtEl>
                                            <p:attrNameLst>
                                              <p:attrName>style.visibility</p:attrName>
                                            </p:attrNameLst>
                                          </p:cBhvr>
                                          <p:to>
                                            <p:strVal val="visible"/>
                                          </p:to>
                                        </p:set>
                                        <p:anim calcmode="lin" valueType="num" p14:bounceEnd="60000">
                                          <p:cBhvr additive="base">
                                            <p:cTn id="43" dur="750" fill="hold"/>
                                            <p:tgtEl>
                                              <p:spTgt spid="6149"/>
                                            </p:tgtEl>
                                            <p:attrNameLst>
                                              <p:attrName>ppt_x</p:attrName>
                                            </p:attrNameLst>
                                          </p:cBhvr>
                                          <p:tavLst>
                                            <p:tav tm="0">
                                              <p:val>
                                                <p:strVal val="1+#ppt_w/2"/>
                                              </p:val>
                                            </p:tav>
                                            <p:tav tm="100000">
                                              <p:val>
                                                <p:strVal val="#ppt_x"/>
                                              </p:val>
                                            </p:tav>
                                          </p:tavLst>
                                        </p:anim>
                                        <p:anim calcmode="lin" valueType="num" p14:bounceEnd="60000">
                                          <p:cBhvr additive="base">
                                            <p:cTn id="44" dur="750" fill="hold"/>
                                            <p:tgtEl>
                                              <p:spTgt spid="6149"/>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14:presetBounceEnd="60000">
                                      <p:stCondLst>
                                        <p:cond delay="2500"/>
                                      </p:stCondLst>
                                      <p:childTnLst>
                                        <p:set>
                                          <p:cBhvr>
                                            <p:cTn id="46" dur="1" fill="hold">
                                              <p:stCondLst>
                                                <p:cond delay="0"/>
                                              </p:stCondLst>
                                            </p:cTn>
                                            <p:tgtEl>
                                              <p:spTgt spid="6151"/>
                                            </p:tgtEl>
                                            <p:attrNameLst>
                                              <p:attrName>style.visibility</p:attrName>
                                            </p:attrNameLst>
                                          </p:cBhvr>
                                          <p:to>
                                            <p:strVal val="visible"/>
                                          </p:to>
                                        </p:set>
                                        <p:anim calcmode="lin" valueType="num" p14:bounceEnd="60000">
                                          <p:cBhvr additive="base">
                                            <p:cTn id="47" dur="750" fill="hold"/>
                                            <p:tgtEl>
                                              <p:spTgt spid="6151"/>
                                            </p:tgtEl>
                                            <p:attrNameLst>
                                              <p:attrName>ppt_x</p:attrName>
                                            </p:attrNameLst>
                                          </p:cBhvr>
                                          <p:tavLst>
                                            <p:tav tm="0">
                                              <p:val>
                                                <p:strVal val="1+#ppt_w/2"/>
                                              </p:val>
                                            </p:tav>
                                            <p:tav tm="100000">
                                              <p:val>
                                                <p:strVal val="#ppt_x"/>
                                              </p:val>
                                            </p:tav>
                                          </p:tavLst>
                                        </p:anim>
                                        <p:anim calcmode="lin" valueType="num" p14:bounceEnd="60000">
                                          <p:cBhvr additive="base">
                                            <p:cTn id="48" dur="750" fill="hold"/>
                                            <p:tgtEl>
                                              <p:spTgt spid="6151"/>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14:presetBounceEnd="60000">
                                      <p:stCondLst>
                                        <p:cond delay="2600"/>
                                      </p:stCondLst>
                                      <p:childTnLst>
                                        <p:set>
                                          <p:cBhvr>
                                            <p:cTn id="50" dur="1" fill="hold">
                                              <p:stCondLst>
                                                <p:cond delay="0"/>
                                              </p:stCondLst>
                                            </p:cTn>
                                            <p:tgtEl>
                                              <p:spTgt spid="6168"/>
                                            </p:tgtEl>
                                            <p:attrNameLst>
                                              <p:attrName>style.visibility</p:attrName>
                                            </p:attrNameLst>
                                          </p:cBhvr>
                                          <p:to>
                                            <p:strVal val="visible"/>
                                          </p:to>
                                        </p:set>
                                        <p:anim calcmode="lin" valueType="num" p14:bounceEnd="60000">
                                          <p:cBhvr additive="base">
                                            <p:cTn id="51" dur="750" fill="hold"/>
                                            <p:tgtEl>
                                              <p:spTgt spid="6168"/>
                                            </p:tgtEl>
                                            <p:attrNameLst>
                                              <p:attrName>ppt_x</p:attrName>
                                            </p:attrNameLst>
                                          </p:cBhvr>
                                          <p:tavLst>
                                            <p:tav tm="0">
                                              <p:val>
                                                <p:strVal val="1+#ppt_w/2"/>
                                              </p:val>
                                            </p:tav>
                                            <p:tav tm="100000">
                                              <p:val>
                                                <p:strVal val="#ppt_x"/>
                                              </p:val>
                                            </p:tav>
                                          </p:tavLst>
                                        </p:anim>
                                        <p:anim calcmode="lin" valueType="num" p14:bounceEnd="60000">
                                          <p:cBhvr additive="base">
                                            <p:cTn id="52" dur="750" fill="hold"/>
                                            <p:tgtEl>
                                              <p:spTgt spid="6168"/>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14:presetBounceEnd="60000">
                                      <p:stCondLst>
                                        <p:cond delay="2700"/>
                                      </p:stCondLst>
                                      <p:childTnLst>
                                        <p:set>
                                          <p:cBhvr>
                                            <p:cTn id="54" dur="1" fill="hold">
                                              <p:stCondLst>
                                                <p:cond delay="0"/>
                                              </p:stCondLst>
                                            </p:cTn>
                                            <p:tgtEl>
                                              <p:spTgt spid="6175"/>
                                            </p:tgtEl>
                                            <p:attrNameLst>
                                              <p:attrName>style.visibility</p:attrName>
                                            </p:attrNameLst>
                                          </p:cBhvr>
                                          <p:to>
                                            <p:strVal val="visible"/>
                                          </p:to>
                                        </p:set>
                                        <p:anim calcmode="lin" valueType="num" p14:bounceEnd="60000">
                                          <p:cBhvr additive="base">
                                            <p:cTn id="55" dur="750" fill="hold"/>
                                            <p:tgtEl>
                                              <p:spTgt spid="6175"/>
                                            </p:tgtEl>
                                            <p:attrNameLst>
                                              <p:attrName>ppt_x</p:attrName>
                                            </p:attrNameLst>
                                          </p:cBhvr>
                                          <p:tavLst>
                                            <p:tav tm="0">
                                              <p:val>
                                                <p:strVal val="1+#ppt_w/2"/>
                                              </p:val>
                                            </p:tav>
                                            <p:tav tm="100000">
                                              <p:val>
                                                <p:strVal val="#ppt_x"/>
                                              </p:val>
                                            </p:tav>
                                          </p:tavLst>
                                        </p:anim>
                                        <p:anim calcmode="lin" valueType="num" p14:bounceEnd="60000">
                                          <p:cBhvr additive="base">
                                            <p:cTn id="56" dur="750" fill="hold"/>
                                            <p:tgtEl>
                                              <p:spTgt spid="6175"/>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14:presetBounceEnd="60000">
                                      <p:stCondLst>
                                        <p:cond delay="3400"/>
                                      </p:stCondLst>
                                      <p:childTnLst>
                                        <p:set>
                                          <p:cBhvr>
                                            <p:cTn id="58" dur="1" fill="hold">
                                              <p:stCondLst>
                                                <p:cond delay="0"/>
                                              </p:stCondLst>
                                            </p:cTn>
                                            <p:tgtEl>
                                              <p:spTgt spid="6177"/>
                                            </p:tgtEl>
                                            <p:attrNameLst>
                                              <p:attrName>style.visibility</p:attrName>
                                            </p:attrNameLst>
                                          </p:cBhvr>
                                          <p:to>
                                            <p:strVal val="visible"/>
                                          </p:to>
                                        </p:set>
                                        <p:anim calcmode="lin" valueType="num" p14:bounceEnd="60000">
                                          <p:cBhvr additive="base">
                                            <p:cTn id="59" dur="750" fill="hold"/>
                                            <p:tgtEl>
                                              <p:spTgt spid="6177"/>
                                            </p:tgtEl>
                                            <p:attrNameLst>
                                              <p:attrName>ppt_x</p:attrName>
                                            </p:attrNameLst>
                                          </p:cBhvr>
                                          <p:tavLst>
                                            <p:tav tm="0">
                                              <p:val>
                                                <p:strVal val="1+#ppt_w/2"/>
                                              </p:val>
                                            </p:tav>
                                            <p:tav tm="100000">
                                              <p:val>
                                                <p:strVal val="#ppt_x"/>
                                              </p:val>
                                            </p:tav>
                                          </p:tavLst>
                                        </p:anim>
                                        <p:anim calcmode="lin" valueType="num" p14:bounceEnd="60000">
                                          <p:cBhvr additive="base">
                                            <p:cTn id="60" dur="750" fill="hold"/>
                                            <p:tgtEl>
                                              <p:spTgt spid="6177"/>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14:presetBounceEnd="60000">
                                      <p:stCondLst>
                                        <p:cond delay="3500"/>
                                      </p:stCondLst>
                                      <p:childTnLst>
                                        <p:set>
                                          <p:cBhvr>
                                            <p:cTn id="62" dur="1" fill="hold">
                                              <p:stCondLst>
                                                <p:cond delay="0"/>
                                              </p:stCondLst>
                                            </p:cTn>
                                            <p:tgtEl>
                                              <p:spTgt spid="6150"/>
                                            </p:tgtEl>
                                            <p:attrNameLst>
                                              <p:attrName>style.visibility</p:attrName>
                                            </p:attrNameLst>
                                          </p:cBhvr>
                                          <p:to>
                                            <p:strVal val="visible"/>
                                          </p:to>
                                        </p:set>
                                        <p:anim calcmode="lin" valueType="num" p14:bounceEnd="60000">
                                          <p:cBhvr additive="base">
                                            <p:cTn id="63" dur="750" fill="hold"/>
                                            <p:tgtEl>
                                              <p:spTgt spid="6150"/>
                                            </p:tgtEl>
                                            <p:attrNameLst>
                                              <p:attrName>ppt_x</p:attrName>
                                            </p:attrNameLst>
                                          </p:cBhvr>
                                          <p:tavLst>
                                            <p:tav tm="0">
                                              <p:val>
                                                <p:strVal val="1+#ppt_w/2"/>
                                              </p:val>
                                            </p:tav>
                                            <p:tav tm="100000">
                                              <p:val>
                                                <p:strVal val="#ppt_x"/>
                                              </p:val>
                                            </p:tav>
                                          </p:tavLst>
                                        </p:anim>
                                        <p:anim calcmode="lin" valueType="num" p14:bounceEnd="60000">
                                          <p:cBhvr additive="base">
                                            <p:cTn id="64" dur="750" fill="hold"/>
                                            <p:tgtEl>
                                              <p:spTgt spid="6150"/>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14:presetBounceEnd="60000">
                                      <p:stCondLst>
                                        <p:cond delay="3600"/>
                                      </p:stCondLst>
                                      <p:childTnLst>
                                        <p:set>
                                          <p:cBhvr>
                                            <p:cTn id="66" dur="1" fill="hold">
                                              <p:stCondLst>
                                                <p:cond delay="0"/>
                                              </p:stCondLst>
                                            </p:cTn>
                                            <p:tgtEl>
                                              <p:spTgt spid="6155"/>
                                            </p:tgtEl>
                                            <p:attrNameLst>
                                              <p:attrName>style.visibility</p:attrName>
                                            </p:attrNameLst>
                                          </p:cBhvr>
                                          <p:to>
                                            <p:strVal val="visible"/>
                                          </p:to>
                                        </p:set>
                                        <p:anim calcmode="lin" valueType="num" p14:bounceEnd="60000">
                                          <p:cBhvr additive="base">
                                            <p:cTn id="67" dur="750" fill="hold"/>
                                            <p:tgtEl>
                                              <p:spTgt spid="6155"/>
                                            </p:tgtEl>
                                            <p:attrNameLst>
                                              <p:attrName>ppt_x</p:attrName>
                                            </p:attrNameLst>
                                          </p:cBhvr>
                                          <p:tavLst>
                                            <p:tav tm="0">
                                              <p:val>
                                                <p:strVal val="1+#ppt_w/2"/>
                                              </p:val>
                                            </p:tav>
                                            <p:tav tm="100000">
                                              <p:val>
                                                <p:strVal val="#ppt_x"/>
                                              </p:val>
                                            </p:tav>
                                          </p:tavLst>
                                        </p:anim>
                                        <p:anim calcmode="lin" valueType="num" p14:bounceEnd="60000">
                                          <p:cBhvr additive="base">
                                            <p:cTn id="68" dur="750" fill="hold"/>
                                            <p:tgtEl>
                                              <p:spTgt spid="6155"/>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14:presetBounceEnd="60000">
                                      <p:stCondLst>
                                        <p:cond delay="3700"/>
                                      </p:stCondLst>
                                      <p:childTnLst>
                                        <p:set>
                                          <p:cBhvr>
                                            <p:cTn id="70" dur="1" fill="hold">
                                              <p:stCondLst>
                                                <p:cond delay="0"/>
                                              </p:stCondLst>
                                            </p:cTn>
                                            <p:tgtEl>
                                              <p:spTgt spid="6169"/>
                                            </p:tgtEl>
                                            <p:attrNameLst>
                                              <p:attrName>style.visibility</p:attrName>
                                            </p:attrNameLst>
                                          </p:cBhvr>
                                          <p:to>
                                            <p:strVal val="visible"/>
                                          </p:to>
                                        </p:set>
                                        <p:anim calcmode="lin" valueType="num" p14:bounceEnd="60000">
                                          <p:cBhvr additive="base">
                                            <p:cTn id="71" dur="750" fill="hold"/>
                                            <p:tgtEl>
                                              <p:spTgt spid="6169"/>
                                            </p:tgtEl>
                                            <p:attrNameLst>
                                              <p:attrName>ppt_x</p:attrName>
                                            </p:attrNameLst>
                                          </p:cBhvr>
                                          <p:tavLst>
                                            <p:tav tm="0">
                                              <p:val>
                                                <p:strVal val="1+#ppt_w/2"/>
                                              </p:val>
                                            </p:tav>
                                            <p:tav tm="100000">
                                              <p:val>
                                                <p:strVal val="#ppt_x"/>
                                              </p:val>
                                            </p:tav>
                                          </p:tavLst>
                                        </p:anim>
                                        <p:anim calcmode="lin" valueType="num" p14:bounceEnd="60000">
                                          <p:cBhvr additive="base">
                                            <p:cTn id="72" dur="750" fill="hold"/>
                                            <p:tgtEl>
                                              <p:spTgt spid="6169"/>
                                            </p:tgtEl>
                                            <p:attrNameLst>
                                              <p:attrName>ppt_y</p:attrName>
                                            </p:attrNameLst>
                                          </p:cBhvr>
                                          <p:tavLst>
                                            <p:tav tm="0">
                                              <p:val>
                                                <p:strVal val="#ppt_y"/>
                                              </p:val>
                                            </p:tav>
                                            <p:tav tm="100000">
                                              <p:val>
                                                <p:strVal val="#ppt_y"/>
                                              </p:val>
                                            </p:tav>
                                          </p:tavLst>
                                        </p:anim>
                                      </p:childTnLst>
                                    </p:cTn>
                                  </p:par>
                                </p:childTnLst>
                              </p:cTn>
                            </p:par>
                            <p:par>
                              <p:cTn id="73" fill="hold">
                                <p:stCondLst>
                                  <p:cond delay="4950"/>
                                </p:stCondLst>
                                <p:childTnLst>
                                  <p:par>
                                    <p:cTn id="74" presetID="47" presetClass="entr" presetSubtype="0" fill="hold" grpId="0" nodeType="after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1000"/>
                                            <p:tgtEl>
                                              <p:spTgt spid="41"/>
                                            </p:tgtEl>
                                          </p:cBhvr>
                                        </p:animEffect>
                                        <p:anim calcmode="lin" valueType="num">
                                          <p:cBhvr>
                                            <p:cTn id="77" dur="1000" fill="hold"/>
                                            <p:tgtEl>
                                              <p:spTgt spid="41"/>
                                            </p:tgtEl>
                                            <p:attrNameLst>
                                              <p:attrName>ppt_x</p:attrName>
                                            </p:attrNameLst>
                                          </p:cBhvr>
                                          <p:tavLst>
                                            <p:tav tm="0">
                                              <p:val>
                                                <p:strVal val="#ppt_x"/>
                                              </p:val>
                                            </p:tav>
                                            <p:tav tm="100000">
                                              <p:val>
                                                <p:strVal val="#ppt_x"/>
                                              </p:val>
                                            </p:tav>
                                          </p:tavLst>
                                        </p:anim>
                                        <p:anim calcmode="lin" valueType="num">
                                          <p:cBhvr>
                                            <p:cTn id="78" dur="1000" fill="hold"/>
                                            <p:tgtEl>
                                              <p:spTgt spid="41"/>
                                            </p:tgtEl>
                                            <p:attrNameLst>
                                              <p:attrName>ppt_y</p:attrName>
                                            </p:attrNameLst>
                                          </p:cBhvr>
                                          <p:tavLst>
                                            <p:tav tm="0">
                                              <p:val>
                                                <p:strVal val="#ppt_y-.1"/>
                                              </p:val>
                                            </p:tav>
                                            <p:tav tm="100000">
                                              <p:val>
                                                <p:strVal val="#ppt_y"/>
                                              </p:val>
                                            </p:tav>
                                          </p:tavLst>
                                        </p:anim>
                                      </p:childTnLst>
                                    </p:cTn>
                                  </p:par>
                                </p:childTnLst>
                              </p:cTn>
                            </p:par>
                            <p:par>
                              <p:cTn id="79" fill="hold">
                                <p:stCondLst>
                                  <p:cond delay="5950"/>
                                </p:stCondLst>
                                <p:childTnLst>
                                  <p:par>
                                    <p:cTn id="80" presetID="42" presetClass="entr" presetSubtype="0" fill="hold" grpId="0" nodeType="after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1000"/>
                                            <p:tgtEl>
                                              <p:spTgt spid="43"/>
                                            </p:tgtEl>
                                          </p:cBhvr>
                                        </p:animEffect>
                                        <p:anim calcmode="lin" valueType="num">
                                          <p:cBhvr>
                                            <p:cTn id="83" dur="1000" fill="hold"/>
                                            <p:tgtEl>
                                              <p:spTgt spid="43"/>
                                            </p:tgtEl>
                                            <p:attrNameLst>
                                              <p:attrName>ppt_x</p:attrName>
                                            </p:attrNameLst>
                                          </p:cBhvr>
                                          <p:tavLst>
                                            <p:tav tm="0">
                                              <p:val>
                                                <p:strVal val="#ppt_x"/>
                                              </p:val>
                                            </p:tav>
                                            <p:tav tm="100000">
                                              <p:val>
                                                <p:strVal val="#ppt_x"/>
                                              </p:val>
                                            </p:tav>
                                          </p:tavLst>
                                        </p:anim>
                                        <p:anim calcmode="lin" valueType="num">
                                          <p:cBhvr>
                                            <p:cTn id="84" dur="1000" fill="hold"/>
                                            <p:tgtEl>
                                              <p:spTgt spid="43"/>
                                            </p:tgtEl>
                                            <p:attrNameLst>
                                              <p:attrName>ppt_y</p:attrName>
                                            </p:attrNameLst>
                                          </p:cBhvr>
                                          <p:tavLst>
                                            <p:tav tm="0">
                                              <p:val>
                                                <p:strVal val="#ppt_y+.1"/>
                                              </p:val>
                                            </p:tav>
                                            <p:tav tm="100000">
                                              <p:val>
                                                <p:strVal val="#ppt_y"/>
                                              </p:val>
                                            </p:tav>
                                          </p:tavLst>
                                        </p:anim>
                                      </p:childTnLst>
                                    </p:cTn>
                                  </p:par>
                                </p:childTnLst>
                              </p:cTn>
                            </p:par>
                            <p:par>
                              <p:cTn id="85" fill="hold">
                                <p:stCondLst>
                                  <p:cond delay="6950"/>
                                </p:stCondLst>
                                <p:childTnLst>
                                  <p:par>
                                    <p:cTn id="86" presetID="47" presetClass="entr" presetSubtype="0" fill="hold" grpId="0" nodeType="after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fade">
                                          <p:cBhvr>
                                            <p:cTn id="88" dur="1000"/>
                                            <p:tgtEl>
                                              <p:spTgt spid="42"/>
                                            </p:tgtEl>
                                          </p:cBhvr>
                                        </p:animEffect>
                                        <p:anim calcmode="lin" valueType="num">
                                          <p:cBhvr>
                                            <p:cTn id="89" dur="1000" fill="hold"/>
                                            <p:tgtEl>
                                              <p:spTgt spid="42"/>
                                            </p:tgtEl>
                                            <p:attrNameLst>
                                              <p:attrName>ppt_x</p:attrName>
                                            </p:attrNameLst>
                                          </p:cBhvr>
                                          <p:tavLst>
                                            <p:tav tm="0">
                                              <p:val>
                                                <p:strVal val="#ppt_x"/>
                                              </p:val>
                                            </p:tav>
                                            <p:tav tm="100000">
                                              <p:val>
                                                <p:strVal val="#ppt_x"/>
                                              </p:val>
                                            </p:tav>
                                          </p:tavLst>
                                        </p:anim>
                                        <p:anim calcmode="lin" valueType="num">
                                          <p:cBhvr>
                                            <p:cTn id="90" dur="1000" fill="hold"/>
                                            <p:tgtEl>
                                              <p:spTgt spid="42"/>
                                            </p:tgtEl>
                                            <p:attrNameLst>
                                              <p:attrName>ppt_y</p:attrName>
                                            </p:attrNameLst>
                                          </p:cBhvr>
                                          <p:tavLst>
                                            <p:tav tm="0">
                                              <p:val>
                                                <p:strVal val="#ppt_y-.1"/>
                                              </p:val>
                                            </p:tav>
                                            <p:tav tm="100000">
                                              <p:val>
                                                <p:strVal val="#ppt_y"/>
                                              </p:val>
                                            </p:tav>
                                          </p:tavLst>
                                        </p:anim>
                                      </p:childTnLst>
                                    </p:cTn>
                                  </p:par>
                                </p:childTnLst>
                              </p:cTn>
                            </p:par>
                            <p:par>
                              <p:cTn id="91" fill="hold">
                                <p:stCondLst>
                                  <p:cond delay="7950"/>
                                </p:stCondLst>
                                <p:childTnLst>
                                  <p:par>
                                    <p:cTn id="92" presetID="42" presetClass="entr" presetSubtype="0" fill="hold" grpId="0" nodeType="after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fade">
                                          <p:cBhvr>
                                            <p:cTn id="94" dur="1000"/>
                                            <p:tgtEl>
                                              <p:spTgt spid="44"/>
                                            </p:tgtEl>
                                          </p:cBhvr>
                                        </p:animEffect>
                                        <p:anim calcmode="lin" valueType="num">
                                          <p:cBhvr>
                                            <p:cTn id="95" dur="1000" fill="hold"/>
                                            <p:tgtEl>
                                              <p:spTgt spid="44"/>
                                            </p:tgtEl>
                                            <p:attrNameLst>
                                              <p:attrName>ppt_x</p:attrName>
                                            </p:attrNameLst>
                                          </p:cBhvr>
                                          <p:tavLst>
                                            <p:tav tm="0">
                                              <p:val>
                                                <p:strVal val="#ppt_x"/>
                                              </p:val>
                                            </p:tav>
                                            <p:tav tm="100000">
                                              <p:val>
                                                <p:strVal val="#ppt_x"/>
                                              </p:val>
                                            </p:tav>
                                          </p:tavLst>
                                        </p:anim>
                                        <p:anim calcmode="lin" valueType="num">
                                          <p:cBhvr>
                                            <p:cTn id="96"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nimBg="1"/>
          <p:bldP spid="6148" grpId="0" animBg="1"/>
          <p:bldP spid="6149" grpId="0" animBg="1"/>
          <p:bldP spid="6150" grpId="0" animBg="1"/>
          <p:bldP spid="6166" grpId="0"/>
          <p:bldP spid="6167" grpId="0"/>
          <p:bldP spid="6168" grpId="0"/>
          <p:bldP spid="6169" grpId="0"/>
          <p:bldP spid="6174" grpId="0"/>
          <p:bldP spid="6175" grpId="0"/>
          <p:bldP spid="6176" grpId="0"/>
          <p:bldP spid="6177" grpId="0"/>
          <p:bldP spid="41" grpId="0"/>
          <p:bldP spid="42" grpId="0"/>
          <p:bldP spid="43" grpId="0"/>
          <p:bldP spid="44"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6147"/>
                                            </p:tgtEl>
                                            <p:attrNameLst>
                                              <p:attrName>style.visibility</p:attrName>
                                            </p:attrNameLst>
                                          </p:cBhvr>
                                          <p:to>
                                            <p:strVal val="visible"/>
                                          </p:to>
                                        </p:set>
                                        <p:anim calcmode="lin" valueType="num">
                                          <p:cBhvr additive="base">
                                            <p:cTn id="11" dur="750" fill="hold"/>
                                            <p:tgtEl>
                                              <p:spTgt spid="6147"/>
                                            </p:tgtEl>
                                            <p:attrNameLst>
                                              <p:attrName>ppt_x</p:attrName>
                                            </p:attrNameLst>
                                          </p:cBhvr>
                                          <p:tavLst>
                                            <p:tav tm="0">
                                              <p:val>
                                                <p:strVal val="1+#ppt_w/2"/>
                                              </p:val>
                                            </p:tav>
                                            <p:tav tm="100000">
                                              <p:val>
                                                <p:strVal val="#ppt_x"/>
                                              </p:val>
                                            </p:tav>
                                          </p:tavLst>
                                        </p:anim>
                                        <p:anim calcmode="lin" valueType="num">
                                          <p:cBhvr additive="base">
                                            <p:cTn id="12" dur="750" fill="hold"/>
                                            <p:tgtEl>
                                              <p:spTgt spid="614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00"/>
                                      </p:stCondLst>
                                      <p:childTnLst>
                                        <p:set>
                                          <p:cBhvr>
                                            <p:cTn id="14" dur="1" fill="hold">
                                              <p:stCondLst>
                                                <p:cond delay="0"/>
                                              </p:stCondLst>
                                            </p:cTn>
                                            <p:tgtEl>
                                              <p:spTgt spid="6163"/>
                                            </p:tgtEl>
                                            <p:attrNameLst>
                                              <p:attrName>style.visibility</p:attrName>
                                            </p:attrNameLst>
                                          </p:cBhvr>
                                          <p:to>
                                            <p:strVal val="visible"/>
                                          </p:to>
                                        </p:set>
                                        <p:anim calcmode="lin" valueType="num">
                                          <p:cBhvr additive="base">
                                            <p:cTn id="15" dur="750" fill="hold"/>
                                            <p:tgtEl>
                                              <p:spTgt spid="6163"/>
                                            </p:tgtEl>
                                            <p:attrNameLst>
                                              <p:attrName>ppt_x</p:attrName>
                                            </p:attrNameLst>
                                          </p:cBhvr>
                                          <p:tavLst>
                                            <p:tav tm="0">
                                              <p:val>
                                                <p:strVal val="1+#ppt_w/2"/>
                                              </p:val>
                                            </p:tav>
                                            <p:tav tm="100000">
                                              <p:val>
                                                <p:strVal val="#ppt_x"/>
                                              </p:val>
                                            </p:tav>
                                          </p:tavLst>
                                        </p:anim>
                                        <p:anim calcmode="lin" valueType="num">
                                          <p:cBhvr additive="base">
                                            <p:cTn id="16" dur="750" fill="hold"/>
                                            <p:tgtEl>
                                              <p:spTgt spid="6163"/>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300"/>
                                      </p:stCondLst>
                                      <p:childTnLst>
                                        <p:set>
                                          <p:cBhvr>
                                            <p:cTn id="18" dur="1" fill="hold">
                                              <p:stCondLst>
                                                <p:cond delay="0"/>
                                              </p:stCondLst>
                                            </p:cTn>
                                            <p:tgtEl>
                                              <p:spTgt spid="6166"/>
                                            </p:tgtEl>
                                            <p:attrNameLst>
                                              <p:attrName>style.visibility</p:attrName>
                                            </p:attrNameLst>
                                          </p:cBhvr>
                                          <p:to>
                                            <p:strVal val="visible"/>
                                          </p:to>
                                        </p:set>
                                        <p:anim calcmode="lin" valueType="num">
                                          <p:cBhvr additive="base">
                                            <p:cTn id="19" dur="750" fill="hold"/>
                                            <p:tgtEl>
                                              <p:spTgt spid="6166"/>
                                            </p:tgtEl>
                                            <p:attrNameLst>
                                              <p:attrName>ppt_x</p:attrName>
                                            </p:attrNameLst>
                                          </p:cBhvr>
                                          <p:tavLst>
                                            <p:tav tm="0">
                                              <p:val>
                                                <p:strVal val="1+#ppt_w/2"/>
                                              </p:val>
                                            </p:tav>
                                            <p:tav tm="100000">
                                              <p:val>
                                                <p:strVal val="#ppt_x"/>
                                              </p:val>
                                            </p:tav>
                                          </p:tavLst>
                                        </p:anim>
                                        <p:anim calcmode="lin" valueType="num">
                                          <p:cBhvr additive="base">
                                            <p:cTn id="20" dur="750" fill="hold"/>
                                            <p:tgtEl>
                                              <p:spTgt spid="6166"/>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400"/>
                                      </p:stCondLst>
                                      <p:childTnLst>
                                        <p:set>
                                          <p:cBhvr>
                                            <p:cTn id="22" dur="1" fill="hold">
                                              <p:stCondLst>
                                                <p:cond delay="0"/>
                                              </p:stCondLst>
                                            </p:cTn>
                                            <p:tgtEl>
                                              <p:spTgt spid="6174"/>
                                            </p:tgtEl>
                                            <p:attrNameLst>
                                              <p:attrName>style.visibility</p:attrName>
                                            </p:attrNameLst>
                                          </p:cBhvr>
                                          <p:to>
                                            <p:strVal val="visible"/>
                                          </p:to>
                                        </p:set>
                                        <p:anim calcmode="lin" valueType="num">
                                          <p:cBhvr additive="base">
                                            <p:cTn id="23" dur="750" fill="hold"/>
                                            <p:tgtEl>
                                              <p:spTgt spid="6174"/>
                                            </p:tgtEl>
                                            <p:attrNameLst>
                                              <p:attrName>ppt_x</p:attrName>
                                            </p:attrNameLst>
                                          </p:cBhvr>
                                          <p:tavLst>
                                            <p:tav tm="0">
                                              <p:val>
                                                <p:strVal val="1+#ppt_w/2"/>
                                              </p:val>
                                            </p:tav>
                                            <p:tav tm="100000">
                                              <p:val>
                                                <p:strVal val="#ppt_x"/>
                                              </p:val>
                                            </p:tav>
                                          </p:tavLst>
                                        </p:anim>
                                        <p:anim calcmode="lin" valueType="num">
                                          <p:cBhvr additive="base">
                                            <p:cTn id="24" dur="750" fill="hold"/>
                                            <p:tgtEl>
                                              <p:spTgt spid="617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100"/>
                                      </p:stCondLst>
                                      <p:childTnLst>
                                        <p:set>
                                          <p:cBhvr>
                                            <p:cTn id="26" dur="1" fill="hold">
                                              <p:stCondLst>
                                                <p:cond delay="0"/>
                                              </p:stCondLst>
                                            </p:cTn>
                                            <p:tgtEl>
                                              <p:spTgt spid="6176"/>
                                            </p:tgtEl>
                                            <p:attrNameLst>
                                              <p:attrName>style.visibility</p:attrName>
                                            </p:attrNameLst>
                                          </p:cBhvr>
                                          <p:to>
                                            <p:strVal val="visible"/>
                                          </p:to>
                                        </p:set>
                                        <p:anim calcmode="lin" valueType="num">
                                          <p:cBhvr additive="base">
                                            <p:cTn id="27" dur="750" fill="hold"/>
                                            <p:tgtEl>
                                              <p:spTgt spid="6176"/>
                                            </p:tgtEl>
                                            <p:attrNameLst>
                                              <p:attrName>ppt_x</p:attrName>
                                            </p:attrNameLst>
                                          </p:cBhvr>
                                          <p:tavLst>
                                            <p:tav tm="0">
                                              <p:val>
                                                <p:strVal val="1+#ppt_w/2"/>
                                              </p:val>
                                            </p:tav>
                                            <p:tav tm="100000">
                                              <p:val>
                                                <p:strVal val="#ppt_x"/>
                                              </p:val>
                                            </p:tav>
                                          </p:tavLst>
                                        </p:anim>
                                        <p:anim calcmode="lin" valueType="num">
                                          <p:cBhvr additive="base">
                                            <p:cTn id="28" dur="750" fill="hold"/>
                                            <p:tgtEl>
                                              <p:spTgt spid="6176"/>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1200"/>
                                      </p:stCondLst>
                                      <p:childTnLst>
                                        <p:set>
                                          <p:cBhvr>
                                            <p:cTn id="30" dur="1" fill="hold">
                                              <p:stCondLst>
                                                <p:cond delay="0"/>
                                              </p:stCondLst>
                                            </p:cTn>
                                            <p:tgtEl>
                                              <p:spTgt spid="6148"/>
                                            </p:tgtEl>
                                            <p:attrNameLst>
                                              <p:attrName>style.visibility</p:attrName>
                                            </p:attrNameLst>
                                          </p:cBhvr>
                                          <p:to>
                                            <p:strVal val="visible"/>
                                          </p:to>
                                        </p:set>
                                        <p:anim calcmode="lin" valueType="num">
                                          <p:cBhvr additive="base">
                                            <p:cTn id="31" dur="750" fill="hold"/>
                                            <p:tgtEl>
                                              <p:spTgt spid="6148"/>
                                            </p:tgtEl>
                                            <p:attrNameLst>
                                              <p:attrName>ppt_x</p:attrName>
                                            </p:attrNameLst>
                                          </p:cBhvr>
                                          <p:tavLst>
                                            <p:tav tm="0">
                                              <p:val>
                                                <p:strVal val="1+#ppt_w/2"/>
                                              </p:val>
                                            </p:tav>
                                            <p:tav tm="100000">
                                              <p:val>
                                                <p:strVal val="#ppt_x"/>
                                              </p:val>
                                            </p:tav>
                                          </p:tavLst>
                                        </p:anim>
                                        <p:anim calcmode="lin" valueType="num">
                                          <p:cBhvr additive="base">
                                            <p:cTn id="32" dur="750" fill="hold"/>
                                            <p:tgtEl>
                                              <p:spTgt spid="6148"/>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1300"/>
                                      </p:stCondLst>
                                      <p:childTnLst>
                                        <p:set>
                                          <p:cBhvr>
                                            <p:cTn id="34" dur="1" fill="hold">
                                              <p:stCondLst>
                                                <p:cond delay="0"/>
                                              </p:stCondLst>
                                            </p:cTn>
                                            <p:tgtEl>
                                              <p:spTgt spid="6159"/>
                                            </p:tgtEl>
                                            <p:attrNameLst>
                                              <p:attrName>style.visibility</p:attrName>
                                            </p:attrNameLst>
                                          </p:cBhvr>
                                          <p:to>
                                            <p:strVal val="visible"/>
                                          </p:to>
                                        </p:set>
                                        <p:anim calcmode="lin" valueType="num">
                                          <p:cBhvr additive="base">
                                            <p:cTn id="35" dur="750" fill="hold"/>
                                            <p:tgtEl>
                                              <p:spTgt spid="6159"/>
                                            </p:tgtEl>
                                            <p:attrNameLst>
                                              <p:attrName>ppt_x</p:attrName>
                                            </p:attrNameLst>
                                          </p:cBhvr>
                                          <p:tavLst>
                                            <p:tav tm="0">
                                              <p:val>
                                                <p:strVal val="1+#ppt_w/2"/>
                                              </p:val>
                                            </p:tav>
                                            <p:tav tm="100000">
                                              <p:val>
                                                <p:strVal val="#ppt_x"/>
                                              </p:val>
                                            </p:tav>
                                          </p:tavLst>
                                        </p:anim>
                                        <p:anim calcmode="lin" valueType="num">
                                          <p:cBhvr additive="base">
                                            <p:cTn id="36" dur="750" fill="hold"/>
                                            <p:tgtEl>
                                              <p:spTgt spid="6159"/>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1400"/>
                                      </p:stCondLst>
                                      <p:childTnLst>
                                        <p:set>
                                          <p:cBhvr>
                                            <p:cTn id="38" dur="1" fill="hold">
                                              <p:stCondLst>
                                                <p:cond delay="0"/>
                                              </p:stCondLst>
                                            </p:cTn>
                                            <p:tgtEl>
                                              <p:spTgt spid="6167"/>
                                            </p:tgtEl>
                                            <p:attrNameLst>
                                              <p:attrName>style.visibility</p:attrName>
                                            </p:attrNameLst>
                                          </p:cBhvr>
                                          <p:to>
                                            <p:strVal val="visible"/>
                                          </p:to>
                                        </p:set>
                                        <p:anim calcmode="lin" valueType="num">
                                          <p:cBhvr additive="base">
                                            <p:cTn id="39" dur="750" fill="hold"/>
                                            <p:tgtEl>
                                              <p:spTgt spid="6167"/>
                                            </p:tgtEl>
                                            <p:attrNameLst>
                                              <p:attrName>ppt_x</p:attrName>
                                            </p:attrNameLst>
                                          </p:cBhvr>
                                          <p:tavLst>
                                            <p:tav tm="0">
                                              <p:val>
                                                <p:strVal val="1+#ppt_w/2"/>
                                              </p:val>
                                            </p:tav>
                                            <p:tav tm="100000">
                                              <p:val>
                                                <p:strVal val="#ppt_x"/>
                                              </p:val>
                                            </p:tav>
                                          </p:tavLst>
                                        </p:anim>
                                        <p:anim calcmode="lin" valueType="num">
                                          <p:cBhvr additive="base">
                                            <p:cTn id="40" dur="750" fill="hold"/>
                                            <p:tgtEl>
                                              <p:spTgt spid="6167"/>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2400"/>
                                      </p:stCondLst>
                                      <p:childTnLst>
                                        <p:set>
                                          <p:cBhvr>
                                            <p:cTn id="42" dur="1" fill="hold">
                                              <p:stCondLst>
                                                <p:cond delay="0"/>
                                              </p:stCondLst>
                                            </p:cTn>
                                            <p:tgtEl>
                                              <p:spTgt spid="6149"/>
                                            </p:tgtEl>
                                            <p:attrNameLst>
                                              <p:attrName>style.visibility</p:attrName>
                                            </p:attrNameLst>
                                          </p:cBhvr>
                                          <p:to>
                                            <p:strVal val="visible"/>
                                          </p:to>
                                        </p:set>
                                        <p:anim calcmode="lin" valueType="num">
                                          <p:cBhvr additive="base">
                                            <p:cTn id="43" dur="750" fill="hold"/>
                                            <p:tgtEl>
                                              <p:spTgt spid="6149"/>
                                            </p:tgtEl>
                                            <p:attrNameLst>
                                              <p:attrName>ppt_x</p:attrName>
                                            </p:attrNameLst>
                                          </p:cBhvr>
                                          <p:tavLst>
                                            <p:tav tm="0">
                                              <p:val>
                                                <p:strVal val="1+#ppt_w/2"/>
                                              </p:val>
                                            </p:tav>
                                            <p:tav tm="100000">
                                              <p:val>
                                                <p:strVal val="#ppt_x"/>
                                              </p:val>
                                            </p:tav>
                                          </p:tavLst>
                                        </p:anim>
                                        <p:anim calcmode="lin" valueType="num">
                                          <p:cBhvr additive="base">
                                            <p:cTn id="44" dur="750" fill="hold"/>
                                            <p:tgtEl>
                                              <p:spTgt spid="6149"/>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2500"/>
                                      </p:stCondLst>
                                      <p:childTnLst>
                                        <p:set>
                                          <p:cBhvr>
                                            <p:cTn id="46" dur="1" fill="hold">
                                              <p:stCondLst>
                                                <p:cond delay="0"/>
                                              </p:stCondLst>
                                            </p:cTn>
                                            <p:tgtEl>
                                              <p:spTgt spid="6151"/>
                                            </p:tgtEl>
                                            <p:attrNameLst>
                                              <p:attrName>style.visibility</p:attrName>
                                            </p:attrNameLst>
                                          </p:cBhvr>
                                          <p:to>
                                            <p:strVal val="visible"/>
                                          </p:to>
                                        </p:set>
                                        <p:anim calcmode="lin" valueType="num">
                                          <p:cBhvr additive="base">
                                            <p:cTn id="47" dur="750" fill="hold"/>
                                            <p:tgtEl>
                                              <p:spTgt spid="6151"/>
                                            </p:tgtEl>
                                            <p:attrNameLst>
                                              <p:attrName>ppt_x</p:attrName>
                                            </p:attrNameLst>
                                          </p:cBhvr>
                                          <p:tavLst>
                                            <p:tav tm="0">
                                              <p:val>
                                                <p:strVal val="1+#ppt_w/2"/>
                                              </p:val>
                                            </p:tav>
                                            <p:tav tm="100000">
                                              <p:val>
                                                <p:strVal val="#ppt_x"/>
                                              </p:val>
                                            </p:tav>
                                          </p:tavLst>
                                        </p:anim>
                                        <p:anim calcmode="lin" valueType="num">
                                          <p:cBhvr additive="base">
                                            <p:cTn id="48" dur="750" fill="hold"/>
                                            <p:tgtEl>
                                              <p:spTgt spid="6151"/>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2600"/>
                                      </p:stCondLst>
                                      <p:childTnLst>
                                        <p:set>
                                          <p:cBhvr>
                                            <p:cTn id="50" dur="1" fill="hold">
                                              <p:stCondLst>
                                                <p:cond delay="0"/>
                                              </p:stCondLst>
                                            </p:cTn>
                                            <p:tgtEl>
                                              <p:spTgt spid="6168"/>
                                            </p:tgtEl>
                                            <p:attrNameLst>
                                              <p:attrName>style.visibility</p:attrName>
                                            </p:attrNameLst>
                                          </p:cBhvr>
                                          <p:to>
                                            <p:strVal val="visible"/>
                                          </p:to>
                                        </p:set>
                                        <p:anim calcmode="lin" valueType="num">
                                          <p:cBhvr additive="base">
                                            <p:cTn id="51" dur="750" fill="hold"/>
                                            <p:tgtEl>
                                              <p:spTgt spid="6168"/>
                                            </p:tgtEl>
                                            <p:attrNameLst>
                                              <p:attrName>ppt_x</p:attrName>
                                            </p:attrNameLst>
                                          </p:cBhvr>
                                          <p:tavLst>
                                            <p:tav tm="0">
                                              <p:val>
                                                <p:strVal val="1+#ppt_w/2"/>
                                              </p:val>
                                            </p:tav>
                                            <p:tav tm="100000">
                                              <p:val>
                                                <p:strVal val="#ppt_x"/>
                                              </p:val>
                                            </p:tav>
                                          </p:tavLst>
                                        </p:anim>
                                        <p:anim calcmode="lin" valueType="num">
                                          <p:cBhvr additive="base">
                                            <p:cTn id="52" dur="750" fill="hold"/>
                                            <p:tgtEl>
                                              <p:spTgt spid="6168"/>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2700"/>
                                      </p:stCondLst>
                                      <p:childTnLst>
                                        <p:set>
                                          <p:cBhvr>
                                            <p:cTn id="54" dur="1" fill="hold">
                                              <p:stCondLst>
                                                <p:cond delay="0"/>
                                              </p:stCondLst>
                                            </p:cTn>
                                            <p:tgtEl>
                                              <p:spTgt spid="6175"/>
                                            </p:tgtEl>
                                            <p:attrNameLst>
                                              <p:attrName>style.visibility</p:attrName>
                                            </p:attrNameLst>
                                          </p:cBhvr>
                                          <p:to>
                                            <p:strVal val="visible"/>
                                          </p:to>
                                        </p:set>
                                        <p:anim calcmode="lin" valueType="num">
                                          <p:cBhvr additive="base">
                                            <p:cTn id="55" dur="750" fill="hold"/>
                                            <p:tgtEl>
                                              <p:spTgt spid="6175"/>
                                            </p:tgtEl>
                                            <p:attrNameLst>
                                              <p:attrName>ppt_x</p:attrName>
                                            </p:attrNameLst>
                                          </p:cBhvr>
                                          <p:tavLst>
                                            <p:tav tm="0">
                                              <p:val>
                                                <p:strVal val="1+#ppt_w/2"/>
                                              </p:val>
                                            </p:tav>
                                            <p:tav tm="100000">
                                              <p:val>
                                                <p:strVal val="#ppt_x"/>
                                              </p:val>
                                            </p:tav>
                                          </p:tavLst>
                                        </p:anim>
                                        <p:anim calcmode="lin" valueType="num">
                                          <p:cBhvr additive="base">
                                            <p:cTn id="56" dur="750" fill="hold"/>
                                            <p:tgtEl>
                                              <p:spTgt spid="6175"/>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3400"/>
                                      </p:stCondLst>
                                      <p:childTnLst>
                                        <p:set>
                                          <p:cBhvr>
                                            <p:cTn id="58" dur="1" fill="hold">
                                              <p:stCondLst>
                                                <p:cond delay="0"/>
                                              </p:stCondLst>
                                            </p:cTn>
                                            <p:tgtEl>
                                              <p:spTgt spid="6177"/>
                                            </p:tgtEl>
                                            <p:attrNameLst>
                                              <p:attrName>style.visibility</p:attrName>
                                            </p:attrNameLst>
                                          </p:cBhvr>
                                          <p:to>
                                            <p:strVal val="visible"/>
                                          </p:to>
                                        </p:set>
                                        <p:anim calcmode="lin" valueType="num">
                                          <p:cBhvr additive="base">
                                            <p:cTn id="59" dur="750" fill="hold"/>
                                            <p:tgtEl>
                                              <p:spTgt spid="6177"/>
                                            </p:tgtEl>
                                            <p:attrNameLst>
                                              <p:attrName>ppt_x</p:attrName>
                                            </p:attrNameLst>
                                          </p:cBhvr>
                                          <p:tavLst>
                                            <p:tav tm="0">
                                              <p:val>
                                                <p:strVal val="1+#ppt_w/2"/>
                                              </p:val>
                                            </p:tav>
                                            <p:tav tm="100000">
                                              <p:val>
                                                <p:strVal val="#ppt_x"/>
                                              </p:val>
                                            </p:tav>
                                          </p:tavLst>
                                        </p:anim>
                                        <p:anim calcmode="lin" valueType="num">
                                          <p:cBhvr additive="base">
                                            <p:cTn id="60" dur="750" fill="hold"/>
                                            <p:tgtEl>
                                              <p:spTgt spid="6177"/>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3500"/>
                                      </p:stCondLst>
                                      <p:childTnLst>
                                        <p:set>
                                          <p:cBhvr>
                                            <p:cTn id="62" dur="1" fill="hold">
                                              <p:stCondLst>
                                                <p:cond delay="0"/>
                                              </p:stCondLst>
                                            </p:cTn>
                                            <p:tgtEl>
                                              <p:spTgt spid="6150"/>
                                            </p:tgtEl>
                                            <p:attrNameLst>
                                              <p:attrName>style.visibility</p:attrName>
                                            </p:attrNameLst>
                                          </p:cBhvr>
                                          <p:to>
                                            <p:strVal val="visible"/>
                                          </p:to>
                                        </p:set>
                                        <p:anim calcmode="lin" valueType="num">
                                          <p:cBhvr additive="base">
                                            <p:cTn id="63" dur="750" fill="hold"/>
                                            <p:tgtEl>
                                              <p:spTgt spid="6150"/>
                                            </p:tgtEl>
                                            <p:attrNameLst>
                                              <p:attrName>ppt_x</p:attrName>
                                            </p:attrNameLst>
                                          </p:cBhvr>
                                          <p:tavLst>
                                            <p:tav tm="0">
                                              <p:val>
                                                <p:strVal val="1+#ppt_w/2"/>
                                              </p:val>
                                            </p:tav>
                                            <p:tav tm="100000">
                                              <p:val>
                                                <p:strVal val="#ppt_x"/>
                                              </p:val>
                                            </p:tav>
                                          </p:tavLst>
                                        </p:anim>
                                        <p:anim calcmode="lin" valueType="num">
                                          <p:cBhvr additive="base">
                                            <p:cTn id="64" dur="750" fill="hold"/>
                                            <p:tgtEl>
                                              <p:spTgt spid="6150"/>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3600"/>
                                      </p:stCondLst>
                                      <p:childTnLst>
                                        <p:set>
                                          <p:cBhvr>
                                            <p:cTn id="66" dur="1" fill="hold">
                                              <p:stCondLst>
                                                <p:cond delay="0"/>
                                              </p:stCondLst>
                                            </p:cTn>
                                            <p:tgtEl>
                                              <p:spTgt spid="6155"/>
                                            </p:tgtEl>
                                            <p:attrNameLst>
                                              <p:attrName>style.visibility</p:attrName>
                                            </p:attrNameLst>
                                          </p:cBhvr>
                                          <p:to>
                                            <p:strVal val="visible"/>
                                          </p:to>
                                        </p:set>
                                        <p:anim calcmode="lin" valueType="num">
                                          <p:cBhvr additive="base">
                                            <p:cTn id="67" dur="750" fill="hold"/>
                                            <p:tgtEl>
                                              <p:spTgt spid="6155"/>
                                            </p:tgtEl>
                                            <p:attrNameLst>
                                              <p:attrName>ppt_x</p:attrName>
                                            </p:attrNameLst>
                                          </p:cBhvr>
                                          <p:tavLst>
                                            <p:tav tm="0">
                                              <p:val>
                                                <p:strVal val="1+#ppt_w/2"/>
                                              </p:val>
                                            </p:tav>
                                            <p:tav tm="100000">
                                              <p:val>
                                                <p:strVal val="#ppt_x"/>
                                              </p:val>
                                            </p:tav>
                                          </p:tavLst>
                                        </p:anim>
                                        <p:anim calcmode="lin" valueType="num">
                                          <p:cBhvr additive="base">
                                            <p:cTn id="68" dur="750" fill="hold"/>
                                            <p:tgtEl>
                                              <p:spTgt spid="6155"/>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3700"/>
                                      </p:stCondLst>
                                      <p:childTnLst>
                                        <p:set>
                                          <p:cBhvr>
                                            <p:cTn id="70" dur="1" fill="hold">
                                              <p:stCondLst>
                                                <p:cond delay="0"/>
                                              </p:stCondLst>
                                            </p:cTn>
                                            <p:tgtEl>
                                              <p:spTgt spid="6169"/>
                                            </p:tgtEl>
                                            <p:attrNameLst>
                                              <p:attrName>style.visibility</p:attrName>
                                            </p:attrNameLst>
                                          </p:cBhvr>
                                          <p:to>
                                            <p:strVal val="visible"/>
                                          </p:to>
                                        </p:set>
                                        <p:anim calcmode="lin" valueType="num">
                                          <p:cBhvr additive="base">
                                            <p:cTn id="71" dur="750" fill="hold"/>
                                            <p:tgtEl>
                                              <p:spTgt spid="6169"/>
                                            </p:tgtEl>
                                            <p:attrNameLst>
                                              <p:attrName>ppt_x</p:attrName>
                                            </p:attrNameLst>
                                          </p:cBhvr>
                                          <p:tavLst>
                                            <p:tav tm="0">
                                              <p:val>
                                                <p:strVal val="1+#ppt_w/2"/>
                                              </p:val>
                                            </p:tav>
                                            <p:tav tm="100000">
                                              <p:val>
                                                <p:strVal val="#ppt_x"/>
                                              </p:val>
                                            </p:tav>
                                          </p:tavLst>
                                        </p:anim>
                                        <p:anim calcmode="lin" valueType="num">
                                          <p:cBhvr additive="base">
                                            <p:cTn id="72" dur="750" fill="hold"/>
                                            <p:tgtEl>
                                              <p:spTgt spid="6169"/>
                                            </p:tgtEl>
                                            <p:attrNameLst>
                                              <p:attrName>ppt_y</p:attrName>
                                            </p:attrNameLst>
                                          </p:cBhvr>
                                          <p:tavLst>
                                            <p:tav tm="0">
                                              <p:val>
                                                <p:strVal val="#ppt_y"/>
                                              </p:val>
                                            </p:tav>
                                            <p:tav tm="100000">
                                              <p:val>
                                                <p:strVal val="#ppt_y"/>
                                              </p:val>
                                            </p:tav>
                                          </p:tavLst>
                                        </p:anim>
                                      </p:childTnLst>
                                    </p:cTn>
                                  </p:par>
                                </p:childTnLst>
                              </p:cTn>
                            </p:par>
                            <p:par>
                              <p:cTn id="73" fill="hold">
                                <p:stCondLst>
                                  <p:cond delay="4950"/>
                                </p:stCondLst>
                                <p:childTnLst>
                                  <p:par>
                                    <p:cTn id="74" presetID="47" presetClass="entr" presetSubtype="0" fill="hold" grpId="0" nodeType="after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1000"/>
                                            <p:tgtEl>
                                              <p:spTgt spid="41"/>
                                            </p:tgtEl>
                                          </p:cBhvr>
                                        </p:animEffect>
                                        <p:anim calcmode="lin" valueType="num">
                                          <p:cBhvr>
                                            <p:cTn id="77" dur="1000" fill="hold"/>
                                            <p:tgtEl>
                                              <p:spTgt spid="41"/>
                                            </p:tgtEl>
                                            <p:attrNameLst>
                                              <p:attrName>ppt_x</p:attrName>
                                            </p:attrNameLst>
                                          </p:cBhvr>
                                          <p:tavLst>
                                            <p:tav tm="0">
                                              <p:val>
                                                <p:strVal val="#ppt_x"/>
                                              </p:val>
                                            </p:tav>
                                            <p:tav tm="100000">
                                              <p:val>
                                                <p:strVal val="#ppt_x"/>
                                              </p:val>
                                            </p:tav>
                                          </p:tavLst>
                                        </p:anim>
                                        <p:anim calcmode="lin" valueType="num">
                                          <p:cBhvr>
                                            <p:cTn id="78" dur="1000" fill="hold"/>
                                            <p:tgtEl>
                                              <p:spTgt spid="41"/>
                                            </p:tgtEl>
                                            <p:attrNameLst>
                                              <p:attrName>ppt_y</p:attrName>
                                            </p:attrNameLst>
                                          </p:cBhvr>
                                          <p:tavLst>
                                            <p:tav tm="0">
                                              <p:val>
                                                <p:strVal val="#ppt_y-.1"/>
                                              </p:val>
                                            </p:tav>
                                            <p:tav tm="100000">
                                              <p:val>
                                                <p:strVal val="#ppt_y"/>
                                              </p:val>
                                            </p:tav>
                                          </p:tavLst>
                                        </p:anim>
                                      </p:childTnLst>
                                    </p:cTn>
                                  </p:par>
                                </p:childTnLst>
                              </p:cTn>
                            </p:par>
                            <p:par>
                              <p:cTn id="79" fill="hold">
                                <p:stCondLst>
                                  <p:cond delay="5950"/>
                                </p:stCondLst>
                                <p:childTnLst>
                                  <p:par>
                                    <p:cTn id="80" presetID="42" presetClass="entr" presetSubtype="0" fill="hold" grpId="0" nodeType="after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1000"/>
                                            <p:tgtEl>
                                              <p:spTgt spid="43"/>
                                            </p:tgtEl>
                                          </p:cBhvr>
                                        </p:animEffect>
                                        <p:anim calcmode="lin" valueType="num">
                                          <p:cBhvr>
                                            <p:cTn id="83" dur="1000" fill="hold"/>
                                            <p:tgtEl>
                                              <p:spTgt spid="43"/>
                                            </p:tgtEl>
                                            <p:attrNameLst>
                                              <p:attrName>ppt_x</p:attrName>
                                            </p:attrNameLst>
                                          </p:cBhvr>
                                          <p:tavLst>
                                            <p:tav tm="0">
                                              <p:val>
                                                <p:strVal val="#ppt_x"/>
                                              </p:val>
                                            </p:tav>
                                            <p:tav tm="100000">
                                              <p:val>
                                                <p:strVal val="#ppt_x"/>
                                              </p:val>
                                            </p:tav>
                                          </p:tavLst>
                                        </p:anim>
                                        <p:anim calcmode="lin" valueType="num">
                                          <p:cBhvr>
                                            <p:cTn id="84" dur="1000" fill="hold"/>
                                            <p:tgtEl>
                                              <p:spTgt spid="43"/>
                                            </p:tgtEl>
                                            <p:attrNameLst>
                                              <p:attrName>ppt_y</p:attrName>
                                            </p:attrNameLst>
                                          </p:cBhvr>
                                          <p:tavLst>
                                            <p:tav tm="0">
                                              <p:val>
                                                <p:strVal val="#ppt_y+.1"/>
                                              </p:val>
                                            </p:tav>
                                            <p:tav tm="100000">
                                              <p:val>
                                                <p:strVal val="#ppt_y"/>
                                              </p:val>
                                            </p:tav>
                                          </p:tavLst>
                                        </p:anim>
                                      </p:childTnLst>
                                    </p:cTn>
                                  </p:par>
                                </p:childTnLst>
                              </p:cTn>
                            </p:par>
                            <p:par>
                              <p:cTn id="85" fill="hold">
                                <p:stCondLst>
                                  <p:cond delay="6950"/>
                                </p:stCondLst>
                                <p:childTnLst>
                                  <p:par>
                                    <p:cTn id="86" presetID="47" presetClass="entr" presetSubtype="0" fill="hold" grpId="0" nodeType="after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fade">
                                          <p:cBhvr>
                                            <p:cTn id="88" dur="1000"/>
                                            <p:tgtEl>
                                              <p:spTgt spid="42"/>
                                            </p:tgtEl>
                                          </p:cBhvr>
                                        </p:animEffect>
                                        <p:anim calcmode="lin" valueType="num">
                                          <p:cBhvr>
                                            <p:cTn id="89" dur="1000" fill="hold"/>
                                            <p:tgtEl>
                                              <p:spTgt spid="42"/>
                                            </p:tgtEl>
                                            <p:attrNameLst>
                                              <p:attrName>ppt_x</p:attrName>
                                            </p:attrNameLst>
                                          </p:cBhvr>
                                          <p:tavLst>
                                            <p:tav tm="0">
                                              <p:val>
                                                <p:strVal val="#ppt_x"/>
                                              </p:val>
                                            </p:tav>
                                            <p:tav tm="100000">
                                              <p:val>
                                                <p:strVal val="#ppt_x"/>
                                              </p:val>
                                            </p:tav>
                                          </p:tavLst>
                                        </p:anim>
                                        <p:anim calcmode="lin" valueType="num">
                                          <p:cBhvr>
                                            <p:cTn id="90" dur="1000" fill="hold"/>
                                            <p:tgtEl>
                                              <p:spTgt spid="42"/>
                                            </p:tgtEl>
                                            <p:attrNameLst>
                                              <p:attrName>ppt_y</p:attrName>
                                            </p:attrNameLst>
                                          </p:cBhvr>
                                          <p:tavLst>
                                            <p:tav tm="0">
                                              <p:val>
                                                <p:strVal val="#ppt_y-.1"/>
                                              </p:val>
                                            </p:tav>
                                            <p:tav tm="100000">
                                              <p:val>
                                                <p:strVal val="#ppt_y"/>
                                              </p:val>
                                            </p:tav>
                                          </p:tavLst>
                                        </p:anim>
                                      </p:childTnLst>
                                    </p:cTn>
                                  </p:par>
                                </p:childTnLst>
                              </p:cTn>
                            </p:par>
                            <p:par>
                              <p:cTn id="91" fill="hold">
                                <p:stCondLst>
                                  <p:cond delay="7950"/>
                                </p:stCondLst>
                                <p:childTnLst>
                                  <p:par>
                                    <p:cTn id="92" presetID="42" presetClass="entr" presetSubtype="0" fill="hold" grpId="0" nodeType="afterEffect">
                                      <p:stCondLst>
                                        <p:cond delay="0"/>
                                      </p:stCondLst>
                                      <p:childTnLst>
                                        <p:set>
                                          <p:cBhvr>
                                            <p:cTn id="93" dur="1" fill="hold">
                                              <p:stCondLst>
                                                <p:cond delay="0"/>
                                              </p:stCondLst>
                                            </p:cTn>
                                            <p:tgtEl>
                                              <p:spTgt spid="44"/>
                                            </p:tgtEl>
                                            <p:attrNameLst>
                                              <p:attrName>style.visibility</p:attrName>
                                            </p:attrNameLst>
                                          </p:cBhvr>
                                          <p:to>
                                            <p:strVal val="visible"/>
                                          </p:to>
                                        </p:set>
                                        <p:animEffect transition="in" filter="fade">
                                          <p:cBhvr>
                                            <p:cTn id="94" dur="1000"/>
                                            <p:tgtEl>
                                              <p:spTgt spid="44"/>
                                            </p:tgtEl>
                                          </p:cBhvr>
                                        </p:animEffect>
                                        <p:anim calcmode="lin" valueType="num">
                                          <p:cBhvr>
                                            <p:cTn id="95" dur="1000" fill="hold"/>
                                            <p:tgtEl>
                                              <p:spTgt spid="44"/>
                                            </p:tgtEl>
                                            <p:attrNameLst>
                                              <p:attrName>ppt_x</p:attrName>
                                            </p:attrNameLst>
                                          </p:cBhvr>
                                          <p:tavLst>
                                            <p:tav tm="0">
                                              <p:val>
                                                <p:strVal val="#ppt_x"/>
                                              </p:val>
                                            </p:tav>
                                            <p:tav tm="100000">
                                              <p:val>
                                                <p:strVal val="#ppt_x"/>
                                              </p:val>
                                            </p:tav>
                                          </p:tavLst>
                                        </p:anim>
                                        <p:anim calcmode="lin" valueType="num">
                                          <p:cBhvr>
                                            <p:cTn id="96"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nimBg="1"/>
          <p:bldP spid="6148" grpId="0" animBg="1"/>
          <p:bldP spid="6149" grpId="0" animBg="1"/>
          <p:bldP spid="6150" grpId="0" animBg="1"/>
          <p:bldP spid="6166" grpId="0"/>
          <p:bldP spid="6167" grpId="0"/>
          <p:bldP spid="6168" grpId="0"/>
          <p:bldP spid="6169" grpId="0"/>
          <p:bldP spid="6174" grpId="0"/>
          <p:bldP spid="6175" grpId="0"/>
          <p:bldP spid="6176" grpId="0"/>
          <p:bldP spid="6177" grpId="0"/>
          <p:bldP spid="41" grpId="0"/>
          <p:bldP spid="42" grpId="0"/>
          <p:bldP spid="43" grpId="0"/>
          <p:bldP spid="44" grpId="0"/>
          <p:bldP spid="33"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个人学习、研究。</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刻录光碟销售。</a:t>
            </a:r>
            <a:endParaRPr lang="zh-CN" altLang="en-GB" sz="1200" kern="0" dirty="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40872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0" y="-12169"/>
            <a:ext cx="10058400" cy="5031330"/>
          </a:xfrm>
          <a:prstGeom prst="rect">
            <a:avLst/>
          </a:prstGeom>
        </p:spPr>
      </p:pic>
      <p:pic>
        <p:nvPicPr>
          <p:cNvPr id="9" name="图片 8"/>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133600" y="1826670"/>
            <a:ext cx="10058400" cy="5031330"/>
          </a:xfrm>
          <a:prstGeom prst="rect">
            <a:avLst/>
          </a:prstGeom>
        </p:spPr>
      </p:pic>
      <p:pic>
        <p:nvPicPr>
          <p:cNvPr id="10" name="图片 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76250" y="-1291"/>
            <a:ext cx="10058400" cy="5031330"/>
          </a:xfrm>
          <a:prstGeom prst="rect">
            <a:avLst/>
          </a:prstGeom>
        </p:spPr>
      </p:pic>
      <p:pic>
        <p:nvPicPr>
          <p:cNvPr id="11" name="图片 10"/>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6200" y="895350"/>
            <a:ext cx="11920251" cy="5962650"/>
          </a:xfrm>
          <a:prstGeom prst="rect">
            <a:avLst/>
          </a:prstGeom>
        </p:spPr>
      </p:pic>
      <p:sp>
        <p:nvSpPr>
          <p:cNvPr id="213" name="MH_Number_1">
            <a:hlinkClick r:id="rId10" action="ppaction://hlinksldjump"/>
          </p:cNvPr>
          <p:cNvSpPr/>
          <p:nvPr>
            <p:custDataLst>
              <p:tags r:id="rId2"/>
            </p:custDataLst>
          </p:nvPr>
        </p:nvSpPr>
        <p:spPr>
          <a:xfrm>
            <a:off x="5397161" y="2186491"/>
            <a:ext cx="1397677" cy="1242509"/>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MH_Entry_1">
            <a:hlinkClick r:id="rId10" action="ppaction://hlinksldjump"/>
          </p:cNvPr>
          <p:cNvSpPr>
            <a:spLocks noChangeArrowheads="1"/>
          </p:cNvSpPr>
          <p:nvPr>
            <p:custDataLst>
              <p:tags r:id="rId3"/>
            </p:custDataLst>
          </p:nvPr>
        </p:nvSpPr>
        <p:spPr bwMode="auto">
          <a:xfrm>
            <a:off x="4145037" y="3575912"/>
            <a:ext cx="3901926"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spcBef>
                <a:spcPct val="0"/>
              </a:spcBef>
              <a:buNone/>
            </a:pPr>
            <a:r>
              <a:rPr lang="zh-CN" altLang="en-US" sz="4267" dirty="0">
                <a:latin typeface="微软雅黑" panose="020B0503020204020204" pitchFamily="34" charset="-122"/>
                <a:ea typeface="微软雅黑" panose="020B0503020204020204" pitchFamily="34" charset="-122"/>
              </a:rPr>
              <a:t>引言</a:t>
            </a:r>
          </a:p>
        </p:txBody>
      </p:sp>
    </p:spTree>
    <p:custDataLst>
      <p:tags r:id="rId1"/>
    </p:custDataLst>
    <p:extLst>
      <p:ext uri="{BB962C8B-B14F-4D97-AF65-F5344CB8AC3E}">
        <p14:creationId xmlns:p14="http://schemas.microsoft.com/office/powerpoint/2010/main" val="133379951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13"/>
          <p:cNvCxnSpPr>
            <a:cxnSpLocks noChangeShapeType="1"/>
          </p:cNvCxnSpPr>
          <p:nvPr/>
        </p:nvCxnSpPr>
        <p:spPr bwMode="auto">
          <a:xfrm>
            <a:off x="4384309" y="1226770"/>
            <a:ext cx="0" cy="5157787"/>
          </a:xfrm>
          <a:prstGeom prst="line">
            <a:avLst/>
          </a:prstGeom>
          <a:noFill/>
          <a:ln w="6350" cmpd="sng">
            <a:solidFill>
              <a:srgbClr val="ED5858"/>
            </a:solidFill>
            <a:round/>
            <a:headEnd/>
            <a:tailEnd/>
          </a:ln>
          <a:extLst>
            <a:ext uri="{909E8E84-426E-40DD-AFC4-6F175D3DCCD1}">
              <a14:hiddenFill xmlns:a14="http://schemas.microsoft.com/office/drawing/2010/main">
                <a:noFill/>
              </a14:hiddenFill>
            </a:ext>
          </a:extLst>
        </p:spPr>
      </p:cxnSp>
      <p:sp>
        <p:nvSpPr>
          <p:cNvPr id="32" name="椭圆 14"/>
          <p:cNvSpPr>
            <a:spLocks noChangeArrowheads="1"/>
          </p:cNvSpPr>
          <p:nvPr/>
        </p:nvSpPr>
        <p:spPr bwMode="auto">
          <a:xfrm>
            <a:off x="4316048" y="2064970"/>
            <a:ext cx="128587" cy="128587"/>
          </a:xfrm>
          <a:prstGeom prst="ellipse">
            <a:avLst/>
          </a:prstGeom>
          <a:solidFill>
            <a:srgbClr val="4F5D70"/>
          </a:solidFill>
          <a:ln>
            <a:noFill/>
          </a:ln>
        </p:spPr>
        <p:txBody>
          <a:bodyPr lIns="91440" tIns="45720" rIns="91440" bIns="45720"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endParaRPr lang="zh-CN" altLang="en-US" sz="2400">
              <a:solidFill>
                <a:srgbClr val="FFFFFF"/>
              </a:solidFill>
            </a:endParaRPr>
          </a:p>
        </p:txBody>
      </p:sp>
      <p:sp>
        <p:nvSpPr>
          <p:cNvPr id="33" name="椭圆 15"/>
          <p:cNvSpPr>
            <a:spLocks noChangeArrowheads="1"/>
          </p:cNvSpPr>
          <p:nvPr/>
        </p:nvSpPr>
        <p:spPr bwMode="auto">
          <a:xfrm>
            <a:off x="4316048" y="3741370"/>
            <a:ext cx="128587" cy="128587"/>
          </a:xfrm>
          <a:prstGeom prst="ellipse">
            <a:avLst/>
          </a:prstGeom>
          <a:solidFill>
            <a:srgbClr val="ED5858"/>
          </a:solidFill>
          <a:ln>
            <a:noFill/>
          </a:ln>
        </p:spPr>
        <p:txBody>
          <a:bodyPr lIns="91440" tIns="45720" rIns="91440" bIns="45720"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endParaRPr lang="zh-CN" altLang="en-US" sz="2400">
              <a:solidFill>
                <a:srgbClr val="FFFFFF"/>
              </a:solidFill>
            </a:endParaRPr>
          </a:p>
        </p:txBody>
      </p:sp>
      <p:sp>
        <p:nvSpPr>
          <p:cNvPr id="34" name="椭圆 16"/>
          <p:cNvSpPr>
            <a:spLocks noChangeArrowheads="1"/>
          </p:cNvSpPr>
          <p:nvPr/>
        </p:nvSpPr>
        <p:spPr bwMode="auto">
          <a:xfrm>
            <a:off x="4316048" y="5419356"/>
            <a:ext cx="128587" cy="128588"/>
          </a:xfrm>
          <a:prstGeom prst="ellipse">
            <a:avLst/>
          </a:prstGeom>
          <a:solidFill>
            <a:srgbClr val="4F5D70"/>
          </a:solidFill>
          <a:ln>
            <a:noFill/>
          </a:ln>
        </p:spPr>
        <p:txBody>
          <a:bodyPr lIns="91440" tIns="45720" rIns="91440" bIns="45720"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endParaRPr lang="zh-CN" altLang="en-US" sz="2400">
              <a:solidFill>
                <a:srgbClr val="FFFFFF"/>
              </a:solidFill>
            </a:endParaRPr>
          </a:p>
        </p:txBody>
      </p:sp>
      <p:grpSp>
        <p:nvGrpSpPr>
          <p:cNvPr id="35" name="组合 5"/>
          <p:cNvGrpSpPr>
            <a:grpSpLocks/>
          </p:cNvGrpSpPr>
          <p:nvPr/>
        </p:nvGrpSpPr>
        <p:grpSpPr bwMode="auto">
          <a:xfrm>
            <a:off x="2638059" y="1491882"/>
            <a:ext cx="1276351" cy="1274763"/>
            <a:chOff x="0" y="0"/>
            <a:chExt cx="1275488" cy="1275488"/>
          </a:xfrm>
        </p:grpSpPr>
        <p:sp>
          <p:nvSpPr>
            <p:cNvPr id="36" name="泪滴形 7"/>
            <p:cNvSpPr>
              <a:spLocks/>
            </p:cNvSpPr>
            <p:nvPr/>
          </p:nvSpPr>
          <p:spPr bwMode="auto">
            <a:xfrm rot="2700000">
              <a:off x="0" y="0"/>
              <a:ext cx="1275488" cy="1275488"/>
            </a:xfrm>
            <a:custGeom>
              <a:avLst/>
              <a:gdLst>
                <a:gd name="T0" fmla="*/ 0 w 1275488"/>
                <a:gd name="T1" fmla="*/ 637744 h 1275488"/>
                <a:gd name="T2" fmla="*/ 637744 w 1275488"/>
                <a:gd name="T3" fmla="*/ 0 h 1275488"/>
                <a:gd name="T4" fmla="*/ 1275488 w 1275488"/>
                <a:gd name="T5" fmla="*/ 0 h 1275488"/>
                <a:gd name="T6" fmla="*/ 1275488 w 1275488"/>
                <a:gd name="T7" fmla="*/ 637744 h 1275488"/>
                <a:gd name="T8" fmla="*/ 637744 w 1275488"/>
                <a:gd name="T9" fmla="*/ 1275488 h 1275488"/>
                <a:gd name="T10" fmla="*/ 0 w 1275488"/>
                <a:gd name="T11" fmla="*/ 637744 h 1275488"/>
              </a:gdLst>
              <a:ahLst/>
              <a:cxnLst>
                <a:cxn ang="0">
                  <a:pos x="T0" y="T1"/>
                </a:cxn>
                <a:cxn ang="0">
                  <a:pos x="T2" y="T3"/>
                </a:cxn>
                <a:cxn ang="0">
                  <a:pos x="T4" y="T5"/>
                </a:cxn>
                <a:cxn ang="0">
                  <a:pos x="T6" y="T7"/>
                </a:cxn>
                <a:cxn ang="0">
                  <a:pos x="T8" y="T9"/>
                </a:cxn>
                <a:cxn ang="0">
                  <a:pos x="T10" y="T11"/>
                </a:cxn>
              </a:cxnLst>
              <a:rect l="0" t="0" r="r" b="b"/>
              <a:pathLst>
                <a:path w="1275488" h="1275488">
                  <a:moveTo>
                    <a:pt x="0" y="637744"/>
                  </a:moveTo>
                  <a:cubicBezTo>
                    <a:pt x="0" y="285528"/>
                    <a:pt x="285528" y="0"/>
                    <a:pt x="637744" y="0"/>
                  </a:cubicBezTo>
                  <a:lnTo>
                    <a:pt x="1275488" y="0"/>
                  </a:lnTo>
                  <a:lnTo>
                    <a:pt x="1275488" y="637744"/>
                  </a:lnTo>
                  <a:cubicBezTo>
                    <a:pt x="1275488" y="989960"/>
                    <a:pt x="989960" y="1275488"/>
                    <a:pt x="637744" y="1275488"/>
                  </a:cubicBezTo>
                  <a:cubicBezTo>
                    <a:pt x="285528" y="1275488"/>
                    <a:pt x="0" y="989960"/>
                    <a:pt x="0" y="637744"/>
                  </a:cubicBezTo>
                  <a:close/>
                </a:path>
              </a:pathLst>
            </a:custGeom>
            <a:solidFill>
              <a:srgbClr val="4F5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sz="2400"/>
            </a:p>
          </p:txBody>
        </p:sp>
        <p:sp>
          <p:nvSpPr>
            <p:cNvPr id="37" name="文本框 17"/>
            <p:cNvSpPr txBox="1">
              <a:spLocks noChangeArrowheads="1"/>
            </p:cNvSpPr>
            <p:nvPr/>
          </p:nvSpPr>
          <p:spPr bwMode="auto">
            <a:xfrm>
              <a:off x="293340" y="283716"/>
              <a:ext cx="875762" cy="7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000" b="1" dirty="0">
                  <a:solidFill>
                    <a:schemeClr val="bg1"/>
                  </a:solidFill>
                  <a:latin typeface="微软雅黑" pitchFamily="34" charset="-122"/>
                  <a:ea typeface="微软雅黑" pitchFamily="34" charset="-122"/>
                </a:rPr>
                <a:t>测试说明</a:t>
              </a:r>
            </a:p>
          </p:txBody>
        </p:sp>
      </p:grpSp>
      <p:grpSp>
        <p:nvGrpSpPr>
          <p:cNvPr id="38" name="组合 28"/>
          <p:cNvGrpSpPr>
            <a:grpSpLocks/>
          </p:cNvGrpSpPr>
          <p:nvPr/>
        </p:nvGrpSpPr>
        <p:grpSpPr bwMode="auto">
          <a:xfrm>
            <a:off x="2638059" y="3168280"/>
            <a:ext cx="1276351" cy="1276351"/>
            <a:chOff x="0" y="0"/>
            <a:chExt cx="1275488" cy="1275488"/>
          </a:xfrm>
        </p:grpSpPr>
        <p:sp>
          <p:nvSpPr>
            <p:cNvPr id="39" name="泪滴形 9"/>
            <p:cNvSpPr>
              <a:spLocks/>
            </p:cNvSpPr>
            <p:nvPr/>
          </p:nvSpPr>
          <p:spPr bwMode="auto">
            <a:xfrm rot="2700000">
              <a:off x="0" y="0"/>
              <a:ext cx="1275488" cy="1275488"/>
            </a:xfrm>
            <a:custGeom>
              <a:avLst/>
              <a:gdLst>
                <a:gd name="T0" fmla="*/ 0 w 1275488"/>
                <a:gd name="T1" fmla="*/ 637744 h 1275488"/>
                <a:gd name="T2" fmla="*/ 637744 w 1275488"/>
                <a:gd name="T3" fmla="*/ 0 h 1275488"/>
                <a:gd name="T4" fmla="*/ 1275488 w 1275488"/>
                <a:gd name="T5" fmla="*/ 0 h 1275488"/>
                <a:gd name="T6" fmla="*/ 1275488 w 1275488"/>
                <a:gd name="T7" fmla="*/ 637744 h 1275488"/>
                <a:gd name="T8" fmla="*/ 637744 w 1275488"/>
                <a:gd name="T9" fmla="*/ 1275488 h 1275488"/>
                <a:gd name="T10" fmla="*/ 0 w 1275488"/>
                <a:gd name="T11" fmla="*/ 637744 h 1275488"/>
              </a:gdLst>
              <a:ahLst/>
              <a:cxnLst>
                <a:cxn ang="0">
                  <a:pos x="T0" y="T1"/>
                </a:cxn>
                <a:cxn ang="0">
                  <a:pos x="T2" y="T3"/>
                </a:cxn>
                <a:cxn ang="0">
                  <a:pos x="T4" y="T5"/>
                </a:cxn>
                <a:cxn ang="0">
                  <a:pos x="T6" y="T7"/>
                </a:cxn>
                <a:cxn ang="0">
                  <a:pos x="T8" y="T9"/>
                </a:cxn>
                <a:cxn ang="0">
                  <a:pos x="T10" y="T11"/>
                </a:cxn>
              </a:cxnLst>
              <a:rect l="0" t="0" r="r" b="b"/>
              <a:pathLst>
                <a:path w="1275488" h="1275488">
                  <a:moveTo>
                    <a:pt x="0" y="637744"/>
                  </a:moveTo>
                  <a:cubicBezTo>
                    <a:pt x="0" y="285528"/>
                    <a:pt x="285528" y="0"/>
                    <a:pt x="637744" y="0"/>
                  </a:cubicBezTo>
                  <a:lnTo>
                    <a:pt x="1275488" y="0"/>
                  </a:lnTo>
                  <a:lnTo>
                    <a:pt x="1275488" y="637744"/>
                  </a:lnTo>
                  <a:cubicBezTo>
                    <a:pt x="1275488" y="989960"/>
                    <a:pt x="989960" y="1275488"/>
                    <a:pt x="637744" y="1275488"/>
                  </a:cubicBezTo>
                  <a:cubicBezTo>
                    <a:pt x="285528" y="1275488"/>
                    <a:pt x="0" y="989960"/>
                    <a:pt x="0" y="637744"/>
                  </a:cubicBezTo>
                  <a:close/>
                </a:path>
              </a:pathLst>
            </a:custGeom>
            <a:solidFill>
              <a:srgbClr val="ED585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sz="2400"/>
            </a:p>
          </p:txBody>
        </p:sp>
        <p:sp>
          <p:nvSpPr>
            <p:cNvPr id="40" name="文本框 18"/>
            <p:cNvSpPr txBox="1">
              <a:spLocks noChangeArrowheads="1"/>
            </p:cNvSpPr>
            <p:nvPr/>
          </p:nvSpPr>
          <p:spPr bwMode="auto">
            <a:xfrm>
              <a:off x="293339" y="314044"/>
              <a:ext cx="875762" cy="707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000" b="1" dirty="0">
                  <a:solidFill>
                    <a:schemeClr val="bg1"/>
                  </a:solidFill>
                  <a:latin typeface="微软雅黑" pitchFamily="34" charset="-122"/>
                  <a:ea typeface="微软雅黑" pitchFamily="34" charset="-122"/>
                </a:rPr>
                <a:t>测试报告</a:t>
              </a:r>
            </a:p>
          </p:txBody>
        </p:sp>
      </p:grpSp>
      <p:grpSp>
        <p:nvGrpSpPr>
          <p:cNvPr id="41" name="组合 29"/>
          <p:cNvGrpSpPr>
            <a:grpSpLocks/>
          </p:cNvGrpSpPr>
          <p:nvPr/>
        </p:nvGrpSpPr>
        <p:grpSpPr bwMode="auto">
          <a:xfrm>
            <a:off x="2638059" y="4844680"/>
            <a:ext cx="1276351" cy="1276351"/>
            <a:chOff x="0" y="0"/>
            <a:chExt cx="1275488" cy="1275488"/>
          </a:xfrm>
        </p:grpSpPr>
        <p:sp>
          <p:nvSpPr>
            <p:cNvPr id="42" name="泪滴形 12"/>
            <p:cNvSpPr>
              <a:spLocks/>
            </p:cNvSpPr>
            <p:nvPr/>
          </p:nvSpPr>
          <p:spPr bwMode="auto">
            <a:xfrm rot="2700000">
              <a:off x="0" y="0"/>
              <a:ext cx="1275488" cy="1275488"/>
            </a:xfrm>
            <a:custGeom>
              <a:avLst/>
              <a:gdLst>
                <a:gd name="T0" fmla="*/ 0 w 1275488"/>
                <a:gd name="T1" fmla="*/ 637744 h 1275488"/>
                <a:gd name="T2" fmla="*/ 637744 w 1275488"/>
                <a:gd name="T3" fmla="*/ 0 h 1275488"/>
                <a:gd name="T4" fmla="*/ 1275488 w 1275488"/>
                <a:gd name="T5" fmla="*/ 0 h 1275488"/>
                <a:gd name="T6" fmla="*/ 1275488 w 1275488"/>
                <a:gd name="T7" fmla="*/ 637744 h 1275488"/>
                <a:gd name="T8" fmla="*/ 637744 w 1275488"/>
                <a:gd name="T9" fmla="*/ 1275488 h 1275488"/>
                <a:gd name="T10" fmla="*/ 0 w 1275488"/>
                <a:gd name="T11" fmla="*/ 637744 h 1275488"/>
              </a:gdLst>
              <a:ahLst/>
              <a:cxnLst>
                <a:cxn ang="0">
                  <a:pos x="T0" y="T1"/>
                </a:cxn>
                <a:cxn ang="0">
                  <a:pos x="T2" y="T3"/>
                </a:cxn>
                <a:cxn ang="0">
                  <a:pos x="T4" y="T5"/>
                </a:cxn>
                <a:cxn ang="0">
                  <a:pos x="T6" y="T7"/>
                </a:cxn>
                <a:cxn ang="0">
                  <a:pos x="T8" y="T9"/>
                </a:cxn>
                <a:cxn ang="0">
                  <a:pos x="T10" y="T11"/>
                </a:cxn>
              </a:cxnLst>
              <a:rect l="0" t="0" r="r" b="b"/>
              <a:pathLst>
                <a:path w="1275488" h="1275488">
                  <a:moveTo>
                    <a:pt x="0" y="637744"/>
                  </a:moveTo>
                  <a:cubicBezTo>
                    <a:pt x="0" y="285528"/>
                    <a:pt x="285528" y="0"/>
                    <a:pt x="637744" y="0"/>
                  </a:cubicBezTo>
                  <a:lnTo>
                    <a:pt x="1275488" y="0"/>
                  </a:lnTo>
                  <a:lnTo>
                    <a:pt x="1275488" y="637744"/>
                  </a:lnTo>
                  <a:cubicBezTo>
                    <a:pt x="1275488" y="989960"/>
                    <a:pt x="989960" y="1275488"/>
                    <a:pt x="637744" y="1275488"/>
                  </a:cubicBezTo>
                  <a:cubicBezTo>
                    <a:pt x="285528" y="1275488"/>
                    <a:pt x="0" y="989960"/>
                    <a:pt x="0" y="637744"/>
                  </a:cubicBezTo>
                  <a:close/>
                </a:path>
              </a:pathLst>
            </a:custGeom>
            <a:solidFill>
              <a:srgbClr val="4F5D7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sz="2400"/>
            </a:p>
          </p:txBody>
        </p:sp>
        <p:sp>
          <p:nvSpPr>
            <p:cNvPr id="43" name="文本框 19"/>
            <p:cNvSpPr txBox="1">
              <a:spLocks noChangeArrowheads="1"/>
            </p:cNvSpPr>
            <p:nvPr/>
          </p:nvSpPr>
          <p:spPr bwMode="auto">
            <a:xfrm>
              <a:off x="268024" y="322316"/>
              <a:ext cx="875762" cy="707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fontAlgn="base">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000" b="1" dirty="0">
                  <a:solidFill>
                    <a:schemeClr val="bg1"/>
                  </a:solidFill>
                  <a:latin typeface="微软雅黑" pitchFamily="34" charset="-122"/>
                  <a:ea typeface="微软雅黑" pitchFamily="34" charset="-122"/>
                </a:rPr>
                <a:t>开发总结</a:t>
              </a:r>
            </a:p>
          </p:txBody>
        </p:sp>
      </p:grpSp>
      <p:sp>
        <p:nvSpPr>
          <p:cNvPr id="21" name="矩形 80"/>
          <p:cNvSpPr>
            <a:spLocks noChangeArrowheads="1"/>
          </p:cNvSpPr>
          <p:nvPr/>
        </p:nvSpPr>
        <p:spPr bwMode="auto">
          <a:xfrm>
            <a:off x="834952" y="35510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文档标识</a:t>
            </a:r>
          </a:p>
        </p:txBody>
      </p:sp>
      <p:pic>
        <p:nvPicPr>
          <p:cNvPr id="4" name="图片 3">
            <a:extLst>
              <a:ext uri="{FF2B5EF4-FFF2-40B4-BE49-F238E27FC236}">
                <a16:creationId xmlns:a16="http://schemas.microsoft.com/office/drawing/2014/main" id="{A60613F1-C8AD-4B59-BEF9-27D51432026E}"/>
              </a:ext>
            </a:extLst>
          </p:cNvPr>
          <p:cNvPicPr>
            <a:picLocks noChangeAspect="1"/>
          </p:cNvPicPr>
          <p:nvPr/>
        </p:nvPicPr>
        <p:blipFill>
          <a:blip r:embed="rId3"/>
          <a:stretch>
            <a:fillRect/>
          </a:stretch>
        </p:blipFill>
        <p:spPr>
          <a:xfrm>
            <a:off x="4580513" y="186431"/>
            <a:ext cx="7032102" cy="2363185"/>
          </a:xfrm>
          <a:prstGeom prst="rect">
            <a:avLst/>
          </a:prstGeom>
        </p:spPr>
      </p:pic>
      <p:pic>
        <p:nvPicPr>
          <p:cNvPr id="7" name="图片 6">
            <a:extLst>
              <a:ext uri="{FF2B5EF4-FFF2-40B4-BE49-F238E27FC236}">
                <a16:creationId xmlns:a16="http://schemas.microsoft.com/office/drawing/2014/main" id="{1AA123EA-7E5C-4BC1-8A7C-268F1125BB95}"/>
              </a:ext>
            </a:extLst>
          </p:cNvPr>
          <p:cNvPicPr>
            <a:picLocks noChangeAspect="1"/>
          </p:cNvPicPr>
          <p:nvPr/>
        </p:nvPicPr>
        <p:blipFill>
          <a:blip r:embed="rId4"/>
          <a:stretch>
            <a:fillRect/>
          </a:stretch>
        </p:blipFill>
        <p:spPr>
          <a:xfrm>
            <a:off x="4580513" y="1965067"/>
            <a:ext cx="7032102" cy="2363185"/>
          </a:xfrm>
          <a:prstGeom prst="rect">
            <a:avLst/>
          </a:prstGeom>
        </p:spPr>
      </p:pic>
      <p:pic>
        <p:nvPicPr>
          <p:cNvPr id="5" name="图片 4">
            <a:extLst>
              <a:ext uri="{FF2B5EF4-FFF2-40B4-BE49-F238E27FC236}">
                <a16:creationId xmlns:a16="http://schemas.microsoft.com/office/drawing/2014/main" id="{20F44F08-399A-42F5-BCB8-8450D0A4E81E}"/>
              </a:ext>
            </a:extLst>
          </p:cNvPr>
          <p:cNvPicPr>
            <a:picLocks noChangeAspect="1"/>
          </p:cNvPicPr>
          <p:nvPr/>
        </p:nvPicPr>
        <p:blipFill>
          <a:blip r:embed="rId5"/>
          <a:stretch>
            <a:fillRect/>
          </a:stretch>
        </p:blipFill>
        <p:spPr>
          <a:xfrm>
            <a:off x="4589868" y="3676322"/>
            <a:ext cx="7032103" cy="2363185"/>
          </a:xfrm>
          <a:prstGeom prst="rect">
            <a:avLst/>
          </a:prstGeom>
        </p:spPr>
      </p:pic>
    </p:spTree>
    <p:extLst>
      <p:ext uri="{BB962C8B-B14F-4D97-AF65-F5344CB8AC3E}">
        <p14:creationId xmlns:p14="http://schemas.microsoft.com/office/powerpoint/2010/main" val="24589008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down)">
                                      <p:cBhvr>
                                        <p:cTn id="11" dur="500"/>
                                        <p:tgtEl>
                                          <p:spTgt spid="31"/>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Effect transition="in" filter="fade">
                                      <p:cBhvr>
                                        <p:cTn id="17" dur="500"/>
                                        <p:tgtEl>
                                          <p:spTgt spid="32"/>
                                        </p:tgtEl>
                                      </p:cBhvr>
                                    </p:animEffect>
                                  </p:childTnLst>
                                </p:cTn>
                              </p:par>
                            </p:childTnLst>
                          </p:cTn>
                        </p:par>
                        <p:par>
                          <p:cTn id="18" fill="hold">
                            <p:stCondLst>
                              <p:cond delay="1500"/>
                            </p:stCondLst>
                            <p:childTnLst>
                              <p:par>
                                <p:cTn id="19" presetID="2" presetClass="entr" presetSubtype="8" fill="hold"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0-#ppt_w/2"/>
                                          </p:val>
                                        </p:tav>
                                        <p:tav tm="100000">
                                          <p:val>
                                            <p:strVal val="#ppt_x"/>
                                          </p:val>
                                        </p:tav>
                                      </p:tavLst>
                                    </p:anim>
                                    <p:anim calcmode="lin" valueType="num">
                                      <p:cBhvr additive="base">
                                        <p:cTn id="22" dur="500" fill="hold"/>
                                        <p:tgtEl>
                                          <p:spTgt spid="35"/>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53" presetClass="entr" presetSubtype="16" fill="hold" grpId="0" nodeType="after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p:cTn id="26" dur="500" fill="hold"/>
                                        <p:tgtEl>
                                          <p:spTgt spid="33"/>
                                        </p:tgtEl>
                                        <p:attrNameLst>
                                          <p:attrName>ppt_w</p:attrName>
                                        </p:attrNameLst>
                                      </p:cBhvr>
                                      <p:tavLst>
                                        <p:tav tm="0">
                                          <p:val>
                                            <p:fltVal val="0"/>
                                          </p:val>
                                        </p:tav>
                                        <p:tav tm="100000">
                                          <p:val>
                                            <p:strVal val="#ppt_w"/>
                                          </p:val>
                                        </p:tav>
                                      </p:tavLst>
                                    </p:anim>
                                    <p:anim calcmode="lin" valueType="num">
                                      <p:cBhvr>
                                        <p:cTn id="27" dur="500" fill="hold"/>
                                        <p:tgtEl>
                                          <p:spTgt spid="33"/>
                                        </p:tgtEl>
                                        <p:attrNameLst>
                                          <p:attrName>ppt_h</p:attrName>
                                        </p:attrNameLst>
                                      </p:cBhvr>
                                      <p:tavLst>
                                        <p:tav tm="0">
                                          <p:val>
                                            <p:fltVal val="0"/>
                                          </p:val>
                                        </p:tav>
                                        <p:tav tm="100000">
                                          <p:val>
                                            <p:strVal val="#ppt_h"/>
                                          </p:val>
                                        </p:tav>
                                      </p:tavLst>
                                    </p:anim>
                                    <p:animEffect transition="in" filter="fade">
                                      <p:cBhvr>
                                        <p:cTn id="28" dur="500"/>
                                        <p:tgtEl>
                                          <p:spTgt spid="33"/>
                                        </p:tgtEl>
                                      </p:cBhvr>
                                    </p:animEffect>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38"/>
                                        </p:tgtEl>
                                        <p:attrNameLst>
                                          <p:attrName>style.visibility</p:attrName>
                                        </p:attrNameLst>
                                      </p:cBhvr>
                                      <p:to>
                                        <p:strVal val="visible"/>
                                      </p:to>
                                    </p:set>
                                    <p:anim calcmode="lin" valueType="num">
                                      <p:cBhvr additive="base">
                                        <p:cTn id="32" dur="500" fill="hold"/>
                                        <p:tgtEl>
                                          <p:spTgt spid="38"/>
                                        </p:tgtEl>
                                        <p:attrNameLst>
                                          <p:attrName>ppt_x</p:attrName>
                                        </p:attrNameLst>
                                      </p:cBhvr>
                                      <p:tavLst>
                                        <p:tav tm="0">
                                          <p:val>
                                            <p:strVal val="0-#ppt_w/2"/>
                                          </p:val>
                                        </p:tav>
                                        <p:tav tm="100000">
                                          <p:val>
                                            <p:strVal val="#ppt_x"/>
                                          </p:val>
                                        </p:tav>
                                      </p:tavLst>
                                    </p:anim>
                                    <p:anim calcmode="lin" valueType="num">
                                      <p:cBhvr additive="base">
                                        <p:cTn id="33" dur="500" fill="hold"/>
                                        <p:tgtEl>
                                          <p:spTgt spid="38"/>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ppt_w</p:attrName>
                                        </p:attrNameLst>
                                      </p:cBhvr>
                                      <p:tavLst>
                                        <p:tav tm="0">
                                          <p:val>
                                            <p:fltVal val="0"/>
                                          </p:val>
                                        </p:tav>
                                        <p:tav tm="100000">
                                          <p:val>
                                            <p:strVal val="#ppt_w"/>
                                          </p:val>
                                        </p:tav>
                                      </p:tavLst>
                                    </p:anim>
                                    <p:anim calcmode="lin" valueType="num">
                                      <p:cBhvr>
                                        <p:cTn id="38" dur="500" fill="hold"/>
                                        <p:tgtEl>
                                          <p:spTgt spid="34"/>
                                        </p:tgtEl>
                                        <p:attrNameLst>
                                          <p:attrName>ppt_h</p:attrName>
                                        </p:attrNameLst>
                                      </p:cBhvr>
                                      <p:tavLst>
                                        <p:tav tm="0">
                                          <p:val>
                                            <p:fltVal val="0"/>
                                          </p:val>
                                        </p:tav>
                                        <p:tav tm="100000">
                                          <p:val>
                                            <p:strVal val="#ppt_h"/>
                                          </p:val>
                                        </p:tav>
                                      </p:tavLst>
                                    </p:anim>
                                    <p:animEffect transition="in" filter="fade">
                                      <p:cBhvr>
                                        <p:cTn id="39" dur="500"/>
                                        <p:tgtEl>
                                          <p:spTgt spid="34"/>
                                        </p:tgtEl>
                                      </p:cBhvr>
                                    </p:animEffect>
                                  </p:childTnLst>
                                </p:cTn>
                              </p:par>
                            </p:childTnLst>
                          </p:cTn>
                        </p:par>
                        <p:par>
                          <p:cTn id="40" fill="hold">
                            <p:stCondLst>
                              <p:cond delay="3500"/>
                            </p:stCondLst>
                            <p:childTnLst>
                              <p:par>
                                <p:cTn id="41" presetID="2" presetClass="entr" presetSubtype="8" fill="hold" nodeType="after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0-#ppt_w/2"/>
                                          </p:val>
                                        </p:tav>
                                        <p:tav tm="100000">
                                          <p:val>
                                            <p:strVal val="#ppt_x"/>
                                          </p:val>
                                        </p:tav>
                                      </p:tavLst>
                                    </p:anim>
                                    <p:anim calcmode="lin" valueType="num">
                                      <p:cBhvr additive="base">
                                        <p:cTn id="44"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0" y="-12169"/>
            <a:ext cx="10058400" cy="5031330"/>
          </a:xfrm>
          <a:prstGeom prst="rect">
            <a:avLst/>
          </a:prstGeom>
        </p:spPr>
      </p:pic>
      <p:pic>
        <p:nvPicPr>
          <p:cNvPr id="9" name="图片 8"/>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133600" y="1826670"/>
            <a:ext cx="10058400" cy="5031330"/>
          </a:xfrm>
          <a:prstGeom prst="rect">
            <a:avLst/>
          </a:prstGeom>
        </p:spPr>
      </p:pic>
      <p:pic>
        <p:nvPicPr>
          <p:cNvPr id="10" name="图片 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76250" y="-1291"/>
            <a:ext cx="10058400" cy="5031330"/>
          </a:xfrm>
          <a:prstGeom prst="rect">
            <a:avLst/>
          </a:prstGeom>
        </p:spPr>
      </p:pic>
      <p:pic>
        <p:nvPicPr>
          <p:cNvPr id="11" name="图片 10"/>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6200" y="895350"/>
            <a:ext cx="11920251" cy="5962650"/>
          </a:xfrm>
          <a:prstGeom prst="rect">
            <a:avLst/>
          </a:prstGeom>
        </p:spPr>
      </p:pic>
      <p:sp>
        <p:nvSpPr>
          <p:cNvPr id="213" name="MH_Number_1">
            <a:hlinkClick r:id="rId10" action="ppaction://hlinksldjump"/>
          </p:cNvPr>
          <p:cNvSpPr/>
          <p:nvPr>
            <p:custDataLst>
              <p:tags r:id="rId2"/>
            </p:custDataLst>
          </p:nvPr>
        </p:nvSpPr>
        <p:spPr>
          <a:xfrm>
            <a:off x="5397161" y="2186491"/>
            <a:ext cx="1397677" cy="1242509"/>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MH_Entry_1">
            <a:hlinkClick r:id="rId10" action="ppaction://hlinksldjump"/>
          </p:cNvPr>
          <p:cNvSpPr>
            <a:spLocks noChangeArrowheads="1"/>
          </p:cNvSpPr>
          <p:nvPr>
            <p:custDataLst>
              <p:tags r:id="rId3"/>
            </p:custDataLst>
          </p:nvPr>
        </p:nvSpPr>
        <p:spPr bwMode="auto">
          <a:xfrm>
            <a:off x="4145037" y="3575912"/>
            <a:ext cx="3901926"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spcBef>
                <a:spcPct val="0"/>
              </a:spcBef>
              <a:buNone/>
            </a:pPr>
            <a:r>
              <a:rPr lang="zh-CN" altLang="en-US" sz="4267" dirty="0">
                <a:latin typeface="微软雅黑" panose="020B0503020204020204" pitchFamily="34" charset="-122"/>
                <a:ea typeface="微软雅黑" panose="020B0503020204020204" pitchFamily="34" charset="-122"/>
              </a:rPr>
              <a:t>编码</a:t>
            </a:r>
          </a:p>
        </p:txBody>
      </p:sp>
    </p:spTree>
    <p:custDataLst>
      <p:tags r:id="rId1"/>
    </p:custDataLst>
    <p:extLst>
      <p:ext uri="{BB962C8B-B14F-4D97-AF65-F5344CB8AC3E}">
        <p14:creationId xmlns:p14="http://schemas.microsoft.com/office/powerpoint/2010/main" val="308700539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0" y="-12169"/>
            <a:ext cx="10058400" cy="5031330"/>
          </a:xfrm>
          <a:prstGeom prst="rect">
            <a:avLst/>
          </a:prstGeom>
        </p:spPr>
      </p:pic>
      <p:pic>
        <p:nvPicPr>
          <p:cNvPr id="9" name="图片 8"/>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133600" y="1826670"/>
            <a:ext cx="10058400" cy="5031330"/>
          </a:xfrm>
          <a:prstGeom prst="rect">
            <a:avLst/>
          </a:prstGeom>
        </p:spPr>
      </p:pic>
      <p:pic>
        <p:nvPicPr>
          <p:cNvPr id="10" name="图片 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76250" y="-1291"/>
            <a:ext cx="10058400" cy="5031330"/>
          </a:xfrm>
          <a:prstGeom prst="rect">
            <a:avLst/>
          </a:prstGeom>
        </p:spPr>
      </p:pic>
      <p:pic>
        <p:nvPicPr>
          <p:cNvPr id="11" name="图片 10"/>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6200" y="895350"/>
            <a:ext cx="11920251" cy="5962650"/>
          </a:xfrm>
          <a:prstGeom prst="rect">
            <a:avLst/>
          </a:prstGeom>
        </p:spPr>
      </p:pic>
      <p:sp>
        <p:nvSpPr>
          <p:cNvPr id="213" name="MH_Number_1">
            <a:hlinkClick r:id="rId10" action="ppaction://hlinksldjump"/>
          </p:cNvPr>
          <p:cNvSpPr/>
          <p:nvPr>
            <p:custDataLst>
              <p:tags r:id="rId2"/>
            </p:custDataLst>
          </p:nvPr>
        </p:nvSpPr>
        <p:spPr>
          <a:xfrm>
            <a:off x="5397161" y="2186491"/>
            <a:ext cx="1397677" cy="1242509"/>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MH_Entry_1">
            <a:hlinkClick r:id="rId10" action="ppaction://hlinksldjump"/>
          </p:cNvPr>
          <p:cNvSpPr>
            <a:spLocks noChangeArrowheads="1"/>
          </p:cNvSpPr>
          <p:nvPr>
            <p:custDataLst>
              <p:tags r:id="rId3"/>
            </p:custDataLst>
          </p:nvPr>
        </p:nvSpPr>
        <p:spPr bwMode="auto">
          <a:xfrm>
            <a:off x="4145037" y="3575912"/>
            <a:ext cx="3901926"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spcBef>
                <a:spcPct val="0"/>
              </a:spcBef>
              <a:buNone/>
            </a:pPr>
            <a:r>
              <a:rPr lang="zh-CN" altLang="en-US" sz="4267" dirty="0">
                <a:latin typeface="微软雅黑" panose="020B0503020204020204" pitchFamily="34" charset="-122"/>
                <a:ea typeface="微软雅黑" panose="020B0503020204020204" pitchFamily="34" charset="-122"/>
              </a:rPr>
              <a:t>测试</a:t>
            </a:r>
          </a:p>
        </p:txBody>
      </p:sp>
    </p:spTree>
    <p:custDataLst>
      <p:tags r:id="rId1"/>
    </p:custDataLst>
    <p:extLst>
      <p:ext uri="{BB962C8B-B14F-4D97-AF65-F5344CB8AC3E}">
        <p14:creationId xmlns:p14="http://schemas.microsoft.com/office/powerpoint/2010/main" val="333282962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0" y="-12169"/>
            <a:ext cx="10058400" cy="5031330"/>
          </a:xfrm>
          <a:prstGeom prst="rect">
            <a:avLst/>
          </a:prstGeom>
        </p:spPr>
      </p:pic>
      <p:pic>
        <p:nvPicPr>
          <p:cNvPr id="9" name="图片 8"/>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133600" y="1826670"/>
            <a:ext cx="10058400" cy="5031330"/>
          </a:xfrm>
          <a:prstGeom prst="rect">
            <a:avLst/>
          </a:prstGeom>
        </p:spPr>
      </p:pic>
      <p:pic>
        <p:nvPicPr>
          <p:cNvPr id="10" name="图片 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76250" y="-1291"/>
            <a:ext cx="10058400" cy="5031330"/>
          </a:xfrm>
          <a:prstGeom prst="rect">
            <a:avLst/>
          </a:prstGeom>
        </p:spPr>
      </p:pic>
      <p:pic>
        <p:nvPicPr>
          <p:cNvPr id="11" name="图片 10"/>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76200" y="895350"/>
            <a:ext cx="11920251" cy="5962650"/>
          </a:xfrm>
          <a:prstGeom prst="rect">
            <a:avLst/>
          </a:prstGeom>
        </p:spPr>
      </p:pic>
      <p:sp>
        <p:nvSpPr>
          <p:cNvPr id="213" name="MH_Number_1">
            <a:hlinkClick r:id="rId10" action="ppaction://hlinksldjump"/>
          </p:cNvPr>
          <p:cNvSpPr/>
          <p:nvPr>
            <p:custDataLst>
              <p:tags r:id="rId2"/>
            </p:custDataLst>
          </p:nvPr>
        </p:nvSpPr>
        <p:spPr>
          <a:xfrm>
            <a:off x="5397161" y="2186491"/>
            <a:ext cx="1397677" cy="1242509"/>
          </a:xfrm>
          <a:custGeom>
            <a:avLst/>
            <a:gdLst>
              <a:gd name="connsiteX0" fmla="*/ 526212 w 637677"/>
              <a:gd name="connsiteY0" fmla="*/ 172430 h 540060"/>
              <a:gd name="connsiteX1" fmla="*/ 541643 w 637677"/>
              <a:gd name="connsiteY1" fmla="*/ 172430 h 540060"/>
              <a:gd name="connsiteX2" fmla="*/ 637677 w 637677"/>
              <a:gd name="connsiteY2" fmla="*/ 270030 h 540060"/>
              <a:gd name="connsiteX3" fmla="*/ 541643 w 637677"/>
              <a:gd name="connsiteY3" fmla="*/ 367630 h 540060"/>
              <a:gd name="connsiteX4" fmla="*/ 526212 w 637677"/>
              <a:gd name="connsiteY4" fmla="*/ 367630 h 540060"/>
              <a:gd name="connsiteX5" fmla="*/ 622246 w 637677"/>
              <a:gd name="connsiteY5" fmla="*/ 270030 h 540060"/>
              <a:gd name="connsiteX6" fmla="*/ 96034 w 637677"/>
              <a:gd name="connsiteY6" fmla="*/ 172430 h 540060"/>
              <a:gd name="connsiteX7" fmla="*/ 111465 w 637677"/>
              <a:gd name="connsiteY7" fmla="*/ 172430 h 540060"/>
              <a:gd name="connsiteX8" fmla="*/ 15431 w 637677"/>
              <a:gd name="connsiteY8" fmla="*/ 270030 h 540060"/>
              <a:gd name="connsiteX9" fmla="*/ 111465 w 637677"/>
              <a:gd name="connsiteY9" fmla="*/ 367630 h 540060"/>
              <a:gd name="connsiteX10" fmla="*/ 96034 w 637677"/>
              <a:gd name="connsiteY10" fmla="*/ 367630 h 540060"/>
              <a:gd name="connsiteX11" fmla="*/ 0 w 637677"/>
              <a:gd name="connsiteY11" fmla="*/ 270030 h 540060"/>
              <a:gd name="connsiteX12" fmla="*/ 318838 w 637677"/>
              <a:gd name="connsiteY12" fmla="*/ 0 h 540060"/>
              <a:gd name="connsiteX13" fmla="*/ 588868 w 637677"/>
              <a:gd name="connsiteY13" fmla="*/ 270030 h 540060"/>
              <a:gd name="connsiteX14" fmla="*/ 318838 w 637677"/>
              <a:gd name="connsiteY14" fmla="*/ 540060 h 540060"/>
              <a:gd name="connsiteX15" fmla="*/ 48808 w 637677"/>
              <a:gd name="connsiteY15" fmla="*/ 270030 h 54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7677" h="540060">
                <a:moveTo>
                  <a:pt x="526212" y="172430"/>
                </a:moveTo>
                <a:lnTo>
                  <a:pt x="541643" y="172430"/>
                </a:lnTo>
                <a:lnTo>
                  <a:pt x="637677" y="270030"/>
                </a:lnTo>
                <a:lnTo>
                  <a:pt x="541643" y="367630"/>
                </a:lnTo>
                <a:lnTo>
                  <a:pt x="526212" y="367630"/>
                </a:lnTo>
                <a:lnTo>
                  <a:pt x="622246" y="270030"/>
                </a:lnTo>
                <a:close/>
                <a:moveTo>
                  <a:pt x="96034" y="172430"/>
                </a:moveTo>
                <a:lnTo>
                  <a:pt x="111465" y="172430"/>
                </a:lnTo>
                <a:lnTo>
                  <a:pt x="15431" y="270030"/>
                </a:lnTo>
                <a:lnTo>
                  <a:pt x="111465" y="367630"/>
                </a:lnTo>
                <a:lnTo>
                  <a:pt x="96034" y="367630"/>
                </a:lnTo>
                <a:lnTo>
                  <a:pt x="0" y="270030"/>
                </a:lnTo>
                <a:close/>
                <a:moveTo>
                  <a:pt x="318838" y="0"/>
                </a:moveTo>
                <a:lnTo>
                  <a:pt x="588868" y="270030"/>
                </a:lnTo>
                <a:lnTo>
                  <a:pt x="318838" y="540060"/>
                </a:lnTo>
                <a:lnTo>
                  <a:pt x="48808" y="270030"/>
                </a:lnTo>
                <a:close/>
              </a:path>
            </a:pathLst>
          </a:custGeom>
          <a:solidFill>
            <a:srgbClr val="ED58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60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7" name="MH_Entry_1">
            <a:hlinkClick r:id="rId10" action="ppaction://hlinksldjump"/>
          </p:cNvPr>
          <p:cNvSpPr>
            <a:spLocks noChangeArrowheads="1"/>
          </p:cNvSpPr>
          <p:nvPr>
            <p:custDataLst>
              <p:tags r:id="rId3"/>
            </p:custDataLst>
          </p:nvPr>
        </p:nvSpPr>
        <p:spPr bwMode="auto">
          <a:xfrm>
            <a:off x="3719744" y="3575912"/>
            <a:ext cx="4918229" cy="60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ct val="0"/>
              </a:spcBef>
              <a:buNone/>
            </a:pPr>
            <a:r>
              <a:rPr lang="zh-CN" altLang="en-US" sz="4267" dirty="0">
                <a:latin typeface="微软雅黑" panose="020B0503020204020204" pitchFamily="34" charset="-122"/>
                <a:ea typeface="微软雅黑" panose="020B0503020204020204" pitchFamily="34" charset="-122"/>
              </a:rPr>
              <a:t>会议记录及配置管理</a:t>
            </a:r>
          </a:p>
        </p:txBody>
      </p:sp>
    </p:spTree>
    <p:custDataLst>
      <p:tags r:id="rId1"/>
    </p:custDataLst>
    <p:extLst>
      <p:ext uri="{BB962C8B-B14F-4D97-AF65-F5344CB8AC3E}">
        <p14:creationId xmlns:p14="http://schemas.microsoft.com/office/powerpoint/2010/main" val="101607702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FD07A7B-6CD6-4F11-9D16-4171EE2E1C1A}"/>
              </a:ext>
            </a:extLst>
          </p:cNvPr>
          <p:cNvPicPr>
            <a:picLocks noChangeAspect="1"/>
          </p:cNvPicPr>
          <p:nvPr/>
        </p:nvPicPr>
        <p:blipFill>
          <a:blip r:embed="rId2"/>
          <a:stretch>
            <a:fillRect/>
          </a:stretch>
        </p:blipFill>
        <p:spPr>
          <a:xfrm>
            <a:off x="2773392" y="571252"/>
            <a:ext cx="6645216" cy="5715495"/>
          </a:xfrm>
          <a:prstGeom prst="rect">
            <a:avLst/>
          </a:prstGeom>
        </p:spPr>
      </p:pic>
      <p:sp>
        <p:nvSpPr>
          <p:cNvPr id="4" name="矩形 80">
            <a:extLst>
              <a:ext uri="{FF2B5EF4-FFF2-40B4-BE49-F238E27FC236}">
                <a16:creationId xmlns:a16="http://schemas.microsoft.com/office/drawing/2014/main" id="{A2CF5B0D-4C7D-4BDF-8241-6CE372558FE4}"/>
              </a:ext>
            </a:extLst>
          </p:cNvPr>
          <p:cNvSpPr>
            <a:spLocks noChangeArrowheads="1"/>
          </p:cNvSpPr>
          <p:nvPr/>
        </p:nvSpPr>
        <p:spPr bwMode="auto">
          <a:xfrm>
            <a:off x="834952" y="35510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会议记录</a:t>
            </a:r>
          </a:p>
        </p:txBody>
      </p:sp>
    </p:spTree>
    <p:extLst>
      <p:ext uri="{BB962C8B-B14F-4D97-AF65-F5344CB8AC3E}">
        <p14:creationId xmlns:p14="http://schemas.microsoft.com/office/powerpoint/2010/main" val="18045618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80">
            <a:extLst>
              <a:ext uri="{FF2B5EF4-FFF2-40B4-BE49-F238E27FC236}">
                <a16:creationId xmlns:a16="http://schemas.microsoft.com/office/drawing/2014/main" id="{0F3B69C3-30BC-4E13-91EC-266E9B92270C}"/>
              </a:ext>
            </a:extLst>
          </p:cNvPr>
          <p:cNvSpPr>
            <a:spLocks noChangeArrowheads="1"/>
          </p:cNvSpPr>
          <p:nvPr/>
        </p:nvSpPr>
        <p:spPr bwMode="auto">
          <a:xfrm>
            <a:off x="834952" y="355104"/>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配置管理更新</a:t>
            </a:r>
          </a:p>
        </p:txBody>
      </p:sp>
      <p:pic>
        <p:nvPicPr>
          <p:cNvPr id="4" name="图片 3">
            <a:extLst>
              <a:ext uri="{FF2B5EF4-FFF2-40B4-BE49-F238E27FC236}">
                <a16:creationId xmlns:a16="http://schemas.microsoft.com/office/drawing/2014/main" id="{07AFE153-C704-4A13-81AD-37645BB21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2305" y="1519603"/>
            <a:ext cx="8368340" cy="4120717"/>
          </a:xfrm>
          <a:prstGeom prst="rect">
            <a:avLst/>
          </a:prstGeom>
        </p:spPr>
      </p:pic>
    </p:spTree>
    <p:extLst>
      <p:ext uri="{BB962C8B-B14F-4D97-AF65-F5344CB8AC3E}">
        <p14:creationId xmlns:p14="http://schemas.microsoft.com/office/powerpoint/2010/main" val="36140029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20170228102720279409487365"/>
</p:tagLst>
</file>

<file path=ppt/tags/tag10.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NUMBER"/>
  <p:tag name="ID" val="547135"/>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ENTRY"/>
  <p:tag name="ID" val="547135"/>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OTHERS"/>
  <p:tag name="ID" val="547135"/>
</p:tagLst>
</file>

<file path=ppt/tags/tag13.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OTHERS"/>
  <p:tag name="ID" val="547135"/>
</p:tagLst>
</file>

<file path=ppt/tags/tag14.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NUMBER"/>
  <p:tag name="ID" val="547135"/>
  <p:tag name="MH_ORDER" val="4"/>
</p:tagLst>
</file>

<file path=ppt/tags/tag15.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ENTRY"/>
  <p:tag name="ID" val="547135"/>
  <p:tag name="MH_ORDER" val="4"/>
</p:tagLst>
</file>

<file path=ppt/tags/tag16.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NUMBER"/>
  <p:tag name="ID" val="547135"/>
  <p:tag name="MH_ORDER" val="4"/>
</p:tagLst>
</file>

<file path=ppt/tags/tag17.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ENTRY"/>
  <p:tag name="ID" val="547135"/>
  <p:tag name="MH_ORDER" val="4"/>
</p:tagLst>
</file>

<file path=ppt/tags/tag18.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AUTOCOLOR" val="TRUE"/>
  <p:tag name="MH_TYPE" val="CONTENTS"/>
  <p:tag name="ID" val="547135"/>
</p:tagLst>
</file>

<file path=ppt/tags/tag19.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NUMBER"/>
  <p:tag name="ID" val="547135"/>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NUMBER"/>
  <p:tag name="ID" val="547135"/>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ENTRY"/>
  <p:tag name="ID" val="547135"/>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AUTOCOLOR" val="TRUE"/>
  <p:tag name="MH_TYPE" val="CONTENTS"/>
  <p:tag name="ID" val="547135"/>
</p:tagLst>
</file>

<file path=ppt/tags/tag22.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NUMBER"/>
  <p:tag name="ID" val="547135"/>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ENTRY"/>
  <p:tag name="ID" val="547135"/>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AUTOCOLOR" val="TRUE"/>
  <p:tag name="MH_TYPE" val="CONTENTS"/>
  <p:tag name="ID" val="547135"/>
</p:tagLst>
</file>

<file path=ppt/tags/tag25.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NUMBER"/>
  <p:tag name="ID" val="547135"/>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ENTRY"/>
  <p:tag name="ID" val="547135"/>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AUTOCOLOR" val="TRUE"/>
  <p:tag name="MH_TYPE" val="CONTENTS"/>
  <p:tag name="ID" val="547135"/>
</p:tagLst>
</file>

<file path=ppt/tags/tag28.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NUMBER"/>
  <p:tag name="ID" val="547135"/>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ENTRY"/>
  <p:tag name="ID" val="547135"/>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AUTOCOLOR" val="TRUE"/>
  <p:tag name="MH_TYPE" val="CONTENTS"/>
  <p:tag name="ID" val="547135"/>
</p:tagLst>
</file>

<file path=ppt/tags/tag30.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AUTOCOLOR" val="TRUE"/>
  <p:tag name="MH_TYPE" val="CONTENTS"/>
  <p:tag name="ID" val="547135"/>
</p:tagLst>
</file>

<file path=ppt/tags/tag31.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NUMBER"/>
  <p:tag name="ID" val="547135"/>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ENTRY"/>
  <p:tag name="ID" val="547135"/>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AUTOCOLOR" val="TRUE"/>
  <p:tag name="MH_TYPE" val="CONTENTS"/>
  <p:tag name="ID" val="547135"/>
</p:tagLst>
</file>

<file path=ppt/tags/tag34.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NUMBER"/>
  <p:tag name="ID" val="547135"/>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ENTRY"/>
  <p:tag name="ID" val="547135"/>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NUMBER"/>
  <p:tag name="ID" val="547135"/>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ENTRY"/>
  <p:tag name="ID" val="547135"/>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NUMBER"/>
  <p:tag name="ID" val="547135"/>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ENTRY"/>
  <p:tag name="ID" val="547135"/>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NUMBER"/>
  <p:tag name="ID" val="547135"/>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70115101533"/>
  <p:tag name="MH_LIBRARY" val="CONTENTS"/>
  <p:tag name="MH_TYPE" val="ENTRY"/>
  <p:tag name="ID" val="547135"/>
  <p:tag name="MH_ORDER" val="3"/>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1880</Words>
  <Application>Microsoft Office PowerPoint</Application>
  <PresentationFormat>宽屏</PresentationFormat>
  <Paragraphs>241</Paragraphs>
  <Slides>29</Slides>
  <Notes>24</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29</vt:i4>
      </vt:variant>
    </vt:vector>
  </HeadingPairs>
  <TitlesOfParts>
    <vt:vector size="43" baseType="lpstr">
      <vt:lpstr>Gill Sans</vt:lpstr>
      <vt:lpstr>Roboto Bold</vt:lpstr>
      <vt:lpstr>方正细谭黑简体</vt:lpstr>
      <vt:lpstr>黑体</vt:lpstr>
      <vt:lpstr>宋体</vt:lpstr>
      <vt:lpstr>微软雅黑</vt:lpstr>
      <vt:lpstr>微软雅黑 Light</vt:lpstr>
      <vt:lpstr>Arial</vt:lpstr>
      <vt:lpstr>Calibri</vt:lpstr>
      <vt:lpstr>Calibri Light</vt:lpstr>
      <vt:lpstr>Corbel</vt:lpstr>
      <vt:lpstr>Wingdings</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第一PPT，www.1ppt.com</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简洁述职报告</dc:title>
  <dc:creator>第一PPT</dc:creator>
  <cp:keywords>www.1ppt.com</cp:keywords>
  <dc:description>www.1ppt.com</dc:description>
  <cp:lastModifiedBy>星 河</cp:lastModifiedBy>
  <cp:revision>18</cp:revision>
  <dcterms:created xsi:type="dcterms:W3CDTF">2016-08-01T05:57:32Z</dcterms:created>
  <dcterms:modified xsi:type="dcterms:W3CDTF">2020-12-17T04:21:55Z</dcterms:modified>
</cp:coreProperties>
</file>