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8" r:id="rId9"/>
    <p:sldId id="3213" r:id="rId10"/>
    <p:sldId id="3214" r:id="rId11"/>
    <p:sldId id="3196" r:id="rId12"/>
    <p:sldId id="3217" r:id="rId13"/>
    <p:sldId id="3206" r:id="rId14"/>
    <p:sldId id="3150" r:id="rId15"/>
    <p:sldId id="3219" r:id="rId16"/>
    <p:sldId id="3207" r:id="rId17"/>
    <p:sldId id="3195" r:id="rId18"/>
    <p:sldId id="3204" r:id="rId19"/>
    <p:sldId id="3205" r:id="rId20"/>
    <p:sldId id="3146" r:id="rId21"/>
    <p:sldId id="3197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3289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B56798A-7AA4-4A55-9809-28D2A1BB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03" y="2175659"/>
            <a:ext cx="2881331" cy="28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E3FAE5-8037-46EB-B815-A70D4A09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1" y="729212"/>
            <a:ext cx="6529927" cy="5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0C28A-D7CB-4758-9369-90FBC405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" y="1221844"/>
            <a:ext cx="12385110" cy="56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59177-9D86-4BF5-AA7B-048DAD6E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2" y="1528093"/>
            <a:ext cx="11141224" cy="3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15628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2020-11-17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1878291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78697" y="281484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90214" y="375140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90214" y="4687962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034984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需方：杨枨老师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727" y="2997174"/>
            <a:ext cx="488047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投资方：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4948" y="4870513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开发方：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347205" y="3926719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用户：杨枨老师、邢海粟、廖安琪、赵宇阳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7D5D8771-83F1-47F0-9ACB-519AC476E4D1}"/>
              </a:ext>
            </a:extLst>
          </p:cNvPr>
          <p:cNvSpPr/>
          <p:nvPr/>
        </p:nvSpPr>
        <p:spPr>
          <a:xfrm>
            <a:off x="4778697" y="5624519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C17D414-ED2E-4690-9B7A-98ADCEC6DB26}"/>
              </a:ext>
            </a:extLst>
          </p:cNvPr>
          <p:cNvSpPr txBox="1"/>
          <p:nvPr/>
        </p:nvSpPr>
        <p:spPr>
          <a:xfrm>
            <a:off x="5344948" y="5807070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支持机构：浙大城市学院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59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3333031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732225" y="524782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1960697" y="3663105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7250665" y="3726021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5772391" y="5285476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3498095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3267263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3728927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6009573" y="560366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80F8AE-3DBF-4E5C-8C4F-F5620FFDFE55}"/>
              </a:ext>
            </a:extLst>
          </p:cNvPr>
          <p:cNvSpPr txBox="1"/>
          <p:nvPr/>
        </p:nvSpPr>
        <p:spPr>
          <a:xfrm>
            <a:off x="6183875" y="59624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自定义收入支出类别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4E953F-AA36-4D20-BDB6-26A3FCFA0481}"/>
              </a:ext>
            </a:extLst>
          </p:cNvPr>
          <p:cNvSpPr txBox="1"/>
          <p:nvPr/>
        </p:nvSpPr>
        <p:spPr>
          <a:xfrm>
            <a:off x="6068459" y="63317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收入支出类别分大小类</a:t>
            </a:r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069193C5-DC4D-45F0-92FC-E38E2C6E06DF}"/>
              </a:ext>
            </a:extLst>
          </p:cNvPr>
          <p:cNvGrpSpPr/>
          <p:nvPr/>
        </p:nvGrpSpPr>
        <p:grpSpPr>
          <a:xfrm>
            <a:off x="10558030" y="123640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24" name="Isosceles Triangle 34">
              <a:extLst>
                <a:ext uri="{FF2B5EF4-FFF2-40B4-BE49-F238E27FC236}">
                  <a16:creationId xmlns:a16="http://schemas.microsoft.com/office/drawing/2014/main" id="{ADB9C321-3770-4101-A49B-3FACD1554B38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Can 35">
              <a:extLst>
                <a:ext uri="{FF2B5EF4-FFF2-40B4-BE49-F238E27FC236}">
                  <a16:creationId xmlns:a16="http://schemas.microsoft.com/office/drawing/2014/main" id="{B33982F0-C75C-4BA7-A016-B89862E85937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F1ECEA8-B96E-46C8-A534-7CD8A005C834}"/>
              </a:ext>
            </a:extLst>
          </p:cNvPr>
          <p:cNvSpPr txBox="1"/>
          <p:nvPr/>
        </p:nvSpPr>
        <p:spPr>
          <a:xfrm>
            <a:off x="9079756" y="279585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非本专业典型用户：赵宇阳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4AD376-32F9-411E-A083-B83FB39C9519}"/>
              </a:ext>
            </a:extLst>
          </p:cNvPr>
          <p:cNvSpPr txBox="1"/>
          <p:nvPr/>
        </p:nvSpPr>
        <p:spPr>
          <a:xfrm>
            <a:off x="9316938" y="311404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664817-A319-4E47-89C1-2C4D033D3692}"/>
              </a:ext>
            </a:extLst>
          </p:cNvPr>
          <p:cNvSpPr txBox="1"/>
          <p:nvPr/>
        </p:nvSpPr>
        <p:spPr>
          <a:xfrm>
            <a:off x="9837490" y="3483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返回动画流畅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C4E0CC-97EA-4B03-88E2-EE4EE017DE65}"/>
              </a:ext>
            </a:extLst>
          </p:cNvPr>
          <p:cNvSpPr txBox="1"/>
          <p:nvPr/>
        </p:nvSpPr>
        <p:spPr>
          <a:xfrm>
            <a:off x="9837490" y="3852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主题颜色更换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4EA24F33-4D93-4E9C-99AF-79623C739F16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BA1541-8FA4-4F63-AE02-E26F5D84F59D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1832A-D40D-4EA8-8B29-088C16793E77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830083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功能需求和非功能需求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88800-9534-4A3B-8BE5-E6DC0A52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9" y="1888133"/>
            <a:ext cx="5276088" cy="4162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39426F-6855-4D80-91F4-44A2DBB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9" y="3869333"/>
            <a:ext cx="5276088" cy="2180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998210-0190-46F2-B58C-4CF22D0B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065" y="2084729"/>
            <a:ext cx="5276088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Office PowerPoint</Application>
  <PresentationFormat>自定义</PresentationFormat>
  <Paragraphs>115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2020-11-19T03:30:14Z</dcterms:modified>
</cp:coreProperties>
</file>