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31"/>
  </p:notesMasterIdLst>
  <p:sldIdLst>
    <p:sldId id="256" r:id="rId3"/>
    <p:sldId id="279" r:id="rId4"/>
    <p:sldId id="280" r:id="rId5"/>
    <p:sldId id="259" r:id="rId6"/>
    <p:sldId id="281" r:id="rId7"/>
    <p:sldId id="282" r:id="rId8"/>
    <p:sldId id="283" r:id="rId9"/>
    <p:sldId id="290" r:id="rId10"/>
    <p:sldId id="291" r:id="rId11"/>
    <p:sldId id="288" r:id="rId12"/>
    <p:sldId id="292" r:id="rId13"/>
    <p:sldId id="289" r:id="rId14"/>
    <p:sldId id="284" r:id="rId15"/>
    <p:sldId id="267" r:id="rId16"/>
    <p:sldId id="257" r:id="rId17"/>
    <p:sldId id="258" r:id="rId18"/>
    <p:sldId id="262" r:id="rId19"/>
    <p:sldId id="273" r:id="rId20"/>
    <p:sldId id="260" r:id="rId21"/>
    <p:sldId id="274" r:id="rId22"/>
    <p:sldId id="272" r:id="rId23"/>
    <p:sldId id="268" r:id="rId24"/>
    <p:sldId id="275" r:id="rId25"/>
    <p:sldId id="277" r:id="rId26"/>
    <p:sldId id="270" r:id="rId27"/>
    <p:sldId id="266" r:id="rId28"/>
    <p:sldId id="261" r:id="rId29"/>
    <p:sldId id="285"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51" userDrawn="1">
          <p15:clr>
            <a:srgbClr val="A4A3A4"/>
          </p15:clr>
        </p15:guide>
        <p15:guide id="5" orient="horz" pos="346" userDrawn="1">
          <p15:clr>
            <a:srgbClr val="A4A3A4"/>
          </p15:clr>
        </p15:guide>
        <p15:guide id="6"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D70"/>
    <a:srgbClr val="ED5858"/>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4" autoAdjust="0"/>
  </p:normalViewPr>
  <p:slideViewPr>
    <p:cSldViewPr snapToGrid="0" showGuides="1">
      <p:cViewPr varScale="1">
        <p:scale>
          <a:sx n="86" d="100"/>
          <a:sy n="86" d="100"/>
        </p:scale>
        <p:origin x="562" y="62"/>
      </p:cViewPr>
      <p:guideLst>
        <p:guide orient="horz" pos="2160"/>
        <p:guide pos="3840"/>
        <p:guide pos="551"/>
        <p:guide pos="7151"/>
        <p:guide orient="horz" pos="346"/>
        <p:guide orient="horz" pos="395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CA37F-4A6D-4EF3-A5DE-30DDEAED67D5}"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44AE-6422-40B1-88B0-B88CD884551D}" type="slidenum">
              <a:rPr lang="zh-CN" altLang="en-US" smtClean="0"/>
              <a:t>‹#›</a:t>
            </a:fld>
            <a:endParaRPr lang="zh-CN" altLang="en-US"/>
          </a:p>
        </p:txBody>
      </p:sp>
    </p:spTree>
    <p:extLst>
      <p:ext uri="{BB962C8B-B14F-4D97-AF65-F5344CB8AC3E}">
        <p14:creationId xmlns:p14="http://schemas.microsoft.com/office/powerpoint/2010/main" val="358838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6.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a:t>
            </a:fld>
            <a:endParaRPr lang="zh-CN" altLang="en-US"/>
          </a:p>
        </p:txBody>
      </p:sp>
    </p:spTree>
    <p:extLst>
      <p:ext uri="{BB962C8B-B14F-4D97-AF65-F5344CB8AC3E}">
        <p14:creationId xmlns:p14="http://schemas.microsoft.com/office/powerpoint/2010/main" val="539885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13</a:t>
            </a:fld>
            <a:endParaRPr lang="zh-CN" altLang="en-US"/>
          </a:p>
        </p:txBody>
      </p:sp>
    </p:spTree>
    <p:extLst>
      <p:ext uri="{BB962C8B-B14F-4D97-AF65-F5344CB8AC3E}">
        <p14:creationId xmlns:p14="http://schemas.microsoft.com/office/powerpoint/2010/main" val="312738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extLst>
      <p:ext uri="{BB962C8B-B14F-4D97-AF65-F5344CB8AC3E}">
        <p14:creationId xmlns:p14="http://schemas.microsoft.com/office/powerpoint/2010/main" val="254836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15</a:t>
            </a:fld>
            <a:endParaRPr lang="en-US" altLang="zh-CN"/>
          </a:p>
        </p:txBody>
      </p:sp>
    </p:spTree>
    <p:extLst>
      <p:ext uri="{BB962C8B-B14F-4D97-AF65-F5344CB8AC3E}">
        <p14:creationId xmlns:p14="http://schemas.microsoft.com/office/powerpoint/2010/main" val="1957337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16</a:t>
            </a:fld>
            <a:endParaRPr lang="zh-CN" altLang="en-US"/>
          </a:p>
        </p:txBody>
      </p:sp>
    </p:spTree>
    <p:extLst>
      <p:ext uri="{BB962C8B-B14F-4D97-AF65-F5344CB8AC3E}">
        <p14:creationId xmlns:p14="http://schemas.microsoft.com/office/powerpoint/2010/main" val="2227159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t>17</a:t>
            </a:fld>
            <a:endParaRPr lang="zh-CN" altLang="en-US"/>
          </a:p>
        </p:txBody>
      </p:sp>
    </p:spTree>
    <p:extLst>
      <p:ext uri="{BB962C8B-B14F-4D97-AF65-F5344CB8AC3E}">
        <p14:creationId xmlns:p14="http://schemas.microsoft.com/office/powerpoint/2010/main" val="50395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18</a:t>
            </a:fld>
            <a:endParaRPr lang="zh-CN" altLang="en-US"/>
          </a:p>
        </p:txBody>
      </p:sp>
    </p:spTree>
    <p:extLst>
      <p:ext uri="{BB962C8B-B14F-4D97-AF65-F5344CB8AC3E}">
        <p14:creationId xmlns:p14="http://schemas.microsoft.com/office/powerpoint/2010/main" val="2675286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25354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20</a:t>
            </a:fld>
            <a:endParaRPr lang="zh-CN" altLang="en-US"/>
          </a:p>
        </p:txBody>
      </p:sp>
    </p:spTree>
    <p:extLst>
      <p:ext uri="{BB962C8B-B14F-4D97-AF65-F5344CB8AC3E}">
        <p14:creationId xmlns:p14="http://schemas.microsoft.com/office/powerpoint/2010/main" val="296418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21</a:t>
            </a:fld>
            <a:endParaRPr lang="zh-CN" altLang="en-US"/>
          </a:p>
        </p:txBody>
      </p:sp>
    </p:spTree>
    <p:extLst>
      <p:ext uri="{BB962C8B-B14F-4D97-AF65-F5344CB8AC3E}">
        <p14:creationId xmlns:p14="http://schemas.microsoft.com/office/powerpoint/2010/main" val="3012893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22</a:t>
            </a:fld>
            <a:endParaRPr lang="zh-CN" altLang="en-US"/>
          </a:p>
        </p:txBody>
      </p:sp>
    </p:spTree>
    <p:extLst>
      <p:ext uri="{BB962C8B-B14F-4D97-AF65-F5344CB8AC3E}">
        <p14:creationId xmlns:p14="http://schemas.microsoft.com/office/powerpoint/2010/main" val="220408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a:t>
            </a:fld>
            <a:endParaRPr lang="zh-CN" altLang="en-US"/>
          </a:p>
        </p:txBody>
      </p:sp>
    </p:spTree>
    <p:extLst>
      <p:ext uri="{BB962C8B-B14F-4D97-AF65-F5344CB8AC3E}">
        <p14:creationId xmlns:p14="http://schemas.microsoft.com/office/powerpoint/2010/main" val="364860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t>23</a:t>
            </a:fld>
            <a:endParaRPr lang="zh-CN" altLang="en-US"/>
          </a:p>
        </p:txBody>
      </p:sp>
    </p:spTree>
    <p:extLst>
      <p:ext uri="{BB962C8B-B14F-4D97-AF65-F5344CB8AC3E}">
        <p14:creationId xmlns:p14="http://schemas.microsoft.com/office/powerpoint/2010/main" val="394078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24</a:t>
            </a:fld>
            <a:endParaRPr lang="zh-CN" altLang="en-US"/>
          </a:p>
        </p:txBody>
      </p:sp>
    </p:spTree>
    <p:extLst>
      <p:ext uri="{BB962C8B-B14F-4D97-AF65-F5344CB8AC3E}">
        <p14:creationId xmlns:p14="http://schemas.microsoft.com/office/powerpoint/2010/main" val="3356485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25</a:t>
            </a:fld>
            <a:endParaRPr lang="zh-CN" altLang="en-US"/>
          </a:p>
        </p:txBody>
      </p:sp>
    </p:spTree>
    <p:extLst>
      <p:ext uri="{BB962C8B-B14F-4D97-AF65-F5344CB8AC3E}">
        <p14:creationId xmlns:p14="http://schemas.microsoft.com/office/powerpoint/2010/main" val="2281798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26</a:t>
            </a:fld>
            <a:endParaRPr lang="zh-CN" altLang="en-US"/>
          </a:p>
        </p:txBody>
      </p:sp>
    </p:spTree>
    <p:extLst>
      <p:ext uri="{BB962C8B-B14F-4D97-AF65-F5344CB8AC3E}">
        <p14:creationId xmlns:p14="http://schemas.microsoft.com/office/powerpoint/2010/main" val="239224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t>27</a:t>
            </a:fld>
            <a:endParaRPr lang="zh-CN" altLang="en-US"/>
          </a:p>
        </p:txBody>
      </p:sp>
    </p:spTree>
    <p:extLst>
      <p:ext uri="{BB962C8B-B14F-4D97-AF65-F5344CB8AC3E}">
        <p14:creationId xmlns:p14="http://schemas.microsoft.com/office/powerpoint/2010/main" val="259578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3</a:t>
            </a:fld>
            <a:endParaRPr lang="zh-CN" altLang="en-US"/>
          </a:p>
        </p:txBody>
      </p:sp>
    </p:spTree>
    <p:extLst>
      <p:ext uri="{BB962C8B-B14F-4D97-AF65-F5344CB8AC3E}">
        <p14:creationId xmlns:p14="http://schemas.microsoft.com/office/powerpoint/2010/main" val="306092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4</a:t>
            </a:fld>
            <a:endParaRPr lang="en-US" altLang="zh-CN"/>
          </a:p>
        </p:txBody>
      </p:sp>
    </p:spTree>
    <p:extLst>
      <p:ext uri="{BB962C8B-B14F-4D97-AF65-F5344CB8AC3E}">
        <p14:creationId xmlns:p14="http://schemas.microsoft.com/office/powerpoint/2010/main" val="36480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5</a:t>
            </a:fld>
            <a:endParaRPr lang="zh-CN" altLang="en-US"/>
          </a:p>
        </p:txBody>
      </p:sp>
    </p:spTree>
    <p:extLst>
      <p:ext uri="{BB962C8B-B14F-4D97-AF65-F5344CB8AC3E}">
        <p14:creationId xmlns:p14="http://schemas.microsoft.com/office/powerpoint/2010/main" val="1601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946044AE-6422-40B1-88B0-B88CD884551D}" type="slidenum">
              <a:rPr lang="zh-CN" altLang="en-US" smtClean="0"/>
              <a:t>6</a:t>
            </a:fld>
            <a:endParaRPr lang="zh-CN" altLang="en-US"/>
          </a:p>
        </p:txBody>
      </p:sp>
    </p:spTree>
    <p:extLst>
      <p:ext uri="{BB962C8B-B14F-4D97-AF65-F5344CB8AC3E}">
        <p14:creationId xmlns:p14="http://schemas.microsoft.com/office/powerpoint/2010/main" val="157284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7</a:t>
            </a:fld>
            <a:endParaRPr lang="zh-CN" altLang="en-US"/>
          </a:p>
        </p:txBody>
      </p:sp>
    </p:spTree>
    <p:extLst>
      <p:ext uri="{BB962C8B-B14F-4D97-AF65-F5344CB8AC3E}">
        <p14:creationId xmlns:p14="http://schemas.microsoft.com/office/powerpoint/2010/main" val="291417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10</a:t>
            </a:fld>
            <a:endParaRPr lang="zh-CN" altLang="en-US"/>
          </a:p>
        </p:txBody>
      </p:sp>
    </p:spTree>
    <p:extLst>
      <p:ext uri="{BB962C8B-B14F-4D97-AF65-F5344CB8AC3E}">
        <p14:creationId xmlns:p14="http://schemas.microsoft.com/office/powerpoint/2010/main" val="275369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12</a:t>
            </a:fld>
            <a:endParaRPr lang="zh-CN" altLang="en-US"/>
          </a:p>
        </p:txBody>
      </p:sp>
    </p:spTree>
    <p:extLst>
      <p:ext uri="{BB962C8B-B14F-4D97-AF65-F5344CB8AC3E}">
        <p14:creationId xmlns:p14="http://schemas.microsoft.com/office/powerpoint/2010/main" val="37038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5109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8899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35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28505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8417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18811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2314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5821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25973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68983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50079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3" action="ppaction://hlinksldjump"/>
          </p:cNvPr>
          <p:cNvSpPr>
            <a:spLocks noChangeAspect="1"/>
          </p:cNvSpPr>
          <p:nvPr userDrawn="1">
            <p:custDataLst>
              <p:tags r:id="rId1"/>
            </p:custDataLst>
          </p:nvPr>
        </p:nvSpPr>
        <p:spPr>
          <a:xfrm>
            <a:off x="330903" y="346615"/>
            <a:ext cx="504000" cy="44805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649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4092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309987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90806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708267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165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38942240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09858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75194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0205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6934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2.xml"/><Relationship Id="rId7" Type="http://schemas.openxmlformats.org/officeDocument/2006/relationships/image" Target="../media/image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png"/><Relationship Id="rId5" Type="http://schemas.openxmlformats.org/officeDocument/2006/relationships/notesSlide" Target="../notesSlides/notesSlide8.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5.xml"/><Relationship Id="rId7" Type="http://schemas.openxmlformats.org/officeDocument/2006/relationships/image" Target="../media/image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png"/><Relationship Id="rId5" Type="http://schemas.openxmlformats.org/officeDocument/2006/relationships/notesSlide" Target="../notesSlides/notesSlide9.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png"/><Relationship Id="rId3" Type="http://schemas.openxmlformats.org/officeDocument/2006/relationships/tags" Target="../tags/tag5.xml"/><Relationship Id="rId21" Type="http://schemas.openxmlformats.org/officeDocument/2006/relationships/slide" Target="slide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notesSlide" Target="../notesSlides/notesSlide2.xml"/><Relationship Id="rId2" Type="http://schemas.openxmlformats.org/officeDocument/2006/relationships/tags" Target="../tags/tag4.xml"/><Relationship Id="rId16" Type="http://schemas.openxmlformats.org/officeDocument/2006/relationships/slideLayout" Target="../slideLayouts/slideLayout1.xml"/><Relationship Id="rId20" Type="http://schemas.openxmlformats.org/officeDocument/2006/relationships/slide" Target="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slide" Target="slide6.xml"/><Relationship Id="rId10" Type="http://schemas.openxmlformats.org/officeDocument/2006/relationships/tags" Target="../tags/tag12.xml"/><Relationship Id="rId19" Type="http://schemas.openxmlformats.org/officeDocument/2006/relationships/image" Target="../media/image2.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slide" Target="slide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png"/><Relationship Id="rId5" Type="http://schemas.openxmlformats.org/officeDocument/2006/relationships/notesSlide" Target="../notesSlides/notesSlide3.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3.xml"/><Relationship Id="rId7" Type="http://schemas.openxmlformats.org/officeDocument/2006/relationships/image" Target="../media/image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notesSlide" Target="../notesSlides/notesSlide5.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xml"/><Relationship Id="rId7" Type="http://schemas.openxmlformats.org/officeDocument/2006/relationships/image" Target="../media/image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png"/><Relationship Id="rId5" Type="http://schemas.openxmlformats.org/officeDocument/2006/relationships/notesSlide" Target="../notesSlides/notesSlide6.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png"/><Relationship Id="rId5" Type="http://schemas.openxmlformats.org/officeDocument/2006/relationships/notesSlide" Target="../notesSlides/notesSlide7.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1926770" y="3051405"/>
            <a:ext cx="875211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a:solidFill>
                  <a:schemeClr val="tx1">
                    <a:lumMod val="75000"/>
                    <a:lumOff val="25000"/>
                  </a:schemeClr>
                </a:solidFill>
                <a:latin typeface="方正细谭黑简体" panose="02000000000000000000" pitchFamily="2" charset="-122"/>
                <a:ea typeface="方正细谭黑简体" panose="02000000000000000000" pitchFamily="2" charset="-122"/>
              </a:rPr>
              <a:t>阶段成果汇报</a:t>
            </a:r>
          </a:p>
        </p:txBody>
      </p:sp>
      <p:sp>
        <p:nvSpPr>
          <p:cNvPr id="8" name="文本框 9"/>
          <p:cNvSpPr txBox="1">
            <a:spLocks noChangeArrowheads="1"/>
          </p:cNvSpPr>
          <p:nvPr/>
        </p:nvSpPr>
        <p:spPr bwMode="auto">
          <a:xfrm>
            <a:off x="2032986" y="1949498"/>
            <a:ext cx="842546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4F5D70"/>
                </a:solidFill>
                <a:latin typeface="方正细谭黑简体" panose="02000000000000000000" pitchFamily="2" charset="-122"/>
                <a:ea typeface="方正细谭黑简体" panose="02000000000000000000" pitchFamily="2" charset="-122"/>
              </a:rPr>
              <a:t>SE2020-G14</a:t>
            </a:r>
            <a:endParaRPr lang="zh-CN" altLang="en-US" sz="6600" dirty="0">
              <a:solidFill>
                <a:srgbClr val="4F5D70"/>
              </a:solidFill>
              <a:latin typeface="方正细谭黑简体" panose="02000000000000000000" pitchFamily="2" charset="-122"/>
              <a:ea typeface="方正细谭黑简体" panose="02000000000000000000" pitchFamily="2" charset="-122"/>
            </a:endParaRPr>
          </a:p>
        </p:txBody>
      </p:sp>
      <p:cxnSp>
        <p:nvCxnSpPr>
          <p:cNvPr id="13" name="直接连接符 12"/>
          <p:cNvCxnSpPr/>
          <p:nvPr/>
        </p:nvCxnSpPr>
        <p:spPr>
          <a:xfrm>
            <a:off x="2700339" y="4567923"/>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567923"/>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1206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小组分工及评价</a:t>
            </a:r>
          </a:p>
        </p:txBody>
      </p:sp>
    </p:spTree>
    <p:custDataLst>
      <p:tags r:id="rId1"/>
    </p:custDataLst>
    <p:extLst>
      <p:ext uri="{BB962C8B-B14F-4D97-AF65-F5344CB8AC3E}">
        <p14:creationId xmlns:p14="http://schemas.microsoft.com/office/powerpoint/2010/main" val="19551416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88A10F-C532-49E9-B869-1A8E11B67FCE}"/>
              </a:ext>
            </a:extLst>
          </p:cNvPr>
          <p:cNvPicPr>
            <a:picLocks noChangeAspect="1"/>
          </p:cNvPicPr>
          <p:nvPr/>
        </p:nvPicPr>
        <p:blipFill>
          <a:blip r:embed="rId2"/>
          <a:stretch>
            <a:fillRect/>
          </a:stretch>
        </p:blipFill>
        <p:spPr>
          <a:xfrm>
            <a:off x="749349" y="1322773"/>
            <a:ext cx="10693302" cy="3398113"/>
          </a:xfrm>
          <a:prstGeom prst="rect">
            <a:avLst/>
          </a:prstGeom>
        </p:spPr>
      </p:pic>
      <p:sp>
        <p:nvSpPr>
          <p:cNvPr id="4" name="矩形 80">
            <a:extLst>
              <a:ext uri="{FF2B5EF4-FFF2-40B4-BE49-F238E27FC236}">
                <a16:creationId xmlns:a16="http://schemas.microsoft.com/office/drawing/2014/main" id="{9AFED8CF-3F86-4353-AF48-4B07DA754779}"/>
              </a:ext>
            </a:extLst>
          </p:cNvPr>
          <p:cNvSpPr>
            <a:spLocks noChangeArrowheads="1"/>
          </p:cNvSpPr>
          <p:nvPr/>
        </p:nvSpPr>
        <p:spPr bwMode="auto">
          <a:xfrm>
            <a:off x="834952" y="355104"/>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打分表</a:t>
            </a:r>
          </a:p>
        </p:txBody>
      </p:sp>
      <p:sp>
        <p:nvSpPr>
          <p:cNvPr id="5" name="文本框 4">
            <a:extLst>
              <a:ext uri="{FF2B5EF4-FFF2-40B4-BE49-F238E27FC236}">
                <a16:creationId xmlns:a16="http://schemas.microsoft.com/office/drawing/2014/main" id="{A61164FF-B8B1-477F-AAB5-90D59B12D6B0}"/>
              </a:ext>
            </a:extLst>
          </p:cNvPr>
          <p:cNvSpPr txBox="1"/>
          <p:nvPr/>
        </p:nvSpPr>
        <p:spPr>
          <a:xfrm>
            <a:off x="2625775" y="5049581"/>
            <a:ext cx="792088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组长评分标准：起始分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分，未按时完成扣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分，未达到指标扣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重要任务双倍扣分，扣完为止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评分标准：主观评分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总评分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组长评分*</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，小数四舍五入</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1003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参考资料</a:t>
            </a:r>
          </a:p>
        </p:txBody>
      </p:sp>
    </p:spTree>
    <p:custDataLst>
      <p:tags r:id="rId1"/>
    </p:custDataLst>
    <p:extLst>
      <p:ext uri="{BB962C8B-B14F-4D97-AF65-F5344CB8AC3E}">
        <p14:creationId xmlns:p14="http://schemas.microsoft.com/office/powerpoint/2010/main" val="40781424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2949492" y="3163889"/>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汇报结束   谢谢聆听</a:t>
            </a:r>
          </a:p>
        </p:txBody>
      </p:sp>
      <p:sp>
        <p:nvSpPr>
          <p:cNvPr id="8" name="文本框 9"/>
          <p:cNvSpPr txBox="1">
            <a:spLocks noChangeArrowheads="1"/>
          </p:cNvSpPr>
          <p:nvPr/>
        </p:nvSpPr>
        <p:spPr bwMode="auto">
          <a:xfrm>
            <a:off x="2949492" y="2078805"/>
            <a:ext cx="629301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4F5D70"/>
                </a:solidFill>
                <a:latin typeface="微软雅黑" panose="020B0503020204020204" pitchFamily="34" charset="-122"/>
                <a:ea typeface="微软雅黑" panose="020B0503020204020204" pitchFamily="34" charset="-122"/>
              </a:rPr>
              <a:t>SE2020-G14</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165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5693531" y="2540041"/>
            <a:ext cx="1473619" cy="75457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sp>
        <p:nvSpPr>
          <p:cNvPr id="22" name="Line 12"/>
          <p:cNvSpPr>
            <a:spLocks noChangeShapeType="1"/>
          </p:cNvSpPr>
          <p:nvPr/>
        </p:nvSpPr>
        <p:spPr bwMode="auto">
          <a:xfrm flipH="1">
            <a:off x="5915827" y="4055561"/>
            <a:ext cx="1251323" cy="76826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sp>
        <p:nvSpPr>
          <p:cNvPr id="23" name="Line 13"/>
          <p:cNvSpPr>
            <a:spLocks noChangeShapeType="1"/>
          </p:cNvSpPr>
          <p:nvPr/>
        </p:nvSpPr>
        <p:spPr bwMode="auto">
          <a:xfrm flipH="1">
            <a:off x="5187909" y="3692169"/>
            <a:ext cx="197924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grpSp>
        <p:nvGrpSpPr>
          <p:cNvPr id="28" name="组合 27"/>
          <p:cNvGrpSpPr/>
          <p:nvPr/>
        </p:nvGrpSpPr>
        <p:grpSpPr>
          <a:xfrm>
            <a:off x="7375889" y="3030275"/>
            <a:ext cx="1393095" cy="1392740"/>
            <a:chOff x="5315348" y="2380989"/>
            <a:chExt cx="1044821"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4F5D7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4400" kern="0">
                <a:solidFill>
                  <a:srgbClr val="080808"/>
                </a:solidFill>
                <a:latin typeface="宋体"/>
                <a:ea typeface="宋体"/>
              </a:endParaRPr>
            </a:p>
          </p:txBody>
        </p:sp>
        <p:sp>
          <p:nvSpPr>
            <p:cNvPr id="30" name="TextBox 29"/>
            <p:cNvSpPr txBox="1"/>
            <p:nvPr/>
          </p:nvSpPr>
          <p:spPr>
            <a:xfrm>
              <a:off x="5323302" y="2643758"/>
              <a:ext cx="1036867" cy="553998"/>
            </a:xfrm>
            <a:prstGeom prst="rect">
              <a:avLst/>
            </a:prstGeom>
            <a:noFill/>
          </p:spPr>
          <p:txBody>
            <a:bodyPr wrap="square" lIns="0" tIns="0" rIns="0" bIns="0"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标题</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pPr algn="ctr"/>
              <a:r>
                <a:rPr lang="zh-CN" altLang="en-US" sz="2400" dirty="0">
                  <a:solidFill>
                    <a:schemeClr val="bg1"/>
                  </a:solidFill>
                  <a:latin typeface="微软雅黑 Light" panose="020B0502040204020203" pitchFamily="34" charset="-122"/>
                  <a:ea typeface="微软雅黑 Light" panose="020B0502040204020203" pitchFamily="34" charset="-122"/>
                </a:rPr>
                <a:t>文字</a:t>
              </a:r>
            </a:p>
          </p:txBody>
        </p:sp>
      </p:grpSp>
      <p:grpSp>
        <p:nvGrpSpPr>
          <p:cNvPr id="31" name="组合 30"/>
          <p:cNvGrpSpPr/>
          <p:nvPr/>
        </p:nvGrpSpPr>
        <p:grpSpPr>
          <a:xfrm>
            <a:off x="4393933" y="1544465"/>
            <a:ext cx="1382489" cy="887656"/>
            <a:chOff x="3078882" y="1266632"/>
            <a:chExt cx="1036867" cy="665742"/>
          </a:xfrm>
        </p:grpSpPr>
        <p:sp>
          <p:nvSpPr>
            <p:cNvPr id="3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33" name="TextBox 32"/>
            <p:cNvSpPr txBox="1"/>
            <p:nvPr/>
          </p:nvSpPr>
          <p:spPr>
            <a:xfrm>
              <a:off x="3078882" y="1497528"/>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38" name="组合 37"/>
          <p:cNvGrpSpPr/>
          <p:nvPr/>
        </p:nvGrpSpPr>
        <p:grpSpPr>
          <a:xfrm>
            <a:off x="3706000" y="3327561"/>
            <a:ext cx="1382489" cy="922344"/>
            <a:chOff x="2562933" y="2603954"/>
            <a:chExt cx="1036867" cy="691758"/>
          </a:xfrm>
        </p:grpSpPr>
        <p:sp>
          <p:nvSpPr>
            <p:cNvPr id="39" name="椭圆 80"/>
            <p:cNvSpPr/>
            <p:nvPr/>
          </p:nvSpPr>
          <p:spPr bwMode="auto">
            <a:xfrm>
              <a:off x="2746251" y="2603954"/>
              <a:ext cx="690358" cy="691758"/>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40" name="TextBox 39"/>
            <p:cNvSpPr txBox="1"/>
            <p:nvPr/>
          </p:nvSpPr>
          <p:spPr>
            <a:xfrm>
              <a:off x="2562933" y="2838754"/>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41" name="组合 40"/>
          <p:cNvGrpSpPr/>
          <p:nvPr/>
        </p:nvGrpSpPr>
        <p:grpSpPr>
          <a:xfrm>
            <a:off x="4580125" y="4974478"/>
            <a:ext cx="1382489" cy="887656"/>
            <a:chOff x="3218526" y="3839142"/>
            <a:chExt cx="1036867" cy="665742"/>
          </a:xfrm>
        </p:grpSpPr>
        <p:sp>
          <p:nvSpPr>
            <p:cNvPr id="57" name="椭圆 80"/>
            <p:cNvSpPr/>
            <p:nvPr/>
          </p:nvSpPr>
          <p:spPr bwMode="auto">
            <a:xfrm>
              <a:off x="3403549" y="383914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58" name="TextBox 57"/>
            <p:cNvSpPr txBox="1"/>
            <p:nvPr/>
          </p:nvSpPr>
          <p:spPr>
            <a:xfrm>
              <a:off x="3218526" y="4069819"/>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2" name="组合 1"/>
          <p:cNvGrpSpPr/>
          <p:nvPr/>
        </p:nvGrpSpPr>
        <p:grpSpPr>
          <a:xfrm>
            <a:off x="1091207" y="1482259"/>
            <a:ext cx="3524493" cy="992071"/>
            <a:chOff x="802451" y="1626637"/>
            <a:chExt cx="3524493" cy="992071"/>
          </a:xfrm>
        </p:grpSpPr>
        <p:sp>
          <p:nvSpPr>
            <p:cNvPr id="36" name="文本框 35"/>
            <p:cNvSpPr txBox="1"/>
            <p:nvPr/>
          </p:nvSpPr>
          <p:spPr>
            <a:xfrm>
              <a:off x="2742944" y="1626637"/>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37" name="文本框 36"/>
            <p:cNvSpPr txBox="1"/>
            <p:nvPr/>
          </p:nvSpPr>
          <p:spPr>
            <a:xfrm>
              <a:off x="802451" y="1915759"/>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3" name="组合 2"/>
          <p:cNvGrpSpPr/>
          <p:nvPr/>
        </p:nvGrpSpPr>
        <p:grpSpPr>
          <a:xfrm>
            <a:off x="358369" y="3255594"/>
            <a:ext cx="3524493" cy="992071"/>
            <a:chOff x="69613" y="3399972"/>
            <a:chExt cx="3524493" cy="992071"/>
          </a:xfrm>
        </p:grpSpPr>
        <p:sp>
          <p:nvSpPr>
            <p:cNvPr id="42" name="文本框 41"/>
            <p:cNvSpPr txBox="1"/>
            <p:nvPr/>
          </p:nvSpPr>
          <p:spPr>
            <a:xfrm>
              <a:off x="2010106" y="3399972"/>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3" name="文本框 42"/>
            <p:cNvSpPr txBox="1"/>
            <p:nvPr/>
          </p:nvSpPr>
          <p:spPr>
            <a:xfrm>
              <a:off x="69613" y="3689094"/>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4" name="组合 3"/>
          <p:cNvGrpSpPr/>
          <p:nvPr/>
        </p:nvGrpSpPr>
        <p:grpSpPr>
          <a:xfrm>
            <a:off x="1163469" y="4844041"/>
            <a:ext cx="3524493" cy="992071"/>
            <a:chOff x="874713" y="4988419"/>
            <a:chExt cx="3524493" cy="992071"/>
          </a:xfrm>
        </p:grpSpPr>
        <p:sp>
          <p:nvSpPr>
            <p:cNvPr id="45" name="文本框 44"/>
            <p:cNvSpPr txBox="1"/>
            <p:nvPr/>
          </p:nvSpPr>
          <p:spPr>
            <a:xfrm>
              <a:off x="2815206" y="4988419"/>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6" name="文本框 45"/>
            <p:cNvSpPr txBox="1"/>
            <p:nvPr/>
          </p:nvSpPr>
          <p:spPr>
            <a:xfrm>
              <a:off x="874713" y="5277541"/>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5" name="组合 4"/>
          <p:cNvGrpSpPr/>
          <p:nvPr/>
        </p:nvGrpSpPr>
        <p:grpSpPr>
          <a:xfrm>
            <a:off x="8989920" y="2393754"/>
            <a:ext cx="2698124" cy="2830753"/>
            <a:chOff x="8701164" y="2538132"/>
            <a:chExt cx="2698124" cy="2830753"/>
          </a:xfrm>
        </p:grpSpPr>
        <p:sp>
          <p:nvSpPr>
            <p:cNvPr id="24" name="TextBox 23"/>
            <p:cNvSpPr txBox="1"/>
            <p:nvPr/>
          </p:nvSpPr>
          <p:spPr>
            <a:xfrm>
              <a:off x="8710989" y="2789012"/>
              <a:ext cx="2688299" cy="2579873"/>
            </a:xfrm>
            <a:prstGeom prst="rect">
              <a:avLst/>
            </a:prstGeom>
            <a:noFill/>
            <a:ln>
              <a:noFill/>
            </a:ln>
          </p:spPr>
          <p:txBody>
            <a:bodyPr wrap="square" rtlCol="0">
              <a:spAutoFit/>
            </a:bodyPr>
            <a:lstStyle/>
            <a:p>
              <a:pPr>
                <a:lnSpc>
                  <a:spcPct val="15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pitchFamily="34" charset="-122"/>
                </a:rPr>
                <a:t>添加文本单击添加文单击添加文本单击添加文本单击添加文本单击添加文本单击添加文本单击添加文本单击添加文本单击添加文本单击添加文本单击添加文本单击</a:t>
              </a:r>
              <a:endParaRPr lang="zh-CN" altLang="en-US" sz="1333" dirty="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333" dirty="0">
                <a:solidFill>
                  <a:schemeClr val="accent1"/>
                </a:solidFill>
                <a:latin typeface="微软雅黑" pitchFamily="34" charset="-122"/>
                <a:ea typeface="微软雅黑" pitchFamily="34" charset="-122"/>
                <a:sym typeface="微软雅黑" pitchFamily="34" charset="-122"/>
              </a:endParaRPr>
            </a:p>
          </p:txBody>
        </p:sp>
        <p:sp>
          <p:nvSpPr>
            <p:cNvPr id="47" name="文本框 46"/>
            <p:cNvSpPr txBox="1"/>
            <p:nvPr/>
          </p:nvSpPr>
          <p:spPr>
            <a:xfrm>
              <a:off x="8701164" y="2538132"/>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grpSp>
      <p:sp>
        <p:nvSpPr>
          <p:cNvPr id="35"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工作岗位及职责</a:t>
            </a:r>
          </a:p>
        </p:txBody>
      </p:sp>
    </p:spTree>
    <p:extLst>
      <p:ext uri="{BB962C8B-B14F-4D97-AF65-F5344CB8AC3E}">
        <p14:creationId xmlns:p14="http://schemas.microsoft.com/office/powerpoint/2010/main" val="756765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1600"/>
                                        <p:tgtEl>
                                          <p:spTgt spid="2"/>
                                        </p:tgtEl>
                                      </p:cBhvr>
                                    </p:animEffect>
                                  </p:childTnLst>
                                </p:cTn>
                              </p:par>
                            </p:childTnLst>
                          </p:cTn>
                        </p:par>
                        <p:par>
                          <p:cTn id="46" fill="hold">
                            <p:stCondLst>
                              <p:cond delay="4600"/>
                            </p:stCondLst>
                            <p:childTnLst>
                              <p:par>
                                <p:cTn id="47" presetID="22" presetClass="entr" presetSubtype="8"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1600"/>
                                        <p:tgtEl>
                                          <p:spTgt spid="3"/>
                                        </p:tgtEl>
                                      </p:cBhvr>
                                    </p:animEffect>
                                  </p:childTnLst>
                                </p:cTn>
                              </p:par>
                            </p:childTnLst>
                          </p:cTn>
                        </p:par>
                        <p:par>
                          <p:cTn id="50" fill="hold">
                            <p:stCondLst>
                              <p:cond delay="62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1600"/>
                                        <p:tgtEl>
                                          <p:spTgt spid="4"/>
                                        </p:tgtEl>
                                      </p:cBhvr>
                                    </p:animEffect>
                                  </p:childTnLst>
                                </p:cTn>
                              </p:par>
                            </p:childTnLst>
                          </p:cTn>
                        </p:par>
                        <p:par>
                          <p:cTn id="54" fill="hold">
                            <p:stCondLst>
                              <p:cond delay="7800"/>
                            </p:stCondLst>
                            <p:childTnLst>
                              <p:par>
                                <p:cTn id="55" presetID="2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24039" y="3611456"/>
            <a:ext cx="11035963"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96876" y="2739259"/>
            <a:ext cx="703384" cy="703384"/>
            <a:chOff x="2250831" y="2560320"/>
            <a:chExt cx="745587" cy="745587"/>
          </a:xfrm>
        </p:grpSpPr>
        <p:sp>
          <p:nvSpPr>
            <p:cNvPr id="50" name="泪滴形 49"/>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1" name="同心圆 5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2" name="文本框 9"/>
          <p:cNvSpPr txBox="1"/>
          <p:nvPr/>
        </p:nvSpPr>
        <p:spPr>
          <a:xfrm>
            <a:off x="1415409" y="1844221"/>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53" name="组合 52"/>
          <p:cNvGrpSpPr/>
          <p:nvPr/>
        </p:nvGrpSpPr>
        <p:grpSpPr>
          <a:xfrm>
            <a:off x="4645433" y="1973170"/>
            <a:ext cx="1310216" cy="1310216"/>
            <a:chOff x="2250831" y="2560320"/>
            <a:chExt cx="745587" cy="745587"/>
          </a:xfrm>
        </p:grpSpPr>
        <p:sp>
          <p:nvSpPr>
            <p:cNvPr id="54" name="泪滴形 53"/>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5" name="同心圆 5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6" name="文本框 13"/>
          <p:cNvSpPr txBox="1"/>
          <p:nvPr/>
        </p:nvSpPr>
        <p:spPr>
          <a:xfrm>
            <a:off x="6132632" y="1914831"/>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57" name="组合 56"/>
          <p:cNvGrpSpPr/>
          <p:nvPr/>
        </p:nvGrpSpPr>
        <p:grpSpPr>
          <a:xfrm rot="10800000">
            <a:off x="2721570" y="4121853"/>
            <a:ext cx="1029799" cy="1029799"/>
            <a:chOff x="2250831" y="2560320"/>
            <a:chExt cx="745587" cy="745587"/>
          </a:xfrm>
        </p:grpSpPr>
        <p:sp>
          <p:nvSpPr>
            <p:cNvPr id="58" name="泪滴形 57"/>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9" name="同心圆 5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0" name="文本框 17"/>
          <p:cNvSpPr txBox="1"/>
          <p:nvPr/>
        </p:nvSpPr>
        <p:spPr>
          <a:xfrm>
            <a:off x="3834788" y="4116529"/>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61" name="组合 60"/>
          <p:cNvGrpSpPr/>
          <p:nvPr/>
        </p:nvGrpSpPr>
        <p:grpSpPr>
          <a:xfrm rot="10800000">
            <a:off x="6845998" y="4085018"/>
            <a:ext cx="435133" cy="435133"/>
            <a:chOff x="2250831" y="2560320"/>
            <a:chExt cx="745587" cy="745587"/>
          </a:xfrm>
        </p:grpSpPr>
        <p:sp>
          <p:nvSpPr>
            <p:cNvPr id="62" name="泪滴形 61"/>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3" name="同心圆 6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4" name="文本框 21"/>
          <p:cNvSpPr txBox="1"/>
          <p:nvPr/>
        </p:nvSpPr>
        <p:spPr>
          <a:xfrm>
            <a:off x="7446148" y="4121569"/>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65" name="组合 64"/>
          <p:cNvGrpSpPr/>
          <p:nvPr/>
        </p:nvGrpSpPr>
        <p:grpSpPr>
          <a:xfrm>
            <a:off x="8982319" y="2739259"/>
            <a:ext cx="703384" cy="703384"/>
            <a:chOff x="2250831" y="2560320"/>
            <a:chExt cx="745587" cy="745587"/>
          </a:xfrm>
        </p:grpSpPr>
        <p:sp>
          <p:nvSpPr>
            <p:cNvPr id="66" name="泪滴形 65"/>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同心圆 6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8" name="文本框 25"/>
          <p:cNvSpPr txBox="1"/>
          <p:nvPr/>
        </p:nvSpPr>
        <p:spPr>
          <a:xfrm>
            <a:off x="9762339" y="1960042"/>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sp>
        <p:nvSpPr>
          <p:cNvPr id="124"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内部培训学习</a:t>
            </a:r>
          </a:p>
        </p:txBody>
      </p:sp>
    </p:spTree>
    <p:extLst>
      <p:ext uri="{BB962C8B-B14F-4D97-AF65-F5344CB8AC3E}">
        <p14:creationId xmlns:p14="http://schemas.microsoft.com/office/powerpoint/2010/main" val="3865601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1000"/>
                                        <p:tgtEl>
                                          <p:spTgt spid="48"/>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1000"/>
                                        <p:tgtEl>
                                          <p:spTgt spid="49"/>
                                        </p:tgtEl>
                                      </p:cBhvr>
                                    </p:animEffect>
                                    <p:anim calcmode="lin" valueType="num">
                                      <p:cBhvr>
                                        <p:cTn id="16" dur="1000" fill="hold"/>
                                        <p:tgtEl>
                                          <p:spTgt spid="49"/>
                                        </p:tgtEl>
                                        <p:attrNameLst>
                                          <p:attrName>ppt_x</p:attrName>
                                        </p:attrNameLst>
                                      </p:cBhvr>
                                      <p:tavLst>
                                        <p:tav tm="0">
                                          <p:val>
                                            <p:strVal val="#ppt_x"/>
                                          </p:val>
                                        </p:tav>
                                        <p:tav tm="100000">
                                          <p:val>
                                            <p:strVal val="#ppt_x"/>
                                          </p:val>
                                        </p:tav>
                                      </p:tavLst>
                                    </p:anim>
                                    <p:anim calcmode="lin" valueType="num">
                                      <p:cBhvr>
                                        <p:cTn id="17" dur="1000" fill="hold"/>
                                        <p:tgtEl>
                                          <p:spTgt spid="49"/>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1000"/>
                                        <p:tgtEl>
                                          <p:spTgt spid="52"/>
                                        </p:tgtEl>
                                      </p:cBhvr>
                                    </p:animEffect>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1000" fill="hold"/>
                                        <p:tgtEl>
                                          <p:spTgt spid="57"/>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1000"/>
                                        <p:tgtEl>
                                          <p:spTgt spid="60"/>
                                        </p:tgtEl>
                                      </p:cBhvr>
                                    </p:animEffect>
                                  </p:childTnLst>
                                </p:cTn>
                              </p:par>
                            </p:childTnLst>
                          </p:cTn>
                        </p:par>
                        <p:par>
                          <p:cTn id="32" fill="hold">
                            <p:stCondLst>
                              <p:cond delay="5500"/>
                            </p:stCondLst>
                            <p:childTnLst>
                              <p:par>
                                <p:cTn id="33" presetID="47"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1000"/>
                                        <p:tgtEl>
                                          <p:spTgt spid="56"/>
                                        </p:tgtEl>
                                      </p:cBhvr>
                                    </p:animEffect>
                                  </p:childTnLst>
                                </p:cTn>
                              </p:par>
                            </p:childTnLst>
                          </p:cTn>
                        </p:par>
                        <p:par>
                          <p:cTn id="42" fill="hold">
                            <p:stCondLst>
                              <p:cond delay="7500"/>
                            </p:stCondLst>
                            <p:childTnLst>
                              <p:par>
                                <p:cTn id="43" presetID="42" presetClass="entr" presetSubtype="0" fill="hold" nodeType="after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1000"/>
                                        <p:tgtEl>
                                          <p:spTgt spid="61"/>
                                        </p:tgtEl>
                                      </p:cBhvr>
                                    </p:animEffect>
                                    <p:anim calcmode="lin" valueType="num">
                                      <p:cBhvr>
                                        <p:cTn id="46" dur="1000" fill="hold"/>
                                        <p:tgtEl>
                                          <p:spTgt spid="61"/>
                                        </p:tgtEl>
                                        <p:attrNameLst>
                                          <p:attrName>ppt_x</p:attrName>
                                        </p:attrNameLst>
                                      </p:cBhvr>
                                      <p:tavLst>
                                        <p:tav tm="0">
                                          <p:val>
                                            <p:strVal val="#ppt_x"/>
                                          </p:val>
                                        </p:tav>
                                        <p:tav tm="100000">
                                          <p:val>
                                            <p:strVal val="#ppt_x"/>
                                          </p:val>
                                        </p:tav>
                                      </p:tavLst>
                                    </p:anim>
                                    <p:anim calcmode="lin" valueType="num">
                                      <p:cBhvr>
                                        <p:cTn id="47" dur="1000" fill="hold"/>
                                        <p:tgtEl>
                                          <p:spTgt spid="61"/>
                                        </p:tgtEl>
                                        <p:attrNameLst>
                                          <p:attrName>ppt_y</p:attrName>
                                        </p:attrNameLst>
                                      </p:cBhvr>
                                      <p:tavLst>
                                        <p:tav tm="0">
                                          <p:val>
                                            <p:strVal val="#ppt_y+.1"/>
                                          </p:val>
                                        </p:tav>
                                        <p:tav tm="100000">
                                          <p:val>
                                            <p:strVal val="#ppt_y"/>
                                          </p:val>
                                        </p:tav>
                                      </p:tavLst>
                                    </p:anim>
                                  </p:childTnLst>
                                </p:cTn>
                              </p:par>
                            </p:childTnLst>
                          </p:cTn>
                        </p:par>
                        <p:par>
                          <p:cTn id="48" fill="hold">
                            <p:stCondLst>
                              <p:cond delay="8500"/>
                            </p:stCondLst>
                            <p:childTnLst>
                              <p:par>
                                <p:cTn id="49" presetID="22" presetClass="entr" presetSubtype="8"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1000"/>
                                        <p:tgtEl>
                                          <p:spTgt spid="64"/>
                                        </p:tgtEl>
                                      </p:cBhvr>
                                    </p:animEffect>
                                  </p:childTnLst>
                                </p:cTn>
                              </p:par>
                            </p:childTnLst>
                          </p:cTn>
                        </p:par>
                        <p:par>
                          <p:cTn id="52" fill="hold">
                            <p:stCondLst>
                              <p:cond delay="9500"/>
                            </p:stCondLst>
                            <p:childTnLst>
                              <p:par>
                                <p:cTn id="53" presetID="47" presetClass="entr" presetSubtype="0"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1000"/>
                                        <p:tgtEl>
                                          <p:spTgt spid="65"/>
                                        </p:tgtEl>
                                      </p:cBhvr>
                                    </p:animEffect>
                                    <p:anim calcmode="lin" valueType="num">
                                      <p:cBhvr>
                                        <p:cTn id="56" dur="1000" fill="hold"/>
                                        <p:tgtEl>
                                          <p:spTgt spid="65"/>
                                        </p:tgtEl>
                                        <p:attrNameLst>
                                          <p:attrName>ppt_x</p:attrName>
                                        </p:attrNameLst>
                                      </p:cBhvr>
                                      <p:tavLst>
                                        <p:tav tm="0">
                                          <p:val>
                                            <p:strVal val="#ppt_x"/>
                                          </p:val>
                                        </p:tav>
                                        <p:tav tm="100000">
                                          <p:val>
                                            <p:strVal val="#ppt_x"/>
                                          </p:val>
                                        </p:tav>
                                      </p:tavLst>
                                    </p:anim>
                                    <p:anim calcmode="lin" valueType="num">
                                      <p:cBhvr>
                                        <p:cTn id="57" dur="1000" fill="hold"/>
                                        <p:tgtEl>
                                          <p:spTgt spid="65"/>
                                        </p:tgtEl>
                                        <p:attrNameLst>
                                          <p:attrName>ppt_y</p:attrName>
                                        </p:attrNameLst>
                                      </p:cBhvr>
                                      <p:tavLst>
                                        <p:tav tm="0">
                                          <p:val>
                                            <p:strVal val="#ppt_y-.1"/>
                                          </p:val>
                                        </p:tav>
                                        <p:tav tm="100000">
                                          <p:val>
                                            <p:strVal val="#ppt_y"/>
                                          </p:val>
                                        </p:tav>
                                      </p:tavLst>
                                    </p:anim>
                                  </p:childTnLst>
                                </p:cTn>
                              </p:par>
                            </p:childTnLst>
                          </p:cTn>
                        </p:par>
                        <p:par>
                          <p:cTn id="58" fill="hold">
                            <p:stCondLst>
                              <p:cond delay="10500"/>
                            </p:stCondLst>
                            <p:childTnLst>
                              <p:par>
                                <p:cTn id="59" presetID="22" presetClass="entr" presetSubtype="8"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left)">
                                      <p:cBhvr>
                                        <p:cTn id="61"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6" grpId="0"/>
      <p:bldP spid="60" grpId="0"/>
      <p:bldP spid="64" grpId="0"/>
      <p:bldP spid="68" grpId="0"/>
      <p:bldP spid="1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935493" y="143772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609621" y="3563767"/>
            <a:ext cx="5314577"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269444" y="4893255"/>
            <a:ext cx="5314577" cy="764071"/>
          </a:xfrm>
          <a:prstGeom prst="roundRect">
            <a:avLst>
              <a:gd name="adj" fmla="val 50000"/>
            </a:avLst>
          </a:prstGeom>
          <a:solidFill>
            <a:schemeClr val="tx1">
              <a:lumMod val="95000"/>
              <a:lumOff val="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917713" y="2518755"/>
            <a:ext cx="5511732"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98043" y="1425894"/>
            <a:ext cx="1230204" cy="1694912"/>
            <a:chOff x="1032992" y="2432634"/>
            <a:chExt cx="1230525" cy="1694912"/>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0" name="文本框 6"/>
            <p:cNvSpPr txBox="1"/>
            <p:nvPr/>
          </p:nvSpPr>
          <p:spPr>
            <a:xfrm>
              <a:off x="1032992" y="3296549"/>
              <a:ext cx="1193799"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输入标题</a:t>
              </a:r>
            </a:p>
          </p:txBody>
        </p:sp>
      </p:grpSp>
      <p:grpSp>
        <p:nvGrpSpPr>
          <p:cNvPr id="11" name="组合 10"/>
          <p:cNvGrpSpPr/>
          <p:nvPr/>
        </p:nvGrpSpPr>
        <p:grpSpPr>
          <a:xfrm>
            <a:off x="2058635" y="2641384"/>
            <a:ext cx="1238483" cy="1690462"/>
            <a:chOff x="2255236" y="3004658"/>
            <a:chExt cx="1238805" cy="1690463"/>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13"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14" name="文本框 85"/>
            <p:cNvSpPr txBox="1"/>
            <p:nvPr/>
          </p:nvSpPr>
          <p:spPr>
            <a:xfrm>
              <a:off x="2255236" y="3864124"/>
              <a:ext cx="1193800"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输入标题</a:t>
              </a:r>
            </a:p>
          </p:txBody>
        </p:sp>
      </p:grpSp>
      <p:cxnSp>
        <p:nvCxnSpPr>
          <p:cNvPr id="15" name="直接连接符 14"/>
          <p:cNvCxnSpPr/>
          <p:nvPr/>
        </p:nvCxnSpPr>
        <p:spPr>
          <a:xfrm>
            <a:off x="1747488" y="180074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1903" y="2879733"/>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86547" y="3907249"/>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904264" y="1605238"/>
            <a:ext cx="3769601" cy="584623"/>
          </a:xfrm>
          <a:prstGeom prst="rect">
            <a:avLst/>
          </a:prstGeom>
          <a:noFill/>
        </p:spPr>
        <p:txBody>
          <a:bodyPr wrap="square" lIns="91416" tIns="45708" rIns="91416" bIns="45708" rtlCol="0">
            <a:spAutoFit/>
          </a:bodyPr>
          <a:lstStyle/>
          <a:p>
            <a:pPr>
              <a:lnSpc>
                <a:spcPct val="120000"/>
              </a:lnSpc>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21" name="文本框 89"/>
          <p:cNvSpPr txBox="1"/>
          <p:nvPr/>
        </p:nvSpPr>
        <p:spPr>
          <a:xfrm>
            <a:off x="4437085" y="2643886"/>
            <a:ext cx="3769601" cy="584623"/>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22" name="文本框 91"/>
          <p:cNvSpPr txBox="1"/>
          <p:nvPr/>
        </p:nvSpPr>
        <p:spPr>
          <a:xfrm>
            <a:off x="5978380" y="3658558"/>
            <a:ext cx="3769601" cy="830781"/>
          </a:xfrm>
          <a:prstGeom prst="rect">
            <a:avLst/>
          </a:prstGeom>
          <a:noFill/>
        </p:spPr>
        <p:txBody>
          <a:bodyPr wrap="square" lIns="91416" tIns="45708" rIns="91416" bIns="45708" rtlCol="0">
            <a:spAutoFit/>
          </a:bodyPr>
          <a:lstStyle/>
          <a:p>
            <a:pPr>
              <a:lnSpc>
                <a:spcPct val="120000"/>
              </a:lnSpc>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248967" y="4645184"/>
            <a:ext cx="1230204" cy="1691516"/>
            <a:chOff x="3494041" y="3716886"/>
            <a:chExt cx="1230525" cy="1691516"/>
          </a:xfrm>
        </p:grpSpPr>
        <p:sp>
          <p:nvSpPr>
            <p:cNvPr id="26" name="任意多边形 25"/>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27"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28" name="文本框 86"/>
            <p:cNvSpPr txBox="1"/>
            <p:nvPr/>
          </p:nvSpPr>
          <p:spPr>
            <a:xfrm>
              <a:off x="3494041" y="4577405"/>
              <a:ext cx="1193799"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输入标题</a:t>
              </a:r>
            </a:p>
          </p:txBody>
        </p:sp>
      </p:grpSp>
      <p:cxnSp>
        <p:nvCxnSpPr>
          <p:cNvPr id="29" name="直接连接符 28"/>
          <p:cNvCxnSpPr/>
          <p:nvPr/>
        </p:nvCxnSpPr>
        <p:spPr>
          <a:xfrm>
            <a:off x="6507716" y="5181286"/>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0" name="文本框 91"/>
          <p:cNvSpPr txBox="1"/>
          <p:nvPr/>
        </p:nvSpPr>
        <p:spPr>
          <a:xfrm>
            <a:off x="7670441" y="4937246"/>
            <a:ext cx="3769601" cy="830781"/>
          </a:xfrm>
          <a:prstGeom prst="rect">
            <a:avLst/>
          </a:prstGeom>
          <a:noFill/>
        </p:spPr>
        <p:txBody>
          <a:bodyPr wrap="square" lIns="91416" tIns="45708" rIns="91416" bIns="45708" rtlCol="0">
            <a:spAutoFit/>
          </a:bodyPr>
          <a:lstStyle/>
          <a:p>
            <a:pPr>
              <a:lnSpc>
                <a:spcPct val="120000"/>
              </a:lnSpc>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601918" y="3658413"/>
            <a:ext cx="1230204" cy="1708449"/>
            <a:chOff x="3937449" y="3388370"/>
            <a:chExt cx="1230525" cy="1708449"/>
          </a:xfrm>
        </p:grpSpPr>
        <p:grpSp>
          <p:nvGrpSpPr>
            <p:cNvPr id="32" name="组合 31"/>
            <p:cNvGrpSpPr/>
            <p:nvPr/>
          </p:nvGrpSpPr>
          <p:grpSpPr>
            <a:xfrm>
              <a:off x="3937449" y="3388370"/>
              <a:ext cx="1230525" cy="1708449"/>
              <a:chOff x="3494041" y="3716886"/>
              <a:chExt cx="1230525" cy="1708449"/>
            </a:xfrm>
            <a:solidFill>
              <a:srgbClr val="FC4B41"/>
            </a:solidFill>
          </p:grpSpPr>
          <p:sp>
            <p:nvSpPr>
              <p:cNvPr id="34" name="任意多边形 33"/>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35" name="文本框 86"/>
              <p:cNvSpPr txBox="1"/>
              <p:nvPr/>
            </p:nvSpPr>
            <p:spPr>
              <a:xfrm>
                <a:off x="3494041" y="4594338"/>
                <a:ext cx="1193799"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输入标题 </a:t>
                </a:r>
              </a:p>
            </p:txBody>
          </p:sp>
        </p:grpSp>
        <p:sp>
          <p:nvSpPr>
            <p:cNvPr id="33"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自主学习情况</a:t>
            </a:r>
          </a:p>
        </p:txBody>
      </p:sp>
    </p:spTree>
    <p:extLst>
      <p:ext uri="{BB962C8B-B14F-4D97-AF65-F5344CB8AC3E}">
        <p14:creationId xmlns:p14="http://schemas.microsoft.com/office/powerpoint/2010/main" val="2291160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 calcmode="lin" valueType="num">
                                      <p:cBhvr>
                                        <p:cTn id="12" dur="750" fill="hold"/>
                                        <p:tgtEl>
                                          <p:spTgt spid="7"/>
                                        </p:tgtEl>
                                        <p:attrNameLst>
                                          <p:attrName>ppt_x</p:attrName>
                                        </p:attrNameLst>
                                      </p:cBhvr>
                                      <p:tavLst>
                                        <p:tav tm="0">
                                          <p:val>
                                            <p:strVal val="#ppt_x"/>
                                          </p:val>
                                        </p:tav>
                                        <p:tav tm="100000">
                                          <p:val>
                                            <p:strVal val="#ppt_x"/>
                                          </p:val>
                                        </p:tav>
                                      </p:tavLst>
                                    </p:anim>
                                    <p:anim calcmode="lin" valueType="num">
                                      <p:cBhvr>
                                        <p:cTn id="13" dur="7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75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
                                        </p:tgtEl>
                                        <p:attrNameLst>
                                          <p:attrName>ppt_y</p:attrName>
                                        </p:attrNameLst>
                                      </p:cBhvr>
                                      <p:tavLst>
                                        <p:tav tm="0">
                                          <p:val>
                                            <p:strVal val="#ppt_y"/>
                                          </p:val>
                                        </p:tav>
                                        <p:tav tm="100000">
                                          <p:val>
                                            <p:strVal val="#ppt_y"/>
                                          </p:val>
                                        </p:tav>
                                      </p:tavLst>
                                    </p:anim>
                                    <p:anim calcmode="lin" valueType="num">
                                      <p:cBhvr>
                                        <p:cTn id="27"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
                                        </p:tgtEl>
                                      </p:cBhvr>
                                    </p:animEffect>
                                  </p:childTnLst>
                                </p:cTn>
                              </p:par>
                            </p:childTnLst>
                          </p:cTn>
                        </p:par>
                        <p:par>
                          <p:cTn id="30" fill="hold">
                            <p:stCondLst>
                              <p:cond delay="41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1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560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61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1"/>
                                        </p:tgtEl>
                                        <p:attrNameLst>
                                          <p:attrName>ppt_y</p:attrName>
                                        </p:attrNameLst>
                                      </p:cBhvr>
                                      <p:tavLst>
                                        <p:tav tm="0">
                                          <p:val>
                                            <p:strVal val="#ppt_y"/>
                                          </p:val>
                                        </p:tav>
                                        <p:tav tm="100000">
                                          <p:val>
                                            <p:strVal val="#ppt_y"/>
                                          </p:val>
                                        </p:tav>
                                      </p:tavLst>
                                    </p:anim>
                                    <p:anim calcmode="lin" valueType="num">
                                      <p:cBhvr>
                                        <p:cTn id="4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1"/>
                                        </p:tgtEl>
                                      </p:cBhvr>
                                    </p:animEffect>
                                  </p:childTnLst>
                                </p:cTn>
                              </p:par>
                            </p:childTnLst>
                          </p:cTn>
                        </p:par>
                        <p:par>
                          <p:cTn id="52" fill="hold">
                            <p:stCondLst>
                              <p:cond delay="7950"/>
                            </p:stCondLst>
                            <p:childTnLst>
                              <p:par>
                                <p:cTn id="53" presetID="42"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childTnLst>
                          </p:cTn>
                        </p:par>
                        <p:par>
                          <p:cTn id="58" fill="hold">
                            <p:stCondLst>
                              <p:cond delay="8950"/>
                            </p:stCondLst>
                            <p:childTnLst>
                              <p:par>
                                <p:cTn id="59" presetID="2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945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995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2"/>
                                        </p:tgtEl>
                                        <p:attrNameLst>
                                          <p:attrName>ppt_y</p:attrName>
                                        </p:attrNameLst>
                                      </p:cBhvr>
                                      <p:tavLst>
                                        <p:tav tm="0">
                                          <p:val>
                                            <p:strVal val="#ppt_y"/>
                                          </p:val>
                                        </p:tav>
                                        <p:tav tm="100000">
                                          <p:val>
                                            <p:strVal val="#ppt_y"/>
                                          </p:val>
                                        </p:tav>
                                      </p:tavLst>
                                    </p:anim>
                                    <p:anim calcmode="lin" valueType="num">
                                      <p:cBhvr>
                                        <p:cTn id="7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22"/>
                                        </p:tgtEl>
                                      </p:cBhvr>
                                    </p:animEffect>
                                  </p:childTnLst>
                                </p:cTn>
                              </p:par>
                            </p:childTnLst>
                          </p:cTn>
                        </p:par>
                        <p:par>
                          <p:cTn id="74" fill="hold">
                            <p:stCondLst>
                              <p:cond delay="11800"/>
                            </p:stCondLst>
                            <p:childTnLst>
                              <p:par>
                                <p:cTn id="75" presetID="42" presetClass="entr" presetSubtype="0"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childTnLst>
                          </p:cTn>
                        </p:par>
                        <p:par>
                          <p:cTn id="80" fill="hold">
                            <p:stCondLst>
                              <p:cond delay="12800"/>
                            </p:stCondLst>
                            <p:childTnLst>
                              <p:par>
                                <p:cTn id="81" presetID="22" presetClass="entr" presetSubtype="8" fill="hold"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par>
                          <p:cTn id="84" fill="hold">
                            <p:stCondLst>
                              <p:cond delay="13300"/>
                            </p:stCondLst>
                            <p:childTnLst>
                              <p:par>
                                <p:cTn id="85" presetID="10" presetClass="entr" presetSubtype="0" fill="hold" grpId="0" nodeType="after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childTnLst>
                          </p:cTn>
                        </p:par>
                        <p:par>
                          <p:cTn id="88" fill="hold">
                            <p:stCondLst>
                              <p:cond delay="13800"/>
                            </p:stCondLst>
                            <p:childTnLst>
                              <p:par>
                                <p:cTn id="89" presetID="41" presetClass="entr" presetSubtype="0" fill="hold" grpId="0" nodeType="afterEffect">
                                  <p:stCondLst>
                                    <p:cond delay="0"/>
                                  </p:stCondLst>
                                  <p:iterate type="lt">
                                    <p:tmPct val="10000"/>
                                  </p:iterate>
                                  <p:childTnLst>
                                    <p:set>
                                      <p:cBhvr>
                                        <p:cTn id="90" dur="1" fill="hold">
                                          <p:stCondLst>
                                            <p:cond delay="0"/>
                                          </p:stCondLst>
                                        </p:cTn>
                                        <p:tgtEl>
                                          <p:spTgt spid="30"/>
                                        </p:tgtEl>
                                        <p:attrNameLst>
                                          <p:attrName>style.visibility</p:attrName>
                                        </p:attrNameLst>
                                      </p:cBhvr>
                                      <p:to>
                                        <p:strVal val="visible"/>
                                      </p:to>
                                    </p:set>
                                    <p:anim calcmode="lin" valueType="num">
                                      <p:cBhvr>
                                        <p:cTn id="91"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30"/>
                                        </p:tgtEl>
                                        <p:attrNameLst>
                                          <p:attrName>ppt_y</p:attrName>
                                        </p:attrNameLst>
                                      </p:cBhvr>
                                      <p:tavLst>
                                        <p:tav tm="0">
                                          <p:val>
                                            <p:strVal val="#ppt_y"/>
                                          </p:val>
                                        </p:tav>
                                        <p:tav tm="100000">
                                          <p:val>
                                            <p:strVal val="#ppt_y"/>
                                          </p:val>
                                        </p:tav>
                                      </p:tavLst>
                                    </p:anim>
                                    <p:anim calcmode="lin" valueType="num">
                                      <p:cBhvr>
                                        <p:cTn id="93"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5" grpId="0" animBg="1"/>
      <p:bldP spid="6" grpId="0" animBg="1"/>
      <p:bldP spid="20" grpId="0"/>
      <p:bldP spid="21" grpId="0"/>
      <p:bldP spid="22" grpId="0"/>
      <p:bldP spid="30"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Line 15"/>
          <p:cNvSpPr>
            <a:spLocks noChangeShapeType="1"/>
          </p:cNvSpPr>
          <p:nvPr/>
        </p:nvSpPr>
        <p:spPr bwMode="auto">
          <a:xfrm flipV="1">
            <a:off x="2641600" y="2633919"/>
            <a:ext cx="0" cy="311245"/>
          </a:xfrm>
          <a:prstGeom prst="line">
            <a:avLst/>
          </a:prstGeom>
          <a:noFill/>
          <a:ln w="6350">
            <a:solidFill>
              <a:srgbClr val="ED5858"/>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07" name="Line 19"/>
          <p:cNvSpPr>
            <a:spLocks noChangeShapeType="1"/>
          </p:cNvSpPr>
          <p:nvPr/>
        </p:nvSpPr>
        <p:spPr bwMode="auto">
          <a:xfrm>
            <a:off x="4940300" y="4503513"/>
            <a:ext cx="0" cy="309129"/>
          </a:xfrm>
          <a:prstGeom prst="line">
            <a:avLst/>
          </a:prstGeom>
          <a:noFill/>
          <a:ln w="6350">
            <a:solidFill>
              <a:srgbClr val="4F5D70"/>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11" name="Line 23"/>
          <p:cNvSpPr>
            <a:spLocks noChangeShapeType="1"/>
          </p:cNvSpPr>
          <p:nvPr/>
        </p:nvSpPr>
        <p:spPr bwMode="auto">
          <a:xfrm flipV="1">
            <a:off x="7245351" y="2633919"/>
            <a:ext cx="0" cy="311245"/>
          </a:xfrm>
          <a:prstGeom prst="line">
            <a:avLst/>
          </a:prstGeom>
          <a:noFill/>
          <a:ln w="6350">
            <a:solidFill>
              <a:srgbClr val="ED5858"/>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10" name="组合 9"/>
          <p:cNvGrpSpPr/>
          <p:nvPr/>
        </p:nvGrpSpPr>
        <p:grpSpPr>
          <a:xfrm>
            <a:off x="1422400" y="2504762"/>
            <a:ext cx="9340851" cy="2441271"/>
            <a:chOff x="1422400" y="2384447"/>
            <a:chExt cx="9340851" cy="2441271"/>
          </a:xfrm>
          <a:solidFill>
            <a:srgbClr val="E61011"/>
          </a:solidFill>
        </p:grpSpPr>
        <p:sp>
          <p:nvSpPr>
            <p:cNvPr id="37902" name="Freeform 14"/>
            <p:cNvSpPr>
              <a:spLocks/>
            </p:cNvSpPr>
            <p:nvPr/>
          </p:nvSpPr>
          <p:spPr bwMode="auto">
            <a:xfrm>
              <a:off x="1422400" y="3604023"/>
              <a:ext cx="2432051" cy="1221695"/>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06" name="Freeform 18"/>
            <p:cNvSpPr>
              <a:spLocks/>
            </p:cNvSpPr>
            <p:nvPr/>
          </p:nvSpPr>
          <p:spPr bwMode="auto">
            <a:xfrm>
              <a:off x="3723217" y="2384447"/>
              <a:ext cx="2436283" cy="1219576"/>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rgbClr val="4F5D70"/>
            </a:solidFill>
            <a:ln>
              <a:noFill/>
            </a:ln>
          </p:spPr>
          <p:txBody>
            <a:bodyPr/>
            <a:lstStyle/>
            <a:p>
              <a:endParaRPr lang="zh-CN" altLang="en-US" sz="2400">
                <a:solidFill>
                  <a:schemeClr val="bg1">
                    <a:lumMod val="50000"/>
                  </a:schemeClr>
                </a:solidFill>
              </a:endParaRPr>
            </a:p>
          </p:txBody>
        </p:sp>
        <p:sp>
          <p:nvSpPr>
            <p:cNvPr id="37910" name="Freeform 22"/>
            <p:cNvSpPr>
              <a:spLocks/>
            </p:cNvSpPr>
            <p:nvPr/>
          </p:nvSpPr>
          <p:spPr bwMode="auto">
            <a:xfrm>
              <a:off x="6026151" y="3604023"/>
              <a:ext cx="2436283" cy="1221695"/>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14" name="Freeform 26"/>
            <p:cNvSpPr>
              <a:spLocks/>
            </p:cNvSpPr>
            <p:nvPr/>
          </p:nvSpPr>
          <p:spPr bwMode="auto">
            <a:xfrm>
              <a:off x="8331200" y="2384447"/>
              <a:ext cx="2432051" cy="1219576"/>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rgbClr val="4F5D70"/>
            </a:solidFill>
            <a:ln>
              <a:noFill/>
            </a:ln>
          </p:spPr>
          <p:txBody>
            <a:bodyPr/>
            <a:lstStyle/>
            <a:p>
              <a:endParaRPr lang="zh-CN" altLang="en-US" sz="2400">
                <a:solidFill>
                  <a:schemeClr val="bg1">
                    <a:lumMod val="50000"/>
                  </a:schemeClr>
                </a:solidFill>
              </a:endParaRPr>
            </a:p>
          </p:txBody>
        </p:sp>
      </p:grpSp>
      <p:sp>
        <p:nvSpPr>
          <p:cNvPr id="37915" name="Line 27"/>
          <p:cNvSpPr>
            <a:spLocks noChangeShapeType="1"/>
          </p:cNvSpPr>
          <p:nvPr/>
        </p:nvSpPr>
        <p:spPr bwMode="auto">
          <a:xfrm>
            <a:off x="9558199" y="4503513"/>
            <a:ext cx="0" cy="309129"/>
          </a:xfrm>
          <a:prstGeom prst="line">
            <a:avLst/>
          </a:prstGeom>
          <a:noFill/>
          <a:ln w="6350">
            <a:solidFill>
              <a:srgbClr val="4F5D70"/>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3" name="组合 2"/>
          <p:cNvGrpSpPr/>
          <p:nvPr/>
        </p:nvGrpSpPr>
        <p:grpSpPr>
          <a:xfrm>
            <a:off x="4267202" y="3048914"/>
            <a:ext cx="1350433" cy="1352967"/>
            <a:chOff x="4267202" y="2928599"/>
            <a:chExt cx="1350433" cy="1352967"/>
          </a:xfrm>
        </p:grpSpPr>
        <p:sp>
          <p:nvSpPr>
            <p:cNvPr id="37904" name="Oval 16"/>
            <p:cNvSpPr>
              <a:spLocks noChangeArrowheads="1"/>
            </p:cNvSpPr>
            <p:nvPr/>
          </p:nvSpPr>
          <p:spPr bwMode="auto">
            <a:xfrm>
              <a:off x="4267202" y="2928599"/>
              <a:ext cx="1350433" cy="1352967"/>
            </a:xfrm>
            <a:prstGeom prst="ellipse">
              <a:avLst/>
            </a:prstGeom>
            <a:noFill/>
            <a:ln w="20638">
              <a:solidFill>
                <a:srgbClr val="4F5D70"/>
              </a:solidFill>
              <a:round/>
              <a:headEnd/>
              <a:tailEnd/>
            </a:ln>
          </p:spPr>
          <p:txBody>
            <a:bodyPr/>
            <a:lstStyle/>
            <a:p>
              <a:endParaRPr lang="zh-CN" altLang="en-US" sz="2400">
                <a:solidFill>
                  <a:schemeClr val="bg1">
                    <a:lumMod val="50000"/>
                  </a:schemeClr>
                </a:solidFill>
              </a:endParaRPr>
            </a:p>
          </p:txBody>
        </p:sp>
        <p:sp>
          <p:nvSpPr>
            <p:cNvPr id="37905" name="Oval 17"/>
            <p:cNvSpPr>
              <a:spLocks noChangeArrowheads="1"/>
            </p:cNvSpPr>
            <p:nvPr/>
          </p:nvSpPr>
          <p:spPr bwMode="auto">
            <a:xfrm>
              <a:off x="4616453" y="3282191"/>
              <a:ext cx="647700"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sp>
          <p:nvSpPr>
            <p:cNvPr id="37916" name="Freeform 28"/>
            <p:cNvSpPr>
              <a:spLocks noEditPoints="1"/>
            </p:cNvSpPr>
            <p:nvPr/>
          </p:nvSpPr>
          <p:spPr bwMode="auto">
            <a:xfrm>
              <a:off x="4851400" y="3464281"/>
              <a:ext cx="177800" cy="281604"/>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5" name="组合 4"/>
          <p:cNvGrpSpPr/>
          <p:nvPr/>
        </p:nvGrpSpPr>
        <p:grpSpPr>
          <a:xfrm>
            <a:off x="8873067" y="3048914"/>
            <a:ext cx="1348317" cy="1352967"/>
            <a:chOff x="8873067" y="2928599"/>
            <a:chExt cx="1348317" cy="1352967"/>
          </a:xfrm>
        </p:grpSpPr>
        <p:sp>
          <p:nvSpPr>
            <p:cNvPr id="37912" name="Oval 24"/>
            <p:cNvSpPr>
              <a:spLocks noChangeArrowheads="1"/>
            </p:cNvSpPr>
            <p:nvPr/>
          </p:nvSpPr>
          <p:spPr bwMode="auto">
            <a:xfrm>
              <a:off x="8873067" y="2928599"/>
              <a:ext cx="1348317" cy="1352967"/>
            </a:xfrm>
            <a:prstGeom prst="ellipse">
              <a:avLst/>
            </a:prstGeom>
            <a:noFill/>
            <a:ln w="20638">
              <a:solidFill>
                <a:srgbClr val="4F5D70"/>
              </a:solidFill>
              <a:round/>
              <a:headEnd/>
              <a:tailEnd/>
            </a:ln>
          </p:spPr>
          <p:txBody>
            <a:bodyPr/>
            <a:lstStyle/>
            <a:p>
              <a:endParaRPr lang="zh-CN" altLang="en-US" sz="2400">
                <a:solidFill>
                  <a:schemeClr val="bg1">
                    <a:lumMod val="50000"/>
                  </a:schemeClr>
                </a:solidFill>
              </a:endParaRPr>
            </a:p>
          </p:txBody>
        </p:sp>
        <p:sp>
          <p:nvSpPr>
            <p:cNvPr id="37913" name="Oval 25"/>
            <p:cNvSpPr>
              <a:spLocks noChangeArrowheads="1"/>
            </p:cNvSpPr>
            <p:nvPr/>
          </p:nvSpPr>
          <p:spPr bwMode="auto">
            <a:xfrm>
              <a:off x="9224433" y="3282191"/>
              <a:ext cx="645584"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sp>
          <p:nvSpPr>
            <p:cNvPr id="37917" name="Freeform 29"/>
            <p:cNvSpPr>
              <a:spLocks/>
            </p:cNvSpPr>
            <p:nvPr/>
          </p:nvSpPr>
          <p:spPr bwMode="auto">
            <a:xfrm>
              <a:off x="9406467" y="3479103"/>
              <a:ext cx="281517" cy="224436"/>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4" name="组合 3"/>
          <p:cNvGrpSpPr/>
          <p:nvPr/>
        </p:nvGrpSpPr>
        <p:grpSpPr>
          <a:xfrm>
            <a:off x="6568018" y="3048914"/>
            <a:ext cx="1352549" cy="1352967"/>
            <a:chOff x="6568018" y="2928599"/>
            <a:chExt cx="1352549" cy="1352967"/>
          </a:xfrm>
        </p:grpSpPr>
        <p:sp>
          <p:nvSpPr>
            <p:cNvPr id="37908" name="Oval 20"/>
            <p:cNvSpPr>
              <a:spLocks noChangeArrowheads="1"/>
            </p:cNvSpPr>
            <p:nvPr/>
          </p:nvSpPr>
          <p:spPr bwMode="auto">
            <a:xfrm>
              <a:off x="6568018" y="2928599"/>
              <a:ext cx="1352549" cy="1352967"/>
            </a:xfrm>
            <a:prstGeom prst="ellipse">
              <a:avLst/>
            </a:prstGeom>
            <a:noFill/>
            <a:ln w="20701">
              <a:solidFill>
                <a:srgbClr val="ED5858"/>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9" name="Oval 21"/>
            <p:cNvSpPr>
              <a:spLocks noChangeArrowheads="1"/>
            </p:cNvSpPr>
            <p:nvPr/>
          </p:nvSpPr>
          <p:spPr bwMode="auto">
            <a:xfrm>
              <a:off x="6921502" y="3282191"/>
              <a:ext cx="647700"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grpSp>
          <p:nvGrpSpPr>
            <p:cNvPr id="37918" name="Group 30"/>
            <p:cNvGrpSpPr>
              <a:grpSpLocks/>
            </p:cNvGrpSpPr>
            <p:nvPr/>
          </p:nvGrpSpPr>
          <p:grpSpPr bwMode="auto">
            <a:xfrm>
              <a:off x="7105651" y="3491805"/>
              <a:ext cx="277283" cy="226552"/>
              <a:chOff x="0" y="0"/>
              <a:chExt cx="131" cy="107"/>
            </a:xfrm>
          </p:grpSpPr>
          <p:sp>
            <p:nvSpPr>
              <p:cNvPr id="37919"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0"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1"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2"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grpSp>
        <p:nvGrpSpPr>
          <p:cNvPr id="2" name="组合 1"/>
          <p:cNvGrpSpPr/>
          <p:nvPr/>
        </p:nvGrpSpPr>
        <p:grpSpPr>
          <a:xfrm>
            <a:off x="1964269" y="3048914"/>
            <a:ext cx="1350433" cy="1352967"/>
            <a:chOff x="1964269" y="2928599"/>
            <a:chExt cx="1350433" cy="1352967"/>
          </a:xfrm>
        </p:grpSpPr>
        <p:sp>
          <p:nvSpPr>
            <p:cNvPr id="37900" name="Oval 12"/>
            <p:cNvSpPr>
              <a:spLocks noChangeArrowheads="1"/>
            </p:cNvSpPr>
            <p:nvPr/>
          </p:nvSpPr>
          <p:spPr bwMode="auto">
            <a:xfrm>
              <a:off x="1964269" y="2928599"/>
              <a:ext cx="1350433" cy="1352967"/>
            </a:xfrm>
            <a:prstGeom prst="ellipse">
              <a:avLst/>
            </a:prstGeom>
            <a:noFill/>
            <a:ln w="20701">
              <a:solidFill>
                <a:srgbClr val="ED5858"/>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1" name="Oval 13"/>
            <p:cNvSpPr>
              <a:spLocks noChangeArrowheads="1"/>
            </p:cNvSpPr>
            <p:nvPr/>
          </p:nvSpPr>
          <p:spPr bwMode="auto">
            <a:xfrm>
              <a:off x="2317751" y="3282191"/>
              <a:ext cx="643467"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sp>
          <p:nvSpPr>
            <p:cNvPr id="37923" name="Freeform 35"/>
            <p:cNvSpPr>
              <a:spLocks noEditPoints="1"/>
            </p:cNvSpPr>
            <p:nvPr/>
          </p:nvSpPr>
          <p:spPr bwMode="auto">
            <a:xfrm>
              <a:off x="2484967" y="3474867"/>
              <a:ext cx="298451" cy="260429"/>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6" name="组合 5"/>
          <p:cNvGrpSpPr/>
          <p:nvPr/>
        </p:nvGrpSpPr>
        <p:grpSpPr>
          <a:xfrm>
            <a:off x="1258417" y="1634650"/>
            <a:ext cx="2497236" cy="1021630"/>
            <a:chOff x="1258417" y="1514335"/>
            <a:chExt cx="2497236" cy="1021630"/>
          </a:xfrm>
        </p:grpSpPr>
        <p:sp>
          <p:nvSpPr>
            <p:cNvPr id="33" name="文本框 32"/>
            <p:cNvSpPr txBox="1"/>
            <p:nvPr/>
          </p:nvSpPr>
          <p:spPr>
            <a:xfrm>
              <a:off x="1860631" y="1514335"/>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34" name="文本框 33"/>
            <p:cNvSpPr txBox="1"/>
            <p:nvPr/>
          </p:nvSpPr>
          <p:spPr>
            <a:xfrm>
              <a:off x="1258417" y="1803457"/>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7" name="组合 6"/>
          <p:cNvGrpSpPr/>
          <p:nvPr/>
        </p:nvGrpSpPr>
        <p:grpSpPr>
          <a:xfrm>
            <a:off x="5846902" y="1634650"/>
            <a:ext cx="2497236" cy="1021630"/>
            <a:chOff x="5846902" y="1514335"/>
            <a:chExt cx="2497236" cy="1021630"/>
          </a:xfrm>
        </p:grpSpPr>
        <p:sp>
          <p:nvSpPr>
            <p:cNvPr id="39" name="文本框 38"/>
            <p:cNvSpPr txBox="1"/>
            <p:nvPr/>
          </p:nvSpPr>
          <p:spPr>
            <a:xfrm>
              <a:off x="6449116" y="1514335"/>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0" name="文本框 39"/>
            <p:cNvSpPr txBox="1"/>
            <p:nvPr/>
          </p:nvSpPr>
          <p:spPr>
            <a:xfrm>
              <a:off x="5846902" y="1803457"/>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8" name="组合 7"/>
          <p:cNvGrpSpPr/>
          <p:nvPr/>
        </p:nvGrpSpPr>
        <p:grpSpPr>
          <a:xfrm>
            <a:off x="8140925" y="4795266"/>
            <a:ext cx="2497236" cy="1021630"/>
            <a:chOff x="8140925" y="4674951"/>
            <a:chExt cx="2497236" cy="1021630"/>
          </a:xfrm>
        </p:grpSpPr>
        <p:sp>
          <p:nvSpPr>
            <p:cNvPr id="41" name="文本框 40"/>
            <p:cNvSpPr txBox="1"/>
            <p:nvPr/>
          </p:nvSpPr>
          <p:spPr>
            <a:xfrm>
              <a:off x="8743139" y="4674951"/>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2" name="文本框 41"/>
            <p:cNvSpPr txBox="1"/>
            <p:nvPr/>
          </p:nvSpPr>
          <p:spPr>
            <a:xfrm>
              <a:off x="8140925" y="4964073"/>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9" name="组合 8"/>
          <p:cNvGrpSpPr/>
          <p:nvPr/>
        </p:nvGrpSpPr>
        <p:grpSpPr>
          <a:xfrm>
            <a:off x="3544957" y="4795266"/>
            <a:ext cx="2497236" cy="1021630"/>
            <a:chOff x="3544957" y="4674951"/>
            <a:chExt cx="2497236" cy="1021630"/>
          </a:xfrm>
        </p:grpSpPr>
        <p:sp>
          <p:nvSpPr>
            <p:cNvPr id="43" name="文本框 42"/>
            <p:cNvSpPr txBox="1"/>
            <p:nvPr/>
          </p:nvSpPr>
          <p:spPr>
            <a:xfrm>
              <a:off x="4147171" y="4674951"/>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4" name="文本框 43"/>
            <p:cNvSpPr txBox="1"/>
            <p:nvPr/>
          </p:nvSpPr>
          <p:spPr>
            <a:xfrm>
              <a:off x="3544957" y="4964073"/>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sp>
        <p:nvSpPr>
          <p:cNvPr id="45"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公司制度遵守情况</a:t>
            </a:r>
          </a:p>
        </p:txBody>
      </p:sp>
    </p:spTree>
    <p:extLst>
      <p:ext uri="{BB962C8B-B14F-4D97-AF65-F5344CB8AC3E}">
        <p14:creationId xmlns:p14="http://schemas.microsoft.com/office/powerpoint/2010/main" val="2280486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7903"/>
                                        </p:tgtEl>
                                        <p:attrNameLst>
                                          <p:attrName>style.visibility</p:attrName>
                                        </p:attrNameLst>
                                      </p:cBhvr>
                                      <p:to>
                                        <p:strVal val="visible"/>
                                      </p:to>
                                    </p:set>
                                    <p:animEffect transition="in" filter="wipe(down)">
                                      <p:cBhvr>
                                        <p:cTn id="17" dur="500"/>
                                        <p:tgtEl>
                                          <p:spTgt spid="37903"/>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par>
                          <p:cTn id="22" fill="hold">
                            <p:stCondLst>
                              <p:cond delay="4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7907"/>
                                        </p:tgtEl>
                                        <p:attrNameLst>
                                          <p:attrName>style.visibility</p:attrName>
                                        </p:attrNameLst>
                                      </p:cBhvr>
                                      <p:to>
                                        <p:strVal val="visible"/>
                                      </p:to>
                                    </p:set>
                                    <p:animEffect transition="in" filter="wipe(up)">
                                      <p:cBhvr>
                                        <p:cTn id="31" dur="500"/>
                                        <p:tgtEl>
                                          <p:spTgt spid="37907"/>
                                        </p:tgtEl>
                                      </p:cBhvr>
                                    </p:animEffect>
                                  </p:childTnLst>
                                </p:cTn>
                              </p:par>
                            </p:childTnLst>
                          </p:cTn>
                        </p:par>
                        <p:par>
                          <p:cTn id="32" fill="hold">
                            <p:stCondLst>
                              <p:cond delay="5500"/>
                            </p:stCondLst>
                            <p:childTnLst>
                              <p:par>
                                <p:cTn id="33" presetID="6"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par>
                          <p:cTn id="36" fill="hold">
                            <p:stCondLst>
                              <p:cond delay="7500"/>
                            </p:stCondLst>
                            <p:childTnLst>
                              <p:par>
                                <p:cTn id="37" presetID="47"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p:stCondLst>
                              <p:cond delay="8500"/>
                            </p:stCondLst>
                            <p:childTnLst>
                              <p:par>
                                <p:cTn id="43" presetID="22" presetClass="entr" presetSubtype="4" fill="hold" grpId="0" nodeType="afterEffect">
                                  <p:stCondLst>
                                    <p:cond delay="0"/>
                                  </p:stCondLst>
                                  <p:childTnLst>
                                    <p:set>
                                      <p:cBhvr>
                                        <p:cTn id="44" dur="1" fill="hold">
                                          <p:stCondLst>
                                            <p:cond delay="0"/>
                                          </p:stCondLst>
                                        </p:cTn>
                                        <p:tgtEl>
                                          <p:spTgt spid="37911"/>
                                        </p:tgtEl>
                                        <p:attrNameLst>
                                          <p:attrName>style.visibility</p:attrName>
                                        </p:attrNameLst>
                                      </p:cBhvr>
                                      <p:to>
                                        <p:strVal val="visible"/>
                                      </p:to>
                                    </p:set>
                                    <p:animEffect transition="in" filter="wipe(down)">
                                      <p:cBhvr>
                                        <p:cTn id="45" dur="500"/>
                                        <p:tgtEl>
                                          <p:spTgt spid="37911"/>
                                        </p:tgtEl>
                                      </p:cBhvr>
                                    </p:animEffect>
                                  </p:childTnLst>
                                </p:cTn>
                              </p:par>
                            </p:childTnLst>
                          </p:cTn>
                        </p:par>
                        <p:par>
                          <p:cTn id="46" fill="hold">
                            <p:stCondLst>
                              <p:cond delay="9000"/>
                            </p:stCondLst>
                            <p:childTnLst>
                              <p:par>
                                <p:cTn id="47" presetID="6"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ircle(in)">
                                      <p:cBhvr>
                                        <p:cTn id="49" dur="2000"/>
                                        <p:tgtEl>
                                          <p:spTgt spid="7"/>
                                        </p:tgtEl>
                                      </p:cBhvr>
                                    </p:animEffect>
                                  </p:childTnLst>
                                </p:cTn>
                              </p:par>
                            </p:childTnLst>
                          </p:cTn>
                        </p:par>
                        <p:par>
                          <p:cTn id="50" fill="hold">
                            <p:stCondLst>
                              <p:cond delay="11000"/>
                            </p:stCondLst>
                            <p:childTnLst>
                              <p:par>
                                <p:cTn id="51" presetID="42"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par>
                          <p:cTn id="56" fill="hold">
                            <p:stCondLst>
                              <p:cond delay="12000"/>
                            </p:stCondLst>
                            <p:childTnLst>
                              <p:par>
                                <p:cTn id="57" presetID="22" presetClass="entr" presetSubtype="1" fill="hold" grpId="0" nodeType="afterEffect">
                                  <p:stCondLst>
                                    <p:cond delay="0"/>
                                  </p:stCondLst>
                                  <p:childTnLst>
                                    <p:set>
                                      <p:cBhvr>
                                        <p:cTn id="58" dur="1" fill="hold">
                                          <p:stCondLst>
                                            <p:cond delay="0"/>
                                          </p:stCondLst>
                                        </p:cTn>
                                        <p:tgtEl>
                                          <p:spTgt spid="37915"/>
                                        </p:tgtEl>
                                        <p:attrNameLst>
                                          <p:attrName>style.visibility</p:attrName>
                                        </p:attrNameLst>
                                      </p:cBhvr>
                                      <p:to>
                                        <p:strVal val="visible"/>
                                      </p:to>
                                    </p:set>
                                    <p:animEffect transition="in" filter="wipe(up)">
                                      <p:cBhvr>
                                        <p:cTn id="59" dur="500"/>
                                        <p:tgtEl>
                                          <p:spTgt spid="37915"/>
                                        </p:tgtEl>
                                      </p:cBhvr>
                                    </p:animEffect>
                                  </p:childTnLst>
                                </p:cTn>
                              </p:par>
                            </p:childTnLst>
                          </p:cTn>
                        </p:par>
                        <p:par>
                          <p:cTn id="60" fill="hold">
                            <p:stCondLst>
                              <p:cond delay="12500"/>
                            </p:stCondLst>
                            <p:childTnLst>
                              <p:par>
                                <p:cTn id="61" presetID="6" presetClass="entr" presetSubtype="16"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ircle(in)">
                                      <p:cBhvr>
                                        <p:cTn id="63" dur="2000"/>
                                        <p:tgtEl>
                                          <p:spTgt spid="8"/>
                                        </p:tgtEl>
                                      </p:cBhvr>
                                    </p:animEffect>
                                  </p:childTnLst>
                                </p:cTn>
                              </p:par>
                            </p:childTnLst>
                          </p:cTn>
                        </p:par>
                        <p:par>
                          <p:cTn id="64" fill="hold">
                            <p:stCondLst>
                              <p:cond delay="14500"/>
                            </p:stCondLst>
                            <p:childTnLst>
                              <p:par>
                                <p:cTn id="65" presetID="22" presetClass="entr" presetSubtype="8"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animBg="1"/>
      <p:bldP spid="37907" grpId="0" animBg="1"/>
      <p:bldP spid="37911" grpId="0" animBg="1"/>
      <p:bldP spid="37915" grpId="0" animBg="1"/>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64085" y="2943700"/>
            <a:ext cx="4128459" cy="738664"/>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输入你的文字</a:t>
            </a:r>
          </a:p>
        </p:txBody>
      </p:sp>
      <p:sp>
        <p:nvSpPr>
          <p:cNvPr id="3" name="TextBox 2"/>
          <p:cNvSpPr txBox="1"/>
          <p:nvPr/>
        </p:nvSpPr>
        <p:spPr>
          <a:xfrm>
            <a:off x="6864085" y="4784414"/>
            <a:ext cx="4128459" cy="738664"/>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输入你的文字</a:t>
            </a:r>
          </a:p>
        </p:txBody>
      </p:sp>
      <p:sp>
        <p:nvSpPr>
          <p:cNvPr id="4" name="矩形 3"/>
          <p:cNvSpPr/>
          <p:nvPr/>
        </p:nvSpPr>
        <p:spPr>
          <a:xfrm>
            <a:off x="6768075" y="2292461"/>
            <a:ext cx="96011" cy="1420681"/>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5" name="矩形 4"/>
          <p:cNvSpPr/>
          <p:nvPr/>
        </p:nvSpPr>
        <p:spPr>
          <a:xfrm>
            <a:off x="6768075" y="4133174"/>
            <a:ext cx="96011" cy="142068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6864085" y="2275345"/>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7" name="矩形 6"/>
          <p:cNvSpPr/>
          <p:nvPr/>
        </p:nvSpPr>
        <p:spPr>
          <a:xfrm>
            <a:off x="6864085" y="4136643"/>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grpSp>
        <p:nvGrpSpPr>
          <p:cNvPr id="8" name="组合 7"/>
          <p:cNvGrpSpPr/>
          <p:nvPr/>
        </p:nvGrpSpPr>
        <p:grpSpPr>
          <a:xfrm>
            <a:off x="1670776" y="1827164"/>
            <a:ext cx="4137192" cy="3822701"/>
            <a:chOff x="1179513" y="1211262"/>
            <a:chExt cx="2860675" cy="2867026"/>
          </a:xfrm>
          <a:solidFill>
            <a:srgbClr val="AED30B"/>
          </a:solidFill>
        </p:grpSpPr>
        <p:sp>
          <p:nvSpPr>
            <p:cNvPr id="9" name="Freeform 6"/>
            <p:cNvSpPr>
              <a:spLocks/>
            </p:cNvSpPr>
            <p:nvPr/>
          </p:nvSpPr>
          <p:spPr bwMode="auto">
            <a:xfrm>
              <a:off x="1706563" y="2568575"/>
              <a:ext cx="1806575" cy="455613"/>
            </a:xfrm>
            <a:custGeom>
              <a:avLst/>
              <a:gdLst>
                <a:gd name="T0" fmla="*/ 121 w 1138"/>
                <a:gd name="T1" fmla="*/ 51 h 287"/>
                <a:gd name="T2" fmla="*/ 0 w 1138"/>
                <a:gd name="T3" fmla="*/ 287 h 287"/>
                <a:gd name="T4" fmla="*/ 1138 w 1138"/>
                <a:gd name="T5" fmla="*/ 287 h 287"/>
                <a:gd name="T6" fmla="*/ 1022 w 1138"/>
                <a:gd name="T7" fmla="*/ 51 h 287"/>
                <a:gd name="T8" fmla="*/ 997 w 1138"/>
                <a:gd name="T9" fmla="*/ 0 h 287"/>
                <a:gd name="T10" fmla="*/ 146 w 1138"/>
                <a:gd name="T11" fmla="*/ 0 h 287"/>
                <a:gd name="T12" fmla="*/ 121 w 1138"/>
                <a:gd name="T13" fmla="*/ 51 h 287"/>
              </a:gdLst>
              <a:ahLst/>
              <a:cxnLst>
                <a:cxn ang="0">
                  <a:pos x="T0" y="T1"/>
                </a:cxn>
                <a:cxn ang="0">
                  <a:pos x="T2" y="T3"/>
                </a:cxn>
                <a:cxn ang="0">
                  <a:pos x="T4" y="T5"/>
                </a:cxn>
                <a:cxn ang="0">
                  <a:pos x="T6" y="T7"/>
                </a:cxn>
                <a:cxn ang="0">
                  <a:pos x="T8" y="T9"/>
                </a:cxn>
                <a:cxn ang="0">
                  <a:pos x="T10" y="T11"/>
                </a:cxn>
                <a:cxn ang="0">
                  <a:pos x="T12" y="T13"/>
                </a:cxn>
              </a:cxnLst>
              <a:rect l="0" t="0" r="r" b="b"/>
              <a:pathLst>
                <a:path w="1138" h="287">
                  <a:moveTo>
                    <a:pt x="121" y="51"/>
                  </a:moveTo>
                  <a:lnTo>
                    <a:pt x="0" y="287"/>
                  </a:lnTo>
                  <a:lnTo>
                    <a:pt x="1138" y="287"/>
                  </a:lnTo>
                  <a:lnTo>
                    <a:pt x="1022" y="51"/>
                  </a:lnTo>
                  <a:lnTo>
                    <a:pt x="997" y="0"/>
                  </a:lnTo>
                  <a:lnTo>
                    <a:pt x="146" y="0"/>
                  </a:lnTo>
                  <a:lnTo>
                    <a:pt x="121" y="51"/>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0" name="Freeform 7"/>
            <p:cNvSpPr>
              <a:spLocks/>
            </p:cNvSpPr>
            <p:nvPr/>
          </p:nvSpPr>
          <p:spPr bwMode="auto">
            <a:xfrm>
              <a:off x="2233613" y="1211262"/>
              <a:ext cx="752475" cy="758825"/>
            </a:xfrm>
            <a:custGeom>
              <a:avLst/>
              <a:gdLst>
                <a:gd name="T0" fmla="*/ 474 w 474"/>
                <a:gd name="T1" fmla="*/ 478 h 478"/>
                <a:gd name="T2" fmla="*/ 237 w 474"/>
                <a:gd name="T3" fmla="*/ 0 h 478"/>
                <a:gd name="T4" fmla="*/ 0 w 474"/>
                <a:gd name="T5" fmla="*/ 478 h 478"/>
                <a:gd name="T6" fmla="*/ 474 w 474"/>
                <a:gd name="T7" fmla="*/ 478 h 478"/>
              </a:gdLst>
              <a:ahLst/>
              <a:cxnLst>
                <a:cxn ang="0">
                  <a:pos x="T0" y="T1"/>
                </a:cxn>
                <a:cxn ang="0">
                  <a:pos x="T2" y="T3"/>
                </a:cxn>
                <a:cxn ang="0">
                  <a:pos x="T4" y="T5"/>
                </a:cxn>
                <a:cxn ang="0">
                  <a:pos x="T6" y="T7"/>
                </a:cxn>
              </a:cxnLst>
              <a:rect l="0" t="0" r="r" b="b"/>
              <a:pathLst>
                <a:path w="474" h="478">
                  <a:moveTo>
                    <a:pt x="474" y="478"/>
                  </a:moveTo>
                  <a:lnTo>
                    <a:pt x="237" y="0"/>
                  </a:lnTo>
                  <a:lnTo>
                    <a:pt x="0" y="478"/>
                  </a:lnTo>
                  <a:lnTo>
                    <a:pt x="474" y="478"/>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1" name="Freeform 8"/>
            <p:cNvSpPr>
              <a:spLocks/>
            </p:cNvSpPr>
            <p:nvPr/>
          </p:nvSpPr>
          <p:spPr bwMode="auto">
            <a:xfrm>
              <a:off x="1970088" y="2041525"/>
              <a:ext cx="1279525" cy="455613"/>
            </a:xfrm>
            <a:custGeom>
              <a:avLst/>
              <a:gdLst>
                <a:gd name="T0" fmla="*/ 146 w 806"/>
                <a:gd name="T1" fmla="*/ 0 h 287"/>
                <a:gd name="T2" fmla="*/ 0 w 806"/>
                <a:gd name="T3" fmla="*/ 287 h 287"/>
                <a:gd name="T4" fmla="*/ 806 w 806"/>
                <a:gd name="T5" fmla="*/ 287 h 287"/>
                <a:gd name="T6" fmla="*/ 665 w 806"/>
                <a:gd name="T7" fmla="*/ 0 h 287"/>
                <a:gd name="T8" fmla="*/ 146 w 806"/>
                <a:gd name="T9" fmla="*/ 0 h 287"/>
              </a:gdLst>
              <a:ahLst/>
              <a:cxnLst>
                <a:cxn ang="0">
                  <a:pos x="T0" y="T1"/>
                </a:cxn>
                <a:cxn ang="0">
                  <a:pos x="T2" y="T3"/>
                </a:cxn>
                <a:cxn ang="0">
                  <a:pos x="T4" y="T5"/>
                </a:cxn>
                <a:cxn ang="0">
                  <a:pos x="T6" y="T7"/>
                </a:cxn>
                <a:cxn ang="0">
                  <a:pos x="T8" y="T9"/>
                </a:cxn>
              </a:cxnLst>
              <a:rect l="0" t="0" r="r" b="b"/>
              <a:pathLst>
                <a:path w="806" h="287">
                  <a:moveTo>
                    <a:pt x="146" y="0"/>
                  </a:moveTo>
                  <a:lnTo>
                    <a:pt x="0" y="287"/>
                  </a:lnTo>
                  <a:lnTo>
                    <a:pt x="806" y="287"/>
                  </a:lnTo>
                  <a:lnTo>
                    <a:pt x="665" y="0"/>
                  </a:lnTo>
                  <a:lnTo>
                    <a:pt x="146" y="0"/>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2" name="Freeform 9"/>
            <p:cNvSpPr>
              <a:spLocks/>
            </p:cNvSpPr>
            <p:nvPr/>
          </p:nvSpPr>
          <p:spPr bwMode="auto">
            <a:xfrm>
              <a:off x="1179513" y="3622675"/>
              <a:ext cx="2860675" cy="455613"/>
            </a:xfrm>
            <a:custGeom>
              <a:avLst/>
              <a:gdLst>
                <a:gd name="T0" fmla="*/ 146 w 1802"/>
                <a:gd name="T1" fmla="*/ 0 h 287"/>
                <a:gd name="T2" fmla="*/ 0 w 1802"/>
                <a:gd name="T3" fmla="*/ 287 h 287"/>
                <a:gd name="T4" fmla="*/ 901 w 1802"/>
                <a:gd name="T5" fmla="*/ 287 h 287"/>
                <a:gd name="T6" fmla="*/ 1802 w 1802"/>
                <a:gd name="T7" fmla="*/ 287 h 287"/>
                <a:gd name="T8" fmla="*/ 1656 w 1802"/>
                <a:gd name="T9" fmla="*/ 0 h 287"/>
                <a:gd name="T10" fmla="*/ 146 w 1802"/>
                <a:gd name="T11" fmla="*/ 0 h 287"/>
              </a:gdLst>
              <a:ahLst/>
              <a:cxnLst>
                <a:cxn ang="0">
                  <a:pos x="T0" y="T1"/>
                </a:cxn>
                <a:cxn ang="0">
                  <a:pos x="T2" y="T3"/>
                </a:cxn>
                <a:cxn ang="0">
                  <a:pos x="T4" y="T5"/>
                </a:cxn>
                <a:cxn ang="0">
                  <a:pos x="T6" y="T7"/>
                </a:cxn>
                <a:cxn ang="0">
                  <a:pos x="T8" y="T9"/>
                </a:cxn>
                <a:cxn ang="0">
                  <a:pos x="T10" y="T11"/>
                </a:cxn>
              </a:cxnLst>
              <a:rect l="0" t="0" r="r" b="b"/>
              <a:pathLst>
                <a:path w="1802" h="287">
                  <a:moveTo>
                    <a:pt x="146" y="0"/>
                  </a:moveTo>
                  <a:lnTo>
                    <a:pt x="0" y="287"/>
                  </a:lnTo>
                  <a:lnTo>
                    <a:pt x="901" y="287"/>
                  </a:lnTo>
                  <a:lnTo>
                    <a:pt x="1802" y="287"/>
                  </a:lnTo>
                  <a:lnTo>
                    <a:pt x="1656" y="0"/>
                  </a:lnTo>
                  <a:lnTo>
                    <a:pt x="146" y="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3" name="Freeform 10"/>
            <p:cNvSpPr>
              <a:spLocks/>
            </p:cNvSpPr>
            <p:nvPr/>
          </p:nvSpPr>
          <p:spPr bwMode="auto">
            <a:xfrm>
              <a:off x="1443038" y="3095625"/>
              <a:ext cx="2333625" cy="455613"/>
            </a:xfrm>
            <a:custGeom>
              <a:avLst/>
              <a:gdLst>
                <a:gd name="T0" fmla="*/ 1470 w 1470"/>
                <a:gd name="T1" fmla="*/ 287 h 287"/>
                <a:gd name="T2" fmla="*/ 1329 w 1470"/>
                <a:gd name="T3" fmla="*/ 0 h 287"/>
                <a:gd name="T4" fmla="*/ 146 w 1470"/>
                <a:gd name="T5" fmla="*/ 0 h 287"/>
                <a:gd name="T6" fmla="*/ 0 w 1470"/>
                <a:gd name="T7" fmla="*/ 287 h 287"/>
                <a:gd name="T8" fmla="*/ 1470 w 1470"/>
                <a:gd name="T9" fmla="*/ 287 h 287"/>
              </a:gdLst>
              <a:ahLst/>
              <a:cxnLst>
                <a:cxn ang="0">
                  <a:pos x="T0" y="T1"/>
                </a:cxn>
                <a:cxn ang="0">
                  <a:pos x="T2" y="T3"/>
                </a:cxn>
                <a:cxn ang="0">
                  <a:pos x="T4" y="T5"/>
                </a:cxn>
                <a:cxn ang="0">
                  <a:pos x="T6" y="T7"/>
                </a:cxn>
                <a:cxn ang="0">
                  <a:pos x="T8" y="T9"/>
                </a:cxn>
              </a:cxnLst>
              <a:rect l="0" t="0" r="r" b="b"/>
              <a:pathLst>
                <a:path w="1470" h="287">
                  <a:moveTo>
                    <a:pt x="1470" y="287"/>
                  </a:moveTo>
                  <a:lnTo>
                    <a:pt x="1329" y="0"/>
                  </a:lnTo>
                  <a:lnTo>
                    <a:pt x="146" y="0"/>
                  </a:lnTo>
                  <a:lnTo>
                    <a:pt x="0" y="287"/>
                  </a:lnTo>
                  <a:lnTo>
                    <a:pt x="1470" y="287"/>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4" name="矩形 1"/>
          <p:cNvSpPr>
            <a:spLocks noChangeArrowheads="1"/>
          </p:cNvSpPr>
          <p:nvPr/>
        </p:nvSpPr>
        <p:spPr bwMode="auto">
          <a:xfrm>
            <a:off x="2831638" y="5001307"/>
            <a:ext cx="2878585"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867" dirty="0">
                <a:solidFill>
                  <a:schemeClr val="bg1"/>
                </a:solidFill>
                <a:latin typeface="微软雅黑" pitchFamily="34" charset="-122"/>
                <a:ea typeface="微软雅黑" pitchFamily="34" charset="-122"/>
              </a:rPr>
              <a:t>添加你的标题</a:t>
            </a:r>
            <a:endParaRPr lang="zh-CN" altLang="zh-CN" sz="1867" dirty="0">
              <a:solidFill>
                <a:schemeClr val="bg1"/>
              </a:solidFill>
              <a:latin typeface="微软雅黑" pitchFamily="34" charset="-122"/>
              <a:ea typeface="微软雅黑" pitchFamily="34" charset="-122"/>
            </a:endParaRPr>
          </a:p>
        </p:txBody>
      </p:sp>
      <p:sp>
        <p:nvSpPr>
          <p:cNvPr id="15" name="矩形 1"/>
          <p:cNvSpPr>
            <a:spLocks noChangeArrowheads="1"/>
          </p:cNvSpPr>
          <p:nvPr/>
        </p:nvSpPr>
        <p:spPr bwMode="auto">
          <a:xfrm>
            <a:off x="3017773" y="4403656"/>
            <a:ext cx="2214132"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添加你的标题</a:t>
            </a:r>
            <a:endParaRPr lang="zh-CN" altLang="zh-CN" sz="1467" dirty="0">
              <a:solidFill>
                <a:schemeClr val="bg1"/>
              </a:solidFill>
              <a:latin typeface="微软雅黑" pitchFamily="34" charset="-122"/>
              <a:ea typeface="微软雅黑" pitchFamily="34" charset="-122"/>
            </a:endParaRPr>
          </a:p>
        </p:txBody>
      </p:sp>
      <p:sp>
        <p:nvSpPr>
          <p:cNvPr id="16" name="矩形 1"/>
          <p:cNvSpPr>
            <a:spLocks noChangeArrowheads="1"/>
          </p:cNvSpPr>
          <p:nvPr/>
        </p:nvSpPr>
        <p:spPr bwMode="auto">
          <a:xfrm>
            <a:off x="3134533" y="3730130"/>
            <a:ext cx="1312687"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添加你的标题</a:t>
            </a:r>
            <a:endParaRPr lang="zh-CN" altLang="zh-CN" sz="1467" dirty="0">
              <a:solidFill>
                <a:schemeClr val="bg1"/>
              </a:solidFill>
              <a:latin typeface="微软雅黑" pitchFamily="34" charset="-122"/>
              <a:ea typeface="微软雅黑" pitchFamily="34" charset="-122"/>
            </a:endParaRPr>
          </a:p>
        </p:txBody>
      </p:sp>
      <p:sp>
        <p:nvSpPr>
          <p:cNvPr id="17" name="矩形 1"/>
          <p:cNvSpPr>
            <a:spLocks noChangeArrowheads="1"/>
          </p:cNvSpPr>
          <p:nvPr/>
        </p:nvSpPr>
        <p:spPr bwMode="auto">
          <a:xfrm>
            <a:off x="3307687" y="3056603"/>
            <a:ext cx="966376"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添加标题</a:t>
            </a:r>
            <a:endParaRPr lang="zh-CN" altLang="zh-CN" sz="1467" dirty="0">
              <a:solidFill>
                <a:schemeClr val="bg1"/>
              </a:solidFill>
              <a:latin typeface="微软雅黑" pitchFamily="34" charset="-122"/>
              <a:ea typeface="微软雅黑" pitchFamily="34" charset="-122"/>
            </a:endParaRPr>
          </a:p>
        </p:txBody>
      </p:sp>
      <p:sp>
        <p:nvSpPr>
          <p:cNvPr id="18" name="矩形 1"/>
          <p:cNvSpPr>
            <a:spLocks noChangeArrowheads="1"/>
          </p:cNvSpPr>
          <p:nvPr/>
        </p:nvSpPr>
        <p:spPr bwMode="auto">
          <a:xfrm>
            <a:off x="3464073" y="2343236"/>
            <a:ext cx="653607"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标题</a:t>
            </a:r>
            <a:endParaRPr lang="zh-CN" altLang="zh-CN" sz="1467" dirty="0">
              <a:solidFill>
                <a:schemeClr val="bg1"/>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100000">
                        <a14:foregroundMark x1="16240" y1="2973" x2="15614" y2="13362"/>
                        <a14:foregroundMark x1="2559" y1="99798" x2="2559" y2="99971"/>
                        <a14:backgroundMark x1="20574" y1="20433" x2="27102" y2="14921"/>
                      </a14:backgroundRemoval>
                    </a14:imgEffect>
                  </a14:imgLayer>
                </a14:imgProps>
              </a:ext>
              <a:ext uri="{28A0092B-C50C-407E-A947-70E740481C1C}">
                <a14:useLocalDpi xmlns:a14="http://schemas.microsoft.com/office/drawing/2010/main"/>
              </a:ext>
            </a:extLst>
          </a:blip>
          <a:srcRect/>
          <a:stretch/>
        </p:blipFill>
        <p:spPr>
          <a:xfrm rot="1741537" flipH="1">
            <a:off x="920400" y="2070535"/>
            <a:ext cx="1877192" cy="3396549"/>
          </a:xfrm>
          <a:prstGeom prst="rect">
            <a:avLst/>
          </a:prstGeom>
        </p:spPr>
      </p:pic>
      <p:sp>
        <p:nvSpPr>
          <p:cNvPr id="20"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我的优势</a:t>
            </a:r>
          </a:p>
        </p:txBody>
      </p:sp>
    </p:spTree>
    <p:extLst>
      <p:ext uri="{BB962C8B-B14F-4D97-AF65-F5344CB8AC3E}">
        <p14:creationId xmlns:p14="http://schemas.microsoft.com/office/powerpoint/2010/main" val="385042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125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grpId="0" nodeType="withEffect">
                                  <p:stCondLst>
                                    <p:cond delay="1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25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1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16" presetClass="entr" presetSubtype="42" fill="hold" nodeType="withEffect">
                                  <p:stCondLst>
                                    <p:cond delay="1750"/>
                                  </p:stCondLst>
                                  <p:childTnLst>
                                    <p:set>
                                      <p:cBhvr>
                                        <p:cTn id="40" dur="1" fill="hold">
                                          <p:stCondLst>
                                            <p:cond delay="0"/>
                                          </p:stCondLst>
                                        </p:cTn>
                                        <p:tgtEl>
                                          <p:spTgt spid="19"/>
                                        </p:tgtEl>
                                        <p:attrNameLst>
                                          <p:attrName>style.visibility</p:attrName>
                                        </p:attrNameLst>
                                      </p:cBhvr>
                                      <p:to>
                                        <p:strVal val="visible"/>
                                      </p:to>
                                    </p:set>
                                    <p:animEffect transition="in" filter="barn(outHorizontal)">
                                      <p:cBhvr>
                                        <p:cTn id="41" dur="750"/>
                                        <p:tgtEl>
                                          <p:spTgt spid="19"/>
                                        </p:tgtEl>
                                      </p:cBhvr>
                                    </p:animEffect>
                                  </p:childTnLst>
                                </p:cTn>
                              </p:par>
                              <p:par>
                                <p:cTn id="42" presetID="22" presetClass="entr" presetSubtype="4" fill="hold" grpId="0" nodeType="withEffect">
                                  <p:stCondLst>
                                    <p:cond delay="250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2" presetClass="entr" presetSubtype="4" fill="hold" grpId="0" nodeType="withEffect">
                                  <p:stCondLst>
                                    <p:cond delay="250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par>
                                <p:cTn id="48" presetID="22" presetClass="entr" presetSubtype="8" fill="hold" grpId="0" nodeType="withEffect">
                                  <p:stCondLst>
                                    <p:cond delay="275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22" presetClass="entr" presetSubtype="8" fill="hold" grpId="0" nodeType="withEffect">
                                  <p:stCondLst>
                                    <p:cond delay="275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grpId="0" nodeType="withEffect">
                                  <p:stCondLst>
                                    <p:cond delay="275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7" grpId="0"/>
      <p:bldP spid="14" grpId="0"/>
      <p:bldP spid="15" grpId="0"/>
      <p:bldP spid="16" grpId="0"/>
      <p:bldP spid="17" grpId="0"/>
      <p:bldP spid="18"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5"/>
          <p:cNvSpPr>
            <a:spLocks noChangeArrowheads="1"/>
          </p:cNvSpPr>
          <p:nvPr/>
        </p:nvSpPr>
        <p:spPr bwMode="auto">
          <a:xfrm>
            <a:off x="4926084" y="2540332"/>
            <a:ext cx="2396789" cy="2379133"/>
          </a:xfrm>
          <a:prstGeom prst="ellipse">
            <a:avLst/>
          </a:prstGeom>
          <a:noFill/>
          <a:ln w="19050" cap="rnd">
            <a:solidFill>
              <a:srgbClr val="808080"/>
            </a:solidFill>
            <a:prstDash val="sysDot"/>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单击此处</a:t>
            </a:r>
          </a:p>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添加文字</a:t>
            </a:r>
          </a:p>
        </p:txBody>
      </p:sp>
      <p:grpSp>
        <p:nvGrpSpPr>
          <p:cNvPr id="35" name="组合 34"/>
          <p:cNvGrpSpPr/>
          <p:nvPr/>
        </p:nvGrpSpPr>
        <p:grpSpPr>
          <a:xfrm>
            <a:off x="3965117" y="1244932"/>
            <a:ext cx="4279900" cy="4991100"/>
            <a:chOff x="3178373" y="807368"/>
            <a:chExt cx="3209925" cy="3743325"/>
          </a:xfrm>
        </p:grpSpPr>
        <p:grpSp>
          <p:nvGrpSpPr>
            <p:cNvPr id="36" name="组合 35"/>
            <p:cNvGrpSpPr/>
            <p:nvPr/>
          </p:nvGrpSpPr>
          <p:grpSpPr>
            <a:xfrm>
              <a:off x="3178373" y="807368"/>
              <a:ext cx="3209925" cy="3743325"/>
              <a:chOff x="3178373" y="807368"/>
              <a:chExt cx="3209925" cy="3743325"/>
            </a:xfrm>
          </p:grpSpPr>
          <p:grpSp>
            <p:nvGrpSpPr>
              <p:cNvPr id="38" name="Group 6"/>
              <p:cNvGrpSpPr>
                <a:grpSpLocks/>
              </p:cNvGrpSpPr>
              <p:nvPr/>
            </p:nvGrpSpPr>
            <p:grpSpPr bwMode="auto">
              <a:xfrm rot="5400000">
                <a:off x="2911673" y="1074068"/>
                <a:ext cx="3743325" cy="3209925"/>
                <a:chOff x="0" y="0"/>
                <a:chExt cx="3140" cy="2691"/>
              </a:xfrm>
            </p:grpSpPr>
            <p:sp>
              <p:nvSpPr>
                <p:cNvPr id="40" name="未知"/>
                <p:cNvSpPr>
                  <a:spLocks/>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41" name="未知"/>
                <p:cNvSpPr>
                  <a:spLocks/>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grpSp>
          <p:sp>
            <p:nvSpPr>
              <p:cNvPr id="39"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275980"/>
                  </a:avLst>
                </a:prstTxWarp>
              </a:bodyPr>
              <a:lstStyle/>
              <a:p>
                <a:pPr algn="ctr"/>
                <a:r>
                  <a:rPr lang="zh-CN" altLang="en-US" sz="1067" kern="10" dirty="0">
                    <a:solidFill>
                      <a:srgbClr val="FFFFFF"/>
                    </a:solidFill>
                    <a:latin typeface="黑体"/>
                    <a:ea typeface="黑体"/>
                  </a:rPr>
                  <a:t>双击此处添加标题文字</a:t>
                </a:r>
              </a:p>
            </p:txBody>
          </p:sp>
        </p:grpSp>
        <p:sp>
          <p:nvSpPr>
            <p:cNvPr id="37"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41412"/>
                </a:avLst>
              </a:prstTxWarp>
            </a:bodyPr>
            <a:lstStyle/>
            <a:p>
              <a:pPr algn="ctr"/>
              <a:r>
                <a:rPr lang="zh-CN" altLang="en-US" sz="1067" kern="10" dirty="0">
                  <a:solidFill>
                    <a:srgbClr val="FFFFFF"/>
                  </a:solidFill>
                  <a:latin typeface="黑体"/>
                  <a:ea typeface="黑体"/>
                </a:rPr>
                <a:t>双击此处添加标题文字</a:t>
              </a:r>
            </a:p>
          </p:txBody>
        </p:sp>
      </p:grpSp>
      <p:grpSp>
        <p:nvGrpSpPr>
          <p:cNvPr id="4" name="组合 3"/>
          <p:cNvGrpSpPr/>
          <p:nvPr/>
        </p:nvGrpSpPr>
        <p:grpSpPr>
          <a:xfrm>
            <a:off x="8388952" y="3164747"/>
            <a:ext cx="2810934" cy="1685480"/>
            <a:chOff x="8388952" y="2996306"/>
            <a:chExt cx="2810934" cy="1685480"/>
          </a:xfrm>
        </p:grpSpPr>
        <p:sp>
          <p:nvSpPr>
            <p:cNvPr id="43" name="Line 11"/>
            <p:cNvSpPr>
              <a:spLocks noChangeShapeType="1"/>
            </p:cNvSpPr>
            <p:nvPr/>
          </p:nvSpPr>
          <p:spPr bwMode="auto">
            <a:xfrm rot="10800000">
              <a:off x="8388952" y="3548757"/>
              <a:ext cx="2810934" cy="0"/>
            </a:xfrm>
            <a:prstGeom prst="line">
              <a:avLst/>
            </a:prstGeom>
            <a:noFill/>
            <a:ln w="19050" cap="rnd">
              <a:solidFill>
                <a:schemeClr val="accent2"/>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grpSp>
          <p:nvGrpSpPr>
            <p:cNvPr id="3" name="组合 2"/>
            <p:cNvGrpSpPr/>
            <p:nvPr/>
          </p:nvGrpSpPr>
          <p:grpSpPr>
            <a:xfrm>
              <a:off x="8704336" y="2996306"/>
              <a:ext cx="2284538" cy="1685480"/>
              <a:chOff x="8704336" y="2996306"/>
              <a:chExt cx="2284538" cy="1685480"/>
            </a:xfrm>
          </p:grpSpPr>
          <p:sp>
            <p:nvSpPr>
              <p:cNvPr id="44" name="AutoShape 13"/>
              <p:cNvSpPr>
                <a:spLocks noChangeArrowheads="1"/>
              </p:cNvSpPr>
              <p:nvPr/>
            </p:nvSpPr>
            <p:spPr bwMode="auto">
              <a:xfrm>
                <a:off x="8704336" y="2996306"/>
                <a:ext cx="2273301" cy="478367"/>
              </a:xfrm>
              <a:prstGeom prst="roundRect">
                <a:avLst>
                  <a:gd name="adj" fmla="val 16667"/>
                </a:avLst>
              </a:prstGeom>
              <a:solidFill>
                <a:srgbClr val="ED5858"/>
              </a:solidFill>
              <a:ln w="9525">
                <a:noFill/>
                <a:round/>
                <a:headEnd/>
                <a:tailEnd/>
              </a:ln>
              <a:effectLst/>
            </p:spPr>
            <p:txBody>
              <a:bodyPr wrap="none" anchor="ctr"/>
              <a:lstStyle/>
              <a:p>
                <a:pPr algn="ctr">
                  <a:defRPr/>
                </a:pPr>
                <a:r>
                  <a:rPr lang="zh-CN" altLang="en-US" dirty="0">
                    <a:solidFill>
                      <a:srgbClr val="FFFFFF"/>
                    </a:solidFill>
                    <a:latin typeface="微软雅黑 Light" panose="020B0502040204020203" pitchFamily="34" charset="-122"/>
                    <a:ea typeface="微软雅黑 Light" panose="020B0502040204020203" pitchFamily="34" charset="-122"/>
                  </a:rPr>
                  <a:t>点击此处添加标题</a:t>
                </a:r>
              </a:p>
            </p:txBody>
          </p:sp>
          <p:sp>
            <p:nvSpPr>
              <p:cNvPr id="45" name="Rectangle 17"/>
              <p:cNvSpPr>
                <a:spLocks noChangeArrowheads="1"/>
              </p:cNvSpPr>
              <p:nvPr/>
            </p:nvSpPr>
            <p:spPr bwMode="auto">
              <a:xfrm>
                <a:off x="8752364"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grpSp>
        <p:nvGrpSpPr>
          <p:cNvPr id="2" name="组合 1"/>
          <p:cNvGrpSpPr/>
          <p:nvPr/>
        </p:nvGrpSpPr>
        <p:grpSpPr>
          <a:xfrm>
            <a:off x="798584" y="3162631"/>
            <a:ext cx="3037417" cy="1687596"/>
            <a:chOff x="798584" y="2994190"/>
            <a:chExt cx="3037417" cy="1687596"/>
          </a:xfrm>
        </p:grpSpPr>
        <p:sp>
          <p:nvSpPr>
            <p:cNvPr id="47" name="AutoShape 14"/>
            <p:cNvSpPr>
              <a:spLocks noChangeArrowheads="1"/>
            </p:cNvSpPr>
            <p:nvPr/>
          </p:nvSpPr>
          <p:spPr bwMode="auto">
            <a:xfrm>
              <a:off x="1149951" y="2994190"/>
              <a:ext cx="2273300" cy="478367"/>
            </a:xfrm>
            <a:prstGeom prst="roundRect">
              <a:avLst>
                <a:gd name="adj" fmla="val 16667"/>
              </a:avLst>
            </a:prstGeom>
            <a:solidFill>
              <a:srgbClr val="4F5D70"/>
            </a:solidFill>
            <a:ln w="9525">
              <a:noFill/>
              <a:round/>
              <a:headEnd/>
              <a:tailEnd/>
            </a:ln>
            <a:effectLst/>
          </p:spPr>
          <p:txBody>
            <a:bodyPr wrap="none" anchor="ctr"/>
            <a:lstStyle/>
            <a:p>
              <a:pPr algn="ctr">
                <a:defRPr/>
              </a:pPr>
              <a:r>
                <a:rPr lang="zh-CN" altLang="en-US" sz="1867" dirty="0">
                  <a:solidFill>
                    <a:srgbClr val="FFFFFF"/>
                  </a:solidFill>
                </a:rPr>
                <a:t>点击此处添加标题</a:t>
              </a:r>
            </a:p>
          </p:txBody>
        </p:sp>
        <p:sp>
          <p:nvSpPr>
            <p:cNvPr id="48" name="Line 15"/>
            <p:cNvSpPr>
              <a:spLocks noChangeShapeType="1"/>
            </p:cNvSpPr>
            <p:nvPr/>
          </p:nvSpPr>
          <p:spPr bwMode="auto">
            <a:xfrm>
              <a:off x="798584" y="3546639"/>
              <a:ext cx="3037417" cy="0"/>
            </a:xfrm>
            <a:prstGeom prst="line">
              <a:avLst/>
            </a:prstGeom>
            <a:noFill/>
            <a:ln w="19050" cap="rnd">
              <a:solidFill>
                <a:srgbClr val="4F5D70"/>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49" name="Rectangle 18"/>
            <p:cNvSpPr>
              <a:spLocks noChangeArrowheads="1"/>
            </p:cNvSpPr>
            <p:nvPr/>
          </p:nvSpPr>
          <p:spPr bwMode="auto">
            <a:xfrm>
              <a:off x="1183163"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1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我的不足</a:t>
            </a:r>
          </a:p>
        </p:txBody>
      </p:sp>
    </p:spTree>
    <p:extLst>
      <p:ext uri="{BB962C8B-B14F-4D97-AF65-F5344CB8AC3E}">
        <p14:creationId xmlns:p14="http://schemas.microsoft.com/office/powerpoint/2010/main" val="23259564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500"/>
                            </p:stCondLst>
                            <p:childTnLst>
                              <p:par>
                                <p:cTn id="21" presetID="8" presetClass="emph" presetSubtype="0" fill="hold" nodeType="afterEffect">
                                  <p:stCondLst>
                                    <p:cond delay="0"/>
                                  </p:stCondLst>
                                  <p:childTnLst>
                                    <p:animRot by="21600000">
                                      <p:cBhvr>
                                        <p:cTn id="22" dur="2000" fill="hold"/>
                                        <p:tgtEl>
                                          <p:spTgt spid="35"/>
                                        </p:tgtEl>
                                        <p:attrNameLst>
                                          <p:attrName>r</p:attrName>
                                        </p:attrNameLst>
                                      </p:cBhvr>
                                    </p:animRo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900" decel="100000" fill="hold"/>
                                        <p:tgtEl>
                                          <p:spTgt spid="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26" name="图片 25"/>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133600" y="1852103"/>
            <a:ext cx="10058400" cy="5031330"/>
          </a:xfrm>
          <a:prstGeom prst="rect">
            <a:avLst/>
          </a:prstGeom>
        </p:spPr>
      </p:pic>
      <p:sp>
        <p:nvSpPr>
          <p:cNvPr id="213" name="MH_Number_1">
            <a:hlinkClick r:id="rId20" action="ppaction://hlinksldjump"/>
          </p:cNvPr>
          <p:cNvSpPr/>
          <p:nvPr>
            <p:custDataLst>
              <p:tags r:id="rId2"/>
            </p:custDataLst>
          </p:nvPr>
        </p:nvSpPr>
        <p:spPr>
          <a:xfrm>
            <a:off x="5368924" y="300578"/>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67">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20" action="ppaction://hlinksldjump"/>
          </p:cNvPr>
          <p:cNvSpPr>
            <a:spLocks noChangeArrowheads="1"/>
          </p:cNvSpPr>
          <p:nvPr>
            <p:custDataLst>
              <p:tags r:id="rId3"/>
            </p:custDataLst>
          </p:nvPr>
        </p:nvSpPr>
        <p:spPr bwMode="auto">
          <a:xfrm>
            <a:off x="6367941" y="342760"/>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引言</a:t>
            </a:r>
          </a:p>
        </p:txBody>
      </p:sp>
      <p:sp>
        <p:nvSpPr>
          <p:cNvPr id="217" name="MH_Number_2">
            <a:hlinkClick r:id="rId21" action="ppaction://hlinksldjump"/>
          </p:cNvPr>
          <p:cNvSpPr/>
          <p:nvPr>
            <p:custDataLst>
              <p:tags r:id="rId4"/>
            </p:custDataLst>
          </p:nvPr>
        </p:nvSpPr>
        <p:spPr>
          <a:xfrm>
            <a:off x="5368924" y="1358178"/>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MH_Entry_2">
            <a:hlinkClick r:id="rId21" action="ppaction://hlinksldjump"/>
          </p:cNvPr>
          <p:cNvSpPr>
            <a:spLocks noChangeArrowheads="1"/>
          </p:cNvSpPr>
          <p:nvPr>
            <p:custDataLst>
              <p:tags r:id="rId5"/>
            </p:custDataLst>
          </p:nvPr>
        </p:nvSpPr>
        <p:spPr bwMode="auto">
          <a:xfrm>
            <a:off x="6367941" y="1400359"/>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编码</a:t>
            </a:r>
          </a:p>
        </p:txBody>
      </p:sp>
      <p:sp>
        <p:nvSpPr>
          <p:cNvPr id="219" name="MH_Number_3">
            <a:hlinkClick r:id="rId22" action="ppaction://hlinksldjump"/>
          </p:cNvPr>
          <p:cNvSpPr/>
          <p:nvPr>
            <p:custDataLst>
              <p:tags r:id="rId6"/>
            </p:custDataLst>
          </p:nvPr>
        </p:nvSpPr>
        <p:spPr>
          <a:xfrm>
            <a:off x="5368924" y="241577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5" name="MH_Entry_3">
            <a:hlinkClick r:id="rId22" action="ppaction://hlinksldjump"/>
          </p:cNvPr>
          <p:cNvSpPr>
            <a:spLocks noChangeArrowheads="1"/>
          </p:cNvSpPr>
          <p:nvPr>
            <p:custDataLst>
              <p:tags r:id="rId7"/>
            </p:custDataLst>
          </p:nvPr>
        </p:nvSpPr>
        <p:spPr bwMode="auto">
          <a:xfrm>
            <a:off x="6367941" y="245795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测试</a:t>
            </a:r>
          </a:p>
        </p:txBody>
      </p:sp>
      <p:sp>
        <p:nvSpPr>
          <p:cNvPr id="218" name="MH_Number_4">
            <a:hlinkClick r:id="rId23" action="ppaction://hlinksldjump"/>
          </p:cNvPr>
          <p:cNvSpPr/>
          <p:nvPr>
            <p:custDataLst>
              <p:tags r:id="rId8"/>
            </p:custDataLst>
          </p:nvPr>
        </p:nvSpPr>
        <p:spPr>
          <a:xfrm>
            <a:off x="5368924" y="347337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67">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0" name="MH_Entry_4">
            <a:hlinkClick r:id="rId23" action="ppaction://hlinksldjump"/>
          </p:cNvPr>
          <p:cNvSpPr>
            <a:spLocks noChangeArrowheads="1"/>
          </p:cNvSpPr>
          <p:nvPr>
            <p:custDataLst>
              <p:tags r:id="rId9"/>
            </p:custDataLst>
          </p:nvPr>
        </p:nvSpPr>
        <p:spPr bwMode="auto">
          <a:xfrm>
            <a:off x="6367941" y="350981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会议记录及配置管理</a:t>
            </a:r>
          </a:p>
        </p:txBody>
      </p:sp>
      <p:sp>
        <p:nvSpPr>
          <p:cNvPr id="16" name="MH_Others_1"/>
          <p:cNvSpPr/>
          <p:nvPr>
            <p:custDataLst>
              <p:tags r:id="rId10"/>
            </p:custDataLst>
          </p:nvPr>
        </p:nvSpPr>
        <p:spPr>
          <a:xfrm>
            <a:off x="2448967" y="2679840"/>
            <a:ext cx="1844239" cy="842487"/>
          </a:xfrm>
          <a:prstGeom prst="rect">
            <a:avLst/>
          </a:prstGeom>
          <a:noFill/>
        </p:spPr>
        <p:txBody>
          <a:bodyPr wrap="square" lIns="0" tIns="0" rIns="0" bIns="0" anchor="ctr" anchorCtr="0">
            <a:noAutofit/>
          </a:bodyPr>
          <a:lstStyle/>
          <a:p>
            <a:pPr algn="ctr"/>
            <a:r>
              <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17" name="MH_Others_2"/>
          <p:cNvSpPr/>
          <p:nvPr>
            <p:custDataLst>
              <p:tags r:id="rId11"/>
            </p:custDataLst>
          </p:nvPr>
        </p:nvSpPr>
        <p:spPr>
          <a:xfrm>
            <a:off x="1653677" y="3662456"/>
            <a:ext cx="3399880" cy="557660"/>
          </a:xfrm>
          <a:prstGeom prst="rect">
            <a:avLst/>
          </a:prstGeom>
          <a:noFill/>
        </p:spPr>
        <p:txBody>
          <a:bodyPr wrap="square" lIns="0" tIns="0" rIns="0" bIns="0" anchor="ctr" anchorCtr="0">
            <a:noAutofit/>
          </a:bodyPr>
          <a:lstStyle/>
          <a:p>
            <a:pPr algn="ctr"/>
            <a:r>
              <a:rPr lang="en-US" altLang="zh-CN"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MH_Number_4">
            <a:hlinkClick r:id="rId23" action="ppaction://hlinksldjump"/>
            <a:extLst>
              <a:ext uri="{FF2B5EF4-FFF2-40B4-BE49-F238E27FC236}">
                <a16:creationId xmlns:a16="http://schemas.microsoft.com/office/drawing/2014/main" id="{717F9CA8-1241-4FAD-9148-E51B69245468}"/>
              </a:ext>
            </a:extLst>
          </p:cNvPr>
          <p:cNvSpPr/>
          <p:nvPr>
            <p:custDataLst>
              <p:tags r:id="rId12"/>
            </p:custDataLst>
          </p:nvPr>
        </p:nvSpPr>
        <p:spPr>
          <a:xfrm>
            <a:off x="5368924" y="456051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Entry_4">
            <a:hlinkClick r:id="rId23" action="ppaction://hlinksldjump"/>
            <a:extLst>
              <a:ext uri="{FF2B5EF4-FFF2-40B4-BE49-F238E27FC236}">
                <a16:creationId xmlns:a16="http://schemas.microsoft.com/office/drawing/2014/main" id="{C84EBAA0-6E8D-4B4F-B697-8D4877E220BE}"/>
              </a:ext>
            </a:extLst>
          </p:cNvPr>
          <p:cNvSpPr>
            <a:spLocks noChangeArrowheads="1"/>
          </p:cNvSpPr>
          <p:nvPr>
            <p:custDataLst>
              <p:tags r:id="rId13"/>
            </p:custDataLst>
          </p:nvPr>
        </p:nvSpPr>
        <p:spPr bwMode="auto">
          <a:xfrm>
            <a:off x="6367941" y="459695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小组分工及评价</a:t>
            </a:r>
          </a:p>
        </p:txBody>
      </p:sp>
      <p:sp>
        <p:nvSpPr>
          <p:cNvPr id="18" name="MH_Number_4">
            <a:hlinkClick r:id="rId23" action="ppaction://hlinksldjump"/>
            <a:extLst>
              <a:ext uri="{FF2B5EF4-FFF2-40B4-BE49-F238E27FC236}">
                <a16:creationId xmlns:a16="http://schemas.microsoft.com/office/drawing/2014/main" id="{0EF3E5BF-ECE4-4996-A1E4-27E7612BAFA5}"/>
              </a:ext>
            </a:extLst>
          </p:cNvPr>
          <p:cNvSpPr/>
          <p:nvPr>
            <p:custDataLst>
              <p:tags r:id="rId14"/>
            </p:custDataLst>
          </p:nvPr>
        </p:nvSpPr>
        <p:spPr>
          <a:xfrm>
            <a:off x="5368924" y="5559714"/>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Entry_4">
            <a:hlinkClick r:id="rId23" action="ppaction://hlinksldjump"/>
            <a:extLst>
              <a:ext uri="{FF2B5EF4-FFF2-40B4-BE49-F238E27FC236}">
                <a16:creationId xmlns:a16="http://schemas.microsoft.com/office/drawing/2014/main" id="{75F2C0E8-D0EA-4132-BCA7-E1F81D956945}"/>
              </a:ext>
            </a:extLst>
          </p:cNvPr>
          <p:cNvSpPr>
            <a:spLocks noChangeArrowheads="1"/>
          </p:cNvSpPr>
          <p:nvPr>
            <p:custDataLst>
              <p:tags r:id="rId15"/>
            </p:custDataLst>
          </p:nvPr>
        </p:nvSpPr>
        <p:spPr bwMode="auto">
          <a:xfrm>
            <a:off x="6367941" y="5596156"/>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参考资料</a:t>
            </a:r>
          </a:p>
        </p:txBody>
      </p:sp>
    </p:spTree>
    <p:custDataLst>
      <p:tags r:id="rId1"/>
    </p:custDataLst>
    <p:extLst>
      <p:ext uri="{BB962C8B-B14F-4D97-AF65-F5344CB8AC3E}">
        <p14:creationId xmlns:p14="http://schemas.microsoft.com/office/powerpoint/2010/main" val="25918393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a:spLocks/>
          </p:cNvSpPr>
          <p:nvPr/>
        </p:nvSpPr>
        <p:spPr bwMode="auto">
          <a:xfrm>
            <a:off x="5058834" y="1994629"/>
            <a:ext cx="886884" cy="865716"/>
          </a:xfrm>
          <a:custGeom>
            <a:avLst/>
            <a:gdLst>
              <a:gd name="T0" fmla="*/ 158 w 524"/>
              <a:gd name="T1" fmla="*/ 0 h 423"/>
              <a:gd name="T2" fmla="*/ 365 w 524"/>
              <a:gd name="T3" fmla="*/ 0 h 423"/>
              <a:gd name="T4" fmla="*/ 366 w 524"/>
              <a:gd name="T5" fmla="*/ 0 h 423"/>
              <a:gd name="T6" fmla="*/ 366 w 524"/>
              <a:gd name="T7" fmla="*/ 0 h 423"/>
              <a:gd name="T8" fmla="*/ 523 w 524"/>
              <a:gd name="T9" fmla="*/ 157 h 423"/>
              <a:gd name="T10" fmla="*/ 524 w 524"/>
              <a:gd name="T11" fmla="*/ 423 h 423"/>
              <a:gd name="T12" fmla="*/ 388 w 524"/>
              <a:gd name="T13" fmla="*/ 321 h 423"/>
              <a:gd name="T14" fmla="*/ 158 w 524"/>
              <a:gd name="T15" fmla="*/ 316 h 423"/>
              <a:gd name="T16" fmla="*/ 0 w 524"/>
              <a:gd name="T17" fmla="*/ 158 h 423"/>
              <a:gd name="T18" fmla="*/ 158 w 524"/>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423">
                <a:moveTo>
                  <a:pt x="158" y="0"/>
                </a:moveTo>
                <a:cubicBezTo>
                  <a:pt x="365" y="0"/>
                  <a:pt x="365" y="0"/>
                  <a:pt x="365" y="0"/>
                </a:cubicBezTo>
                <a:cubicBezTo>
                  <a:pt x="365" y="0"/>
                  <a:pt x="365" y="0"/>
                  <a:pt x="366" y="0"/>
                </a:cubicBezTo>
                <a:cubicBezTo>
                  <a:pt x="366" y="0"/>
                  <a:pt x="366" y="0"/>
                  <a:pt x="366" y="0"/>
                </a:cubicBezTo>
                <a:cubicBezTo>
                  <a:pt x="453" y="0"/>
                  <a:pt x="523" y="71"/>
                  <a:pt x="523" y="157"/>
                </a:cubicBezTo>
                <a:cubicBezTo>
                  <a:pt x="523" y="244"/>
                  <a:pt x="524" y="423"/>
                  <a:pt x="524" y="423"/>
                </a:cubicBezTo>
                <a:cubicBezTo>
                  <a:pt x="524" y="423"/>
                  <a:pt x="484" y="335"/>
                  <a:pt x="388" y="321"/>
                </a:cubicBezTo>
                <a:cubicBezTo>
                  <a:pt x="376" y="319"/>
                  <a:pt x="158" y="316"/>
                  <a:pt x="158" y="316"/>
                </a:cubicBezTo>
                <a:cubicBezTo>
                  <a:pt x="70" y="316"/>
                  <a:pt x="0" y="246"/>
                  <a:pt x="0" y="158"/>
                </a:cubicBezTo>
                <a:cubicBezTo>
                  <a:pt x="0" y="71"/>
                  <a:pt x="70" y="0"/>
                  <a:pt x="158" y="0"/>
                </a:cubicBezTo>
              </a:path>
            </a:pathLst>
          </a:custGeom>
          <a:solidFill>
            <a:srgbClr val="ED5858"/>
          </a:solidFill>
          <a:ln>
            <a:noFill/>
          </a:ln>
          <a:effectLst/>
        </p:spPr>
        <p:txBody>
          <a:bodyPr lIns="91440" tIns="45720" rIns="91440" bIns="45720" anchor="ctr"/>
          <a:lstStyle/>
          <a:p>
            <a:pPr algn="ctr" defTabSz="1219170">
              <a:defRPr/>
            </a:pPr>
            <a:r>
              <a:rPr lang="en-AU" sz="1467" kern="0" dirty="0">
                <a:solidFill>
                  <a:schemeClr val="bg1"/>
                </a:solidFill>
                <a:latin typeface="Roboto Bold" charset="0"/>
              </a:rPr>
              <a:t>05</a:t>
            </a:r>
          </a:p>
          <a:p>
            <a:pPr algn="ctr" defTabSz="1219170">
              <a:defRPr/>
            </a:pPr>
            <a:endParaRPr lang="en-AU" sz="1467" kern="0" dirty="0">
              <a:solidFill>
                <a:schemeClr val="tx1">
                  <a:lumMod val="75000"/>
                  <a:lumOff val="25000"/>
                </a:schemeClr>
              </a:solidFill>
              <a:latin typeface="Roboto Bold" charset="0"/>
            </a:endParaRPr>
          </a:p>
        </p:txBody>
      </p:sp>
      <p:sp>
        <p:nvSpPr>
          <p:cNvPr id="3" name="Freeform 8"/>
          <p:cNvSpPr>
            <a:spLocks/>
          </p:cNvSpPr>
          <p:nvPr/>
        </p:nvSpPr>
        <p:spPr bwMode="auto">
          <a:xfrm>
            <a:off x="4400551" y="2752395"/>
            <a:ext cx="1545167" cy="1504949"/>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4F5D70"/>
          </a:solidFill>
          <a:ln>
            <a:noFill/>
          </a:ln>
          <a:effectLst/>
        </p:spPr>
        <p:txBody>
          <a:bodyPr lIns="91440" tIns="45720" rIns="91440" bIns="45720" anchor="ctr"/>
          <a:lstStyle/>
          <a:p>
            <a:pPr algn="ctr" defTabSz="1219170">
              <a:defRPr/>
            </a:pPr>
            <a:r>
              <a:rPr lang="en-AU" sz="2933" kern="0" dirty="0">
                <a:solidFill>
                  <a:schemeClr val="bg1"/>
                </a:solidFill>
                <a:latin typeface="Roboto Bold" charset="0"/>
              </a:rPr>
              <a:t>03</a:t>
            </a:r>
          </a:p>
          <a:p>
            <a:pPr algn="ctr" defTabSz="1219170">
              <a:defRPr/>
            </a:pPr>
            <a:endParaRPr lang="en-AU" sz="2933" kern="0" dirty="0">
              <a:solidFill>
                <a:schemeClr val="tx1">
                  <a:lumMod val="75000"/>
                  <a:lumOff val="25000"/>
                </a:schemeClr>
              </a:solidFill>
              <a:latin typeface="Roboto Bold" charset="0"/>
            </a:endParaRPr>
          </a:p>
        </p:txBody>
      </p:sp>
      <p:sp>
        <p:nvSpPr>
          <p:cNvPr id="4" name="Freeform 9"/>
          <p:cNvSpPr>
            <a:spLocks/>
          </p:cNvSpPr>
          <p:nvPr/>
        </p:nvSpPr>
        <p:spPr bwMode="auto">
          <a:xfrm>
            <a:off x="4400551" y="4028745"/>
            <a:ext cx="1545167" cy="1504951"/>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ED5858"/>
          </a:solidFill>
          <a:ln>
            <a:noFill/>
          </a:ln>
          <a:effectLst/>
        </p:spPr>
        <p:txBody>
          <a:bodyPr lIns="91440" tIns="45720" rIns="91440" bIns="45720" anchor="ctr"/>
          <a:lstStyle/>
          <a:p>
            <a:pPr algn="ctr" defTabSz="1219170">
              <a:defRPr/>
            </a:pPr>
            <a:r>
              <a:rPr lang="en-AU" sz="3467" kern="0" dirty="0">
                <a:solidFill>
                  <a:schemeClr val="bg1"/>
                </a:solidFill>
                <a:latin typeface="Roboto Bold" charset="0"/>
              </a:rPr>
              <a:t>01</a:t>
            </a:r>
          </a:p>
          <a:p>
            <a:pPr algn="ctr" defTabSz="1219170">
              <a:defRPr/>
            </a:pPr>
            <a:endParaRPr lang="en-AU" sz="3467" kern="0" dirty="0">
              <a:solidFill>
                <a:schemeClr val="tx1">
                  <a:lumMod val="75000"/>
                  <a:lumOff val="25000"/>
                </a:schemeClr>
              </a:solidFill>
              <a:latin typeface="Roboto Bold" charset="0"/>
            </a:endParaRPr>
          </a:p>
        </p:txBody>
      </p:sp>
      <p:sp>
        <p:nvSpPr>
          <p:cNvPr id="5" name="Freeform 10"/>
          <p:cNvSpPr>
            <a:spLocks/>
          </p:cNvSpPr>
          <p:nvPr/>
        </p:nvSpPr>
        <p:spPr bwMode="auto">
          <a:xfrm>
            <a:off x="5975351" y="4030861"/>
            <a:ext cx="1947333" cy="1894416"/>
          </a:xfrm>
          <a:custGeom>
            <a:avLst/>
            <a:gdLst>
              <a:gd name="T0" fmla="*/ 1020384 w 1151"/>
              <a:gd name="T1" fmla="*/ 0 h 926"/>
              <a:gd name="T2" fmla="*/ 442928 w 1151"/>
              <a:gd name="T3" fmla="*/ 0 h 926"/>
              <a:gd name="T4" fmla="*/ 441659 w 1151"/>
              <a:gd name="T5" fmla="*/ 0 h 926"/>
              <a:gd name="T6" fmla="*/ 440390 w 1151"/>
              <a:gd name="T7" fmla="*/ 0 h 926"/>
              <a:gd name="T8" fmla="*/ 3807 w 1151"/>
              <a:gd name="T9" fmla="*/ 529890 h 926"/>
              <a:gd name="T10" fmla="*/ 0 w 1151"/>
              <a:gd name="T11" fmla="*/ 1422256 h 926"/>
              <a:gd name="T12" fmla="*/ 378202 w 1151"/>
              <a:gd name="T13" fmla="*/ 1079747 h 926"/>
              <a:gd name="T14" fmla="*/ 1020384 w 1151"/>
              <a:gd name="T15" fmla="*/ 1064388 h 926"/>
              <a:gd name="T16" fmla="*/ 1460774 w 1151"/>
              <a:gd name="T17" fmla="*/ 532962 h 926"/>
              <a:gd name="T18" fmla="*/ 1020384 w 1151"/>
              <a:gd name="T19" fmla="*/ 0 h 9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926"/>
              <a:gd name="T32" fmla="*/ 1151 w 1151"/>
              <a:gd name="T33" fmla="*/ 926 h 9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926">
                <a:moveTo>
                  <a:pt x="804" y="0"/>
                </a:moveTo>
                <a:cubicBezTo>
                  <a:pt x="349" y="0"/>
                  <a:pt x="349" y="0"/>
                  <a:pt x="349" y="0"/>
                </a:cubicBezTo>
                <a:cubicBezTo>
                  <a:pt x="349" y="0"/>
                  <a:pt x="348" y="0"/>
                  <a:pt x="348" y="0"/>
                </a:cubicBezTo>
                <a:cubicBezTo>
                  <a:pt x="348" y="0"/>
                  <a:pt x="347" y="0"/>
                  <a:pt x="347" y="0"/>
                </a:cubicBezTo>
                <a:cubicBezTo>
                  <a:pt x="157" y="0"/>
                  <a:pt x="3" y="154"/>
                  <a:pt x="3" y="345"/>
                </a:cubicBezTo>
                <a:cubicBezTo>
                  <a:pt x="3" y="535"/>
                  <a:pt x="0" y="926"/>
                  <a:pt x="0" y="926"/>
                </a:cubicBezTo>
                <a:cubicBezTo>
                  <a:pt x="0" y="926"/>
                  <a:pt x="88" y="734"/>
                  <a:pt x="298" y="703"/>
                </a:cubicBezTo>
                <a:cubicBezTo>
                  <a:pt x="325" y="699"/>
                  <a:pt x="804" y="693"/>
                  <a:pt x="804" y="693"/>
                </a:cubicBezTo>
                <a:cubicBezTo>
                  <a:pt x="996" y="693"/>
                  <a:pt x="1151" y="538"/>
                  <a:pt x="1151" y="347"/>
                </a:cubicBezTo>
                <a:cubicBezTo>
                  <a:pt x="1151" y="155"/>
                  <a:pt x="996" y="0"/>
                  <a:pt x="804" y="0"/>
                </a:cubicBezTo>
              </a:path>
            </a:pathLst>
          </a:custGeom>
          <a:solidFill>
            <a:srgbClr val="4F5D70"/>
          </a:solidFill>
          <a:ln>
            <a:noFill/>
          </a:ln>
          <a:effectLst/>
        </p:spPr>
        <p:txBody>
          <a:bodyPr lIns="91440" tIns="45720" rIns="91440" bIns="45720" anchor="ctr"/>
          <a:lstStyle/>
          <a:p>
            <a:pPr algn="ctr" defTabSz="1219170">
              <a:defRPr/>
            </a:pPr>
            <a:r>
              <a:rPr lang="en-AU" sz="4000" kern="0" dirty="0">
                <a:solidFill>
                  <a:schemeClr val="bg1"/>
                </a:solidFill>
                <a:latin typeface="Roboto Bold" charset="0"/>
              </a:rPr>
              <a:t>02</a:t>
            </a:r>
          </a:p>
          <a:p>
            <a:pPr algn="ctr" defTabSz="1219170">
              <a:defRPr/>
            </a:pPr>
            <a:endParaRPr lang="en-AU" sz="4000" kern="0" dirty="0">
              <a:solidFill>
                <a:schemeClr val="tx1">
                  <a:lumMod val="75000"/>
                  <a:lumOff val="25000"/>
                </a:schemeClr>
              </a:solidFill>
              <a:latin typeface="Roboto Bold" charset="0"/>
            </a:endParaRPr>
          </a:p>
        </p:txBody>
      </p:sp>
      <p:sp>
        <p:nvSpPr>
          <p:cNvPr id="6" name="Freeform 6"/>
          <p:cNvSpPr>
            <a:spLocks/>
          </p:cNvSpPr>
          <p:nvPr/>
        </p:nvSpPr>
        <p:spPr bwMode="auto">
          <a:xfrm>
            <a:off x="5975351" y="1670778"/>
            <a:ext cx="1293283" cy="1259417"/>
          </a:xfrm>
          <a:custGeom>
            <a:avLst/>
            <a:gdLst>
              <a:gd name="T0" fmla="*/ 534 w 764"/>
              <a:gd name="T1" fmla="*/ 0 h 615"/>
              <a:gd name="T2" fmla="*/ 232 w 764"/>
              <a:gd name="T3" fmla="*/ 0 h 615"/>
              <a:gd name="T4" fmla="*/ 231 w 764"/>
              <a:gd name="T5" fmla="*/ 0 h 615"/>
              <a:gd name="T6" fmla="*/ 230 w 764"/>
              <a:gd name="T7" fmla="*/ 0 h 615"/>
              <a:gd name="T8" fmla="*/ 2 w 764"/>
              <a:gd name="T9" fmla="*/ 229 h 615"/>
              <a:gd name="T10" fmla="*/ 0 w 764"/>
              <a:gd name="T11" fmla="*/ 615 h 615"/>
              <a:gd name="T12" fmla="*/ 198 w 764"/>
              <a:gd name="T13" fmla="*/ 466 h 615"/>
              <a:gd name="T14" fmla="*/ 534 w 764"/>
              <a:gd name="T15" fmla="*/ 460 h 615"/>
              <a:gd name="T16" fmla="*/ 764 w 764"/>
              <a:gd name="T17" fmla="*/ 230 h 615"/>
              <a:gd name="T18" fmla="*/ 534 w 764"/>
              <a:gd name="T1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615">
                <a:moveTo>
                  <a:pt x="534" y="0"/>
                </a:moveTo>
                <a:cubicBezTo>
                  <a:pt x="232" y="0"/>
                  <a:pt x="232" y="0"/>
                  <a:pt x="232" y="0"/>
                </a:cubicBezTo>
                <a:cubicBezTo>
                  <a:pt x="232" y="0"/>
                  <a:pt x="231" y="0"/>
                  <a:pt x="231" y="0"/>
                </a:cubicBezTo>
                <a:cubicBezTo>
                  <a:pt x="231" y="0"/>
                  <a:pt x="231" y="0"/>
                  <a:pt x="230" y="0"/>
                </a:cubicBezTo>
                <a:cubicBezTo>
                  <a:pt x="104" y="0"/>
                  <a:pt x="2" y="102"/>
                  <a:pt x="2" y="229"/>
                </a:cubicBezTo>
                <a:cubicBezTo>
                  <a:pt x="2" y="355"/>
                  <a:pt x="0" y="615"/>
                  <a:pt x="0" y="615"/>
                </a:cubicBezTo>
                <a:cubicBezTo>
                  <a:pt x="0" y="615"/>
                  <a:pt x="58" y="487"/>
                  <a:pt x="198" y="466"/>
                </a:cubicBezTo>
                <a:cubicBezTo>
                  <a:pt x="216" y="464"/>
                  <a:pt x="534" y="460"/>
                  <a:pt x="534" y="460"/>
                </a:cubicBezTo>
                <a:cubicBezTo>
                  <a:pt x="661" y="460"/>
                  <a:pt x="764" y="357"/>
                  <a:pt x="764" y="230"/>
                </a:cubicBezTo>
                <a:cubicBezTo>
                  <a:pt x="764" y="103"/>
                  <a:pt x="661" y="0"/>
                  <a:pt x="534" y="0"/>
                </a:cubicBezTo>
              </a:path>
            </a:pathLst>
          </a:custGeom>
          <a:solidFill>
            <a:srgbClr val="4F5D70"/>
          </a:solidFill>
          <a:ln>
            <a:noFill/>
          </a:ln>
          <a:effectLst/>
        </p:spPr>
        <p:txBody>
          <a:bodyPr lIns="91440" tIns="45720" rIns="91440" bIns="45720" anchor="ctr"/>
          <a:lstStyle/>
          <a:p>
            <a:pPr algn="ctr" defTabSz="1219170">
              <a:defRPr/>
            </a:pPr>
            <a:r>
              <a:rPr lang="en-AU" sz="2000" kern="0" dirty="0">
                <a:solidFill>
                  <a:schemeClr val="bg1"/>
                </a:solidFill>
                <a:latin typeface="Roboto Bold" charset="0"/>
              </a:rPr>
              <a:t>06</a:t>
            </a:r>
          </a:p>
          <a:p>
            <a:pPr algn="ctr" defTabSz="1219170">
              <a:defRPr/>
            </a:pPr>
            <a:endParaRPr lang="en-AU" sz="2000" kern="0" dirty="0">
              <a:solidFill>
                <a:schemeClr val="tx1">
                  <a:lumMod val="75000"/>
                  <a:lumOff val="25000"/>
                </a:schemeClr>
              </a:solidFill>
              <a:latin typeface="Roboto Bold" charset="0"/>
            </a:endParaRPr>
          </a:p>
        </p:txBody>
      </p:sp>
      <p:sp>
        <p:nvSpPr>
          <p:cNvPr id="7" name="Freeform 5"/>
          <p:cNvSpPr>
            <a:spLocks/>
          </p:cNvSpPr>
          <p:nvPr/>
        </p:nvSpPr>
        <p:spPr bwMode="auto">
          <a:xfrm>
            <a:off x="5975351" y="2752395"/>
            <a:ext cx="1547283" cy="1504949"/>
          </a:xfrm>
          <a:custGeom>
            <a:avLst/>
            <a:gdLst>
              <a:gd name="T0" fmla="*/ 639 w 914"/>
              <a:gd name="T1" fmla="*/ 0 h 735"/>
              <a:gd name="T2" fmla="*/ 277 w 914"/>
              <a:gd name="T3" fmla="*/ 0 h 735"/>
              <a:gd name="T4" fmla="*/ 276 w 914"/>
              <a:gd name="T5" fmla="*/ 0 h 735"/>
              <a:gd name="T6" fmla="*/ 275 w 914"/>
              <a:gd name="T7" fmla="*/ 0 h 735"/>
              <a:gd name="T8" fmla="*/ 2 w 914"/>
              <a:gd name="T9" fmla="*/ 273 h 735"/>
              <a:gd name="T10" fmla="*/ 0 w 914"/>
              <a:gd name="T11" fmla="*/ 735 h 735"/>
              <a:gd name="T12" fmla="*/ 237 w 914"/>
              <a:gd name="T13" fmla="*/ 557 h 735"/>
              <a:gd name="T14" fmla="*/ 639 w 914"/>
              <a:gd name="T15" fmla="*/ 550 h 735"/>
              <a:gd name="T16" fmla="*/ 914 w 914"/>
              <a:gd name="T17" fmla="*/ 275 h 735"/>
              <a:gd name="T18" fmla="*/ 639 w 914"/>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735">
                <a:moveTo>
                  <a:pt x="639" y="0"/>
                </a:moveTo>
                <a:cubicBezTo>
                  <a:pt x="277" y="0"/>
                  <a:pt x="277" y="0"/>
                  <a:pt x="277" y="0"/>
                </a:cubicBezTo>
                <a:cubicBezTo>
                  <a:pt x="277" y="0"/>
                  <a:pt x="277" y="0"/>
                  <a:pt x="276" y="0"/>
                </a:cubicBezTo>
                <a:cubicBezTo>
                  <a:pt x="276" y="0"/>
                  <a:pt x="276" y="0"/>
                  <a:pt x="275" y="0"/>
                </a:cubicBezTo>
                <a:cubicBezTo>
                  <a:pt x="125" y="0"/>
                  <a:pt x="2" y="122"/>
                  <a:pt x="2" y="273"/>
                </a:cubicBezTo>
                <a:cubicBezTo>
                  <a:pt x="2" y="424"/>
                  <a:pt x="0" y="735"/>
                  <a:pt x="0" y="735"/>
                </a:cubicBezTo>
                <a:cubicBezTo>
                  <a:pt x="0" y="735"/>
                  <a:pt x="70" y="582"/>
                  <a:pt x="237" y="557"/>
                </a:cubicBezTo>
                <a:cubicBezTo>
                  <a:pt x="258" y="554"/>
                  <a:pt x="639" y="550"/>
                  <a:pt x="639" y="550"/>
                </a:cubicBezTo>
                <a:cubicBezTo>
                  <a:pt x="790" y="550"/>
                  <a:pt x="914" y="427"/>
                  <a:pt x="914" y="275"/>
                </a:cubicBezTo>
                <a:cubicBezTo>
                  <a:pt x="914" y="123"/>
                  <a:pt x="790" y="0"/>
                  <a:pt x="639" y="0"/>
                </a:cubicBezTo>
              </a:path>
            </a:pathLst>
          </a:custGeom>
          <a:solidFill>
            <a:srgbClr val="ED5858"/>
          </a:solidFill>
          <a:ln>
            <a:noFill/>
          </a:ln>
          <a:effectLst/>
        </p:spPr>
        <p:txBody>
          <a:bodyPr lIns="91440" tIns="45720" rIns="91440" bIns="45720" anchor="ctr"/>
          <a:lstStyle/>
          <a:p>
            <a:pPr algn="ctr" defTabSz="1219170">
              <a:defRPr/>
            </a:pPr>
            <a:r>
              <a:rPr lang="en-AU" sz="2933" kern="0" dirty="0">
                <a:solidFill>
                  <a:schemeClr val="bg1"/>
                </a:solidFill>
                <a:latin typeface="Roboto Bold" charset="0"/>
              </a:rPr>
              <a:t>04</a:t>
            </a:r>
          </a:p>
          <a:p>
            <a:pPr algn="ctr" defTabSz="1219170">
              <a:defRPr/>
            </a:pPr>
            <a:endParaRPr lang="en-AU" sz="2933" kern="0" dirty="0">
              <a:solidFill>
                <a:schemeClr val="tx1">
                  <a:lumMod val="75000"/>
                  <a:lumOff val="25000"/>
                </a:schemeClr>
              </a:solidFill>
              <a:latin typeface="Roboto Bold" charset="0"/>
            </a:endParaRPr>
          </a:p>
        </p:txBody>
      </p:sp>
      <p:grpSp>
        <p:nvGrpSpPr>
          <p:cNvPr id="8" name="Group 121"/>
          <p:cNvGrpSpPr>
            <a:grpSpLocks/>
          </p:cNvGrpSpPr>
          <p:nvPr/>
        </p:nvGrpSpPr>
        <p:grpSpPr bwMode="auto">
          <a:xfrm>
            <a:off x="911424" y="4479595"/>
            <a:ext cx="3360373" cy="950383"/>
            <a:chOff x="704636" y="5373216"/>
            <a:chExt cx="3359467" cy="950506"/>
          </a:xfrm>
        </p:grpSpPr>
        <p:sp>
          <p:nvSpPr>
            <p:cNvPr id="9" name="Text Placeholder 2"/>
            <p:cNvSpPr txBox="1">
              <a:spLocks/>
            </p:cNvSpPr>
            <p:nvPr/>
          </p:nvSpPr>
          <p:spPr>
            <a:xfrm>
              <a:off x="704636" y="5373216"/>
              <a:ext cx="2692898" cy="950506"/>
            </a:xfrm>
            <a:prstGeom prst="rect">
              <a:avLst/>
            </a:prstGeom>
          </p:spPr>
          <p:txBody>
            <a:bodyPr lIns="91440" tIns="45720" rIns="91440" bIns="4572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600"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600"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kern="0" dirty="0">
                <a:solidFill>
                  <a:schemeClr val="tx1">
                    <a:lumMod val="75000"/>
                    <a:lumOff val="25000"/>
                  </a:schemeClr>
                </a:solidFill>
                <a:latin typeface="微软雅黑" pitchFamily="34" charset="-122"/>
                <a:ea typeface="微软雅黑" pitchFamily="34" charset="-122"/>
                <a:cs typeface="Raleway Light"/>
              </a:endParaRPr>
            </a:p>
          </p:txBody>
        </p:sp>
        <p:sp>
          <p:nvSpPr>
            <p:cNvPr id="10" name="Oval 123"/>
            <p:cNvSpPr/>
            <p:nvPr/>
          </p:nvSpPr>
          <p:spPr>
            <a:xfrm>
              <a:off x="3431391" y="5476945"/>
              <a:ext cx="632712" cy="632966"/>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01</a:t>
              </a:r>
            </a:p>
          </p:txBody>
        </p:sp>
      </p:grpSp>
      <p:grpSp>
        <p:nvGrpSpPr>
          <p:cNvPr id="11" name="Group 124"/>
          <p:cNvGrpSpPr>
            <a:grpSpLocks/>
          </p:cNvGrpSpPr>
          <p:nvPr/>
        </p:nvGrpSpPr>
        <p:grpSpPr bwMode="auto">
          <a:xfrm>
            <a:off x="8016212" y="4479595"/>
            <a:ext cx="3400992" cy="950383"/>
            <a:chOff x="8199905" y="5373216"/>
            <a:chExt cx="3400075" cy="950506"/>
          </a:xfrm>
        </p:grpSpPr>
        <p:sp>
          <p:nvSpPr>
            <p:cNvPr id="12" name="Text Placeholder 2"/>
            <p:cNvSpPr txBox="1">
              <a:spLocks/>
            </p:cNvSpPr>
            <p:nvPr/>
          </p:nvSpPr>
          <p:spPr>
            <a:xfrm>
              <a:off x="8866477" y="5373216"/>
              <a:ext cx="2733503" cy="950506"/>
            </a:xfrm>
            <a:prstGeom prst="rect">
              <a:avLst/>
            </a:prstGeom>
          </p:spPr>
          <p:txBody>
            <a:bodyPr lIns="91440" tIns="45720" rIns="91440" bIns="4572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600"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600"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kern="0" dirty="0">
                <a:solidFill>
                  <a:schemeClr val="tx1">
                    <a:lumMod val="75000"/>
                    <a:lumOff val="25000"/>
                  </a:schemeClr>
                </a:solidFill>
                <a:latin typeface="微软雅黑" pitchFamily="34" charset="-122"/>
                <a:ea typeface="微软雅黑" pitchFamily="34" charset="-122"/>
                <a:cs typeface="Raleway Light"/>
              </a:endParaRPr>
            </a:p>
          </p:txBody>
        </p:sp>
        <p:sp>
          <p:nvSpPr>
            <p:cNvPr id="13" name="Oval 126"/>
            <p:cNvSpPr/>
            <p:nvPr/>
          </p:nvSpPr>
          <p:spPr>
            <a:xfrm>
              <a:off x="8199905" y="5476945"/>
              <a:ext cx="632713" cy="632966"/>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02</a:t>
              </a:r>
            </a:p>
          </p:txBody>
        </p:sp>
      </p:grpSp>
      <p:grpSp>
        <p:nvGrpSpPr>
          <p:cNvPr id="14" name="Group 127"/>
          <p:cNvGrpSpPr>
            <a:grpSpLocks/>
          </p:cNvGrpSpPr>
          <p:nvPr/>
        </p:nvGrpSpPr>
        <p:grpSpPr bwMode="auto">
          <a:xfrm>
            <a:off x="911424" y="3309077"/>
            <a:ext cx="3360373" cy="950384"/>
            <a:chOff x="704636" y="4204186"/>
            <a:chExt cx="3359467" cy="950506"/>
          </a:xfrm>
        </p:grpSpPr>
        <p:sp>
          <p:nvSpPr>
            <p:cNvPr id="15" name="Text Placeholder 2"/>
            <p:cNvSpPr txBox="1">
              <a:spLocks/>
            </p:cNvSpPr>
            <p:nvPr/>
          </p:nvSpPr>
          <p:spPr>
            <a:xfrm>
              <a:off x="704636" y="4204186"/>
              <a:ext cx="2692897" cy="950506"/>
            </a:xfrm>
            <a:prstGeom prst="rect">
              <a:avLst/>
            </a:prstGeom>
          </p:spPr>
          <p:txBody>
            <a:bodyPr lIns="91440" tIns="45720" rIns="91440" bIns="4572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733"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733"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16" name="Oval 129"/>
            <p:cNvSpPr/>
            <p:nvPr/>
          </p:nvSpPr>
          <p:spPr>
            <a:xfrm>
              <a:off x="3431391" y="4252876"/>
              <a:ext cx="632712" cy="632964"/>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03</a:t>
              </a:r>
            </a:p>
          </p:txBody>
        </p:sp>
      </p:grpSp>
      <p:grpSp>
        <p:nvGrpSpPr>
          <p:cNvPr id="17" name="Group 130"/>
          <p:cNvGrpSpPr>
            <a:grpSpLocks/>
          </p:cNvGrpSpPr>
          <p:nvPr/>
        </p:nvGrpSpPr>
        <p:grpSpPr bwMode="auto">
          <a:xfrm>
            <a:off x="8016212" y="3254044"/>
            <a:ext cx="3377461" cy="950384"/>
            <a:chOff x="8199905" y="4149080"/>
            <a:chExt cx="3376550" cy="950506"/>
          </a:xfrm>
        </p:grpSpPr>
        <p:sp>
          <p:nvSpPr>
            <p:cNvPr id="18" name="Text Placeholder 2"/>
            <p:cNvSpPr txBox="1">
              <a:spLocks/>
            </p:cNvSpPr>
            <p:nvPr/>
          </p:nvSpPr>
          <p:spPr>
            <a:xfrm>
              <a:off x="8866477" y="4149080"/>
              <a:ext cx="2709978" cy="950506"/>
            </a:xfrm>
            <a:prstGeom prst="rect">
              <a:avLst/>
            </a:prstGeom>
          </p:spPr>
          <p:txBody>
            <a:bodyPr lIns="91440" tIns="45720" rIns="91440" bIns="4572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4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467" kern="0" dirty="0">
                <a:solidFill>
                  <a:schemeClr val="tx1">
                    <a:lumMod val="75000"/>
                    <a:lumOff val="25000"/>
                  </a:schemeClr>
                </a:solidFill>
                <a:latin typeface="微软雅黑" pitchFamily="34" charset="-122"/>
                <a:ea typeface="微软雅黑" pitchFamily="34" charset="-122"/>
                <a:cs typeface="Raleway Light"/>
              </a:endParaRPr>
            </a:p>
          </p:txBody>
        </p:sp>
        <p:sp>
          <p:nvSpPr>
            <p:cNvPr id="19" name="Oval 132"/>
            <p:cNvSpPr/>
            <p:nvPr/>
          </p:nvSpPr>
          <p:spPr>
            <a:xfrm>
              <a:off x="8199905" y="4252811"/>
              <a:ext cx="632713" cy="632964"/>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04</a:t>
              </a:r>
            </a:p>
          </p:txBody>
        </p:sp>
      </p:grpSp>
      <p:grpSp>
        <p:nvGrpSpPr>
          <p:cNvPr id="20" name="Group 133"/>
          <p:cNvGrpSpPr>
            <a:grpSpLocks/>
          </p:cNvGrpSpPr>
          <p:nvPr/>
        </p:nvGrpSpPr>
        <p:grpSpPr bwMode="auto">
          <a:xfrm>
            <a:off x="911424" y="2142794"/>
            <a:ext cx="3360373" cy="950383"/>
            <a:chOff x="704636" y="3037653"/>
            <a:chExt cx="3359467" cy="950506"/>
          </a:xfrm>
        </p:grpSpPr>
        <p:sp>
          <p:nvSpPr>
            <p:cNvPr id="21" name="Text Placeholder 2"/>
            <p:cNvSpPr txBox="1">
              <a:spLocks/>
            </p:cNvSpPr>
            <p:nvPr/>
          </p:nvSpPr>
          <p:spPr>
            <a:xfrm>
              <a:off x="704636" y="3037653"/>
              <a:ext cx="2692898" cy="950506"/>
            </a:xfrm>
            <a:prstGeom prst="rect">
              <a:avLst/>
            </a:prstGeom>
          </p:spPr>
          <p:txBody>
            <a:bodyPr lIns="91440" tIns="45720" rIns="91440" bIns="4572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733"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733"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2" name="Oval 135"/>
            <p:cNvSpPr/>
            <p:nvPr/>
          </p:nvSpPr>
          <p:spPr>
            <a:xfrm>
              <a:off x="3431391" y="3196424"/>
              <a:ext cx="632712" cy="632966"/>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05</a:t>
              </a:r>
            </a:p>
          </p:txBody>
        </p:sp>
      </p:grpSp>
      <p:grpSp>
        <p:nvGrpSpPr>
          <p:cNvPr id="23" name="Group 136"/>
          <p:cNvGrpSpPr>
            <a:grpSpLocks/>
          </p:cNvGrpSpPr>
          <p:nvPr/>
        </p:nvGrpSpPr>
        <p:grpSpPr bwMode="auto">
          <a:xfrm>
            <a:off x="8016212" y="2231695"/>
            <a:ext cx="3377461" cy="950383"/>
            <a:chOff x="8199905" y="3126566"/>
            <a:chExt cx="3376551" cy="950506"/>
          </a:xfrm>
        </p:grpSpPr>
        <p:sp>
          <p:nvSpPr>
            <p:cNvPr id="24" name="Text Placeholder 2"/>
            <p:cNvSpPr txBox="1">
              <a:spLocks/>
            </p:cNvSpPr>
            <p:nvPr/>
          </p:nvSpPr>
          <p:spPr>
            <a:xfrm>
              <a:off x="8866476" y="3126566"/>
              <a:ext cx="2709980" cy="950506"/>
            </a:xfrm>
            <a:prstGeom prst="rect">
              <a:avLst/>
            </a:prstGeom>
          </p:spPr>
          <p:txBody>
            <a:bodyPr lIns="91440" tIns="45720" rIns="91440" bIns="4572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400"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400" kern="0" dirty="0">
                <a:solidFill>
                  <a:schemeClr val="tx1">
                    <a:lumMod val="75000"/>
                    <a:lumOff val="25000"/>
                  </a:schemeClr>
                </a:solidFill>
                <a:latin typeface="微软雅黑" pitchFamily="34" charset="-122"/>
                <a:ea typeface="微软雅黑" pitchFamily="34" charset="-122"/>
                <a:cs typeface="Raleway Light"/>
              </a:endParaRPr>
            </a:p>
          </p:txBody>
        </p:sp>
        <p:sp>
          <p:nvSpPr>
            <p:cNvPr id="25" name="Oval 138"/>
            <p:cNvSpPr/>
            <p:nvPr/>
          </p:nvSpPr>
          <p:spPr>
            <a:xfrm>
              <a:off x="8199905" y="3196424"/>
              <a:ext cx="632713" cy="632966"/>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06</a:t>
              </a:r>
            </a:p>
          </p:txBody>
        </p:sp>
      </p:grpSp>
      <p:sp>
        <p:nvSpPr>
          <p:cNvPr id="26"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我的工作态度</a:t>
            </a:r>
          </a:p>
        </p:txBody>
      </p:sp>
    </p:spTree>
    <p:extLst>
      <p:ext uri="{BB962C8B-B14F-4D97-AF65-F5344CB8AC3E}">
        <p14:creationId xmlns:p14="http://schemas.microsoft.com/office/powerpoint/2010/main" val="2216848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right)">
                                      <p:cBhvr>
                                        <p:cTn id="43" dur="500"/>
                                        <p:tgtEl>
                                          <p:spTgt spid="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31586" y="2196879"/>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10931586" y="4466414"/>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204530" y="3434961"/>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2803412" y="3422507"/>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9" name="矩形 8"/>
          <p:cNvSpPr/>
          <p:nvPr/>
        </p:nvSpPr>
        <p:spPr>
          <a:xfrm>
            <a:off x="7440149" y="2274291"/>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10" name="矩形 9"/>
          <p:cNvSpPr/>
          <p:nvPr/>
        </p:nvSpPr>
        <p:spPr>
          <a:xfrm>
            <a:off x="7536160" y="4190286"/>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700748" y="3447792"/>
            <a:ext cx="860091" cy="644647"/>
            <a:chOff x="7419975" y="776288"/>
            <a:chExt cx="811213" cy="608013"/>
          </a:xfrm>
          <a:solidFill>
            <a:srgbClr val="ED5858"/>
          </a:solidFill>
        </p:grpSpPr>
        <p:sp>
          <p:nvSpPr>
            <p:cNvPr id="16" name="Freeform 49"/>
            <p:cNvSpPr>
              <a:spLocks/>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a:spLocks/>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a:spLocks/>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a:spLocks/>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a:spLocks/>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a:spLocks/>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a:spLocks/>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6" name="Content Placeholder 2"/>
          <p:cNvSpPr txBox="1">
            <a:spLocks/>
          </p:cNvSpPr>
          <p:nvPr/>
        </p:nvSpPr>
        <p:spPr bwMode="auto">
          <a:xfrm>
            <a:off x="7440150" y="2708799"/>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7" name="Content Placeholder 2"/>
          <p:cNvSpPr txBox="1">
            <a:spLocks/>
          </p:cNvSpPr>
          <p:nvPr/>
        </p:nvSpPr>
        <p:spPr bwMode="auto">
          <a:xfrm>
            <a:off x="7448985" y="4569303"/>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8" name="Content Placeholder 2"/>
          <p:cNvSpPr txBox="1">
            <a:spLocks/>
          </p:cNvSpPr>
          <p:nvPr/>
        </p:nvSpPr>
        <p:spPr bwMode="auto">
          <a:xfrm>
            <a:off x="1276225" y="3830215"/>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工作心得</a:t>
            </a:r>
          </a:p>
        </p:txBody>
      </p:sp>
    </p:spTree>
    <p:extLst>
      <p:ext uri="{BB962C8B-B14F-4D97-AF65-F5344CB8AC3E}">
        <p14:creationId xmlns:p14="http://schemas.microsoft.com/office/powerpoint/2010/main" val="3450536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750" fill="hold"/>
                                        <p:tgtEl>
                                          <p:spTgt spid="11"/>
                                        </p:tgtEl>
                                        <p:attrNameLst>
                                          <p:attrName>ppt_w</p:attrName>
                                        </p:attrNameLst>
                                      </p:cBhvr>
                                      <p:tavLst>
                                        <p:tav tm="0">
                                          <p:val>
                                            <p:fltVal val="0"/>
                                          </p:val>
                                        </p:tav>
                                        <p:tav tm="100000">
                                          <p:val>
                                            <p:strVal val="#ppt_w"/>
                                          </p:val>
                                        </p:tav>
                                      </p:tavLst>
                                    </p:anim>
                                    <p:anim calcmode="lin" valueType="num">
                                      <p:cBhvr>
                                        <p:cTn id="12" dur="750" fill="hold"/>
                                        <p:tgtEl>
                                          <p:spTgt spid="11"/>
                                        </p:tgtEl>
                                        <p:attrNameLst>
                                          <p:attrName>ppt_h</p:attrName>
                                        </p:attrNameLst>
                                      </p:cBhvr>
                                      <p:tavLst>
                                        <p:tav tm="0">
                                          <p:val>
                                            <p:fltVal val="0"/>
                                          </p:val>
                                        </p:tav>
                                        <p:tav tm="100000">
                                          <p:val>
                                            <p:strVal val="#ppt_h"/>
                                          </p:val>
                                        </p:tav>
                                      </p:tavLst>
                                    </p:anim>
                                    <p:anim calcmode="lin" valueType="num">
                                      <p:cBhvr>
                                        <p:cTn id="13" dur="750" fill="hold"/>
                                        <p:tgtEl>
                                          <p:spTgt spid="11"/>
                                        </p:tgtEl>
                                        <p:attrNameLst>
                                          <p:attrName>style.rotation</p:attrName>
                                        </p:attrNameLst>
                                      </p:cBhvr>
                                      <p:tavLst>
                                        <p:tav tm="0">
                                          <p:val>
                                            <p:fltVal val="90"/>
                                          </p:val>
                                        </p:tav>
                                        <p:tav tm="100000">
                                          <p:val>
                                            <p:fltVal val="0"/>
                                          </p:val>
                                        </p:tav>
                                      </p:tavLst>
                                    </p:anim>
                                    <p:animEffect transition="in" filter="fade">
                                      <p:cBhvr>
                                        <p:cTn id="14" dur="750"/>
                                        <p:tgtEl>
                                          <p:spTgt spid="11"/>
                                        </p:tgtEl>
                                      </p:cBhvr>
                                    </p:animEffect>
                                  </p:childTnLst>
                                </p:cTn>
                              </p:par>
                              <p:par>
                                <p:cTn id="15" presetID="42" presetClass="entr" presetSubtype="0" fill="hold" grpId="0" nodeType="withEffect">
                                  <p:stCondLst>
                                    <p:cond delay="1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anim calcmode="lin" valueType="num">
                                      <p:cBhvr>
                                        <p:cTn id="18" dur="750" fill="hold"/>
                                        <p:tgtEl>
                                          <p:spTgt spid="19"/>
                                        </p:tgtEl>
                                        <p:attrNameLst>
                                          <p:attrName>ppt_x</p:attrName>
                                        </p:attrNameLst>
                                      </p:cBhvr>
                                      <p:tavLst>
                                        <p:tav tm="0">
                                          <p:val>
                                            <p:strVal val="#ppt_x"/>
                                          </p:val>
                                        </p:tav>
                                        <p:tav tm="100000">
                                          <p:val>
                                            <p:strVal val="#ppt_x"/>
                                          </p:val>
                                        </p:tav>
                                      </p:tavLst>
                                    </p:anim>
                                    <p:anim calcmode="lin" valueType="num">
                                      <p:cBhvr>
                                        <p:cTn id="19" dur="7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750"/>
                                        <p:tgtEl>
                                          <p:spTgt spid="20"/>
                                        </p:tgtEl>
                                      </p:cBhvr>
                                    </p:animEffect>
                                    <p:anim calcmode="lin" valueType="num">
                                      <p:cBhvr>
                                        <p:cTn id="28" dur="750" fill="hold"/>
                                        <p:tgtEl>
                                          <p:spTgt spid="20"/>
                                        </p:tgtEl>
                                        <p:attrNameLst>
                                          <p:attrName>ppt_x</p:attrName>
                                        </p:attrNameLst>
                                      </p:cBhvr>
                                      <p:tavLst>
                                        <p:tav tm="0">
                                          <p:val>
                                            <p:strVal val="#ppt_x"/>
                                          </p:val>
                                        </p:tav>
                                        <p:tav tm="100000">
                                          <p:val>
                                            <p:strVal val="#ppt_x"/>
                                          </p:val>
                                        </p:tav>
                                      </p:tavLst>
                                    </p:anim>
                                    <p:anim calcmode="lin" valueType="num">
                                      <p:cBhvr>
                                        <p:cTn id="29" dur="750" fill="hold"/>
                                        <p:tgtEl>
                                          <p:spTgt spid="20"/>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275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275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8" fill="hold" grpId="0" nodeType="withEffect">
                                  <p:stCondLst>
                                    <p:cond delay="225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par>
                                <p:cTn id="39" presetID="22" presetClass="entr" presetSubtype="8" fill="hold" grpId="0" nodeType="withEffect">
                                  <p:stCondLst>
                                    <p:cond delay="225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4" fill="hold" grpId="0" nodeType="withEffect">
                                  <p:stCondLst>
                                    <p:cond delay="275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par>
                                <p:cTn id="45" presetID="22" presetClass="entr" presetSubtype="2" fill="hold" grpId="0" nodeType="withEffect">
                                  <p:stCondLst>
                                    <p:cond delay="2250"/>
                                  </p:stCondLst>
                                  <p:childTnLst>
                                    <p:set>
                                      <p:cBhvr>
                                        <p:cTn id="46" dur="1" fill="hold">
                                          <p:stCondLst>
                                            <p:cond delay="0"/>
                                          </p:stCondLst>
                                        </p:cTn>
                                        <p:tgtEl>
                                          <p:spTgt spid="8"/>
                                        </p:tgtEl>
                                        <p:attrNameLst>
                                          <p:attrName>style.visibility</p:attrName>
                                        </p:attrNameLst>
                                      </p:cBhvr>
                                      <p:to>
                                        <p:strVal val="visible"/>
                                      </p:to>
                                    </p:set>
                                    <p:animEffect transition="in" filter="wipe(right)">
                                      <p:cBhvr>
                                        <p:cTn id="47" dur="500"/>
                                        <p:tgtEl>
                                          <p:spTgt spid="8"/>
                                        </p:tgtEl>
                                      </p:cBhvr>
                                    </p:animEffect>
                                  </p:childTnLst>
                                </p:cTn>
                              </p:par>
                            </p:childTnLst>
                          </p:cTn>
                        </p:par>
                        <p:par>
                          <p:cTn id="48" fill="hold">
                            <p:stCondLst>
                              <p:cond delay="3750"/>
                            </p:stCondLst>
                            <p:childTnLst>
                              <p:par>
                                <p:cTn id="49" presetID="9"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ssolve">
                                      <p:cBhvr>
                                        <p:cTn id="51" dur="500"/>
                                        <p:tgtEl>
                                          <p:spTgt spid="2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dissolve">
                                      <p:cBhvr>
                                        <p:cTn id="54" dur="500"/>
                                        <p:tgtEl>
                                          <p:spTgt spid="2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9" grpId="0" animBg="1"/>
      <p:bldP spid="26"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311968" y="2221417"/>
            <a:ext cx="1796232" cy="1976579"/>
            <a:chOff x="5987173" y="3044094"/>
            <a:chExt cx="1796700" cy="1976578"/>
          </a:xfrm>
        </p:grpSpPr>
        <p:sp>
          <p:nvSpPr>
            <p:cNvPr id="6" name="任意多边形 5"/>
            <p:cNvSpPr/>
            <p:nvPr/>
          </p:nvSpPr>
          <p:spPr>
            <a:xfrm>
              <a:off x="5987173" y="3044094"/>
              <a:ext cx="1796700" cy="1976578"/>
            </a:xfrm>
            <a:custGeom>
              <a:avLst/>
              <a:gdLst>
                <a:gd name="connsiteX0" fmla="*/ 898350 w 1796700"/>
                <a:gd name="connsiteY0" fmla="*/ 0 h 1976578"/>
                <a:gd name="connsiteX1" fmla="*/ 1796700 w 1796700"/>
                <a:gd name="connsiteY1" fmla="*/ 898350 h 1976578"/>
                <a:gd name="connsiteX2" fmla="*/ 1079399 w 1796700"/>
                <a:gd name="connsiteY2" fmla="*/ 1778449 h 1976578"/>
                <a:gd name="connsiteX3" fmla="*/ 1005825 w 1796700"/>
                <a:gd name="connsiteY3" fmla="*/ 1789678 h 1976578"/>
                <a:gd name="connsiteX4" fmla="*/ 910290 w 1796700"/>
                <a:gd name="connsiteY4" fmla="*/ 1976578 h 1976578"/>
                <a:gd name="connsiteX5" fmla="*/ 821270 w 1796700"/>
                <a:gd name="connsiteY5" fmla="*/ 1792808 h 1976578"/>
                <a:gd name="connsiteX6" fmla="*/ 806499 w 1796700"/>
                <a:gd name="connsiteY6" fmla="*/ 1792062 h 1976578"/>
                <a:gd name="connsiteX7" fmla="*/ 0 w 1796700"/>
                <a:gd name="connsiteY7" fmla="*/ 898350 h 1976578"/>
                <a:gd name="connsiteX8" fmla="*/ 898350 w 1796700"/>
                <a:gd name="connsiteY8" fmla="*/ 0 h 19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6700" h="1976578">
                  <a:moveTo>
                    <a:pt x="898350" y="0"/>
                  </a:moveTo>
                  <a:cubicBezTo>
                    <a:pt x="1394495" y="0"/>
                    <a:pt x="1796700" y="402205"/>
                    <a:pt x="1796700" y="898350"/>
                  </a:cubicBezTo>
                  <a:cubicBezTo>
                    <a:pt x="1796700" y="1332477"/>
                    <a:pt x="1488762" y="1694681"/>
                    <a:pt x="1079399" y="1778449"/>
                  </a:cubicBezTo>
                  <a:lnTo>
                    <a:pt x="1005825" y="1789678"/>
                  </a:lnTo>
                  <a:lnTo>
                    <a:pt x="910290" y="1976578"/>
                  </a:lnTo>
                  <a:lnTo>
                    <a:pt x="821270" y="1792808"/>
                  </a:lnTo>
                  <a:lnTo>
                    <a:pt x="806499" y="1792062"/>
                  </a:lnTo>
                  <a:cubicBezTo>
                    <a:pt x="353501" y="1746058"/>
                    <a:pt x="0" y="1363486"/>
                    <a:pt x="0" y="898350"/>
                  </a:cubicBezTo>
                  <a:cubicBezTo>
                    <a:pt x="0" y="402205"/>
                    <a:pt x="402205" y="0"/>
                    <a:pt x="898350"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KSO_Shape"/>
            <p:cNvSpPr>
              <a:spLocks/>
            </p:cNvSpPr>
            <p:nvPr/>
          </p:nvSpPr>
          <p:spPr bwMode="auto">
            <a:xfrm>
              <a:off x="6664272" y="3431336"/>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62"/>
            <p:cNvSpPr txBox="1"/>
            <p:nvPr/>
          </p:nvSpPr>
          <p:spPr>
            <a:xfrm>
              <a:off x="6329724" y="3989043"/>
              <a:ext cx="1237550"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cxnSp>
        <p:nvCxnSpPr>
          <p:cNvPr id="9" name="直接连接符 8"/>
          <p:cNvCxnSpPr/>
          <p:nvPr/>
        </p:nvCxnSpPr>
        <p:spPr>
          <a:xfrm>
            <a:off x="1804739" y="4328313"/>
            <a:ext cx="8837900" cy="0"/>
          </a:xfrm>
          <a:prstGeom prst="line">
            <a:avLst/>
          </a:prstGeom>
          <a:ln>
            <a:solidFill>
              <a:srgbClr val="2C3637"/>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04657"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椭圆 10"/>
          <p:cNvSpPr/>
          <p:nvPr/>
        </p:nvSpPr>
        <p:spPr>
          <a:xfrm>
            <a:off x="10569460"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122912"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椭圆 12"/>
          <p:cNvSpPr/>
          <p:nvPr/>
        </p:nvSpPr>
        <p:spPr>
          <a:xfrm>
            <a:off x="5119704"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7151798"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8930809"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424549" y="2449610"/>
            <a:ext cx="1575329" cy="1759852"/>
            <a:chOff x="2940476" y="3272285"/>
            <a:chExt cx="1575740" cy="1759852"/>
          </a:xfrm>
        </p:grpSpPr>
        <p:sp>
          <p:nvSpPr>
            <p:cNvPr id="17" name="任意多边形 16"/>
            <p:cNvSpPr/>
            <p:nvPr/>
          </p:nvSpPr>
          <p:spPr>
            <a:xfrm>
              <a:off x="2940476" y="3272285"/>
              <a:ext cx="1575740" cy="1759852"/>
            </a:xfrm>
            <a:custGeom>
              <a:avLst/>
              <a:gdLst>
                <a:gd name="connsiteX0" fmla="*/ 787870 w 1575740"/>
                <a:gd name="connsiteY0" fmla="*/ 0 h 1759852"/>
                <a:gd name="connsiteX1" fmla="*/ 1575740 w 1575740"/>
                <a:gd name="connsiteY1" fmla="*/ 787870 h 1759852"/>
                <a:gd name="connsiteX2" fmla="*/ 946654 w 1575740"/>
                <a:gd name="connsiteY2" fmla="*/ 1559734 h 1759852"/>
                <a:gd name="connsiteX3" fmla="*/ 870324 w 1575740"/>
                <a:gd name="connsiteY3" fmla="*/ 1567428 h 1759852"/>
                <a:gd name="connsiteX4" fmla="*/ 771966 w 1575740"/>
                <a:gd name="connsiteY4" fmla="*/ 1759852 h 1759852"/>
                <a:gd name="connsiteX5" fmla="*/ 677385 w 1575740"/>
                <a:gd name="connsiteY5" fmla="*/ 1564602 h 1759852"/>
                <a:gd name="connsiteX6" fmla="*/ 629087 w 1575740"/>
                <a:gd name="connsiteY6" fmla="*/ 1559734 h 1759852"/>
                <a:gd name="connsiteX7" fmla="*/ 0 w 1575740"/>
                <a:gd name="connsiteY7" fmla="*/ 787870 h 1759852"/>
                <a:gd name="connsiteX8" fmla="*/ 787870 w 1575740"/>
                <a:gd name="connsiteY8" fmla="*/ 0 h 175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740" h="1759852">
                  <a:moveTo>
                    <a:pt x="787870" y="0"/>
                  </a:moveTo>
                  <a:cubicBezTo>
                    <a:pt x="1222999" y="0"/>
                    <a:pt x="1575740" y="352741"/>
                    <a:pt x="1575740" y="787870"/>
                  </a:cubicBezTo>
                  <a:cubicBezTo>
                    <a:pt x="1575740" y="1168608"/>
                    <a:pt x="1305673" y="1486268"/>
                    <a:pt x="946654" y="1559734"/>
                  </a:cubicBezTo>
                  <a:lnTo>
                    <a:pt x="870324" y="1567428"/>
                  </a:lnTo>
                  <a:lnTo>
                    <a:pt x="771966" y="1759852"/>
                  </a:lnTo>
                  <a:lnTo>
                    <a:pt x="677385" y="1564602"/>
                  </a:lnTo>
                  <a:lnTo>
                    <a:pt x="629087" y="1559734"/>
                  </a:lnTo>
                  <a:cubicBezTo>
                    <a:pt x="270067" y="1486268"/>
                    <a:pt x="0" y="1168608"/>
                    <a:pt x="0" y="787870"/>
                  </a:cubicBezTo>
                  <a:cubicBezTo>
                    <a:pt x="0" y="352741"/>
                    <a:pt x="352741" y="0"/>
                    <a:pt x="787870" y="0"/>
                  </a:cubicBezTo>
                  <a:close/>
                </a:path>
              </a:pathLst>
            </a:custGeom>
            <a:solidFill>
              <a:srgbClr val="ED58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KSO_Shape"/>
            <p:cNvSpPr>
              <a:spLocks/>
            </p:cNvSpPr>
            <p:nvPr/>
          </p:nvSpPr>
          <p:spPr bwMode="auto">
            <a:xfrm>
              <a:off x="3513033" y="3586933"/>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59"/>
            <p:cNvSpPr txBox="1"/>
            <p:nvPr/>
          </p:nvSpPr>
          <p:spPr>
            <a:xfrm>
              <a:off x="3102007" y="4128108"/>
              <a:ext cx="135722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grpSp>
        <p:nvGrpSpPr>
          <p:cNvPr id="20" name="组合 19"/>
          <p:cNvGrpSpPr/>
          <p:nvPr/>
        </p:nvGrpSpPr>
        <p:grpSpPr>
          <a:xfrm>
            <a:off x="3965487" y="1655979"/>
            <a:ext cx="2368741" cy="2553483"/>
            <a:chOff x="4078604" y="2478655"/>
            <a:chExt cx="2369358" cy="2553482"/>
          </a:xfrm>
        </p:grpSpPr>
        <p:sp>
          <p:nvSpPr>
            <p:cNvPr id="21" name="任意多边形 20"/>
            <p:cNvSpPr/>
            <p:nvPr/>
          </p:nvSpPr>
          <p:spPr>
            <a:xfrm>
              <a:off x="4078604" y="2478655"/>
              <a:ext cx="2369358" cy="2553482"/>
            </a:xfrm>
            <a:custGeom>
              <a:avLst/>
              <a:gdLst>
                <a:gd name="connsiteX0" fmla="*/ 1184679 w 2369358"/>
                <a:gd name="connsiteY0" fmla="*/ 0 h 2553482"/>
                <a:gd name="connsiteX1" fmla="*/ 2369358 w 2369358"/>
                <a:gd name="connsiteY1" fmla="*/ 1184679 h 2553482"/>
                <a:gd name="connsiteX2" fmla="*/ 1423433 w 2369358"/>
                <a:gd name="connsiteY2" fmla="*/ 2345290 h 2553482"/>
                <a:gd name="connsiteX3" fmla="*/ 1321945 w 2369358"/>
                <a:gd name="connsiteY3" fmla="*/ 2360779 h 2553482"/>
                <a:gd name="connsiteX4" fmla="*/ 1223444 w 2369358"/>
                <a:gd name="connsiteY4" fmla="*/ 2553482 h 2553482"/>
                <a:gd name="connsiteX5" fmla="*/ 1132988 w 2369358"/>
                <a:gd name="connsiteY5" fmla="*/ 2366748 h 2553482"/>
                <a:gd name="connsiteX6" fmla="*/ 1063553 w 2369358"/>
                <a:gd name="connsiteY6" fmla="*/ 2363242 h 2553482"/>
                <a:gd name="connsiteX7" fmla="*/ 0 w 2369358"/>
                <a:gd name="connsiteY7" fmla="*/ 1184679 h 2553482"/>
                <a:gd name="connsiteX8" fmla="*/ 1184679 w 2369358"/>
                <a:gd name="connsiteY8" fmla="*/ 0 h 255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358" h="2553482">
                  <a:moveTo>
                    <a:pt x="1184679" y="0"/>
                  </a:moveTo>
                  <a:cubicBezTo>
                    <a:pt x="1838959" y="0"/>
                    <a:pt x="2369358" y="530399"/>
                    <a:pt x="2369358" y="1184679"/>
                  </a:cubicBezTo>
                  <a:cubicBezTo>
                    <a:pt x="2369358" y="1757174"/>
                    <a:pt x="1963272" y="2234823"/>
                    <a:pt x="1423433" y="2345290"/>
                  </a:cubicBezTo>
                  <a:lnTo>
                    <a:pt x="1321945" y="2360779"/>
                  </a:lnTo>
                  <a:lnTo>
                    <a:pt x="1223444" y="2553482"/>
                  </a:lnTo>
                  <a:lnTo>
                    <a:pt x="1132988" y="2366748"/>
                  </a:lnTo>
                  <a:lnTo>
                    <a:pt x="1063553" y="2363242"/>
                  </a:lnTo>
                  <a:cubicBezTo>
                    <a:pt x="466171" y="2302574"/>
                    <a:pt x="0" y="1798067"/>
                    <a:pt x="0" y="1184679"/>
                  </a:cubicBezTo>
                  <a:cubicBezTo>
                    <a:pt x="0" y="530399"/>
                    <a:pt x="530399" y="0"/>
                    <a:pt x="1184679"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614176" y="3268683"/>
              <a:ext cx="1562853" cy="1004206"/>
              <a:chOff x="4716874" y="2621791"/>
              <a:chExt cx="1562853" cy="1004206"/>
            </a:xfrm>
          </p:grpSpPr>
          <p:sp>
            <p:nvSpPr>
              <p:cNvPr id="24" name="KSO_Shape"/>
              <p:cNvSpPr>
                <a:spLocks/>
              </p:cNvSpPr>
              <p:nvPr/>
            </p:nvSpPr>
            <p:spPr bwMode="auto">
              <a:xfrm>
                <a:off x="5143687" y="2621791"/>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60"/>
              <p:cNvSpPr txBox="1"/>
              <p:nvPr/>
            </p:nvSpPr>
            <p:spPr>
              <a:xfrm>
                <a:off x="4716874" y="3225887"/>
                <a:ext cx="156285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grpSp>
      <p:grpSp>
        <p:nvGrpSpPr>
          <p:cNvPr id="27" name="组合 26"/>
          <p:cNvGrpSpPr/>
          <p:nvPr/>
        </p:nvGrpSpPr>
        <p:grpSpPr>
          <a:xfrm>
            <a:off x="8076981" y="2204834"/>
            <a:ext cx="1834448" cy="1997677"/>
            <a:chOff x="7567273" y="3027509"/>
            <a:chExt cx="1834926" cy="1997677"/>
          </a:xfrm>
        </p:grpSpPr>
        <p:sp>
          <p:nvSpPr>
            <p:cNvPr id="28" name="任意多边形 27"/>
            <p:cNvSpPr/>
            <p:nvPr/>
          </p:nvSpPr>
          <p:spPr>
            <a:xfrm>
              <a:off x="7567273" y="3027509"/>
              <a:ext cx="1834926" cy="1997677"/>
            </a:xfrm>
            <a:custGeom>
              <a:avLst/>
              <a:gdLst>
                <a:gd name="connsiteX0" fmla="*/ 917463 w 1834926"/>
                <a:gd name="connsiteY0" fmla="*/ 0 h 1997677"/>
                <a:gd name="connsiteX1" fmla="*/ 1834926 w 1834926"/>
                <a:gd name="connsiteY1" fmla="*/ 917463 h 1997677"/>
                <a:gd name="connsiteX2" fmla="*/ 1102364 w 1834926"/>
                <a:gd name="connsiteY2" fmla="*/ 1816287 h 1997677"/>
                <a:gd name="connsiteX3" fmla="*/ 1016983 w 1834926"/>
                <a:gd name="connsiteY3" fmla="*/ 1829317 h 1997677"/>
                <a:gd name="connsiteX4" fmla="*/ 930925 w 1834926"/>
                <a:gd name="connsiteY4" fmla="*/ 1997677 h 1997677"/>
                <a:gd name="connsiteX5" fmla="*/ 850447 w 1834926"/>
                <a:gd name="connsiteY5" fmla="*/ 1831542 h 1997677"/>
                <a:gd name="connsiteX6" fmla="*/ 823658 w 1834926"/>
                <a:gd name="connsiteY6" fmla="*/ 1830189 h 1997677"/>
                <a:gd name="connsiteX7" fmla="*/ 0 w 1834926"/>
                <a:gd name="connsiteY7" fmla="*/ 917463 h 1997677"/>
                <a:gd name="connsiteX8" fmla="*/ 917463 w 1834926"/>
                <a:gd name="connsiteY8" fmla="*/ 0 h 199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926" h="1997677">
                  <a:moveTo>
                    <a:pt x="917463" y="0"/>
                  </a:moveTo>
                  <a:cubicBezTo>
                    <a:pt x="1424164" y="0"/>
                    <a:pt x="1834926" y="410762"/>
                    <a:pt x="1834926" y="917463"/>
                  </a:cubicBezTo>
                  <a:cubicBezTo>
                    <a:pt x="1834926" y="1360827"/>
                    <a:pt x="1520436" y="1730737"/>
                    <a:pt x="1102364" y="1816287"/>
                  </a:cubicBezTo>
                  <a:lnTo>
                    <a:pt x="1016983" y="1829317"/>
                  </a:lnTo>
                  <a:lnTo>
                    <a:pt x="930925" y="1997677"/>
                  </a:lnTo>
                  <a:lnTo>
                    <a:pt x="850447" y="1831542"/>
                  </a:lnTo>
                  <a:lnTo>
                    <a:pt x="823658" y="1830189"/>
                  </a:lnTo>
                  <a:cubicBezTo>
                    <a:pt x="361022" y="1783206"/>
                    <a:pt x="0" y="1392495"/>
                    <a:pt x="0" y="917463"/>
                  </a:cubicBezTo>
                  <a:cubicBezTo>
                    <a:pt x="0" y="410762"/>
                    <a:pt x="410762" y="0"/>
                    <a:pt x="917463"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KSO_Shape"/>
            <p:cNvSpPr>
              <a:spLocks/>
            </p:cNvSpPr>
            <p:nvPr/>
          </p:nvSpPr>
          <p:spPr bwMode="auto">
            <a:xfrm>
              <a:off x="8272488" y="3431336"/>
              <a:ext cx="520284" cy="433570"/>
            </a:xfrm>
            <a:custGeom>
              <a:avLst/>
              <a:gdLst>
                <a:gd name="T0" fmla="*/ 2147483646 w 282"/>
                <a:gd name="T1" fmla="*/ 2147483646 h 235"/>
                <a:gd name="T2" fmla="*/ 2147483646 w 282"/>
                <a:gd name="T3" fmla="*/ 2147483646 h 235"/>
                <a:gd name="T4" fmla="*/ 2147483646 w 282"/>
                <a:gd name="T5" fmla="*/ 2147483646 h 235"/>
                <a:gd name="T6" fmla="*/ 2147483646 w 282"/>
                <a:gd name="T7" fmla="*/ 2147483646 h 235"/>
                <a:gd name="T8" fmla="*/ 2147483646 w 282"/>
                <a:gd name="T9" fmla="*/ 2147483646 h 235"/>
                <a:gd name="T10" fmla="*/ 2147483646 w 282"/>
                <a:gd name="T11" fmla="*/ 2147483646 h 235"/>
                <a:gd name="T12" fmla="*/ 2147483646 w 282"/>
                <a:gd name="T13" fmla="*/ 2147483646 h 235"/>
                <a:gd name="T14" fmla="*/ 2147483646 w 282"/>
                <a:gd name="T15" fmla="*/ 2147483646 h 235"/>
                <a:gd name="T16" fmla="*/ 2147483646 w 282"/>
                <a:gd name="T17" fmla="*/ 2147483646 h 235"/>
                <a:gd name="T18" fmla="*/ 2147483646 w 282"/>
                <a:gd name="T19" fmla="*/ 2147483646 h 235"/>
                <a:gd name="T20" fmla="*/ 2147483646 w 282"/>
                <a:gd name="T21" fmla="*/ 2147483646 h 235"/>
                <a:gd name="T22" fmla="*/ 2147483646 w 282"/>
                <a:gd name="T23" fmla="*/ 2147483646 h 235"/>
                <a:gd name="T24" fmla="*/ 2147483646 w 282"/>
                <a:gd name="T25" fmla="*/ 2147483646 h 235"/>
                <a:gd name="T26" fmla="*/ 2147483646 w 282"/>
                <a:gd name="T27" fmla="*/ 2147483646 h 235"/>
                <a:gd name="T28" fmla="*/ 2147483646 w 282"/>
                <a:gd name="T29" fmla="*/ 2147483646 h 235"/>
                <a:gd name="T30" fmla="*/ 2147483646 w 282"/>
                <a:gd name="T31" fmla="*/ 2147483646 h 235"/>
                <a:gd name="T32" fmla="*/ 2147483646 w 282"/>
                <a:gd name="T33" fmla="*/ 2147483646 h 235"/>
                <a:gd name="T34" fmla="*/ 2147483646 w 282"/>
                <a:gd name="T35" fmla="*/ 2147483646 h 235"/>
                <a:gd name="T36" fmla="*/ 2147483646 w 282"/>
                <a:gd name="T37" fmla="*/ 2147483646 h 235"/>
                <a:gd name="T38" fmla="*/ 2147483646 w 282"/>
                <a:gd name="T39" fmla="*/ 2147483646 h 235"/>
                <a:gd name="T40" fmla="*/ 2147483646 w 282"/>
                <a:gd name="T41" fmla="*/ 2147483646 h 235"/>
                <a:gd name="T42" fmla="*/ 2147483646 w 282"/>
                <a:gd name="T43" fmla="*/ 2147483646 h 235"/>
                <a:gd name="T44" fmla="*/ 2147483646 w 282"/>
                <a:gd name="T45" fmla="*/ 2147483646 h 235"/>
                <a:gd name="T46" fmla="*/ 2147483646 w 282"/>
                <a:gd name="T47" fmla="*/ 2147483646 h 235"/>
                <a:gd name="T48" fmla="*/ 2147483646 w 282"/>
                <a:gd name="T49" fmla="*/ 2147483646 h 235"/>
                <a:gd name="T50" fmla="*/ 2147483646 w 282"/>
                <a:gd name="T51" fmla="*/ 2147483646 h 235"/>
                <a:gd name="T52" fmla="*/ 2147483646 w 282"/>
                <a:gd name="T53" fmla="*/ 2147483646 h 235"/>
                <a:gd name="T54" fmla="*/ 2147483646 w 282"/>
                <a:gd name="T55" fmla="*/ 2147483646 h 235"/>
                <a:gd name="T56" fmla="*/ 2147483646 w 282"/>
                <a:gd name="T57" fmla="*/ 2147483646 h 235"/>
                <a:gd name="T58" fmla="*/ 2147483646 w 282"/>
                <a:gd name="T59" fmla="*/ 2147483646 h 235"/>
                <a:gd name="T60" fmla="*/ 2147483646 w 282"/>
                <a:gd name="T61" fmla="*/ 2147483646 h 235"/>
                <a:gd name="T62" fmla="*/ 2147483646 w 282"/>
                <a:gd name="T63" fmla="*/ 2147483646 h 235"/>
                <a:gd name="T64" fmla="*/ 2147483646 w 282"/>
                <a:gd name="T65" fmla="*/ 2147483646 h 235"/>
                <a:gd name="T66" fmla="*/ 2147483646 w 282"/>
                <a:gd name="T67" fmla="*/ 2147483646 h 235"/>
                <a:gd name="T68" fmla="*/ 2147483646 w 282"/>
                <a:gd name="T69" fmla="*/ 2147483646 h 235"/>
                <a:gd name="T70" fmla="*/ 2147483646 w 282"/>
                <a:gd name="T71" fmla="*/ 2147483646 h 235"/>
                <a:gd name="T72" fmla="*/ 2147483646 w 282"/>
                <a:gd name="T73" fmla="*/ 2147483646 h 235"/>
                <a:gd name="T74" fmla="*/ 2147483646 w 282"/>
                <a:gd name="T75" fmla="*/ 2147483646 h 235"/>
                <a:gd name="T76" fmla="*/ 2147483646 w 282"/>
                <a:gd name="T77" fmla="*/ 2147483646 h 235"/>
                <a:gd name="T78" fmla="*/ 2147483646 w 282"/>
                <a:gd name="T79" fmla="*/ 2147483646 h 235"/>
                <a:gd name="T80" fmla="*/ 2147483646 w 282"/>
                <a:gd name="T81" fmla="*/ 2147483646 h 235"/>
                <a:gd name="T82" fmla="*/ 2147483646 w 282"/>
                <a:gd name="T83" fmla="*/ 2147483646 h 235"/>
                <a:gd name="T84" fmla="*/ 2147483646 w 282"/>
                <a:gd name="T85" fmla="*/ 2147483646 h 235"/>
                <a:gd name="T86" fmla="*/ 2147483646 w 282"/>
                <a:gd name="T87" fmla="*/ 2147483646 h 235"/>
                <a:gd name="T88" fmla="*/ 2147483646 w 282"/>
                <a:gd name="T89" fmla="*/ 2147483646 h 235"/>
                <a:gd name="T90" fmla="*/ 2147483646 w 282"/>
                <a:gd name="T91" fmla="*/ 2147483646 h 235"/>
                <a:gd name="T92" fmla="*/ 2147483646 w 282"/>
                <a:gd name="T93" fmla="*/ 2147483646 h 235"/>
                <a:gd name="T94" fmla="*/ 2147483646 w 282"/>
                <a:gd name="T95" fmla="*/ 2147483646 h 235"/>
                <a:gd name="T96" fmla="*/ 2147483646 w 282"/>
                <a:gd name="T97" fmla="*/ 2147483646 h 235"/>
                <a:gd name="T98" fmla="*/ 2147483646 w 282"/>
                <a:gd name="T99" fmla="*/ 2147483646 h 235"/>
                <a:gd name="T100" fmla="*/ 2147483646 w 282"/>
                <a:gd name="T101" fmla="*/ 2147483646 h 235"/>
                <a:gd name="T102" fmla="*/ 0 w 282"/>
                <a:gd name="T103" fmla="*/ 2147483646 h 235"/>
                <a:gd name="T104" fmla="*/ 0 w 282"/>
                <a:gd name="T105" fmla="*/ 2147483646 h 235"/>
                <a:gd name="T106" fmla="*/ 2147483646 w 282"/>
                <a:gd name="T107" fmla="*/ 2147483646 h 235"/>
                <a:gd name="T108" fmla="*/ 2147483646 w 282"/>
                <a:gd name="T109" fmla="*/ 2147483646 h 235"/>
                <a:gd name="T110" fmla="*/ 2147483646 w 282"/>
                <a:gd name="T111" fmla="*/ 2147483646 h 235"/>
                <a:gd name="T112" fmla="*/ 2147483646 w 282"/>
                <a:gd name="T113" fmla="*/ 2147483646 h 235"/>
                <a:gd name="T114" fmla="*/ 2147483646 w 282"/>
                <a:gd name="T115" fmla="*/ 2147483646 h 235"/>
                <a:gd name="T116" fmla="*/ 2147483646 w 282"/>
                <a:gd name="T117" fmla="*/ 2147483646 h 235"/>
                <a:gd name="T118" fmla="*/ 2147483646 w 282"/>
                <a:gd name="T119" fmla="*/ 2147483646 h 235"/>
                <a:gd name="T120" fmla="*/ 2147483646 w 282"/>
                <a:gd name="T121" fmla="*/ 2147483646 h 235"/>
                <a:gd name="T122" fmla="*/ 2147483646 w 282"/>
                <a:gd name="T123" fmla="*/ 2147483646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a:noFill/>
            </a:ln>
          </p:spPr>
          <p:txBody>
            <a:bodyPr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63"/>
            <p:cNvSpPr txBox="1"/>
            <p:nvPr/>
          </p:nvSpPr>
          <p:spPr>
            <a:xfrm>
              <a:off x="7925165" y="3989044"/>
              <a:ext cx="1477034"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sp>
        <p:nvSpPr>
          <p:cNvPr id="31" name="矩形 30"/>
          <p:cNvSpPr/>
          <p:nvPr/>
        </p:nvSpPr>
        <p:spPr>
          <a:xfrm>
            <a:off x="2280569" y="4497096"/>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2" name="矩形 31"/>
          <p:cNvSpPr/>
          <p:nvPr/>
        </p:nvSpPr>
        <p:spPr>
          <a:xfrm>
            <a:off x="4318508"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3" name="矩形 32"/>
          <p:cNvSpPr/>
          <p:nvPr/>
        </p:nvSpPr>
        <p:spPr>
          <a:xfrm>
            <a:off x="6311968"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4" name="矩形 33"/>
          <p:cNvSpPr/>
          <p:nvPr/>
        </p:nvSpPr>
        <p:spPr>
          <a:xfrm>
            <a:off x="8133939"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5"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对责任的理解</a:t>
            </a:r>
          </a:p>
        </p:txBody>
      </p:sp>
    </p:spTree>
    <p:extLst>
      <p:ext uri="{BB962C8B-B14F-4D97-AF65-F5344CB8AC3E}">
        <p14:creationId xmlns:p14="http://schemas.microsoft.com/office/powerpoint/2010/main" val="1066698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 calcmode="lin" valueType="num">
                                      <p:cBhvr>
                                        <p:cTn id="13" dur="500" fill="hold"/>
                                        <p:tgtEl>
                                          <p:spTgt spid="10"/>
                                        </p:tgtEl>
                                        <p:attrNameLst>
                                          <p:attrName>style.rotation</p:attrName>
                                        </p:attrNameLst>
                                      </p:cBhvr>
                                      <p:tavLst>
                                        <p:tav tm="0">
                                          <p:val>
                                            <p:fltVal val="360"/>
                                          </p:val>
                                        </p:tav>
                                        <p:tav tm="100000">
                                          <p:val>
                                            <p:fltVal val="0"/>
                                          </p:val>
                                        </p:tav>
                                      </p:tavLst>
                                    </p:anim>
                                    <p:animEffect transition="in" filter="fade">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3000"/>
                                        <p:tgtEl>
                                          <p:spTgt spid="9"/>
                                        </p:tgtEl>
                                      </p:cBhvr>
                                    </p:animEffect>
                                  </p:childTnLst>
                                </p:cTn>
                              </p:par>
                              <p:par>
                                <p:cTn id="19" presetID="49" presetClass="entr" presetSubtype="0" decel="100000"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360"/>
                                          </p:val>
                                        </p:tav>
                                        <p:tav tm="100000">
                                          <p:val>
                                            <p:fltVal val="0"/>
                                          </p:val>
                                        </p:tav>
                                      </p:tavLst>
                                    </p:anim>
                                    <p:animEffect transition="in" filter="fade">
                                      <p:cBhvr>
                                        <p:cTn id="24" dur="500"/>
                                        <p:tgtEl>
                                          <p:spTgt spid="12"/>
                                        </p:tgtEl>
                                      </p:cBhvr>
                                    </p:animEffect>
                                  </p:childTnLst>
                                </p:cTn>
                              </p:par>
                              <p:par>
                                <p:cTn id="25" presetID="49" presetClass="entr" presetSubtype="0" decel="100000" fill="hold" grpId="0"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 calcmode="lin" valueType="num">
                                      <p:cBhvr>
                                        <p:cTn id="29" dur="500" fill="hold"/>
                                        <p:tgtEl>
                                          <p:spTgt spid="13"/>
                                        </p:tgtEl>
                                        <p:attrNameLst>
                                          <p:attrName>style.rotation</p:attrName>
                                        </p:attrNameLst>
                                      </p:cBhvr>
                                      <p:tavLst>
                                        <p:tav tm="0">
                                          <p:val>
                                            <p:fltVal val="360"/>
                                          </p:val>
                                        </p:tav>
                                        <p:tav tm="100000">
                                          <p:val>
                                            <p:fltVal val="0"/>
                                          </p:val>
                                        </p:tav>
                                      </p:tavLst>
                                    </p:anim>
                                    <p:animEffect transition="in" filter="fade">
                                      <p:cBhvr>
                                        <p:cTn id="30" dur="500"/>
                                        <p:tgtEl>
                                          <p:spTgt spid="13"/>
                                        </p:tgtEl>
                                      </p:cBhvr>
                                    </p:animEffect>
                                  </p:childTnLst>
                                </p:cTn>
                              </p:par>
                              <p:par>
                                <p:cTn id="31" presetID="49" presetClass="entr" presetSubtype="0" decel="100000" fill="hold" grpId="0" nodeType="withEffect">
                                  <p:stCondLst>
                                    <p:cond delay="125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 calcmode="lin" valueType="num">
                                      <p:cBhvr>
                                        <p:cTn id="35" dur="500" fill="hold"/>
                                        <p:tgtEl>
                                          <p:spTgt spid="14"/>
                                        </p:tgtEl>
                                        <p:attrNameLst>
                                          <p:attrName>style.rotation</p:attrName>
                                        </p:attrNameLst>
                                      </p:cBhvr>
                                      <p:tavLst>
                                        <p:tav tm="0">
                                          <p:val>
                                            <p:fltVal val="360"/>
                                          </p:val>
                                        </p:tav>
                                        <p:tav tm="100000">
                                          <p:val>
                                            <p:fltVal val="0"/>
                                          </p:val>
                                        </p:tav>
                                      </p:tavLst>
                                    </p:anim>
                                    <p:animEffect transition="in" filter="fade">
                                      <p:cBhvr>
                                        <p:cTn id="36" dur="500"/>
                                        <p:tgtEl>
                                          <p:spTgt spid="14"/>
                                        </p:tgtEl>
                                      </p:cBhvr>
                                    </p:animEffect>
                                  </p:childTnLst>
                                </p:cTn>
                              </p:par>
                              <p:par>
                                <p:cTn id="37" presetID="49" presetClass="entr" presetSubtype="0" decel="100000" fill="hold" grpId="0" nodeType="withEffect">
                                  <p:stCondLst>
                                    <p:cond delay="175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 calcmode="lin" valueType="num">
                                      <p:cBhvr>
                                        <p:cTn id="41" dur="500" fill="hold"/>
                                        <p:tgtEl>
                                          <p:spTgt spid="15"/>
                                        </p:tgtEl>
                                        <p:attrNameLst>
                                          <p:attrName>style.rotation</p:attrName>
                                        </p:attrNameLst>
                                      </p:cBhvr>
                                      <p:tavLst>
                                        <p:tav tm="0">
                                          <p:val>
                                            <p:fltVal val="360"/>
                                          </p:val>
                                        </p:tav>
                                        <p:tav tm="100000">
                                          <p:val>
                                            <p:fltVal val="0"/>
                                          </p:val>
                                        </p:tav>
                                      </p:tavLst>
                                    </p:anim>
                                    <p:animEffect transition="in" filter="fade">
                                      <p:cBhvr>
                                        <p:cTn id="42" dur="500"/>
                                        <p:tgtEl>
                                          <p:spTgt spid="15"/>
                                        </p:tgtEl>
                                      </p:cBhvr>
                                    </p:animEffect>
                                  </p:childTnLst>
                                </p:cTn>
                              </p:par>
                              <p:par>
                                <p:cTn id="43" presetID="49" presetClass="entr" presetSubtype="0" decel="100000" fill="hold" grpId="0" nodeType="withEffect">
                                  <p:stCondLst>
                                    <p:cond delay="2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42" presetClass="entr" presetSubtype="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childTnLst>
                          </p:cTn>
                        </p:par>
                        <p:par>
                          <p:cTn id="61" fill="hold">
                            <p:stCondLst>
                              <p:cond delay="6000"/>
                            </p:stCondLst>
                            <p:childTnLst>
                              <p:par>
                                <p:cTn id="62" presetID="42" presetClass="entr" presetSubtype="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par>
                          <p:cTn id="67" fill="hold">
                            <p:stCondLst>
                              <p:cond delay="7000"/>
                            </p:stCondLst>
                            <p:childTnLst>
                              <p:par>
                                <p:cTn id="68" presetID="42"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p:cTn id="75" dur="500" fill="hold"/>
                                        <p:tgtEl>
                                          <p:spTgt spid="31"/>
                                        </p:tgtEl>
                                        <p:attrNameLst>
                                          <p:attrName>ppt_w</p:attrName>
                                        </p:attrNameLst>
                                      </p:cBhvr>
                                      <p:tavLst>
                                        <p:tav tm="0">
                                          <p:val>
                                            <p:fltVal val="0"/>
                                          </p:val>
                                        </p:tav>
                                        <p:tav tm="100000">
                                          <p:val>
                                            <p:strVal val="#ppt_w"/>
                                          </p:val>
                                        </p:tav>
                                      </p:tavLst>
                                    </p:anim>
                                    <p:anim calcmode="lin" valueType="num">
                                      <p:cBhvr>
                                        <p:cTn id="76" dur="500" fill="hold"/>
                                        <p:tgtEl>
                                          <p:spTgt spid="31"/>
                                        </p:tgtEl>
                                        <p:attrNameLst>
                                          <p:attrName>ppt_h</p:attrName>
                                        </p:attrNameLst>
                                      </p:cBhvr>
                                      <p:tavLst>
                                        <p:tav tm="0">
                                          <p:val>
                                            <p:fltVal val="0"/>
                                          </p:val>
                                        </p:tav>
                                        <p:tav tm="100000">
                                          <p:val>
                                            <p:strVal val="#ppt_h"/>
                                          </p:val>
                                        </p:tav>
                                      </p:tavLst>
                                    </p:anim>
                                    <p:animEffect transition="in" filter="fade">
                                      <p:cBhvr>
                                        <p:cTn id="77" dur="500"/>
                                        <p:tgtEl>
                                          <p:spTgt spid="31"/>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ppt_w</p:attrName>
                                        </p:attrNameLst>
                                      </p:cBhvr>
                                      <p:tavLst>
                                        <p:tav tm="0">
                                          <p:val>
                                            <p:fltVal val="0"/>
                                          </p:val>
                                        </p:tav>
                                        <p:tav tm="100000">
                                          <p:val>
                                            <p:strVal val="#ppt_w"/>
                                          </p:val>
                                        </p:tav>
                                      </p:tavLst>
                                    </p:anim>
                                    <p:anim calcmode="lin" valueType="num">
                                      <p:cBhvr>
                                        <p:cTn id="81" dur="500" fill="hold"/>
                                        <p:tgtEl>
                                          <p:spTgt spid="32"/>
                                        </p:tgtEl>
                                        <p:attrNameLst>
                                          <p:attrName>ppt_h</p:attrName>
                                        </p:attrNameLst>
                                      </p:cBhvr>
                                      <p:tavLst>
                                        <p:tav tm="0">
                                          <p:val>
                                            <p:fltVal val="0"/>
                                          </p:val>
                                        </p:tav>
                                        <p:tav tm="100000">
                                          <p:val>
                                            <p:strVal val="#ppt_h"/>
                                          </p:val>
                                        </p:tav>
                                      </p:tavLst>
                                    </p:anim>
                                    <p:animEffect transition="in" filter="fade">
                                      <p:cBhvr>
                                        <p:cTn id="82" dur="500"/>
                                        <p:tgtEl>
                                          <p:spTgt spid="32"/>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3"/>
                                        </p:tgtEl>
                                        <p:attrNameLst>
                                          <p:attrName>style.visibility</p:attrName>
                                        </p:attrNameLst>
                                      </p:cBhvr>
                                      <p:to>
                                        <p:strVal val="visible"/>
                                      </p:to>
                                    </p:set>
                                    <p:anim calcmode="lin" valueType="num">
                                      <p:cBhvr>
                                        <p:cTn id="85" dur="500" fill="hold"/>
                                        <p:tgtEl>
                                          <p:spTgt spid="33"/>
                                        </p:tgtEl>
                                        <p:attrNameLst>
                                          <p:attrName>ppt_w</p:attrName>
                                        </p:attrNameLst>
                                      </p:cBhvr>
                                      <p:tavLst>
                                        <p:tav tm="0">
                                          <p:val>
                                            <p:fltVal val="0"/>
                                          </p:val>
                                        </p:tav>
                                        <p:tav tm="100000">
                                          <p:val>
                                            <p:strVal val="#ppt_w"/>
                                          </p:val>
                                        </p:tav>
                                      </p:tavLst>
                                    </p:anim>
                                    <p:anim calcmode="lin" valueType="num">
                                      <p:cBhvr>
                                        <p:cTn id="86" dur="500" fill="hold"/>
                                        <p:tgtEl>
                                          <p:spTgt spid="33"/>
                                        </p:tgtEl>
                                        <p:attrNameLst>
                                          <p:attrName>ppt_h</p:attrName>
                                        </p:attrNameLst>
                                      </p:cBhvr>
                                      <p:tavLst>
                                        <p:tav tm="0">
                                          <p:val>
                                            <p:fltVal val="0"/>
                                          </p:val>
                                        </p:tav>
                                        <p:tav tm="100000">
                                          <p:val>
                                            <p:strVal val="#ppt_h"/>
                                          </p:val>
                                        </p:tav>
                                      </p:tavLst>
                                    </p:anim>
                                    <p:animEffect transition="in" filter="fade">
                                      <p:cBhvr>
                                        <p:cTn id="87" dur="500"/>
                                        <p:tgtEl>
                                          <p:spTgt spid="33"/>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Effect transition="in" filter="fade">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31" grpId="0"/>
      <p:bldP spid="32" grpId="0"/>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evron 2"/>
          <p:cNvSpPr/>
          <p:nvPr/>
        </p:nvSpPr>
        <p:spPr bwMode="auto">
          <a:xfrm>
            <a:off x="5872398"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9" name="Oval 51"/>
          <p:cNvSpPr/>
          <p:nvPr/>
        </p:nvSpPr>
        <p:spPr bwMode="auto">
          <a:xfrm>
            <a:off x="1398073" y="1844865"/>
            <a:ext cx="1913260" cy="1913519"/>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0" name="Oval 65"/>
          <p:cNvSpPr/>
          <p:nvPr/>
        </p:nvSpPr>
        <p:spPr bwMode="auto">
          <a:xfrm>
            <a:off x="3899286" y="1844865"/>
            <a:ext cx="1913260" cy="1913519"/>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1" name="Oval 69"/>
          <p:cNvSpPr/>
          <p:nvPr/>
        </p:nvSpPr>
        <p:spPr bwMode="auto">
          <a:xfrm>
            <a:off x="8827422" y="1844865"/>
            <a:ext cx="1913260" cy="1913519"/>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2" name="Oval 73"/>
          <p:cNvSpPr/>
          <p:nvPr/>
        </p:nvSpPr>
        <p:spPr bwMode="auto">
          <a:xfrm>
            <a:off x="6368007" y="1844865"/>
            <a:ext cx="1913260" cy="1913519"/>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3" name="Chevron 86"/>
          <p:cNvSpPr/>
          <p:nvPr/>
        </p:nvSpPr>
        <p:spPr bwMode="auto">
          <a:xfrm>
            <a:off x="3403677"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4" name="Chevron 87"/>
          <p:cNvSpPr/>
          <p:nvPr/>
        </p:nvSpPr>
        <p:spPr bwMode="auto">
          <a:xfrm>
            <a:off x="8341121"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cxnSp>
        <p:nvCxnSpPr>
          <p:cNvPr id="15" name="Straight Connector 23"/>
          <p:cNvCxnSpPr/>
          <p:nvPr/>
        </p:nvCxnSpPr>
        <p:spPr bwMode="auto">
          <a:xfrm>
            <a:off x="1397840" y="4199578"/>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16" name="矩形 15"/>
          <p:cNvSpPr/>
          <p:nvPr/>
        </p:nvSpPr>
        <p:spPr>
          <a:xfrm>
            <a:off x="1398073" y="4487699"/>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17" name="Straight Connector 23"/>
          <p:cNvCxnSpPr/>
          <p:nvPr/>
        </p:nvCxnSpPr>
        <p:spPr bwMode="auto">
          <a:xfrm>
            <a:off x="3899286"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18" name="矩形 17"/>
          <p:cNvSpPr/>
          <p:nvPr/>
        </p:nvSpPr>
        <p:spPr>
          <a:xfrm>
            <a:off x="3899519"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19" name="Straight Connector 23"/>
          <p:cNvCxnSpPr/>
          <p:nvPr/>
        </p:nvCxnSpPr>
        <p:spPr bwMode="auto">
          <a:xfrm>
            <a:off x="6368008"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20" name="矩形 19"/>
          <p:cNvSpPr/>
          <p:nvPr/>
        </p:nvSpPr>
        <p:spPr>
          <a:xfrm>
            <a:off x="6368241"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21" name="Straight Connector 23"/>
          <p:cNvCxnSpPr/>
          <p:nvPr/>
        </p:nvCxnSpPr>
        <p:spPr bwMode="auto">
          <a:xfrm>
            <a:off x="8827422"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22" name="矩形 21"/>
          <p:cNvSpPr/>
          <p:nvPr/>
        </p:nvSpPr>
        <p:spPr>
          <a:xfrm>
            <a:off x="8827655"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sp>
        <p:nvSpPr>
          <p:cNvPr id="23"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对企业文化的理解</a:t>
            </a:r>
          </a:p>
        </p:txBody>
      </p:sp>
    </p:spTree>
    <p:extLst>
      <p:ext uri="{BB962C8B-B14F-4D97-AF65-F5344CB8AC3E}">
        <p14:creationId xmlns:p14="http://schemas.microsoft.com/office/powerpoint/2010/main" val="581154922"/>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 presetClass="entr" presetSubtype="8" fill="hold" grpId="0" nodeType="afterEffect" p14:presetBounceEnd="375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37500">
                                          <p:cBhvr additive="base">
                                            <p:cTn id="11" dur="300" fill="hold"/>
                                            <p:tgtEl>
                                              <p:spTgt spid="9"/>
                                            </p:tgtEl>
                                            <p:attrNameLst>
                                              <p:attrName>ppt_x</p:attrName>
                                            </p:attrNameLst>
                                          </p:cBhvr>
                                          <p:tavLst>
                                            <p:tav tm="0">
                                              <p:val>
                                                <p:strVal val="0-#ppt_w/2"/>
                                              </p:val>
                                            </p:tav>
                                            <p:tav tm="100000">
                                              <p:val>
                                                <p:strVal val="#ppt_x"/>
                                              </p:val>
                                            </p:tav>
                                          </p:tavLst>
                                        </p:anim>
                                        <p:anim calcmode="lin" valueType="num" p14:bounceEnd="37500">
                                          <p:cBhvr additive="base">
                                            <p:cTn id="12" dur="3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6" presetClass="emph" presetSubtype="0" fill="hold" grpId="1" nodeType="afterEffect" p14:presetBounceEnd="40000">
                                      <p:stCondLst>
                                        <p:cond delay="0"/>
                                      </p:stCondLst>
                                      <p:childTnLst>
                                        <p:animScale p14:bounceEnd="40000">
                                          <p:cBhvr>
                                            <p:cTn id="15" dur="100" fill="hold"/>
                                            <p:tgtEl>
                                              <p:spTgt spid="9"/>
                                            </p:tgtEl>
                                          </p:cBhvr>
                                          <p:by x="105000" y="105000"/>
                                        </p:animScale>
                                      </p:childTnLst>
                                    </p:cTn>
                                  </p:par>
                                </p:childTnLst>
                              </p:cTn>
                            </p:par>
                            <p:par>
                              <p:cTn id="16" fill="hold">
                                <p:stCondLst>
                                  <p:cond delay="900"/>
                                </p:stCondLst>
                                <p:childTnLst>
                                  <p:par>
                                    <p:cTn id="17" presetID="6" presetClass="emph" presetSubtype="0" decel="100000" fill="hold" grpId="2" nodeType="afterEffect">
                                      <p:stCondLst>
                                        <p:cond delay="0"/>
                                      </p:stCondLst>
                                      <p:childTnLst>
                                        <p:animScale>
                                          <p:cBhvr>
                                            <p:cTn id="18" dur="100" fill="hold"/>
                                            <p:tgtEl>
                                              <p:spTgt spid="9"/>
                                            </p:tgtEl>
                                          </p:cBhvr>
                                          <p:by x="95000" y="95000"/>
                                        </p:animScale>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1500"/>
                                </p:stCondLst>
                                <p:childTnLst>
                                  <p:par>
                                    <p:cTn id="24" presetID="2" presetClass="entr" presetSubtype="8" fill="hold" grpId="0" nodeType="afterEffect" p14:presetBounceEnd="37500">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14:bounceEnd="37500">
                                          <p:cBhvr additive="base">
                                            <p:cTn id="26" dur="300" fill="hold"/>
                                            <p:tgtEl>
                                              <p:spTgt spid="10"/>
                                            </p:tgtEl>
                                            <p:attrNameLst>
                                              <p:attrName>ppt_x</p:attrName>
                                            </p:attrNameLst>
                                          </p:cBhvr>
                                          <p:tavLst>
                                            <p:tav tm="0">
                                              <p:val>
                                                <p:strVal val="0-#ppt_w/2"/>
                                              </p:val>
                                            </p:tav>
                                            <p:tav tm="100000">
                                              <p:val>
                                                <p:strVal val="#ppt_x"/>
                                              </p:val>
                                            </p:tav>
                                          </p:tavLst>
                                        </p:anim>
                                        <p:anim calcmode="lin" valueType="num" p14:bounceEnd="37500">
                                          <p:cBhvr additive="base">
                                            <p:cTn id="27" dur="3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6" presetClass="emph" presetSubtype="0" fill="hold" grpId="1" nodeType="afterEffect" p14:presetBounceEnd="40000">
                                      <p:stCondLst>
                                        <p:cond delay="0"/>
                                      </p:stCondLst>
                                      <p:childTnLst>
                                        <p:animScale p14:bounceEnd="40000">
                                          <p:cBhvr>
                                            <p:cTn id="30" dur="100" fill="hold"/>
                                            <p:tgtEl>
                                              <p:spTgt spid="10"/>
                                            </p:tgtEl>
                                          </p:cBhvr>
                                          <p:by x="105000" y="105000"/>
                                        </p:animScale>
                                      </p:childTnLst>
                                    </p:cTn>
                                  </p:par>
                                </p:childTnLst>
                              </p:cTn>
                            </p:par>
                            <p:par>
                              <p:cTn id="31" fill="hold">
                                <p:stCondLst>
                                  <p:cond delay="1900"/>
                                </p:stCondLst>
                                <p:childTnLst>
                                  <p:par>
                                    <p:cTn id="32" presetID="6" presetClass="emph" presetSubtype="0" decel="100000" fill="hold" grpId="2" nodeType="afterEffect">
                                      <p:stCondLst>
                                        <p:cond delay="0"/>
                                      </p:stCondLst>
                                      <p:childTnLst>
                                        <p:animScale>
                                          <p:cBhvr>
                                            <p:cTn id="33" dur="100" fill="hold"/>
                                            <p:tgtEl>
                                              <p:spTgt spid="10"/>
                                            </p:tgtEl>
                                          </p:cBhvr>
                                          <p:by x="95000" y="95000"/>
                                        </p:animScale>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2500"/>
                                </p:stCondLst>
                                <p:childTnLst>
                                  <p:par>
                                    <p:cTn id="39" presetID="2" presetClass="entr" presetSubtype="8" fill="hold" grpId="0" nodeType="afterEffect" p14:presetBounceEnd="37500">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14:bounceEnd="37500">
                                          <p:cBhvr additive="base">
                                            <p:cTn id="41" dur="300" fill="hold"/>
                                            <p:tgtEl>
                                              <p:spTgt spid="12"/>
                                            </p:tgtEl>
                                            <p:attrNameLst>
                                              <p:attrName>ppt_x</p:attrName>
                                            </p:attrNameLst>
                                          </p:cBhvr>
                                          <p:tavLst>
                                            <p:tav tm="0">
                                              <p:val>
                                                <p:strVal val="0-#ppt_w/2"/>
                                              </p:val>
                                            </p:tav>
                                            <p:tav tm="100000">
                                              <p:val>
                                                <p:strVal val="#ppt_x"/>
                                              </p:val>
                                            </p:tav>
                                          </p:tavLst>
                                        </p:anim>
                                        <p:anim calcmode="lin" valueType="num" p14:bounceEnd="37500">
                                          <p:cBhvr additive="base">
                                            <p:cTn id="42" dur="3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6" presetClass="emph" presetSubtype="0" fill="hold" grpId="1" nodeType="afterEffect" p14:presetBounceEnd="40000">
                                      <p:stCondLst>
                                        <p:cond delay="0"/>
                                      </p:stCondLst>
                                      <p:childTnLst>
                                        <p:animScale p14:bounceEnd="40000">
                                          <p:cBhvr>
                                            <p:cTn id="45" dur="100" fill="hold"/>
                                            <p:tgtEl>
                                              <p:spTgt spid="12"/>
                                            </p:tgtEl>
                                          </p:cBhvr>
                                          <p:by x="105000" y="105000"/>
                                        </p:animScale>
                                      </p:childTnLst>
                                    </p:cTn>
                                  </p:par>
                                </p:childTnLst>
                              </p:cTn>
                            </p:par>
                            <p:par>
                              <p:cTn id="46" fill="hold">
                                <p:stCondLst>
                                  <p:cond delay="2900"/>
                                </p:stCondLst>
                                <p:childTnLst>
                                  <p:par>
                                    <p:cTn id="47" presetID="6" presetClass="emph" presetSubtype="0" decel="100000" fill="hold" grpId="2" nodeType="afterEffect">
                                      <p:stCondLst>
                                        <p:cond delay="0"/>
                                      </p:stCondLst>
                                      <p:childTnLst>
                                        <p:animScale>
                                          <p:cBhvr>
                                            <p:cTn id="48" dur="100" fill="hold"/>
                                            <p:tgtEl>
                                              <p:spTgt spid="12"/>
                                            </p:tgtEl>
                                          </p:cBhvr>
                                          <p:by x="95000" y="95000"/>
                                        </p:animScale>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3500"/>
                                </p:stCondLst>
                                <p:childTnLst>
                                  <p:par>
                                    <p:cTn id="54" presetID="2" presetClass="entr" presetSubtype="8" fill="hold" grpId="0" nodeType="afterEffect" p14:presetBounceEnd="37500">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14:bounceEnd="37500">
                                          <p:cBhvr additive="base">
                                            <p:cTn id="56" dur="300" fill="hold"/>
                                            <p:tgtEl>
                                              <p:spTgt spid="11"/>
                                            </p:tgtEl>
                                            <p:attrNameLst>
                                              <p:attrName>ppt_x</p:attrName>
                                            </p:attrNameLst>
                                          </p:cBhvr>
                                          <p:tavLst>
                                            <p:tav tm="0">
                                              <p:val>
                                                <p:strVal val="0-#ppt_w/2"/>
                                              </p:val>
                                            </p:tav>
                                            <p:tav tm="100000">
                                              <p:val>
                                                <p:strVal val="#ppt_x"/>
                                              </p:val>
                                            </p:tav>
                                          </p:tavLst>
                                        </p:anim>
                                        <p:anim calcmode="lin" valueType="num" p14:bounceEnd="37500">
                                          <p:cBhvr additive="base">
                                            <p:cTn id="57" dur="3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3800"/>
                                </p:stCondLst>
                                <p:childTnLst>
                                  <p:par>
                                    <p:cTn id="59" presetID="6" presetClass="emph" presetSubtype="0" fill="hold" grpId="1" nodeType="afterEffect" p14:presetBounceEnd="40000">
                                      <p:stCondLst>
                                        <p:cond delay="0"/>
                                      </p:stCondLst>
                                      <p:childTnLst>
                                        <p:animScale p14:bounceEnd="40000">
                                          <p:cBhvr>
                                            <p:cTn id="60" dur="100" fill="hold"/>
                                            <p:tgtEl>
                                              <p:spTgt spid="11"/>
                                            </p:tgtEl>
                                          </p:cBhvr>
                                          <p:by x="105000" y="105000"/>
                                        </p:animScale>
                                      </p:childTnLst>
                                    </p:cTn>
                                  </p:par>
                                </p:childTnLst>
                              </p:cTn>
                            </p:par>
                            <p:par>
                              <p:cTn id="61" fill="hold">
                                <p:stCondLst>
                                  <p:cond delay="3900"/>
                                </p:stCondLst>
                                <p:childTnLst>
                                  <p:par>
                                    <p:cTn id="62" presetID="6" presetClass="emph" presetSubtype="0" decel="100000" fill="hold" grpId="2" nodeType="afterEffect">
                                      <p:stCondLst>
                                        <p:cond delay="0"/>
                                      </p:stCondLst>
                                      <p:childTnLst>
                                        <p:animScale>
                                          <p:cBhvr>
                                            <p:cTn id="63" dur="100" fill="hold"/>
                                            <p:tgtEl>
                                              <p:spTgt spid="11"/>
                                            </p:tgtEl>
                                          </p:cBhvr>
                                          <p:by x="95000" y="95000"/>
                                        </p:animScale>
                                      </p:childTnLst>
                                    </p:cTn>
                                  </p:par>
                                </p:childTnLst>
                              </p:cTn>
                            </p:par>
                            <p:par>
                              <p:cTn id="64" fill="hold">
                                <p:stCondLst>
                                  <p:cond delay="4000"/>
                                </p:stCondLst>
                                <p:childTnLst>
                                  <p:par>
                                    <p:cTn id="65" presetID="47"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
                                            <p:tgtEl>
                                              <p:spTgt spid="15"/>
                                            </p:tgtEl>
                                          </p:cBhvr>
                                        </p:animEffect>
                                        <p:anim calcmode="lin" valueType="num">
                                          <p:cBhvr>
                                            <p:cTn id="68" dur="200" fill="hold"/>
                                            <p:tgtEl>
                                              <p:spTgt spid="15"/>
                                            </p:tgtEl>
                                            <p:attrNameLst>
                                              <p:attrName>ppt_x</p:attrName>
                                            </p:attrNameLst>
                                          </p:cBhvr>
                                          <p:tavLst>
                                            <p:tav tm="0">
                                              <p:val>
                                                <p:strVal val="#ppt_x"/>
                                              </p:val>
                                            </p:tav>
                                            <p:tav tm="100000">
                                              <p:val>
                                                <p:strVal val="#ppt_x"/>
                                              </p:val>
                                            </p:tav>
                                          </p:tavLst>
                                        </p:anim>
                                        <p:anim calcmode="lin" valueType="num">
                                          <p:cBhvr>
                                            <p:cTn id="69" dur="2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4200"/>
                                </p:stCondLst>
                                <p:childTnLst>
                                  <p:par>
                                    <p:cTn id="71" presetID="47"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00"/>
                                            <p:tgtEl>
                                              <p:spTgt spid="16"/>
                                            </p:tgtEl>
                                          </p:cBhvr>
                                        </p:animEffect>
                                        <p:anim calcmode="lin" valueType="num">
                                          <p:cBhvr>
                                            <p:cTn id="74" dur="200" fill="hold"/>
                                            <p:tgtEl>
                                              <p:spTgt spid="16"/>
                                            </p:tgtEl>
                                            <p:attrNameLst>
                                              <p:attrName>ppt_x</p:attrName>
                                            </p:attrNameLst>
                                          </p:cBhvr>
                                          <p:tavLst>
                                            <p:tav tm="0">
                                              <p:val>
                                                <p:strVal val="#ppt_x"/>
                                              </p:val>
                                            </p:tav>
                                            <p:tav tm="100000">
                                              <p:val>
                                                <p:strVal val="#ppt_x"/>
                                              </p:val>
                                            </p:tav>
                                          </p:tavLst>
                                        </p:anim>
                                        <p:anim calcmode="lin" valueType="num">
                                          <p:cBhvr>
                                            <p:cTn id="75" dur="2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4400"/>
                                </p:stCondLst>
                                <p:childTnLst>
                                  <p:par>
                                    <p:cTn id="77" presetID="47"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00"/>
                                            <p:tgtEl>
                                              <p:spTgt spid="17"/>
                                            </p:tgtEl>
                                          </p:cBhvr>
                                        </p:animEffect>
                                        <p:anim calcmode="lin" valueType="num">
                                          <p:cBhvr>
                                            <p:cTn id="80" dur="200" fill="hold"/>
                                            <p:tgtEl>
                                              <p:spTgt spid="17"/>
                                            </p:tgtEl>
                                            <p:attrNameLst>
                                              <p:attrName>ppt_x</p:attrName>
                                            </p:attrNameLst>
                                          </p:cBhvr>
                                          <p:tavLst>
                                            <p:tav tm="0">
                                              <p:val>
                                                <p:strVal val="#ppt_x"/>
                                              </p:val>
                                            </p:tav>
                                            <p:tav tm="100000">
                                              <p:val>
                                                <p:strVal val="#ppt_x"/>
                                              </p:val>
                                            </p:tav>
                                          </p:tavLst>
                                        </p:anim>
                                        <p:anim calcmode="lin" valueType="num">
                                          <p:cBhvr>
                                            <p:cTn id="81" dur="2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4600"/>
                                </p:stCondLst>
                                <p:childTnLst>
                                  <p:par>
                                    <p:cTn id="83" presetID="47"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200"/>
                                            <p:tgtEl>
                                              <p:spTgt spid="18"/>
                                            </p:tgtEl>
                                          </p:cBhvr>
                                        </p:animEffect>
                                        <p:anim calcmode="lin" valueType="num">
                                          <p:cBhvr>
                                            <p:cTn id="86" dur="200" fill="hold"/>
                                            <p:tgtEl>
                                              <p:spTgt spid="18"/>
                                            </p:tgtEl>
                                            <p:attrNameLst>
                                              <p:attrName>ppt_x</p:attrName>
                                            </p:attrNameLst>
                                          </p:cBhvr>
                                          <p:tavLst>
                                            <p:tav tm="0">
                                              <p:val>
                                                <p:strVal val="#ppt_x"/>
                                              </p:val>
                                            </p:tav>
                                            <p:tav tm="100000">
                                              <p:val>
                                                <p:strVal val="#ppt_x"/>
                                              </p:val>
                                            </p:tav>
                                          </p:tavLst>
                                        </p:anim>
                                        <p:anim calcmode="lin" valueType="num">
                                          <p:cBhvr>
                                            <p:cTn id="87" dur="2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4800"/>
                                </p:stCondLst>
                                <p:childTnLst>
                                  <p:par>
                                    <p:cTn id="89" presetID="47" presetClass="entr" presetSubtype="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00"/>
                                            <p:tgtEl>
                                              <p:spTgt spid="19"/>
                                            </p:tgtEl>
                                          </p:cBhvr>
                                        </p:animEffect>
                                        <p:anim calcmode="lin" valueType="num">
                                          <p:cBhvr>
                                            <p:cTn id="92" dur="200" fill="hold"/>
                                            <p:tgtEl>
                                              <p:spTgt spid="19"/>
                                            </p:tgtEl>
                                            <p:attrNameLst>
                                              <p:attrName>ppt_x</p:attrName>
                                            </p:attrNameLst>
                                          </p:cBhvr>
                                          <p:tavLst>
                                            <p:tav tm="0">
                                              <p:val>
                                                <p:strVal val="#ppt_x"/>
                                              </p:val>
                                            </p:tav>
                                            <p:tav tm="100000">
                                              <p:val>
                                                <p:strVal val="#ppt_x"/>
                                              </p:val>
                                            </p:tav>
                                          </p:tavLst>
                                        </p:anim>
                                        <p:anim calcmode="lin" valueType="num">
                                          <p:cBhvr>
                                            <p:cTn id="93" dur="2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5000"/>
                                </p:stCondLst>
                                <p:childTnLst>
                                  <p:par>
                                    <p:cTn id="95" presetID="47"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200"/>
                                            <p:tgtEl>
                                              <p:spTgt spid="20"/>
                                            </p:tgtEl>
                                          </p:cBhvr>
                                        </p:animEffect>
                                        <p:anim calcmode="lin" valueType="num">
                                          <p:cBhvr>
                                            <p:cTn id="98" dur="200" fill="hold"/>
                                            <p:tgtEl>
                                              <p:spTgt spid="20"/>
                                            </p:tgtEl>
                                            <p:attrNameLst>
                                              <p:attrName>ppt_x</p:attrName>
                                            </p:attrNameLst>
                                          </p:cBhvr>
                                          <p:tavLst>
                                            <p:tav tm="0">
                                              <p:val>
                                                <p:strVal val="#ppt_x"/>
                                              </p:val>
                                            </p:tav>
                                            <p:tav tm="100000">
                                              <p:val>
                                                <p:strVal val="#ppt_x"/>
                                              </p:val>
                                            </p:tav>
                                          </p:tavLst>
                                        </p:anim>
                                        <p:anim calcmode="lin" valueType="num">
                                          <p:cBhvr>
                                            <p:cTn id="99" dur="2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5200"/>
                                </p:stCondLst>
                                <p:childTnLst>
                                  <p:par>
                                    <p:cTn id="101" presetID="47" presetClass="entr" presetSubtype="0" fill="hold"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200"/>
                                            <p:tgtEl>
                                              <p:spTgt spid="21"/>
                                            </p:tgtEl>
                                          </p:cBhvr>
                                        </p:animEffect>
                                        <p:anim calcmode="lin" valueType="num">
                                          <p:cBhvr>
                                            <p:cTn id="104" dur="200" fill="hold"/>
                                            <p:tgtEl>
                                              <p:spTgt spid="21"/>
                                            </p:tgtEl>
                                            <p:attrNameLst>
                                              <p:attrName>ppt_x</p:attrName>
                                            </p:attrNameLst>
                                          </p:cBhvr>
                                          <p:tavLst>
                                            <p:tav tm="0">
                                              <p:val>
                                                <p:strVal val="#ppt_x"/>
                                              </p:val>
                                            </p:tav>
                                            <p:tav tm="100000">
                                              <p:val>
                                                <p:strVal val="#ppt_x"/>
                                              </p:val>
                                            </p:tav>
                                          </p:tavLst>
                                        </p:anim>
                                        <p:anim calcmode="lin" valueType="num">
                                          <p:cBhvr>
                                            <p:cTn id="105" dur="200" fill="hold"/>
                                            <p:tgtEl>
                                              <p:spTgt spid="21"/>
                                            </p:tgtEl>
                                            <p:attrNameLst>
                                              <p:attrName>ppt_y</p:attrName>
                                            </p:attrNameLst>
                                          </p:cBhvr>
                                          <p:tavLst>
                                            <p:tav tm="0">
                                              <p:val>
                                                <p:strVal val="#ppt_y-.1"/>
                                              </p:val>
                                            </p:tav>
                                            <p:tav tm="100000">
                                              <p:val>
                                                <p:strVal val="#ppt_y"/>
                                              </p:val>
                                            </p:tav>
                                          </p:tavLst>
                                        </p:anim>
                                      </p:childTnLst>
                                    </p:cTn>
                                  </p:par>
                                </p:childTnLst>
                              </p:cTn>
                            </p:par>
                            <p:par>
                              <p:cTn id="106" fill="hold">
                                <p:stCondLst>
                                  <p:cond delay="5400"/>
                                </p:stCondLst>
                                <p:childTnLst>
                                  <p:par>
                                    <p:cTn id="107" presetID="47"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200"/>
                                            <p:tgtEl>
                                              <p:spTgt spid="22"/>
                                            </p:tgtEl>
                                          </p:cBhvr>
                                        </p:animEffect>
                                        <p:anim calcmode="lin" valueType="num">
                                          <p:cBhvr>
                                            <p:cTn id="110" dur="200" fill="hold"/>
                                            <p:tgtEl>
                                              <p:spTgt spid="22"/>
                                            </p:tgtEl>
                                            <p:attrNameLst>
                                              <p:attrName>ppt_x</p:attrName>
                                            </p:attrNameLst>
                                          </p:cBhvr>
                                          <p:tavLst>
                                            <p:tav tm="0">
                                              <p:val>
                                                <p:strVal val="#ppt_x"/>
                                              </p:val>
                                            </p:tav>
                                            <p:tav tm="100000">
                                              <p:val>
                                                <p:strVal val="#ppt_x"/>
                                              </p:val>
                                            </p:tav>
                                          </p:tavLst>
                                        </p:anim>
                                        <p:anim calcmode="lin" valueType="num">
                                          <p:cBhvr>
                                            <p:cTn id="111" dur="2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4" grpId="0" animBg="1"/>
          <p:bldP spid="16" grpId="0"/>
          <p:bldP spid="18" grpId="0"/>
          <p:bldP spid="20"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0-#ppt_w/2"/>
                                              </p:val>
                                            </p:tav>
                                            <p:tav tm="100000">
                                              <p:val>
                                                <p:strVal val="#ppt_x"/>
                                              </p:val>
                                            </p:tav>
                                          </p:tavLst>
                                        </p:anim>
                                        <p:anim calcmode="lin" valueType="num">
                                          <p:cBhvr additive="base">
                                            <p:cTn id="12" dur="3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6" presetClass="emph" presetSubtype="0" fill="hold" grpId="1" nodeType="afterEffect">
                                      <p:stCondLst>
                                        <p:cond delay="0"/>
                                      </p:stCondLst>
                                      <p:childTnLst>
                                        <p:animScale>
                                          <p:cBhvr>
                                            <p:cTn id="15" dur="100" fill="hold"/>
                                            <p:tgtEl>
                                              <p:spTgt spid="9"/>
                                            </p:tgtEl>
                                          </p:cBhvr>
                                          <p:by x="105000" y="105000"/>
                                        </p:animScale>
                                      </p:childTnLst>
                                    </p:cTn>
                                  </p:par>
                                </p:childTnLst>
                              </p:cTn>
                            </p:par>
                            <p:par>
                              <p:cTn id="16" fill="hold">
                                <p:stCondLst>
                                  <p:cond delay="900"/>
                                </p:stCondLst>
                                <p:childTnLst>
                                  <p:par>
                                    <p:cTn id="17" presetID="6" presetClass="emph" presetSubtype="0" decel="100000" fill="hold" grpId="2" nodeType="afterEffect">
                                      <p:stCondLst>
                                        <p:cond delay="0"/>
                                      </p:stCondLst>
                                      <p:childTnLst>
                                        <p:animScale>
                                          <p:cBhvr>
                                            <p:cTn id="18" dur="100" fill="hold"/>
                                            <p:tgtEl>
                                              <p:spTgt spid="9"/>
                                            </p:tgtEl>
                                          </p:cBhvr>
                                          <p:by x="95000" y="95000"/>
                                        </p:animScale>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300" fill="hold"/>
                                            <p:tgtEl>
                                              <p:spTgt spid="10"/>
                                            </p:tgtEl>
                                            <p:attrNameLst>
                                              <p:attrName>ppt_x</p:attrName>
                                            </p:attrNameLst>
                                          </p:cBhvr>
                                          <p:tavLst>
                                            <p:tav tm="0">
                                              <p:val>
                                                <p:strVal val="0-#ppt_w/2"/>
                                              </p:val>
                                            </p:tav>
                                            <p:tav tm="100000">
                                              <p:val>
                                                <p:strVal val="#ppt_x"/>
                                              </p:val>
                                            </p:tav>
                                          </p:tavLst>
                                        </p:anim>
                                        <p:anim calcmode="lin" valueType="num">
                                          <p:cBhvr additive="base">
                                            <p:cTn id="27" dur="3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6" presetClass="emph" presetSubtype="0" fill="hold" grpId="1" nodeType="afterEffect">
                                      <p:stCondLst>
                                        <p:cond delay="0"/>
                                      </p:stCondLst>
                                      <p:childTnLst>
                                        <p:animScale>
                                          <p:cBhvr>
                                            <p:cTn id="30" dur="100" fill="hold"/>
                                            <p:tgtEl>
                                              <p:spTgt spid="10"/>
                                            </p:tgtEl>
                                          </p:cBhvr>
                                          <p:by x="105000" y="105000"/>
                                        </p:animScale>
                                      </p:childTnLst>
                                    </p:cTn>
                                  </p:par>
                                </p:childTnLst>
                              </p:cTn>
                            </p:par>
                            <p:par>
                              <p:cTn id="31" fill="hold">
                                <p:stCondLst>
                                  <p:cond delay="1900"/>
                                </p:stCondLst>
                                <p:childTnLst>
                                  <p:par>
                                    <p:cTn id="32" presetID="6" presetClass="emph" presetSubtype="0" decel="100000" fill="hold" grpId="2" nodeType="afterEffect">
                                      <p:stCondLst>
                                        <p:cond delay="0"/>
                                      </p:stCondLst>
                                      <p:childTnLst>
                                        <p:animScale>
                                          <p:cBhvr>
                                            <p:cTn id="33" dur="100" fill="hold"/>
                                            <p:tgtEl>
                                              <p:spTgt spid="10"/>
                                            </p:tgtEl>
                                          </p:cBhvr>
                                          <p:by x="95000" y="95000"/>
                                        </p:animScale>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250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300" fill="hold"/>
                                            <p:tgtEl>
                                              <p:spTgt spid="12"/>
                                            </p:tgtEl>
                                            <p:attrNameLst>
                                              <p:attrName>ppt_x</p:attrName>
                                            </p:attrNameLst>
                                          </p:cBhvr>
                                          <p:tavLst>
                                            <p:tav tm="0">
                                              <p:val>
                                                <p:strVal val="0-#ppt_w/2"/>
                                              </p:val>
                                            </p:tav>
                                            <p:tav tm="100000">
                                              <p:val>
                                                <p:strVal val="#ppt_x"/>
                                              </p:val>
                                            </p:tav>
                                          </p:tavLst>
                                        </p:anim>
                                        <p:anim calcmode="lin" valueType="num">
                                          <p:cBhvr additive="base">
                                            <p:cTn id="42" dur="3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6" presetClass="emph" presetSubtype="0" fill="hold" grpId="1" nodeType="afterEffect">
                                      <p:stCondLst>
                                        <p:cond delay="0"/>
                                      </p:stCondLst>
                                      <p:childTnLst>
                                        <p:animScale>
                                          <p:cBhvr>
                                            <p:cTn id="45" dur="100" fill="hold"/>
                                            <p:tgtEl>
                                              <p:spTgt spid="12"/>
                                            </p:tgtEl>
                                          </p:cBhvr>
                                          <p:by x="105000" y="105000"/>
                                        </p:animScale>
                                      </p:childTnLst>
                                    </p:cTn>
                                  </p:par>
                                </p:childTnLst>
                              </p:cTn>
                            </p:par>
                            <p:par>
                              <p:cTn id="46" fill="hold">
                                <p:stCondLst>
                                  <p:cond delay="2900"/>
                                </p:stCondLst>
                                <p:childTnLst>
                                  <p:par>
                                    <p:cTn id="47" presetID="6" presetClass="emph" presetSubtype="0" decel="100000" fill="hold" grpId="2" nodeType="afterEffect">
                                      <p:stCondLst>
                                        <p:cond delay="0"/>
                                      </p:stCondLst>
                                      <p:childTnLst>
                                        <p:animScale>
                                          <p:cBhvr>
                                            <p:cTn id="48" dur="100" fill="hold"/>
                                            <p:tgtEl>
                                              <p:spTgt spid="12"/>
                                            </p:tgtEl>
                                          </p:cBhvr>
                                          <p:by x="95000" y="95000"/>
                                        </p:animScale>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3500"/>
                                </p:stCondLst>
                                <p:childTnLst>
                                  <p:par>
                                    <p:cTn id="54" presetID="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300" fill="hold"/>
                                            <p:tgtEl>
                                              <p:spTgt spid="11"/>
                                            </p:tgtEl>
                                            <p:attrNameLst>
                                              <p:attrName>ppt_x</p:attrName>
                                            </p:attrNameLst>
                                          </p:cBhvr>
                                          <p:tavLst>
                                            <p:tav tm="0">
                                              <p:val>
                                                <p:strVal val="0-#ppt_w/2"/>
                                              </p:val>
                                            </p:tav>
                                            <p:tav tm="100000">
                                              <p:val>
                                                <p:strVal val="#ppt_x"/>
                                              </p:val>
                                            </p:tav>
                                          </p:tavLst>
                                        </p:anim>
                                        <p:anim calcmode="lin" valueType="num">
                                          <p:cBhvr additive="base">
                                            <p:cTn id="57" dur="3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3800"/>
                                </p:stCondLst>
                                <p:childTnLst>
                                  <p:par>
                                    <p:cTn id="59" presetID="6" presetClass="emph" presetSubtype="0" fill="hold" grpId="1" nodeType="afterEffect">
                                      <p:stCondLst>
                                        <p:cond delay="0"/>
                                      </p:stCondLst>
                                      <p:childTnLst>
                                        <p:animScale>
                                          <p:cBhvr>
                                            <p:cTn id="60" dur="100" fill="hold"/>
                                            <p:tgtEl>
                                              <p:spTgt spid="11"/>
                                            </p:tgtEl>
                                          </p:cBhvr>
                                          <p:by x="105000" y="105000"/>
                                        </p:animScale>
                                      </p:childTnLst>
                                    </p:cTn>
                                  </p:par>
                                </p:childTnLst>
                              </p:cTn>
                            </p:par>
                            <p:par>
                              <p:cTn id="61" fill="hold">
                                <p:stCondLst>
                                  <p:cond delay="3900"/>
                                </p:stCondLst>
                                <p:childTnLst>
                                  <p:par>
                                    <p:cTn id="62" presetID="6" presetClass="emph" presetSubtype="0" decel="100000" fill="hold" grpId="2" nodeType="afterEffect">
                                      <p:stCondLst>
                                        <p:cond delay="0"/>
                                      </p:stCondLst>
                                      <p:childTnLst>
                                        <p:animScale>
                                          <p:cBhvr>
                                            <p:cTn id="63" dur="100" fill="hold"/>
                                            <p:tgtEl>
                                              <p:spTgt spid="11"/>
                                            </p:tgtEl>
                                          </p:cBhvr>
                                          <p:by x="95000" y="95000"/>
                                        </p:animScale>
                                      </p:childTnLst>
                                    </p:cTn>
                                  </p:par>
                                </p:childTnLst>
                              </p:cTn>
                            </p:par>
                            <p:par>
                              <p:cTn id="64" fill="hold">
                                <p:stCondLst>
                                  <p:cond delay="4000"/>
                                </p:stCondLst>
                                <p:childTnLst>
                                  <p:par>
                                    <p:cTn id="65" presetID="47"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
                                            <p:tgtEl>
                                              <p:spTgt spid="15"/>
                                            </p:tgtEl>
                                          </p:cBhvr>
                                        </p:animEffect>
                                        <p:anim calcmode="lin" valueType="num">
                                          <p:cBhvr>
                                            <p:cTn id="68" dur="200" fill="hold"/>
                                            <p:tgtEl>
                                              <p:spTgt spid="15"/>
                                            </p:tgtEl>
                                            <p:attrNameLst>
                                              <p:attrName>ppt_x</p:attrName>
                                            </p:attrNameLst>
                                          </p:cBhvr>
                                          <p:tavLst>
                                            <p:tav tm="0">
                                              <p:val>
                                                <p:strVal val="#ppt_x"/>
                                              </p:val>
                                            </p:tav>
                                            <p:tav tm="100000">
                                              <p:val>
                                                <p:strVal val="#ppt_x"/>
                                              </p:val>
                                            </p:tav>
                                          </p:tavLst>
                                        </p:anim>
                                        <p:anim calcmode="lin" valueType="num">
                                          <p:cBhvr>
                                            <p:cTn id="69" dur="2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4200"/>
                                </p:stCondLst>
                                <p:childTnLst>
                                  <p:par>
                                    <p:cTn id="71" presetID="47"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00"/>
                                            <p:tgtEl>
                                              <p:spTgt spid="16"/>
                                            </p:tgtEl>
                                          </p:cBhvr>
                                        </p:animEffect>
                                        <p:anim calcmode="lin" valueType="num">
                                          <p:cBhvr>
                                            <p:cTn id="74" dur="200" fill="hold"/>
                                            <p:tgtEl>
                                              <p:spTgt spid="16"/>
                                            </p:tgtEl>
                                            <p:attrNameLst>
                                              <p:attrName>ppt_x</p:attrName>
                                            </p:attrNameLst>
                                          </p:cBhvr>
                                          <p:tavLst>
                                            <p:tav tm="0">
                                              <p:val>
                                                <p:strVal val="#ppt_x"/>
                                              </p:val>
                                            </p:tav>
                                            <p:tav tm="100000">
                                              <p:val>
                                                <p:strVal val="#ppt_x"/>
                                              </p:val>
                                            </p:tav>
                                          </p:tavLst>
                                        </p:anim>
                                        <p:anim calcmode="lin" valueType="num">
                                          <p:cBhvr>
                                            <p:cTn id="75" dur="2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4400"/>
                                </p:stCondLst>
                                <p:childTnLst>
                                  <p:par>
                                    <p:cTn id="77" presetID="47"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00"/>
                                            <p:tgtEl>
                                              <p:spTgt spid="17"/>
                                            </p:tgtEl>
                                          </p:cBhvr>
                                        </p:animEffect>
                                        <p:anim calcmode="lin" valueType="num">
                                          <p:cBhvr>
                                            <p:cTn id="80" dur="200" fill="hold"/>
                                            <p:tgtEl>
                                              <p:spTgt spid="17"/>
                                            </p:tgtEl>
                                            <p:attrNameLst>
                                              <p:attrName>ppt_x</p:attrName>
                                            </p:attrNameLst>
                                          </p:cBhvr>
                                          <p:tavLst>
                                            <p:tav tm="0">
                                              <p:val>
                                                <p:strVal val="#ppt_x"/>
                                              </p:val>
                                            </p:tav>
                                            <p:tav tm="100000">
                                              <p:val>
                                                <p:strVal val="#ppt_x"/>
                                              </p:val>
                                            </p:tav>
                                          </p:tavLst>
                                        </p:anim>
                                        <p:anim calcmode="lin" valueType="num">
                                          <p:cBhvr>
                                            <p:cTn id="81" dur="2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4600"/>
                                </p:stCondLst>
                                <p:childTnLst>
                                  <p:par>
                                    <p:cTn id="83" presetID="47"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200"/>
                                            <p:tgtEl>
                                              <p:spTgt spid="18"/>
                                            </p:tgtEl>
                                          </p:cBhvr>
                                        </p:animEffect>
                                        <p:anim calcmode="lin" valueType="num">
                                          <p:cBhvr>
                                            <p:cTn id="86" dur="200" fill="hold"/>
                                            <p:tgtEl>
                                              <p:spTgt spid="18"/>
                                            </p:tgtEl>
                                            <p:attrNameLst>
                                              <p:attrName>ppt_x</p:attrName>
                                            </p:attrNameLst>
                                          </p:cBhvr>
                                          <p:tavLst>
                                            <p:tav tm="0">
                                              <p:val>
                                                <p:strVal val="#ppt_x"/>
                                              </p:val>
                                            </p:tav>
                                            <p:tav tm="100000">
                                              <p:val>
                                                <p:strVal val="#ppt_x"/>
                                              </p:val>
                                            </p:tav>
                                          </p:tavLst>
                                        </p:anim>
                                        <p:anim calcmode="lin" valueType="num">
                                          <p:cBhvr>
                                            <p:cTn id="87" dur="2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4800"/>
                                </p:stCondLst>
                                <p:childTnLst>
                                  <p:par>
                                    <p:cTn id="89" presetID="47" presetClass="entr" presetSubtype="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00"/>
                                            <p:tgtEl>
                                              <p:spTgt spid="19"/>
                                            </p:tgtEl>
                                          </p:cBhvr>
                                        </p:animEffect>
                                        <p:anim calcmode="lin" valueType="num">
                                          <p:cBhvr>
                                            <p:cTn id="92" dur="200" fill="hold"/>
                                            <p:tgtEl>
                                              <p:spTgt spid="19"/>
                                            </p:tgtEl>
                                            <p:attrNameLst>
                                              <p:attrName>ppt_x</p:attrName>
                                            </p:attrNameLst>
                                          </p:cBhvr>
                                          <p:tavLst>
                                            <p:tav tm="0">
                                              <p:val>
                                                <p:strVal val="#ppt_x"/>
                                              </p:val>
                                            </p:tav>
                                            <p:tav tm="100000">
                                              <p:val>
                                                <p:strVal val="#ppt_x"/>
                                              </p:val>
                                            </p:tav>
                                          </p:tavLst>
                                        </p:anim>
                                        <p:anim calcmode="lin" valueType="num">
                                          <p:cBhvr>
                                            <p:cTn id="93" dur="2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5000"/>
                                </p:stCondLst>
                                <p:childTnLst>
                                  <p:par>
                                    <p:cTn id="95" presetID="47"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200"/>
                                            <p:tgtEl>
                                              <p:spTgt spid="20"/>
                                            </p:tgtEl>
                                          </p:cBhvr>
                                        </p:animEffect>
                                        <p:anim calcmode="lin" valueType="num">
                                          <p:cBhvr>
                                            <p:cTn id="98" dur="200" fill="hold"/>
                                            <p:tgtEl>
                                              <p:spTgt spid="20"/>
                                            </p:tgtEl>
                                            <p:attrNameLst>
                                              <p:attrName>ppt_x</p:attrName>
                                            </p:attrNameLst>
                                          </p:cBhvr>
                                          <p:tavLst>
                                            <p:tav tm="0">
                                              <p:val>
                                                <p:strVal val="#ppt_x"/>
                                              </p:val>
                                            </p:tav>
                                            <p:tav tm="100000">
                                              <p:val>
                                                <p:strVal val="#ppt_x"/>
                                              </p:val>
                                            </p:tav>
                                          </p:tavLst>
                                        </p:anim>
                                        <p:anim calcmode="lin" valueType="num">
                                          <p:cBhvr>
                                            <p:cTn id="99" dur="2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5200"/>
                                </p:stCondLst>
                                <p:childTnLst>
                                  <p:par>
                                    <p:cTn id="101" presetID="47" presetClass="entr" presetSubtype="0" fill="hold"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200"/>
                                            <p:tgtEl>
                                              <p:spTgt spid="21"/>
                                            </p:tgtEl>
                                          </p:cBhvr>
                                        </p:animEffect>
                                        <p:anim calcmode="lin" valueType="num">
                                          <p:cBhvr>
                                            <p:cTn id="104" dur="200" fill="hold"/>
                                            <p:tgtEl>
                                              <p:spTgt spid="21"/>
                                            </p:tgtEl>
                                            <p:attrNameLst>
                                              <p:attrName>ppt_x</p:attrName>
                                            </p:attrNameLst>
                                          </p:cBhvr>
                                          <p:tavLst>
                                            <p:tav tm="0">
                                              <p:val>
                                                <p:strVal val="#ppt_x"/>
                                              </p:val>
                                            </p:tav>
                                            <p:tav tm="100000">
                                              <p:val>
                                                <p:strVal val="#ppt_x"/>
                                              </p:val>
                                            </p:tav>
                                          </p:tavLst>
                                        </p:anim>
                                        <p:anim calcmode="lin" valueType="num">
                                          <p:cBhvr>
                                            <p:cTn id="105" dur="200" fill="hold"/>
                                            <p:tgtEl>
                                              <p:spTgt spid="21"/>
                                            </p:tgtEl>
                                            <p:attrNameLst>
                                              <p:attrName>ppt_y</p:attrName>
                                            </p:attrNameLst>
                                          </p:cBhvr>
                                          <p:tavLst>
                                            <p:tav tm="0">
                                              <p:val>
                                                <p:strVal val="#ppt_y-.1"/>
                                              </p:val>
                                            </p:tav>
                                            <p:tav tm="100000">
                                              <p:val>
                                                <p:strVal val="#ppt_y"/>
                                              </p:val>
                                            </p:tav>
                                          </p:tavLst>
                                        </p:anim>
                                      </p:childTnLst>
                                    </p:cTn>
                                  </p:par>
                                </p:childTnLst>
                              </p:cTn>
                            </p:par>
                            <p:par>
                              <p:cTn id="106" fill="hold">
                                <p:stCondLst>
                                  <p:cond delay="5400"/>
                                </p:stCondLst>
                                <p:childTnLst>
                                  <p:par>
                                    <p:cTn id="107" presetID="47"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200"/>
                                            <p:tgtEl>
                                              <p:spTgt spid="22"/>
                                            </p:tgtEl>
                                          </p:cBhvr>
                                        </p:animEffect>
                                        <p:anim calcmode="lin" valueType="num">
                                          <p:cBhvr>
                                            <p:cTn id="110" dur="200" fill="hold"/>
                                            <p:tgtEl>
                                              <p:spTgt spid="22"/>
                                            </p:tgtEl>
                                            <p:attrNameLst>
                                              <p:attrName>ppt_x</p:attrName>
                                            </p:attrNameLst>
                                          </p:cBhvr>
                                          <p:tavLst>
                                            <p:tav tm="0">
                                              <p:val>
                                                <p:strVal val="#ppt_x"/>
                                              </p:val>
                                            </p:tav>
                                            <p:tav tm="100000">
                                              <p:val>
                                                <p:strVal val="#ppt_x"/>
                                              </p:val>
                                            </p:tav>
                                          </p:tavLst>
                                        </p:anim>
                                        <p:anim calcmode="lin" valueType="num">
                                          <p:cBhvr>
                                            <p:cTn id="111" dur="2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4" grpId="0" animBg="1"/>
          <p:bldP spid="16" grpId="0"/>
          <p:bldP spid="18" grpId="0"/>
          <p:bldP spid="20" grpId="0"/>
          <p:bldP spid="22" grpId="0"/>
          <p:bldP spid="23"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652441"/>
            <a:ext cx="3938439" cy="4359271"/>
            <a:chOff x="3203575" y="1044711"/>
            <a:chExt cx="2733675" cy="3025775"/>
          </a:xfrm>
          <a:solidFill>
            <a:srgbClr val="ED5858"/>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grpSp>
      <p:sp>
        <p:nvSpPr>
          <p:cNvPr id="18" name="Content Placeholder 2"/>
          <p:cNvSpPr txBox="1">
            <a:spLocks/>
          </p:cNvSpPr>
          <p:nvPr/>
        </p:nvSpPr>
        <p:spPr bwMode="auto">
          <a:xfrm>
            <a:off x="8208235"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19" name="Content Placeholder 2"/>
          <p:cNvSpPr txBox="1">
            <a:spLocks/>
          </p:cNvSpPr>
          <p:nvPr/>
        </p:nvSpPr>
        <p:spPr bwMode="auto">
          <a:xfrm>
            <a:off x="8208235"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0" name="Content Placeholder 2"/>
          <p:cNvSpPr txBox="1">
            <a:spLocks/>
          </p:cNvSpPr>
          <p:nvPr/>
        </p:nvSpPr>
        <p:spPr bwMode="auto">
          <a:xfrm>
            <a:off x="1031392"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1" name="Content Placeholder 2"/>
          <p:cNvSpPr txBox="1">
            <a:spLocks/>
          </p:cNvSpPr>
          <p:nvPr/>
        </p:nvSpPr>
        <p:spPr bwMode="auto">
          <a:xfrm>
            <a:off x="1031392"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2" name="矩形 80"/>
          <p:cNvSpPr>
            <a:spLocks noChangeArrowheads="1"/>
          </p:cNvSpPr>
          <p:nvPr/>
        </p:nvSpPr>
        <p:spPr bwMode="auto">
          <a:xfrm>
            <a:off x="834952" y="355104"/>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对公司的意见和建议</a:t>
            </a:r>
          </a:p>
        </p:txBody>
      </p:sp>
    </p:spTree>
    <p:extLst>
      <p:ext uri="{BB962C8B-B14F-4D97-AF65-F5344CB8AC3E}">
        <p14:creationId xmlns:p14="http://schemas.microsoft.com/office/powerpoint/2010/main" val="53268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a:spLocks/>
          </p:cNvSpPr>
          <p:nvPr/>
        </p:nvSpPr>
        <p:spPr bwMode="auto">
          <a:xfrm>
            <a:off x="2323068" y="2192039"/>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29" name="Freeform 42"/>
          <p:cNvSpPr>
            <a:spLocks/>
          </p:cNvSpPr>
          <p:nvPr/>
        </p:nvSpPr>
        <p:spPr bwMode="auto">
          <a:xfrm flipH="1">
            <a:off x="6672140" y="2192039"/>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30" name="Freeform 42"/>
          <p:cNvSpPr>
            <a:spLocks/>
          </p:cNvSpPr>
          <p:nvPr/>
        </p:nvSpPr>
        <p:spPr bwMode="auto">
          <a:xfrm flipV="1">
            <a:off x="2323068" y="4467315"/>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31" name="Freeform 42"/>
          <p:cNvSpPr>
            <a:spLocks/>
          </p:cNvSpPr>
          <p:nvPr/>
        </p:nvSpPr>
        <p:spPr bwMode="auto">
          <a:xfrm flipH="1" flipV="1">
            <a:off x="6672140" y="4467315"/>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grpSp>
        <p:nvGrpSpPr>
          <p:cNvPr id="34" name="组合 34"/>
          <p:cNvGrpSpPr>
            <a:grpSpLocks/>
          </p:cNvGrpSpPr>
          <p:nvPr/>
        </p:nvGrpSpPr>
        <p:grpSpPr bwMode="auto">
          <a:xfrm>
            <a:off x="1762970" y="2520248"/>
            <a:ext cx="1153512" cy="1155432"/>
            <a:chOff x="0" y="0"/>
            <a:chExt cx="1154113" cy="1155699"/>
          </a:xfrm>
          <a:solidFill>
            <a:sysClr val="window" lastClr="FFFFFF">
              <a:lumMod val="65000"/>
            </a:sysClr>
          </a:solidFill>
        </p:grpSpPr>
        <p:sp>
          <p:nvSpPr>
            <p:cNvPr id="35" name="Oval 30"/>
            <p:cNvSpPr>
              <a:spLocks noChangeArrowheads="1"/>
            </p:cNvSpPr>
            <p:nvPr/>
          </p:nvSpPr>
          <p:spPr bwMode="auto">
            <a:xfrm>
              <a:off x="0" y="0"/>
              <a:ext cx="1154113" cy="1155699"/>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36"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8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37" name="组合 37"/>
          <p:cNvGrpSpPr>
            <a:grpSpLocks/>
          </p:cNvGrpSpPr>
          <p:nvPr/>
        </p:nvGrpSpPr>
        <p:grpSpPr bwMode="auto">
          <a:xfrm>
            <a:off x="1788358" y="3803433"/>
            <a:ext cx="1153512" cy="1155432"/>
            <a:chOff x="0" y="0"/>
            <a:chExt cx="1154113" cy="1155698"/>
          </a:xfrm>
          <a:solidFill>
            <a:sysClr val="window" lastClr="FFFFFF">
              <a:lumMod val="65000"/>
            </a:sysClr>
          </a:solidFill>
        </p:grpSpPr>
        <p:sp>
          <p:nvSpPr>
            <p:cNvPr id="38" name="Oval 31"/>
            <p:cNvSpPr>
              <a:spLocks noChangeArrowheads="1"/>
            </p:cNvSpPr>
            <p:nvPr/>
          </p:nvSpPr>
          <p:spPr bwMode="auto">
            <a:xfrm>
              <a:off x="0" y="0"/>
              <a:ext cx="1154113" cy="1155699"/>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39"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8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40" name="组合 40"/>
          <p:cNvGrpSpPr>
            <a:grpSpLocks/>
          </p:cNvGrpSpPr>
          <p:nvPr/>
        </p:nvGrpSpPr>
        <p:grpSpPr bwMode="auto">
          <a:xfrm>
            <a:off x="9293327" y="2551991"/>
            <a:ext cx="1155097" cy="1155432"/>
            <a:chOff x="0" y="0"/>
            <a:chExt cx="1155700" cy="1155698"/>
          </a:xfrm>
          <a:solidFill>
            <a:sysClr val="window" lastClr="FFFFFF">
              <a:lumMod val="65000"/>
            </a:sysClr>
          </a:solidFill>
        </p:grpSpPr>
        <p:sp>
          <p:nvSpPr>
            <p:cNvPr id="41" name="Oval 33"/>
            <p:cNvSpPr>
              <a:spLocks noChangeArrowheads="1"/>
            </p:cNvSpPr>
            <p:nvPr/>
          </p:nvSpPr>
          <p:spPr bwMode="auto">
            <a:xfrm>
              <a:off x="0" y="0"/>
              <a:ext cx="1155700" cy="1155698"/>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42"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897 w 792"/>
                <a:gd name="T49" fmla="*/ 351288 h 779"/>
                <a:gd name="T50" fmla="*/ 167397 w 792"/>
                <a:gd name="T51" fmla="*/ 362997 h 779"/>
                <a:gd name="T52" fmla="*/ 213296 w 792"/>
                <a:gd name="T53" fmla="*/ 440461 h 779"/>
                <a:gd name="T54" fmla="*/ 2018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43" name="组合 43"/>
          <p:cNvGrpSpPr>
            <a:grpSpLocks/>
          </p:cNvGrpSpPr>
          <p:nvPr/>
        </p:nvGrpSpPr>
        <p:grpSpPr bwMode="auto">
          <a:xfrm>
            <a:off x="9340923" y="3833588"/>
            <a:ext cx="1153512" cy="1155432"/>
            <a:chOff x="0" y="0"/>
            <a:chExt cx="1154113" cy="1155698"/>
          </a:xfrm>
          <a:solidFill>
            <a:sysClr val="window" lastClr="FFFFFF">
              <a:lumMod val="65000"/>
            </a:sysClr>
          </a:solidFill>
        </p:grpSpPr>
        <p:sp>
          <p:nvSpPr>
            <p:cNvPr id="44" name="Oval 32"/>
            <p:cNvSpPr>
              <a:spLocks noChangeArrowheads="1"/>
            </p:cNvSpPr>
            <p:nvPr/>
          </p:nvSpPr>
          <p:spPr bwMode="auto">
            <a:xfrm>
              <a:off x="0" y="0"/>
              <a:ext cx="1154113" cy="1155698"/>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45"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sp>
        <p:nvSpPr>
          <p:cNvPr id="46" name="TextBox 46"/>
          <p:cNvSpPr txBox="1">
            <a:spLocks noChangeArrowheads="1"/>
          </p:cNvSpPr>
          <p:nvPr/>
        </p:nvSpPr>
        <p:spPr bwMode="auto">
          <a:xfrm>
            <a:off x="3011683" y="1739704"/>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867" b="1" kern="0" dirty="0">
                <a:solidFill>
                  <a:schemeClr val="tx1">
                    <a:lumMod val="75000"/>
                    <a:lumOff val="25000"/>
                  </a:schemeClr>
                </a:solidFill>
                <a:latin typeface="微软雅黑" pitchFamily="34" charset="-122"/>
              </a:rPr>
              <a:t>添加标题</a:t>
            </a:r>
            <a:endParaRPr lang="en-US" altLang="zh-CN" sz="1867" b="1" kern="0" dirty="0">
              <a:solidFill>
                <a:schemeClr val="tx1">
                  <a:lumMod val="75000"/>
                  <a:lumOff val="25000"/>
                </a:schemeClr>
              </a:solidFill>
              <a:latin typeface="微软雅黑" pitchFamily="34" charset="-122"/>
            </a:endParaRPr>
          </a:p>
        </p:txBody>
      </p:sp>
      <p:sp>
        <p:nvSpPr>
          <p:cNvPr id="47" name="TextBox 47"/>
          <p:cNvSpPr txBox="1">
            <a:spLocks noChangeArrowheads="1"/>
          </p:cNvSpPr>
          <p:nvPr/>
        </p:nvSpPr>
        <p:spPr bwMode="auto">
          <a:xfrm>
            <a:off x="2935525" y="2375915"/>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dirty="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48" name="TextBox 48"/>
          <p:cNvSpPr txBox="1">
            <a:spLocks noChangeArrowheads="1"/>
          </p:cNvSpPr>
          <p:nvPr/>
        </p:nvSpPr>
        <p:spPr bwMode="auto">
          <a:xfrm>
            <a:off x="7414702" y="1739704"/>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49" name="TextBox 49"/>
          <p:cNvSpPr txBox="1">
            <a:spLocks noChangeArrowheads="1"/>
          </p:cNvSpPr>
          <p:nvPr/>
        </p:nvSpPr>
        <p:spPr bwMode="auto">
          <a:xfrm>
            <a:off x="6678485" y="2375915"/>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50" name="TextBox 50"/>
          <p:cNvSpPr txBox="1">
            <a:spLocks noChangeArrowheads="1"/>
          </p:cNvSpPr>
          <p:nvPr/>
        </p:nvSpPr>
        <p:spPr bwMode="auto">
          <a:xfrm>
            <a:off x="3011683" y="5257705"/>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51" name="TextBox 51"/>
          <p:cNvSpPr txBox="1">
            <a:spLocks noChangeArrowheads="1"/>
          </p:cNvSpPr>
          <p:nvPr/>
        </p:nvSpPr>
        <p:spPr bwMode="auto">
          <a:xfrm>
            <a:off x="2935525" y="4106801"/>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52" name="TextBox 52"/>
          <p:cNvSpPr txBox="1">
            <a:spLocks noChangeArrowheads="1"/>
          </p:cNvSpPr>
          <p:nvPr/>
        </p:nvSpPr>
        <p:spPr bwMode="auto">
          <a:xfrm>
            <a:off x="7414702" y="5257705"/>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53" name="TextBox 53"/>
          <p:cNvSpPr txBox="1">
            <a:spLocks noChangeArrowheads="1"/>
          </p:cNvSpPr>
          <p:nvPr/>
        </p:nvSpPr>
        <p:spPr bwMode="auto">
          <a:xfrm>
            <a:off x="6678485" y="4106801"/>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26"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职业规划</a:t>
            </a:r>
          </a:p>
        </p:txBody>
      </p:sp>
    </p:spTree>
    <p:extLst>
      <p:ext uri="{BB962C8B-B14F-4D97-AF65-F5344CB8AC3E}">
        <p14:creationId xmlns:p14="http://schemas.microsoft.com/office/powerpoint/2010/main" val="1375901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1.45833E-6 2.96296E-6 L -0.31302 -0.10857 " pathEditMode="relative" rAng="0" ptsTypes="AA">
                                      <p:cBhvr>
                                        <p:cTn id="18" dur="1000" spd="-99900" fill="hold"/>
                                        <p:tgtEl>
                                          <p:spTgt spid="43"/>
                                        </p:tgtEl>
                                        <p:attrNameLst>
                                          <p:attrName>ppt_x,ppt_y</p:attrName>
                                        </p:attrNameLst>
                                      </p:cBhvr>
                                      <p:rCtr x="-15651" y="-5440"/>
                                    </p:animMotion>
                                  </p:childTnLst>
                                </p:cTn>
                              </p:par>
                              <p:par>
                                <p:cTn id="19" presetID="56" presetClass="path" presetSubtype="0" accel="50000" decel="50000" fill="hold" nodeType="withEffect">
                                  <p:stCondLst>
                                    <p:cond delay="0"/>
                                  </p:stCondLst>
                                  <p:childTnLst>
                                    <p:animMotion origin="layout" path="M 2.91667E-6 -3.7037E-7 L 0.30833 0.12546 " pathEditMode="relative" rAng="0" ptsTypes="AA">
                                      <p:cBhvr>
                                        <p:cTn id="20" dur="1000" spd="-99900" fill="hold"/>
                                        <p:tgtEl>
                                          <p:spTgt spid="34"/>
                                        </p:tgtEl>
                                        <p:attrNameLst>
                                          <p:attrName>ppt_x,ppt_y</p:attrName>
                                        </p:attrNameLst>
                                      </p:cBhvr>
                                      <p:rCtr x="15417" y="6273"/>
                                    </p:animMotion>
                                  </p:childTnLst>
                                </p:cTn>
                              </p:par>
                              <p:par>
                                <p:cTn id="21" presetID="56" presetClass="path" presetSubtype="0" accel="50000" decel="50000" fill="hold" nodeType="withEffect">
                                  <p:stCondLst>
                                    <p:cond delay="0"/>
                                  </p:stCondLst>
                                  <p:childTnLst>
                                    <p:animMotion origin="layout" path="M -4.16667E-7 1.11111E-6 L 0.30625 -0.10417 " pathEditMode="relative" rAng="0" ptsTypes="AA">
                                      <p:cBhvr>
                                        <p:cTn id="22" dur="1000" spd="-99900" fill="hold"/>
                                        <p:tgtEl>
                                          <p:spTgt spid="37"/>
                                        </p:tgtEl>
                                        <p:attrNameLst>
                                          <p:attrName>ppt_x,ppt_y</p:attrName>
                                        </p:attrNameLst>
                                      </p:cBhvr>
                                      <p:rCtr x="15313" y="-5208"/>
                                    </p:animMotion>
                                  </p:childTnLst>
                                </p:cTn>
                              </p:par>
                              <p:par>
                                <p:cTn id="23" presetID="56" presetClass="path" presetSubtype="0" accel="50000" decel="50000" fill="hold" nodeType="withEffect">
                                  <p:stCondLst>
                                    <p:cond delay="0"/>
                                  </p:stCondLst>
                                  <p:childTnLst>
                                    <p:animMotion origin="layout" path="M 4.58333E-6 -5.55112E-17 L -0.30925 0.12083 " pathEditMode="relative" rAng="0" ptsTypes="AA">
                                      <p:cBhvr>
                                        <p:cTn id="24" dur="1000" spd="-99900" fill="hold"/>
                                        <p:tgtEl>
                                          <p:spTgt spid="40"/>
                                        </p:tgtEl>
                                        <p:attrNameLst>
                                          <p:attrName>ppt_x,ppt_y</p:attrName>
                                        </p:attrNameLst>
                                      </p:cBhvr>
                                      <p:rCtr x="-15469" y="6042"/>
                                    </p:animMotion>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20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1000"/>
                                        <p:tgtEl>
                                          <p:spTgt spid="50"/>
                                        </p:tgtEl>
                                      </p:cBhvr>
                                    </p:animEffect>
                                    <p:anim calcmode="lin" valueType="num">
                                      <p:cBhvr>
                                        <p:cTn id="57" dur="1000" fill="hold"/>
                                        <p:tgtEl>
                                          <p:spTgt spid="50"/>
                                        </p:tgtEl>
                                        <p:attrNameLst>
                                          <p:attrName>ppt_x</p:attrName>
                                        </p:attrNameLst>
                                      </p:cBhvr>
                                      <p:tavLst>
                                        <p:tav tm="0">
                                          <p:val>
                                            <p:strVal val="#ppt_x"/>
                                          </p:val>
                                        </p:tav>
                                        <p:tav tm="100000">
                                          <p:val>
                                            <p:strVal val="#ppt_x"/>
                                          </p:val>
                                        </p:tav>
                                      </p:tavLst>
                                    </p:anim>
                                    <p:anim calcmode="lin" valueType="num">
                                      <p:cBhvr>
                                        <p:cTn id="58" dur="1000" fill="hold"/>
                                        <p:tgtEl>
                                          <p:spTgt spid="50"/>
                                        </p:tgtEl>
                                        <p:attrNameLst>
                                          <p:attrName>ppt_y</p:attrName>
                                        </p:attrNameLst>
                                      </p:cBhvr>
                                      <p:tavLst>
                                        <p:tav tm="0">
                                          <p:val>
                                            <p:strVal val="#ppt_y+.1"/>
                                          </p:val>
                                        </p:tav>
                                        <p:tav tm="100000">
                                          <p:val>
                                            <p:strVal val="#ppt_y"/>
                                          </p:val>
                                        </p:tav>
                                      </p:tavLst>
                                    </p:anim>
                                  </p:childTnLst>
                                </p:cTn>
                              </p:par>
                            </p:childTnLst>
                          </p:cTn>
                        </p:par>
                        <p:par>
                          <p:cTn id="59" fill="hold">
                            <p:stCondLst>
                              <p:cond delay="3000"/>
                            </p:stCondLst>
                            <p:childTnLst>
                              <p:par>
                                <p:cTn id="60" presetID="22" presetClass="entr" presetSubtype="1"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down)">
                                      <p:cBhvr>
                                        <p:cTn id="68" dur="500"/>
                                        <p:tgtEl>
                                          <p:spTgt spid="5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down)">
                                      <p:cBhvr>
                                        <p:cTn id="7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5"/>
          <p:cNvGrpSpPr>
            <a:grpSpLocks/>
          </p:cNvGrpSpPr>
          <p:nvPr/>
        </p:nvGrpSpPr>
        <p:grpSpPr bwMode="auto">
          <a:xfrm>
            <a:off x="1845881" y="3866884"/>
            <a:ext cx="1269081" cy="1271501"/>
            <a:chOff x="0" y="0"/>
            <a:chExt cx="1080120" cy="1080120"/>
          </a:xfrm>
        </p:grpSpPr>
        <p:grpSp>
          <p:nvGrpSpPr>
            <p:cNvPr id="47" name="Group 6"/>
            <p:cNvGrpSpPr>
              <a:grpSpLocks/>
            </p:cNvGrpSpPr>
            <p:nvPr/>
          </p:nvGrpSpPr>
          <p:grpSpPr bwMode="auto">
            <a:xfrm>
              <a:off x="0" y="0"/>
              <a:ext cx="1080120" cy="1080120"/>
              <a:chOff x="0" y="0"/>
              <a:chExt cx="1080120" cy="1080120"/>
            </a:xfrm>
          </p:grpSpPr>
          <p:sp>
            <p:nvSpPr>
              <p:cNvPr id="49" name="椭圆 4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50" name="椭圆 5"/>
              <p:cNvSpPr>
                <a:spLocks noChangeArrowheads="1"/>
              </p:cNvSpPr>
              <p:nvPr/>
            </p:nvSpPr>
            <p:spPr bwMode="auto">
              <a:xfrm>
                <a:off x="72008" y="72008"/>
                <a:ext cx="936104" cy="936104"/>
              </a:xfrm>
              <a:prstGeom prst="ellipse">
                <a:avLst/>
              </a:prstGeom>
              <a:solidFill>
                <a:srgbClr val="ED5858"/>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48" name="文本框 10"/>
            <p:cNvSpPr>
              <a:spLocks noChangeArrowheads="1"/>
            </p:cNvSpPr>
            <p:nvPr/>
          </p:nvSpPr>
          <p:spPr bwMode="auto">
            <a:xfrm>
              <a:off x="153730" y="365759"/>
              <a:ext cx="7670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solidFill>
                  <a:sym typeface="微软雅黑" pitchFamily="34" charset="-122"/>
                </a:rPr>
                <a:t>关键词</a:t>
              </a:r>
            </a:p>
          </p:txBody>
        </p:sp>
      </p:grpSp>
      <p:grpSp>
        <p:nvGrpSpPr>
          <p:cNvPr id="51" name="Group 10"/>
          <p:cNvGrpSpPr>
            <a:grpSpLocks/>
          </p:cNvGrpSpPr>
          <p:nvPr/>
        </p:nvGrpSpPr>
        <p:grpSpPr bwMode="auto">
          <a:xfrm>
            <a:off x="3156022" y="2175283"/>
            <a:ext cx="1741255" cy="1742012"/>
            <a:chOff x="0" y="0"/>
            <a:chExt cx="1080120" cy="1080120"/>
          </a:xfrm>
        </p:grpSpPr>
        <p:grpSp>
          <p:nvGrpSpPr>
            <p:cNvPr id="52" name="Group 11"/>
            <p:cNvGrpSpPr>
              <a:grpSpLocks/>
            </p:cNvGrpSpPr>
            <p:nvPr/>
          </p:nvGrpSpPr>
          <p:grpSpPr bwMode="auto">
            <a:xfrm>
              <a:off x="0" y="0"/>
              <a:ext cx="1080120" cy="1080120"/>
              <a:chOff x="0" y="0"/>
              <a:chExt cx="1080120" cy="1080120"/>
            </a:xfrm>
          </p:grpSpPr>
          <p:sp>
            <p:nvSpPr>
              <p:cNvPr id="54" name="椭圆 5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55" name="椭圆 54"/>
              <p:cNvSpPr>
                <a:spLocks noChangeArrowheads="1"/>
              </p:cNvSpPr>
              <p:nvPr/>
            </p:nvSpPr>
            <p:spPr bwMode="auto">
              <a:xfrm>
                <a:off x="72008" y="72008"/>
                <a:ext cx="936104" cy="936104"/>
              </a:xfrm>
              <a:prstGeom prst="ellipse">
                <a:avLst/>
              </a:prstGeom>
              <a:solidFill>
                <a:srgbClr val="4F5D70"/>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53" name="文本框 26"/>
            <p:cNvSpPr>
              <a:spLocks noChangeArrowheads="1"/>
            </p:cNvSpPr>
            <p:nvPr/>
          </p:nvSpPr>
          <p:spPr bwMode="auto">
            <a:xfrm>
              <a:off x="227734" y="400115"/>
              <a:ext cx="624658"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56" name="Group 15"/>
          <p:cNvGrpSpPr>
            <a:grpSpLocks/>
          </p:cNvGrpSpPr>
          <p:nvPr/>
        </p:nvGrpSpPr>
        <p:grpSpPr bwMode="auto">
          <a:xfrm>
            <a:off x="5460897" y="3866885"/>
            <a:ext cx="1560225" cy="1560903"/>
            <a:chOff x="0" y="0"/>
            <a:chExt cx="1080120" cy="1080120"/>
          </a:xfrm>
        </p:grpSpPr>
        <p:grpSp>
          <p:nvGrpSpPr>
            <p:cNvPr id="57" name="Group 16"/>
            <p:cNvGrpSpPr>
              <a:grpSpLocks/>
            </p:cNvGrpSpPr>
            <p:nvPr/>
          </p:nvGrpSpPr>
          <p:grpSpPr bwMode="auto">
            <a:xfrm>
              <a:off x="0" y="0"/>
              <a:ext cx="1080120" cy="1080120"/>
              <a:chOff x="0" y="0"/>
              <a:chExt cx="1080120" cy="1080120"/>
            </a:xfrm>
          </p:grpSpPr>
          <p:sp>
            <p:nvSpPr>
              <p:cNvPr id="59" name="椭圆 5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60" name="椭圆 59"/>
              <p:cNvSpPr>
                <a:spLocks noChangeArrowheads="1"/>
              </p:cNvSpPr>
              <p:nvPr/>
            </p:nvSpPr>
            <p:spPr bwMode="auto">
              <a:xfrm>
                <a:off x="72008" y="72008"/>
                <a:ext cx="936104" cy="936104"/>
              </a:xfrm>
              <a:prstGeom prst="ellipse">
                <a:avLst/>
              </a:prstGeom>
              <a:solidFill>
                <a:srgbClr val="ED5858"/>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58" name="文本框 31"/>
            <p:cNvSpPr>
              <a:spLocks noChangeArrowheads="1"/>
            </p:cNvSpPr>
            <p:nvPr/>
          </p:nvSpPr>
          <p:spPr bwMode="auto">
            <a:xfrm>
              <a:off x="191493" y="398075"/>
              <a:ext cx="697136"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61" name="Group 20"/>
          <p:cNvGrpSpPr>
            <a:grpSpLocks/>
          </p:cNvGrpSpPr>
          <p:nvPr/>
        </p:nvGrpSpPr>
        <p:grpSpPr bwMode="auto">
          <a:xfrm>
            <a:off x="7315830" y="1413500"/>
            <a:ext cx="2286212" cy="2287208"/>
            <a:chOff x="0" y="0"/>
            <a:chExt cx="1080120" cy="1080120"/>
          </a:xfrm>
        </p:grpSpPr>
        <p:grpSp>
          <p:nvGrpSpPr>
            <p:cNvPr id="62" name="Group 21"/>
            <p:cNvGrpSpPr>
              <a:grpSpLocks/>
            </p:cNvGrpSpPr>
            <p:nvPr/>
          </p:nvGrpSpPr>
          <p:grpSpPr bwMode="auto">
            <a:xfrm>
              <a:off x="0" y="0"/>
              <a:ext cx="1080120" cy="1080120"/>
              <a:chOff x="0" y="0"/>
              <a:chExt cx="1080120" cy="1080120"/>
            </a:xfrm>
          </p:grpSpPr>
          <p:sp>
            <p:nvSpPr>
              <p:cNvPr id="64" name="椭圆 6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65" name="椭圆 64"/>
              <p:cNvSpPr>
                <a:spLocks noChangeArrowheads="1"/>
              </p:cNvSpPr>
              <p:nvPr/>
            </p:nvSpPr>
            <p:spPr bwMode="auto">
              <a:xfrm>
                <a:off x="72008" y="72008"/>
                <a:ext cx="936104" cy="936104"/>
              </a:xfrm>
              <a:prstGeom prst="ellipse">
                <a:avLst/>
              </a:prstGeom>
              <a:solidFill>
                <a:srgbClr val="4F5D70"/>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63" name="文本框 37"/>
            <p:cNvSpPr>
              <a:spLocks noChangeArrowheads="1"/>
            </p:cNvSpPr>
            <p:nvPr/>
          </p:nvSpPr>
          <p:spPr bwMode="auto">
            <a:xfrm>
              <a:off x="254466" y="414093"/>
              <a:ext cx="571185"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solidFill>
                  <a:sym typeface="微软雅黑" pitchFamily="34" charset="-122"/>
                </a:rPr>
                <a:t>关键词</a:t>
              </a:r>
            </a:p>
          </p:txBody>
        </p:sp>
      </p:grpSp>
      <p:cxnSp>
        <p:nvCxnSpPr>
          <p:cNvPr id="66" name="直接连接符 13"/>
          <p:cNvCxnSpPr>
            <a:cxnSpLocks noChangeShapeType="1"/>
            <a:stCxn id="49" idx="7"/>
            <a:endCxn id="54" idx="3"/>
          </p:cNvCxnSpPr>
          <p:nvPr/>
        </p:nvCxnSpPr>
        <p:spPr bwMode="auto">
          <a:xfrm flipV="1">
            <a:off x="2929108" y="3662181"/>
            <a:ext cx="481912"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7" name="直接连接符 17"/>
          <p:cNvCxnSpPr>
            <a:cxnSpLocks noChangeShapeType="1"/>
            <a:endCxn id="59" idx="1"/>
          </p:cNvCxnSpPr>
          <p:nvPr/>
        </p:nvCxnSpPr>
        <p:spPr bwMode="auto">
          <a:xfrm>
            <a:off x="4781191" y="3441185"/>
            <a:ext cx="908195"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8" name="直接连接符 20"/>
          <p:cNvCxnSpPr>
            <a:cxnSpLocks noChangeShapeType="1"/>
            <a:stCxn id="59" idx="7"/>
            <a:endCxn id="64" idx="3"/>
          </p:cNvCxnSpPr>
          <p:nvPr/>
        </p:nvCxnSpPr>
        <p:spPr bwMode="auto">
          <a:xfrm flipV="1">
            <a:off x="6792632" y="3365754"/>
            <a:ext cx="858005" cy="72971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9" name="直接连接符 23"/>
          <p:cNvCxnSpPr>
            <a:cxnSpLocks noChangeShapeType="1"/>
            <a:stCxn id="78" idx="5"/>
            <a:endCxn id="49" idx="1"/>
          </p:cNvCxnSpPr>
          <p:nvPr/>
        </p:nvCxnSpPr>
        <p:spPr bwMode="auto">
          <a:xfrm>
            <a:off x="1632414" y="3768312"/>
            <a:ext cx="399319"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70" name="直接连接符 69"/>
          <p:cNvCxnSpPr>
            <a:cxnSpLocks noChangeShapeType="1"/>
            <a:stCxn id="79" idx="7"/>
            <a:endCxn id="59" idx="3"/>
          </p:cNvCxnSpPr>
          <p:nvPr/>
        </p:nvCxnSpPr>
        <p:spPr bwMode="auto">
          <a:xfrm flipV="1">
            <a:off x="5287463" y="5199198"/>
            <a:ext cx="401923"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71" name="直接连接符 72"/>
          <p:cNvCxnSpPr>
            <a:cxnSpLocks noChangeShapeType="1"/>
            <a:stCxn id="64" idx="6"/>
            <a:endCxn id="80" idx="1"/>
          </p:cNvCxnSpPr>
          <p:nvPr/>
        </p:nvCxnSpPr>
        <p:spPr bwMode="auto">
          <a:xfrm>
            <a:off x="9602041" y="2557104"/>
            <a:ext cx="530400"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72" name="矩形 76"/>
          <p:cNvSpPr>
            <a:spLocks noChangeArrowheads="1"/>
          </p:cNvSpPr>
          <p:nvPr/>
        </p:nvSpPr>
        <p:spPr bwMode="auto">
          <a:xfrm>
            <a:off x="1518181" y="5149587"/>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3" name="矩形 80"/>
          <p:cNvSpPr>
            <a:spLocks noChangeArrowheads="1"/>
          </p:cNvSpPr>
          <p:nvPr/>
        </p:nvSpPr>
        <p:spPr bwMode="auto">
          <a:xfrm>
            <a:off x="3098932" y="3952769"/>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4" name="矩形 81"/>
          <p:cNvSpPr>
            <a:spLocks noChangeArrowheads="1"/>
          </p:cNvSpPr>
          <p:nvPr/>
        </p:nvSpPr>
        <p:spPr bwMode="auto">
          <a:xfrm>
            <a:off x="5370217" y="5474463"/>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5" name="矩形 82"/>
          <p:cNvSpPr>
            <a:spLocks noChangeArrowheads="1"/>
          </p:cNvSpPr>
          <p:nvPr/>
        </p:nvSpPr>
        <p:spPr bwMode="auto">
          <a:xfrm>
            <a:off x="7548184" y="3730585"/>
            <a:ext cx="1821505" cy="35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p>
        </p:txBody>
      </p:sp>
      <p:sp>
        <p:nvSpPr>
          <p:cNvPr id="76" name="矩形 85"/>
          <p:cNvSpPr>
            <a:spLocks noChangeArrowheads="1"/>
          </p:cNvSpPr>
          <p:nvPr/>
        </p:nvSpPr>
        <p:spPr bwMode="auto">
          <a:xfrm>
            <a:off x="8110240" y="4370061"/>
            <a:ext cx="3096915" cy="44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77" tIns="57588" rIns="115177" bIns="5758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133" b="1" dirty="0">
                <a:solidFill>
                  <a:schemeClr val="tx1">
                    <a:lumMod val="75000"/>
                    <a:lumOff val="25000"/>
                  </a:schemeClr>
                </a:solidFill>
                <a:sym typeface="微软雅黑" pitchFamily="34" charset="-122"/>
              </a:rPr>
              <a:t>添加主要观点</a:t>
            </a:r>
            <a:endParaRPr lang="zh-CN" altLang="en-US" sz="2133" dirty="0">
              <a:solidFill>
                <a:schemeClr val="tx1">
                  <a:lumMod val="75000"/>
                  <a:lumOff val="25000"/>
                </a:schemeClr>
              </a:solidFill>
              <a:latin typeface="Arial" charset="0"/>
              <a:ea typeface="宋体" pitchFamily="2" charset="-122"/>
            </a:endParaRPr>
          </a:p>
        </p:txBody>
      </p:sp>
      <p:sp>
        <p:nvSpPr>
          <p:cNvPr id="77" name="文本框 13"/>
          <p:cNvSpPr txBox="1"/>
          <p:nvPr/>
        </p:nvSpPr>
        <p:spPr>
          <a:xfrm>
            <a:off x="7602052" y="4853050"/>
            <a:ext cx="3653216" cy="1076929"/>
          </a:xfrm>
          <a:prstGeom prst="rect">
            <a:avLst/>
          </a:prstGeom>
          <a:noFill/>
        </p:spPr>
        <p:txBody>
          <a:bodyPr wrap="square" lIns="91411" tIns="45704" rIns="91411" bIns="45704" rtlCol="0">
            <a:spAutoFit/>
          </a:bodyPr>
          <a:lstStyle/>
          <a:p>
            <a:pPr>
              <a:lnSpc>
                <a:spcPct val="12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78" name="椭圆 56"/>
          <p:cNvSpPr>
            <a:spLocks noChangeArrowheads="1"/>
          </p:cNvSpPr>
          <p:nvPr/>
        </p:nvSpPr>
        <p:spPr bwMode="auto">
          <a:xfrm rot="21019161">
            <a:off x="1168104" y="3364629"/>
            <a:ext cx="511365" cy="511588"/>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79" name="椭圆 58"/>
          <p:cNvSpPr>
            <a:spLocks noChangeArrowheads="1"/>
          </p:cNvSpPr>
          <p:nvPr/>
        </p:nvSpPr>
        <p:spPr bwMode="auto">
          <a:xfrm>
            <a:off x="4726732" y="5473400"/>
            <a:ext cx="656937" cy="659091"/>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80" name="椭圆 70"/>
          <p:cNvSpPr>
            <a:spLocks noChangeArrowheads="1"/>
          </p:cNvSpPr>
          <p:nvPr/>
        </p:nvSpPr>
        <p:spPr bwMode="auto">
          <a:xfrm>
            <a:off x="10021205" y="2820586"/>
            <a:ext cx="759583" cy="759913"/>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37"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实现目标的关键</a:t>
            </a:r>
          </a:p>
        </p:txBody>
      </p:sp>
    </p:spTree>
    <p:extLst>
      <p:ext uri="{BB962C8B-B14F-4D97-AF65-F5344CB8AC3E}">
        <p14:creationId xmlns:p14="http://schemas.microsoft.com/office/powerpoint/2010/main" val="1280540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50"/>
                                        <p:tgtEl>
                                          <p:spTgt spid="69"/>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650"/>
                                        <p:tgtEl>
                                          <p:spTgt spid="4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400"/>
                                        <p:tgtEl>
                                          <p:spTgt spid="7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left)">
                                      <p:cBhvr>
                                        <p:cTn id="26" dur="350"/>
                                        <p:tgtEl>
                                          <p:spTgt spid="6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750"/>
                                        <p:tgtEl>
                                          <p:spTgt spid="51"/>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childTnLst>
                          </p:cTn>
                        </p:par>
                        <p:par>
                          <p:cTn id="34" fill="hold">
                            <p:stCondLst>
                              <p:cond delay="3100"/>
                            </p:stCondLst>
                            <p:childTnLst>
                              <p:par>
                                <p:cTn id="35" presetID="22" presetClass="entr" presetSubtype="8"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left)">
                                      <p:cBhvr>
                                        <p:cTn id="37" dur="450"/>
                                        <p:tgtEl>
                                          <p:spTgt spid="67"/>
                                        </p:tgtEl>
                                      </p:cBhvr>
                                    </p:animEffect>
                                  </p:childTnLst>
                                </p:cTn>
                              </p:par>
                            </p:childTnLst>
                          </p:cTn>
                        </p:par>
                        <p:par>
                          <p:cTn id="38" fill="hold">
                            <p:stCondLst>
                              <p:cond delay="3550"/>
                            </p:stCondLst>
                            <p:childTnLst>
                              <p:par>
                                <p:cTn id="39" presetID="22" presetClass="entr" presetSubtype="8"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650"/>
                                        <p:tgtEl>
                                          <p:spTgt spid="56"/>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400"/>
                                        <p:tgtEl>
                                          <p:spTgt spid="74"/>
                                        </p:tgtEl>
                                      </p:cBhvr>
                                    </p:animEffect>
                                  </p:childTnLst>
                                </p:cTn>
                              </p:par>
                            </p:childTnLst>
                          </p:cTn>
                        </p:par>
                        <p:par>
                          <p:cTn id="45" fill="hold">
                            <p:stCondLst>
                              <p:cond delay="420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450"/>
                                        <p:tgtEl>
                                          <p:spTgt spid="68"/>
                                        </p:tgtEl>
                                      </p:cBhvr>
                                    </p:animEffect>
                                  </p:childTnLst>
                                </p:cTn>
                              </p:par>
                              <p:par>
                                <p:cTn id="49" presetID="22" presetClass="entr" presetSubtype="2"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right)">
                                      <p:cBhvr>
                                        <p:cTn id="51" dur="400"/>
                                        <p:tgtEl>
                                          <p:spTgt spid="70"/>
                                        </p:tgtEl>
                                      </p:cBhvr>
                                    </p:animEffect>
                                  </p:childTnLst>
                                </p:cTn>
                              </p:par>
                            </p:childTnLst>
                          </p:cTn>
                        </p:par>
                        <p:par>
                          <p:cTn id="52" fill="hold">
                            <p:stCondLst>
                              <p:cond delay="4650"/>
                            </p:stCondLst>
                            <p:childTnLst>
                              <p:par>
                                <p:cTn id="53" presetID="22" presetClass="entr" presetSubtype="8"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left)">
                                      <p:cBhvr>
                                        <p:cTn id="55" dur="750"/>
                                        <p:tgtEl>
                                          <p:spTgt spid="61"/>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right)">
                                      <p:cBhvr>
                                        <p:cTn id="61" dur="400"/>
                                        <p:tgtEl>
                                          <p:spTgt spid="79"/>
                                        </p:tgtEl>
                                      </p:cBhvr>
                                    </p:animEffect>
                                  </p:childTnLst>
                                </p:cTn>
                              </p:par>
                            </p:childTnLst>
                          </p:cTn>
                        </p:par>
                        <p:par>
                          <p:cTn id="62" fill="hold">
                            <p:stCondLst>
                              <p:cond delay="5400"/>
                            </p:stCondLst>
                            <p:childTnLst>
                              <p:par>
                                <p:cTn id="63" presetID="22" presetClass="entr" presetSubtype="8"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wipe(left)">
                                      <p:cBhvr>
                                        <p:cTn id="65" dur="350"/>
                                        <p:tgtEl>
                                          <p:spTgt spid="71"/>
                                        </p:tgtEl>
                                      </p:cBhvr>
                                    </p:animEffect>
                                  </p:childTnLst>
                                </p:cTn>
                              </p:par>
                            </p:childTnLst>
                          </p:cTn>
                        </p:par>
                        <p:par>
                          <p:cTn id="66" fill="hold">
                            <p:stCondLst>
                              <p:cond delay="5750"/>
                            </p:stCondLst>
                            <p:childTnLst>
                              <p:par>
                                <p:cTn id="67" presetID="22" presetClass="entr" presetSubtype="8" fill="hold" grpId="0" nodeType="after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ipe(left)">
                                      <p:cBhvr>
                                        <p:cTn id="69" dur="400"/>
                                        <p:tgtEl>
                                          <p:spTgt spid="80"/>
                                        </p:tgtEl>
                                      </p:cBhvr>
                                    </p:animEffect>
                                  </p:childTnLst>
                                </p:cTn>
                              </p:par>
                            </p:childTnLst>
                          </p:cTn>
                        </p:par>
                        <p:par>
                          <p:cTn id="70" fill="hold">
                            <p:stCondLst>
                              <p:cond delay="6150"/>
                            </p:stCondLst>
                            <p:childTnLst>
                              <p:par>
                                <p:cTn id="71" presetID="26" presetClass="emph" presetSubtype="0" fill="hold" nodeType="afterEffect">
                                  <p:stCondLst>
                                    <p:cond delay="0"/>
                                  </p:stCondLst>
                                  <p:childTnLst>
                                    <p:animEffect transition="out" filter="fade">
                                      <p:cBhvr>
                                        <p:cTn id="72" dur="500" tmFilter="0, 0; .2, .5; .8, .5; 1, 0"/>
                                        <p:tgtEl>
                                          <p:spTgt spid="46"/>
                                        </p:tgtEl>
                                      </p:cBhvr>
                                    </p:animEffect>
                                    <p:animScale>
                                      <p:cBhvr>
                                        <p:cTn id="73" dur="250" autoRev="1" fill="hold"/>
                                        <p:tgtEl>
                                          <p:spTgt spid="46"/>
                                        </p:tgtEl>
                                      </p:cBhvr>
                                      <p:by x="105000" y="105000"/>
                                    </p:animScale>
                                  </p:childTnLst>
                                </p:cTn>
                              </p:par>
                              <p:par>
                                <p:cTn id="74" presetID="26" presetClass="emph" presetSubtype="0" fill="hold" nodeType="withEffect">
                                  <p:stCondLst>
                                    <p:cond delay="500"/>
                                  </p:stCondLst>
                                  <p:childTnLst>
                                    <p:animEffect transition="out" filter="fade">
                                      <p:cBhvr>
                                        <p:cTn id="75" dur="500" tmFilter="0, 0; .2, .5; .8, .5; 1, 0"/>
                                        <p:tgtEl>
                                          <p:spTgt spid="51"/>
                                        </p:tgtEl>
                                      </p:cBhvr>
                                    </p:animEffect>
                                    <p:animScale>
                                      <p:cBhvr>
                                        <p:cTn id="76" dur="250" autoRev="1" fill="hold"/>
                                        <p:tgtEl>
                                          <p:spTgt spid="51"/>
                                        </p:tgtEl>
                                      </p:cBhvr>
                                      <p:by x="105000" y="105000"/>
                                    </p:animScale>
                                  </p:childTnLst>
                                </p:cTn>
                              </p:par>
                              <p:par>
                                <p:cTn id="77" presetID="26" presetClass="emph" presetSubtype="0" fill="hold" nodeType="withEffect">
                                  <p:stCondLst>
                                    <p:cond delay="250"/>
                                  </p:stCondLst>
                                  <p:childTnLst>
                                    <p:animEffect transition="out" filter="fade">
                                      <p:cBhvr>
                                        <p:cTn id="78" dur="500" tmFilter="0, 0; .2, .5; .8, .5; 1, 0"/>
                                        <p:tgtEl>
                                          <p:spTgt spid="56"/>
                                        </p:tgtEl>
                                      </p:cBhvr>
                                    </p:animEffect>
                                    <p:animScale>
                                      <p:cBhvr>
                                        <p:cTn id="79" dur="250" autoRev="1" fill="hold"/>
                                        <p:tgtEl>
                                          <p:spTgt spid="56"/>
                                        </p:tgtEl>
                                      </p:cBhvr>
                                      <p:by x="105000" y="105000"/>
                                    </p:animScale>
                                  </p:childTnLst>
                                </p:cTn>
                              </p:par>
                              <p:par>
                                <p:cTn id="80" presetID="26" presetClass="emph" presetSubtype="0" fill="hold" nodeType="withEffect">
                                  <p:stCondLst>
                                    <p:cond delay="750"/>
                                  </p:stCondLst>
                                  <p:childTnLst>
                                    <p:animEffect transition="out" filter="fade">
                                      <p:cBhvr>
                                        <p:cTn id="81" dur="500" tmFilter="0, 0; .2, .5; .8, .5; 1, 0"/>
                                        <p:tgtEl>
                                          <p:spTgt spid="61"/>
                                        </p:tgtEl>
                                      </p:cBhvr>
                                    </p:animEffect>
                                    <p:animScale>
                                      <p:cBhvr>
                                        <p:cTn id="82" dur="250" autoRev="1" fill="hold"/>
                                        <p:tgtEl>
                                          <p:spTgt spid="61"/>
                                        </p:tgtEl>
                                      </p:cBhvr>
                                      <p:by x="105000" y="105000"/>
                                    </p:animScale>
                                  </p:childTnLst>
                                </p:cTn>
                              </p:par>
                            </p:childTnLst>
                          </p:cTn>
                        </p:par>
                        <p:par>
                          <p:cTn id="83" fill="hold">
                            <p:stCondLst>
                              <p:cond delay="7400"/>
                            </p:stCondLst>
                            <p:childTnLst>
                              <p:par>
                                <p:cTn id="84" presetID="22" presetClass="entr" presetSubtype="2"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wipe(right)">
                                      <p:cBhvr>
                                        <p:cTn id="86" dur="500"/>
                                        <p:tgtEl>
                                          <p:spTgt spid="7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right)">
                                      <p:cBhvr>
                                        <p:cTn id="89"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78" grpId="0" animBg="1"/>
      <p:bldP spid="79" grpId="0" animBg="1"/>
      <p:bldP spid="80"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reeform 3"/>
          <p:cNvSpPr>
            <a:spLocks/>
          </p:cNvSpPr>
          <p:nvPr/>
        </p:nvSpPr>
        <p:spPr bwMode="auto">
          <a:xfrm>
            <a:off x="1007534" y="3175169"/>
            <a:ext cx="2781300"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headEnd/>
            <a:tailEnd/>
          </a:ln>
        </p:spPr>
        <p:txBody>
          <a:bodyPr/>
          <a:lstStyle/>
          <a:p>
            <a:endParaRPr lang="zh-CN" altLang="en-US" sz="2400"/>
          </a:p>
        </p:txBody>
      </p:sp>
      <p:sp>
        <p:nvSpPr>
          <p:cNvPr id="6148" name="Freeform 4"/>
          <p:cNvSpPr>
            <a:spLocks/>
          </p:cNvSpPr>
          <p:nvPr/>
        </p:nvSpPr>
        <p:spPr bwMode="auto">
          <a:xfrm>
            <a:off x="3503084" y="3281003"/>
            <a:ext cx="2785533" cy="670984"/>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FFFDEF"/>
          </a:solidFill>
          <a:ln w="9525" cmpd="sng">
            <a:solidFill>
              <a:srgbClr val="4F5D70"/>
            </a:solidFill>
            <a:round/>
            <a:headEnd/>
            <a:tailEnd/>
          </a:ln>
        </p:spPr>
        <p:txBody>
          <a:bodyPr/>
          <a:lstStyle/>
          <a:p>
            <a:endParaRPr lang="zh-CN" altLang="en-US" sz="2400"/>
          </a:p>
        </p:txBody>
      </p:sp>
      <p:sp>
        <p:nvSpPr>
          <p:cNvPr id="6149" name="Freeform 5"/>
          <p:cNvSpPr>
            <a:spLocks/>
          </p:cNvSpPr>
          <p:nvPr/>
        </p:nvSpPr>
        <p:spPr bwMode="auto">
          <a:xfrm>
            <a:off x="5911851" y="3175169"/>
            <a:ext cx="2779183"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headEnd/>
            <a:tailEnd/>
          </a:ln>
        </p:spPr>
        <p:txBody>
          <a:bodyPr/>
          <a:lstStyle/>
          <a:p>
            <a:endParaRPr lang="zh-CN" altLang="en-US" sz="2400"/>
          </a:p>
        </p:txBody>
      </p:sp>
      <p:sp>
        <p:nvSpPr>
          <p:cNvPr id="6150" name="Freeform 6"/>
          <p:cNvSpPr>
            <a:spLocks/>
          </p:cNvSpPr>
          <p:nvPr/>
        </p:nvSpPr>
        <p:spPr bwMode="auto">
          <a:xfrm>
            <a:off x="8407401" y="3278887"/>
            <a:ext cx="2781300" cy="67098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FFFDEF"/>
          </a:solidFill>
          <a:ln w="9525" cmpd="sng">
            <a:solidFill>
              <a:srgbClr val="4F5D70"/>
            </a:solidFill>
            <a:round/>
            <a:headEnd/>
            <a:tailEnd/>
          </a:ln>
        </p:spPr>
        <p:txBody>
          <a:bodyPr/>
          <a:lstStyle/>
          <a:p>
            <a:endParaRPr lang="zh-CN" altLang="en-US" sz="2400"/>
          </a:p>
        </p:txBody>
      </p:sp>
      <p:grpSp>
        <p:nvGrpSpPr>
          <p:cNvPr id="6151" name="Group 7"/>
          <p:cNvGrpSpPr>
            <a:grpSpLocks/>
          </p:cNvGrpSpPr>
          <p:nvPr/>
        </p:nvGrpSpPr>
        <p:grpSpPr bwMode="auto">
          <a:xfrm>
            <a:off x="6148917" y="3439753"/>
            <a:ext cx="203200" cy="254000"/>
            <a:chOff x="0" y="0"/>
            <a:chExt cx="96" cy="120"/>
          </a:xfrm>
        </p:grpSpPr>
        <p:sp>
          <p:nvSpPr>
            <p:cNvPr id="6152" name="Freeform 8"/>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53" name="Rectangle 9"/>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4" name="Rectangle 10"/>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5" name="Group 11"/>
          <p:cNvGrpSpPr>
            <a:grpSpLocks/>
          </p:cNvGrpSpPr>
          <p:nvPr/>
        </p:nvGrpSpPr>
        <p:grpSpPr bwMode="auto">
          <a:xfrm>
            <a:off x="8646585" y="3450336"/>
            <a:ext cx="247649" cy="230717"/>
            <a:chOff x="0" y="0"/>
            <a:chExt cx="117" cy="109"/>
          </a:xfrm>
          <a:solidFill>
            <a:srgbClr val="E61011"/>
          </a:solidFill>
        </p:grpSpPr>
        <p:sp>
          <p:nvSpPr>
            <p:cNvPr id="6156" name="Freeform 12"/>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57" name="Rectangle 13"/>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8" name="Rectangle 14"/>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9" name="Group 15"/>
          <p:cNvGrpSpPr>
            <a:grpSpLocks/>
          </p:cNvGrpSpPr>
          <p:nvPr/>
        </p:nvGrpSpPr>
        <p:grpSpPr bwMode="auto">
          <a:xfrm>
            <a:off x="3695700" y="3441870"/>
            <a:ext cx="247651" cy="249767"/>
            <a:chOff x="0" y="0"/>
            <a:chExt cx="117" cy="118"/>
          </a:xfrm>
          <a:solidFill>
            <a:srgbClr val="4F5D70"/>
          </a:solidFill>
        </p:grpSpPr>
        <p:sp>
          <p:nvSpPr>
            <p:cNvPr id="6160" name="Freeform 16"/>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61" name="Rectangle 17"/>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62" name="Rectangle 18"/>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63" name="Group 19"/>
          <p:cNvGrpSpPr>
            <a:grpSpLocks/>
          </p:cNvGrpSpPr>
          <p:nvPr/>
        </p:nvGrpSpPr>
        <p:grpSpPr bwMode="auto">
          <a:xfrm>
            <a:off x="1200152" y="3439753"/>
            <a:ext cx="222249" cy="254000"/>
            <a:chOff x="0" y="0"/>
            <a:chExt cx="105" cy="120"/>
          </a:xfrm>
        </p:grpSpPr>
        <p:sp>
          <p:nvSpPr>
            <p:cNvPr id="6164" name="Freeform 20"/>
            <p:cNvSpPr>
              <a:spLocks/>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65" name="Freeform 21"/>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6166" name="Text Box 22"/>
          <p:cNvSpPr txBox="1">
            <a:spLocks noChangeArrowheads="1"/>
          </p:cNvSpPr>
          <p:nvPr/>
        </p:nvSpPr>
        <p:spPr bwMode="auto">
          <a:xfrm>
            <a:off x="1488018"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点击添加标题</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7" name="Text Box 23"/>
          <p:cNvSpPr txBox="1">
            <a:spLocks noChangeArrowheads="1"/>
          </p:cNvSpPr>
          <p:nvPr/>
        </p:nvSpPr>
        <p:spPr bwMode="auto">
          <a:xfrm>
            <a:off x="4002618"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4F5D70"/>
                </a:solidFill>
                <a:latin typeface="微软雅黑 Light" panose="020B0502040204020203" pitchFamily="34" charset="-122"/>
                <a:ea typeface="微软雅黑 Light" panose="020B0502040204020203" pitchFamily="34" charset="-122"/>
              </a:rPr>
              <a:t>点击添加标题</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68" name="Text Box 24"/>
          <p:cNvSpPr txBox="1">
            <a:spLocks noChangeArrowheads="1"/>
          </p:cNvSpPr>
          <p:nvPr/>
        </p:nvSpPr>
        <p:spPr bwMode="auto">
          <a:xfrm>
            <a:off x="6449485"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点击添加标题</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9" name="Text Box 25"/>
          <p:cNvSpPr txBox="1">
            <a:spLocks noChangeArrowheads="1"/>
          </p:cNvSpPr>
          <p:nvPr/>
        </p:nvSpPr>
        <p:spPr bwMode="auto">
          <a:xfrm>
            <a:off x="8989485"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4F5D70"/>
                </a:solidFill>
                <a:latin typeface="微软雅黑 Light" panose="020B0502040204020203" pitchFamily="34" charset="-122"/>
                <a:ea typeface="微软雅黑 Light" panose="020B0502040204020203" pitchFamily="34" charset="-122"/>
              </a:rPr>
              <a:t>点击添加标题</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74" name="Text Box 30"/>
          <p:cNvSpPr txBox="1">
            <a:spLocks noChangeArrowheads="1"/>
          </p:cNvSpPr>
          <p:nvPr/>
        </p:nvSpPr>
        <p:spPr bwMode="auto">
          <a:xfrm>
            <a:off x="1811867" y="415307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latin typeface="+mn-ea"/>
              </a:rPr>
              <a:t>01</a:t>
            </a:r>
          </a:p>
        </p:txBody>
      </p:sp>
      <p:sp>
        <p:nvSpPr>
          <p:cNvPr id="6175" name="Text Box 31"/>
          <p:cNvSpPr txBox="1">
            <a:spLocks noChangeArrowheads="1"/>
          </p:cNvSpPr>
          <p:nvPr/>
        </p:nvSpPr>
        <p:spPr bwMode="auto">
          <a:xfrm>
            <a:off x="6745818" y="41530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rPr>
              <a:t>03</a:t>
            </a:r>
          </a:p>
        </p:txBody>
      </p:sp>
      <p:sp>
        <p:nvSpPr>
          <p:cNvPr id="6176" name="Text Box 32"/>
          <p:cNvSpPr txBox="1">
            <a:spLocks noChangeArrowheads="1"/>
          </p:cNvSpPr>
          <p:nvPr/>
        </p:nvSpPr>
        <p:spPr bwMode="auto">
          <a:xfrm>
            <a:off x="434975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02</a:t>
            </a:r>
          </a:p>
        </p:txBody>
      </p:sp>
      <p:sp>
        <p:nvSpPr>
          <p:cNvPr id="6177" name="Text Box 33"/>
          <p:cNvSpPr txBox="1">
            <a:spLocks noChangeArrowheads="1"/>
          </p:cNvSpPr>
          <p:nvPr/>
        </p:nvSpPr>
        <p:spPr bwMode="auto">
          <a:xfrm>
            <a:off x="928370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04</a:t>
            </a:r>
          </a:p>
        </p:txBody>
      </p:sp>
      <p:sp>
        <p:nvSpPr>
          <p:cNvPr id="41" name="文本框 40"/>
          <p:cNvSpPr txBox="1"/>
          <p:nvPr/>
        </p:nvSpPr>
        <p:spPr>
          <a:xfrm>
            <a:off x="1080504" y="1990281"/>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2" name="文本框 41"/>
          <p:cNvSpPr txBox="1"/>
          <p:nvPr/>
        </p:nvSpPr>
        <p:spPr>
          <a:xfrm>
            <a:off x="6019264" y="1990281"/>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3" name="文本框 42"/>
          <p:cNvSpPr txBox="1"/>
          <p:nvPr/>
        </p:nvSpPr>
        <p:spPr>
          <a:xfrm>
            <a:off x="3579032" y="4149245"/>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4" name="文本框 43"/>
          <p:cNvSpPr txBox="1"/>
          <p:nvPr/>
        </p:nvSpPr>
        <p:spPr>
          <a:xfrm>
            <a:off x="8557147" y="4149245"/>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33"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下一步工作计划</a:t>
            </a:r>
          </a:p>
        </p:txBody>
      </p:sp>
    </p:spTree>
    <p:extLst>
      <p:ext uri="{BB962C8B-B14F-4D97-AF65-F5344CB8AC3E}">
        <p14:creationId xmlns:p14="http://schemas.microsoft.com/office/powerpoint/2010/main" val="1108311282"/>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14:presetBounceEnd="60000">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14:bounceEnd="60000">
                                          <p:cBhvr additive="base">
                                            <p:cTn id="11" dur="750" fill="hold"/>
                                            <p:tgtEl>
                                              <p:spTgt spid="6147"/>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14:bounceEnd="60000">
                                          <p:cBhvr additive="base">
                                            <p:cTn id="15" dur="750" fill="hold"/>
                                            <p:tgtEl>
                                              <p:spTgt spid="6163"/>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14:bounceEnd="60000">
                                          <p:cBhvr additive="base">
                                            <p:cTn id="19" dur="750" fill="hold"/>
                                            <p:tgtEl>
                                              <p:spTgt spid="6166"/>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14:bounceEnd="60000">
                                          <p:cBhvr additive="base">
                                            <p:cTn id="23" dur="750" fill="hold"/>
                                            <p:tgtEl>
                                              <p:spTgt spid="6174"/>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14:bounceEnd="60000">
                                          <p:cBhvr additive="base">
                                            <p:cTn id="27" dur="750" fill="hold"/>
                                            <p:tgtEl>
                                              <p:spTgt spid="6176"/>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14:bounceEnd="60000">
                                          <p:cBhvr additive="base">
                                            <p:cTn id="31" dur="750" fill="hold"/>
                                            <p:tgtEl>
                                              <p:spTgt spid="6148"/>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60000">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14:bounceEnd="60000">
                                          <p:cBhvr additive="base">
                                            <p:cTn id="35" dur="750" fill="hold"/>
                                            <p:tgtEl>
                                              <p:spTgt spid="6159"/>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14:bounceEnd="60000">
                                          <p:cBhvr additive="base">
                                            <p:cTn id="39" dur="750" fill="hold"/>
                                            <p:tgtEl>
                                              <p:spTgt spid="6167"/>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14:bounceEnd="60000">
                                          <p:cBhvr additive="base">
                                            <p:cTn id="43" dur="750" fill="hold"/>
                                            <p:tgtEl>
                                              <p:spTgt spid="6149"/>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60000">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14:bounceEnd="60000">
                                          <p:cBhvr additive="base">
                                            <p:cTn id="47" dur="750" fill="hold"/>
                                            <p:tgtEl>
                                              <p:spTgt spid="6151"/>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14:bounceEnd="60000">
                                          <p:cBhvr additive="base">
                                            <p:cTn id="51" dur="750" fill="hold"/>
                                            <p:tgtEl>
                                              <p:spTgt spid="6168"/>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14:bounceEnd="60000">
                                          <p:cBhvr additive="base">
                                            <p:cTn id="55" dur="750" fill="hold"/>
                                            <p:tgtEl>
                                              <p:spTgt spid="6175"/>
                                            </p:tgtEl>
                                            <p:attrNameLst>
                                              <p:attrName>ppt_x</p:attrName>
                                            </p:attrNameLst>
                                          </p:cBhvr>
                                          <p:tavLst>
                                            <p:tav tm="0">
                                              <p:val>
                                                <p:strVal val="1+#ppt_w/2"/>
                                              </p:val>
                                            </p:tav>
                                            <p:tav tm="100000">
                                              <p:val>
                                                <p:strVal val="#ppt_x"/>
                                              </p:val>
                                            </p:tav>
                                          </p:tavLst>
                                        </p:anim>
                                        <p:anim calcmode="lin" valueType="num" p14:bounceEnd="60000">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60000">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14:bounceEnd="60000">
                                          <p:cBhvr additive="base">
                                            <p:cTn id="59" dur="750" fill="hold"/>
                                            <p:tgtEl>
                                              <p:spTgt spid="6177"/>
                                            </p:tgtEl>
                                            <p:attrNameLst>
                                              <p:attrName>ppt_x</p:attrName>
                                            </p:attrNameLst>
                                          </p:cBhvr>
                                          <p:tavLst>
                                            <p:tav tm="0">
                                              <p:val>
                                                <p:strVal val="1+#ppt_w/2"/>
                                              </p:val>
                                            </p:tav>
                                            <p:tav tm="100000">
                                              <p:val>
                                                <p:strVal val="#ppt_x"/>
                                              </p:val>
                                            </p:tav>
                                          </p:tavLst>
                                        </p:anim>
                                        <p:anim calcmode="lin" valueType="num" p14:bounceEnd="60000">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0000">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14:bounceEnd="60000">
                                          <p:cBhvr additive="base">
                                            <p:cTn id="63" dur="750" fill="hold"/>
                                            <p:tgtEl>
                                              <p:spTgt spid="6150"/>
                                            </p:tgtEl>
                                            <p:attrNameLst>
                                              <p:attrName>ppt_x</p:attrName>
                                            </p:attrNameLst>
                                          </p:cBhvr>
                                          <p:tavLst>
                                            <p:tav tm="0">
                                              <p:val>
                                                <p:strVal val="1+#ppt_w/2"/>
                                              </p:val>
                                            </p:tav>
                                            <p:tav tm="100000">
                                              <p:val>
                                                <p:strVal val="#ppt_x"/>
                                              </p:val>
                                            </p:tav>
                                          </p:tavLst>
                                        </p:anim>
                                        <p:anim calcmode="lin" valueType="num" p14:bounceEnd="60000">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14:presetBounceEnd="60000">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14:bounceEnd="60000">
                                          <p:cBhvr additive="base">
                                            <p:cTn id="67" dur="750" fill="hold"/>
                                            <p:tgtEl>
                                              <p:spTgt spid="6155"/>
                                            </p:tgtEl>
                                            <p:attrNameLst>
                                              <p:attrName>ppt_x</p:attrName>
                                            </p:attrNameLst>
                                          </p:cBhvr>
                                          <p:tavLst>
                                            <p:tav tm="0">
                                              <p:val>
                                                <p:strVal val="1+#ppt_w/2"/>
                                              </p:val>
                                            </p:tav>
                                            <p:tav tm="100000">
                                              <p:val>
                                                <p:strVal val="#ppt_x"/>
                                              </p:val>
                                            </p:tav>
                                          </p:tavLst>
                                        </p:anim>
                                        <p:anim calcmode="lin" valueType="num" p14:bounceEnd="60000">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60000">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14:bounceEnd="60000">
                                          <p:cBhvr additive="base">
                                            <p:cTn id="71" dur="750" fill="hold"/>
                                            <p:tgtEl>
                                              <p:spTgt spid="6169"/>
                                            </p:tgtEl>
                                            <p:attrNameLst>
                                              <p:attrName>ppt_x</p:attrName>
                                            </p:attrNameLst>
                                          </p:cBhvr>
                                          <p:tavLst>
                                            <p:tav tm="0">
                                              <p:val>
                                                <p:strVal val="1+#ppt_w/2"/>
                                              </p:val>
                                            </p:tav>
                                            <p:tav tm="100000">
                                              <p:val>
                                                <p:strVal val="#ppt_x"/>
                                              </p:val>
                                            </p:tav>
                                          </p:tavLst>
                                        </p:anim>
                                        <p:anim calcmode="lin" valueType="num" p14:bounceEnd="60000">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495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595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695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795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p:bldP spid="6167" grpId="0"/>
          <p:bldP spid="6168" grpId="0"/>
          <p:bldP spid="6169" grpId="0"/>
          <p:bldP spid="6174" grpId="0"/>
          <p:bldP spid="6175" grpId="0"/>
          <p:bldP spid="6176" grpId="0"/>
          <p:bldP spid="6177" grpId="0"/>
          <p:bldP spid="41" grpId="0"/>
          <p:bldP spid="42" grpId="0"/>
          <p:bldP spid="43" grpId="0"/>
          <p:bldP spid="44"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750" fill="hold"/>
                                            <p:tgtEl>
                                              <p:spTgt spid="6147"/>
                                            </p:tgtEl>
                                            <p:attrNameLst>
                                              <p:attrName>ppt_x</p:attrName>
                                            </p:attrNameLst>
                                          </p:cBhvr>
                                          <p:tavLst>
                                            <p:tav tm="0">
                                              <p:val>
                                                <p:strVal val="1+#ppt_w/2"/>
                                              </p:val>
                                            </p:tav>
                                            <p:tav tm="100000">
                                              <p:val>
                                                <p:strVal val="#ppt_x"/>
                                              </p:val>
                                            </p:tav>
                                          </p:tavLst>
                                        </p:anim>
                                        <p:anim calcmode="lin" valueType="num">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cBhvr additive="base">
                                            <p:cTn id="15" dur="750" fill="hold"/>
                                            <p:tgtEl>
                                              <p:spTgt spid="6163"/>
                                            </p:tgtEl>
                                            <p:attrNameLst>
                                              <p:attrName>ppt_x</p:attrName>
                                            </p:attrNameLst>
                                          </p:cBhvr>
                                          <p:tavLst>
                                            <p:tav tm="0">
                                              <p:val>
                                                <p:strVal val="1+#ppt_w/2"/>
                                              </p:val>
                                            </p:tav>
                                            <p:tav tm="100000">
                                              <p:val>
                                                <p:strVal val="#ppt_x"/>
                                              </p:val>
                                            </p:tav>
                                          </p:tavLst>
                                        </p:anim>
                                        <p:anim calcmode="lin" valueType="num">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cBhvr additive="base">
                                            <p:cTn id="19" dur="750" fill="hold"/>
                                            <p:tgtEl>
                                              <p:spTgt spid="6166"/>
                                            </p:tgtEl>
                                            <p:attrNameLst>
                                              <p:attrName>ppt_x</p:attrName>
                                            </p:attrNameLst>
                                          </p:cBhvr>
                                          <p:tavLst>
                                            <p:tav tm="0">
                                              <p:val>
                                                <p:strVal val="1+#ppt_w/2"/>
                                              </p:val>
                                            </p:tav>
                                            <p:tav tm="100000">
                                              <p:val>
                                                <p:strVal val="#ppt_x"/>
                                              </p:val>
                                            </p:tav>
                                          </p:tavLst>
                                        </p:anim>
                                        <p:anim calcmode="lin" valueType="num">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cBhvr additive="base">
                                            <p:cTn id="23" dur="750" fill="hold"/>
                                            <p:tgtEl>
                                              <p:spTgt spid="6174"/>
                                            </p:tgtEl>
                                            <p:attrNameLst>
                                              <p:attrName>ppt_x</p:attrName>
                                            </p:attrNameLst>
                                          </p:cBhvr>
                                          <p:tavLst>
                                            <p:tav tm="0">
                                              <p:val>
                                                <p:strVal val="1+#ppt_w/2"/>
                                              </p:val>
                                            </p:tav>
                                            <p:tav tm="100000">
                                              <p:val>
                                                <p:strVal val="#ppt_x"/>
                                              </p:val>
                                            </p:tav>
                                          </p:tavLst>
                                        </p:anim>
                                        <p:anim calcmode="lin" valueType="num">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cBhvr additive="base">
                                            <p:cTn id="27" dur="750" fill="hold"/>
                                            <p:tgtEl>
                                              <p:spTgt spid="6176"/>
                                            </p:tgtEl>
                                            <p:attrNameLst>
                                              <p:attrName>ppt_x</p:attrName>
                                            </p:attrNameLst>
                                          </p:cBhvr>
                                          <p:tavLst>
                                            <p:tav tm="0">
                                              <p:val>
                                                <p:strVal val="1+#ppt_w/2"/>
                                              </p:val>
                                            </p:tav>
                                            <p:tav tm="100000">
                                              <p:val>
                                                <p:strVal val="#ppt_x"/>
                                              </p:val>
                                            </p:tav>
                                          </p:tavLst>
                                        </p:anim>
                                        <p:anim calcmode="lin" valueType="num">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750" fill="hold"/>
                                            <p:tgtEl>
                                              <p:spTgt spid="6148"/>
                                            </p:tgtEl>
                                            <p:attrNameLst>
                                              <p:attrName>ppt_x</p:attrName>
                                            </p:attrNameLst>
                                          </p:cBhvr>
                                          <p:tavLst>
                                            <p:tav tm="0">
                                              <p:val>
                                                <p:strVal val="1+#ppt_w/2"/>
                                              </p:val>
                                            </p:tav>
                                            <p:tav tm="100000">
                                              <p:val>
                                                <p:strVal val="#ppt_x"/>
                                              </p:val>
                                            </p:tav>
                                          </p:tavLst>
                                        </p:anim>
                                        <p:anim calcmode="lin" valueType="num">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cBhvr additive="base">
                                            <p:cTn id="35" dur="750" fill="hold"/>
                                            <p:tgtEl>
                                              <p:spTgt spid="6159"/>
                                            </p:tgtEl>
                                            <p:attrNameLst>
                                              <p:attrName>ppt_x</p:attrName>
                                            </p:attrNameLst>
                                          </p:cBhvr>
                                          <p:tavLst>
                                            <p:tav tm="0">
                                              <p:val>
                                                <p:strVal val="1+#ppt_w/2"/>
                                              </p:val>
                                            </p:tav>
                                            <p:tav tm="100000">
                                              <p:val>
                                                <p:strVal val="#ppt_x"/>
                                              </p:val>
                                            </p:tav>
                                          </p:tavLst>
                                        </p:anim>
                                        <p:anim calcmode="lin" valueType="num">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cBhvr additive="base">
                                            <p:cTn id="39" dur="750" fill="hold"/>
                                            <p:tgtEl>
                                              <p:spTgt spid="6167"/>
                                            </p:tgtEl>
                                            <p:attrNameLst>
                                              <p:attrName>ppt_x</p:attrName>
                                            </p:attrNameLst>
                                          </p:cBhvr>
                                          <p:tavLst>
                                            <p:tav tm="0">
                                              <p:val>
                                                <p:strVal val="1+#ppt_w/2"/>
                                              </p:val>
                                            </p:tav>
                                            <p:tav tm="100000">
                                              <p:val>
                                                <p:strVal val="#ppt_x"/>
                                              </p:val>
                                            </p:tav>
                                          </p:tavLst>
                                        </p:anim>
                                        <p:anim calcmode="lin" valueType="num">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cBhvr additive="base">
                                            <p:cTn id="43" dur="750" fill="hold"/>
                                            <p:tgtEl>
                                              <p:spTgt spid="6149"/>
                                            </p:tgtEl>
                                            <p:attrNameLst>
                                              <p:attrName>ppt_x</p:attrName>
                                            </p:attrNameLst>
                                          </p:cBhvr>
                                          <p:tavLst>
                                            <p:tav tm="0">
                                              <p:val>
                                                <p:strVal val="1+#ppt_w/2"/>
                                              </p:val>
                                            </p:tav>
                                            <p:tav tm="100000">
                                              <p:val>
                                                <p:strVal val="#ppt_x"/>
                                              </p:val>
                                            </p:tav>
                                          </p:tavLst>
                                        </p:anim>
                                        <p:anim calcmode="lin" valueType="num">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cBhvr additive="base">
                                            <p:cTn id="47" dur="750" fill="hold"/>
                                            <p:tgtEl>
                                              <p:spTgt spid="6151"/>
                                            </p:tgtEl>
                                            <p:attrNameLst>
                                              <p:attrName>ppt_x</p:attrName>
                                            </p:attrNameLst>
                                          </p:cBhvr>
                                          <p:tavLst>
                                            <p:tav tm="0">
                                              <p:val>
                                                <p:strVal val="1+#ppt_w/2"/>
                                              </p:val>
                                            </p:tav>
                                            <p:tav tm="100000">
                                              <p:val>
                                                <p:strVal val="#ppt_x"/>
                                              </p:val>
                                            </p:tav>
                                          </p:tavLst>
                                        </p:anim>
                                        <p:anim calcmode="lin" valueType="num">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cBhvr additive="base">
                                            <p:cTn id="51" dur="750" fill="hold"/>
                                            <p:tgtEl>
                                              <p:spTgt spid="6168"/>
                                            </p:tgtEl>
                                            <p:attrNameLst>
                                              <p:attrName>ppt_x</p:attrName>
                                            </p:attrNameLst>
                                          </p:cBhvr>
                                          <p:tavLst>
                                            <p:tav tm="0">
                                              <p:val>
                                                <p:strVal val="1+#ppt_w/2"/>
                                              </p:val>
                                            </p:tav>
                                            <p:tav tm="100000">
                                              <p:val>
                                                <p:strVal val="#ppt_x"/>
                                              </p:val>
                                            </p:tav>
                                          </p:tavLst>
                                        </p:anim>
                                        <p:anim calcmode="lin" valueType="num">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cBhvr additive="base">
                                            <p:cTn id="55" dur="750" fill="hold"/>
                                            <p:tgtEl>
                                              <p:spTgt spid="6175"/>
                                            </p:tgtEl>
                                            <p:attrNameLst>
                                              <p:attrName>ppt_x</p:attrName>
                                            </p:attrNameLst>
                                          </p:cBhvr>
                                          <p:tavLst>
                                            <p:tav tm="0">
                                              <p:val>
                                                <p:strVal val="1+#ppt_w/2"/>
                                              </p:val>
                                            </p:tav>
                                            <p:tav tm="100000">
                                              <p:val>
                                                <p:strVal val="#ppt_x"/>
                                              </p:val>
                                            </p:tav>
                                          </p:tavLst>
                                        </p:anim>
                                        <p:anim calcmode="lin" valueType="num">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cBhvr additive="base">
                                            <p:cTn id="59" dur="750" fill="hold"/>
                                            <p:tgtEl>
                                              <p:spTgt spid="6177"/>
                                            </p:tgtEl>
                                            <p:attrNameLst>
                                              <p:attrName>ppt_x</p:attrName>
                                            </p:attrNameLst>
                                          </p:cBhvr>
                                          <p:tavLst>
                                            <p:tav tm="0">
                                              <p:val>
                                                <p:strVal val="1+#ppt_w/2"/>
                                              </p:val>
                                            </p:tav>
                                            <p:tav tm="100000">
                                              <p:val>
                                                <p:strVal val="#ppt_x"/>
                                              </p:val>
                                            </p:tav>
                                          </p:tavLst>
                                        </p:anim>
                                        <p:anim calcmode="lin" valueType="num">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cBhvr additive="base">
                                            <p:cTn id="63" dur="750" fill="hold"/>
                                            <p:tgtEl>
                                              <p:spTgt spid="6150"/>
                                            </p:tgtEl>
                                            <p:attrNameLst>
                                              <p:attrName>ppt_x</p:attrName>
                                            </p:attrNameLst>
                                          </p:cBhvr>
                                          <p:tavLst>
                                            <p:tav tm="0">
                                              <p:val>
                                                <p:strVal val="1+#ppt_w/2"/>
                                              </p:val>
                                            </p:tav>
                                            <p:tav tm="100000">
                                              <p:val>
                                                <p:strVal val="#ppt_x"/>
                                              </p:val>
                                            </p:tav>
                                          </p:tavLst>
                                        </p:anim>
                                        <p:anim calcmode="lin" valueType="num">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cBhvr additive="base">
                                            <p:cTn id="67" dur="750" fill="hold"/>
                                            <p:tgtEl>
                                              <p:spTgt spid="6155"/>
                                            </p:tgtEl>
                                            <p:attrNameLst>
                                              <p:attrName>ppt_x</p:attrName>
                                            </p:attrNameLst>
                                          </p:cBhvr>
                                          <p:tavLst>
                                            <p:tav tm="0">
                                              <p:val>
                                                <p:strVal val="1+#ppt_w/2"/>
                                              </p:val>
                                            </p:tav>
                                            <p:tav tm="100000">
                                              <p:val>
                                                <p:strVal val="#ppt_x"/>
                                              </p:val>
                                            </p:tav>
                                          </p:tavLst>
                                        </p:anim>
                                        <p:anim calcmode="lin" valueType="num">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cBhvr additive="base">
                                            <p:cTn id="71" dur="750" fill="hold"/>
                                            <p:tgtEl>
                                              <p:spTgt spid="6169"/>
                                            </p:tgtEl>
                                            <p:attrNameLst>
                                              <p:attrName>ppt_x</p:attrName>
                                            </p:attrNameLst>
                                          </p:cBhvr>
                                          <p:tavLst>
                                            <p:tav tm="0">
                                              <p:val>
                                                <p:strVal val="1+#ppt_w/2"/>
                                              </p:val>
                                            </p:tav>
                                            <p:tav tm="100000">
                                              <p:val>
                                                <p:strVal val="#ppt_x"/>
                                              </p:val>
                                            </p:tav>
                                          </p:tavLst>
                                        </p:anim>
                                        <p:anim calcmode="lin" valueType="num">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495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595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695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795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p:bldP spid="6167" grpId="0"/>
          <p:bldP spid="6168" grpId="0"/>
          <p:bldP spid="6169" grpId="0"/>
          <p:bldP spid="6174" grpId="0"/>
          <p:bldP spid="6175" grpId="0"/>
          <p:bldP spid="6176" grpId="0"/>
          <p:bldP spid="6177" grpId="0"/>
          <p:bldP spid="41" grpId="0"/>
          <p:bldP spid="42" grpId="0"/>
          <p:bldP spid="43" grpId="0"/>
          <p:bldP spid="44" grpId="0"/>
          <p:bldP spid="33"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4087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引言</a:t>
            </a:r>
          </a:p>
        </p:txBody>
      </p:sp>
    </p:spTree>
    <p:custDataLst>
      <p:tags r:id="rId1"/>
    </p:custDataLst>
    <p:extLst>
      <p:ext uri="{BB962C8B-B14F-4D97-AF65-F5344CB8AC3E}">
        <p14:creationId xmlns:p14="http://schemas.microsoft.com/office/powerpoint/2010/main" val="13337995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13"/>
          <p:cNvCxnSpPr>
            <a:cxnSpLocks noChangeShapeType="1"/>
          </p:cNvCxnSpPr>
          <p:nvPr/>
        </p:nvCxnSpPr>
        <p:spPr bwMode="auto">
          <a:xfrm>
            <a:off x="4384309" y="1226770"/>
            <a:ext cx="0" cy="5157787"/>
          </a:xfrm>
          <a:prstGeom prst="line">
            <a:avLst/>
          </a:prstGeom>
          <a:noFill/>
          <a:ln w="6350" cmpd="sng">
            <a:solidFill>
              <a:srgbClr val="ED5858"/>
            </a:solidFill>
            <a:round/>
            <a:headEnd/>
            <a:tailEnd/>
          </a:ln>
          <a:extLst>
            <a:ext uri="{909E8E84-426E-40DD-AFC4-6F175D3DCCD1}">
              <a14:hiddenFill xmlns:a14="http://schemas.microsoft.com/office/drawing/2010/main">
                <a:noFill/>
              </a14:hiddenFill>
            </a:ext>
          </a:extLst>
        </p:spPr>
      </p:cxnSp>
      <p:sp>
        <p:nvSpPr>
          <p:cNvPr id="32" name="椭圆 14"/>
          <p:cNvSpPr>
            <a:spLocks noChangeArrowheads="1"/>
          </p:cNvSpPr>
          <p:nvPr/>
        </p:nvSpPr>
        <p:spPr bwMode="auto">
          <a:xfrm>
            <a:off x="4316048" y="2064970"/>
            <a:ext cx="128587" cy="128587"/>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sp>
        <p:nvSpPr>
          <p:cNvPr id="33" name="椭圆 15"/>
          <p:cNvSpPr>
            <a:spLocks noChangeArrowheads="1"/>
          </p:cNvSpPr>
          <p:nvPr/>
        </p:nvSpPr>
        <p:spPr bwMode="auto">
          <a:xfrm>
            <a:off x="4316048" y="3741370"/>
            <a:ext cx="128587" cy="128587"/>
          </a:xfrm>
          <a:prstGeom prst="ellipse">
            <a:avLst/>
          </a:prstGeom>
          <a:solidFill>
            <a:srgbClr val="ED5858"/>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sp>
        <p:nvSpPr>
          <p:cNvPr id="34" name="椭圆 16"/>
          <p:cNvSpPr>
            <a:spLocks noChangeArrowheads="1"/>
          </p:cNvSpPr>
          <p:nvPr/>
        </p:nvSpPr>
        <p:spPr bwMode="auto">
          <a:xfrm>
            <a:off x="4316048" y="5419356"/>
            <a:ext cx="128587" cy="128588"/>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grpSp>
        <p:nvGrpSpPr>
          <p:cNvPr id="35" name="组合 5"/>
          <p:cNvGrpSpPr>
            <a:grpSpLocks/>
          </p:cNvGrpSpPr>
          <p:nvPr/>
        </p:nvGrpSpPr>
        <p:grpSpPr bwMode="auto">
          <a:xfrm>
            <a:off x="2638059" y="1491882"/>
            <a:ext cx="1276351" cy="1274763"/>
            <a:chOff x="0" y="0"/>
            <a:chExt cx="1275488" cy="1275488"/>
          </a:xfrm>
        </p:grpSpPr>
        <p:sp>
          <p:nvSpPr>
            <p:cNvPr id="36" name="泪滴形 7"/>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37" name="文本框 17"/>
            <p:cNvSpPr txBox="1">
              <a:spLocks noChangeArrowheads="1"/>
            </p:cNvSpPr>
            <p:nvPr/>
          </p:nvSpPr>
          <p:spPr bwMode="auto">
            <a:xfrm>
              <a:off x="293340" y="283716"/>
              <a:ext cx="875762" cy="7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测试说明</a:t>
              </a:r>
            </a:p>
          </p:txBody>
        </p:sp>
      </p:grpSp>
      <p:grpSp>
        <p:nvGrpSpPr>
          <p:cNvPr id="38" name="组合 28"/>
          <p:cNvGrpSpPr>
            <a:grpSpLocks/>
          </p:cNvGrpSpPr>
          <p:nvPr/>
        </p:nvGrpSpPr>
        <p:grpSpPr bwMode="auto">
          <a:xfrm>
            <a:off x="2638059" y="3168280"/>
            <a:ext cx="1276351" cy="1276351"/>
            <a:chOff x="0" y="0"/>
            <a:chExt cx="1275488" cy="1275488"/>
          </a:xfrm>
        </p:grpSpPr>
        <p:sp>
          <p:nvSpPr>
            <p:cNvPr id="39" name="泪滴形 9"/>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40" name="文本框 18"/>
            <p:cNvSpPr txBox="1">
              <a:spLocks noChangeArrowheads="1"/>
            </p:cNvSpPr>
            <p:nvPr/>
          </p:nvSpPr>
          <p:spPr bwMode="auto">
            <a:xfrm>
              <a:off x="293339" y="314044"/>
              <a:ext cx="875762" cy="70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测试报告</a:t>
              </a:r>
            </a:p>
          </p:txBody>
        </p:sp>
      </p:grpSp>
      <p:grpSp>
        <p:nvGrpSpPr>
          <p:cNvPr id="41" name="组合 29"/>
          <p:cNvGrpSpPr>
            <a:grpSpLocks/>
          </p:cNvGrpSpPr>
          <p:nvPr/>
        </p:nvGrpSpPr>
        <p:grpSpPr bwMode="auto">
          <a:xfrm>
            <a:off x="2638059" y="4844680"/>
            <a:ext cx="1276351" cy="1276351"/>
            <a:chOff x="0" y="0"/>
            <a:chExt cx="1275488" cy="1275488"/>
          </a:xfrm>
        </p:grpSpPr>
        <p:sp>
          <p:nvSpPr>
            <p:cNvPr id="42" name="泪滴形 12"/>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43" name="文本框 19"/>
            <p:cNvSpPr txBox="1">
              <a:spLocks noChangeArrowheads="1"/>
            </p:cNvSpPr>
            <p:nvPr/>
          </p:nvSpPr>
          <p:spPr bwMode="auto">
            <a:xfrm>
              <a:off x="268024" y="322316"/>
              <a:ext cx="875762" cy="70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开发进度</a:t>
              </a:r>
            </a:p>
          </p:txBody>
        </p:sp>
      </p:grpSp>
      <p:sp>
        <p:nvSpPr>
          <p:cNvPr id="21"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文档标识</a:t>
            </a:r>
          </a:p>
        </p:txBody>
      </p:sp>
      <p:pic>
        <p:nvPicPr>
          <p:cNvPr id="4" name="图片 3">
            <a:extLst>
              <a:ext uri="{FF2B5EF4-FFF2-40B4-BE49-F238E27FC236}">
                <a16:creationId xmlns:a16="http://schemas.microsoft.com/office/drawing/2014/main" id="{A60613F1-C8AD-4B59-BEF9-27D51432026E}"/>
              </a:ext>
            </a:extLst>
          </p:cNvPr>
          <p:cNvPicPr>
            <a:picLocks noChangeAspect="1"/>
          </p:cNvPicPr>
          <p:nvPr/>
        </p:nvPicPr>
        <p:blipFill>
          <a:blip r:embed="rId3"/>
          <a:stretch>
            <a:fillRect/>
          </a:stretch>
        </p:blipFill>
        <p:spPr>
          <a:xfrm>
            <a:off x="4580513" y="186431"/>
            <a:ext cx="7032102" cy="2363185"/>
          </a:xfrm>
          <a:prstGeom prst="rect">
            <a:avLst/>
          </a:prstGeom>
        </p:spPr>
      </p:pic>
      <p:pic>
        <p:nvPicPr>
          <p:cNvPr id="7" name="图片 6">
            <a:extLst>
              <a:ext uri="{FF2B5EF4-FFF2-40B4-BE49-F238E27FC236}">
                <a16:creationId xmlns:a16="http://schemas.microsoft.com/office/drawing/2014/main" id="{1AA123EA-7E5C-4BC1-8A7C-268F1125BB95}"/>
              </a:ext>
            </a:extLst>
          </p:cNvPr>
          <p:cNvPicPr>
            <a:picLocks noChangeAspect="1"/>
          </p:cNvPicPr>
          <p:nvPr/>
        </p:nvPicPr>
        <p:blipFill>
          <a:blip r:embed="rId4"/>
          <a:stretch>
            <a:fillRect/>
          </a:stretch>
        </p:blipFill>
        <p:spPr>
          <a:xfrm>
            <a:off x="4580513" y="1965067"/>
            <a:ext cx="7032102" cy="2363185"/>
          </a:xfrm>
          <a:prstGeom prst="rect">
            <a:avLst/>
          </a:prstGeom>
        </p:spPr>
      </p:pic>
      <p:pic>
        <p:nvPicPr>
          <p:cNvPr id="8" name="图片 7">
            <a:extLst>
              <a:ext uri="{FF2B5EF4-FFF2-40B4-BE49-F238E27FC236}">
                <a16:creationId xmlns:a16="http://schemas.microsoft.com/office/drawing/2014/main" id="{DAD91BEB-F5B7-4914-8FFB-0EC16DAF758A}"/>
              </a:ext>
            </a:extLst>
          </p:cNvPr>
          <p:cNvPicPr>
            <a:picLocks noChangeAspect="1"/>
          </p:cNvPicPr>
          <p:nvPr/>
        </p:nvPicPr>
        <p:blipFill>
          <a:blip r:embed="rId5"/>
          <a:stretch>
            <a:fillRect/>
          </a:stretch>
        </p:blipFill>
        <p:spPr>
          <a:xfrm>
            <a:off x="4589868" y="3669924"/>
            <a:ext cx="7032103" cy="2363186"/>
          </a:xfrm>
          <a:prstGeom prst="rect">
            <a:avLst/>
          </a:prstGeom>
        </p:spPr>
      </p:pic>
    </p:spTree>
    <p:extLst>
      <p:ext uri="{BB962C8B-B14F-4D97-AF65-F5344CB8AC3E}">
        <p14:creationId xmlns:p14="http://schemas.microsoft.com/office/powerpoint/2010/main" val="245890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0-#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3500"/>
                            </p:stCondLst>
                            <p:childTnLst>
                              <p:par>
                                <p:cTn id="41" presetID="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编码</a:t>
            </a:r>
          </a:p>
        </p:txBody>
      </p:sp>
    </p:spTree>
    <p:custDataLst>
      <p:tags r:id="rId1"/>
    </p:custDataLst>
    <p:extLst>
      <p:ext uri="{BB962C8B-B14F-4D97-AF65-F5344CB8AC3E}">
        <p14:creationId xmlns:p14="http://schemas.microsoft.com/office/powerpoint/2010/main" val="30870053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测试</a:t>
            </a:r>
          </a:p>
        </p:txBody>
      </p:sp>
    </p:spTree>
    <p:custDataLst>
      <p:tags r:id="rId1"/>
    </p:custDataLst>
    <p:extLst>
      <p:ext uri="{BB962C8B-B14F-4D97-AF65-F5344CB8AC3E}">
        <p14:creationId xmlns:p14="http://schemas.microsoft.com/office/powerpoint/2010/main" val="33328296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会议记录及配置管理</a:t>
            </a:r>
          </a:p>
        </p:txBody>
      </p:sp>
    </p:spTree>
    <p:custDataLst>
      <p:tags r:id="rId1"/>
    </p:custDataLst>
    <p:extLst>
      <p:ext uri="{BB962C8B-B14F-4D97-AF65-F5344CB8AC3E}">
        <p14:creationId xmlns:p14="http://schemas.microsoft.com/office/powerpoint/2010/main" val="10160770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FD07A7B-6CD6-4F11-9D16-4171EE2E1C1A}"/>
              </a:ext>
            </a:extLst>
          </p:cNvPr>
          <p:cNvPicPr>
            <a:picLocks noChangeAspect="1"/>
          </p:cNvPicPr>
          <p:nvPr/>
        </p:nvPicPr>
        <p:blipFill>
          <a:blip r:embed="rId2"/>
          <a:stretch>
            <a:fillRect/>
          </a:stretch>
        </p:blipFill>
        <p:spPr>
          <a:xfrm>
            <a:off x="2773392" y="571252"/>
            <a:ext cx="6645216" cy="5715495"/>
          </a:xfrm>
          <a:prstGeom prst="rect">
            <a:avLst/>
          </a:prstGeom>
        </p:spPr>
      </p:pic>
      <p:sp>
        <p:nvSpPr>
          <p:cNvPr id="4" name="矩形 80">
            <a:extLst>
              <a:ext uri="{FF2B5EF4-FFF2-40B4-BE49-F238E27FC236}">
                <a16:creationId xmlns:a16="http://schemas.microsoft.com/office/drawing/2014/main" id="{A2CF5B0D-4C7D-4BDF-8241-6CE372558FE4}"/>
              </a:ext>
            </a:extLst>
          </p:cNvPr>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会议记录</a:t>
            </a:r>
          </a:p>
        </p:txBody>
      </p:sp>
    </p:spTree>
    <p:extLst>
      <p:ext uri="{BB962C8B-B14F-4D97-AF65-F5344CB8AC3E}">
        <p14:creationId xmlns:p14="http://schemas.microsoft.com/office/powerpoint/2010/main" val="1804561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0">
            <a:extLst>
              <a:ext uri="{FF2B5EF4-FFF2-40B4-BE49-F238E27FC236}">
                <a16:creationId xmlns:a16="http://schemas.microsoft.com/office/drawing/2014/main" id="{0F3B69C3-30BC-4E13-91EC-266E9B92270C}"/>
              </a:ext>
            </a:extLst>
          </p:cNvPr>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配置管理更新</a:t>
            </a:r>
          </a:p>
        </p:txBody>
      </p:sp>
    </p:spTree>
    <p:extLst>
      <p:ext uri="{BB962C8B-B14F-4D97-AF65-F5344CB8AC3E}">
        <p14:creationId xmlns:p14="http://schemas.microsoft.com/office/powerpoint/2010/main" val="3614002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0228102720279409487365"/>
</p:tagLst>
</file>

<file path=ppt/tags/tag1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1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1934</Words>
  <Application>Microsoft Office PowerPoint</Application>
  <PresentationFormat>宽屏</PresentationFormat>
  <Paragraphs>245</Paragraphs>
  <Slides>28</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Gill Sans</vt:lpstr>
      <vt:lpstr>Roboto Bold</vt:lpstr>
      <vt:lpstr>方正细谭黑简体</vt:lpstr>
      <vt:lpstr>黑体</vt:lpstr>
      <vt:lpstr>宋体</vt:lpstr>
      <vt:lpstr>微软雅黑</vt:lpstr>
      <vt:lpstr>微软雅黑 Light</vt:lpstr>
      <vt:lpstr>Arial</vt:lpstr>
      <vt:lpstr>Calibri</vt:lpstr>
      <vt:lpstr>Calibri Light</vt:lpstr>
      <vt:lpstr>Corbel</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简洁述职报告</dc:title>
  <dc:creator>第一PPT</dc:creator>
  <cp:keywords>www.1ppt.com</cp:keywords>
  <dc:description>www.1ppt.com</dc:description>
  <cp:lastModifiedBy>星 河</cp:lastModifiedBy>
  <cp:revision>15</cp:revision>
  <dcterms:created xsi:type="dcterms:W3CDTF">2016-08-01T05:57:32Z</dcterms:created>
  <dcterms:modified xsi:type="dcterms:W3CDTF">2020-12-17T03:11:46Z</dcterms:modified>
</cp:coreProperties>
</file>