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8"/>
  </p:notesMasterIdLst>
  <p:handoutMasterIdLst>
    <p:handoutMasterId r:id="rId29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3" r:id="rId9"/>
    <p:sldId id="3214" r:id="rId10"/>
    <p:sldId id="3220" r:id="rId11"/>
    <p:sldId id="3221" r:id="rId12"/>
    <p:sldId id="3222" r:id="rId13"/>
    <p:sldId id="3196" r:id="rId14"/>
    <p:sldId id="3215" r:id="rId15"/>
    <p:sldId id="3216" r:id="rId16"/>
    <p:sldId id="3217" r:id="rId17"/>
    <p:sldId id="3218" r:id="rId18"/>
    <p:sldId id="3219" r:id="rId19"/>
    <p:sldId id="3206" r:id="rId20"/>
    <p:sldId id="3150" r:id="rId21"/>
    <p:sldId id="3207" r:id="rId22"/>
    <p:sldId id="3195" r:id="rId23"/>
    <p:sldId id="3204" r:id="rId24"/>
    <p:sldId id="3205" r:id="rId25"/>
    <p:sldId id="3146" r:id="rId26"/>
    <p:sldId id="3197" r:id="rId27"/>
  </p:sldIdLst>
  <p:sldSz cx="12858750" cy="7232650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96536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0.1.1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5F7778-22EC-4FCC-A33F-1397F3540C3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F93EF4-56AC-441D-9A36-69D6CACD685F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D7D962-F37C-4D24-801A-78B6BE994A6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层次方框图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Group 1066">
            <a:extLst>
              <a:ext uri="{FF2B5EF4-FFF2-40B4-BE49-F238E27FC236}">
                <a16:creationId xmlns:a16="http://schemas.microsoft.com/office/drawing/2014/main" id="{669C78D2-0FEA-49EC-ABC0-A2D4A60A4555}"/>
              </a:ext>
            </a:extLst>
          </p:cNvPr>
          <p:cNvGrpSpPr/>
          <p:nvPr/>
        </p:nvGrpSpPr>
        <p:grpSpPr>
          <a:xfrm>
            <a:off x="2900983" y="1312069"/>
            <a:ext cx="7259513" cy="5193791"/>
            <a:chOff x="0" y="0"/>
            <a:chExt cx="5752465" cy="4376141"/>
          </a:xfrm>
        </p:grpSpPr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51AA7A4A-E4B8-41B4-BC9A-C59D24520D26}"/>
                </a:ext>
              </a:extLst>
            </p:cNvPr>
            <p:cNvSpPr/>
            <p:nvPr/>
          </p:nvSpPr>
          <p:spPr>
            <a:xfrm>
              <a:off x="2471738" y="0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311DB4A6-15ED-4407-BB41-40EB219D717C}"/>
                </a:ext>
              </a:extLst>
            </p:cNvPr>
            <p:cNvSpPr/>
            <p:nvPr/>
          </p:nvSpPr>
          <p:spPr>
            <a:xfrm>
              <a:off x="2776538" y="175069"/>
              <a:ext cx="337820" cy="1689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产品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B56CEB58-4BD4-4EF3-812F-851165D4631D}"/>
                </a:ext>
              </a:extLst>
            </p:cNvPr>
            <p:cNvSpPr/>
            <p:nvPr/>
          </p:nvSpPr>
          <p:spPr>
            <a:xfrm>
              <a:off x="2890838" y="484581"/>
              <a:ext cx="0" cy="304800"/>
            </a:xfrm>
            <a:custGeom>
              <a:avLst/>
              <a:gdLst/>
              <a:ahLst/>
              <a:cxnLst/>
              <a:rect l="0" t="0" r="0" b="0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9">
              <a:extLst>
                <a:ext uri="{FF2B5EF4-FFF2-40B4-BE49-F238E27FC236}">
                  <a16:creationId xmlns:a16="http://schemas.microsoft.com/office/drawing/2014/main" id="{EF956B04-E99A-4F80-B997-F5170F06C6B7}"/>
                </a:ext>
              </a:extLst>
            </p:cNvPr>
            <p:cNvSpPr/>
            <p:nvPr/>
          </p:nvSpPr>
          <p:spPr>
            <a:xfrm>
              <a:off x="1271588" y="789381"/>
              <a:ext cx="1619250" cy="371475"/>
            </a:xfrm>
            <a:custGeom>
              <a:avLst/>
              <a:gdLst/>
              <a:ahLst/>
              <a:cxnLst/>
              <a:rect l="0" t="0" r="0" b="0"/>
              <a:pathLst>
                <a:path w="1619250" h="371475">
                  <a:moveTo>
                    <a:pt x="1619250" y="0"/>
                  </a:moveTo>
                  <a:lnTo>
                    <a:pt x="0" y="0"/>
                  </a:lnTo>
                  <a:lnTo>
                    <a:pt x="0" y="371475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0">
              <a:extLst>
                <a:ext uri="{FF2B5EF4-FFF2-40B4-BE49-F238E27FC236}">
                  <a16:creationId xmlns:a16="http://schemas.microsoft.com/office/drawing/2014/main" id="{22F68CD7-2C1F-451E-87D4-73795DF1D39A}"/>
                </a:ext>
              </a:extLst>
            </p:cNvPr>
            <p:cNvSpPr/>
            <p:nvPr/>
          </p:nvSpPr>
          <p:spPr>
            <a:xfrm>
              <a:off x="2890838" y="789381"/>
              <a:ext cx="1609725" cy="371475"/>
            </a:xfrm>
            <a:custGeom>
              <a:avLst/>
              <a:gdLst/>
              <a:ahLst/>
              <a:cxnLst/>
              <a:rect l="0" t="0" r="0" b="0"/>
              <a:pathLst>
                <a:path w="1609725" h="371475">
                  <a:moveTo>
                    <a:pt x="0" y="0"/>
                  </a:moveTo>
                  <a:lnTo>
                    <a:pt x="1609725" y="0"/>
                  </a:lnTo>
                  <a:lnTo>
                    <a:pt x="1609725" y="371475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11">
              <a:extLst>
                <a:ext uri="{FF2B5EF4-FFF2-40B4-BE49-F238E27FC236}">
                  <a16:creationId xmlns:a16="http://schemas.microsoft.com/office/drawing/2014/main" id="{F05B5C88-1BF1-4F52-8356-3F0C69FBFDF5}"/>
                </a:ext>
              </a:extLst>
            </p:cNvPr>
            <p:cNvSpPr/>
            <p:nvPr/>
          </p:nvSpPr>
          <p:spPr>
            <a:xfrm>
              <a:off x="2890838" y="722706"/>
              <a:ext cx="0" cy="66675"/>
            </a:xfrm>
            <a:custGeom>
              <a:avLst/>
              <a:gdLst/>
              <a:ahLst/>
              <a:cxnLst/>
              <a:rect l="0" t="0" r="0" b="0"/>
              <a:pathLst>
                <a:path h="66675">
                  <a:moveTo>
                    <a:pt x="0" y="6667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2">
              <a:extLst>
                <a:ext uri="{FF2B5EF4-FFF2-40B4-BE49-F238E27FC236}">
                  <a16:creationId xmlns:a16="http://schemas.microsoft.com/office/drawing/2014/main" id="{2F170104-D7BF-4808-8A3B-D93E3CDD9BAF}"/>
                </a:ext>
              </a:extLst>
            </p:cNvPr>
            <p:cNvSpPr/>
            <p:nvPr/>
          </p:nvSpPr>
          <p:spPr>
            <a:xfrm>
              <a:off x="2890838" y="722706"/>
              <a:ext cx="0" cy="66675"/>
            </a:xfrm>
            <a:custGeom>
              <a:avLst/>
              <a:gdLst/>
              <a:ahLst/>
              <a:cxnLst/>
              <a:rect l="0" t="0" r="0" b="0"/>
              <a:pathLst>
                <a:path h="66675">
                  <a:moveTo>
                    <a:pt x="0" y="6667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3">
              <a:extLst>
                <a:ext uri="{FF2B5EF4-FFF2-40B4-BE49-F238E27FC236}">
                  <a16:creationId xmlns:a16="http://schemas.microsoft.com/office/drawing/2014/main" id="{2B3C17E1-F804-48AD-A2B9-758F01003D62}"/>
                </a:ext>
              </a:extLst>
            </p:cNvPr>
            <p:cNvSpPr/>
            <p:nvPr/>
          </p:nvSpPr>
          <p:spPr>
            <a:xfrm>
              <a:off x="2890838" y="722706"/>
              <a:ext cx="0" cy="66675"/>
            </a:xfrm>
            <a:custGeom>
              <a:avLst/>
              <a:gdLst/>
              <a:ahLst/>
              <a:cxnLst/>
              <a:rect l="0" t="0" r="0" b="0"/>
              <a:pathLst>
                <a:path h="66675">
                  <a:moveTo>
                    <a:pt x="0" y="6667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4">
              <a:extLst>
                <a:ext uri="{FF2B5EF4-FFF2-40B4-BE49-F238E27FC236}">
                  <a16:creationId xmlns:a16="http://schemas.microsoft.com/office/drawing/2014/main" id="{6A0048FD-8527-419F-8BC5-410BA5C42B81}"/>
                </a:ext>
              </a:extLst>
            </p:cNvPr>
            <p:cNvSpPr/>
            <p:nvPr/>
          </p:nvSpPr>
          <p:spPr>
            <a:xfrm>
              <a:off x="2890838" y="722706"/>
              <a:ext cx="0" cy="66675"/>
            </a:xfrm>
            <a:custGeom>
              <a:avLst/>
              <a:gdLst/>
              <a:ahLst/>
              <a:cxnLst/>
              <a:rect l="0" t="0" r="0" b="0"/>
              <a:pathLst>
                <a:path h="66675">
                  <a:moveTo>
                    <a:pt x="0" y="6667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5">
              <a:extLst>
                <a:ext uri="{FF2B5EF4-FFF2-40B4-BE49-F238E27FC236}">
                  <a16:creationId xmlns:a16="http://schemas.microsoft.com/office/drawing/2014/main" id="{242FC95E-8263-45A6-A7D9-8CE4CEF7DD58}"/>
                </a:ext>
              </a:extLst>
            </p:cNvPr>
            <p:cNvSpPr/>
            <p:nvPr/>
          </p:nvSpPr>
          <p:spPr>
            <a:xfrm>
              <a:off x="857250" y="1162647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944B4C8-EBE9-4ADF-9749-98FE0BE0B2C0}"/>
                </a:ext>
              </a:extLst>
            </p:cNvPr>
            <p:cNvSpPr/>
            <p:nvPr/>
          </p:nvSpPr>
          <p:spPr>
            <a:xfrm>
              <a:off x="1162050" y="1337715"/>
              <a:ext cx="33782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软件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Shape 17">
              <a:extLst>
                <a:ext uri="{FF2B5EF4-FFF2-40B4-BE49-F238E27FC236}">
                  <a16:creationId xmlns:a16="http://schemas.microsoft.com/office/drawing/2014/main" id="{B8E57CDB-DC4B-4794-B023-8E5505744D9A}"/>
                </a:ext>
              </a:extLst>
            </p:cNvPr>
            <p:cNvSpPr/>
            <p:nvPr/>
          </p:nvSpPr>
          <p:spPr>
            <a:xfrm>
              <a:off x="4086225" y="1162647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8EF629C0-EF57-47E4-B6B4-941771972122}"/>
                </a:ext>
              </a:extLst>
            </p:cNvPr>
            <p:cNvSpPr/>
            <p:nvPr/>
          </p:nvSpPr>
          <p:spPr>
            <a:xfrm>
              <a:off x="4391025" y="1337715"/>
              <a:ext cx="33782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 dirty="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服务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19">
              <a:extLst>
                <a:ext uri="{FF2B5EF4-FFF2-40B4-BE49-F238E27FC236}">
                  <a16:creationId xmlns:a16="http://schemas.microsoft.com/office/drawing/2014/main" id="{83A4C670-437B-4C4C-88BD-F9AA54654191}"/>
                </a:ext>
              </a:extLst>
            </p:cNvPr>
            <p:cNvSpPr/>
            <p:nvPr/>
          </p:nvSpPr>
          <p:spPr>
            <a:xfrm>
              <a:off x="4505325" y="1647228"/>
              <a:ext cx="0" cy="495300"/>
            </a:xfrm>
            <a:custGeom>
              <a:avLst/>
              <a:gdLst/>
              <a:ahLst/>
              <a:cxnLst/>
              <a:rect l="0" t="0" r="0" b="0"/>
              <a:pathLst>
                <a:path h="495300">
                  <a:moveTo>
                    <a:pt x="0" y="0"/>
                  </a:moveTo>
                  <a:lnTo>
                    <a:pt x="0" y="49530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">
              <a:extLst>
                <a:ext uri="{FF2B5EF4-FFF2-40B4-BE49-F238E27FC236}">
                  <a16:creationId xmlns:a16="http://schemas.microsoft.com/office/drawing/2014/main" id="{C68924D2-9368-4D74-BE3B-E2AD42D2BA61}"/>
                </a:ext>
              </a:extLst>
            </p:cNvPr>
            <p:cNvSpPr/>
            <p:nvPr/>
          </p:nvSpPr>
          <p:spPr>
            <a:xfrm>
              <a:off x="3724275" y="2142528"/>
              <a:ext cx="781050" cy="276225"/>
            </a:xfrm>
            <a:custGeom>
              <a:avLst/>
              <a:gdLst/>
              <a:ahLst/>
              <a:cxnLst/>
              <a:rect l="0" t="0" r="0" b="0"/>
              <a:pathLst>
                <a:path w="781050" h="276225">
                  <a:moveTo>
                    <a:pt x="781050" y="0"/>
                  </a:moveTo>
                  <a:lnTo>
                    <a:pt x="0" y="0"/>
                  </a:lnTo>
                  <a:lnTo>
                    <a:pt x="0" y="276225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21">
              <a:extLst>
                <a:ext uri="{FF2B5EF4-FFF2-40B4-BE49-F238E27FC236}">
                  <a16:creationId xmlns:a16="http://schemas.microsoft.com/office/drawing/2014/main" id="{88AA20BB-9992-4B8A-80BF-8FAF10930218}"/>
                </a:ext>
              </a:extLst>
            </p:cNvPr>
            <p:cNvSpPr/>
            <p:nvPr/>
          </p:nvSpPr>
          <p:spPr>
            <a:xfrm>
              <a:off x="4505325" y="2142528"/>
              <a:ext cx="809625" cy="276225"/>
            </a:xfrm>
            <a:custGeom>
              <a:avLst/>
              <a:gdLst/>
              <a:ahLst/>
              <a:cxnLst/>
              <a:rect l="0" t="0" r="0" b="0"/>
              <a:pathLst>
                <a:path w="809625" h="276225">
                  <a:moveTo>
                    <a:pt x="0" y="0"/>
                  </a:moveTo>
                  <a:lnTo>
                    <a:pt x="809625" y="0"/>
                  </a:lnTo>
                  <a:lnTo>
                    <a:pt x="809625" y="276225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2">
              <a:extLst>
                <a:ext uri="{FF2B5EF4-FFF2-40B4-BE49-F238E27FC236}">
                  <a16:creationId xmlns:a16="http://schemas.microsoft.com/office/drawing/2014/main" id="{E8DFF8B8-DF8E-4D2C-97C0-697281C64948}"/>
                </a:ext>
              </a:extLst>
            </p:cNvPr>
            <p:cNvSpPr/>
            <p:nvPr/>
          </p:nvSpPr>
          <p:spPr>
            <a:xfrm>
              <a:off x="4505325" y="2037753"/>
              <a:ext cx="0" cy="104775"/>
            </a:xfrm>
            <a:custGeom>
              <a:avLst/>
              <a:gdLst/>
              <a:ahLst/>
              <a:cxnLst/>
              <a:rect l="0" t="0" r="0" b="0"/>
              <a:pathLst>
                <a:path h="104775">
                  <a:moveTo>
                    <a:pt x="0" y="10477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23">
              <a:extLst>
                <a:ext uri="{FF2B5EF4-FFF2-40B4-BE49-F238E27FC236}">
                  <a16:creationId xmlns:a16="http://schemas.microsoft.com/office/drawing/2014/main" id="{CD377437-AC71-417D-873C-52646DBD8450}"/>
                </a:ext>
              </a:extLst>
            </p:cNvPr>
            <p:cNvSpPr/>
            <p:nvPr/>
          </p:nvSpPr>
          <p:spPr>
            <a:xfrm>
              <a:off x="4505325" y="2037753"/>
              <a:ext cx="0" cy="104775"/>
            </a:xfrm>
            <a:custGeom>
              <a:avLst/>
              <a:gdLst/>
              <a:ahLst/>
              <a:cxnLst/>
              <a:rect l="0" t="0" r="0" b="0"/>
              <a:pathLst>
                <a:path h="104775">
                  <a:moveTo>
                    <a:pt x="0" y="10477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24">
              <a:extLst>
                <a:ext uri="{FF2B5EF4-FFF2-40B4-BE49-F238E27FC236}">
                  <a16:creationId xmlns:a16="http://schemas.microsoft.com/office/drawing/2014/main" id="{777B1ABE-A807-4ABB-81EB-F34032984682}"/>
                </a:ext>
              </a:extLst>
            </p:cNvPr>
            <p:cNvSpPr/>
            <p:nvPr/>
          </p:nvSpPr>
          <p:spPr>
            <a:xfrm>
              <a:off x="4505325" y="2037753"/>
              <a:ext cx="0" cy="104775"/>
            </a:xfrm>
            <a:custGeom>
              <a:avLst/>
              <a:gdLst/>
              <a:ahLst/>
              <a:cxnLst/>
              <a:rect l="0" t="0" r="0" b="0"/>
              <a:pathLst>
                <a:path h="104775">
                  <a:moveTo>
                    <a:pt x="0" y="10477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5">
              <a:extLst>
                <a:ext uri="{FF2B5EF4-FFF2-40B4-BE49-F238E27FC236}">
                  <a16:creationId xmlns:a16="http://schemas.microsoft.com/office/drawing/2014/main" id="{2515E698-6312-4A90-94BB-CFD4EA7D43C0}"/>
                </a:ext>
              </a:extLst>
            </p:cNvPr>
            <p:cNvSpPr/>
            <p:nvPr/>
          </p:nvSpPr>
          <p:spPr>
            <a:xfrm>
              <a:off x="4505325" y="2037753"/>
              <a:ext cx="0" cy="104775"/>
            </a:xfrm>
            <a:custGeom>
              <a:avLst/>
              <a:gdLst/>
              <a:ahLst/>
              <a:cxnLst/>
              <a:rect l="0" t="0" r="0" b="0"/>
              <a:pathLst>
                <a:path h="104775">
                  <a:moveTo>
                    <a:pt x="0" y="10477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1111">
              <a:extLst>
                <a:ext uri="{FF2B5EF4-FFF2-40B4-BE49-F238E27FC236}">
                  <a16:creationId xmlns:a16="http://schemas.microsoft.com/office/drawing/2014/main" id="{33B15F01-2D44-4938-AB69-60038E747F69}"/>
                </a:ext>
              </a:extLst>
            </p:cNvPr>
            <p:cNvSpPr/>
            <p:nvPr/>
          </p:nvSpPr>
          <p:spPr>
            <a:xfrm>
              <a:off x="3305175" y="2415184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6C8D8193-9DE9-4B66-86D0-AD8005F7443A}"/>
                </a:ext>
              </a:extLst>
            </p:cNvPr>
            <p:cNvSpPr/>
            <p:nvPr/>
          </p:nvSpPr>
          <p:spPr>
            <a:xfrm>
              <a:off x="3505200" y="2590252"/>
              <a:ext cx="253365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00" kern="100">
                  <a:solidFill>
                    <a:srgbClr val="303030"/>
                  </a:solidFill>
                  <a:effectLst/>
                  <a:latin typeface="宋体" panose="02010600030101010101" pitchFamily="2" charset="-122"/>
                  <a:ea typeface="Calibri" panose="020F0502020204030204" pitchFamily="34" charset="0"/>
                  <a:cs typeface="宋体" panose="02010600030101010101" pitchFamily="2" charset="-122"/>
                </a:rPr>
                <a:t>bug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CE7FA1DD-9EB6-4E06-AA93-F0B9B56849BF}"/>
                </a:ext>
              </a:extLst>
            </p:cNvPr>
            <p:cNvSpPr/>
            <p:nvPr/>
          </p:nvSpPr>
          <p:spPr>
            <a:xfrm>
              <a:off x="3695700" y="2590252"/>
              <a:ext cx="33782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修复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1112">
              <a:extLst>
                <a:ext uri="{FF2B5EF4-FFF2-40B4-BE49-F238E27FC236}">
                  <a16:creationId xmlns:a16="http://schemas.microsoft.com/office/drawing/2014/main" id="{E8722488-0653-43D4-AC26-3514FDFDCBE7}"/>
                </a:ext>
              </a:extLst>
            </p:cNvPr>
            <p:cNvSpPr/>
            <p:nvPr/>
          </p:nvSpPr>
          <p:spPr>
            <a:xfrm>
              <a:off x="4895850" y="2415184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42F0F0E5-A2F8-4438-BFCC-B62EB0384A25}"/>
                </a:ext>
              </a:extLst>
            </p:cNvPr>
            <p:cNvSpPr/>
            <p:nvPr/>
          </p:nvSpPr>
          <p:spPr>
            <a:xfrm>
              <a:off x="5076825" y="2590252"/>
              <a:ext cx="67564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使用说明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Shape 31">
              <a:extLst>
                <a:ext uri="{FF2B5EF4-FFF2-40B4-BE49-F238E27FC236}">
                  <a16:creationId xmlns:a16="http://schemas.microsoft.com/office/drawing/2014/main" id="{04868374-EADD-455E-B20C-9B02027B8FD4}"/>
                </a:ext>
              </a:extLst>
            </p:cNvPr>
            <p:cNvSpPr/>
            <p:nvPr/>
          </p:nvSpPr>
          <p:spPr>
            <a:xfrm>
              <a:off x="1276350" y="1647228"/>
              <a:ext cx="0" cy="628650"/>
            </a:xfrm>
            <a:custGeom>
              <a:avLst/>
              <a:gdLst/>
              <a:ahLst/>
              <a:cxnLst/>
              <a:rect l="0" t="0" r="0" b="0"/>
              <a:pathLst>
                <a:path h="628650">
                  <a:moveTo>
                    <a:pt x="0" y="0"/>
                  </a:moveTo>
                  <a:lnTo>
                    <a:pt x="0" y="62865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32">
              <a:extLst>
                <a:ext uri="{FF2B5EF4-FFF2-40B4-BE49-F238E27FC236}">
                  <a16:creationId xmlns:a16="http://schemas.microsoft.com/office/drawing/2014/main" id="{124CC0EC-453D-42F1-BEF7-F1826EBA0E7A}"/>
                </a:ext>
              </a:extLst>
            </p:cNvPr>
            <p:cNvSpPr/>
            <p:nvPr/>
          </p:nvSpPr>
          <p:spPr>
            <a:xfrm>
              <a:off x="419100" y="2275878"/>
              <a:ext cx="857250" cy="142875"/>
            </a:xfrm>
            <a:custGeom>
              <a:avLst/>
              <a:gdLst/>
              <a:ahLst/>
              <a:cxnLst/>
              <a:rect l="0" t="0" r="0" b="0"/>
              <a:pathLst>
                <a:path w="857250" h="142875">
                  <a:moveTo>
                    <a:pt x="857250" y="0"/>
                  </a:moveTo>
                  <a:lnTo>
                    <a:pt x="0" y="0"/>
                  </a:lnTo>
                  <a:lnTo>
                    <a:pt x="0" y="142875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33">
              <a:extLst>
                <a:ext uri="{FF2B5EF4-FFF2-40B4-BE49-F238E27FC236}">
                  <a16:creationId xmlns:a16="http://schemas.microsoft.com/office/drawing/2014/main" id="{687980EF-4FF1-4819-A65B-AAF94D158A94}"/>
                </a:ext>
              </a:extLst>
            </p:cNvPr>
            <p:cNvSpPr/>
            <p:nvPr/>
          </p:nvSpPr>
          <p:spPr>
            <a:xfrm>
              <a:off x="1276350" y="2275878"/>
              <a:ext cx="790575" cy="142875"/>
            </a:xfrm>
            <a:custGeom>
              <a:avLst/>
              <a:gdLst/>
              <a:ahLst/>
              <a:cxnLst/>
              <a:rect l="0" t="0" r="0" b="0"/>
              <a:pathLst>
                <a:path w="790575" h="142875">
                  <a:moveTo>
                    <a:pt x="0" y="0"/>
                  </a:moveTo>
                  <a:lnTo>
                    <a:pt x="790575" y="0"/>
                  </a:lnTo>
                  <a:lnTo>
                    <a:pt x="790575" y="142875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34">
              <a:extLst>
                <a:ext uri="{FF2B5EF4-FFF2-40B4-BE49-F238E27FC236}">
                  <a16:creationId xmlns:a16="http://schemas.microsoft.com/office/drawing/2014/main" id="{6EF32C57-7D9F-4180-A6D3-15D388752298}"/>
                </a:ext>
              </a:extLst>
            </p:cNvPr>
            <p:cNvSpPr/>
            <p:nvPr/>
          </p:nvSpPr>
          <p:spPr>
            <a:xfrm>
              <a:off x="1276350" y="2142528"/>
              <a:ext cx="0" cy="133350"/>
            </a:xfrm>
            <a:custGeom>
              <a:avLst/>
              <a:gdLst/>
              <a:ahLst/>
              <a:cxnLst/>
              <a:rect l="0" t="0" r="0" b="0"/>
              <a:pathLst>
                <a:path h="133350">
                  <a:moveTo>
                    <a:pt x="0" y="133350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35">
              <a:extLst>
                <a:ext uri="{FF2B5EF4-FFF2-40B4-BE49-F238E27FC236}">
                  <a16:creationId xmlns:a16="http://schemas.microsoft.com/office/drawing/2014/main" id="{3D31FD62-DF24-44C3-AA4D-2BED78A39675}"/>
                </a:ext>
              </a:extLst>
            </p:cNvPr>
            <p:cNvSpPr/>
            <p:nvPr/>
          </p:nvSpPr>
          <p:spPr>
            <a:xfrm>
              <a:off x="1276350" y="2142528"/>
              <a:ext cx="0" cy="133350"/>
            </a:xfrm>
            <a:custGeom>
              <a:avLst/>
              <a:gdLst/>
              <a:ahLst/>
              <a:cxnLst/>
              <a:rect l="0" t="0" r="0" b="0"/>
              <a:pathLst>
                <a:path h="133350">
                  <a:moveTo>
                    <a:pt x="0" y="133350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36">
              <a:extLst>
                <a:ext uri="{FF2B5EF4-FFF2-40B4-BE49-F238E27FC236}">
                  <a16:creationId xmlns:a16="http://schemas.microsoft.com/office/drawing/2014/main" id="{AF17244C-BB36-4931-8AE1-4E2B59E3F84E}"/>
                </a:ext>
              </a:extLst>
            </p:cNvPr>
            <p:cNvSpPr/>
            <p:nvPr/>
          </p:nvSpPr>
          <p:spPr>
            <a:xfrm>
              <a:off x="1276350" y="2142528"/>
              <a:ext cx="0" cy="133350"/>
            </a:xfrm>
            <a:custGeom>
              <a:avLst/>
              <a:gdLst/>
              <a:ahLst/>
              <a:cxnLst/>
              <a:rect l="0" t="0" r="0" b="0"/>
              <a:pathLst>
                <a:path h="133350">
                  <a:moveTo>
                    <a:pt x="0" y="133350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37">
              <a:extLst>
                <a:ext uri="{FF2B5EF4-FFF2-40B4-BE49-F238E27FC236}">
                  <a16:creationId xmlns:a16="http://schemas.microsoft.com/office/drawing/2014/main" id="{F0A86426-7BB3-4FFE-B989-1E6A3DA1D35B}"/>
                </a:ext>
              </a:extLst>
            </p:cNvPr>
            <p:cNvSpPr/>
            <p:nvPr/>
          </p:nvSpPr>
          <p:spPr>
            <a:xfrm>
              <a:off x="1276350" y="2142528"/>
              <a:ext cx="0" cy="133350"/>
            </a:xfrm>
            <a:custGeom>
              <a:avLst/>
              <a:gdLst/>
              <a:ahLst/>
              <a:cxnLst/>
              <a:rect l="0" t="0" r="0" b="0"/>
              <a:pathLst>
                <a:path h="133350">
                  <a:moveTo>
                    <a:pt x="0" y="133350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1113">
              <a:extLst>
                <a:ext uri="{FF2B5EF4-FFF2-40B4-BE49-F238E27FC236}">
                  <a16:creationId xmlns:a16="http://schemas.microsoft.com/office/drawing/2014/main" id="{1B1BEAED-0476-4C20-89E5-CD74C6C97092}"/>
                </a:ext>
              </a:extLst>
            </p:cNvPr>
            <p:cNvSpPr/>
            <p:nvPr/>
          </p:nvSpPr>
          <p:spPr>
            <a:xfrm>
              <a:off x="0" y="2415184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54F4A3B5-8851-42BD-BED9-1185BC724754}"/>
                </a:ext>
              </a:extLst>
            </p:cNvPr>
            <p:cNvSpPr/>
            <p:nvPr/>
          </p:nvSpPr>
          <p:spPr>
            <a:xfrm>
              <a:off x="304800" y="2590252"/>
              <a:ext cx="33782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界面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Shape 1114">
              <a:extLst>
                <a:ext uri="{FF2B5EF4-FFF2-40B4-BE49-F238E27FC236}">
                  <a16:creationId xmlns:a16="http://schemas.microsoft.com/office/drawing/2014/main" id="{6DB230FC-748E-4E58-BD86-08C3A934086B}"/>
                </a:ext>
              </a:extLst>
            </p:cNvPr>
            <p:cNvSpPr/>
            <p:nvPr/>
          </p:nvSpPr>
          <p:spPr>
            <a:xfrm>
              <a:off x="1652588" y="2415184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06EE3CA-9CF7-4B94-B897-CF570A91F814}"/>
                </a:ext>
              </a:extLst>
            </p:cNvPr>
            <p:cNvSpPr/>
            <p:nvPr/>
          </p:nvSpPr>
          <p:spPr>
            <a:xfrm>
              <a:off x="1957388" y="2590252"/>
              <a:ext cx="33782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功能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Shape 42">
              <a:extLst>
                <a:ext uri="{FF2B5EF4-FFF2-40B4-BE49-F238E27FC236}">
                  <a16:creationId xmlns:a16="http://schemas.microsoft.com/office/drawing/2014/main" id="{62091A28-491F-4B08-B9E9-369D10FA41C3}"/>
                </a:ext>
              </a:extLst>
            </p:cNvPr>
            <p:cNvSpPr/>
            <p:nvPr/>
          </p:nvSpPr>
          <p:spPr>
            <a:xfrm>
              <a:off x="2071688" y="2899766"/>
              <a:ext cx="0" cy="628650"/>
            </a:xfrm>
            <a:custGeom>
              <a:avLst/>
              <a:gdLst/>
              <a:ahLst/>
              <a:cxnLst/>
              <a:rect l="0" t="0" r="0" b="0"/>
              <a:pathLst>
                <a:path h="628650">
                  <a:moveTo>
                    <a:pt x="0" y="0"/>
                  </a:moveTo>
                  <a:lnTo>
                    <a:pt x="0" y="62865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43">
              <a:extLst>
                <a:ext uri="{FF2B5EF4-FFF2-40B4-BE49-F238E27FC236}">
                  <a16:creationId xmlns:a16="http://schemas.microsoft.com/office/drawing/2014/main" id="{39168561-389C-49B2-98A6-F8D4343C14C3}"/>
                </a:ext>
              </a:extLst>
            </p:cNvPr>
            <p:cNvSpPr/>
            <p:nvPr/>
          </p:nvSpPr>
          <p:spPr>
            <a:xfrm>
              <a:off x="833438" y="3528416"/>
              <a:ext cx="1238250" cy="323850"/>
            </a:xfrm>
            <a:custGeom>
              <a:avLst/>
              <a:gdLst/>
              <a:ahLst/>
              <a:cxnLst/>
              <a:rect l="0" t="0" r="0" b="0"/>
              <a:pathLst>
                <a:path w="1238250" h="323850">
                  <a:moveTo>
                    <a:pt x="1238250" y="0"/>
                  </a:moveTo>
                  <a:lnTo>
                    <a:pt x="0" y="0"/>
                  </a:lnTo>
                  <a:lnTo>
                    <a:pt x="0" y="32385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44">
              <a:extLst>
                <a:ext uri="{FF2B5EF4-FFF2-40B4-BE49-F238E27FC236}">
                  <a16:creationId xmlns:a16="http://schemas.microsoft.com/office/drawing/2014/main" id="{DDA5A1AB-4E5B-4EDF-9C64-2D2190BCBD78}"/>
                </a:ext>
              </a:extLst>
            </p:cNvPr>
            <p:cNvSpPr/>
            <p:nvPr/>
          </p:nvSpPr>
          <p:spPr>
            <a:xfrm>
              <a:off x="2071688" y="3528416"/>
              <a:ext cx="1314450" cy="323850"/>
            </a:xfrm>
            <a:custGeom>
              <a:avLst/>
              <a:gdLst/>
              <a:ahLst/>
              <a:cxnLst/>
              <a:rect l="0" t="0" r="0" b="0"/>
              <a:pathLst>
                <a:path w="1314450" h="323850">
                  <a:moveTo>
                    <a:pt x="0" y="0"/>
                  </a:moveTo>
                  <a:lnTo>
                    <a:pt x="1314450" y="0"/>
                  </a:lnTo>
                  <a:lnTo>
                    <a:pt x="1314450" y="32385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45">
              <a:extLst>
                <a:ext uri="{FF2B5EF4-FFF2-40B4-BE49-F238E27FC236}">
                  <a16:creationId xmlns:a16="http://schemas.microsoft.com/office/drawing/2014/main" id="{60CDC9F2-0B17-4246-9987-EF69BBE8A999}"/>
                </a:ext>
              </a:extLst>
            </p:cNvPr>
            <p:cNvSpPr/>
            <p:nvPr/>
          </p:nvSpPr>
          <p:spPr>
            <a:xfrm>
              <a:off x="2071688" y="3404591"/>
              <a:ext cx="0" cy="123825"/>
            </a:xfrm>
            <a:custGeom>
              <a:avLst/>
              <a:gdLst/>
              <a:ahLst/>
              <a:cxnLst/>
              <a:rect l="0" t="0" r="0" b="0"/>
              <a:pathLst>
                <a:path h="123825">
                  <a:moveTo>
                    <a:pt x="0" y="12382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46">
              <a:extLst>
                <a:ext uri="{FF2B5EF4-FFF2-40B4-BE49-F238E27FC236}">
                  <a16:creationId xmlns:a16="http://schemas.microsoft.com/office/drawing/2014/main" id="{15737132-6611-49B6-8344-4037AD532EE6}"/>
                </a:ext>
              </a:extLst>
            </p:cNvPr>
            <p:cNvSpPr/>
            <p:nvPr/>
          </p:nvSpPr>
          <p:spPr>
            <a:xfrm>
              <a:off x="2071688" y="3404591"/>
              <a:ext cx="0" cy="123825"/>
            </a:xfrm>
            <a:custGeom>
              <a:avLst/>
              <a:gdLst/>
              <a:ahLst/>
              <a:cxnLst/>
              <a:rect l="0" t="0" r="0" b="0"/>
              <a:pathLst>
                <a:path h="123825">
                  <a:moveTo>
                    <a:pt x="0" y="12382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47">
              <a:extLst>
                <a:ext uri="{FF2B5EF4-FFF2-40B4-BE49-F238E27FC236}">
                  <a16:creationId xmlns:a16="http://schemas.microsoft.com/office/drawing/2014/main" id="{6E149728-FB08-46DB-9BAD-170A7676ADDA}"/>
                </a:ext>
              </a:extLst>
            </p:cNvPr>
            <p:cNvSpPr/>
            <p:nvPr/>
          </p:nvSpPr>
          <p:spPr>
            <a:xfrm>
              <a:off x="2071688" y="3404591"/>
              <a:ext cx="0" cy="123825"/>
            </a:xfrm>
            <a:custGeom>
              <a:avLst/>
              <a:gdLst/>
              <a:ahLst/>
              <a:cxnLst/>
              <a:rect l="0" t="0" r="0" b="0"/>
              <a:pathLst>
                <a:path h="123825">
                  <a:moveTo>
                    <a:pt x="0" y="12382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48">
              <a:extLst>
                <a:ext uri="{FF2B5EF4-FFF2-40B4-BE49-F238E27FC236}">
                  <a16:creationId xmlns:a16="http://schemas.microsoft.com/office/drawing/2014/main" id="{D5D50377-DD94-4DEF-AEFD-BDD498366B97}"/>
                </a:ext>
              </a:extLst>
            </p:cNvPr>
            <p:cNvSpPr/>
            <p:nvPr/>
          </p:nvSpPr>
          <p:spPr>
            <a:xfrm>
              <a:off x="2071688" y="3404591"/>
              <a:ext cx="0" cy="123825"/>
            </a:xfrm>
            <a:custGeom>
              <a:avLst/>
              <a:gdLst/>
              <a:ahLst/>
              <a:cxnLst/>
              <a:rect l="0" t="0" r="0" b="0"/>
              <a:pathLst>
                <a:path h="123825">
                  <a:moveTo>
                    <a:pt x="0" y="123825"/>
                  </a:moveTo>
                  <a:lnTo>
                    <a:pt x="0" y="0"/>
                  </a:lnTo>
                </a:path>
              </a:pathLst>
            </a:custGeom>
            <a:ln w="0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49">
              <a:extLst>
                <a:ext uri="{FF2B5EF4-FFF2-40B4-BE49-F238E27FC236}">
                  <a16:creationId xmlns:a16="http://schemas.microsoft.com/office/drawing/2014/main" id="{BE0C6EB5-3331-4D65-8DC4-E70ED7B2653B}"/>
                </a:ext>
              </a:extLst>
            </p:cNvPr>
            <p:cNvSpPr/>
            <p:nvPr/>
          </p:nvSpPr>
          <p:spPr>
            <a:xfrm>
              <a:off x="419100" y="3853459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6CFAB68B-5B8B-4D37-9717-993140AD2499}"/>
                </a:ext>
              </a:extLst>
            </p:cNvPr>
            <p:cNvSpPr/>
            <p:nvPr/>
          </p:nvSpPr>
          <p:spPr>
            <a:xfrm>
              <a:off x="600075" y="4028528"/>
              <a:ext cx="67564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记录账单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4" name="Shape 51">
              <a:extLst>
                <a:ext uri="{FF2B5EF4-FFF2-40B4-BE49-F238E27FC236}">
                  <a16:creationId xmlns:a16="http://schemas.microsoft.com/office/drawing/2014/main" id="{BEFD4771-D4B0-400C-983A-B1D6055CC313}"/>
                </a:ext>
              </a:extLst>
            </p:cNvPr>
            <p:cNvSpPr/>
            <p:nvPr/>
          </p:nvSpPr>
          <p:spPr>
            <a:xfrm>
              <a:off x="2964752" y="3853459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0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96887F7B-7A63-4A77-B16A-D7C74EFAD7C0}"/>
                </a:ext>
              </a:extLst>
            </p:cNvPr>
            <p:cNvSpPr/>
            <p:nvPr/>
          </p:nvSpPr>
          <p:spPr>
            <a:xfrm>
              <a:off x="3079056" y="3948508"/>
              <a:ext cx="84455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生成账单图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38932C0B-5ACA-45D9-9728-961EA851B26B}"/>
                </a:ext>
              </a:extLst>
            </p:cNvPr>
            <p:cNvSpPr/>
            <p:nvPr/>
          </p:nvSpPr>
          <p:spPr>
            <a:xfrm>
              <a:off x="3326706" y="4119958"/>
              <a:ext cx="16891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表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Shape 54">
              <a:extLst>
                <a:ext uri="{FF2B5EF4-FFF2-40B4-BE49-F238E27FC236}">
                  <a16:creationId xmlns:a16="http://schemas.microsoft.com/office/drawing/2014/main" id="{1415957C-EFE7-471B-B335-C016AB2E2BF6}"/>
                </a:ext>
              </a:extLst>
            </p:cNvPr>
            <p:cNvSpPr/>
            <p:nvPr/>
          </p:nvSpPr>
          <p:spPr>
            <a:xfrm>
              <a:off x="2071586" y="2899766"/>
              <a:ext cx="102" cy="990600"/>
            </a:xfrm>
            <a:custGeom>
              <a:avLst/>
              <a:gdLst/>
              <a:ahLst/>
              <a:cxnLst/>
              <a:rect l="0" t="0" r="0" b="0"/>
              <a:pathLst>
                <a:path w="102" h="990600">
                  <a:moveTo>
                    <a:pt x="102" y="0"/>
                  </a:moveTo>
                  <a:lnTo>
                    <a:pt x="102" y="495300"/>
                  </a:lnTo>
                  <a:lnTo>
                    <a:pt x="0" y="990600"/>
                  </a:lnTo>
                </a:path>
              </a:pathLst>
            </a:custGeom>
            <a:ln w="9525" cap="flat">
              <a:bevel/>
            </a:ln>
          </p:spPr>
          <p:style>
            <a:lnRef idx="1">
              <a:srgbClr val="6D6D6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1115">
              <a:extLst>
                <a:ext uri="{FF2B5EF4-FFF2-40B4-BE49-F238E27FC236}">
                  <a16:creationId xmlns:a16="http://schemas.microsoft.com/office/drawing/2014/main" id="{492375AE-3B76-4F7D-B20D-1B8F7A892538}"/>
                </a:ext>
              </a:extLst>
            </p:cNvPr>
            <p:cNvSpPr/>
            <p:nvPr/>
          </p:nvSpPr>
          <p:spPr>
            <a:xfrm>
              <a:off x="1652588" y="3890366"/>
              <a:ext cx="838200" cy="485775"/>
            </a:xfrm>
            <a:custGeom>
              <a:avLst/>
              <a:gdLst/>
              <a:ahLst/>
              <a:cxnLst/>
              <a:rect l="0" t="0" r="0" b="0"/>
              <a:pathLst>
                <a:path w="838200" h="485775">
                  <a:moveTo>
                    <a:pt x="0" y="0"/>
                  </a:moveTo>
                  <a:lnTo>
                    <a:pt x="838200" y="0"/>
                  </a:lnTo>
                  <a:lnTo>
                    <a:pt x="838200" y="485775"/>
                  </a:lnTo>
                  <a:lnTo>
                    <a:pt x="0" y="485775"/>
                  </a:lnTo>
                  <a:lnTo>
                    <a:pt x="0" y="0"/>
                  </a:lnTo>
                </a:path>
              </a:pathLst>
            </a:custGeom>
            <a:ln w="9525" cap="flat">
              <a:bevel/>
            </a:ln>
          </p:spPr>
          <p:style>
            <a:lnRef idx="1">
              <a:srgbClr val="000000"/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7C5398FB-4247-4BD7-ABD3-2F55C3A99311}"/>
                </a:ext>
              </a:extLst>
            </p:cNvPr>
            <p:cNvSpPr/>
            <p:nvPr/>
          </p:nvSpPr>
          <p:spPr>
            <a:xfrm>
              <a:off x="1766888" y="3985417"/>
              <a:ext cx="84455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生成账单列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A918F320-F21F-4C5D-8091-3701AE437179}"/>
                </a:ext>
              </a:extLst>
            </p:cNvPr>
            <p:cNvSpPr/>
            <p:nvPr/>
          </p:nvSpPr>
          <p:spPr>
            <a:xfrm>
              <a:off x="2014538" y="4156867"/>
              <a:ext cx="168910" cy="16891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000" kern="100">
                  <a:solidFill>
                    <a:srgbClr val="30303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表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0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274B48F5-3523-4AA0-AE58-B432FC164CDD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7471DF-7EAC-4670-9289-2E63E92B0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D6FD74-0E2B-49DD-9CB4-1A38AEC92C87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状态图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Picture 1824">
            <a:extLst>
              <a:ext uri="{FF2B5EF4-FFF2-40B4-BE49-F238E27FC236}">
                <a16:creationId xmlns:a16="http://schemas.microsoft.com/office/drawing/2014/main" id="{F30CC1EF-5C22-433C-8895-CDDC174139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5659" y="87933"/>
            <a:ext cx="4968552" cy="69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1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39">
            <a:extLst>
              <a:ext uri="{FF2B5EF4-FFF2-40B4-BE49-F238E27FC236}">
                <a16:creationId xmlns:a16="http://schemas.microsoft.com/office/drawing/2014/main" id="{76A1BB25-C924-4D3B-B019-6C38ED4A73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6827" y="2356185"/>
            <a:ext cx="9865096" cy="252028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8425224-809C-42E0-B97C-978608AAEF6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34A5A78-3E7B-4CCC-B01A-47FC1113EBB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CAB542-BD70-4C3B-9AC0-71CA44516B29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数据流图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E3653A-87E0-401E-BCD1-2063A19EA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98250"/>
            <a:ext cx="2592288" cy="561036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加载界面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4CC349-6246-4395-AD3B-5553EC02F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38" y="598249"/>
            <a:ext cx="2592289" cy="56103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70802" y="6302107"/>
            <a:ext cx="198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账号密码登录界面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05839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手机号登录界面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8649BD0-671A-46F8-9C26-B32120DA0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75" y="598248"/>
            <a:ext cx="2592289" cy="561036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8481D19-3A27-4450-9544-CF2FA3821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1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076151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手机号注册界面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680181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设置密码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忘记密码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A24DF-9924-4DF3-9753-A0FB5D1B2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38924"/>
            <a:ext cx="2619700" cy="5669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70DA85-FBF4-4996-BF8D-938089D3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5" y="542565"/>
            <a:ext cx="2619701" cy="56696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A66C95-C8D4-45EF-BB5E-64BECEDD68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03" y="538923"/>
            <a:ext cx="2619701" cy="56696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E42909-775C-4F2A-BB1B-ACA999B0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B232D3D-C2A5-4707-9E38-1B2664A23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269135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记账支出界面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379184" y="630710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记账收入界面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点击记账按钮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042AC-4443-42A9-B15D-F515D430D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0" y="551511"/>
            <a:ext cx="2619702" cy="56696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49108-838A-4949-9F81-1742B39B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3" y="566354"/>
            <a:ext cx="2619703" cy="56696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E998FB-A418-4AEB-912A-0E0998B7C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767" y="553372"/>
            <a:ext cx="2630375" cy="566783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26060AA-459A-4F34-97AA-46F3E1CC9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7109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支出图表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435790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个人信息界面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修改密码界面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608EE0-F45A-42A4-AE0E-238644CCA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1" y="585926"/>
            <a:ext cx="2619703" cy="5669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939226-FCC4-4D79-A59A-785DC060F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6" y="560532"/>
            <a:ext cx="2643169" cy="57204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619873-2AC4-466D-9000-887A105998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27" y="553419"/>
            <a:ext cx="2643170" cy="57204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CEEFA8E-5B2F-4511-93B6-C6C9B43B9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6" y="2896245"/>
            <a:ext cx="1813717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42D303-5C8A-421F-BCCB-14C077DA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0" y="1069142"/>
            <a:ext cx="12513569" cy="59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5E07A3-3370-4032-B7C0-0FE1579F5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968"/>
              </p:ext>
            </p:extLst>
          </p:nvPr>
        </p:nvGraphicFramePr>
        <p:xfrm>
          <a:off x="800803" y="1456085"/>
          <a:ext cx="11390366" cy="342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r:id="rId3" imgW="9921453" imgH="2986836" progId="Excel.Sheet.12">
                  <p:embed/>
                </p:oleObj>
              </mc:Choice>
              <mc:Fallback>
                <p:oleObj name="Worksheet" r:id="rId3" imgW="9921453" imgH="29868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803" y="1456085"/>
                        <a:ext cx="11390366" cy="342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6879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0.1.1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2020-11-16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5629" y="1884548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75629" y="2833291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75629" y="3764026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75629" y="4686440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0363" y="2050551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需方：杨枨老师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0363" y="3033597"/>
            <a:ext cx="488047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投资方：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0363" y="4851085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开发方：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332620" y="3939340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用户：杨枨老师、邢海粟、赵宇阳、廖安琪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B0074131-07F0-45B9-B289-B8BA999F2BCB}"/>
              </a:ext>
            </a:extLst>
          </p:cNvPr>
          <p:cNvSpPr/>
          <p:nvPr/>
        </p:nvSpPr>
        <p:spPr>
          <a:xfrm>
            <a:off x="4798321" y="5613717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743DF7C-5FFF-4711-8C45-9A8151D97144}"/>
              </a:ext>
            </a:extLst>
          </p:cNvPr>
          <p:cNvSpPr txBox="1"/>
          <p:nvPr/>
        </p:nvSpPr>
        <p:spPr>
          <a:xfrm>
            <a:off x="5330363" y="5776565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支持机构：浙大城市学院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03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4629175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1399070" y="46991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2627542" y="3114464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9686691" y="3190866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8208417" y="4750321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4794239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4563407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5025071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8445599" y="506851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B61BE4-4CED-47B8-8150-5FC33693D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99" y="759681"/>
            <a:ext cx="5616624" cy="63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606</Words>
  <Application>Microsoft Office PowerPoint</Application>
  <PresentationFormat>自定义</PresentationFormat>
  <Paragraphs>139</Paragraphs>
  <Slides>26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2020-11-17T02:32:20Z</dcterms:modified>
</cp:coreProperties>
</file>