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196" r:id="rId11"/>
    <p:sldId id="3215" r:id="rId12"/>
    <p:sldId id="3216" r:id="rId13"/>
    <p:sldId id="3217" r:id="rId14"/>
    <p:sldId id="3218" r:id="rId15"/>
    <p:sldId id="3219" r:id="rId16"/>
    <p:sldId id="3206" r:id="rId17"/>
    <p:sldId id="3150" r:id="rId18"/>
    <p:sldId id="3207" r:id="rId19"/>
    <p:sldId id="3195" r:id="rId20"/>
    <p:sldId id="3204" r:id="rId21"/>
    <p:sldId id="3205" r:id="rId22"/>
    <p:sldId id="3146" r:id="rId23"/>
    <p:sldId id="319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1" d="100"/>
          <a:sy n="81" d="100"/>
        </p:scale>
        <p:origin x="58" y="77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9653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3653A-87E0-401E-BCD1-2063A19EA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98250"/>
            <a:ext cx="2592288" cy="561036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加载界面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4CC349-6246-4395-AD3B-5553EC02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8" y="598249"/>
            <a:ext cx="2592289" cy="56103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70802" y="6302107"/>
            <a:ext cx="198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账号密码登录界面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05839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649BD0-671A-46F8-9C26-B32120DA0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5" y="598248"/>
            <a:ext cx="2592289" cy="5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076151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手机号注册界面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680181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设置密码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A24DF-9924-4DF3-9753-A0FB5D1B2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38924"/>
            <a:ext cx="2619700" cy="5669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DA85-FBF4-4996-BF8D-938089D3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542565"/>
            <a:ext cx="2619701" cy="5669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A66C95-C8D4-45EF-BB5E-64BECEDD6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3" y="538923"/>
            <a:ext cx="2619701" cy="56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269135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记账支出界面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379184" y="63071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记账收入界面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点击记账按钮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042AC-4443-42A9-B15D-F515D430D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0" y="551511"/>
            <a:ext cx="2619702" cy="5669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49108-838A-4949-9F81-1742B39B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3" y="566354"/>
            <a:ext cx="2619703" cy="5669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E998FB-A418-4AEB-912A-0E0998B7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67" y="553372"/>
            <a:ext cx="2630375" cy="5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7109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435790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个人信息界面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修改密码界面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08EE0-F45A-42A4-AE0E-238644CC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585926"/>
            <a:ext cx="2619703" cy="5669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39226-FCC4-4D79-A59A-785DC060F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6" y="560532"/>
            <a:ext cx="2643169" cy="5720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619873-2AC4-466D-9000-887A10599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7" y="553419"/>
            <a:ext cx="2643170" cy="57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2078844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7858" y="31959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435097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54680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235537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手动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自动记录账单，节约懒人时间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88" y="3378243"/>
            <a:ext cx="48804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详细账单展示，年月周收支尽在掌握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990" y="565060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时间识别、类别识别、导出表格等拓展功能正在路上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277247" y="452629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清洁界面，追求少广告、功能完整的用户体验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4794239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4563407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5025071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8445599" y="50685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自定义</PresentationFormat>
  <Paragraphs>122</Paragraphs>
  <Slides>23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2020-11-16T12:43:39Z</dcterms:modified>
</cp:coreProperties>
</file>