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8" r:id="rId9"/>
    <p:sldId id="3213" r:id="rId10"/>
    <p:sldId id="3214" r:id="rId11"/>
    <p:sldId id="3196" r:id="rId12"/>
    <p:sldId id="3217" r:id="rId13"/>
    <p:sldId id="3206" r:id="rId14"/>
    <p:sldId id="3150" r:id="rId15"/>
    <p:sldId id="3219" r:id="rId16"/>
    <p:sldId id="3207" r:id="rId17"/>
    <p:sldId id="3195" r:id="rId18"/>
    <p:sldId id="3204" r:id="rId19"/>
    <p:sldId id="3205" r:id="rId20"/>
    <p:sldId id="3146" r:id="rId21"/>
    <p:sldId id="3197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E3FAE5-8037-46EB-B815-A70D4A09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1" y="729212"/>
            <a:ext cx="6529927" cy="5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0C28A-D7CB-4758-9369-90FBC405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221844"/>
            <a:ext cx="12385110" cy="56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59177-9D86-4BF5-AA7B-048DAD6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1528093"/>
            <a:ext cx="1114122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5628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2020-11-17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1878291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8697" y="281484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90214" y="375140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90214" y="4687962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034984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727" y="2997174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4948" y="4870513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47205" y="3926719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用户：杨枨老师、邢海粟、廖安琪、赵宇阳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7D5D8771-83F1-47F0-9ACB-519AC476E4D1}"/>
              </a:ext>
            </a:extLst>
          </p:cNvPr>
          <p:cNvSpPr/>
          <p:nvPr/>
        </p:nvSpPr>
        <p:spPr>
          <a:xfrm>
            <a:off x="4778697" y="5624519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C17D414-ED2E-4690-9B7A-98ADCEC6DB26}"/>
              </a:ext>
            </a:extLst>
          </p:cNvPr>
          <p:cNvSpPr txBox="1"/>
          <p:nvPr/>
        </p:nvSpPr>
        <p:spPr>
          <a:xfrm>
            <a:off x="5344948" y="580707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52" y="1337620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2516324" y="277778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300177" y="5319829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</a:t>
            </a:r>
            <a:r>
              <a:rPr lang="en-US" altLang="zh-CN" dirty="0"/>
              <a:t>*</a:t>
            </a:r>
            <a:r>
              <a:rPr lang="zh-CN" altLang="en-US" dirty="0"/>
              <a:t>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1528649" y="373511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6157116" y="376597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4678842" y="532542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</a:t>
            </a:r>
            <a:r>
              <a:rPr lang="en-US" altLang="zh-CN" dirty="0"/>
              <a:t>*</a:t>
            </a:r>
            <a:r>
              <a:rPr lang="zh-CN" altLang="en-US" dirty="0"/>
              <a:t>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2681388" y="3212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2450556" y="36017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2912220" y="40052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4916024" y="564361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F8AE-3DBF-4E5C-8C4F-F5620FFDFE55}"/>
              </a:ext>
            </a:extLst>
          </p:cNvPr>
          <p:cNvSpPr txBox="1"/>
          <p:nvPr/>
        </p:nvSpPr>
        <p:spPr>
          <a:xfrm>
            <a:off x="5090326" y="60023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E953F-AA36-4D20-BDB6-26A3FCFA0481}"/>
              </a:ext>
            </a:extLst>
          </p:cNvPr>
          <p:cNvSpPr txBox="1"/>
          <p:nvPr/>
        </p:nvSpPr>
        <p:spPr>
          <a:xfrm>
            <a:off x="4974910" y="63717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收入支出类别分大小类</a:t>
            </a: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069193C5-DC4D-45F0-92FC-E38E2C6E06DF}"/>
              </a:ext>
            </a:extLst>
          </p:cNvPr>
          <p:cNvGrpSpPr/>
          <p:nvPr/>
        </p:nvGrpSpPr>
        <p:grpSpPr>
          <a:xfrm>
            <a:off x="8647709" y="127767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ADB9C321-3770-4101-A49B-3FACD1554B38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Can 35">
              <a:extLst>
                <a:ext uri="{FF2B5EF4-FFF2-40B4-BE49-F238E27FC236}">
                  <a16:creationId xmlns:a16="http://schemas.microsoft.com/office/drawing/2014/main" id="{B33982F0-C75C-4BA7-A016-B89862E85937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F1ECEA8-B96E-46C8-A534-7CD8A005C834}"/>
              </a:ext>
            </a:extLst>
          </p:cNvPr>
          <p:cNvSpPr txBox="1"/>
          <p:nvPr/>
        </p:nvSpPr>
        <p:spPr>
          <a:xfrm>
            <a:off x="7169435" y="2837130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</a:t>
            </a:r>
            <a:r>
              <a:rPr lang="en-US" altLang="zh-CN" dirty="0"/>
              <a:t>*</a:t>
            </a:r>
            <a:r>
              <a:rPr lang="zh-CN" altLang="en-US" dirty="0"/>
              <a:t>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4AD376-32F9-411E-A083-B83FB39C9519}"/>
              </a:ext>
            </a:extLst>
          </p:cNvPr>
          <p:cNvSpPr txBox="1"/>
          <p:nvPr/>
        </p:nvSpPr>
        <p:spPr>
          <a:xfrm>
            <a:off x="7406617" y="315532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664817-A319-4E47-89C1-2C4D033D3692}"/>
              </a:ext>
            </a:extLst>
          </p:cNvPr>
          <p:cNvSpPr txBox="1"/>
          <p:nvPr/>
        </p:nvSpPr>
        <p:spPr>
          <a:xfrm>
            <a:off x="7927169" y="3524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返回动画流畅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C4E0CC-97EA-4B03-88E2-EE4EE017DE65}"/>
              </a:ext>
            </a:extLst>
          </p:cNvPr>
          <p:cNvSpPr txBox="1"/>
          <p:nvPr/>
        </p:nvSpPr>
        <p:spPr>
          <a:xfrm>
            <a:off x="7927169" y="3894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主题颜色更换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7DF805-2E53-4187-B57C-39CF3E03E88D}"/>
              </a:ext>
            </a:extLst>
          </p:cNvPr>
          <p:cNvSpPr txBox="1"/>
          <p:nvPr/>
        </p:nvSpPr>
        <p:spPr>
          <a:xfrm>
            <a:off x="692691" y="56903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加载界面太单调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14445D-BEB0-4985-9624-74FE144593D0}"/>
              </a:ext>
            </a:extLst>
          </p:cNvPr>
          <p:cNvSpPr txBox="1"/>
          <p:nvPr/>
        </p:nvSpPr>
        <p:spPr>
          <a:xfrm>
            <a:off x="461858" y="60608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7EB41575-BA1E-4AF4-B089-CAEDAEAE1E8C}"/>
              </a:ext>
            </a:extLst>
          </p:cNvPr>
          <p:cNvGrpSpPr/>
          <p:nvPr/>
        </p:nvGrpSpPr>
        <p:grpSpPr>
          <a:xfrm>
            <a:off x="10346753" y="361632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33" name="Isosceles Triangle 34">
              <a:extLst>
                <a:ext uri="{FF2B5EF4-FFF2-40B4-BE49-F238E27FC236}">
                  <a16:creationId xmlns:a16="http://schemas.microsoft.com/office/drawing/2014/main" id="{B3C6B5CB-D2B6-4234-96FC-909764A73D2B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Can 35">
              <a:extLst>
                <a:ext uri="{FF2B5EF4-FFF2-40B4-BE49-F238E27FC236}">
                  <a16:creationId xmlns:a16="http://schemas.microsoft.com/office/drawing/2014/main" id="{382655DB-1B59-4EA6-BFE8-96CC64737BCD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DB26879-56E9-48AD-A736-D84CA3DF1E80}"/>
              </a:ext>
            </a:extLst>
          </p:cNvPr>
          <p:cNvSpPr txBox="1"/>
          <p:nvPr/>
        </p:nvSpPr>
        <p:spPr>
          <a:xfrm>
            <a:off x="9412996" y="5274287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管理员：杨</a:t>
            </a:r>
            <a:r>
              <a:rPr lang="en-US" altLang="zh-CN"/>
              <a:t>*</a:t>
            </a:r>
            <a:r>
              <a:rPr lang="zh-CN" altLang="en-US"/>
              <a:t>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EA24F33-4D93-4E9C-99AF-79623C739F1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BA1541-8FA4-4F63-AE02-E26F5D84F59D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1832A-D40D-4EA8-8B29-088C16793E77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83008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功能需求和非功能需求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88800-9534-4A3B-8BE5-E6DC0A5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1888133"/>
            <a:ext cx="5276088" cy="4162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39426F-6855-4D80-91F4-44A2DBB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3869333"/>
            <a:ext cx="5276088" cy="2180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998210-0190-46F2-B58C-4CF22D0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65" y="2084729"/>
            <a:ext cx="5276088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自定义</PresentationFormat>
  <Paragraphs>118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2020-11-20T11:55:17Z</dcterms:modified>
</cp:coreProperties>
</file>