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6"/>
  </p:notesMasterIdLst>
  <p:handoutMasterIdLst>
    <p:handoutMasterId r:id="rId37"/>
  </p:handoutMasterIdLst>
  <p:sldIdLst>
    <p:sldId id="3191" r:id="rId2"/>
    <p:sldId id="3186" r:id="rId3"/>
    <p:sldId id="3192" r:id="rId4"/>
    <p:sldId id="3133" r:id="rId5"/>
    <p:sldId id="3193" r:id="rId6"/>
    <p:sldId id="3220" r:id="rId7"/>
    <p:sldId id="3227" r:id="rId8"/>
    <p:sldId id="3228" r:id="rId9"/>
    <p:sldId id="3229" r:id="rId10"/>
    <p:sldId id="3213" r:id="rId11"/>
    <p:sldId id="3221" r:id="rId12"/>
    <p:sldId id="3222" r:id="rId13"/>
    <p:sldId id="3230" r:id="rId14"/>
    <p:sldId id="3196" r:id="rId15"/>
    <p:sldId id="3233" r:id="rId16"/>
    <p:sldId id="3234" r:id="rId17"/>
    <p:sldId id="3217" r:id="rId18"/>
    <p:sldId id="3223" r:id="rId19"/>
    <p:sldId id="3214" r:id="rId20"/>
    <p:sldId id="3224" r:id="rId21"/>
    <p:sldId id="3231" r:id="rId22"/>
    <p:sldId id="3225" r:id="rId23"/>
    <p:sldId id="3232" r:id="rId24"/>
    <p:sldId id="3206" r:id="rId25"/>
    <p:sldId id="3150" r:id="rId26"/>
    <p:sldId id="3219" r:id="rId27"/>
    <p:sldId id="3235" r:id="rId28"/>
    <p:sldId id="3207" r:id="rId29"/>
    <p:sldId id="3195" r:id="rId30"/>
    <p:sldId id="3204" r:id="rId31"/>
    <p:sldId id="3226" r:id="rId32"/>
    <p:sldId id="3205" r:id="rId33"/>
    <p:sldId id="3146" r:id="rId34"/>
    <p:sldId id="3197" r:id="rId35"/>
  </p:sldIdLst>
  <p:sldSz cx="12858750" cy="7232650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463620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设计说明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0.2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4" name="Picture 3278">
            <a:extLst>
              <a:ext uri="{FF2B5EF4-FFF2-40B4-BE49-F238E27FC236}">
                <a16:creationId xmlns:a16="http://schemas.microsoft.com/office/drawing/2014/main" id="{EFF395B2-F6FA-4414-8C4A-2D254735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4" y="1744117"/>
            <a:ext cx="1201486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C77C54-BBA6-4BC5-BF29-F13D7900A479}"/>
              </a:ext>
            </a:extLst>
          </p:cNvPr>
          <p:cNvSpPr txBox="1"/>
          <p:nvPr/>
        </p:nvSpPr>
        <p:spPr>
          <a:xfrm>
            <a:off x="5205239" y="6064597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带编号的层次图（</a:t>
            </a:r>
            <a:r>
              <a:rPr lang="en-US" altLang="zh-CN" dirty="0"/>
              <a:t>H</a:t>
            </a:r>
            <a:r>
              <a:rPr lang="zh-CN" altLang="en-US" dirty="0"/>
              <a:t>图）</a:t>
            </a:r>
          </a:p>
        </p:txBody>
      </p:sp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FD9DE5C-8165-4A3D-AF33-70FC2E3A62A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31112F-4EB6-480E-AABA-3EE44B49F0A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F32573-E630-417A-AC41-093A9EADFFC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A2A12438-7885-492B-8655-223015C38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27" y="952029"/>
            <a:ext cx="4248472" cy="587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4">
            <a:extLst>
              <a:ext uri="{FF2B5EF4-FFF2-40B4-BE49-F238E27FC236}">
                <a16:creationId xmlns:a16="http://schemas.microsoft.com/office/drawing/2014/main" id="{199FF6CB-036F-4962-A55B-1DF0B17E9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39" y="952030"/>
            <a:ext cx="4248471" cy="587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8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7AD2163-BA77-45C6-B839-9047D4CDDB8C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8991F9A-F7FC-482F-A1E4-5452C656C25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61AE53-C724-4558-8475-88DD8F9986A4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A25F3F6F-19A0-42DE-8925-84959609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19" y="1080531"/>
            <a:ext cx="4104456" cy="56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7">
            <a:extLst>
              <a:ext uri="{FF2B5EF4-FFF2-40B4-BE49-F238E27FC236}">
                <a16:creationId xmlns:a16="http://schemas.microsoft.com/office/drawing/2014/main" id="{57A757B0-89EE-4880-8B88-40BB58CDB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31" y="1076984"/>
            <a:ext cx="4104456" cy="56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9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6352AC0-1457-4514-AEBC-D28397D10EC0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8D2139-7769-498E-95DE-A2731C7A3DEF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17786A-ABB4-4E18-834A-B37BD12380F9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5" name="图片 9">
            <a:extLst>
              <a:ext uri="{FF2B5EF4-FFF2-40B4-BE49-F238E27FC236}">
                <a16:creationId xmlns:a16="http://schemas.microsoft.com/office/drawing/2014/main" id="{43F9EFFF-B0F5-473A-9A01-A35C8E2D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35" y="952029"/>
            <a:ext cx="4257045" cy="58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3">
            <a:extLst>
              <a:ext uri="{FF2B5EF4-FFF2-40B4-BE49-F238E27FC236}">
                <a16:creationId xmlns:a16="http://schemas.microsoft.com/office/drawing/2014/main" id="{E5FAF2AA-9678-47F6-A0DA-E27ED5B4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63" y="952029"/>
            <a:ext cx="4257045" cy="58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681601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Detailed Design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详细设计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7780C40-D482-42B6-838A-C0235E5234ED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778D71-ABA5-4867-9DB2-789E12F2BBA2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1D219-8E47-4662-AE6A-157279F3DF3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盒图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D7E67E-456C-439C-95BB-BF8DC4EF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9" y="1528093"/>
            <a:ext cx="5545898" cy="47848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A4747D-5CCD-4D65-93F0-3DC8A10F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722" y="2978117"/>
            <a:ext cx="6812479" cy="37666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B8CD626-8853-4BA6-83CF-F6190DB362F5}"/>
              </a:ext>
            </a:extLst>
          </p:cNvPr>
          <p:cNvSpPr txBox="1"/>
          <p:nvPr/>
        </p:nvSpPr>
        <p:spPr>
          <a:xfrm>
            <a:off x="2324919" y="63129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注册模块盒图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710C8-5C8C-4D03-82E3-0B30BF2CA61A}"/>
              </a:ext>
            </a:extLst>
          </p:cNvPr>
          <p:cNvSpPr txBox="1"/>
          <p:nvPr/>
        </p:nvSpPr>
        <p:spPr>
          <a:xfrm>
            <a:off x="8301583" y="673487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个人信息模块盒图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1C93A0-22C4-4A70-AC27-540D436A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281" y="145413"/>
            <a:ext cx="3257550" cy="24098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EAA1DF4-4792-461A-B6AA-D7E73ECE7A33}"/>
              </a:ext>
            </a:extLst>
          </p:cNvPr>
          <p:cNvSpPr txBox="1"/>
          <p:nvPr/>
        </p:nvSpPr>
        <p:spPr>
          <a:xfrm>
            <a:off x="8023048" y="25422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查看图表模块盒图</a:t>
            </a:r>
          </a:p>
        </p:txBody>
      </p:sp>
    </p:spTree>
    <p:extLst>
      <p:ext uri="{BB962C8B-B14F-4D97-AF65-F5344CB8AC3E}">
        <p14:creationId xmlns:p14="http://schemas.microsoft.com/office/powerpoint/2010/main" val="131948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991F10B-5D52-4B0A-8435-54F51C4EDB6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31A9796-AA85-4FB3-9E53-0A0EA3D2B58A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5D581C-BA6B-40FB-A6B7-D2C5483AB0A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 err="1">
                <a:latin typeface="+mn-ea"/>
                <a:cs typeface="+mn-ea"/>
                <a:sym typeface="Arial" panose="020B0604020202020204" pitchFamily="34" charset="0"/>
              </a:rPr>
              <a:t>jackson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C7617E-CFBD-48DF-95A4-5D276924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3" y="1528093"/>
            <a:ext cx="4304300" cy="46325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FC16A-3457-4675-9842-7479144FE12D}"/>
              </a:ext>
            </a:extLst>
          </p:cNvPr>
          <p:cNvSpPr txBox="1"/>
          <p:nvPr/>
        </p:nvSpPr>
        <p:spPr>
          <a:xfrm>
            <a:off x="2396927" y="616060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登陆注册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93ECC6-02E6-4668-904B-411B7F623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43" y="1535727"/>
            <a:ext cx="5840117" cy="41611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3E3E9F-53EE-4374-9123-397046BD75E6}"/>
              </a:ext>
            </a:extLst>
          </p:cNvPr>
          <p:cNvSpPr txBox="1"/>
          <p:nvPr/>
        </p:nvSpPr>
        <p:spPr>
          <a:xfrm>
            <a:off x="8700975" y="597594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356916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界面设计（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557167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管理员主界面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221463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管理员添加用户界面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173791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管理员查看用户界面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34BC2D-A870-4F65-A389-5C1A3ACB8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511040"/>
            <a:ext cx="2619701" cy="56696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FE6B1C-CA70-48F0-8556-7D940A5E2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1" y="525544"/>
            <a:ext cx="2619702" cy="56696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B229B0-D6CF-4853-903A-93596D5D16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62" y="525544"/>
            <a:ext cx="2619702" cy="56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界面设计（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210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选择支出类别界面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图片选择界面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747776" y="629672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登录界面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1AFC4-FF94-4F7E-8408-1A03183D0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40" y="511040"/>
            <a:ext cx="2616782" cy="5669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260ADA-DA42-4D27-A4B1-B509B9A80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09" y="534776"/>
            <a:ext cx="2619703" cy="56696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A754BD-ED82-4F39-B044-2F9A6D8B11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999" y="528896"/>
            <a:ext cx="2619703" cy="56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Rectangle 101">
            <a:extLst>
              <a:ext uri="{FF2B5EF4-FFF2-40B4-BE49-F238E27FC236}">
                <a16:creationId xmlns:a16="http://schemas.microsoft.com/office/drawing/2014/main" id="{8D3B6376-1184-4B03-8C9E-F88827E1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7" y="608900"/>
            <a:ext cx="133628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Group 629">
            <a:extLst>
              <a:ext uri="{FF2B5EF4-FFF2-40B4-BE49-F238E27FC236}">
                <a16:creationId xmlns:a16="http://schemas.microsoft.com/office/drawing/2014/main" id="{C9AD85D8-A0A1-48D1-A607-1FDE2ED8C674}"/>
              </a:ext>
            </a:extLst>
          </p:cNvPr>
          <p:cNvGrpSpPr>
            <a:grpSpLocks/>
          </p:cNvGrpSpPr>
          <p:nvPr/>
        </p:nvGrpSpPr>
        <p:grpSpPr bwMode="auto">
          <a:xfrm>
            <a:off x="2907693" y="327049"/>
            <a:ext cx="7050074" cy="6025580"/>
            <a:chOff x="0" y="0"/>
            <a:chExt cx="80914" cy="61885"/>
          </a:xfrm>
        </p:grpSpPr>
        <p:sp>
          <p:nvSpPr>
            <p:cNvPr id="6" name="Shape 6">
              <a:extLst>
                <a:ext uri="{FF2B5EF4-FFF2-40B4-BE49-F238E27FC236}">
                  <a16:creationId xmlns:a16="http://schemas.microsoft.com/office/drawing/2014/main" id="{C3B19B3A-5CA4-4DBE-AF2D-3836BC2F9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47037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702ED6B-8516-4D02-9DBB-B59ADBE9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3" y="49984"/>
              <a:ext cx="6757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收入类型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Shape 8">
              <a:extLst>
                <a:ext uri="{FF2B5EF4-FFF2-40B4-BE49-F238E27FC236}">
                  <a16:creationId xmlns:a16="http://schemas.microsoft.com/office/drawing/2014/main" id="{90D002C7-0604-4FD7-B143-AC83F4782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47037"/>
              <a:ext cx="10858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8151BF4-F66E-4F54-A8C4-77766813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" y="49984"/>
              <a:ext cx="6756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支出类型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Shape 10">
              <a:extLst>
                <a:ext uri="{FF2B5EF4-FFF2-40B4-BE49-F238E27FC236}">
                  <a16:creationId xmlns:a16="http://schemas.microsoft.com/office/drawing/2014/main" id="{186AAE47-8501-4D34-9D61-35044D2CE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28163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58D9DCC-C9C3-46C4-9B36-4D195BAB1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3" y="31111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收入账单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Shape 12">
              <a:extLst>
                <a:ext uri="{FF2B5EF4-FFF2-40B4-BE49-F238E27FC236}">
                  <a16:creationId xmlns:a16="http://schemas.microsoft.com/office/drawing/2014/main" id="{C60D8ACF-4AF5-44EB-A125-D8FA9E2AE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28163"/>
              <a:ext cx="10858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79662875-EE41-4AE8-B305-DE923C64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" y="31111"/>
              <a:ext cx="6756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支出账单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Shape 14">
              <a:extLst>
                <a:ext uri="{FF2B5EF4-FFF2-40B4-BE49-F238E27FC236}">
                  <a16:creationId xmlns:a16="http://schemas.microsoft.com/office/drawing/2014/main" id="{C57372F0-916F-4CBD-9F90-90B9CDA64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" y="9699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968577D9-70DB-4E40-A313-DABED021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" y="12646"/>
              <a:ext cx="3379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用户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Shape 16">
              <a:extLst>
                <a:ext uri="{FF2B5EF4-FFF2-40B4-BE49-F238E27FC236}">
                  <a16:creationId xmlns:a16="http://schemas.microsoft.com/office/drawing/2014/main" id="{604C78CB-36C9-448F-8B4A-86F4D229A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37600"/>
              <a:ext cx="10858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E325D0-AD5E-473B-8A2C-24773EEC9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93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属于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Shape 19">
              <a:extLst>
                <a:ext uri="{FF2B5EF4-FFF2-40B4-BE49-F238E27FC236}">
                  <a16:creationId xmlns:a16="http://schemas.microsoft.com/office/drawing/2014/main" id="{B810E436-7320-497A-B00F-FE9C0C434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37600"/>
              <a:ext cx="10859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D675725-E102-40E3-B6A0-F712439D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属于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Shape 22">
              <a:extLst>
                <a:ext uri="{FF2B5EF4-FFF2-40B4-BE49-F238E27FC236}">
                  <a16:creationId xmlns:a16="http://schemas.microsoft.com/office/drawing/2014/main" id="{6363023A-17A7-450E-8CD4-FBBFFB60A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18931"/>
              <a:ext cx="10858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06AE168D-9C40-49D4-BB42-0F23EB1C5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" y="21878"/>
              <a:ext cx="168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填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Shape 25">
              <a:extLst>
                <a:ext uri="{FF2B5EF4-FFF2-40B4-BE49-F238E27FC236}">
                  <a16:creationId xmlns:a16="http://schemas.microsoft.com/office/drawing/2014/main" id="{D74149D0-8616-4C7D-A5EB-2364AB4D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18931"/>
              <a:ext cx="10859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DC6471D4-ACAB-4BE1-A6F8-C99DF1E5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" y="21878"/>
              <a:ext cx="168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填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Shape 28">
              <a:extLst>
                <a:ext uri="{FF2B5EF4-FFF2-40B4-BE49-F238E27FC236}">
                  <a16:creationId xmlns:a16="http://schemas.microsoft.com/office/drawing/2014/main" id="{BCD0A881-A0A5-4D00-B552-2E239B4FA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2" y="16938"/>
              <a:ext cx="14288" cy="2000"/>
            </a:xfrm>
            <a:custGeom>
              <a:avLst/>
              <a:gdLst>
                <a:gd name="T0" fmla="*/ 1428750 w 1428750"/>
                <a:gd name="T1" fmla="*/ 0 h 200025"/>
                <a:gd name="T2" fmla="*/ 1428750 w 1428750"/>
                <a:gd name="T3" fmla="*/ 123825 h 200025"/>
                <a:gd name="T4" fmla="*/ 0 w 1428750"/>
                <a:gd name="T5" fmla="*/ 123825 h 200025"/>
                <a:gd name="T6" fmla="*/ 0 w 1428750"/>
                <a:gd name="T7" fmla="*/ 200025 h 200025"/>
                <a:gd name="T8" fmla="*/ 0 w 1428750"/>
                <a:gd name="T9" fmla="*/ 0 h 200025"/>
                <a:gd name="T10" fmla="*/ 1428750 w 1428750"/>
                <a:gd name="T11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428750" h="200025">
                  <a:moveTo>
                    <a:pt x="1428750" y="0"/>
                  </a:moveTo>
                  <a:lnTo>
                    <a:pt x="1428750" y="123825"/>
                  </a:lnTo>
                  <a:lnTo>
                    <a:pt x="0" y="123825"/>
                  </a:ln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Shape 29">
              <a:extLst>
                <a:ext uri="{FF2B5EF4-FFF2-40B4-BE49-F238E27FC236}">
                  <a16:creationId xmlns:a16="http://schemas.microsoft.com/office/drawing/2014/main" id="{7567A4E1-39CA-4841-BD0D-ECD14E3D4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" y="16938"/>
              <a:ext cx="13145" cy="2000"/>
            </a:xfrm>
            <a:custGeom>
              <a:avLst/>
              <a:gdLst>
                <a:gd name="T0" fmla="*/ 0 w 1314450"/>
                <a:gd name="T1" fmla="*/ 0 h 200025"/>
                <a:gd name="T2" fmla="*/ 0 w 1314450"/>
                <a:gd name="T3" fmla="*/ 123825 h 200025"/>
                <a:gd name="T4" fmla="*/ 1314450 w 1314450"/>
                <a:gd name="T5" fmla="*/ 123825 h 200025"/>
                <a:gd name="T6" fmla="*/ 1314450 w 1314450"/>
                <a:gd name="T7" fmla="*/ 200025 h 200025"/>
                <a:gd name="T8" fmla="*/ 0 w 1314450"/>
                <a:gd name="T9" fmla="*/ 0 h 200025"/>
                <a:gd name="T10" fmla="*/ 1314450 w 1314450"/>
                <a:gd name="T11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14450" h="200025">
                  <a:moveTo>
                    <a:pt x="0" y="0"/>
                  </a:moveTo>
                  <a:lnTo>
                    <a:pt x="0" y="123825"/>
                  </a:lnTo>
                  <a:lnTo>
                    <a:pt x="1314450" y="123825"/>
                  </a:lnTo>
                  <a:lnTo>
                    <a:pt x="131445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Shape 30">
              <a:extLst>
                <a:ext uri="{FF2B5EF4-FFF2-40B4-BE49-F238E27FC236}">
                  <a16:creationId xmlns:a16="http://schemas.microsoft.com/office/drawing/2014/main" id="{EC6FBA41-13C8-4F20-9518-D1991B018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26170"/>
              <a:ext cx="1" cy="2001"/>
            </a:xfrm>
            <a:custGeom>
              <a:avLst/>
              <a:gdLst>
                <a:gd name="T0" fmla="*/ 102 w 102"/>
                <a:gd name="T1" fmla="*/ 0 h 200025"/>
                <a:gd name="T2" fmla="*/ 0 w 102"/>
                <a:gd name="T3" fmla="*/ 200025 h 200025"/>
                <a:gd name="T4" fmla="*/ 0 w 102"/>
                <a:gd name="T5" fmla="*/ 0 h 200025"/>
                <a:gd name="T6" fmla="*/ 102 w 102"/>
                <a:gd name="T7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00025">
                  <a:moveTo>
                    <a:pt x="102" y="0"/>
                  </a:move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Shape 31">
              <a:extLst>
                <a:ext uri="{FF2B5EF4-FFF2-40B4-BE49-F238E27FC236}">
                  <a16:creationId xmlns:a16="http://schemas.microsoft.com/office/drawing/2014/main" id="{CDB0888D-6994-400C-ABCA-C085F9766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35402"/>
              <a:ext cx="1" cy="2191"/>
            </a:xfrm>
            <a:custGeom>
              <a:avLst/>
              <a:gdLst>
                <a:gd name="T0" fmla="*/ 102 w 102"/>
                <a:gd name="T1" fmla="*/ 0 h 219075"/>
                <a:gd name="T2" fmla="*/ 0 w 102"/>
                <a:gd name="T3" fmla="*/ 219075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0"/>
                  </a:moveTo>
                  <a:lnTo>
                    <a:pt x="0" y="21907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Shape 32">
              <a:extLst>
                <a:ext uri="{FF2B5EF4-FFF2-40B4-BE49-F238E27FC236}">
                  <a16:creationId xmlns:a16="http://schemas.microsoft.com/office/drawing/2014/main" id="{FB8C79CC-69EC-4330-93F5-2DF386FEB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44839"/>
              <a:ext cx="1" cy="2191"/>
            </a:xfrm>
            <a:custGeom>
              <a:avLst/>
              <a:gdLst>
                <a:gd name="T0" fmla="*/ 102 w 102"/>
                <a:gd name="T1" fmla="*/ 0 h 219075"/>
                <a:gd name="T2" fmla="*/ 0 w 102"/>
                <a:gd name="T3" fmla="*/ 219075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0"/>
                  </a:moveTo>
                  <a:lnTo>
                    <a:pt x="0" y="21907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Shape 33">
              <a:extLst>
                <a:ext uri="{FF2B5EF4-FFF2-40B4-BE49-F238E27FC236}">
                  <a16:creationId xmlns:a16="http://schemas.microsoft.com/office/drawing/2014/main" id="{9168941D-42D1-427A-8ADC-F590B1C89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44846"/>
              <a:ext cx="1" cy="2191"/>
            </a:xfrm>
            <a:custGeom>
              <a:avLst/>
              <a:gdLst>
                <a:gd name="T0" fmla="*/ 102 w 102"/>
                <a:gd name="T1" fmla="*/ 219075 h 219075"/>
                <a:gd name="T2" fmla="*/ 0 w 102"/>
                <a:gd name="T3" fmla="*/ 0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21907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Shape 34">
              <a:extLst>
                <a:ext uri="{FF2B5EF4-FFF2-40B4-BE49-F238E27FC236}">
                  <a16:creationId xmlns:a16="http://schemas.microsoft.com/office/drawing/2014/main" id="{51A1A5BD-CCB7-4212-90AE-2DE8F5E1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35410"/>
              <a:ext cx="1" cy="2190"/>
            </a:xfrm>
            <a:custGeom>
              <a:avLst/>
              <a:gdLst>
                <a:gd name="T0" fmla="*/ 102 w 102"/>
                <a:gd name="T1" fmla="*/ 219075 h 219075"/>
                <a:gd name="T2" fmla="*/ 0 w 102"/>
                <a:gd name="T3" fmla="*/ 0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21907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Shape 35">
              <a:extLst>
                <a:ext uri="{FF2B5EF4-FFF2-40B4-BE49-F238E27FC236}">
                  <a16:creationId xmlns:a16="http://schemas.microsoft.com/office/drawing/2014/main" id="{2981F97E-9C05-4A93-B2A2-A7A73EB2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26170"/>
              <a:ext cx="1" cy="2001"/>
            </a:xfrm>
            <a:custGeom>
              <a:avLst/>
              <a:gdLst>
                <a:gd name="T0" fmla="*/ 102 w 102"/>
                <a:gd name="T1" fmla="*/ 0 h 200025"/>
                <a:gd name="T2" fmla="*/ 0 w 102"/>
                <a:gd name="T3" fmla="*/ 200025 h 200025"/>
                <a:gd name="T4" fmla="*/ 0 w 102"/>
                <a:gd name="T5" fmla="*/ 0 h 200025"/>
                <a:gd name="T6" fmla="*/ 102 w 102"/>
                <a:gd name="T7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00025">
                  <a:moveTo>
                    <a:pt x="102" y="0"/>
                  </a:move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Shape 36">
              <a:extLst>
                <a:ext uri="{FF2B5EF4-FFF2-40B4-BE49-F238E27FC236}">
                  <a16:creationId xmlns:a16="http://schemas.microsoft.com/office/drawing/2014/main" id="{44E6B12D-F802-4CF1-821D-CF3423413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8">
              <a:extLst>
                <a:ext uri="{FF2B5EF4-FFF2-40B4-BE49-F238E27FC236}">
                  <a16:creationId xmlns:a16="http://schemas.microsoft.com/office/drawing/2014/main" id="{AF20A546-F6B4-429E-BCF2-999BDA8F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" y="2847"/>
              <a:ext cx="1407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Shape 39">
              <a:extLst>
                <a:ext uri="{FF2B5EF4-FFF2-40B4-BE49-F238E27FC236}">
                  <a16:creationId xmlns:a16="http://schemas.microsoft.com/office/drawing/2014/main" id="{EAACC8A5-3EB3-4321-815E-FCD3FBA8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445C08D4-0C60-46FA-AECC-8D79D66D9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4" y="2740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密码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Shape 42">
              <a:extLst>
                <a:ext uri="{FF2B5EF4-FFF2-40B4-BE49-F238E27FC236}">
                  <a16:creationId xmlns:a16="http://schemas.microsoft.com/office/drawing/2014/main" id="{4DCCBE8D-BD54-4827-AF4D-A064E3C70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3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44">
              <a:extLst>
                <a:ext uri="{FF2B5EF4-FFF2-40B4-BE49-F238E27FC236}">
                  <a16:creationId xmlns:a16="http://schemas.microsoft.com/office/drawing/2014/main" id="{2738391B-BDD2-4547-AA63-EBD7F4F0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" y="2740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昵称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Shape 45">
              <a:extLst>
                <a:ext uri="{FF2B5EF4-FFF2-40B4-BE49-F238E27FC236}">
                  <a16:creationId xmlns:a16="http://schemas.microsoft.com/office/drawing/2014/main" id="{632ADF6F-1267-4159-B1E6-1F5A64EF4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22780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47">
              <a:extLst>
                <a:ext uri="{FF2B5EF4-FFF2-40B4-BE49-F238E27FC236}">
                  <a16:creationId xmlns:a16="http://schemas.microsoft.com/office/drawing/2014/main" id="{8A557BFF-5784-4260-B1C7-C43DDA15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24362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Shape 48">
              <a:extLst>
                <a:ext uri="{FF2B5EF4-FFF2-40B4-BE49-F238E27FC236}">
                  <a16:creationId xmlns:a16="http://schemas.microsoft.com/office/drawing/2014/main" id="{5D589CAC-27C5-4487-BBF9-8BEBBAF8A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28163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">
              <a:extLst>
                <a:ext uri="{FF2B5EF4-FFF2-40B4-BE49-F238E27FC236}">
                  <a16:creationId xmlns:a16="http://schemas.microsoft.com/office/drawing/2014/main" id="{63DC8504-49C3-4E96-9D0A-8A0F16B3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29745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金额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Shape 51">
              <a:extLst>
                <a:ext uri="{FF2B5EF4-FFF2-40B4-BE49-F238E27FC236}">
                  <a16:creationId xmlns:a16="http://schemas.microsoft.com/office/drawing/2014/main" id="{0B941305-A018-4C45-8B7F-4C6BE20E9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33547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53">
              <a:extLst>
                <a:ext uri="{FF2B5EF4-FFF2-40B4-BE49-F238E27FC236}">
                  <a16:creationId xmlns:a16="http://schemas.microsoft.com/office/drawing/2014/main" id="{76672C7E-8D63-4E87-AD5A-0AC95497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35128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时间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Shape 54">
              <a:extLst>
                <a:ext uri="{FF2B5EF4-FFF2-40B4-BE49-F238E27FC236}">
                  <a16:creationId xmlns:a16="http://schemas.microsoft.com/office/drawing/2014/main" id="{A623EFB0-A5C2-4BAF-A62A-63452A392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" y="1739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201AEBF2-115C-4FA3-BB35-DD9D072EC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5" y="19085"/>
              <a:ext cx="1315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Shape 57">
              <a:extLst>
                <a:ext uri="{FF2B5EF4-FFF2-40B4-BE49-F238E27FC236}">
                  <a16:creationId xmlns:a16="http://schemas.microsoft.com/office/drawing/2014/main" id="{1DC6107F-358D-4165-9594-4DC051B8B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0" y="38966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7B18B39B-05F3-422A-9A62-9268688E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1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备注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Shape 60">
              <a:extLst>
                <a:ext uri="{FF2B5EF4-FFF2-40B4-BE49-F238E27FC236}">
                  <a16:creationId xmlns:a16="http://schemas.microsoft.com/office/drawing/2014/main" id="{49BA6CA4-BE61-4FDF-B0AD-7E47900C4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23655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1DD0121E-81DB-4431-A29F-D3CB375E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25237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Shape 63">
              <a:extLst>
                <a:ext uri="{FF2B5EF4-FFF2-40B4-BE49-F238E27FC236}">
                  <a16:creationId xmlns:a16="http://schemas.microsoft.com/office/drawing/2014/main" id="{8A5502FC-E955-498C-BA83-13E33A26F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29038"/>
              <a:ext cx="6762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33400025-A0E5-44B8-8BAA-CA98479D3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30620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金额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Shape 66">
              <a:extLst>
                <a:ext uri="{FF2B5EF4-FFF2-40B4-BE49-F238E27FC236}">
                  <a16:creationId xmlns:a16="http://schemas.microsoft.com/office/drawing/2014/main" id="{61D46BA6-821B-44DA-9A19-1AD98A64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34421"/>
              <a:ext cx="6762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68">
              <a:extLst>
                <a:ext uri="{FF2B5EF4-FFF2-40B4-BE49-F238E27FC236}">
                  <a16:creationId xmlns:a16="http://schemas.microsoft.com/office/drawing/2014/main" id="{77FCB4F5-E721-487A-AEFA-0D6671F9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36004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时间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Shape 69">
              <a:extLst>
                <a:ext uri="{FF2B5EF4-FFF2-40B4-BE49-F238E27FC236}">
                  <a16:creationId xmlns:a16="http://schemas.microsoft.com/office/drawing/2014/main" id="{4004F85D-4F39-4F5C-8157-CFEE5AA89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" y="18272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1">
              <a:extLst>
                <a:ext uri="{FF2B5EF4-FFF2-40B4-BE49-F238E27FC236}">
                  <a16:creationId xmlns:a16="http://schemas.microsoft.com/office/drawing/2014/main" id="{DE58412E-2339-4548-97AE-522FB4A6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" y="19961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Shape 72">
              <a:extLst>
                <a:ext uri="{FF2B5EF4-FFF2-40B4-BE49-F238E27FC236}">
                  <a16:creationId xmlns:a16="http://schemas.microsoft.com/office/drawing/2014/main" id="{83B8DF68-B93A-48F8-AF3F-24E6ED98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" y="39805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4">
              <a:extLst>
                <a:ext uri="{FF2B5EF4-FFF2-40B4-BE49-F238E27FC236}">
                  <a16:creationId xmlns:a16="http://schemas.microsoft.com/office/drawing/2014/main" id="{757E5E8D-F8BF-447F-A935-B913FD82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" y="4138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备注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Shape 75">
              <a:extLst>
                <a:ext uri="{FF2B5EF4-FFF2-40B4-BE49-F238E27FC236}">
                  <a16:creationId xmlns:a16="http://schemas.microsoft.com/office/drawing/2014/main" id="{AE3F4F52-8A2C-468D-9988-A36471258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" y="57377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77">
              <a:extLst>
                <a:ext uri="{FF2B5EF4-FFF2-40B4-BE49-F238E27FC236}">
                  <a16:creationId xmlns:a16="http://schemas.microsoft.com/office/drawing/2014/main" id="{90F034DC-842E-41CB-A526-B0196D71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" y="59065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Shape 78">
              <a:extLst>
                <a:ext uri="{FF2B5EF4-FFF2-40B4-BE49-F238E27FC236}">
                  <a16:creationId xmlns:a16="http://schemas.microsoft.com/office/drawing/2014/main" id="{66F94765-B82D-4D92-AE4F-D4FB98CB8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7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0">
              <a:extLst>
                <a:ext uri="{FF2B5EF4-FFF2-40B4-BE49-F238E27FC236}">
                  <a16:creationId xmlns:a16="http://schemas.microsoft.com/office/drawing/2014/main" id="{F6E40283-49BB-40F7-8133-7126F9FD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" y="59065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Shape 81">
              <a:extLst>
                <a:ext uri="{FF2B5EF4-FFF2-40B4-BE49-F238E27FC236}">
                  <a16:creationId xmlns:a16="http://schemas.microsoft.com/office/drawing/2014/main" id="{16F9D3F4-D1D5-49DC-ADBD-2DA047D92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2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C10FA7AD-5F0D-4B57-BB62-62F79723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" y="58959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类型名称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Shape 84">
              <a:extLst>
                <a:ext uri="{FF2B5EF4-FFF2-40B4-BE49-F238E27FC236}">
                  <a16:creationId xmlns:a16="http://schemas.microsoft.com/office/drawing/2014/main" id="{404FE4A6-5A81-4843-86C0-C4F374BA5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>
              <a:extLst>
                <a:ext uri="{FF2B5EF4-FFF2-40B4-BE49-F238E27FC236}">
                  <a16:creationId xmlns:a16="http://schemas.microsoft.com/office/drawing/2014/main" id="{30F30BE6-1EC5-4728-9CD0-287C33D5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7" y="58959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类型名称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Shape 87">
              <a:extLst>
                <a:ext uri="{FF2B5EF4-FFF2-40B4-BE49-F238E27FC236}">
                  <a16:creationId xmlns:a16="http://schemas.microsoft.com/office/drawing/2014/main" id="{294AA8C5-0C3F-4179-9826-E832158C5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8" y="21364"/>
              <a:ext cx="3910" cy="6762"/>
            </a:xfrm>
            <a:custGeom>
              <a:avLst/>
              <a:gdLst>
                <a:gd name="T0" fmla="*/ 0 w 391027"/>
                <a:gd name="T1" fmla="*/ 0 h 676128"/>
                <a:gd name="T2" fmla="*/ 391027 w 391027"/>
                <a:gd name="T3" fmla="*/ 676128 h 676128"/>
                <a:gd name="T4" fmla="*/ 0 w 391027"/>
                <a:gd name="T5" fmla="*/ 0 h 676128"/>
                <a:gd name="T6" fmla="*/ 391027 w 391027"/>
                <a:gd name="T7" fmla="*/ 676128 h 67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91027" h="676128">
                  <a:moveTo>
                    <a:pt x="0" y="0"/>
                  </a:moveTo>
                  <a:lnTo>
                    <a:pt x="391027" y="676128"/>
                  </a:lnTo>
                </a:path>
              </a:pathLst>
            </a:custGeom>
            <a:noFill/>
            <a:ln w="4766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Shape 88">
              <a:extLst>
                <a:ext uri="{FF2B5EF4-FFF2-40B4-BE49-F238E27FC236}">
                  <a16:creationId xmlns:a16="http://schemas.microsoft.com/office/drawing/2014/main" id="{AC2C5ED0-2A07-4FFC-8129-964741B1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9" y="25016"/>
              <a:ext cx="4876" cy="4957"/>
            </a:xfrm>
            <a:custGeom>
              <a:avLst/>
              <a:gdLst>
                <a:gd name="T0" fmla="*/ 487610 w 487610"/>
                <a:gd name="T1" fmla="*/ 495694 h 495694"/>
                <a:gd name="T2" fmla="*/ 0 w 487610"/>
                <a:gd name="T3" fmla="*/ 0 h 495694"/>
                <a:gd name="T4" fmla="*/ 0 w 487610"/>
                <a:gd name="T5" fmla="*/ 0 h 495694"/>
                <a:gd name="T6" fmla="*/ 487610 w 487610"/>
                <a:gd name="T7" fmla="*/ 495694 h 495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7610" h="495694">
                  <a:moveTo>
                    <a:pt x="487610" y="495694"/>
                  </a:moveTo>
                  <a:lnTo>
                    <a:pt x="0" y="0"/>
                  </a:lnTo>
                </a:path>
              </a:pathLst>
            </a:custGeom>
            <a:noFill/>
            <a:ln w="6679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Shape 89">
              <a:extLst>
                <a:ext uri="{FF2B5EF4-FFF2-40B4-BE49-F238E27FC236}">
                  <a16:creationId xmlns:a16="http://schemas.microsoft.com/office/drawing/2014/main" id="{FA4CD4FF-D09C-4E2A-81DC-A02E4AEA2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" y="30417"/>
              <a:ext cx="4859" cy="1367"/>
            </a:xfrm>
            <a:custGeom>
              <a:avLst/>
              <a:gdLst>
                <a:gd name="T0" fmla="*/ 0 w 485977"/>
                <a:gd name="T1" fmla="*/ 0 h 136637"/>
                <a:gd name="T2" fmla="*/ 485977 w 485977"/>
                <a:gd name="T3" fmla="*/ 136637 h 136637"/>
                <a:gd name="T4" fmla="*/ 0 w 485977"/>
                <a:gd name="T5" fmla="*/ 0 h 136637"/>
                <a:gd name="T6" fmla="*/ 485977 w 485977"/>
                <a:gd name="T7" fmla="*/ 136637 h 136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5977" h="136637">
                  <a:moveTo>
                    <a:pt x="0" y="0"/>
                  </a:moveTo>
                  <a:lnTo>
                    <a:pt x="485977" y="136637"/>
                  </a:lnTo>
                </a:path>
              </a:pathLst>
            </a:custGeom>
            <a:noFill/>
            <a:ln w="917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Shape 90">
              <a:extLst>
                <a:ext uri="{FF2B5EF4-FFF2-40B4-BE49-F238E27FC236}">
                  <a16:creationId xmlns:a16="http://schemas.microsoft.com/office/drawing/2014/main" id="{D16591FB-744C-4FD6-AEB6-904151F82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" y="33594"/>
              <a:ext cx="4855" cy="2207"/>
            </a:xfrm>
            <a:custGeom>
              <a:avLst/>
              <a:gdLst>
                <a:gd name="T0" fmla="*/ 0 w 485583"/>
                <a:gd name="T1" fmla="*/ 220707 h 220707"/>
                <a:gd name="T2" fmla="*/ 485583 w 485583"/>
                <a:gd name="T3" fmla="*/ 0 h 220707"/>
                <a:gd name="T4" fmla="*/ 0 w 485583"/>
                <a:gd name="T5" fmla="*/ 0 h 220707"/>
                <a:gd name="T6" fmla="*/ 485583 w 485583"/>
                <a:gd name="T7" fmla="*/ 220707 h 220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5583" h="220707">
                  <a:moveTo>
                    <a:pt x="0" y="220707"/>
                  </a:moveTo>
                  <a:lnTo>
                    <a:pt x="485583" y="0"/>
                  </a:lnTo>
                </a:path>
              </a:pathLst>
            </a:custGeom>
            <a:noFill/>
            <a:ln w="8671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Shape 91">
              <a:extLst>
                <a:ext uri="{FF2B5EF4-FFF2-40B4-BE49-F238E27FC236}">
                  <a16:creationId xmlns:a16="http://schemas.microsoft.com/office/drawing/2014/main" id="{E32394F3-8BBE-4B70-9C7F-EEE649D0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5" y="35420"/>
              <a:ext cx="5860" cy="4086"/>
            </a:xfrm>
            <a:custGeom>
              <a:avLst/>
              <a:gdLst>
                <a:gd name="T0" fmla="*/ 0 w 585923"/>
                <a:gd name="T1" fmla="*/ 408631 h 408631"/>
                <a:gd name="T2" fmla="*/ 585923 w 585923"/>
                <a:gd name="T3" fmla="*/ 0 h 408631"/>
                <a:gd name="T4" fmla="*/ 0 w 585923"/>
                <a:gd name="T5" fmla="*/ 0 h 408631"/>
                <a:gd name="T6" fmla="*/ 585923 w 585923"/>
                <a:gd name="T7" fmla="*/ 408631 h 408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85923" h="408631">
                  <a:moveTo>
                    <a:pt x="0" y="408631"/>
                  </a:moveTo>
                  <a:lnTo>
                    <a:pt x="585923" y="0"/>
                  </a:lnTo>
                </a:path>
              </a:pathLst>
            </a:custGeom>
            <a:noFill/>
            <a:ln w="7813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Shape 92">
              <a:extLst>
                <a:ext uri="{FF2B5EF4-FFF2-40B4-BE49-F238E27FC236}">
                  <a16:creationId xmlns:a16="http://schemas.microsoft.com/office/drawing/2014/main" id="{11301031-FD62-4068-AC79-01353F531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8" y="54312"/>
              <a:ext cx="1741" cy="3065"/>
            </a:xfrm>
            <a:custGeom>
              <a:avLst/>
              <a:gdLst>
                <a:gd name="T0" fmla="*/ 0 w 174129"/>
                <a:gd name="T1" fmla="*/ 306440 h 306440"/>
                <a:gd name="T2" fmla="*/ 174129 w 174129"/>
                <a:gd name="T3" fmla="*/ 0 h 306440"/>
                <a:gd name="T4" fmla="*/ 0 w 174129"/>
                <a:gd name="T5" fmla="*/ 0 h 306440"/>
                <a:gd name="T6" fmla="*/ 174129 w 174129"/>
                <a:gd name="T7" fmla="*/ 306440 h 306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74129" h="306440">
                  <a:moveTo>
                    <a:pt x="0" y="306440"/>
                  </a:moveTo>
                  <a:lnTo>
                    <a:pt x="174129" y="0"/>
                  </a:lnTo>
                </a:path>
              </a:pathLst>
            </a:custGeom>
            <a:noFill/>
            <a:ln w="470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Shape 93">
              <a:extLst>
                <a:ext uri="{FF2B5EF4-FFF2-40B4-BE49-F238E27FC236}">
                  <a16:creationId xmlns:a16="http://schemas.microsoft.com/office/drawing/2014/main" id="{A92D8186-363E-49FF-AAE4-B335E4286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5" y="54263"/>
              <a:ext cx="3348" cy="3114"/>
            </a:xfrm>
            <a:custGeom>
              <a:avLst/>
              <a:gdLst>
                <a:gd name="T0" fmla="*/ 334762 w 334762"/>
                <a:gd name="T1" fmla="*/ 311412 h 311412"/>
                <a:gd name="T2" fmla="*/ 0 w 334762"/>
                <a:gd name="T3" fmla="*/ 0 h 311412"/>
                <a:gd name="T4" fmla="*/ 0 w 334762"/>
                <a:gd name="T5" fmla="*/ 0 h 311412"/>
                <a:gd name="T6" fmla="*/ 334762 w 334762"/>
                <a:gd name="T7" fmla="*/ 311412 h 31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34762" h="311412">
                  <a:moveTo>
                    <a:pt x="334762" y="311412"/>
                  </a:moveTo>
                  <a:lnTo>
                    <a:pt x="0" y="0"/>
                  </a:lnTo>
                </a:path>
              </a:pathLst>
            </a:custGeom>
            <a:noFill/>
            <a:ln w="697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Shape 94">
              <a:extLst>
                <a:ext uri="{FF2B5EF4-FFF2-40B4-BE49-F238E27FC236}">
                  <a16:creationId xmlns:a16="http://schemas.microsoft.com/office/drawing/2014/main" id="{B419069A-38C8-4420-95B0-030A8063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4" y="54276"/>
              <a:ext cx="2497" cy="3126"/>
            </a:xfrm>
            <a:custGeom>
              <a:avLst/>
              <a:gdLst>
                <a:gd name="T0" fmla="*/ 249676 w 249676"/>
                <a:gd name="T1" fmla="*/ 0 h 312585"/>
                <a:gd name="T2" fmla="*/ 0 w 249676"/>
                <a:gd name="T3" fmla="*/ 312585 h 312585"/>
                <a:gd name="T4" fmla="*/ 0 w 249676"/>
                <a:gd name="T5" fmla="*/ 0 h 312585"/>
                <a:gd name="T6" fmla="*/ 249676 w 249676"/>
                <a:gd name="T7" fmla="*/ 312585 h 31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49676" h="312585">
                  <a:moveTo>
                    <a:pt x="249676" y="0"/>
                  </a:moveTo>
                  <a:lnTo>
                    <a:pt x="0" y="312585"/>
                  </a:lnTo>
                </a:path>
              </a:pathLst>
            </a:custGeom>
            <a:noFill/>
            <a:ln w="594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Shape 95">
              <a:extLst>
                <a:ext uri="{FF2B5EF4-FFF2-40B4-BE49-F238E27FC236}">
                  <a16:creationId xmlns:a16="http://schemas.microsoft.com/office/drawing/2014/main" id="{8D28B85B-660F-4BB8-8790-99D74308E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8" y="54295"/>
              <a:ext cx="2840" cy="3082"/>
            </a:xfrm>
            <a:custGeom>
              <a:avLst/>
              <a:gdLst>
                <a:gd name="T0" fmla="*/ 284006 w 284006"/>
                <a:gd name="T1" fmla="*/ 308177 h 308177"/>
                <a:gd name="T2" fmla="*/ 0 w 284006"/>
                <a:gd name="T3" fmla="*/ 0 h 308177"/>
                <a:gd name="T4" fmla="*/ 0 w 284006"/>
                <a:gd name="T5" fmla="*/ 0 h 308177"/>
                <a:gd name="T6" fmla="*/ 284006 w 284006"/>
                <a:gd name="T7" fmla="*/ 308177 h 308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84006" h="308177">
                  <a:moveTo>
                    <a:pt x="284006" y="308177"/>
                  </a:moveTo>
                  <a:lnTo>
                    <a:pt x="0" y="0"/>
                  </a:lnTo>
                </a:path>
              </a:pathLst>
            </a:custGeom>
            <a:noFill/>
            <a:ln w="645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Shape 96">
              <a:extLst>
                <a:ext uri="{FF2B5EF4-FFF2-40B4-BE49-F238E27FC236}">
                  <a16:creationId xmlns:a16="http://schemas.microsoft.com/office/drawing/2014/main" id="{16461E2F-0B95-48EB-B9EC-25A9FDB78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8" y="5124"/>
              <a:ext cx="4172" cy="4575"/>
            </a:xfrm>
            <a:custGeom>
              <a:avLst/>
              <a:gdLst>
                <a:gd name="T0" fmla="*/ 417172 w 417172"/>
                <a:gd name="T1" fmla="*/ 457493 h 457493"/>
                <a:gd name="T2" fmla="*/ 0 w 417172"/>
                <a:gd name="T3" fmla="*/ 0 h 457493"/>
                <a:gd name="T4" fmla="*/ 0 w 417172"/>
                <a:gd name="T5" fmla="*/ 0 h 457493"/>
                <a:gd name="T6" fmla="*/ 417172 w 417172"/>
                <a:gd name="T7" fmla="*/ 457493 h 457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17172" h="457493">
                  <a:moveTo>
                    <a:pt x="417172" y="457493"/>
                  </a:moveTo>
                  <a:lnTo>
                    <a:pt x="0" y="0"/>
                  </a:lnTo>
                </a:path>
              </a:pathLst>
            </a:custGeom>
            <a:noFill/>
            <a:ln w="6418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Shape 97">
              <a:extLst>
                <a:ext uri="{FF2B5EF4-FFF2-40B4-BE49-F238E27FC236}">
                  <a16:creationId xmlns:a16="http://schemas.microsoft.com/office/drawing/2014/main" id="{C678F294-0FC9-4A0C-AA6F-4F86B06EC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" y="5667"/>
              <a:ext cx="0" cy="4000"/>
            </a:xfrm>
            <a:custGeom>
              <a:avLst/>
              <a:gdLst>
                <a:gd name="T0" fmla="*/ 0 h 400050"/>
                <a:gd name="T1" fmla="*/ 400050 h 400050"/>
                <a:gd name="T2" fmla="*/ 0 h 400050"/>
                <a:gd name="T3" fmla="*/ 400050 h 4000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noFill/>
            <a:ln w="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Shape 98">
              <a:extLst>
                <a:ext uri="{FF2B5EF4-FFF2-40B4-BE49-F238E27FC236}">
                  <a16:creationId xmlns:a16="http://schemas.microsoft.com/office/drawing/2014/main" id="{31E1668A-2206-456B-85C8-162C2B530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" y="5126"/>
              <a:ext cx="5737" cy="4569"/>
            </a:xfrm>
            <a:custGeom>
              <a:avLst/>
              <a:gdLst>
                <a:gd name="T0" fmla="*/ 573672 w 573672"/>
                <a:gd name="T1" fmla="*/ 0 h 456941"/>
                <a:gd name="T2" fmla="*/ 0 w 573672"/>
                <a:gd name="T3" fmla="*/ 456941 h 456941"/>
                <a:gd name="T4" fmla="*/ 0 w 573672"/>
                <a:gd name="T5" fmla="*/ 0 h 456941"/>
                <a:gd name="T6" fmla="*/ 573672 w 573672"/>
                <a:gd name="T7" fmla="*/ 456941 h 456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73672" h="456941">
                  <a:moveTo>
                    <a:pt x="573672" y="0"/>
                  </a:moveTo>
                  <a:lnTo>
                    <a:pt x="0" y="456941"/>
                  </a:lnTo>
                </a:path>
              </a:pathLst>
            </a:custGeom>
            <a:noFill/>
            <a:ln w="745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Shape 99">
              <a:extLst>
                <a:ext uri="{FF2B5EF4-FFF2-40B4-BE49-F238E27FC236}">
                  <a16:creationId xmlns:a16="http://schemas.microsoft.com/office/drawing/2014/main" id="{AF18C0FF-23FF-48E7-A644-46B9B016B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" y="22208"/>
              <a:ext cx="5053" cy="5955"/>
            </a:xfrm>
            <a:custGeom>
              <a:avLst/>
              <a:gdLst>
                <a:gd name="T0" fmla="*/ 0 w 505364"/>
                <a:gd name="T1" fmla="*/ 595505 h 595505"/>
                <a:gd name="T2" fmla="*/ 505364 w 505364"/>
                <a:gd name="T3" fmla="*/ 0 h 595505"/>
                <a:gd name="T4" fmla="*/ 0 w 505364"/>
                <a:gd name="T5" fmla="*/ 0 h 595505"/>
                <a:gd name="T6" fmla="*/ 505364 w 505364"/>
                <a:gd name="T7" fmla="*/ 595505 h 595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05364" h="595505">
                  <a:moveTo>
                    <a:pt x="0" y="595505"/>
                  </a:moveTo>
                  <a:lnTo>
                    <a:pt x="505364" y="0"/>
                  </a:lnTo>
                </a:path>
              </a:pathLst>
            </a:custGeom>
            <a:noFill/>
            <a:ln w="6163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Shape 100">
              <a:extLst>
                <a:ext uri="{FF2B5EF4-FFF2-40B4-BE49-F238E27FC236}">
                  <a16:creationId xmlns:a16="http://schemas.microsoft.com/office/drawing/2014/main" id="{9C5541ED-79BE-49A7-909C-14EBC08D7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2" y="25909"/>
              <a:ext cx="6320" cy="4085"/>
            </a:xfrm>
            <a:custGeom>
              <a:avLst/>
              <a:gdLst>
                <a:gd name="T0" fmla="*/ 631931 w 631931"/>
                <a:gd name="T1" fmla="*/ 0 h 408536"/>
                <a:gd name="T2" fmla="*/ 0 w 631931"/>
                <a:gd name="T3" fmla="*/ 408536 h 408536"/>
                <a:gd name="T4" fmla="*/ 0 w 631931"/>
                <a:gd name="T5" fmla="*/ 0 h 408536"/>
                <a:gd name="T6" fmla="*/ 631931 w 631931"/>
                <a:gd name="T7" fmla="*/ 408536 h 408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31931" h="408536">
                  <a:moveTo>
                    <a:pt x="631931" y="0"/>
                  </a:moveTo>
                  <a:lnTo>
                    <a:pt x="0" y="408536"/>
                  </a:lnTo>
                </a:path>
              </a:pathLst>
            </a:custGeom>
            <a:noFill/>
            <a:ln w="7999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Shape 101">
              <a:extLst>
                <a:ext uri="{FF2B5EF4-FFF2-40B4-BE49-F238E27FC236}">
                  <a16:creationId xmlns:a16="http://schemas.microsoft.com/office/drawing/2014/main" id="{3838F062-B1A2-4451-8E68-A4FE45AB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4" y="31293"/>
              <a:ext cx="6268" cy="488"/>
            </a:xfrm>
            <a:custGeom>
              <a:avLst/>
              <a:gdLst>
                <a:gd name="T0" fmla="*/ 626761 w 626761"/>
                <a:gd name="T1" fmla="*/ 0 h 48871"/>
                <a:gd name="T2" fmla="*/ 0 w 626761"/>
                <a:gd name="T3" fmla="*/ 48871 h 48871"/>
                <a:gd name="T4" fmla="*/ 0 w 626761"/>
                <a:gd name="T5" fmla="*/ 0 h 48871"/>
                <a:gd name="T6" fmla="*/ 626761 w 626761"/>
                <a:gd name="T7" fmla="*/ 48871 h 48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26761" h="48871">
                  <a:moveTo>
                    <a:pt x="626761" y="0"/>
                  </a:moveTo>
                  <a:lnTo>
                    <a:pt x="0" y="48871"/>
                  </a:lnTo>
                </a:path>
              </a:pathLst>
            </a:custGeom>
            <a:noFill/>
            <a:ln w="9496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Shape 102">
              <a:extLst>
                <a:ext uri="{FF2B5EF4-FFF2-40B4-BE49-F238E27FC236}">
                  <a16:creationId xmlns:a16="http://schemas.microsoft.com/office/drawing/2014/main" id="{3FB2A42F-7874-43AD-811F-3DB87FA31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3" y="33572"/>
              <a:ext cx="6329" cy="3104"/>
            </a:xfrm>
            <a:custGeom>
              <a:avLst/>
              <a:gdLst>
                <a:gd name="T0" fmla="*/ 632873 w 632873"/>
                <a:gd name="T1" fmla="*/ 310354 h 310354"/>
                <a:gd name="T2" fmla="*/ 0 w 632873"/>
                <a:gd name="T3" fmla="*/ 0 h 310354"/>
                <a:gd name="T4" fmla="*/ 0 w 632873"/>
                <a:gd name="T5" fmla="*/ 0 h 310354"/>
                <a:gd name="T6" fmla="*/ 632873 w 632873"/>
                <a:gd name="T7" fmla="*/ 310354 h 310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32873" h="310354">
                  <a:moveTo>
                    <a:pt x="632873" y="310354"/>
                  </a:moveTo>
                  <a:lnTo>
                    <a:pt x="0" y="0"/>
                  </a:lnTo>
                </a:path>
              </a:pathLst>
            </a:custGeom>
            <a:noFill/>
            <a:ln w="8552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Shape 103">
              <a:extLst>
                <a:ext uri="{FF2B5EF4-FFF2-40B4-BE49-F238E27FC236}">
                  <a16:creationId xmlns:a16="http://schemas.microsoft.com/office/drawing/2014/main" id="{B626AD0C-7193-46C6-965A-BB54EADB8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2" y="35404"/>
              <a:ext cx="5026" cy="4942"/>
            </a:xfrm>
            <a:custGeom>
              <a:avLst/>
              <a:gdLst>
                <a:gd name="T0" fmla="*/ 502590 w 502590"/>
                <a:gd name="T1" fmla="*/ 494212 h 494212"/>
                <a:gd name="T2" fmla="*/ 0 w 502590"/>
                <a:gd name="T3" fmla="*/ 0 h 494212"/>
                <a:gd name="T4" fmla="*/ 0 w 502590"/>
                <a:gd name="T5" fmla="*/ 0 h 494212"/>
                <a:gd name="T6" fmla="*/ 502590 w 502590"/>
                <a:gd name="T7" fmla="*/ 494212 h 494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02590" h="494212">
                  <a:moveTo>
                    <a:pt x="502590" y="494212"/>
                  </a:moveTo>
                  <a:lnTo>
                    <a:pt x="0" y="0"/>
                  </a:lnTo>
                </a:path>
              </a:pathLst>
            </a:custGeom>
            <a:noFill/>
            <a:ln w="6792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Shape 104">
              <a:extLst>
                <a:ext uri="{FF2B5EF4-FFF2-40B4-BE49-F238E27FC236}">
                  <a16:creationId xmlns:a16="http://schemas.microsoft.com/office/drawing/2014/main" id="{DF87F5BA-F6DD-4D64-A62C-B7DD3981A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1" y="4302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6">
              <a:extLst>
                <a:ext uri="{FF2B5EF4-FFF2-40B4-BE49-F238E27FC236}">
                  <a16:creationId xmlns:a16="http://schemas.microsoft.com/office/drawing/2014/main" id="{6023B93D-85BC-4D47-B04C-4F4AF24B1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" y="5884"/>
              <a:ext cx="506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手机号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Shape 107">
              <a:extLst>
                <a:ext uri="{FF2B5EF4-FFF2-40B4-BE49-F238E27FC236}">
                  <a16:creationId xmlns:a16="http://schemas.microsoft.com/office/drawing/2014/main" id="{7198260C-23E1-4F12-AA42-A421C820F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7" y="8265"/>
              <a:ext cx="7418" cy="3244"/>
            </a:xfrm>
            <a:custGeom>
              <a:avLst/>
              <a:gdLst>
                <a:gd name="T0" fmla="*/ 741807 w 741807"/>
                <a:gd name="T1" fmla="*/ 324394 h 324394"/>
                <a:gd name="T2" fmla="*/ 0 w 741807"/>
                <a:gd name="T3" fmla="*/ 0 h 324394"/>
                <a:gd name="T4" fmla="*/ 0 w 741807"/>
                <a:gd name="T5" fmla="*/ 0 h 324394"/>
                <a:gd name="T6" fmla="*/ 741807 w 741807"/>
                <a:gd name="T7" fmla="*/ 324394 h 324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741807" h="324394">
                  <a:moveTo>
                    <a:pt x="741807" y="324394"/>
                  </a:moveTo>
                  <a:lnTo>
                    <a:pt x="0" y="0"/>
                  </a:lnTo>
                </a:path>
              </a:pathLst>
            </a:custGeom>
            <a:noFill/>
            <a:ln w="8727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8">
              <a:extLst>
                <a:ext uri="{FF2B5EF4-FFF2-40B4-BE49-F238E27FC236}">
                  <a16:creationId xmlns:a16="http://schemas.microsoft.com/office/drawing/2014/main" id="{5E695F36-7F6C-414A-88C6-9C951CB80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8" y="16104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109">
              <a:extLst>
                <a:ext uri="{FF2B5EF4-FFF2-40B4-BE49-F238E27FC236}">
                  <a16:creationId xmlns:a16="http://schemas.microsoft.com/office/drawing/2014/main" id="{54E77411-4DAD-4AD2-9340-99DB209FE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" y="16104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110">
              <a:extLst>
                <a:ext uri="{FF2B5EF4-FFF2-40B4-BE49-F238E27FC236}">
                  <a16:creationId xmlns:a16="http://schemas.microsoft.com/office/drawing/2014/main" id="{1F13E002-4D06-428E-AA53-84FE66352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" y="45793"/>
              <a:ext cx="84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111">
              <a:extLst>
                <a:ext uri="{FF2B5EF4-FFF2-40B4-BE49-F238E27FC236}">
                  <a16:creationId xmlns:a16="http://schemas.microsoft.com/office/drawing/2014/main" id="{D6BDE8E5-ECB3-4799-802F-7E6271D5F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" y="45793"/>
              <a:ext cx="84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112">
              <a:extLst>
                <a:ext uri="{FF2B5EF4-FFF2-40B4-BE49-F238E27FC236}">
                  <a16:creationId xmlns:a16="http://schemas.microsoft.com/office/drawing/2014/main" id="{3C8874D3-627B-42FB-BD72-9AAAEBB50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" y="25597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098B9E6C-BA6F-4F28-97EF-863D803B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" y="36364"/>
              <a:ext cx="845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114">
              <a:extLst>
                <a:ext uri="{FF2B5EF4-FFF2-40B4-BE49-F238E27FC236}">
                  <a16:creationId xmlns:a16="http://schemas.microsoft.com/office/drawing/2014/main" id="{19D84058-76D0-4EB4-82CA-D06B4519A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" y="26472"/>
              <a:ext cx="845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115">
              <a:extLst>
                <a:ext uri="{FF2B5EF4-FFF2-40B4-BE49-F238E27FC236}">
                  <a16:creationId xmlns:a16="http://schemas.microsoft.com/office/drawing/2014/main" id="{DC0BCF4F-7A7F-4D78-B841-CC2EC9EE8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" y="36079"/>
              <a:ext cx="844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Shape 116">
              <a:extLst>
                <a:ext uri="{FF2B5EF4-FFF2-40B4-BE49-F238E27FC236}">
                  <a16:creationId xmlns:a16="http://schemas.microsoft.com/office/drawing/2014/main" id="{D557CA6E-FA46-45C4-B77F-8270A2923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" y="8540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17">
              <a:extLst>
                <a:ext uri="{FF2B5EF4-FFF2-40B4-BE49-F238E27FC236}">
                  <a16:creationId xmlns:a16="http://schemas.microsoft.com/office/drawing/2014/main" id="{57616DB1-1A23-487F-9301-16449FDF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" y="11488"/>
              <a:ext cx="506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管理员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Shape 118">
              <a:extLst>
                <a:ext uri="{FF2B5EF4-FFF2-40B4-BE49-F238E27FC236}">
                  <a16:creationId xmlns:a16="http://schemas.microsoft.com/office/drawing/2014/main" id="{DA25075B-AC80-49F4-9C3E-B4566E45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20">
              <a:extLst>
                <a:ext uri="{FF2B5EF4-FFF2-40B4-BE49-F238E27FC236}">
                  <a16:creationId xmlns:a16="http://schemas.microsoft.com/office/drawing/2014/main" id="{F179B91A-164D-4B2C-A84F-9FA4F0F66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688"/>
              <a:ext cx="1407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Shape 121">
              <a:extLst>
                <a:ext uri="{FF2B5EF4-FFF2-40B4-BE49-F238E27FC236}">
                  <a16:creationId xmlns:a16="http://schemas.microsoft.com/office/drawing/2014/main" id="{FF7C3110-B135-4F18-B5BA-19C25EADE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" y="0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23">
              <a:extLst>
                <a:ext uri="{FF2B5EF4-FFF2-40B4-BE49-F238E27FC236}">
                  <a16:creationId xmlns:a16="http://schemas.microsoft.com/office/drawing/2014/main" id="{7D856CA8-65F4-41A5-AE41-D5160956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" y="1582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密码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Shape 124">
              <a:extLst>
                <a:ext uri="{FF2B5EF4-FFF2-40B4-BE49-F238E27FC236}">
                  <a16:creationId xmlns:a16="http://schemas.microsoft.com/office/drawing/2014/main" id="{5C0DDC32-40AB-495A-A025-733D1C930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" y="0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26">
              <a:extLst>
                <a:ext uri="{FF2B5EF4-FFF2-40B4-BE49-F238E27FC236}">
                  <a16:creationId xmlns:a16="http://schemas.microsoft.com/office/drawing/2014/main" id="{57FD280F-3494-4B83-9F0B-31D0B4EB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" y="1582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昵称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Shape 127">
              <a:extLst>
                <a:ext uri="{FF2B5EF4-FFF2-40B4-BE49-F238E27FC236}">
                  <a16:creationId xmlns:a16="http://schemas.microsoft.com/office/drawing/2014/main" id="{805D29D9-1B8B-444B-B94B-D109CA18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" y="3965"/>
              <a:ext cx="4172" cy="4575"/>
            </a:xfrm>
            <a:custGeom>
              <a:avLst/>
              <a:gdLst>
                <a:gd name="T0" fmla="*/ 417166 w 417166"/>
                <a:gd name="T1" fmla="*/ 457505 h 457505"/>
                <a:gd name="T2" fmla="*/ 0 w 417166"/>
                <a:gd name="T3" fmla="*/ 0 h 457505"/>
                <a:gd name="T4" fmla="*/ 0 w 417166"/>
                <a:gd name="T5" fmla="*/ 0 h 457505"/>
                <a:gd name="T6" fmla="*/ 417166 w 417166"/>
                <a:gd name="T7" fmla="*/ 457505 h 457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17166" h="457505">
                  <a:moveTo>
                    <a:pt x="417166" y="457505"/>
                  </a:moveTo>
                  <a:lnTo>
                    <a:pt x="0" y="0"/>
                  </a:lnTo>
                </a:path>
              </a:pathLst>
            </a:custGeom>
            <a:noFill/>
            <a:ln w="6418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Shape 128">
              <a:extLst>
                <a:ext uri="{FF2B5EF4-FFF2-40B4-BE49-F238E27FC236}">
                  <a16:creationId xmlns:a16="http://schemas.microsoft.com/office/drawing/2014/main" id="{EEC9B484-9AD6-474F-A7D2-D7AEF718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0" y="4508"/>
              <a:ext cx="0" cy="4001"/>
            </a:xfrm>
            <a:custGeom>
              <a:avLst/>
              <a:gdLst>
                <a:gd name="T0" fmla="*/ 0 h 400050"/>
                <a:gd name="T1" fmla="*/ 400050 h 400050"/>
                <a:gd name="T2" fmla="*/ 0 h 400050"/>
                <a:gd name="T3" fmla="*/ 400050 h 4000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noFill/>
            <a:ln w="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Shape 129">
              <a:extLst>
                <a:ext uri="{FF2B5EF4-FFF2-40B4-BE49-F238E27FC236}">
                  <a16:creationId xmlns:a16="http://schemas.microsoft.com/office/drawing/2014/main" id="{E8FE2898-82B0-4549-B835-A77830D4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" y="3967"/>
              <a:ext cx="5737" cy="4569"/>
            </a:xfrm>
            <a:custGeom>
              <a:avLst/>
              <a:gdLst>
                <a:gd name="T0" fmla="*/ 573674 w 573674"/>
                <a:gd name="T1" fmla="*/ 0 h 456956"/>
                <a:gd name="T2" fmla="*/ 0 w 573674"/>
                <a:gd name="T3" fmla="*/ 456956 h 456956"/>
                <a:gd name="T4" fmla="*/ 0 w 573674"/>
                <a:gd name="T5" fmla="*/ 0 h 456956"/>
                <a:gd name="T6" fmla="*/ 573674 w 573674"/>
                <a:gd name="T7" fmla="*/ 456956 h 456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73674" h="456956">
                  <a:moveTo>
                    <a:pt x="573674" y="0"/>
                  </a:moveTo>
                  <a:lnTo>
                    <a:pt x="0" y="456956"/>
                  </a:lnTo>
                </a:path>
              </a:pathLst>
            </a:custGeom>
            <a:noFill/>
            <a:ln w="745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A091853-12E2-4CED-842F-4F9D2E3A20FC}"/>
              </a:ext>
            </a:extLst>
          </p:cNvPr>
          <p:cNvSpPr txBox="1"/>
          <p:nvPr/>
        </p:nvSpPr>
        <p:spPr>
          <a:xfrm>
            <a:off x="6391457" y="6609415"/>
            <a:ext cx="74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总体设计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详细设计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1FEB84FF-6F2C-4866-94ED-680B8E38940A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E9AB9D6-1F8B-4892-9F57-719CBB6B63DC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86D4E-6A1D-40BF-BC32-DD386B969C9D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ea"/>
                <a:cs typeface="+mn-ea"/>
                <a:sym typeface="Arial" panose="020B0604020202020204" pitchFamily="34" charset="0"/>
              </a:rPr>
              <a:t>CDM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（概念数据模型）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EBF042-98A7-429C-BC4A-437694A4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31" y="1312069"/>
            <a:ext cx="9649072" cy="540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377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36494E6-E848-4B01-804A-B983365E4ABB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C343904-DE7E-467C-8B0F-FAA7FF13A28E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56F12-1AEC-4622-8736-E4F0BA4F3494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ea"/>
                <a:cs typeface="+mn-ea"/>
                <a:sym typeface="Arial" panose="020B0604020202020204" pitchFamily="34" charset="0"/>
              </a:rPr>
              <a:t>PDM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（物理数据模型）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590782-007E-46D1-A7D4-58BCED37E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31" y="1312069"/>
            <a:ext cx="9433048" cy="531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34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6752DA-2250-4115-9562-D7AC2DB9E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42600"/>
              </p:ext>
            </p:extLst>
          </p:nvPr>
        </p:nvGraphicFramePr>
        <p:xfrm>
          <a:off x="6522706" y="1891890"/>
          <a:ext cx="5904657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3">
                  <a:extLst>
                    <a:ext uri="{9D8B030D-6E8A-4147-A177-3AD203B41FA5}">
                      <a16:colId xmlns:a16="http://schemas.microsoft.com/office/drawing/2014/main" val="630472636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123570598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493239012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302764760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36039667"/>
                    </a:ext>
                  </a:extLst>
                </a:gridCol>
              </a:tblGrid>
              <a:tr h="188665">
                <a:tc gridSpan="5"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</a:rPr>
                        <a:t>用户表设计（</a:t>
                      </a:r>
                      <a:r>
                        <a:rPr lang="en-US" sz="1600" dirty="0">
                          <a:effectLst/>
                        </a:rPr>
                        <a:t>user</a:t>
                      </a:r>
                      <a:r>
                        <a:rPr lang="zh-CN" sz="1100" dirty="0">
                          <a:effectLst/>
                        </a:rPr>
                        <a:t>）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49218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911875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481497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userName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用户昵称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152104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userPassword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用户密码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044868"/>
                  </a:ext>
                </a:extLst>
              </a:tr>
              <a:tr h="1884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phone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用户手机号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0102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16FA4B-CD69-4B63-97FC-EEFA4B7AE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9463"/>
              </p:ext>
            </p:extLst>
          </p:nvPr>
        </p:nvGraphicFramePr>
        <p:xfrm>
          <a:off x="289601" y="1891890"/>
          <a:ext cx="5904657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2037457910"/>
                    </a:ext>
                  </a:extLst>
                </a:gridCol>
                <a:gridCol w="1375351">
                  <a:extLst>
                    <a:ext uri="{9D8B030D-6E8A-4147-A177-3AD203B41FA5}">
                      <a16:colId xmlns:a16="http://schemas.microsoft.com/office/drawing/2014/main" val="1108608594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788725758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2137715386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651526481"/>
                    </a:ext>
                  </a:extLst>
                </a:gridCol>
              </a:tblGrid>
              <a:tr h="203590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支出账单表设计（</a:t>
                      </a:r>
                      <a:r>
                        <a:rPr lang="en-US" sz="1400" dirty="0" err="1">
                          <a:effectLst/>
                        </a:rPr>
                        <a:t>payBill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27743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52165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支出账单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38686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7377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payAmount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支出金额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Money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049474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payTime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支出时间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57140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payRemark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支出备注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4087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270D8E-3374-4C4C-8093-35FA61510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21510"/>
              </p:ext>
            </p:extLst>
          </p:nvPr>
        </p:nvGraphicFramePr>
        <p:xfrm>
          <a:off x="290235" y="3773595"/>
          <a:ext cx="5904658" cy="901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1076686427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352170690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651656000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23738664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58333505"/>
                    </a:ext>
                  </a:extLst>
                </a:gridCol>
              </a:tblGrid>
              <a:tr h="225402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支出来源表设计（</a:t>
                      </a:r>
                      <a:r>
                        <a:rPr lang="en-US" sz="1400" dirty="0" err="1">
                          <a:effectLst/>
                        </a:rPr>
                        <a:t>payFrom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164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486650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358534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232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C60E7B-8AF9-48DC-8152-F1C1288A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29338"/>
              </p:ext>
            </p:extLst>
          </p:nvPr>
        </p:nvGraphicFramePr>
        <p:xfrm>
          <a:off x="6522706" y="3403930"/>
          <a:ext cx="5904657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3">
                  <a:extLst>
                    <a:ext uri="{9D8B030D-6E8A-4147-A177-3AD203B41FA5}">
                      <a16:colId xmlns:a16="http://schemas.microsoft.com/office/drawing/2014/main" val="3310994414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270363015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688168226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493769399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1241906274"/>
                    </a:ext>
                  </a:extLst>
                </a:gridCol>
              </a:tblGrid>
              <a:tr h="197518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收入账单表设计（</a:t>
                      </a:r>
                      <a:r>
                        <a:rPr lang="en-US" sz="1400" dirty="0" err="1">
                          <a:effectLst/>
                        </a:rPr>
                        <a:t>incomeBill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42009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4566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incomeID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收入账单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147152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591136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incomeAmount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收入金额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Money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803079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incomeTime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收入时间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488275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incomeRemark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收入备注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8782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22521A-78A4-48B9-943A-476A0DEA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81370"/>
              </p:ext>
            </p:extLst>
          </p:nvPr>
        </p:nvGraphicFramePr>
        <p:xfrm>
          <a:off x="289601" y="5121701"/>
          <a:ext cx="5905292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939">
                  <a:extLst>
                    <a:ext uri="{9D8B030D-6E8A-4147-A177-3AD203B41FA5}">
                      <a16:colId xmlns:a16="http://schemas.microsoft.com/office/drawing/2014/main" val="3650122099"/>
                    </a:ext>
                  </a:extLst>
                </a:gridCol>
                <a:gridCol w="1375499">
                  <a:extLst>
                    <a:ext uri="{9D8B030D-6E8A-4147-A177-3AD203B41FA5}">
                      <a16:colId xmlns:a16="http://schemas.microsoft.com/office/drawing/2014/main" val="3237977930"/>
                    </a:ext>
                  </a:extLst>
                </a:gridCol>
                <a:gridCol w="1473205">
                  <a:extLst>
                    <a:ext uri="{9D8B030D-6E8A-4147-A177-3AD203B41FA5}">
                      <a16:colId xmlns:a16="http://schemas.microsoft.com/office/drawing/2014/main" val="3506282374"/>
                    </a:ext>
                  </a:extLst>
                </a:gridCol>
                <a:gridCol w="945179">
                  <a:extLst>
                    <a:ext uri="{9D8B030D-6E8A-4147-A177-3AD203B41FA5}">
                      <a16:colId xmlns:a16="http://schemas.microsoft.com/office/drawing/2014/main" val="1072670006"/>
                    </a:ext>
                  </a:extLst>
                </a:gridCol>
                <a:gridCol w="759470">
                  <a:extLst>
                    <a:ext uri="{9D8B030D-6E8A-4147-A177-3AD203B41FA5}">
                      <a16:colId xmlns:a16="http://schemas.microsoft.com/office/drawing/2014/main" val="3529123207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支出来源表设计（</a:t>
                      </a:r>
                      <a:r>
                        <a:rPr lang="en-US" sz="1400" dirty="0" err="1">
                          <a:effectLst/>
                        </a:rPr>
                        <a:t>incomeFrom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04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数据类型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3889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112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930960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8D2C3754-595B-4A2D-AD2D-38454D49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838" y="5331942"/>
            <a:ext cx="14032171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091D59-4179-4852-89E2-22580E61C49B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3222B56-D550-4520-B8D2-C78E99A663F5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959736-22E6-460B-9C1B-10CE8943CA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数据库设计表格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B51C7C-8617-46CC-80AE-117434147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3575"/>
              </p:ext>
            </p:extLst>
          </p:nvPr>
        </p:nvGraphicFramePr>
        <p:xfrm>
          <a:off x="6522707" y="5139197"/>
          <a:ext cx="5904657" cy="896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3852122989"/>
                    </a:ext>
                  </a:extLst>
                </a:gridCol>
                <a:gridCol w="1375351">
                  <a:extLst>
                    <a:ext uri="{9D8B030D-6E8A-4147-A177-3AD203B41FA5}">
                      <a16:colId xmlns:a16="http://schemas.microsoft.com/office/drawing/2014/main" val="3312302719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175783804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651230637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965127000"/>
                    </a:ext>
                  </a:extLst>
                </a:gridCol>
              </a:tblGrid>
              <a:tr h="224226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管理员表设计（</a:t>
                      </a:r>
                      <a:r>
                        <a:rPr lang="en-US" sz="1400" dirty="0">
                          <a:effectLst/>
                        </a:rPr>
                        <a:t>admin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3930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中文名称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194471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adminID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管理员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013561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adminPassword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管理员密码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2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79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00632D-3B2B-447D-8A07-FD1A308D9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1096045"/>
            <a:ext cx="2808312" cy="232825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A924193-4871-406F-9560-0EE0B68AA371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25D8A1-98D7-45AF-9B53-EA71C1853272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8E297A-15B0-490E-A00D-377DAD5CB483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52A2D81-900D-49A5-9B22-E8FFE0432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97" y="1096046"/>
            <a:ext cx="2808313" cy="23162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7EE978-0D18-4D73-8CAF-49BC7925F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3645052"/>
            <a:ext cx="2808312" cy="23282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B1D10AC-B110-40B4-89EC-82B622F01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97" y="3645052"/>
            <a:ext cx="2808313" cy="23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276CCE-6AC3-4D55-BF52-651DDE24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47" y="785737"/>
            <a:ext cx="6781697" cy="6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1E6DE9D-8653-4E59-9640-BB8685D446C4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3F8B4-DA48-4C74-9863-FDCC1103D43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D9B06-BE1C-40BA-BA30-0F2EA2C45335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E4047-CAD4-4C9D-9C28-110243C6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11" y="159941"/>
            <a:ext cx="6264696" cy="6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2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F0C672-090A-486D-9F62-465187CC025E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88CFCAA-7AF3-43E4-A6E3-FE08EFD45DDF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885A4-ABA4-41C5-8F91-3367CAE565D9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3DE3F8-BFAE-4449-B5FF-F92A2A75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03" y="327049"/>
            <a:ext cx="68675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2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1C127C-71C4-4907-9A08-ECBC5097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13" y="1528093"/>
            <a:ext cx="11083698" cy="35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938A33-F44B-47F7-AE77-AC38CEB1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4" y="1456085"/>
            <a:ext cx="11340594" cy="358556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AD90C0F-86DE-42B1-A0AB-034852042189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F20972-BA4C-4336-8271-76C6C582E99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A7F85-7C0C-4248-B137-ED25E1F22628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F17F2-7C71-4333-B48B-D60AA0D47B54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584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p.117-140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p.91-114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1835" y="3298721"/>
            <a:ext cx="205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总体设计文件标识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5DBF91-8732-4DB8-8842-71DEFC57CED3}"/>
              </a:ext>
            </a:extLst>
          </p:cNvPr>
          <p:cNvSpPr txBox="1"/>
          <p:nvPr/>
        </p:nvSpPr>
        <p:spPr>
          <a:xfrm>
            <a:off x="8337151" y="3195352"/>
            <a:ext cx="205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详细设计文件标识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E1120A-6A96-4645-87B9-6987156B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73" y="750209"/>
            <a:ext cx="6504398" cy="2184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D80A29-2784-482F-8E12-9A60D7CF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2" y="833551"/>
            <a:ext cx="6287256" cy="21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47127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Overall Design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总体设计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6FD6F42-6183-4330-AED2-D7956BEADA41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F3EF6E-5338-493F-AEBE-02F3567BA540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173553-3BE3-460A-B552-61B20F76CC02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7E1B60-29EC-4111-94DA-285340A2729C}"/>
              </a:ext>
            </a:extLst>
          </p:cNvPr>
          <p:cNvSpPr txBox="1"/>
          <p:nvPr/>
        </p:nvSpPr>
        <p:spPr>
          <a:xfrm>
            <a:off x="5349255" y="621928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登录系统流程图</a:t>
            </a:r>
          </a:p>
        </p:txBody>
      </p:sp>
      <p:pic>
        <p:nvPicPr>
          <p:cNvPr id="2050" name="Picture 997">
            <a:extLst>
              <a:ext uri="{FF2B5EF4-FFF2-40B4-BE49-F238E27FC236}">
                <a16:creationId xmlns:a16="http://schemas.microsoft.com/office/drawing/2014/main" id="{99D293A4-3326-4B7F-8627-B14B277E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37" y="-460879"/>
            <a:ext cx="6227836" cy="651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74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8216B7D-BDAB-4F57-9750-981A692B2CB3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ADFCCA-FB9B-44E0-BBF3-F54753B65F00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4D0CAB-B5E7-4442-A3AA-BC9F1E760489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B0D547-7090-48A8-ADDA-6985FE971EB5}"/>
              </a:ext>
            </a:extLst>
          </p:cNvPr>
          <p:cNvSpPr txBox="1"/>
          <p:nvPr/>
        </p:nvSpPr>
        <p:spPr>
          <a:xfrm>
            <a:off x="5709295" y="5899895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用户系统流程图</a:t>
            </a:r>
          </a:p>
        </p:txBody>
      </p:sp>
      <p:pic>
        <p:nvPicPr>
          <p:cNvPr id="2050" name="Picture 1385">
            <a:extLst>
              <a:ext uri="{FF2B5EF4-FFF2-40B4-BE49-F238E27FC236}">
                <a16:creationId xmlns:a16="http://schemas.microsoft.com/office/drawing/2014/main" id="{D0DFAB92-3306-45AE-9522-B82FA2F44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03" y="-776163"/>
            <a:ext cx="6772275" cy="656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44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8A7A3F3-8028-4F34-B63E-E6105078BCD5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BD11368-13B8-4270-AC6D-41516A20F068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A8600C-F05D-44B4-B54F-A532CD30B69E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E6CDED-C809-4A2F-955D-8A4E4C99DCD8}"/>
              </a:ext>
            </a:extLst>
          </p:cNvPr>
          <p:cNvSpPr txBox="1"/>
          <p:nvPr/>
        </p:nvSpPr>
        <p:spPr>
          <a:xfrm>
            <a:off x="5637287" y="639080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管理员系统流程图</a:t>
            </a:r>
          </a:p>
        </p:txBody>
      </p:sp>
      <p:pic>
        <p:nvPicPr>
          <p:cNvPr id="3074" name="Picture 1482">
            <a:extLst>
              <a:ext uri="{FF2B5EF4-FFF2-40B4-BE49-F238E27FC236}">
                <a16:creationId xmlns:a16="http://schemas.microsoft.com/office/drawing/2014/main" id="{C712CC59-7A95-4E36-8C85-9D31D2F9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-704155"/>
            <a:ext cx="7301505" cy="684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5E9C1E2-ED02-4896-A154-B0ECDBA3D12F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329EFBF-E019-49A4-A54E-4EF1EE9D6FB9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F2920-E027-4B46-9322-96C6F95D3AC0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数据流程图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9B6D47-4479-4525-B33C-20CFAD577D88}"/>
              </a:ext>
            </a:extLst>
          </p:cNvPr>
          <p:cNvSpPr txBox="1"/>
          <p:nvPr/>
        </p:nvSpPr>
        <p:spPr>
          <a:xfrm>
            <a:off x="5493271" y="4840461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账单数据流程图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2EA33F-A2E5-454F-AF21-A41983BC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91" y="2176165"/>
            <a:ext cx="10276132" cy="231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755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自定义</PresentationFormat>
  <Paragraphs>286</Paragraphs>
  <Slides>34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2020-12-10T04:15:29Z</dcterms:modified>
</cp:coreProperties>
</file>