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14" r:id="rId3"/>
    <p:sldId id="298" r:id="rId4"/>
    <p:sldId id="299" r:id="rId5"/>
    <p:sldId id="300" r:id="rId6"/>
    <p:sldId id="294" r:id="rId7"/>
    <p:sldId id="295" r:id="rId9"/>
    <p:sldId id="301" r:id="rId10"/>
    <p:sldId id="296" r:id="rId11"/>
    <p:sldId id="297" r:id="rId12"/>
    <p:sldId id="302" r:id="rId13"/>
    <p:sldId id="304" r:id="rId14"/>
    <p:sldId id="305" r:id="rId15"/>
    <p:sldId id="303" r:id="rId16"/>
    <p:sldId id="306" r:id="rId17"/>
    <p:sldId id="307" r:id="rId18"/>
    <p:sldId id="335" r:id="rId19"/>
    <p:sldId id="337" r:id="rId20"/>
    <p:sldId id="338" r:id="rId21"/>
    <p:sldId id="336" r:id="rId22"/>
    <p:sldId id="339" r:id="rId23"/>
    <p:sldId id="340" r:id="rId24"/>
    <p:sldId id="308" r:id="rId25"/>
    <p:sldId id="309" r:id="rId26"/>
    <p:sldId id="310" r:id="rId27"/>
    <p:sldId id="311" r:id="rId28"/>
    <p:sldId id="312" r:id="rId29"/>
    <p:sldId id="313" r:id="rId3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030"/>
    <a:srgbClr val="1B95D4"/>
    <a:srgbClr val="EFF4F9"/>
    <a:srgbClr val="113052"/>
    <a:srgbClr val="004E6D"/>
    <a:srgbClr val="1C99DA"/>
    <a:srgbClr val="1376A7"/>
    <a:srgbClr val="66A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63"/>
    <p:restoredTop sz="94660"/>
  </p:normalViewPr>
  <p:slideViewPr>
    <p:cSldViewPr snapToGrid="0">
      <p:cViewPr varScale="1">
        <p:scale>
          <a:sx n="60" d="100"/>
          <a:sy n="60" d="100"/>
        </p:scale>
        <p:origin x="77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4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E57008-DFC9-45A8-B3A9-A4DBE836E7F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113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1"/>
          <p:cNvPicPr>
            <a:picLocks noChangeAspect="1"/>
          </p:cNvPicPr>
          <p:nvPr userDrawn="1"/>
        </p:nvPicPr>
        <p:blipFill>
          <a:blip r:embed="rId2"/>
          <a:srcRect r="11545"/>
          <a:stretch>
            <a:fillRect/>
          </a:stretch>
        </p:blipFill>
        <p:spPr>
          <a:xfrm>
            <a:off x="4724400" y="0"/>
            <a:ext cx="7764463" cy="695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7945438" y="6200775"/>
            <a:ext cx="419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中国行业大数据应用专家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7707313" y="6459538"/>
            <a:ext cx="451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 BT"/>
                <a:ea typeface="微软雅黑" panose="020B0503020204020204" pitchFamily="34" charset="-122"/>
                <a:cs typeface="+mn-cs"/>
              </a:rPr>
              <a:t>The expert of industrial big data utilization in china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 B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3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0" y="5724525"/>
            <a:ext cx="1539875" cy="552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4" name="组合 10"/>
          <p:cNvGrpSpPr/>
          <p:nvPr userDrawn="1"/>
        </p:nvGrpSpPr>
        <p:grpSpPr>
          <a:xfrm>
            <a:off x="6391275" y="2228850"/>
            <a:ext cx="5295900" cy="2179638"/>
            <a:chOff x="6347460" y="2005490"/>
            <a:chExt cx="5295900" cy="2179320"/>
          </a:xfrm>
        </p:grpSpPr>
        <p:sp>
          <p:nvSpPr>
            <p:cNvPr id="12" name="矩形 11"/>
            <p:cNvSpPr/>
            <p:nvPr/>
          </p:nvSpPr>
          <p:spPr>
            <a:xfrm>
              <a:off x="7396798" y="2005490"/>
              <a:ext cx="3041650" cy="217932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6347460" y="2307071"/>
              <a:ext cx="5295900" cy="1569809"/>
            </a:xfrm>
            <a:prstGeom prst="rect">
              <a:avLst/>
            </a:prstGeom>
            <a:solidFill>
              <a:srgbClr val="1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BIG</a:t>
              </a:r>
              <a:r>
                <a:rPr kumimoji="0" lang="zh-CN" altLang="en-US" sz="9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9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DATA</a:t>
              </a:r>
              <a:endParaRPr kumimoji="0" lang="zh-CN" altLang="en-US" sz="9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055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0350" y="185738"/>
            <a:ext cx="1784350" cy="639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44538" y="3833813"/>
            <a:ext cx="5081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中科点击（北京）科技有限公司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1443C5B-0115-400C-885C-97D3B232D8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113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 userDrawn="1"/>
        </p:nvPicPr>
        <p:blipFill>
          <a:blip r:embed="rId2"/>
          <a:srcRect r="11545"/>
          <a:stretch>
            <a:fillRect/>
          </a:stretch>
        </p:blipFill>
        <p:spPr>
          <a:xfrm>
            <a:off x="5041900" y="0"/>
            <a:ext cx="7623175" cy="6824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flipV="1">
            <a:off x="-16492" y="5963083"/>
            <a:ext cx="12208491" cy="889103"/>
          </a:xfrm>
          <a:prstGeom prst="rect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44875" y="6175375"/>
            <a:ext cx="420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中国行业大数据应用专家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421063" y="6424613"/>
            <a:ext cx="451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 BT"/>
                <a:ea typeface="微软雅黑" panose="020B0503020204020204" pitchFamily="34" charset="-122"/>
                <a:cs typeface="+mn-cs"/>
              </a:rPr>
              <a:t>The expert of industrial big data utilization in china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 B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78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73200" y="6061075"/>
            <a:ext cx="1971675" cy="706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图片 12"/>
          <p:cNvPicPr>
            <a:picLocks noChangeAspect="1"/>
          </p:cNvPicPr>
          <p:nvPr userDrawn="1"/>
        </p:nvPicPr>
        <p:blipFill>
          <a:blip r:embed="rId5">
            <a:lum bright="70001" contrast="-70000"/>
          </a:blip>
          <a:stretch>
            <a:fillRect/>
          </a:stretch>
        </p:blipFill>
        <p:spPr>
          <a:xfrm>
            <a:off x="10807700" y="6048375"/>
            <a:ext cx="968375" cy="719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图片 13"/>
          <p:cNvPicPr>
            <a:picLocks noChangeAspect="1"/>
          </p:cNvPicPr>
          <p:nvPr userDrawn="1"/>
        </p:nvPicPr>
        <p:blipFill>
          <a:blip r:embed="rId6">
            <a:lum bright="70001" contrast="-70000"/>
          </a:blip>
          <a:stretch>
            <a:fillRect/>
          </a:stretch>
        </p:blipFill>
        <p:spPr>
          <a:xfrm>
            <a:off x="9409113" y="6075363"/>
            <a:ext cx="1228725" cy="612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/>
          <p:nvPr/>
        </p:nvGrpSpPr>
        <p:grpSpPr>
          <a:xfrm>
            <a:off x="6703978" y="2498782"/>
            <a:ext cx="5295899" cy="1936753"/>
            <a:chOff x="6269785" y="1930737"/>
            <a:chExt cx="5295900" cy="1936753"/>
          </a:xfrm>
          <a:solidFill>
            <a:srgbClr val="1376A7"/>
          </a:solidFill>
        </p:grpSpPr>
        <p:sp>
          <p:nvSpPr>
            <p:cNvPr id="15" name="矩形 14"/>
            <p:cNvSpPr/>
            <p:nvPr/>
          </p:nvSpPr>
          <p:spPr>
            <a:xfrm>
              <a:off x="7889669" y="1930737"/>
              <a:ext cx="2328919" cy="1936753"/>
            </a:xfrm>
            <a:prstGeom prst="rect">
              <a:avLst/>
            </a:prstGeom>
            <a:solidFill>
              <a:srgbClr val="11305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69785" y="2483616"/>
              <a:ext cx="5295900" cy="830997"/>
            </a:xfrm>
            <a:prstGeom prst="rect">
              <a:avLst/>
            </a:prstGeom>
            <a:solidFill>
              <a:srgbClr val="113052"/>
            </a:solidFill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目录</a:t>
              </a:r>
              <a:r>
                <a:rPr kumimoji="0" lang="en-US" altLang="zh-CN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微软雅黑" panose="020B0503020204020204" pitchFamily="34" charset="-122"/>
                  <a:cs typeface="+mn-cs"/>
                </a:rPr>
                <a:t>/contents</a:t>
              </a: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3082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350" y="185738"/>
            <a:ext cx="1784350" cy="639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113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1"/>
          <p:cNvPicPr>
            <a:picLocks noChangeAspect="1"/>
          </p:cNvPicPr>
          <p:nvPr userDrawn="1"/>
        </p:nvPicPr>
        <p:blipFill>
          <a:blip r:embed="rId2"/>
          <a:srcRect r="11545"/>
          <a:stretch>
            <a:fillRect/>
          </a:stretch>
        </p:blipFill>
        <p:spPr>
          <a:xfrm>
            <a:off x="2143125" y="0"/>
            <a:ext cx="7624763" cy="6824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flipV="1">
            <a:off x="-16492" y="5963083"/>
            <a:ext cx="12208491" cy="889103"/>
          </a:xfrm>
          <a:prstGeom prst="rect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44875" y="6175375"/>
            <a:ext cx="420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中国行业大数据应用专家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421063" y="6424613"/>
            <a:ext cx="451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 BT"/>
                <a:ea typeface="微软雅黑" panose="020B0503020204020204" pitchFamily="34" charset="-122"/>
                <a:cs typeface="+mn-cs"/>
              </a:rPr>
              <a:t>The expert of industrial big data utilization in china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 B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73200" y="6061075"/>
            <a:ext cx="1971675" cy="706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3" name="图片 12"/>
          <p:cNvPicPr>
            <a:picLocks noChangeAspect="1"/>
          </p:cNvPicPr>
          <p:nvPr userDrawn="1"/>
        </p:nvPicPr>
        <p:blipFill>
          <a:blip r:embed="rId5">
            <a:lum bright="70001" contrast="-70000"/>
          </a:blip>
          <a:stretch>
            <a:fillRect/>
          </a:stretch>
        </p:blipFill>
        <p:spPr>
          <a:xfrm>
            <a:off x="10807700" y="6048375"/>
            <a:ext cx="968375" cy="719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13"/>
          <p:cNvPicPr>
            <a:picLocks noChangeAspect="1"/>
          </p:cNvPicPr>
          <p:nvPr userDrawn="1"/>
        </p:nvPicPr>
        <p:blipFill>
          <a:blip r:embed="rId6">
            <a:lum bright="70001" contrast="-70000"/>
          </a:blip>
          <a:stretch>
            <a:fillRect/>
          </a:stretch>
        </p:blipFill>
        <p:spPr>
          <a:xfrm>
            <a:off x="9409113" y="6075363"/>
            <a:ext cx="1228725" cy="612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/>
          <p:nvPr/>
        </p:nvGrpSpPr>
        <p:grpSpPr>
          <a:xfrm>
            <a:off x="3766590" y="2020539"/>
            <a:ext cx="5295900" cy="2154975"/>
            <a:chOff x="6269785" y="1938111"/>
            <a:chExt cx="5295900" cy="2154975"/>
          </a:xfrm>
          <a:solidFill>
            <a:srgbClr val="1376A7"/>
          </a:solidFill>
        </p:grpSpPr>
        <p:sp>
          <p:nvSpPr>
            <p:cNvPr id="15" name="矩形 14"/>
            <p:cNvSpPr/>
            <p:nvPr/>
          </p:nvSpPr>
          <p:spPr>
            <a:xfrm>
              <a:off x="7697939" y="1938111"/>
              <a:ext cx="2328919" cy="2154975"/>
            </a:xfrm>
            <a:prstGeom prst="rect">
              <a:avLst/>
            </a:prstGeom>
            <a:solidFill>
              <a:srgbClr val="113052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69785" y="2483616"/>
              <a:ext cx="5295900" cy="830997"/>
            </a:xfrm>
            <a:prstGeom prst="rect">
              <a:avLst/>
            </a:prstGeom>
            <a:solidFill>
              <a:srgbClr val="113052"/>
            </a:solidFill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106" name="图片 1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60350" y="185738"/>
            <a:ext cx="1784350" cy="639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0975" y="0"/>
            <a:ext cx="2011363" cy="14938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9"/>
          <p:cNvPicPr>
            <a:picLocks noChangeAspect="1"/>
          </p:cNvPicPr>
          <p:nvPr userDrawn="1"/>
        </p:nvPicPr>
        <p:blipFill>
          <a:blip r:embed="rId3"/>
          <a:srcRect l="4478" t="9033" r="67381" b="6537"/>
          <a:stretch>
            <a:fillRect/>
          </a:stretch>
        </p:blipFill>
        <p:spPr>
          <a:xfrm>
            <a:off x="244475" y="427038"/>
            <a:ext cx="1098550" cy="1182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flipV="1">
            <a:off x="-16492" y="5963083"/>
            <a:ext cx="12208491" cy="889103"/>
          </a:xfrm>
          <a:prstGeom prst="rect">
            <a:avLst/>
          </a:prstGeom>
        </p:spPr>
      </p:pic>
      <p:sp>
        <p:nvSpPr>
          <p:cNvPr id="10" name="矩形 8"/>
          <p:cNvSpPr>
            <a:spLocks noChangeArrowheads="1"/>
          </p:cNvSpPr>
          <p:nvPr/>
        </p:nvSpPr>
        <p:spPr bwMode="auto">
          <a:xfrm>
            <a:off x="3444875" y="6175375"/>
            <a:ext cx="4200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中国行业大数据应用专家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9"/>
          <p:cNvSpPr>
            <a:spLocks noChangeArrowheads="1"/>
          </p:cNvSpPr>
          <p:nvPr/>
        </p:nvSpPr>
        <p:spPr bwMode="auto">
          <a:xfrm>
            <a:off x="3421063" y="6424613"/>
            <a:ext cx="451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 BT"/>
                <a:ea typeface="微软雅黑" panose="020B0503020204020204" pitchFamily="34" charset="-122"/>
                <a:cs typeface="+mn-cs"/>
              </a:rPr>
              <a:t>The expert of industrial big data utilization in china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 B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7" name="图片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73200" y="6061075"/>
            <a:ext cx="1971675" cy="706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图片 12"/>
          <p:cNvPicPr>
            <a:picLocks noChangeAspect="1"/>
          </p:cNvPicPr>
          <p:nvPr userDrawn="1"/>
        </p:nvPicPr>
        <p:blipFill>
          <a:blip r:embed="rId6">
            <a:lum bright="70001" contrast="-70000"/>
          </a:blip>
          <a:stretch>
            <a:fillRect/>
          </a:stretch>
        </p:blipFill>
        <p:spPr>
          <a:xfrm>
            <a:off x="10807700" y="6048375"/>
            <a:ext cx="968375" cy="7191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9" name="图片 13"/>
          <p:cNvPicPr>
            <a:picLocks noChangeAspect="1"/>
          </p:cNvPicPr>
          <p:nvPr userDrawn="1"/>
        </p:nvPicPr>
        <p:blipFill>
          <a:blip r:embed="rId7">
            <a:lum bright="70001" contrast="-70000"/>
          </a:blip>
          <a:stretch>
            <a:fillRect/>
          </a:stretch>
        </p:blipFill>
        <p:spPr>
          <a:xfrm>
            <a:off x="9409113" y="6075363"/>
            <a:ext cx="1228725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图片 6" descr="图片包含 绿色, 电线, 掌握, 就坐&#10;&#10;已生成极高可信度的说明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863" y="5154613"/>
            <a:ext cx="1039812" cy="170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343025" y="588899"/>
            <a:ext cx="10515600" cy="90488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113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1"/>
          <p:cNvPicPr>
            <a:picLocks noChangeAspect="1"/>
          </p:cNvPicPr>
          <p:nvPr userDrawn="1"/>
        </p:nvPicPr>
        <p:blipFill>
          <a:blip r:embed="rId2"/>
          <a:srcRect r="11545"/>
          <a:stretch>
            <a:fillRect/>
          </a:stretch>
        </p:blipFill>
        <p:spPr>
          <a:xfrm>
            <a:off x="-719137" y="0"/>
            <a:ext cx="7764462" cy="6950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7945438" y="6200775"/>
            <a:ext cx="4198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中国行业大数据应用专家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7707313" y="6459538"/>
            <a:ext cx="4513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Bk BT"/>
                <a:ea typeface="微软雅黑" panose="020B0503020204020204" pitchFamily="34" charset="-122"/>
                <a:cs typeface="+mn-cs"/>
              </a:rPr>
              <a:t>The expert of industrial big data utilization in china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Bk B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49" name="图片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0" y="5724525"/>
            <a:ext cx="1539875" cy="5524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50" name="组合 10"/>
          <p:cNvGrpSpPr/>
          <p:nvPr userDrawn="1"/>
        </p:nvGrpSpPr>
        <p:grpSpPr>
          <a:xfrm>
            <a:off x="1052513" y="2424113"/>
            <a:ext cx="4757737" cy="2179637"/>
            <a:chOff x="6533247" y="2005490"/>
            <a:chExt cx="4852219" cy="2179320"/>
          </a:xfrm>
        </p:grpSpPr>
        <p:sp>
          <p:nvSpPr>
            <p:cNvPr id="12" name="矩形 11"/>
            <p:cNvSpPr/>
            <p:nvPr/>
          </p:nvSpPr>
          <p:spPr>
            <a:xfrm>
              <a:off x="7397807" y="2005490"/>
              <a:ext cx="3040530" cy="217932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6533247" y="2310246"/>
              <a:ext cx="4852219" cy="1569809"/>
            </a:xfrm>
            <a:prstGeom prst="rect">
              <a:avLst/>
            </a:prstGeom>
            <a:solidFill>
              <a:srgbClr val="113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6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等线" panose="02010600030101010101" pitchFamily="2" charset="-122"/>
                  <a:cs typeface="+mn-cs"/>
                </a:rPr>
                <a:t>thanks</a:t>
              </a:r>
              <a:endParaRPr kumimoji="0" lang="zh-CN" altLang="en-US" sz="9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6151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0350" y="185738"/>
            <a:ext cx="1784350" cy="639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图片包含 纵横字谜, 物体, 文字, 室内&#10;&#10;已生成极高可信度的说明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00" y="2424350"/>
            <a:ext cx="2223763" cy="2223763"/>
          </a:xfrm>
          <a:prstGeom prst="rect">
            <a:avLst/>
          </a:prstGeom>
        </p:spPr>
      </p:pic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8164513" y="2382838"/>
            <a:ext cx="35988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Tel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 400 0617 888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Wbe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www.zkdj.com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Add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北京市海淀区中关村软件园二期华胜天成科研大厦二层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45F3646-D918-42CF-9342-F742A25808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9" Type="http://schemas.openxmlformats.org/officeDocument/2006/relationships/slideLayout" Target="../slideLayouts/slideLayout13.xml"/><Relationship Id="rId28" Type="http://schemas.openxmlformats.org/officeDocument/2006/relationships/image" Target="../media/image37.png"/><Relationship Id="rId27" Type="http://schemas.openxmlformats.org/officeDocument/2006/relationships/image" Target="../media/image36.png"/><Relationship Id="rId26" Type="http://schemas.openxmlformats.org/officeDocument/2006/relationships/image" Target="../media/image35.png"/><Relationship Id="rId25" Type="http://schemas.openxmlformats.org/officeDocument/2006/relationships/image" Target="../media/image34.png"/><Relationship Id="rId24" Type="http://schemas.openxmlformats.org/officeDocument/2006/relationships/image" Target="../media/image33.png"/><Relationship Id="rId23" Type="http://schemas.openxmlformats.org/officeDocument/2006/relationships/image" Target="../media/image32.png"/><Relationship Id="rId22" Type="http://schemas.openxmlformats.org/officeDocument/2006/relationships/image" Target="../media/image31.png"/><Relationship Id="rId21" Type="http://schemas.openxmlformats.org/officeDocument/2006/relationships/image" Target="../media/image30.png"/><Relationship Id="rId20" Type="http://schemas.openxmlformats.org/officeDocument/2006/relationships/image" Target="../media/image29.png"/><Relationship Id="rId2" Type="http://schemas.openxmlformats.org/officeDocument/2006/relationships/image" Target="../media/image11.png"/><Relationship Id="rId19" Type="http://schemas.openxmlformats.org/officeDocument/2006/relationships/image" Target="../media/image28.png"/><Relationship Id="rId18" Type="http://schemas.openxmlformats.org/officeDocument/2006/relationships/image" Target="../media/image27.png"/><Relationship Id="rId17" Type="http://schemas.openxmlformats.org/officeDocument/2006/relationships/image" Target="../media/image26.png"/><Relationship Id="rId16" Type="http://schemas.openxmlformats.org/officeDocument/2006/relationships/image" Target="../media/image25.png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295400" y="617538"/>
            <a:ext cx="10515600" cy="904875"/>
          </a:xfrm>
        </p:spPr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PPT</a:t>
            </a:r>
            <a:r>
              <a: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编写说明</a:t>
            </a:r>
            <a:endParaRPr lang="zh-CN" altLang="en-US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243" name="文本框 3"/>
          <p:cNvSpPr txBox="1"/>
          <p:nvPr/>
        </p:nvSpPr>
        <p:spPr>
          <a:xfrm>
            <a:off x="790575" y="1951038"/>
            <a:ext cx="56673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除特殊用途，字体采用微软雅黑；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颜色主要用蓝色和绿色为主，不要超过三种颜色；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同级标题字号保持一致；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附件图标可以自有更改颜色；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目录页、间隔页可以按照需要复制粘贴；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封面、间隔页、目录页只需更改标题；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排版注意对齐方式，左对齐、居中对齐、右对齐；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做完删除本页；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2750" y="3576638"/>
            <a:ext cx="1828800" cy="781050"/>
          </a:xfrm>
          <a:prstGeom prst="rect">
            <a:avLst/>
          </a:prstGeom>
          <a:solidFill>
            <a:srgbClr val="1B9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29650" y="3576638"/>
            <a:ext cx="1828800" cy="781050"/>
          </a:xfrm>
          <a:prstGeom prst="rect">
            <a:avLst/>
          </a:prstGeom>
          <a:solidFill>
            <a:srgbClr val="6CB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6" name="文本框 7"/>
          <p:cNvSpPr txBox="1"/>
          <p:nvPr/>
        </p:nvSpPr>
        <p:spPr>
          <a:xfrm>
            <a:off x="6553200" y="1951038"/>
            <a:ext cx="5667375" cy="1290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图标素材也可以到阿里巴巴图标素材库找；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高清大图可到千库网、搜狗壁纸、全景网、昵图网、千图网等搜索下载；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7" name="文本框 8"/>
          <p:cNvSpPr txBox="1"/>
          <p:nvPr/>
        </p:nvSpPr>
        <p:spPr>
          <a:xfrm>
            <a:off x="6619875" y="4464050"/>
            <a:ext cx="4933950" cy="50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标准色：避免使用大红大紫、杂乱无章的颜色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"/>
          <p:cNvSpPr txBox="1"/>
          <p:nvPr/>
        </p:nvSpPr>
        <p:spPr>
          <a:xfrm>
            <a:off x="3767138" y="2565400"/>
            <a:ext cx="5295900" cy="829945"/>
          </a:xfrm>
          <a:prstGeom prst="rect">
            <a:avLst/>
          </a:prstGeom>
          <a:solidFill>
            <a:srgbClr val="113052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bg1"/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rPr>
              <a:t>个人工作业绩量化</a:t>
            </a:r>
            <a:endParaRPr lang="zh-CN" altLang="en-US" sz="4800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3442970" y="2565400"/>
            <a:ext cx="6047105" cy="829945"/>
          </a:xfrm>
          <a:prstGeom prst="rect">
            <a:avLst/>
          </a:prstGeom>
          <a:solidFill>
            <a:srgbClr val="113052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bg1"/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rPr>
              <a:t>工作问题及解决方案</a:t>
            </a:r>
            <a:endParaRPr lang="zh-CN" altLang="en-US" sz="4800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3442970" y="2565400"/>
            <a:ext cx="6047105" cy="829945"/>
          </a:xfrm>
          <a:prstGeom prst="rect">
            <a:avLst/>
          </a:prstGeom>
          <a:solidFill>
            <a:srgbClr val="113052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bg1"/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rPr>
              <a:t>部门工作改善建议</a:t>
            </a:r>
            <a:endParaRPr lang="zh-CN" altLang="en-US" sz="4800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3442970" y="2565400"/>
            <a:ext cx="6047105" cy="829945"/>
          </a:xfrm>
          <a:prstGeom prst="rect">
            <a:avLst/>
          </a:prstGeom>
          <a:solidFill>
            <a:srgbClr val="113052"/>
          </a:solidFill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bg1"/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rPr>
              <a:t>未来工作规划</a:t>
            </a:r>
            <a:endParaRPr lang="zh-CN" altLang="en-US" sz="4800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/>
          <p:nvPr/>
        </p:nvSpPr>
        <p:spPr>
          <a:xfrm>
            <a:off x="612775" y="2994025"/>
            <a:ext cx="546417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调薪述职报告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6" name="组合 116"/>
          <p:cNvGrpSpPr/>
          <p:nvPr/>
        </p:nvGrpSpPr>
        <p:grpSpPr>
          <a:xfrm>
            <a:off x="2146300" y="2401888"/>
            <a:ext cx="833438" cy="833437"/>
            <a:chOff x="0" y="0"/>
            <a:chExt cx="865188" cy="865188"/>
          </a:xfrm>
        </p:grpSpPr>
        <p:sp>
          <p:nvSpPr>
            <p:cNvPr id="26873" name="Oval 5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FFAAD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74" name="Freeform 6"/>
            <p:cNvSpPr/>
            <p:nvPr/>
          </p:nvSpPr>
          <p:spPr>
            <a:xfrm>
              <a:off x="150812" y="206375"/>
              <a:ext cx="703263" cy="6524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14" h="477">
                  <a:moveTo>
                    <a:pt x="52" y="0"/>
                  </a:moveTo>
                  <a:cubicBezTo>
                    <a:pt x="49" y="0"/>
                    <a:pt x="47" y="0"/>
                    <a:pt x="46" y="2"/>
                  </a:cubicBezTo>
                  <a:cubicBezTo>
                    <a:pt x="43" y="8"/>
                    <a:pt x="74" y="42"/>
                    <a:pt x="78" y="48"/>
                  </a:cubicBezTo>
                  <a:cubicBezTo>
                    <a:pt x="84" y="57"/>
                    <a:pt x="76" y="63"/>
                    <a:pt x="70" y="69"/>
                  </a:cubicBezTo>
                  <a:cubicBezTo>
                    <a:pt x="58" y="81"/>
                    <a:pt x="53" y="96"/>
                    <a:pt x="43" y="110"/>
                  </a:cubicBezTo>
                  <a:cubicBezTo>
                    <a:pt x="34" y="121"/>
                    <a:pt x="19" y="114"/>
                    <a:pt x="10" y="124"/>
                  </a:cubicBezTo>
                  <a:cubicBezTo>
                    <a:pt x="5" y="131"/>
                    <a:pt x="3" y="141"/>
                    <a:pt x="3" y="149"/>
                  </a:cubicBezTo>
                  <a:cubicBezTo>
                    <a:pt x="3" y="168"/>
                    <a:pt x="0" y="189"/>
                    <a:pt x="7" y="207"/>
                  </a:cubicBezTo>
                  <a:cubicBezTo>
                    <a:pt x="14" y="220"/>
                    <a:pt x="104" y="299"/>
                    <a:pt x="104" y="312"/>
                  </a:cubicBezTo>
                  <a:cubicBezTo>
                    <a:pt x="105" y="328"/>
                    <a:pt x="123" y="344"/>
                    <a:pt x="135" y="354"/>
                  </a:cubicBezTo>
                  <a:cubicBezTo>
                    <a:pt x="144" y="364"/>
                    <a:pt x="198" y="420"/>
                    <a:pt x="255" y="477"/>
                  </a:cubicBezTo>
                  <a:cubicBezTo>
                    <a:pt x="383" y="457"/>
                    <a:pt x="485" y="361"/>
                    <a:pt x="514" y="237"/>
                  </a:cubicBezTo>
                  <a:cubicBezTo>
                    <a:pt x="427" y="150"/>
                    <a:pt x="342" y="65"/>
                    <a:pt x="329" y="55"/>
                  </a:cubicBezTo>
                  <a:cubicBezTo>
                    <a:pt x="295" y="29"/>
                    <a:pt x="254" y="16"/>
                    <a:pt x="213" y="16"/>
                  </a:cubicBezTo>
                  <a:cubicBezTo>
                    <a:pt x="196" y="16"/>
                    <a:pt x="179" y="19"/>
                    <a:pt x="161" y="23"/>
                  </a:cubicBezTo>
                  <a:cubicBezTo>
                    <a:pt x="152" y="25"/>
                    <a:pt x="140" y="30"/>
                    <a:pt x="129" y="30"/>
                  </a:cubicBezTo>
                  <a:cubicBezTo>
                    <a:pt x="124" y="30"/>
                    <a:pt x="120" y="29"/>
                    <a:pt x="116" y="27"/>
                  </a:cubicBezTo>
                  <a:cubicBezTo>
                    <a:pt x="109" y="22"/>
                    <a:pt x="68" y="0"/>
                    <a:pt x="52" y="0"/>
                  </a:cubicBezTo>
                </a:path>
              </a:pathLst>
            </a:custGeom>
            <a:solidFill>
              <a:srgbClr val="CC88A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75" name="Freeform 7"/>
            <p:cNvSpPr>
              <a:spLocks noEditPoints="1"/>
            </p:cNvSpPr>
            <p:nvPr/>
          </p:nvSpPr>
          <p:spPr>
            <a:xfrm>
              <a:off x="153987" y="207963"/>
              <a:ext cx="579438" cy="4476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23" h="327">
                  <a:moveTo>
                    <a:pt x="420" y="237"/>
                  </a:moveTo>
                  <a:cubicBezTo>
                    <a:pt x="409" y="230"/>
                    <a:pt x="398" y="210"/>
                    <a:pt x="391" y="197"/>
                  </a:cubicBezTo>
                  <a:cubicBezTo>
                    <a:pt x="392" y="178"/>
                    <a:pt x="391" y="160"/>
                    <a:pt x="386" y="143"/>
                  </a:cubicBezTo>
                  <a:cubicBezTo>
                    <a:pt x="366" y="70"/>
                    <a:pt x="294" y="14"/>
                    <a:pt x="207" y="14"/>
                  </a:cubicBezTo>
                  <a:cubicBezTo>
                    <a:pt x="178" y="14"/>
                    <a:pt x="131" y="29"/>
                    <a:pt x="131" y="29"/>
                  </a:cubicBezTo>
                  <a:cubicBezTo>
                    <a:pt x="126" y="30"/>
                    <a:pt x="118" y="29"/>
                    <a:pt x="114" y="26"/>
                  </a:cubicBezTo>
                  <a:cubicBezTo>
                    <a:pt x="114" y="26"/>
                    <a:pt x="80" y="3"/>
                    <a:pt x="46" y="0"/>
                  </a:cubicBezTo>
                  <a:cubicBezTo>
                    <a:pt x="43" y="0"/>
                    <a:pt x="42" y="2"/>
                    <a:pt x="44" y="4"/>
                  </a:cubicBezTo>
                  <a:cubicBezTo>
                    <a:pt x="51" y="13"/>
                    <a:pt x="76" y="48"/>
                    <a:pt x="76" y="48"/>
                  </a:cubicBezTo>
                  <a:cubicBezTo>
                    <a:pt x="79" y="52"/>
                    <a:pt x="78" y="59"/>
                    <a:pt x="74" y="62"/>
                  </a:cubicBezTo>
                  <a:cubicBezTo>
                    <a:pt x="74" y="62"/>
                    <a:pt x="63" y="72"/>
                    <a:pt x="56" y="81"/>
                  </a:cubicBezTo>
                  <a:cubicBezTo>
                    <a:pt x="42" y="100"/>
                    <a:pt x="44" y="118"/>
                    <a:pt x="17" y="118"/>
                  </a:cubicBezTo>
                  <a:cubicBezTo>
                    <a:pt x="8" y="118"/>
                    <a:pt x="4" y="128"/>
                    <a:pt x="4" y="128"/>
                  </a:cubicBezTo>
                  <a:cubicBezTo>
                    <a:pt x="2" y="133"/>
                    <a:pt x="0" y="142"/>
                    <a:pt x="0" y="14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2"/>
                    <a:pt x="2" y="201"/>
                    <a:pt x="4" y="206"/>
                  </a:cubicBezTo>
                  <a:cubicBezTo>
                    <a:pt x="4" y="206"/>
                    <a:pt x="8" y="216"/>
                    <a:pt x="17" y="216"/>
                  </a:cubicBezTo>
                  <a:cubicBezTo>
                    <a:pt x="55" y="216"/>
                    <a:pt x="64" y="247"/>
                    <a:pt x="94" y="267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98" y="270"/>
                    <a:pt x="100" y="275"/>
                    <a:pt x="101" y="281"/>
                  </a:cubicBezTo>
                  <a:cubicBezTo>
                    <a:pt x="101" y="317"/>
                    <a:pt x="101" y="317"/>
                    <a:pt x="101" y="317"/>
                  </a:cubicBezTo>
                  <a:cubicBezTo>
                    <a:pt x="101" y="323"/>
                    <a:pt x="105" y="327"/>
                    <a:pt x="110" y="327"/>
                  </a:cubicBezTo>
                  <a:cubicBezTo>
                    <a:pt x="154" y="327"/>
                    <a:pt x="154" y="327"/>
                    <a:pt x="154" y="327"/>
                  </a:cubicBezTo>
                  <a:cubicBezTo>
                    <a:pt x="160" y="327"/>
                    <a:pt x="166" y="323"/>
                    <a:pt x="167" y="318"/>
                  </a:cubicBezTo>
                  <a:cubicBezTo>
                    <a:pt x="171" y="307"/>
                    <a:pt x="171" y="307"/>
                    <a:pt x="171" y="307"/>
                  </a:cubicBezTo>
                  <a:cubicBezTo>
                    <a:pt x="172" y="302"/>
                    <a:pt x="177" y="298"/>
                    <a:pt x="183" y="298"/>
                  </a:cubicBezTo>
                  <a:cubicBezTo>
                    <a:pt x="183" y="298"/>
                    <a:pt x="196" y="300"/>
                    <a:pt x="207" y="300"/>
                  </a:cubicBezTo>
                  <a:cubicBezTo>
                    <a:pt x="225" y="300"/>
                    <a:pt x="248" y="296"/>
                    <a:pt x="248" y="296"/>
                  </a:cubicBezTo>
                  <a:cubicBezTo>
                    <a:pt x="253" y="295"/>
                    <a:pt x="258" y="298"/>
                    <a:pt x="258" y="304"/>
                  </a:cubicBezTo>
                  <a:cubicBezTo>
                    <a:pt x="257" y="318"/>
                    <a:pt x="257" y="318"/>
                    <a:pt x="257" y="318"/>
                  </a:cubicBezTo>
                  <a:cubicBezTo>
                    <a:pt x="256" y="323"/>
                    <a:pt x="260" y="327"/>
                    <a:pt x="266" y="327"/>
                  </a:cubicBezTo>
                  <a:cubicBezTo>
                    <a:pt x="266" y="327"/>
                    <a:pt x="298" y="327"/>
                    <a:pt x="319" y="327"/>
                  </a:cubicBezTo>
                  <a:cubicBezTo>
                    <a:pt x="333" y="327"/>
                    <a:pt x="359" y="284"/>
                    <a:pt x="365" y="274"/>
                  </a:cubicBezTo>
                  <a:cubicBezTo>
                    <a:pt x="375" y="258"/>
                    <a:pt x="381" y="242"/>
                    <a:pt x="386" y="226"/>
                  </a:cubicBezTo>
                  <a:cubicBezTo>
                    <a:pt x="400" y="236"/>
                    <a:pt x="413" y="239"/>
                    <a:pt x="420" y="239"/>
                  </a:cubicBezTo>
                  <a:cubicBezTo>
                    <a:pt x="423" y="239"/>
                    <a:pt x="423" y="239"/>
                    <a:pt x="420" y="237"/>
                  </a:cubicBezTo>
                  <a:close/>
                  <a:moveTo>
                    <a:pt x="89" y="118"/>
                  </a:moveTo>
                  <a:cubicBezTo>
                    <a:pt x="82" y="118"/>
                    <a:pt x="77" y="109"/>
                    <a:pt x="77" y="98"/>
                  </a:cubicBezTo>
                  <a:cubicBezTo>
                    <a:pt x="77" y="86"/>
                    <a:pt x="82" y="77"/>
                    <a:pt x="89" y="77"/>
                  </a:cubicBezTo>
                  <a:cubicBezTo>
                    <a:pt x="95" y="77"/>
                    <a:pt x="100" y="86"/>
                    <a:pt x="100" y="98"/>
                  </a:cubicBezTo>
                  <a:cubicBezTo>
                    <a:pt x="100" y="109"/>
                    <a:pt x="95" y="118"/>
                    <a:pt x="89" y="118"/>
                  </a:cubicBezTo>
                  <a:close/>
                  <a:moveTo>
                    <a:pt x="286" y="54"/>
                  </a:moveTo>
                  <a:cubicBezTo>
                    <a:pt x="284" y="58"/>
                    <a:pt x="280" y="60"/>
                    <a:pt x="276" y="60"/>
                  </a:cubicBezTo>
                  <a:cubicBezTo>
                    <a:pt x="275" y="60"/>
                    <a:pt x="274" y="60"/>
                    <a:pt x="273" y="60"/>
                  </a:cubicBezTo>
                  <a:cubicBezTo>
                    <a:pt x="253" y="53"/>
                    <a:pt x="232" y="49"/>
                    <a:pt x="211" y="49"/>
                  </a:cubicBezTo>
                  <a:cubicBezTo>
                    <a:pt x="201" y="49"/>
                    <a:pt x="186" y="51"/>
                    <a:pt x="168" y="55"/>
                  </a:cubicBezTo>
                  <a:cubicBezTo>
                    <a:pt x="163" y="56"/>
                    <a:pt x="157" y="53"/>
                    <a:pt x="156" y="48"/>
                  </a:cubicBezTo>
                  <a:cubicBezTo>
                    <a:pt x="155" y="43"/>
                    <a:pt x="158" y="37"/>
                    <a:pt x="164" y="36"/>
                  </a:cubicBezTo>
                  <a:cubicBezTo>
                    <a:pt x="183" y="32"/>
                    <a:pt x="199" y="30"/>
                    <a:pt x="211" y="30"/>
                  </a:cubicBezTo>
                  <a:cubicBezTo>
                    <a:pt x="235" y="30"/>
                    <a:pt x="258" y="33"/>
                    <a:pt x="280" y="41"/>
                  </a:cubicBezTo>
                  <a:cubicBezTo>
                    <a:pt x="285" y="43"/>
                    <a:pt x="287" y="49"/>
                    <a:pt x="286" y="5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27" name="组合 130"/>
          <p:cNvGrpSpPr/>
          <p:nvPr/>
        </p:nvGrpSpPr>
        <p:grpSpPr>
          <a:xfrm>
            <a:off x="9147175" y="2401888"/>
            <a:ext cx="833438" cy="833437"/>
            <a:chOff x="0" y="0"/>
            <a:chExt cx="865188" cy="865188"/>
          </a:xfrm>
        </p:grpSpPr>
        <p:sp>
          <p:nvSpPr>
            <p:cNvPr id="26862" name="Oval 8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FFAAD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63" name="Freeform 9"/>
            <p:cNvSpPr/>
            <p:nvPr/>
          </p:nvSpPr>
          <p:spPr>
            <a:xfrm>
              <a:off x="147637" y="174625"/>
              <a:ext cx="706438" cy="6778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17" h="495">
                  <a:moveTo>
                    <a:pt x="42" y="0"/>
                  </a:moveTo>
                  <a:cubicBezTo>
                    <a:pt x="32" y="0"/>
                    <a:pt x="23" y="1"/>
                    <a:pt x="18" y="3"/>
                  </a:cubicBezTo>
                  <a:cubicBezTo>
                    <a:pt x="0" y="11"/>
                    <a:pt x="7" y="51"/>
                    <a:pt x="18" y="61"/>
                  </a:cubicBezTo>
                  <a:cubicBezTo>
                    <a:pt x="25" y="69"/>
                    <a:pt x="34" y="76"/>
                    <a:pt x="41" y="84"/>
                  </a:cubicBezTo>
                  <a:cubicBezTo>
                    <a:pt x="38" y="84"/>
                    <a:pt x="35" y="84"/>
                    <a:pt x="32" y="84"/>
                  </a:cubicBezTo>
                  <a:cubicBezTo>
                    <a:pt x="21" y="84"/>
                    <a:pt x="9" y="86"/>
                    <a:pt x="9" y="99"/>
                  </a:cubicBezTo>
                  <a:cubicBezTo>
                    <a:pt x="6" y="108"/>
                    <a:pt x="6" y="132"/>
                    <a:pt x="14" y="139"/>
                  </a:cubicBezTo>
                  <a:cubicBezTo>
                    <a:pt x="22" y="148"/>
                    <a:pt x="31" y="157"/>
                    <a:pt x="40" y="165"/>
                  </a:cubicBezTo>
                  <a:cubicBezTo>
                    <a:pt x="20" y="165"/>
                    <a:pt x="9" y="167"/>
                    <a:pt x="9" y="189"/>
                  </a:cubicBezTo>
                  <a:cubicBezTo>
                    <a:pt x="9" y="206"/>
                    <a:pt x="9" y="217"/>
                    <a:pt x="22" y="229"/>
                  </a:cubicBezTo>
                  <a:cubicBezTo>
                    <a:pt x="33" y="241"/>
                    <a:pt x="46" y="253"/>
                    <a:pt x="58" y="264"/>
                  </a:cubicBezTo>
                  <a:cubicBezTo>
                    <a:pt x="74" y="282"/>
                    <a:pt x="207" y="417"/>
                    <a:pt x="286" y="495"/>
                  </a:cubicBezTo>
                  <a:cubicBezTo>
                    <a:pt x="400" y="466"/>
                    <a:pt x="490" y="375"/>
                    <a:pt x="517" y="260"/>
                  </a:cubicBezTo>
                  <a:cubicBezTo>
                    <a:pt x="438" y="182"/>
                    <a:pt x="350" y="94"/>
                    <a:pt x="331" y="77"/>
                  </a:cubicBezTo>
                  <a:cubicBezTo>
                    <a:pt x="316" y="60"/>
                    <a:pt x="298" y="42"/>
                    <a:pt x="281" y="27"/>
                  </a:cubicBezTo>
                  <a:cubicBezTo>
                    <a:pt x="273" y="18"/>
                    <a:pt x="260" y="2"/>
                    <a:pt x="247" y="2"/>
                  </a:cubicBezTo>
                  <a:cubicBezTo>
                    <a:pt x="234" y="2"/>
                    <a:pt x="222" y="2"/>
                    <a:pt x="209" y="2"/>
                  </a:cubicBezTo>
                  <a:cubicBezTo>
                    <a:pt x="192" y="2"/>
                    <a:pt x="193" y="20"/>
                    <a:pt x="193" y="32"/>
                  </a:cubicBezTo>
                  <a:cubicBezTo>
                    <a:pt x="185" y="24"/>
                    <a:pt x="174" y="9"/>
                    <a:pt x="163" y="4"/>
                  </a:cubicBezTo>
                  <a:cubicBezTo>
                    <a:pt x="159" y="1"/>
                    <a:pt x="153" y="1"/>
                    <a:pt x="146" y="1"/>
                  </a:cubicBezTo>
                  <a:cubicBezTo>
                    <a:pt x="137" y="1"/>
                    <a:pt x="127" y="2"/>
                    <a:pt x="120" y="2"/>
                  </a:cubicBezTo>
                  <a:cubicBezTo>
                    <a:pt x="101" y="2"/>
                    <a:pt x="101" y="18"/>
                    <a:pt x="101" y="32"/>
                  </a:cubicBezTo>
                  <a:cubicBezTo>
                    <a:pt x="94" y="25"/>
                    <a:pt x="87" y="17"/>
                    <a:pt x="79" y="10"/>
                  </a:cubicBezTo>
                  <a:cubicBezTo>
                    <a:pt x="73" y="3"/>
                    <a:pt x="57" y="0"/>
                    <a:pt x="42" y="0"/>
                  </a:cubicBezTo>
                </a:path>
              </a:pathLst>
            </a:custGeom>
            <a:solidFill>
              <a:srgbClr val="CC88A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64" name="Freeform 10"/>
            <p:cNvSpPr>
              <a:spLocks noEditPoints="1"/>
            </p:cNvSpPr>
            <p:nvPr/>
          </p:nvSpPr>
          <p:spPr>
            <a:xfrm>
              <a:off x="381000" y="385762"/>
              <a:ext cx="325438" cy="374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8" h="274">
                  <a:moveTo>
                    <a:pt x="237" y="226"/>
                  </a:moveTo>
                  <a:cubicBezTo>
                    <a:pt x="223" y="190"/>
                    <a:pt x="223" y="190"/>
                    <a:pt x="223" y="190"/>
                  </a:cubicBezTo>
                  <a:cubicBezTo>
                    <a:pt x="226" y="183"/>
                    <a:pt x="228" y="176"/>
                    <a:pt x="229" y="168"/>
                  </a:cubicBezTo>
                  <a:cubicBezTo>
                    <a:pt x="230" y="159"/>
                    <a:pt x="230" y="149"/>
                    <a:pt x="228" y="138"/>
                  </a:cubicBezTo>
                  <a:cubicBezTo>
                    <a:pt x="227" y="130"/>
                    <a:pt x="224" y="118"/>
                    <a:pt x="217" y="102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61"/>
                    <a:pt x="182" y="53"/>
                    <a:pt x="164" y="59"/>
                  </a:cubicBezTo>
                  <a:cubicBezTo>
                    <a:pt x="161" y="57"/>
                    <a:pt x="158" y="55"/>
                    <a:pt x="155" y="54"/>
                  </a:cubicBezTo>
                  <a:cubicBezTo>
                    <a:pt x="146" y="51"/>
                    <a:pt x="136" y="52"/>
                    <a:pt x="127" y="55"/>
                  </a:cubicBezTo>
                  <a:cubicBezTo>
                    <a:pt x="124" y="57"/>
                    <a:pt x="121" y="59"/>
                    <a:pt x="118" y="61"/>
                  </a:cubicBezTo>
                  <a:cubicBezTo>
                    <a:pt x="117" y="61"/>
                    <a:pt x="117" y="61"/>
                    <a:pt x="116" y="61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4" y="61"/>
                    <a:pt x="111" y="61"/>
                    <a:pt x="108" y="62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87" y="10"/>
                    <a:pt x="80" y="4"/>
                    <a:pt x="71" y="2"/>
                  </a:cubicBezTo>
                  <a:cubicBezTo>
                    <a:pt x="63" y="0"/>
                    <a:pt x="55" y="1"/>
                    <a:pt x="47" y="4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9" y="8"/>
                    <a:pt x="33" y="13"/>
                    <a:pt x="29" y="19"/>
                  </a:cubicBezTo>
                  <a:cubicBezTo>
                    <a:pt x="23" y="27"/>
                    <a:pt x="22" y="36"/>
                    <a:pt x="25" y="44"/>
                  </a:cubicBezTo>
                  <a:cubicBezTo>
                    <a:pt x="52" y="109"/>
                    <a:pt x="52" y="109"/>
                    <a:pt x="52" y="109"/>
                  </a:cubicBezTo>
                  <a:cubicBezTo>
                    <a:pt x="42" y="107"/>
                    <a:pt x="33" y="108"/>
                    <a:pt x="24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14" y="115"/>
                    <a:pt x="6" y="123"/>
                    <a:pt x="3" y="133"/>
                  </a:cubicBezTo>
                  <a:cubicBezTo>
                    <a:pt x="0" y="142"/>
                    <a:pt x="1" y="152"/>
                    <a:pt x="5" y="160"/>
                  </a:cubicBezTo>
                  <a:cubicBezTo>
                    <a:pt x="10" y="167"/>
                    <a:pt x="17" y="173"/>
                    <a:pt x="26" y="176"/>
                  </a:cubicBezTo>
                  <a:cubicBezTo>
                    <a:pt x="26" y="176"/>
                    <a:pt x="26" y="176"/>
                    <a:pt x="26" y="176"/>
                  </a:cubicBezTo>
                  <a:cubicBezTo>
                    <a:pt x="43" y="181"/>
                    <a:pt x="58" y="188"/>
                    <a:pt x="72" y="197"/>
                  </a:cubicBezTo>
                  <a:cubicBezTo>
                    <a:pt x="73" y="197"/>
                    <a:pt x="73" y="198"/>
                    <a:pt x="74" y="199"/>
                  </a:cubicBezTo>
                  <a:cubicBezTo>
                    <a:pt x="81" y="209"/>
                    <a:pt x="87" y="217"/>
                    <a:pt x="92" y="221"/>
                  </a:cubicBezTo>
                  <a:cubicBezTo>
                    <a:pt x="98" y="226"/>
                    <a:pt x="104" y="230"/>
                    <a:pt x="110" y="232"/>
                  </a:cubicBezTo>
                  <a:cubicBezTo>
                    <a:pt x="126" y="272"/>
                    <a:pt x="126" y="272"/>
                    <a:pt x="126" y="272"/>
                  </a:cubicBezTo>
                  <a:cubicBezTo>
                    <a:pt x="127" y="273"/>
                    <a:pt x="128" y="274"/>
                    <a:pt x="130" y="273"/>
                  </a:cubicBezTo>
                  <a:cubicBezTo>
                    <a:pt x="235" y="230"/>
                    <a:pt x="235" y="230"/>
                    <a:pt x="235" y="230"/>
                  </a:cubicBezTo>
                  <a:cubicBezTo>
                    <a:pt x="237" y="230"/>
                    <a:pt x="238" y="228"/>
                    <a:pt x="237" y="226"/>
                  </a:cubicBezTo>
                  <a:close/>
                  <a:moveTo>
                    <a:pt x="139" y="248"/>
                  </a:moveTo>
                  <a:cubicBezTo>
                    <a:pt x="127" y="218"/>
                    <a:pt x="127" y="218"/>
                    <a:pt x="127" y="218"/>
                  </a:cubicBezTo>
                  <a:cubicBezTo>
                    <a:pt x="126" y="217"/>
                    <a:pt x="125" y="216"/>
                    <a:pt x="124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123" y="216"/>
                    <a:pt x="123" y="215"/>
                    <a:pt x="122" y="215"/>
                  </a:cubicBezTo>
                  <a:cubicBezTo>
                    <a:pt x="117" y="214"/>
                    <a:pt x="112" y="211"/>
                    <a:pt x="106" y="206"/>
                  </a:cubicBezTo>
                  <a:cubicBezTo>
                    <a:pt x="102" y="203"/>
                    <a:pt x="95" y="193"/>
                    <a:pt x="91" y="187"/>
                  </a:cubicBezTo>
                  <a:cubicBezTo>
                    <a:pt x="89" y="184"/>
                    <a:pt x="88" y="182"/>
                    <a:pt x="87" y="182"/>
                  </a:cubicBezTo>
                  <a:cubicBezTo>
                    <a:pt x="86" y="181"/>
                    <a:pt x="86" y="181"/>
                    <a:pt x="86" y="181"/>
                  </a:cubicBezTo>
                  <a:cubicBezTo>
                    <a:pt x="70" y="171"/>
                    <a:pt x="52" y="163"/>
                    <a:pt x="34" y="157"/>
                  </a:cubicBezTo>
                  <a:cubicBezTo>
                    <a:pt x="25" y="154"/>
                    <a:pt x="20" y="146"/>
                    <a:pt x="23" y="138"/>
                  </a:cubicBezTo>
                  <a:cubicBezTo>
                    <a:pt x="24" y="135"/>
                    <a:pt x="27" y="131"/>
                    <a:pt x="32" y="130"/>
                  </a:cubicBezTo>
                  <a:cubicBezTo>
                    <a:pt x="31" y="126"/>
                    <a:pt x="31" y="126"/>
                    <a:pt x="31" y="126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7" y="128"/>
                    <a:pt x="42" y="127"/>
                    <a:pt x="47" y="129"/>
                  </a:cubicBezTo>
                  <a:cubicBezTo>
                    <a:pt x="59" y="133"/>
                    <a:pt x="70" y="137"/>
                    <a:pt x="81" y="142"/>
                  </a:cubicBezTo>
                  <a:cubicBezTo>
                    <a:pt x="82" y="143"/>
                    <a:pt x="83" y="143"/>
                    <a:pt x="84" y="142"/>
                  </a:cubicBezTo>
                  <a:cubicBezTo>
                    <a:pt x="84" y="142"/>
                    <a:pt x="84" y="142"/>
                    <a:pt x="85" y="142"/>
                  </a:cubicBezTo>
                  <a:cubicBezTo>
                    <a:pt x="86" y="141"/>
                    <a:pt x="86" y="139"/>
                    <a:pt x="86" y="1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2" y="32"/>
                    <a:pt x="47" y="25"/>
                    <a:pt x="54" y="22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62" y="19"/>
                    <a:pt x="69" y="21"/>
                    <a:pt x="71" y="2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96" y="87"/>
                    <a:pt x="97" y="88"/>
                    <a:pt x="98" y="88"/>
                  </a:cubicBezTo>
                  <a:cubicBezTo>
                    <a:pt x="99" y="88"/>
                    <a:pt x="99" y="88"/>
                    <a:pt x="100" y="88"/>
                  </a:cubicBezTo>
                  <a:cubicBezTo>
                    <a:pt x="100" y="87"/>
                    <a:pt x="101" y="87"/>
                    <a:pt x="101" y="87"/>
                  </a:cubicBezTo>
                  <a:cubicBezTo>
                    <a:pt x="103" y="85"/>
                    <a:pt x="105" y="83"/>
                    <a:pt x="107" y="82"/>
                  </a:cubicBezTo>
                  <a:cubicBezTo>
                    <a:pt x="112" y="81"/>
                    <a:pt x="117" y="81"/>
                    <a:pt x="121" y="83"/>
                  </a:cubicBezTo>
                  <a:cubicBezTo>
                    <a:pt x="122" y="83"/>
                    <a:pt x="123" y="83"/>
                    <a:pt x="124" y="83"/>
                  </a:cubicBezTo>
                  <a:cubicBezTo>
                    <a:pt x="124" y="83"/>
                    <a:pt x="124" y="83"/>
                    <a:pt x="124" y="83"/>
                  </a:cubicBezTo>
                  <a:cubicBezTo>
                    <a:pt x="125" y="83"/>
                    <a:pt x="126" y="82"/>
                    <a:pt x="126" y="81"/>
                  </a:cubicBezTo>
                  <a:cubicBezTo>
                    <a:pt x="128" y="78"/>
                    <a:pt x="131" y="75"/>
                    <a:pt x="135" y="74"/>
                  </a:cubicBezTo>
                  <a:cubicBezTo>
                    <a:pt x="143" y="70"/>
                    <a:pt x="152" y="73"/>
                    <a:pt x="155" y="80"/>
                  </a:cubicBezTo>
                  <a:cubicBezTo>
                    <a:pt x="156" y="82"/>
                    <a:pt x="156" y="82"/>
                    <a:pt x="156" y="82"/>
                  </a:cubicBezTo>
                  <a:cubicBezTo>
                    <a:pt x="156" y="83"/>
                    <a:pt x="157" y="84"/>
                    <a:pt x="158" y="84"/>
                  </a:cubicBezTo>
                  <a:cubicBezTo>
                    <a:pt x="159" y="84"/>
                    <a:pt x="159" y="84"/>
                    <a:pt x="160" y="84"/>
                  </a:cubicBezTo>
                  <a:cubicBezTo>
                    <a:pt x="160" y="83"/>
                    <a:pt x="161" y="83"/>
                    <a:pt x="161" y="83"/>
                  </a:cubicBezTo>
                  <a:cubicBezTo>
                    <a:pt x="163" y="81"/>
                    <a:pt x="165" y="79"/>
                    <a:pt x="168" y="78"/>
                  </a:cubicBezTo>
                  <a:cubicBezTo>
                    <a:pt x="176" y="75"/>
                    <a:pt x="185" y="78"/>
                    <a:pt x="188" y="85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204" y="124"/>
                    <a:pt x="206" y="135"/>
                    <a:pt x="207" y="142"/>
                  </a:cubicBezTo>
                  <a:cubicBezTo>
                    <a:pt x="211" y="162"/>
                    <a:pt x="208" y="177"/>
                    <a:pt x="200" y="187"/>
                  </a:cubicBezTo>
                  <a:cubicBezTo>
                    <a:pt x="200" y="188"/>
                    <a:pt x="199" y="189"/>
                    <a:pt x="200" y="190"/>
                  </a:cubicBezTo>
                  <a:cubicBezTo>
                    <a:pt x="212" y="219"/>
                    <a:pt x="212" y="219"/>
                    <a:pt x="212" y="219"/>
                  </a:cubicBezTo>
                  <a:lnTo>
                    <a:pt x="139" y="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65" name="Freeform 11"/>
            <p:cNvSpPr/>
            <p:nvPr/>
          </p:nvSpPr>
          <p:spPr>
            <a:xfrm>
              <a:off x="158750" y="177800"/>
              <a:ext cx="96838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59">
                  <a:moveTo>
                    <a:pt x="71" y="15"/>
                  </a:moveTo>
                  <a:cubicBezTo>
                    <a:pt x="71" y="7"/>
                    <a:pt x="64" y="0"/>
                    <a:pt x="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6" y="59"/>
                    <a:pt x="15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4" y="59"/>
                    <a:pt x="71" y="52"/>
                    <a:pt x="71" y="44"/>
                  </a:cubicBezTo>
                  <a:lnTo>
                    <a:pt x="71" y="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66" name="Freeform 12"/>
            <p:cNvSpPr/>
            <p:nvPr/>
          </p:nvSpPr>
          <p:spPr>
            <a:xfrm>
              <a:off x="285750" y="177800"/>
              <a:ext cx="96838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59">
                  <a:moveTo>
                    <a:pt x="71" y="16"/>
                  </a:moveTo>
                  <a:cubicBezTo>
                    <a:pt x="71" y="8"/>
                    <a:pt x="65" y="0"/>
                    <a:pt x="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3"/>
                    <a:pt x="7" y="59"/>
                    <a:pt x="15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5" y="59"/>
                    <a:pt x="71" y="53"/>
                    <a:pt x="71" y="44"/>
                  </a:cubicBezTo>
                  <a:lnTo>
                    <a:pt x="71" y="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67" name="Freeform 13"/>
            <p:cNvSpPr/>
            <p:nvPr/>
          </p:nvSpPr>
          <p:spPr>
            <a:xfrm>
              <a:off x="411162" y="177800"/>
              <a:ext cx="98425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2" h="59">
                  <a:moveTo>
                    <a:pt x="72" y="15"/>
                  </a:moveTo>
                  <a:cubicBezTo>
                    <a:pt x="72" y="7"/>
                    <a:pt x="65" y="0"/>
                    <a:pt x="5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9"/>
                    <a:pt x="15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65" y="59"/>
                    <a:pt x="72" y="52"/>
                    <a:pt x="72" y="44"/>
                  </a:cubicBezTo>
                  <a:lnTo>
                    <a:pt x="72" y="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68" name="Freeform 14"/>
            <p:cNvSpPr/>
            <p:nvPr/>
          </p:nvSpPr>
          <p:spPr>
            <a:xfrm>
              <a:off x="158750" y="290512"/>
              <a:ext cx="96838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59">
                  <a:moveTo>
                    <a:pt x="71" y="15"/>
                  </a:moveTo>
                  <a:cubicBezTo>
                    <a:pt x="71" y="7"/>
                    <a:pt x="64" y="0"/>
                    <a:pt x="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2"/>
                    <a:pt x="6" y="59"/>
                    <a:pt x="15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4" y="59"/>
                    <a:pt x="71" y="52"/>
                    <a:pt x="71" y="43"/>
                  </a:cubicBezTo>
                  <a:lnTo>
                    <a:pt x="71" y="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69" name="Freeform 15"/>
            <p:cNvSpPr/>
            <p:nvPr/>
          </p:nvSpPr>
          <p:spPr>
            <a:xfrm>
              <a:off x="285750" y="290512"/>
              <a:ext cx="96838" cy="79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58">
                  <a:moveTo>
                    <a:pt x="71" y="15"/>
                  </a:moveTo>
                  <a:cubicBezTo>
                    <a:pt x="71" y="7"/>
                    <a:pt x="65" y="0"/>
                    <a:pt x="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2"/>
                    <a:pt x="7" y="58"/>
                    <a:pt x="15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5" y="58"/>
                    <a:pt x="71" y="52"/>
                    <a:pt x="71" y="43"/>
                  </a:cubicBezTo>
                  <a:lnTo>
                    <a:pt x="71" y="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70" name="Freeform 16"/>
            <p:cNvSpPr/>
            <p:nvPr/>
          </p:nvSpPr>
          <p:spPr>
            <a:xfrm>
              <a:off x="411162" y="290512"/>
              <a:ext cx="98425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2" h="59">
                  <a:moveTo>
                    <a:pt x="72" y="15"/>
                  </a:moveTo>
                  <a:cubicBezTo>
                    <a:pt x="72" y="7"/>
                    <a:pt x="65" y="0"/>
                    <a:pt x="5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2"/>
                    <a:pt x="7" y="59"/>
                    <a:pt x="15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65" y="59"/>
                    <a:pt x="72" y="52"/>
                    <a:pt x="72" y="43"/>
                  </a:cubicBezTo>
                  <a:lnTo>
                    <a:pt x="72" y="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71" name="Freeform 17"/>
            <p:cNvSpPr/>
            <p:nvPr/>
          </p:nvSpPr>
          <p:spPr>
            <a:xfrm>
              <a:off x="158750" y="401637"/>
              <a:ext cx="96838" cy="79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59">
                  <a:moveTo>
                    <a:pt x="71" y="16"/>
                  </a:moveTo>
                  <a:cubicBezTo>
                    <a:pt x="71" y="7"/>
                    <a:pt x="64" y="0"/>
                    <a:pt x="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7"/>
                    <a:pt x="0" y="1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6" y="59"/>
                    <a:pt x="15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4" y="59"/>
                    <a:pt x="71" y="52"/>
                    <a:pt x="71" y="44"/>
                  </a:cubicBezTo>
                  <a:lnTo>
                    <a:pt x="71" y="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72" name="Freeform 18"/>
            <p:cNvSpPr/>
            <p:nvPr/>
          </p:nvSpPr>
          <p:spPr>
            <a:xfrm>
              <a:off x="285750" y="401637"/>
              <a:ext cx="96838" cy="79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59">
                  <a:moveTo>
                    <a:pt x="71" y="15"/>
                  </a:moveTo>
                  <a:cubicBezTo>
                    <a:pt x="71" y="7"/>
                    <a:pt x="65" y="0"/>
                    <a:pt x="5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2"/>
                    <a:pt x="7" y="59"/>
                    <a:pt x="15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5" y="59"/>
                    <a:pt x="71" y="52"/>
                    <a:pt x="71" y="44"/>
                  </a:cubicBezTo>
                  <a:lnTo>
                    <a:pt x="71" y="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28" name="组合 117"/>
          <p:cNvGrpSpPr/>
          <p:nvPr/>
        </p:nvGrpSpPr>
        <p:grpSpPr>
          <a:xfrm>
            <a:off x="3546475" y="2401888"/>
            <a:ext cx="833438" cy="833437"/>
            <a:chOff x="0" y="0"/>
            <a:chExt cx="865188" cy="865188"/>
          </a:xfrm>
        </p:grpSpPr>
        <p:sp>
          <p:nvSpPr>
            <p:cNvPr id="26859" name="Oval 43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F57B3D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60" name="Freeform 44"/>
            <p:cNvSpPr/>
            <p:nvPr/>
          </p:nvSpPr>
          <p:spPr>
            <a:xfrm>
              <a:off x="174625" y="141288"/>
              <a:ext cx="682625" cy="7239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9" h="529">
                  <a:moveTo>
                    <a:pt x="192" y="0"/>
                  </a:moveTo>
                  <a:cubicBezTo>
                    <a:pt x="187" y="0"/>
                    <a:pt x="181" y="1"/>
                    <a:pt x="176" y="2"/>
                  </a:cubicBezTo>
                  <a:cubicBezTo>
                    <a:pt x="162" y="5"/>
                    <a:pt x="141" y="25"/>
                    <a:pt x="129" y="25"/>
                  </a:cubicBezTo>
                  <a:cubicBezTo>
                    <a:pt x="128" y="25"/>
                    <a:pt x="127" y="25"/>
                    <a:pt x="126" y="24"/>
                  </a:cubicBezTo>
                  <a:cubicBezTo>
                    <a:pt x="125" y="24"/>
                    <a:pt x="124" y="24"/>
                    <a:pt x="123" y="24"/>
                  </a:cubicBezTo>
                  <a:cubicBezTo>
                    <a:pt x="115" y="24"/>
                    <a:pt x="115" y="33"/>
                    <a:pt x="112" y="41"/>
                  </a:cubicBezTo>
                  <a:cubicBezTo>
                    <a:pt x="106" y="38"/>
                    <a:pt x="100" y="34"/>
                    <a:pt x="94" y="31"/>
                  </a:cubicBezTo>
                  <a:cubicBezTo>
                    <a:pt x="90" y="46"/>
                    <a:pt x="101" y="71"/>
                    <a:pt x="105" y="85"/>
                  </a:cubicBezTo>
                  <a:cubicBezTo>
                    <a:pt x="108" y="95"/>
                    <a:pt x="110" y="98"/>
                    <a:pt x="101" y="104"/>
                  </a:cubicBezTo>
                  <a:cubicBezTo>
                    <a:pt x="88" y="113"/>
                    <a:pt x="87" y="130"/>
                    <a:pt x="95" y="143"/>
                  </a:cubicBezTo>
                  <a:cubicBezTo>
                    <a:pt x="98" y="148"/>
                    <a:pt x="102" y="152"/>
                    <a:pt x="107" y="157"/>
                  </a:cubicBezTo>
                  <a:cubicBezTo>
                    <a:pt x="113" y="163"/>
                    <a:pt x="114" y="174"/>
                    <a:pt x="118" y="182"/>
                  </a:cubicBezTo>
                  <a:cubicBezTo>
                    <a:pt x="127" y="198"/>
                    <a:pt x="152" y="224"/>
                    <a:pt x="114" y="226"/>
                  </a:cubicBezTo>
                  <a:cubicBezTo>
                    <a:pt x="84" y="227"/>
                    <a:pt x="49" y="221"/>
                    <a:pt x="31" y="251"/>
                  </a:cubicBezTo>
                  <a:cubicBezTo>
                    <a:pt x="16" y="274"/>
                    <a:pt x="0" y="329"/>
                    <a:pt x="16" y="355"/>
                  </a:cubicBezTo>
                  <a:cubicBezTo>
                    <a:pt x="26" y="368"/>
                    <a:pt x="40" y="380"/>
                    <a:pt x="52" y="391"/>
                  </a:cubicBezTo>
                  <a:cubicBezTo>
                    <a:pt x="70" y="409"/>
                    <a:pt x="128" y="468"/>
                    <a:pt x="189" y="529"/>
                  </a:cubicBezTo>
                  <a:cubicBezTo>
                    <a:pt x="344" y="529"/>
                    <a:pt x="472" y="418"/>
                    <a:pt x="499" y="272"/>
                  </a:cubicBezTo>
                  <a:cubicBezTo>
                    <a:pt x="403" y="176"/>
                    <a:pt x="282" y="55"/>
                    <a:pt x="274" y="47"/>
                  </a:cubicBezTo>
                  <a:cubicBezTo>
                    <a:pt x="268" y="41"/>
                    <a:pt x="262" y="35"/>
                    <a:pt x="256" y="29"/>
                  </a:cubicBezTo>
                  <a:cubicBezTo>
                    <a:pt x="239" y="11"/>
                    <a:pt x="216" y="0"/>
                    <a:pt x="192" y="0"/>
                  </a:cubicBezTo>
                </a:path>
              </a:pathLst>
            </a:custGeom>
            <a:solidFill>
              <a:srgbClr val="C4623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61" name="Freeform 45"/>
            <p:cNvSpPr>
              <a:spLocks noEditPoints="1"/>
            </p:cNvSpPr>
            <p:nvPr/>
          </p:nvSpPr>
          <p:spPr>
            <a:xfrm>
              <a:off x="188912" y="141288"/>
              <a:ext cx="498475" cy="5651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4" h="414">
                  <a:moveTo>
                    <a:pt x="360" y="296"/>
                  </a:moveTo>
                  <a:cubicBezTo>
                    <a:pt x="357" y="276"/>
                    <a:pt x="349" y="257"/>
                    <a:pt x="340" y="245"/>
                  </a:cubicBezTo>
                  <a:cubicBezTo>
                    <a:pt x="329" y="229"/>
                    <a:pt x="311" y="227"/>
                    <a:pt x="295" y="226"/>
                  </a:cubicBezTo>
                  <a:cubicBezTo>
                    <a:pt x="292" y="226"/>
                    <a:pt x="289" y="225"/>
                    <a:pt x="286" y="225"/>
                  </a:cubicBezTo>
                  <a:cubicBezTo>
                    <a:pt x="283" y="225"/>
                    <a:pt x="280" y="226"/>
                    <a:pt x="277" y="226"/>
                  </a:cubicBezTo>
                  <a:cubicBezTo>
                    <a:pt x="274" y="226"/>
                    <a:pt x="271" y="226"/>
                    <a:pt x="268" y="226"/>
                  </a:cubicBezTo>
                  <a:cubicBezTo>
                    <a:pt x="261" y="226"/>
                    <a:pt x="252" y="225"/>
                    <a:pt x="246" y="223"/>
                  </a:cubicBezTo>
                  <a:cubicBezTo>
                    <a:pt x="245" y="223"/>
                    <a:pt x="242" y="222"/>
                    <a:pt x="241" y="217"/>
                  </a:cubicBezTo>
                  <a:cubicBezTo>
                    <a:pt x="240" y="214"/>
                    <a:pt x="240" y="209"/>
                    <a:pt x="240" y="205"/>
                  </a:cubicBezTo>
                  <a:cubicBezTo>
                    <a:pt x="241" y="204"/>
                    <a:pt x="241" y="203"/>
                    <a:pt x="242" y="202"/>
                  </a:cubicBezTo>
                  <a:cubicBezTo>
                    <a:pt x="254" y="190"/>
                    <a:pt x="262" y="174"/>
                    <a:pt x="265" y="157"/>
                  </a:cubicBezTo>
                  <a:cubicBezTo>
                    <a:pt x="271" y="153"/>
                    <a:pt x="275" y="148"/>
                    <a:pt x="279" y="143"/>
                  </a:cubicBezTo>
                  <a:cubicBezTo>
                    <a:pt x="283" y="136"/>
                    <a:pt x="284" y="128"/>
                    <a:pt x="284" y="121"/>
                  </a:cubicBezTo>
                  <a:cubicBezTo>
                    <a:pt x="283" y="116"/>
                    <a:pt x="279" y="106"/>
                    <a:pt x="266" y="101"/>
                  </a:cubicBezTo>
                  <a:cubicBezTo>
                    <a:pt x="266" y="87"/>
                    <a:pt x="267" y="74"/>
                    <a:pt x="262" y="60"/>
                  </a:cubicBezTo>
                  <a:cubicBezTo>
                    <a:pt x="258" y="47"/>
                    <a:pt x="251" y="36"/>
                    <a:pt x="242" y="26"/>
                  </a:cubicBezTo>
                  <a:cubicBezTo>
                    <a:pt x="226" y="9"/>
                    <a:pt x="205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59" y="0"/>
                    <a:pt x="138" y="9"/>
                    <a:pt x="121" y="26"/>
                  </a:cubicBezTo>
                  <a:cubicBezTo>
                    <a:pt x="109" y="22"/>
                    <a:pt x="109" y="22"/>
                    <a:pt x="109" y="22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1" y="38"/>
                    <a:pt x="97" y="94"/>
                    <a:pt x="97" y="94"/>
                  </a:cubicBezTo>
                  <a:cubicBezTo>
                    <a:pt x="97" y="96"/>
                    <a:pt x="97" y="98"/>
                    <a:pt x="97" y="101"/>
                  </a:cubicBezTo>
                  <a:cubicBezTo>
                    <a:pt x="83" y="106"/>
                    <a:pt x="80" y="116"/>
                    <a:pt x="79" y="121"/>
                  </a:cubicBezTo>
                  <a:cubicBezTo>
                    <a:pt x="78" y="128"/>
                    <a:pt x="80" y="136"/>
                    <a:pt x="84" y="143"/>
                  </a:cubicBezTo>
                  <a:cubicBezTo>
                    <a:pt x="87" y="149"/>
                    <a:pt x="92" y="154"/>
                    <a:pt x="98" y="158"/>
                  </a:cubicBezTo>
                  <a:cubicBezTo>
                    <a:pt x="102" y="174"/>
                    <a:pt x="110" y="190"/>
                    <a:pt x="121" y="202"/>
                  </a:cubicBezTo>
                  <a:cubicBezTo>
                    <a:pt x="122" y="203"/>
                    <a:pt x="123" y="204"/>
                    <a:pt x="124" y="204"/>
                  </a:cubicBezTo>
                  <a:cubicBezTo>
                    <a:pt x="124" y="209"/>
                    <a:pt x="124" y="214"/>
                    <a:pt x="123" y="217"/>
                  </a:cubicBezTo>
                  <a:cubicBezTo>
                    <a:pt x="121" y="222"/>
                    <a:pt x="119" y="223"/>
                    <a:pt x="117" y="223"/>
                  </a:cubicBezTo>
                  <a:cubicBezTo>
                    <a:pt x="111" y="225"/>
                    <a:pt x="103" y="226"/>
                    <a:pt x="96" y="226"/>
                  </a:cubicBezTo>
                  <a:cubicBezTo>
                    <a:pt x="93" y="226"/>
                    <a:pt x="90" y="226"/>
                    <a:pt x="87" y="226"/>
                  </a:cubicBezTo>
                  <a:cubicBezTo>
                    <a:pt x="84" y="226"/>
                    <a:pt x="81" y="225"/>
                    <a:pt x="78" y="225"/>
                  </a:cubicBezTo>
                  <a:cubicBezTo>
                    <a:pt x="74" y="225"/>
                    <a:pt x="72" y="226"/>
                    <a:pt x="69" y="226"/>
                  </a:cubicBezTo>
                  <a:cubicBezTo>
                    <a:pt x="53" y="227"/>
                    <a:pt x="35" y="229"/>
                    <a:pt x="24" y="245"/>
                  </a:cubicBezTo>
                  <a:cubicBezTo>
                    <a:pt x="14" y="257"/>
                    <a:pt x="7" y="276"/>
                    <a:pt x="3" y="296"/>
                  </a:cubicBezTo>
                  <a:cubicBezTo>
                    <a:pt x="0" y="316"/>
                    <a:pt x="0" y="336"/>
                    <a:pt x="4" y="352"/>
                  </a:cubicBezTo>
                  <a:cubicBezTo>
                    <a:pt x="4" y="353"/>
                    <a:pt x="5" y="354"/>
                    <a:pt x="5" y="355"/>
                  </a:cubicBezTo>
                  <a:cubicBezTo>
                    <a:pt x="6" y="355"/>
                    <a:pt x="17" y="371"/>
                    <a:pt x="44" y="385"/>
                  </a:cubicBezTo>
                  <a:cubicBezTo>
                    <a:pt x="60" y="394"/>
                    <a:pt x="78" y="401"/>
                    <a:pt x="98" y="405"/>
                  </a:cubicBezTo>
                  <a:cubicBezTo>
                    <a:pt x="122" y="411"/>
                    <a:pt x="150" y="414"/>
                    <a:pt x="180" y="414"/>
                  </a:cubicBezTo>
                  <a:cubicBezTo>
                    <a:pt x="181" y="414"/>
                    <a:pt x="181" y="414"/>
                    <a:pt x="182" y="414"/>
                  </a:cubicBezTo>
                  <a:cubicBezTo>
                    <a:pt x="182" y="414"/>
                    <a:pt x="183" y="414"/>
                    <a:pt x="184" y="414"/>
                  </a:cubicBezTo>
                  <a:cubicBezTo>
                    <a:pt x="214" y="414"/>
                    <a:pt x="241" y="411"/>
                    <a:pt x="266" y="405"/>
                  </a:cubicBezTo>
                  <a:cubicBezTo>
                    <a:pt x="286" y="401"/>
                    <a:pt x="304" y="394"/>
                    <a:pt x="320" y="385"/>
                  </a:cubicBezTo>
                  <a:cubicBezTo>
                    <a:pt x="341" y="374"/>
                    <a:pt x="354" y="361"/>
                    <a:pt x="358" y="355"/>
                  </a:cubicBezTo>
                  <a:cubicBezTo>
                    <a:pt x="359" y="354"/>
                    <a:pt x="359" y="353"/>
                    <a:pt x="360" y="352"/>
                  </a:cubicBezTo>
                  <a:cubicBezTo>
                    <a:pt x="364" y="336"/>
                    <a:pt x="364" y="316"/>
                    <a:pt x="360" y="296"/>
                  </a:cubicBezTo>
                  <a:close/>
                  <a:moveTo>
                    <a:pt x="266" y="115"/>
                  </a:moveTo>
                  <a:cubicBezTo>
                    <a:pt x="270" y="117"/>
                    <a:pt x="271" y="120"/>
                    <a:pt x="271" y="123"/>
                  </a:cubicBezTo>
                  <a:cubicBezTo>
                    <a:pt x="272" y="128"/>
                    <a:pt x="270" y="134"/>
                    <a:pt x="266" y="139"/>
                  </a:cubicBezTo>
                  <a:lnTo>
                    <a:pt x="266" y="115"/>
                  </a:lnTo>
                  <a:close/>
                  <a:moveTo>
                    <a:pt x="96" y="140"/>
                  </a:moveTo>
                  <a:cubicBezTo>
                    <a:pt x="92" y="134"/>
                    <a:pt x="90" y="128"/>
                    <a:pt x="91" y="123"/>
                  </a:cubicBezTo>
                  <a:cubicBezTo>
                    <a:pt x="91" y="120"/>
                    <a:pt x="93" y="117"/>
                    <a:pt x="96" y="114"/>
                  </a:cubicBezTo>
                  <a:cubicBezTo>
                    <a:pt x="96" y="125"/>
                    <a:pt x="96" y="136"/>
                    <a:pt x="96" y="140"/>
                  </a:cubicBezTo>
                  <a:close/>
                  <a:moveTo>
                    <a:pt x="115" y="140"/>
                  </a:moveTo>
                  <a:cubicBezTo>
                    <a:pt x="115" y="99"/>
                    <a:pt x="115" y="99"/>
                    <a:pt x="115" y="99"/>
                  </a:cubicBezTo>
                  <a:cubicBezTo>
                    <a:pt x="117" y="99"/>
                    <a:pt x="140" y="95"/>
                    <a:pt x="157" y="78"/>
                  </a:cubicBezTo>
                  <a:cubicBezTo>
                    <a:pt x="153" y="99"/>
                    <a:pt x="153" y="99"/>
                    <a:pt x="153" y="99"/>
                  </a:cubicBezTo>
                  <a:cubicBezTo>
                    <a:pt x="182" y="78"/>
                    <a:pt x="182" y="78"/>
                    <a:pt x="182" y="78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7"/>
                    <a:pt x="232" y="92"/>
                    <a:pt x="247" y="97"/>
                  </a:cubicBezTo>
                  <a:cubicBezTo>
                    <a:pt x="247" y="140"/>
                    <a:pt x="247" y="140"/>
                    <a:pt x="247" y="140"/>
                  </a:cubicBezTo>
                  <a:cubicBezTo>
                    <a:pt x="247" y="178"/>
                    <a:pt x="218" y="210"/>
                    <a:pt x="181" y="210"/>
                  </a:cubicBezTo>
                  <a:cubicBezTo>
                    <a:pt x="144" y="210"/>
                    <a:pt x="115" y="178"/>
                    <a:pt x="115" y="140"/>
                  </a:cubicBezTo>
                  <a:close/>
                  <a:moveTo>
                    <a:pt x="206" y="296"/>
                  </a:moveTo>
                  <a:cubicBezTo>
                    <a:pt x="197" y="261"/>
                    <a:pt x="197" y="261"/>
                    <a:pt x="197" y="261"/>
                  </a:cubicBezTo>
                  <a:cubicBezTo>
                    <a:pt x="197" y="261"/>
                    <a:pt x="197" y="261"/>
                    <a:pt x="197" y="261"/>
                  </a:cubicBezTo>
                  <a:cubicBezTo>
                    <a:pt x="211" y="236"/>
                    <a:pt x="211" y="236"/>
                    <a:pt x="211" y="236"/>
                  </a:cubicBezTo>
                  <a:cubicBezTo>
                    <a:pt x="157" y="236"/>
                    <a:pt x="157" y="236"/>
                    <a:pt x="157" y="236"/>
                  </a:cubicBezTo>
                  <a:cubicBezTo>
                    <a:pt x="171" y="261"/>
                    <a:pt x="171" y="261"/>
                    <a:pt x="171" y="261"/>
                  </a:cubicBezTo>
                  <a:cubicBezTo>
                    <a:pt x="171" y="261"/>
                    <a:pt x="171" y="261"/>
                    <a:pt x="171" y="261"/>
                  </a:cubicBezTo>
                  <a:cubicBezTo>
                    <a:pt x="162" y="296"/>
                    <a:pt x="162" y="296"/>
                    <a:pt x="162" y="296"/>
                  </a:cubicBezTo>
                  <a:cubicBezTo>
                    <a:pt x="133" y="235"/>
                    <a:pt x="133" y="235"/>
                    <a:pt x="133" y="235"/>
                  </a:cubicBezTo>
                  <a:cubicBezTo>
                    <a:pt x="136" y="232"/>
                    <a:pt x="139" y="228"/>
                    <a:pt x="140" y="224"/>
                  </a:cubicBezTo>
                  <a:cubicBezTo>
                    <a:pt x="141" y="222"/>
                    <a:pt x="141" y="220"/>
                    <a:pt x="142" y="218"/>
                  </a:cubicBezTo>
                  <a:cubicBezTo>
                    <a:pt x="154" y="225"/>
                    <a:pt x="167" y="229"/>
                    <a:pt x="181" y="229"/>
                  </a:cubicBezTo>
                  <a:cubicBezTo>
                    <a:pt x="183" y="229"/>
                    <a:pt x="183" y="229"/>
                    <a:pt x="183" y="229"/>
                  </a:cubicBezTo>
                  <a:cubicBezTo>
                    <a:pt x="197" y="229"/>
                    <a:pt x="210" y="225"/>
                    <a:pt x="222" y="218"/>
                  </a:cubicBezTo>
                  <a:cubicBezTo>
                    <a:pt x="222" y="220"/>
                    <a:pt x="223" y="222"/>
                    <a:pt x="223" y="224"/>
                  </a:cubicBezTo>
                  <a:cubicBezTo>
                    <a:pt x="225" y="229"/>
                    <a:pt x="228" y="234"/>
                    <a:pt x="233" y="237"/>
                  </a:cubicBezTo>
                  <a:lnTo>
                    <a:pt x="206" y="2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29" name="组合 126"/>
          <p:cNvGrpSpPr/>
          <p:nvPr/>
        </p:nvGrpSpPr>
        <p:grpSpPr>
          <a:xfrm>
            <a:off x="6346825" y="2401888"/>
            <a:ext cx="833438" cy="833437"/>
            <a:chOff x="0" y="0"/>
            <a:chExt cx="865188" cy="865188"/>
          </a:xfrm>
        </p:grpSpPr>
        <p:sp>
          <p:nvSpPr>
            <p:cNvPr id="26844" name="Oval 46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F57B3D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45" name="Freeform 47"/>
            <p:cNvSpPr/>
            <p:nvPr/>
          </p:nvSpPr>
          <p:spPr>
            <a:xfrm>
              <a:off x="184150" y="287337"/>
              <a:ext cx="673100" cy="5778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2" h="422">
                  <a:moveTo>
                    <a:pt x="293" y="0"/>
                  </a:moveTo>
                  <a:cubicBezTo>
                    <a:pt x="278" y="0"/>
                    <a:pt x="263" y="2"/>
                    <a:pt x="254" y="2"/>
                  </a:cubicBezTo>
                  <a:cubicBezTo>
                    <a:pt x="209" y="2"/>
                    <a:pt x="165" y="2"/>
                    <a:pt x="121" y="2"/>
                  </a:cubicBezTo>
                  <a:cubicBezTo>
                    <a:pt x="94" y="2"/>
                    <a:pt x="66" y="2"/>
                    <a:pt x="39" y="2"/>
                  </a:cubicBezTo>
                  <a:cubicBezTo>
                    <a:pt x="0" y="2"/>
                    <a:pt x="8" y="51"/>
                    <a:pt x="8" y="76"/>
                  </a:cubicBezTo>
                  <a:cubicBezTo>
                    <a:pt x="8" y="118"/>
                    <a:pt x="8" y="159"/>
                    <a:pt x="8" y="201"/>
                  </a:cubicBezTo>
                  <a:cubicBezTo>
                    <a:pt x="8" y="225"/>
                    <a:pt x="15" y="240"/>
                    <a:pt x="33" y="256"/>
                  </a:cubicBezTo>
                  <a:cubicBezTo>
                    <a:pt x="43" y="268"/>
                    <a:pt x="121" y="346"/>
                    <a:pt x="197" y="422"/>
                  </a:cubicBezTo>
                  <a:cubicBezTo>
                    <a:pt x="344" y="415"/>
                    <a:pt x="464" y="308"/>
                    <a:pt x="492" y="167"/>
                  </a:cubicBezTo>
                  <a:cubicBezTo>
                    <a:pt x="419" y="95"/>
                    <a:pt x="354" y="30"/>
                    <a:pt x="334" y="11"/>
                  </a:cubicBezTo>
                  <a:cubicBezTo>
                    <a:pt x="325" y="2"/>
                    <a:pt x="309" y="0"/>
                    <a:pt x="293" y="0"/>
                  </a:cubicBezTo>
                </a:path>
              </a:pathLst>
            </a:custGeom>
            <a:solidFill>
              <a:srgbClr val="C4623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46" name="Freeform 48"/>
            <p:cNvSpPr/>
            <p:nvPr/>
          </p:nvSpPr>
          <p:spPr>
            <a:xfrm>
              <a:off x="287337" y="387350"/>
              <a:ext cx="63500" cy="77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7" h="57">
                  <a:moveTo>
                    <a:pt x="22" y="7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7" y="2"/>
                    <a:pt x="43" y="0"/>
                    <a:pt x="3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2" y="57"/>
                    <a:pt x="22" y="57"/>
                    <a:pt x="22" y="57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47" name="Rectangle 49"/>
            <p:cNvSpPr/>
            <p:nvPr/>
          </p:nvSpPr>
          <p:spPr>
            <a:xfrm>
              <a:off x="254000" y="407987"/>
              <a:ext cx="22225" cy="111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48" name="Freeform 50"/>
            <p:cNvSpPr/>
            <p:nvPr/>
          </p:nvSpPr>
          <p:spPr>
            <a:xfrm>
              <a:off x="254000" y="449262"/>
              <a:ext cx="22225" cy="158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6" h="12">
                  <a:moveTo>
                    <a:pt x="8" y="12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4" y="12"/>
                    <a:pt x="8" y="1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49" name="Rectangle 51"/>
            <p:cNvSpPr/>
            <p:nvPr/>
          </p:nvSpPr>
          <p:spPr>
            <a:xfrm>
              <a:off x="254000" y="430212"/>
              <a:ext cx="22225" cy="95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50" name="Freeform 52"/>
            <p:cNvSpPr/>
            <p:nvPr/>
          </p:nvSpPr>
          <p:spPr>
            <a:xfrm>
              <a:off x="254000" y="387350"/>
              <a:ext cx="22225" cy="111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6" h="8">
                  <a:moveTo>
                    <a:pt x="1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6" y="8"/>
                    <a:pt x="16" y="8"/>
                    <a:pt x="16" y="8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51" name="Freeform 53"/>
            <p:cNvSpPr/>
            <p:nvPr/>
          </p:nvSpPr>
          <p:spPr>
            <a:xfrm>
              <a:off x="327025" y="447675"/>
              <a:ext cx="23813" cy="1746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pathLst>
                <a:path w="18" h="13">
                  <a:moveTo>
                    <a:pt x="0" y="13"/>
                  </a:moveTo>
                  <a:cubicBezTo>
                    <a:pt x="10" y="13"/>
                    <a:pt x="10" y="13"/>
                    <a:pt x="10" y="13"/>
                  </a:cubicBezTo>
                  <a:cubicBezTo>
                    <a:pt x="14" y="13"/>
                    <a:pt x="18" y="9"/>
                    <a:pt x="18" y="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52" name="Rectangle 54"/>
            <p:cNvSpPr/>
            <p:nvPr/>
          </p:nvSpPr>
          <p:spPr>
            <a:xfrm>
              <a:off x="327025" y="428625"/>
              <a:ext cx="23813" cy="95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53" name="Rectangle 55"/>
            <p:cNvSpPr/>
            <p:nvPr/>
          </p:nvSpPr>
          <p:spPr>
            <a:xfrm>
              <a:off x="327025" y="407987"/>
              <a:ext cx="23813" cy="95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54" name="Freeform 56"/>
            <p:cNvSpPr>
              <a:spLocks noEditPoints="1"/>
            </p:cNvSpPr>
            <p:nvPr/>
          </p:nvSpPr>
          <p:spPr>
            <a:xfrm>
              <a:off x="195262" y="290512"/>
              <a:ext cx="457200" cy="3381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34" h="248">
                  <a:moveTo>
                    <a:pt x="334" y="30"/>
                  </a:moveTo>
                  <a:cubicBezTo>
                    <a:pt x="334" y="13"/>
                    <a:pt x="320" y="0"/>
                    <a:pt x="30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4"/>
                    <a:pt x="14" y="248"/>
                    <a:pt x="30" y="248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320" y="248"/>
                    <a:pt x="334" y="234"/>
                    <a:pt x="334" y="218"/>
                  </a:cubicBezTo>
                  <a:lnTo>
                    <a:pt x="334" y="30"/>
                  </a:lnTo>
                  <a:close/>
                  <a:moveTo>
                    <a:pt x="271" y="35"/>
                  </a:moveTo>
                  <a:cubicBezTo>
                    <a:pt x="285" y="35"/>
                    <a:pt x="285" y="35"/>
                    <a:pt x="285" y="35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87" y="44"/>
                    <a:pt x="288" y="42"/>
                    <a:pt x="289" y="40"/>
                  </a:cubicBezTo>
                  <a:cubicBezTo>
                    <a:pt x="291" y="39"/>
                    <a:pt x="292" y="36"/>
                    <a:pt x="294" y="35"/>
                  </a:cubicBezTo>
                  <a:cubicBezTo>
                    <a:pt x="311" y="35"/>
                    <a:pt x="311" y="35"/>
                    <a:pt x="311" y="35"/>
                  </a:cubicBezTo>
                  <a:cubicBezTo>
                    <a:pt x="295" y="53"/>
                    <a:pt x="295" y="53"/>
                    <a:pt x="295" y="53"/>
                  </a:cubicBezTo>
                  <a:cubicBezTo>
                    <a:pt x="311" y="73"/>
                    <a:pt x="311" y="73"/>
                    <a:pt x="311" y="73"/>
                  </a:cubicBezTo>
                  <a:cubicBezTo>
                    <a:pt x="294" y="73"/>
                    <a:pt x="294" y="73"/>
                    <a:pt x="294" y="73"/>
                  </a:cubicBezTo>
                  <a:cubicBezTo>
                    <a:pt x="285" y="62"/>
                    <a:pt x="285" y="62"/>
                    <a:pt x="285" y="62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71" y="73"/>
                    <a:pt x="271" y="73"/>
                    <a:pt x="271" y="73"/>
                  </a:cubicBezTo>
                  <a:lnTo>
                    <a:pt x="271" y="35"/>
                  </a:lnTo>
                  <a:close/>
                  <a:moveTo>
                    <a:pt x="226" y="35"/>
                  </a:moveTo>
                  <a:cubicBezTo>
                    <a:pt x="242" y="35"/>
                    <a:pt x="242" y="35"/>
                    <a:pt x="242" y="35"/>
                  </a:cubicBezTo>
                  <a:cubicBezTo>
                    <a:pt x="251" y="48"/>
                    <a:pt x="251" y="48"/>
                    <a:pt x="251" y="48"/>
                  </a:cubicBezTo>
                  <a:cubicBezTo>
                    <a:pt x="251" y="35"/>
                    <a:pt x="251" y="35"/>
                    <a:pt x="251" y="35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5" y="73"/>
                    <a:pt x="265" y="73"/>
                    <a:pt x="265" y="73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40" y="56"/>
                    <a:pt x="240" y="56"/>
                    <a:pt x="240" y="56"/>
                  </a:cubicBezTo>
                  <a:cubicBezTo>
                    <a:pt x="240" y="73"/>
                    <a:pt x="240" y="73"/>
                    <a:pt x="240" y="73"/>
                  </a:cubicBezTo>
                  <a:cubicBezTo>
                    <a:pt x="226" y="73"/>
                    <a:pt x="226" y="73"/>
                    <a:pt x="226" y="73"/>
                  </a:cubicBezTo>
                  <a:lnTo>
                    <a:pt x="226" y="35"/>
                  </a:lnTo>
                  <a:close/>
                  <a:moveTo>
                    <a:pt x="147" y="35"/>
                  </a:moveTo>
                  <a:cubicBezTo>
                    <a:pt x="163" y="35"/>
                    <a:pt x="163" y="35"/>
                    <a:pt x="163" y="35"/>
                  </a:cubicBezTo>
                  <a:cubicBezTo>
                    <a:pt x="166" y="35"/>
                    <a:pt x="168" y="35"/>
                    <a:pt x="170" y="35"/>
                  </a:cubicBezTo>
                  <a:cubicBezTo>
                    <a:pt x="170" y="35"/>
                    <a:pt x="170" y="35"/>
                    <a:pt x="170" y="35"/>
                  </a:cubicBezTo>
                  <a:cubicBezTo>
                    <a:pt x="172" y="35"/>
                    <a:pt x="173" y="36"/>
                    <a:pt x="175" y="36"/>
                  </a:cubicBezTo>
                  <a:cubicBezTo>
                    <a:pt x="178" y="38"/>
                    <a:pt x="180" y="41"/>
                    <a:pt x="180" y="44"/>
                  </a:cubicBezTo>
                  <a:cubicBezTo>
                    <a:pt x="180" y="47"/>
                    <a:pt x="179" y="50"/>
                    <a:pt x="176" y="52"/>
                  </a:cubicBezTo>
                  <a:cubicBezTo>
                    <a:pt x="180" y="54"/>
                    <a:pt x="183" y="57"/>
                    <a:pt x="183" y="61"/>
                  </a:cubicBezTo>
                  <a:cubicBezTo>
                    <a:pt x="183" y="65"/>
                    <a:pt x="181" y="68"/>
                    <a:pt x="178" y="71"/>
                  </a:cubicBezTo>
                  <a:cubicBezTo>
                    <a:pt x="176" y="72"/>
                    <a:pt x="174" y="72"/>
                    <a:pt x="172" y="73"/>
                  </a:cubicBezTo>
                  <a:cubicBezTo>
                    <a:pt x="170" y="73"/>
                    <a:pt x="168" y="73"/>
                    <a:pt x="165" y="73"/>
                  </a:cubicBezTo>
                  <a:cubicBezTo>
                    <a:pt x="147" y="73"/>
                    <a:pt x="147" y="73"/>
                    <a:pt x="147" y="73"/>
                  </a:cubicBezTo>
                  <a:lnTo>
                    <a:pt x="147" y="35"/>
                  </a:lnTo>
                  <a:close/>
                  <a:moveTo>
                    <a:pt x="122" y="120"/>
                  </a:moveTo>
                  <a:cubicBezTo>
                    <a:pt x="122" y="129"/>
                    <a:pt x="115" y="136"/>
                    <a:pt x="105" y="136"/>
                  </a:cubicBezTo>
                  <a:cubicBezTo>
                    <a:pt x="51" y="136"/>
                    <a:pt x="51" y="136"/>
                    <a:pt x="51" y="136"/>
                  </a:cubicBezTo>
                  <a:cubicBezTo>
                    <a:pt x="42" y="136"/>
                    <a:pt x="34" y="129"/>
                    <a:pt x="34" y="120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4" y="69"/>
                    <a:pt x="42" y="61"/>
                    <a:pt x="51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61"/>
                    <a:pt x="122" y="69"/>
                    <a:pt x="122" y="78"/>
                  </a:cubicBezTo>
                  <a:lnTo>
                    <a:pt x="122" y="120"/>
                  </a:lnTo>
                  <a:close/>
                  <a:moveTo>
                    <a:pt x="186" y="209"/>
                  </a:moveTo>
                  <a:cubicBezTo>
                    <a:pt x="37" y="209"/>
                    <a:pt x="37" y="209"/>
                    <a:pt x="37" y="209"/>
                  </a:cubicBezTo>
                  <a:cubicBezTo>
                    <a:pt x="37" y="196"/>
                    <a:pt x="37" y="196"/>
                    <a:pt x="37" y="196"/>
                  </a:cubicBezTo>
                  <a:cubicBezTo>
                    <a:pt x="186" y="196"/>
                    <a:pt x="186" y="196"/>
                    <a:pt x="186" y="196"/>
                  </a:cubicBezTo>
                  <a:lnTo>
                    <a:pt x="186" y="209"/>
                  </a:lnTo>
                  <a:close/>
                  <a:moveTo>
                    <a:pt x="186" y="176"/>
                  </a:moveTo>
                  <a:cubicBezTo>
                    <a:pt x="37" y="176"/>
                    <a:pt x="37" y="176"/>
                    <a:pt x="37" y="176"/>
                  </a:cubicBezTo>
                  <a:cubicBezTo>
                    <a:pt x="37" y="163"/>
                    <a:pt x="37" y="163"/>
                    <a:pt x="37" y="163"/>
                  </a:cubicBezTo>
                  <a:cubicBezTo>
                    <a:pt x="186" y="163"/>
                    <a:pt x="186" y="163"/>
                    <a:pt x="186" y="163"/>
                  </a:cubicBezTo>
                  <a:lnTo>
                    <a:pt x="186" y="176"/>
                  </a:lnTo>
                  <a:close/>
                  <a:moveTo>
                    <a:pt x="207" y="66"/>
                  </a:moveTo>
                  <a:cubicBezTo>
                    <a:pt x="199" y="66"/>
                    <a:pt x="199" y="66"/>
                    <a:pt x="199" y="66"/>
                  </a:cubicBezTo>
                  <a:cubicBezTo>
                    <a:pt x="198" y="69"/>
                    <a:pt x="197" y="72"/>
                    <a:pt x="196" y="73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96" y="35"/>
                    <a:pt x="196" y="35"/>
                    <a:pt x="196" y="35"/>
                  </a:cubicBezTo>
                  <a:cubicBezTo>
                    <a:pt x="210" y="35"/>
                    <a:pt x="210" y="35"/>
                    <a:pt x="210" y="35"/>
                  </a:cubicBezTo>
                  <a:cubicBezTo>
                    <a:pt x="225" y="73"/>
                    <a:pt x="225" y="73"/>
                    <a:pt x="225" y="73"/>
                  </a:cubicBezTo>
                  <a:cubicBezTo>
                    <a:pt x="210" y="73"/>
                    <a:pt x="210" y="73"/>
                    <a:pt x="210" y="73"/>
                  </a:cubicBezTo>
                  <a:lnTo>
                    <a:pt x="207" y="66"/>
                  </a:lnTo>
                  <a:close/>
                  <a:moveTo>
                    <a:pt x="290" y="208"/>
                  </a:moveTo>
                  <a:cubicBezTo>
                    <a:pt x="269" y="222"/>
                    <a:pt x="240" y="215"/>
                    <a:pt x="227" y="193"/>
                  </a:cubicBezTo>
                  <a:cubicBezTo>
                    <a:pt x="224" y="188"/>
                    <a:pt x="221" y="182"/>
                    <a:pt x="221" y="176"/>
                  </a:cubicBezTo>
                  <a:cubicBezTo>
                    <a:pt x="218" y="158"/>
                    <a:pt x="226" y="140"/>
                    <a:pt x="242" y="130"/>
                  </a:cubicBezTo>
                  <a:cubicBezTo>
                    <a:pt x="252" y="124"/>
                    <a:pt x="265" y="122"/>
                    <a:pt x="277" y="125"/>
                  </a:cubicBezTo>
                  <a:cubicBezTo>
                    <a:pt x="289" y="127"/>
                    <a:pt x="299" y="135"/>
                    <a:pt x="305" y="145"/>
                  </a:cubicBezTo>
                  <a:cubicBezTo>
                    <a:pt x="309" y="151"/>
                    <a:pt x="311" y="157"/>
                    <a:pt x="312" y="163"/>
                  </a:cubicBezTo>
                  <a:cubicBezTo>
                    <a:pt x="314" y="181"/>
                    <a:pt x="306" y="199"/>
                    <a:pt x="290" y="208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55" name="Freeform 57"/>
            <p:cNvSpPr/>
            <p:nvPr/>
          </p:nvSpPr>
          <p:spPr>
            <a:xfrm>
              <a:off x="506412" y="468312"/>
              <a:ext cx="107950" cy="1095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9" h="80">
                  <a:moveTo>
                    <a:pt x="77" y="31"/>
                  </a:moveTo>
                  <a:cubicBezTo>
                    <a:pt x="75" y="31"/>
                    <a:pt x="74" y="30"/>
                    <a:pt x="72" y="29"/>
                  </a:cubicBezTo>
                  <a:cubicBezTo>
                    <a:pt x="68" y="33"/>
                    <a:pt x="74" y="37"/>
                    <a:pt x="70" y="40"/>
                  </a:cubicBezTo>
                  <a:cubicBezTo>
                    <a:pt x="68" y="41"/>
                    <a:pt x="66" y="37"/>
                    <a:pt x="65" y="40"/>
                  </a:cubicBezTo>
                  <a:cubicBezTo>
                    <a:pt x="63" y="42"/>
                    <a:pt x="66" y="44"/>
                    <a:pt x="67" y="46"/>
                  </a:cubicBezTo>
                  <a:cubicBezTo>
                    <a:pt x="65" y="47"/>
                    <a:pt x="63" y="49"/>
                    <a:pt x="61" y="48"/>
                  </a:cubicBezTo>
                  <a:cubicBezTo>
                    <a:pt x="60" y="48"/>
                    <a:pt x="58" y="46"/>
                    <a:pt x="57" y="45"/>
                  </a:cubicBezTo>
                  <a:cubicBezTo>
                    <a:pt x="52" y="43"/>
                    <a:pt x="52" y="38"/>
                    <a:pt x="47" y="36"/>
                  </a:cubicBezTo>
                  <a:cubicBezTo>
                    <a:pt x="45" y="36"/>
                    <a:pt x="43" y="33"/>
                    <a:pt x="43" y="31"/>
                  </a:cubicBezTo>
                  <a:cubicBezTo>
                    <a:pt x="44" y="27"/>
                    <a:pt x="48" y="28"/>
                    <a:pt x="49" y="25"/>
                  </a:cubicBezTo>
                  <a:cubicBezTo>
                    <a:pt x="49" y="22"/>
                    <a:pt x="46" y="21"/>
                    <a:pt x="47" y="18"/>
                  </a:cubicBezTo>
                  <a:cubicBezTo>
                    <a:pt x="49" y="15"/>
                    <a:pt x="52" y="17"/>
                    <a:pt x="54" y="15"/>
                  </a:cubicBezTo>
                  <a:cubicBezTo>
                    <a:pt x="57" y="12"/>
                    <a:pt x="54" y="12"/>
                    <a:pt x="54" y="9"/>
                  </a:cubicBezTo>
                  <a:cubicBezTo>
                    <a:pt x="53" y="7"/>
                    <a:pt x="55" y="6"/>
                    <a:pt x="57" y="5"/>
                  </a:cubicBezTo>
                  <a:cubicBezTo>
                    <a:pt x="54" y="4"/>
                    <a:pt x="51" y="3"/>
                    <a:pt x="48" y="2"/>
                  </a:cubicBezTo>
                  <a:cubicBezTo>
                    <a:pt x="38" y="0"/>
                    <a:pt x="28" y="1"/>
                    <a:pt x="20" y="6"/>
                  </a:cubicBezTo>
                  <a:cubicBezTo>
                    <a:pt x="21" y="6"/>
                    <a:pt x="22" y="7"/>
                    <a:pt x="22" y="9"/>
                  </a:cubicBezTo>
                  <a:cubicBezTo>
                    <a:pt x="24" y="12"/>
                    <a:pt x="19" y="14"/>
                    <a:pt x="16" y="16"/>
                  </a:cubicBezTo>
                  <a:cubicBezTo>
                    <a:pt x="17" y="19"/>
                    <a:pt x="21" y="21"/>
                    <a:pt x="18" y="24"/>
                  </a:cubicBezTo>
                  <a:cubicBezTo>
                    <a:pt x="16" y="26"/>
                    <a:pt x="11" y="24"/>
                    <a:pt x="11" y="28"/>
                  </a:cubicBezTo>
                  <a:cubicBezTo>
                    <a:pt x="11" y="31"/>
                    <a:pt x="16" y="34"/>
                    <a:pt x="11" y="36"/>
                  </a:cubicBezTo>
                  <a:cubicBezTo>
                    <a:pt x="7" y="38"/>
                    <a:pt x="6" y="33"/>
                    <a:pt x="3" y="32"/>
                  </a:cubicBezTo>
                  <a:cubicBezTo>
                    <a:pt x="2" y="32"/>
                    <a:pt x="2" y="32"/>
                    <a:pt x="1" y="31"/>
                  </a:cubicBezTo>
                  <a:cubicBezTo>
                    <a:pt x="1" y="36"/>
                    <a:pt x="0" y="40"/>
                    <a:pt x="1" y="45"/>
                  </a:cubicBezTo>
                  <a:cubicBezTo>
                    <a:pt x="1" y="47"/>
                    <a:pt x="2" y="50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5" y="55"/>
                    <a:pt x="11" y="52"/>
                    <a:pt x="13" y="51"/>
                  </a:cubicBezTo>
                  <a:cubicBezTo>
                    <a:pt x="15" y="50"/>
                    <a:pt x="16" y="47"/>
                    <a:pt x="19" y="47"/>
                  </a:cubicBezTo>
                  <a:cubicBezTo>
                    <a:pt x="26" y="46"/>
                    <a:pt x="20" y="53"/>
                    <a:pt x="19" y="56"/>
                  </a:cubicBezTo>
                  <a:cubicBezTo>
                    <a:pt x="19" y="59"/>
                    <a:pt x="16" y="60"/>
                    <a:pt x="16" y="63"/>
                  </a:cubicBezTo>
                  <a:cubicBezTo>
                    <a:pt x="16" y="66"/>
                    <a:pt x="19" y="67"/>
                    <a:pt x="18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27" y="78"/>
                    <a:pt x="40" y="80"/>
                    <a:pt x="52" y="76"/>
                  </a:cubicBezTo>
                  <a:cubicBezTo>
                    <a:pt x="51" y="75"/>
                    <a:pt x="50" y="74"/>
                    <a:pt x="49" y="74"/>
                  </a:cubicBezTo>
                  <a:cubicBezTo>
                    <a:pt x="45" y="74"/>
                    <a:pt x="45" y="78"/>
                    <a:pt x="41" y="75"/>
                  </a:cubicBezTo>
                  <a:cubicBezTo>
                    <a:pt x="38" y="74"/>
                    <a:pt x="37" y="71"/>
                    <a:pt x="36" y="68"/>
                  </a:cubicBezTo>
                  <a:cubicBezTo>
                    <a:pt x="36" y="67"/>
                    <a:pt x="36" y="65"/>
                    <a:pt x="35" y="64"/>
                  </a:cubicBezTo>
                  <a:cubicBezTo>
                    <a:pt x="34" y="62"/>
                    <a:pt x="33" y="62"/>
                    <a:pt x="32" y="60"/>
                  </a:cubicBezTo>
                  <a:cubicBezTo>
                    <a:pt x="34" y="58"/>
                    <a:pt x="35" y="57"/>
                    <a:pt x="38" y="57"/>
                  </a:cubicBezTo>
                  <a:cubicBezTo>
                    <a:pt x="41" y="58"/>
                    <a:pt x="41" y="61"/>
                    <a:pt x="44" y="60"/>
                  </a:cubicBezTo>
                  <a:cubicBezTo>
                    <a:pt x="44" y="57"/>
                    <a:pt x="45" y="57"/>
                    <a:pt x="46" y="56"/>
                  </a:cubicBezTo>
                  <a:cubicBezTo>
                    <a:pt x="46" y="56"/>
                    <a:pt x="46" y="55"/>
                    <a:pt x="46" y="5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3" y="49"/>
                    <a:pt x="55" y="57"/>
                    <a:pt x="57" y="61"/>
                  </a:cubicBezTo>
                  <a:cubicBezTo>
                    <a:pt x="58" y="64"/>
                    <a:pt x="60" y="68"/>
                    <a:pt x="60" y="72"/>
                  </a:cubicBezTo>
                  <a:cubicBezTo>
                    <a:pt x="72" y="63"/>
                    <a:pt x="79" y="49"/>
                    <a:pt x="77" y="34"/>
                  </a:cubicBezTo>
                  <a:cubicBezTo>
                    <a:pt x="77" y="33"/>
                    <a:pt x="77" y="32"/>
                    <a:pt x="77" y="3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56" name="Freeform 58"/>
            <p:cNvSpPr/>
            <p:nvPr/>
          </p:nvSpPr>
          <p:spPr>
            <a:xfrm>
              <a:off x="415925" y="350837"/>
              <a:ext cx="6350" cy="6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5" h="5">
                  <a:moveTo>
                    <a:pt x="5" y="3"/>
                  </a:moveTo>
                  <a:cubicBezTo>
                    <a:pt x="5" y="0"/>
                    <a:pt x="3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4"/>
                    <a:pt x="5" y="4"/>
                    <a:pt x="5" y="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57" name="Freeform 59"/>
            <p:cNvSpPr/>
            <p:nvPr/>
          </p:nvSpPr>
          <p:spPr>
            <a:xfrm>
              <a:off x="415925" y="368300"/>
              <a:ext cx="9525" cy="95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" h="7">
                  <a:moveTo>
                    <a:pt x="7" y="4"/>
                  </a:moveTo>
                  <a:cubicBezTo>
                    <a:pt x="7" y="0"/>
                    <a:pt x="3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6" y="7"/>
                    <a:pt x="7" y="6"/>
                    <a:pt x="7" y="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58" name="Freeform 60"/>
            <p:cNvSpPr/>
            <p:nvPr/>
          </p:nvSpPr>
          <p:spPr>
            <a:xfrm>
              <a:off x="469900" y="361950"/>
              <a:ext cx="4763" cy="635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3" h="4">
                  <a:moveTo>
                    <a:pt x="0" y="4"/>
                  </a:moveTo>
                  <a:lnTo>
                    <a:pt x="3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0" name="组合 120"/>
          <p:cNvGrpSpPr/>
          <p:nvPr/>
        </p:nvGrpSpPr>
        <p:grpSpPr>
          <a:xfrm>
            <a:off x="10547350" y="2389188"/>
            <a:ext cx="833438" cy="833437"/>
            <a:chOff x="0" y="0"/>
            <a:chExt cx="865188" cy="865188"/>
          </a:xfrm>
        </p:grpSpPr>
        <p:sp>
          <p:nvSpPr>
            <p:cNvPr id="26839" name="Oval 65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7FA8A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40" name="Freeform 66"/>
            <p:cNvSpPr/>
            <p:nvPr/>
          </p:nvSpPr>
          <p:spPr>
            <a:xfrm>
              <a:off x="274637" y="169862"/>
              <a:ext cx="588963" cy="6937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31" h="507">
                  <a:moveTo>
                    <a:pt x="212" y="0"/>
                  </a:moveTo>
                  <a:cubicBezTo>
                    <a:pt x="208" y="0"/>
                    <a:pt x="204" y="1"/>
                    <a:pt x="201" y="1"/>
                  </a:cubicBezTo>
                  <a:cubicBezTo>
                    <a:pt x="181" y="1"/>
                    <a:pt x="161" y="1"/>
                    <a:pt x="141" y="1"/>
                  </a:cubicBezTo>
                  <a:cubicBezTo>
                    <a:pt x="103" y="1"/>
                    <a:pt x="65" y="1"/>
                    <a:pt x="27" y="1"/>
                  </a:cubicBezTo>
                  <a:cubicBezTo>
                    <a:pt x="0" y="1"/>
                    <a:pt x="3" y="23"/>
                    <a:pt x="3" y="43"/>
                  </a:cubicBezTo>
                  <a:cubicBezTo>
                    <a:pt x="3" y="81"/>
                    <a:pt x="3" y="119"/>
                    <a:pt x="3" y="157"/>
                  </a:cubicBezTo>
                  <a:cubicBezTo>
                    <a:pt x="3" y="223"/>
                    <a:pt x="3" y="289"/>
                    <a:pt x="3" y="356"/>
                  </a:cubicBezTo>
                  <a:cubicBezTo>
                    <a:pt x="3" y="376"/>
                    <a:pt x="52" y="414"/>
                    <a:pt x="67" y="427"/>
                  </a:cubicBezTo>
                  <a:cubicBezTo>
                    <a:pt x="78" y="440"/>
                    <a:pt x="108" y="470"/>
                    <a:pt x="144" y="507"/>
                  </a:cubicBezTo>
                  <a:cubicBezTo>
                    <a:pt x="302" y="493"/>
                    <a:pt x="426" y="363"/>
                    <a:pt x="431" y="203"/>
                  </a:cubicBezTo>
                  <a:cubicBezTo>
                    <a:pt x="345" y="116"/>
                    <a:pt x="254" y="27"/>
                    <a:pt x="232" y="7"/>
                  </a:cubicBezTo>
                  <a:cubicBezTo>
                    <a:pt x="227" y="1"/>
                    <a:pt x="220" y="0"/>
                    <a:pt x="212" y="0"/>
                  </a:cubicBezTo>
                </a:path>
              </a:pathLst>
            </a:custGeom>
            <a:solidFill>
              <a:srgbClr val="66868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41" name="Freeform 67"/>
            <p:cNvSpPr>
              <a:spLocks noEditPoints="1"/>
            </p:cNvSpPr>
            <p:nvPr/>
          </p:nvSpPr>
          <p:spPr>
            <a:xfrm>
              <a:off x="277812" y="171450"/>
              <a:ext cx="320675" cy="5095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4" h="373">
                  <a:moveTo>
                    <a:pt x="234" y="18"/>
                  </a:moveTo>
                  <a:cubicBezTo>
                    <a:pt x="234" y="8"/>
                    <a:pt x="226" y="0"/>
                    <a:pt x="2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65"/>
                    <a:pt x="8" y="373"/>
                    <a:pt x="17" y="373"/>
                  </a:cubicBezTo>
                  <a:cubicBezTo>
                    <a:pt x="216" y="373"/>
                    <a:pt x="216" y="373"/>
                    <a:pt x="216" y="373"/>
                  </a:cubicBezTo>
                  <a:cubicBezTo>
                    <a:pt x="226" y="373"/>
                    <a:pt x="234" y="365"/>
                    <a:pt x="234" y="355"/>
                  </a:cubicBezTo>
                  <a:lnTo>
                    <a:pt x="234" y="18"/>
                  </a:lnTo>
                  <a:close/>
                  <a:moveTo>
                    <a:pt x="167" y="26"/>
                  </a:moveTo>
                  <a:cubicBezTo>
                    <a:pt x="167" y="31"/>
                    <a:pt x="163" y="35"/>
                    <a:pt x="158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0" y="35"/>
                    <a:pt x="66" y="31"/>
                    <a:pt x="66" y="26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0"/>
                    <a:pt x="70" y="17"/>
                    <a:pt x="75" y="17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3" y="17"/>
                    <a:pt x="167" y="20"/>
                    <a:pt x="167" y="25"/>
                  </a:cubicBezTo>
                  <a:lnTo>
                    <a:pt x="167" y="26"/>
                  </a:lnTo>
                  <a:close/>
                  <a:moveTo>
                    <a:pt x="139" y="353"/>
                  </a:moveTo>
                  <a:cubicBezTo>
                    <a:pt x="139" y="356"/>
                    <a:pt x="137" y="358"/>
                    <a:pt x="134" y="358"/>
                  </a:cubicBezTo>
                  <a:cubicBezTo>
                    <a:pt x="99" y="358"/>
                    <a:pt x="99" y="358"/>
                    <a:pt x="99" y="358"/>
                  </a:cubicBezTo>
                  <a:cubicBezTo>
                    <a:pt x="96" y="358"/>
                    <a:pt x="94" y="356"/>
                    <a:pt x="94" y="353"/>
                  </a:cubicBezTo>
                  <a:cubicBezTo>
                    <a:pt x="94" y="336"/>
                    <a:pt x="94" y="336"/>
                    <a:pt x="94" y="336"/>
                  </a:cubicBezTo>
                  <a:cubicBezTo>
                    <a:pt x="94" y="333"/>
                    <a:pt x="96" y="330"/>
                    <a:pt x="99" y="330"/>
                  </a:cubicBezTo>
                  <a:cubicBezTo>
                    <a:pt x="134" y="330"/>
                    <a:pt x="134" y="330"/>
                    <a:pt x="134" y="330"/>
                  </a:cubicBezTo>
                  <a:cubicBezTo>
                    <a:pt x="137" y="330"/>
                    <a:pt x="139" y="333"/>
                    <a:pt x="139" y="336"/>
                  </a:cubicBezTo>
                  <a:lnTo>
                    <a:pt x="139" y="353"/>
                  </a:lnTo>
                  <a:close/>
                  <a:moveTo>
                    <a:pt x="215" y="318"/>
                  </a:moveTo>
                  <a:cubicBezTo>
                    <a:pt x="19" y="318"/>
                    <a:pt x="19" y="318"/>
                    <a:pt x="19" y="31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15" y="58"/>
                    <a:pt x="215" y="58"/>
                    <a:pt x="215" y="58"/>
                  </a:cubicBezTo>
                  <a:lnTo>
                    <a:pt x="215" y="3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42" name="Freeform 68"/>
            <p:cNvSpPr/>
            <p:nvPr/>
          </p:nvSpPr>
          <p:spPr>
            <a:xfrm>
              <a:off x="396875" y="366712"/>
              <a:ext cx="80963" cy="1190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59" h="87">
                  <a:moveTo>
                    <a:pt x="7" y="42"/>
                  </a:moveTo>
                  <a:cubicBezTo>
                    <a:pt x="9" y="44"/>
                    <a:pt x="13" y="46"/>
                    <a:pt x="17" y="47"/>
                  </a:cubicBezTo>
                  <a:cubicBezTo>
                    <a:pt x="18" y="47"/>
                    <a:pt x="19" y="47"/>
                    <a:pt x="21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0" y="55"/>
                    <a:pt x="18" y="54"/>
                    <a:pt x="16" y="54"/>
                  </a:cubicBezTo>
                  <a:cubicBezTo>
                    <a:pt x="13" y="53"/>
                    <a:pt x="11" y="52"/>
                    <a:pt x="9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5" y="68"/>
                    <a:pt x="9" y="69"/>
                    <a:pt x="14" y="70"/>
                  </a:cubicBezTo>
                  <a:cubicBezTo>
                    <a:pt x="17" y="71"/>
                    <a:pt x="19" y="71"/>
                    <a:pt x="21" y="71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43" y="70"/>
                    <a:pt x="48" y="68"/>
                    <a:pt x="52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6" y="61"/>
                    <a:pt x="59" y="56"/>
                    <a:pt x="59" y="51"/>
                  </a:cubicBezTo>
                  <a:cubicBezTo>
                    <a:pt x="59" y="46"/>
                    <a:pt x="57" y="42"/>
                    <a:pt x="53" y="39"/>
                  </a:cubicBezTo>
                  <a:cubicBezTo>
                    <a:pt x="50" y="36"/>
                    <a:pt x="45" y="34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7"/>
                    <a:pt x="43" y="29"/>
                    <a:pt x="47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1" y="13"/>
                    <a:pt x="47" y="12"/>
                    <a:pt x="43" y="11"/>
                  </a:cubicBezTo>
                  <a:cubicBezTo>
                    <a:pt x="41" y="11"/>
                    <a:pt x="39" y="10"/>
                    <a:pt x="37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5" y="11"/>
                    <a:pt x="10" y="13"/>
                    <a:pt x="7" y="16"/>
                  </a:cubicBezTo>
                  <a:cubicBezTo>
                    <a:pt x="2" y="19"/>
                    <a:pt x="0" y="24"/>
                    <a:pt x="0" y="29"/>
                  </a:cubicBezTo>
                  <a:cubicBezTo>
                    <a:pt x="0" y="35"/>
                    <a:pt x="2" y="39"/>
                    <a:pt x="7" y="4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43" name="Freeform 69"/>
            <p:cNvSpPr>
              <a:spLocks noEditPoints="1"/>
            </p:cNvSpPr>
            <p:nvPr/>
          </p:nvSpPr>
          <p:spPr>
            <a:xfrm>
              <a:off x="334962" y="322262"/>
              <a:ext cx="206375" cy="207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1" h="151">
                  <a:moveTo>
                    <a:pt x="76" y="151"/>
                  </a:moveTo>
                  <a:cubicBezTo>
                    <a:pt x="117" y="151"/>
                    <a:pt x="151" y="117"/>
                    <a:pt x="151" y="75"/>
                  </a:cubicBezTo>
                  <a:cubicBezTo>
                    <a:pt x="151" y="33"/>
                    <a:pt x="117" y="0"/>
                    <a:pt x="76" y="0"/>
                  </a:cubicBezTo>
                  <a:cubicBezTo>
                    <a:pt x="34" y="0"/>
                    <a:pt x="0" y="33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lose/>
                  <a:moveTo>
                    <a:pt x="76" y="14"/>
                  </a:moveTo>
                  <a:cubicBezTo>
                    <a:pt x="109" y="14"/>
                    <a:pt x="136" y="42"/>
                    <a:pt x="136" y="75"/>
                  </a:cubicBezTo>
                  <a:cubicBezTo>
                    <a:pt x="136" y="109"/>
                    <a:pt x="109" y="136"/>
                    <a:pt x="76" y="136"/>
                  </a:cubicBezTo>
                  <a:cubicBezTo>
                    <a:pt x="42" y="136"/>
                    <a:pt x="15" y="109"/>
                    <a:pt x="15" y="75"/>
                  </a:cubicBezTo>
                  <a:cubicBezTo>
                    <a:pt x="15" y="42"/>
                    <a:pt x="42" y="14"/>
                    <a:pt x="76" y="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1" name="组合 131"/>
          <p:cNvGrpSpPr/>
          <p:nvPr/>
        </p:nvGrpSpPr>
        <p:grpSpPr>
          <a:xfrm>
            <a:off x="7747000" y="2401888"/>
            <a:ext cx="833438" cy="833437"/>
            <a:chOff x="0" y="0"/>
            <a:chExt cx="865188" cy="865188"/>
          </a:xfrm>
        </p:grpSpPr>
        <p:sp>
          <p:nvSpPr>
            <p:cNvPr id="26830" name="Oval 70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39B4B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31" name="Freeform 71"/>
            <p:cNvSpPr>
              <a:spLocks noEditPoints="1"/>
            </p:cNvSpPr>
            <p:nvPr/>
          </p:nvSpPr>
          <p:spPr>
            <a:xfrm>
              <a:off x="431800" y="863600"/>
              <a:ext cx="33338" cy="158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4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3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7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moveTo>
                    <a:pt x="8" y="1"/>
                  </a:moveTo>
                  <a:cubicBezTo>
                    <a:pt x="8" y="1"/>
                    <a:pt x="8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8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moveTo>
                    <a:pt x="9" y="1"/>
                  </a:moveTo>
                  <a:cubicBezTo>
                    <a:pt x="9" y="1"/>
                    <a:pt x="9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moveTo>
                    <a:pt x="11" y="1"/>
                  </a:moveTo>
                  <a:cubicBezTo>
                    <a:pt x="11" y="1"/>
                    <a:pt x="11" y="1"/>
                    <a:pt x="10" y="1"/>
                  </a:cubicBezTo>
                  <a:cubicBezTo>
                    <a:pt x="11" y="1"/>
                    <a:pt x="11" y="1"/>
                    <a:pt x="11" y="1"/>
                  </a:cubicBezTo>
                  <a:moveTo>
                    <a:pt x="11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moveTo>
                    <a:pt x="12" y="1"/>
                  </a:moveTo>
                  <a:cubicBezTo>
                    <a:pt x="12" y="1"/>
                    <a:pt x="12" y="1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2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moveTo>
                    <a:pt x="13" y="1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moveTo>
                    <a:pt x="17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moveTo>
                    <a:pt x="17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19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moveTo>
                    <a:pt x="19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moveTo>
                    <a:pt x="20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moveTo>
                    <a:pt x="20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moveTo>
                    <a:pt x="21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1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moveTo>
                    <a:pt x="22" y="1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D7F0F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32" name="Freeform 72"/>
            <p:cNvSpPr/>
            <p:nvPr/>
          </p:nvSpPr>
          <p:spPr>
            <a:xfrm>
              <a:off x="239712" y="158750"/>
              <a:ext cx="625475" cy="7064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57" h="516">
                  <a:moveTo>
                    <a:pt x="231" y="0"/>
                  </a:moveTo>
                  <a:cubicBezTo>
                    <a:pt x="222" y="0"/>
                    <a:pt x="215" y="7"/>
                    <a:pt x="210" y="17"/>
                  </a:cubicBezTo>
                  <a:cubicBezTo>
                    <a:pt x="207" y="15"/>
                    <a:pt x="204" y="10"/>
                    <a:pt x="200" y="7"/>
                  </a:cubicBezTo>
                  <a:cubicBezTo>
                    <a:pt x="197" y="5"/>
                    <a:pt x="186" y="1"/>
                    <a:pt x="178" y="1"/>
                  </a:cubicBezTo>
                  <a:cubicBezTo>
                    <a:pt x="173" y="1"/>
                    <a:pt x="170" y="2"/>
                    <a:pt x="170" y="6"/>
                  </a:cubicBezTo>
                  <a:cubicBezTo>
                    <a:pt x="168" y="2"/>
                    <a:pt x="161" y="2"/>
                    <a:pt x="154" y="2"/>
                  </a:cubicBezTo>
                  <a:cubicBezTo>
                    <a:pt x="146" y="2"/>
                    <a:pt x="138" y="2"/>
                    <a:pt x="133" y="2"/>
                  </a:cubicBezTo>
                  <a:cubicBezTo>
                    <a:pt x="128" y="2"/>
                    <a:pt x="123" y="2"/>
                    <a:pt x="118" y="2"/>
                  </a:cubicBezTo>
                  <a:cubicBezTo>
                    <a:pt x="107" y="2"/>
                    <a:pt x="99" y="4"/>
                    <a:pt x="106" y="20"/>
                  </a:cubicBezTo>
                  <a:cubicBezTo>
                    <a:pt x="110" y="27"/>
                    <a:pt x="124" y="29"/>
                    <a:pt x="124" y="41"/>
                  </a:cubicBezTo>
                  <a:cubicBezTo>
                    <a:pt x="114" y="30"/>
                    <a:pt x="102" y="14"/>
                    <a:pt x="90" y="6"/>
                  </a:cubicBezTo>
                  <a:cubicBezTo>
                    <a:pt x="88" y="5"/>
                    <a:pt x="76" y="1"/>
                    <a:pt x="68" y="1"/>
                  </a:cubicBezTo>
                  <a:cubicBezTo>
                    <a:pt x="65" y="1"/>
                    <a:pt x="63" y="1"/>
                    <a:pt x="62" y="3"/>
                  </a:cubicBezTo>
                  <a:cubicBezTo>
                    <a:pt x="56" y="22"/>
                    <a:pt x="49" y="41"/>
                    <a:pt x="42" y="60"/>
                  </a:cubicBezTo>
                  <a:cubicBezTo>
                    <a:pt x="38" y="72"/>
                    <a:pt x="50" y="78"/>
                    <a:pt x="56" y="82"/>
                  </a:cubicBezTo>
                  <a:cubicBezTo>
                    <a:pt x="53" y="83"/>
                    <a:pt x="50" y="84"/>
                    <a:pt x="46" y="84"/>
                  </a:cubicBezTo>
                  <a:cubicBezTo>
                    <a:pt x="43" y="84"/>
                    <a:pt x="40" y="83"/>
                    <a:pt x="38" y="83"/>
                  </a:cubicBezTo>
                  <a:cubicBezTo>
                    <a:pt x="35" y="83"/>
                    <a:pt x="32" y="83"/>
                    <a:pt x="29" y="83"/>
                  </a:cubicBezTo>
                  <a:cubicBezTo>
                    <a:pt x="23" y="83"/>
                    <a:pt x="18" y="84"/>
                    <a:pt x="13" y="87"/>
                  </a:cubicBezTo>
                  <a:cubicBezTo>
                    <a:pt x="0" y="97"/>
                    <a:pt x="5" y="127"/>
                    <a:pt x="5" y="141"/>
                  </a:cubicBezTo>
                  <a:cubicBezTo>
                    <a:pt x="5" y="160"/>
                    <a:pt x="23" y="175"/>
                    <a:pt x="37" y="186"/>
                  </a:cubicBezTo>
                  <a:cubicBezTo>
                    <a:pt x="41" y="192"/>
                    <a:pt x="46" y="197"/>
                    <a:pt x="51" y="201"/>
                  </a:cubicBezTo>
                  <a:cubicBezTo>
                    <a:pt x="67" y="218"/>
                    <a:pt x="52" y="256"/>
                    <a:pt x="47" y="278"/>
                  </a:cubicBezTo>
                  <a:cubicBezTo>
                    <a:pt x="36" y="327"/>
                    <a:pt x="11" y="412"/>
                    <a:pt x="56" y="451"/>
                  </a:cubicBezTo>
                  <a:cubicBezTo>
                    <a:pt x="65" y="462"/>
                    <a:pt x="88" y="486"/>
                    <a:pt x="118" y="515"/>
                  </a:cubicBezTo>
                  <a:cubicBezTo>
                    <a:pt x="125" y="516"/>
                    <a:pt x="133" y="516"/>
                    <a:pt x="141" y="516"/>
                  </a:cubicBezTo>
                  <a:cubicBezTo>
                    <a:pt x="141" y="516"/>
                    <a:pt x="141" y="516"/>
                    <a:pt x="141" y="516"/>
                  </a:cubicBezTo>
                  <a:cubicBezTo>
                    <a:pt x="141" y="516"/>
                    <a:pt x="141" y="516"/>
                    <a:pt x="141" y="516"/>
                  </a:cubicBezTo>
                  <a:cubicBezTo>
                    <a:pt x="141" y="516"/>
                    <a:pt x="141" y="516"/>
                    <a:pt x="141" y="516"/>
                  </a:cubicBezTo>
                  <a:cubicBezTo>
                    <a:pt x="141" y="516"/>
                    <a:pt x="142" y="516"/>
                    <a:pt x="142" y="516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6"/>
                    <a:pt x="142" y="516"/>
                    <a:pt x="142" y="516"/>
                  </a:cubicBezTo>
                  <a:cubicBezTo>
                    <a:pt x="142" y="516"/>
                    <a:pt x="143" y="516"/>
                    <a:pt x="143" y="516"/>
                  </a:cubicBezTo>
                  <a:cubicBezTo>
                    <a:pt x="143" y="516"/>
                    <a:pt x="143" y="516"/>
                    <a:pt x="143" y="516"/>
                  </a:cubicBezTo>
                  <a:cubicBezTo>
                    <a:pt x="143" y="516"/>
                    <a:pt x="143" y="516"/>
                    <a:pt x="143" y="516"/>
                  </a:cubicBezTo>
                  <a:cubicBezTo>
                    <a:pt x="143" y="516"/>
                    <a:pt x="143" y="516"/>
                    <a:pt x="143" y="516"/>
                  </a:cubicBezTo>
                  <a:cubicBezTo>
                    <a:pt x="144" y="516"/>
                    <a:pt x="144" y="516"/>
                    <a:pt x="144" y="516"/>
                  </a:cubicBezTo>
                  <a:cubicBezTo>
                    <a:pt x="144" y="516"/>
                    <a:pt x="144" y="516"/>
                    <a:pt x="144" y="516"/>
                  </a:cubicBezTo>
                  <a:cubicBezTo>
                    <a:pt x="144" y="516"/>
                    <a:pt x="144" y="516"/>
                    <a:pt x="144" y="516"/>
                  </a:cubicBezTo>
                  <a:cubicBezTo>
                    <a:pt x="144" y="516"/>
                    <a:pt x="144" y="516"/>
                    <a:pt x="144" y="516"/>
                  </a:cubicBezTo>
                  <a:cubicBezTo>
                    <a:pt x="145" y="516"/>
                    <a:pt x="145" y="516"/>
                    <a:pt x="145" y="516"/>
                  </a:cubicBezTo>
                  <a:cubicBezTo>
                    <a:pt x="145" y="516"/>
                    <a:pt x="145" y="516"/>
                    <a:pt x="145" y="516"/>
                  </a:cubicBezTo>
                  <a:cubicBezTo>
                    <a:pt x="145" y="516"/>
                    <a:pt x="145" y="516"/>
                    <a:pt x="145" y="516"/>
                  </a:cubicBezTo>
                  <a:cubicBezTo>
                    <a:pt x="145" y="516"/>
                    <a:pt x="145" y="516"/>
                    <a:pt x="145" y="516"/>
                  </a:cubicBezTo>
                  <a:cubicBezTo>
                    <a:pt x="146" y="516"/>
                    <a:pt x="146" y="516"/>
                    <a:pt x="146" y="516"/>
                  </a:cubicBezTo>
                  <a:cubicBezTo>
                    <a:pt x="146" y="516"/>
                    <a:pt x="146" y="516"/>
                    <a:pt x="146" y="516"/>
                  </a:cubicBezTo>
                  <a:cubicBezTo>
                    <a:pt x="146" y="516"/>
                    <a:pt x="146" y="516"/>
                    <a:pt x="146" y="516"/>
                  </a:cubicBezTo>
                  <a:cubicBezTo>
                    <a:pt x="146" y="516"/>
                    <a:pt x="146" y="516"/>
                    <a:pt x="146" y="516"/>
                  </a:cubicBezTo>
                  <a:cubicBezTo>
                    <a:pt x="147" y="516"/>
                    <a:pt x="147" y="516"/>
                    <a:pt x="147" y="516"/>
                  </a:cubicBezTo>
                  <a:cubicBezTo>
                    <a:pt x="147" y="516"/>
                    <a:pt x="147" y="516"/>
                    <a:pt x="147" y="516"/>
                  </a:cubicBezTo>
                  <a:cubicBezTo>
                    <a:pt x="147" y="516"/>
                    <a:pt x="147" y="516"/>
                    <a:pt x="147" y="516"/>
                  </a:cubicBezTo>
                  <a:cubicBezTo>
                    <a:pt x="147" y="516"/>
                    <a:pt x="147" y="516"/>
                    <a:pt x="147" y="516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9" y="516"/>
                    <a:pt x="149" y="516"/>
                    <a:pt x="149" y="516"/>
                  </a:cubicBezTo>
                  <a:cubicBezTo>
                    <a:pt x="149" y="516"/>
                    <a:pt x="149" y="516"/>
                    <a:pt x="149" y="516"/>
                  </a:cubicBezTo>
                  <a:cubicBezTo>
                    <a:pt x="149" y="516"/>
                    <a:pt x="149" y="516"/>
                    <a:pt x="149" y="516"/>
                  </a:cubicBezTo>
                  <a:cubicBezTo>
                    <a:pt x="149" y="516"/>
                    <a:pt x="149" y="516"/>
                    <a:pt x="149" y="516"/>
                  </a:cubicBezTo>
                  <a:cubicBezTo>
                    <a:pt x="150" y="516"/>
                    <a:pt x="150" y="516"/>
                    <a:pt x="150" y="516"/>
                  </a:cubicBezTo>
                  <a:cubicBezTo>
                    <a:pt x="150" y="516"/>
                    <a:pt x="150" y="516"/>
                    <a:pt x="150" y="516"/>
                  </a:cubicBezTo>
                  <a:cubicBezTo>
                    <a:pt x="150" y="516"/>
                    <a:pt x="150" y="516"/>
                    <a:pt x="150" y="516"/>
                  </a:cubicBezTo>
                  <a:cubicBezTo>
                    <a:pt x="150" y="516"/>
                    <a:pt x="150" y="516"/>
                    <a:pt x="150" y="516"/>
                  </a:cubicBezTo>
                  <a:cubicBezTo>
                    <a:pt x="151" y="516"/>
                    <a:pt x="151" y="516"/>
                    <a:pt x="151" y="516"/>
                  </a:cubicBezTo>
                  <a:cubicBezTo>
                    <a:pt x="151" y="516"/>
                    <a:pt x="151" y="516"/>
                    <a:pt x="151" y="516"/>
                  </a:cubicBezTo>
                  <a:cubicBezTo>
                    <a:pt x="151" y="516"/>
                    <a:pt x="151" y="516"/>
                    <a:pt x="151" y="516"/>
                  </a:cubicBezTo>
                  <a:cubicBezTo>
                    <a:pt x="151" y="516"/>
                    <a:pt x="151" y="516"/>
                    <a:pt x="151" y="516"/>
                  </a:cubicBezTo>
                  <a:cubicBezTo>
                    <a:pt x="152" y="516"/>
                    <a:pt x="152" y="516"/>
                    <a:pt x="152" y="516"/>
                  </a:cubicBezTo>
                  <a:cubicBezTo>
                    <a:pt x="152" y="516"/>
                    <a:pt x="152" y="516"/>
                    <a:pt x="152" y="516"/>
                  </a:cubicBezTo>
                  <a:cubicBezTo>
                    <a:pt x="152" y="516"/>
                    <a:pt x="152" y="516"/>
                    <a:pt x="152" y="516"/>
                  </a:cubicBezTo>
                  <a:cubicBezTo>
                    <a:pt x="152" y="516"/>
                    <a:pt x="152" y="516"/>
                    <a:pt x="152" y="516"/>
                  </a:cubicBezTo>
                  <a:cubicBezTo>
                    <a:pt x="153" y="516"/>
                    <a:pt x="153" y="516"/>
                    <a:pt x="153" y="516"/>
                  </a:cubicBezTo>
                  <a:cubicBezTo>
                    <a:pt x="153" y="516"/>
                    <a:pt x="153" y="516"/>
                    <a:pt x="153" y="516"/>
                  </a:cubicBezTo>
                  <a:cubicBezTo>
                    <a:pt x="153" y="516"/>
                    <a:pt x="153" y="516"/>
                    <a:pt x="153" y="516"/>
                  </a:cubicBezTo>
                  <a:cubicBezTo>
                    <a:pt x="153" y="516"/>
                    <a:pt x="153" y="516"/>
                    <a:pt x="153" y="516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54" y="516"/>
                    <a:pt x="154" y="516"/>
                    <a:pt x="154" y="516"/>
                  </a:cubicBezTo>
                  <a:cubicBezTo>
                    <a:pt x="155" y="516"/>
                    <a:pt x="156" y="516"/>
                    <a:pt x="157" y="516"/>
                  </a:cubicBezTo>
                  <a:cubicBezTo>
                    <a:pt x="157" y="516"/>
                    <a:pt x="157" y="516"/>
                    <a:pt x="157" y="516"/>
                  </a:cubicBezTo>
                  <a:cubicBezTo>
                    <a:pt x="157" y="516"/>
                    <a:pt x="157" y="516"/>
                    <a:pt x="157" y="516"/>
                  </a:cubicBezTo>
                  <a:cubicBezTo>
                    <a:pt x="157" y="516"/>
                    <a:pt x="157" y="516"/>
                    <a:pt x="157" y="516"/>
                  </a:cubicBezTo>
                  <a:cubicBezTo>
                    <a:pt x="158" y="516"/>
                    <a:pt x="158" y="516"/>
                    <a:pt x="158" y="516"/>
                  </a:cubicBezTo>
                  <a:cubicBezTo>
                    <a:pt x="158" y="516"/>
                    <a:pt x="158" y="516"/>
                    <a:pt x="158" y="516"/>
                  </a:cubicBezTo>
                  <a:cubicBezTo>
                    <a:pt x="158" y="516"/>
                    <a:pt x="158" y="516"/>
                    <a:pt x="158" y="516"/>
                  </a:cubicBezTo>
                  <a:cubicBezTo>
                    <a:pt x="158" y="516"/>
                    <a:pt x="158" y="516"/>
                    <a:pt x="158" y="516"/>
                  </a:cubicBezTo>
                  <a:cubicBezTo>
                    <a:pt x="159" y="516"/>
                    <a:pt x="159" y="516"/>
                    <a:pt x="159" y="516"/>
                  </a:cubicBezTo>
                  <a:cubicBezTo>
                    <a:pt x="159" y="516"/>
                    <a:pt x="159" y="516"/>
                    <a:pt x="159" y="516"/>
                  </a:cubicBezTo>
                  <a:cubicBezTo>
                    <a:pt x="159" y="516"/>
                    <a:pt x="159" y="516"/>
                    <a:pt x="159" y="516"/>
                  </a:cubicBezTo>
                  <a:cubicBezTo>
                    <a:pt x="159" y="516"/>
                    <a:pt x="159" y="516"/>
                    <a:pt x="159" y="516"/>
                  </a:cubicBezTo>
                  <a:cubicBezTo>
                    <a:pt x="159" y="516"/>
                    <a:pt x="160" y="516"/>
                    <a:pt x="160" y="516"/>
                  </a:cubicBezTo>
                  <a:cubicBezTo>
                    <a:pt x="160" y="516"/>
                    <a:pt x="160" y="516"/>
                    <a:pt x="160" y="516"/>
                  </a:cubicBezTo>
                  <a:cubicBezTo>
                    <a:pt x="160" y="516"/>
                    <a:pt x="160" y="516"/>
                    <a:pt x="160" y="516"/>
                  </a:cubicBezTo>
                  <a:cubicBezTo>
                    <a:pt x="160" y="516"/>
                    <a:pt x="160" y="516"/>
                    <a:pt x="160" y="516"/>
                  </a:cubicBezTo>
                  <a:cubicBezTo>
                    <a:pt x="160" y="516"/>
                    <a:pt x="161" y="516"/>
                    <a:pt x="161" y="516"/>
                  </a:cubicBezTo>
                  <a:cubicBezTo>
                    <a:pt x="161" y="516"/>
                    <a:pt x="161" y="516"/>
                    <a:pt x="161" y="516"/>
                  </a:cubicBezTo>
                  <a:cubicBezTo>
                    <a:pt x="161" y="516"/>
                    <a:pt x="161" y="516"/>
                    <a:pt x="161" y="516"/>
                  </a:cubicBezTo>
                  <a:cubicBezTo>
                    <a:pt x="161" y="516"/>
                    <a:pt x="161" y="516"/>
                    <a:pt x="161" y="516"/>
                  </a:cubicBezTo>
                  <a:cubicBezTo>
                    <a:pt x="161" y="516"/>
                    <a:pt x="162" y="516"/>
                    <a:pt x="162" y="516"/>
                  </a:cubicBezTo>
                  <a:cubicBezTo>
                    <a:pt x="162" y="516"/>
                    <a:pt x="162" y="516"/>
                    <a:pt x="162" y="516"/>
                  </a:cubicBezTo>
                  <a:cubicBezTo>
                    <a:pt x="162" y="516"/>
                    <a:pt x="162" y="516"/>
                    <a:pt x="162" y="516"/>
                  </a:cubicBezTo>
                  <a:cubicBezTo>
                    <a:pt x="162" y="516"/>
                    <a:pt x="162" y="516"/>
                    <a:pt x="162" y="516"/>
                  </a:cubicBezTo>
                  <a:cubicBezTo>
                    <a:pt x="162" y="516"/>
                    <a:pt x="163" y="516"/>
                    <a:pt x="163" y="516"/>
                  </a:cubicBezTo>
                  <a:cubicBezTo>
                    <a:pt x="163" y="516"/>
                    <a:pt x="163" y="516"/>
                    <a:pt x="163" y="516"/>
                  </a:cubicBezTo>
                  <a:cubicBezTo>
                    <a:pt x="163" y="516"/>
                    <a:pt x="163" y="516"/>
                    <a:pt x="163" y="515"/>
                  </a:cubicBezTo>
                  <a:cubicBezTo>
                    <a:pt x="163" y="515"/>
                    <a:pt x="163" y="515"/>
                    <a:pt x="163" y="515"/>
                  </a:cubicBezTo>
                  <a:cubicBezTo>
                    <a:pt x="163" y="515"/>
                    <a:pt x="164" y="515"/>
                    <a:pt x="164" y="515"/>
                  </a:cubicBezTo>
                  <a:cubicBezTo>
                    <a:pt x="164" y="515"/>
                    <a:pt x="164" y="515"/>
                    <a:pt x="164" y="515"/>
                  </a:cubicBezTo>
                  <a:cubicBezTo>
                    <a:pt x="164" y="515"/>
                    <a:pt x="164" y="515"/>
                    <a:pt x="164" y="515"/>
                  </a:cubicBezTo>
                  <a:cubicBezTo>
                    <a:pt x="164" y="515"/>
                    <a:pt x="164" y="515"/>
                    <a:pt x="164" y="515"/>
                  </a:cubicBezTo>
                  <a:cubicBezTo>
                    <a:pt x="164" y="515"/>
                    <a:pt x="165" y="515"/>
                    <a:pt x="165" y="515"/>
                  </a:cubicBezTo>
                  <a:cubicBezTo>
                    <a:pt x="165" y="515"/>
                    <a:pt x="165" y="515"/>
                    <a:pt x="165" y="515"/>
                  </a:cubicBezTo>
                  <a:cubicBezTo>
                    <a:pt x="322" y="504"/>
                    <a:pt x="448" y="376"/>
                    <a:pt x="457" y="218"/>
                  </a:cubicBezTo>
                  <a:cubicBezTo>
                    <a:pt x="380" y="141"/>
                    <a:pt x="291" y="52"/>
                    <a:pt x="267" y="29"/>
                  </a:cubicBezTo>
                  <a:cubicBezTo>
                    <a:pt x="262" y="23"/>
                    <a:pt x="257" y="18"/>
                    <a:pt x="251" y="12"/>
                  </a:cubicBezTo>
                  <a:cubicBezTo>
                    <a:pt x="249" y="10"/>
                    <a:pt x="246" y="5"/>
                    <a:pt x="244" y="4"/>
                  </a:cubicBezTo>
                  <a:cubicBezTo>
                    <a:pt x="239" y="1"/>
                    <a:pt x="235" y="0"/>
                    <a:pt x="231" y="0"/>
                  </a:cubicBezTo>
                </a:path>
              </a:pathLst>
            </a:custGeom>
            <a:solidFill>
              <a:srgbClr val="2E909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33" name="Freeform 73"/>
            <p:cNvSpPr/>
            <p:nvPr/>
          </p:nvSpPr>
          <p:spPr>
            <a:xfrm>
              <a:off x="246062" y="273050"/>
              <a:ext cx="371475" cy="1143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72" h="84">
                  <a:moveTo>
                    <a:pt x="25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75"/>
                    <a:pt x="9" y="84"/>
                    <a:pt x="2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20" y="67"/>
                    <a:pt x="20" y="67"/>
                    <a:pt x="20" y="67"/>
                  </a:cubicBezTo>
                  <a:cubicBezTo>
                    <a:pt x="19" y="67"/>
                    <a:pt x="17" y="66"/>
                    <a:pt x="17" y="64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9" y="17"/>
                    <a:pt x="20" y="17"/>
                  </a:cubicBezTo>
                  <a:cubicBezTo>
                    <a:pt x="252" y="17"/>
                    <a:pt x="252" y="17"/>
                    <a:pt x="252" y="17"/>
                  </a:cubicBezTo>
                  <a:cubicBezTo>
                    <a:pt x="254" y="17"/>
                    <a:pt x="255" y="18"/>
                    <a:pt x="255" y="20"/>
                  </a:cubicBezTo>
                  <a:cubicBezTo>
                    <a:pt x="255" y="64"/>
                    <a:pt x="255" y="64"/>
                    <a:pt x="255" y="64"/>
                  </a:cubicBezTo>
                  <a:cubicBezTo>
                    <a:pt x="255" y="66"/>
                    <a:pt x="254" y="67"/>
                    <a:pt x="252" y="67"/>
                  </a:cubicBezTo>
                  <a:cubicBezTo>
                    <a:pt x="239" y="67"/>
                    <a:pt x="239" y="67"/>
                    <a:pt x="239" y="67"/>
                  </a:cubicBezTo>
                  <a:cubicBezTo>
                    <a:pt x="239" y="84"/>
                    <a:pt x="239" y="84"/>
                    <a:pt x="239" y="84"/>
                  </a:cubicBezTo>
                  <a:cubicBezTo>
                    <a:pt x="252" y="84"/>
                    <a:pt x="252" y="84"/>
                    <a:pt x="252" y="84"/>
                  </a:cubicBezTo>
                  <a:cubicBezTo>
                    <a:pt x="263" y="84"/>
                    <a:pt x="272" y="75"/>
                    <a:pt x="272" y="64"/>
                  </a:cubicBezTo>
                  <a:cubicBezTo>
                    <a:pt x="272" y="20"/>
                    <a:pt x="272" y="20"/>
                    <a:pt x="272" y="20"/>
                  </a:cubicBezTo>
                  <a:cubicBezTo>
                    <a:pt x="272" y="9"/>
                    <a:pt x="263" y="0"/>
                    <a:pt x="252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34" name="Freeform 74"/>
            <p:cNvSpPr>
              <a:spLocks noEditPoints="1"/>
            </p:cNvSpPr>
            <p:nvPr/>
          </p:nvSpPr>
          <p:spPr>
            <a:xfrm>
              <a:off x="328612" y="466725"/>
              <a:ext cx="192088" cy="1619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1" h="119">
                  <a:moveTo>
                    <a:pt x="82" y="0"/>
                  </a:moveTo>
                  <a:cubicBezTo>
                    <a:pt x="47" y="0"/>
                    <a:pt x="15" y="27"/>
                    <a:pt x="8" y="59"/>
                  </a:cubicBezTo>
                  <a:cubicBezTo>
                    <a:pt x="0" y="92"/>
                    <a:pt x="24" y="119"/>
                    <a:pt x="59" y="119"/>
                  </a:cubicBezTo>
                  <a:cubicBezTo>
                    <a:pt x="94" y="119"/>
                    <a:pt x="126" y="92"/>
                    <a:pt x="134" y="59"/>
                  </a:cubicBezTo>
                  <a:cubicBezTo>
                    <a:pt x="141" y="27"/>
                    <a:pt x="117" y="0"/>
                    <a:pt x="82" y="0"/>
                  </a:cubicBezTo>
                  <a:close/>
                  <a:moveTo>
                    <a:pt x="107" y="67"/>
                  </a:moveTo>
                  <a:cubicBezTo>
                    <a:pt x="104" y="67"/>
                    <a:pt x="102" y="67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5" y="76"/>
                    <a:pt x="94" y="79"/>
                    <a:pt x="92" y="82"/>
                  </a:cubicBezTo>
                  <a:cubicBezTo>
                    <a:pt x="87" y="82"/>
                    <a:pt x="82" y="82"/>
                    <a:pt x="77" y="82"/>
                  </a:cubicBezTo>
                  <a:cubicBezTo>
                    <a:pt x="77" y="80"/>
                    <a:pt x="78" y="77"/>
                    <a:pt x="78" y="75"/>
                  </a:cubicBezTo>
                  <a:cubicBezTo>
                    <a:pt x="81" y="72"/>
                    <a:pt x="83" y="70"/>
                    <a:pt x="84" y="66"/>
                  </a:cubicBezTo>
                  <a:cubicBezTo>
                    <a:pt x="83" y="66"/>
                    <a:pt x="81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9" y="66"/>
                    <a:pt x="79" y="66"/>
                    <a:pt x="79" y="66"/>
                  </a:cubicBezTo>
                  <a:cubicBezTo>
                    <a:pt x="76" y="73"/>
                    <a:pt x="73" y="78"/>
                    <a:pt x="70" y="80"/>
                  </a:cubicBezTo>
                  <a:cubicBezTo>
                    <a:pt x="67" y="84"/>
                    <a:pt x="63" y="86"/>
                    <a:pt x="58" y="86"/>
                  </a:cubicBezTo>
                  <a:cubicBezTo>
                    <a:pt x="53" y="86"/>
                    <a:pt x="49" y="83"/>
                    <a:pt x="47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5" y="76"/>
                    <a:pt x="44" y="72"/>
                    <a:pt x="44" y="67"/>
                  </a:cubicBezTo>
                  <a:cubicBezTo>
                    <a:pt x="40" y="67"/>
                    <a:pt x="35" y="67"/>
                    <a:pt x="30" y="67"/>
                  </a:cubicBezTo>
                  <a:cubicBezTo>
                    <a:pt x="31" y="62"/>
                    <a:pt x="32" y="57"/>
                    <a:pt x="33" y="53"/>
                  </a:cubicBezTo>
                  <a:cubicBezTo>
                    <a:pt x="38" y="53"/>
                    <a:pt x="43" y="53"/>
                    <a:pt x="47" y="53"/>
                  </a:cubicBezTo>
                  <a:cubicBezTo>
                    <a:pt x="48" y="51"/>
                    <a:pt x="48" y="49"/>
                    <a:pt x="49" y="46"/>
                  </a:cubicBezTo>
                  <a:cubicBezTo>
                    <a:pt x="51" y="42"/>
                    <a:pt x="53" y="38"/>
                    <a:pt x="55" y="35"/>
                  </a:cubicBezTo>
                  <a:cubicBezTo>
                    <a:pt x="60" y="35"/>
                    <a:pt x="65" y="35"/>
                    <a:pt x="69" y="35"/>
                  </a:cubicBezTo>
                  <a:cubicBezTo>
                    <a:pt x="69" y="37"/>
                    <a:pt x="68" y="39"/>
                    <a:pt x="68" y="41"/>
                  </a:cubicBezTo>
                  <a:cubicBezTo>
                    <a:pt x="67" y="43"/>
                    <a:pt x="65" y="45"/>
                    <a:pt x="64" y="48"/>
                  </a:cubicBezTo>
                  <a:cubicBezTo>
                    <a:pt x="63" y="49"/>
                    <a:pt x="62" y="51"/>
                    <a:pt x="62" y="53"/>
                  </a:cubicBezTo>
                  <a:cubicBezTo>
                    <a:pt x="64" y="53"/>
                    <a:pt x="66" y="53"/>
                    <a:pt x="68" y="53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9" y="50"/>
                    <a:pt x="69" y="49"/>
                    <a:pt x="70" y="48"/>
                  </a:cubicBezTo>
                  <a:cubicBezTo>
                    <a:pt x="72" y="45"/>
                    <a:pt x="74" y="41"/>
                    <a:pt x="76" y="39"/>
                  </a:cubicBezTo>
                  <a:cubicBezTo>
                    <a:pt x="79" y="35"/>
                    <a:pt x="84" y="33"/>
                    <a:pt x="89" y="33"/>
                  </a:cubicBezTo>
                  <a:cubicBezTo>
                    <a:pt x="94" y="33"/>
                    <a:pt x="97" y="35"/>
                    <a:pt x="99" y="39"/>
                  </a:cubicBezTo>
                  <a:cubicBezTo>
                    <a:pt x="101" y="43"/>
                    <a:pt x="102" y="47"/>
                    <a:pt x="102" y="53"/>
                  </a:cubicBezTo>
                  <a:cubicBezTo>
                    <a:pt x="105" y="53"/>
                    <a:pt x="107" y="53"/>
                    <a:pt x="110" y="53"/>
                  </a:cubicBezTo>
                  <a:cubicBezTo>
                    <a:pt x="109" y="57"/>
                    <a:pt x="108" y="62"/>
                    <a:pt x="107" y="6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35" name="Freeform 75"/>
            <p:cNvSpPr>
              <a:spLocks noEditPoints="1"/>
            </p:cNvSpPr>
            <p:nvPr/>
          </p:nvSpPr>
          <p:spPr>
            <a:xfrm>
              <a:off x="247650" y="317500"/>
              <a:ext cx="349250" cy="4492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5" h="329">
                  <a:moveTo>
                    <a:pt x="223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1" y="0"/>
                    <a:pt x="35" y="4"/>
                    <a:pt x="35" y="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23"/>
                    <a:pt x="40" y="26"/>
                    <a:pt x="46" y="27"/>
                  </a:cubicBezTo>
                  <a:cubicBezTo>
                    <a:pt x="76" y="124"/>
                    <a:pt x="0" y="222"/>
                    <a:pt x="36" y="320"/>
                  </a:cubicBezTo>
                  <a:cubicBezTo>
                    <a:pt x="38" y="325"/>
                    <a:pt x="43" y="329"/>
                    <a:pt x="48" y="329"/>
                  </a:cubicBezTo>
                  <a:cubicBezTo>
                    <a:pt x="102" y="329"/>
                    <a:pt x="156" y="329"/>
                    <a:pt x="210" y="329"/>
                  </a:cubicBezTo>
                  <a:cubicBezTo>
                    <a:pt x="215" y="329"/>
                    <a:pt x="217" y="325"/>
                    <a:pt x="216" y="320"/>
                  </a:cubicBezTo>
                  <a:cubicBezTo>
                    <a:pt x="180" y="222"/>
                    <a:pt x="255" y="124"/>
                    <a:pt x="225" y="27"/>
                  </a:cubicBezTo>
                  <a:cubicBezTo>
                    <a:pt x="232" y="26"/>
                    <a:pt x="236" y="23"/>
                    <a:pt x="236" y="19"/>
                  </a:cubicBezTo>
                  <a:cubicBezTo>
                    <a:pt x="236" y="8"/>
                    <a:pt x="236" y="8"/>
                    <a:pt x="236" y="8"/>
                  </a:cubicBezTo>
                  <a:cubicBezTo>
                    <a:pt x="236" y="4"/>
                    <a:pt x="230" y="0"/>
                    <a:pt x="223" y="0"/>
                  </a:cubicBezTo>
                  <a:close/>
                  <a:moveTo>
                    <a:pt x="188" y="270"/>
                  </a:moveTo>
                  <a:cubicBezTo>
                    <a:pt x="166" y="270"/>
                    <a:pt x="148" y="289"/>
                    <a:pt x="154" y="311"/>
                  </a:cubicBezTo>
                  <a:cubicBezTo>
                    <a:pt x="133" y="311"/>
                    <a:pt x="113" y="311"/>
                    <a:pt x="92" y="311"/>
                  </a:cubicBezTo>
                  <a:cubicBezTo>
                    <a:pt x="85" y="288"/>
                    <a:pt x="67" y="269"/>
                    <a:pt x="44" y="269"/>
                  </a:cubicBezTo>
                  <a:cubicBezTo>
                    <a:pt x="41" y="202"/>
                    <a:pt x="74" y="135"/>
                    <a:pt x="70" y="67"/>
                  </a:cubicBezTo>
                  <a:cubicBezTo>
                    <a:pt x="93" y="67"/>
                    <a:pt x="111" y="50"/>
                    <a:pt x="105" y="27"/>
                  </a:cubicBezTo>
                  <a:cubicBezTo>
                    <a:pt x="126" y="27"/>
                    <a:pt x="146" y="27"/>
                    <a:pt x="167" y="27"/>
                  </a:cubicBezTo>
                  <a:cubicBezTo>
                    <a:pt x="174" y="50"/>
                    <a:pt x="192" y="68"/>
                    <a:pt x="215" y="68"/>
                  </a:cubicBezTo>
                  <a:cubicBezTo>
                    <a:pt x="218" y="135"/>
                    <a:pt x="185" y="202"/>
                    <a:pt x="188" y="27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36" name="Freeform 76"/>
            <p:cNvSpPr>
              <a:spLocks noEditPoints="1"/>
            </p:cNvSpPr>
            <p:nvPr/>
          </p:nvSpPr>
          <p:spPr>
            <a:xfrm>
              <a:off x="292100" y="161925"/>
              <a:ext cx="96838" cy="88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0" h="65">
                  <a:moveTo>
                    <a:pt x="29" y="52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6" y="61"/>
                    <a:pt x="27" y="56"/>
                    <a:pt x="29" y="52"/>
                  </a:cubicBezTo>
                  <a:close/>
                  <a:moveTo>
                    <a:pt x="35" y="28"/>
                  </a:moveTo>
                  <a:cubicBezTo>
                    <a:pt x="38" y="37"/>
                    <a:pt x="38" y="37"/>
                    <a:pt x="38" y="37"/>
                  </a:cubicBezTo>
                  <a:cubicBezTo>
                    <a:pt x="32" y="37"/>
                    <a:pt x="32" y="37"/>
                    <a:pt x="32" y="37"/>
                  </a:cubicBezTo>
                  <a:lnTo>
                    <a:pt x="35" y="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37" name="Freeform 77"/>
            <p:cNvSpPr/>
            <p:nvPr/>
          </p:nvSpPr>
          <p:spPr>
            <a:xfrm>
              <a:off x="382587" y="161925"/>
              <a:ext cx="85725" cy="88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4" h="56">
                  <a:moveTo>
                    <a:pt x="17" y="56"/>
                  </a:moveTo>
                  <a:lnTo>
                    <a:pt x="37" y="56"/>
                  </a:lnTo>
                  <a:lnTo>
                    <a:pt x="37" y="14"/>
                  </a:lnTo>
                  <a:lnTo>
                    <a:pt x="54" y="14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14"/>
                  </a:lnTo>
                  <a:lnTo>
                    <a:pt x="17" y="14"/>
                  </a:lnTo>
                  <a:lnTo>
                    <a:pt x="17" y="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38" name="Freeform 78"/>
            <p:cNvSpPr/>
            <p:nvPr/>
          </p:nvSpPr>
          <p:spPr>
            <a:xfrm>
              <a:off x="471487" y="161925"/>
              <a:ext cx="100013" cy="88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3" h="65">
                  <a:moveTo>
                    <a:pt x="23" y="41"/>
                  </a:moveTo>
                  <a:cubicBezTo>
                    <a:pt x="28" y="51"/>
                    <a:pt x="28" y="51"/>
                    <a:pt x="28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6" y="48"/>
                    <a:pt x="47" y="45"/>
                    <a:pt x="49" y="4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21"/>
                    <a:pt x="37" y="22"/>
                    <a:pt x="36" y="2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3" y="65"/>
                    <a:pt x="23" y="65"/>
                    <a:pt x="23" y="65"/>
                  </a:cubicBezTo>
                  <a:lnTo>
                    <a:pt x="23" y="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2" name="组合 118"/>
          <p:cNvGrpSpPr/>
          <p:nvPr/>
        </p:nvGrpSpPr>
        <p:grpSpPr>
          <a:xfrm>
            <a:off x="4946650" y="2401888"/>
            <a:ext cx="833438" cy="833437"/>
            <a:chOff x="0" y="0"/>
            <a:chExt cx="865188" cy="865188"/>
          </a:xfrm>
        </p:grpSpPr>
        <p:sp>
          <p:nvSpPr>
            <p:cNvPr id="26826" name="Oval 82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FFC557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27" name="Freeform 83"/>
            <p:cNvSpPr>
              <a:spLocks noEditPoints="1"/>
            </p:cNvSpPr>
            <p:nvPr/>
          </p:nvSpPr>
          <p:spPr>
            <a:xfrm>
              <a:off x="431800" y="865188"/>
              <a:ext cx="20638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5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FF3D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8" name="Freeform 84"/>
            <p:cNvSpPr/>
            <p:nvPr/>
          </p:nvSpPr>
          <p:spPr>
            <a:xfrm>
              <a:off x="174625" y="128588"/>
              <a:ext cx="685800" cy="7366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2" h="538">
                  <a:moveTo>
                    <a:pt x="185" y="0"/>
                  </a:moveTo>
                  <a:cubicBezTo>
                    <a:pt x="179" y="0"/>
                    <a:pt x="173" y="1"/>
                    <a:pt x="167" y="2"/>
                  </a:cubicBezTo>
                  <a:cubicBezTo>
                    <a:pt x="61" y="21"/>
                    <a:pt x="65" y="167"/>
                    <a:pt x="79" y="248"/>
                  </a:cubicBezTo>
                  <a:cubicBezTo>
                    <a:pt x="45" y="248"/>
                    <a:pt x="26" y="267"/>
                    <a:pt x="16" y="298"/>
                  </a:cubicBezTo>
                  <a:cubicBezTo>
                    <a:pt x="7" y="324"/>
                    <a:pt x="0" y="362"/>
                    <a:pt x="21" y="383"/>
                  </a:cubicBezTo>
                  <a:cubicBezTo>
                    <a:pt x="31" y="393"/>
                    <a:pt x="41" y="404"/>
                    <a:pt x="51" y="413"/>
                  </a:cubicBezTo>
                  <a:cubicBezTo>
                    <a:pt x="61" y="423"/>
                    <a:pt x="116" y="478"/>
                    <a:pt x="175" y="538"/>
                  </a:cubicBezTo>
                  <a:cubicBezTo>
                    <a:pt x="180" y="538"/>
                    <a:pt x="184" y="538"/>
                    <a:pt x="188" y="538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90" y="538"/>
                    <a:pt x="190" y="538"/>
                    <a:pt x="190" y="538"/>
                  </a:cubicBezTo>
                  <a:cubicBezTo>
                    <a:pt x="190" y="538"/>
                    <a:pt x="190" y="538"/>
                    <a:pt x="190" y="538"/>
                  </a:cubicBezTo>
                  <a:cubicBezTo>
                    <a:pt x="190" y="538"/>
                    <a:pt x="190" y="538"/>
                    <a:pt x="190" y="538"/>
                  </a:cubicBezTo>
                  <a:cubicBezTo>
                    <a:pt x="190" y="538"/>
                    <a:pt x="190" y="538"/>
                    <a:pt x="190" y="538"/>
                  </a:cubicBezTo>
                  <a:cubicBezTo>
                    <a:pt x="190" y="538"/>
                    <a:pt x="191" y="538"/>
                    <a:pt x="191" y="538"/>
                  </a:cubicBezTo>
                  <a:cubicBezTo>
                    <a:pt x="191" y="538"/>
                    <a:pt x="191" y="538"/>
                    <a:pt x="191" y="538"/>
                  </a:cubicBezTo>
                  <a:cubicBezTo>
                    <a:pt x="191" y="538"/>
                    <a:pt x="191" y="538"/>
                    <a:pt x="191" y="538"/>
                  </a:cubicBezTo>
                  <a:cubicBezTo>
                    <a:pt x="191" y="538"/>
                    <a:pt x="191" y="538"/>
                    <a:pt x="191" y="538"/>
                  </a:cubicBezTo>
                  <a:cubicBezTo>
                    <a:pt x="191" y="538"/>
                    <a:pt x="192" y="538"/>
                    <a:pt x="192" y="538"/>
                  </a:cubicBezTo>
                  <a:cubicBezTo>
                    <a:pt x="192" y="538"/>
                    <a:pt x="192" y="538"/>
                    <a:pt x="192" y="538"/>
                  </a:cubicBezTo>
                  <a:cubicBezTo>
                    <a:pt x="192" y="538"/>
                    <a:pt x="192" y="538"/>
                    <a:pt x="192" y="538"/>
                  </a:cubicBezTo>
                  <a:cubicBezTo>
                    <a:pt x="192" y="538"/>
                    <a:pt x="192" y="538"/>
                    <a:pt x="192" y="538"/>
                  </a:cubicBezTo>
                  <a:cubicBezTo>
                    <a:pt x="192" y="538"/>
                    <a:pt x="193" y="538"/>
                    <a:pt x="193" y="538"/>
                  </a:cubicBezTo>
                  <a:cubicBezTo>
                    <a:pt x="193" y="538"/>
                    <a:pt x="193" y="538"/>
                    <a:pt x="193" y="538"/>
                  </a:cubicBezTo>
                  <a:cubicBezTo>
                    <a:pt x="193" y="538"/>
                    <a:pt x="193" y="538"/>
                    <a:pt x="193" y="538"/>
                  </a:cubicBezTo>
                  <a:cubicBezTo>
                    <a:pt x="193" y="538"/>
                    <a:pt x="193" y="538"/>
                    <a:pt x="193" y="538"/>
                  </a:cubicBezTo>
                  <a:cubicBezTo>
                    <a:pt x="193" y="538"/>
                    <a:pt x="194" y="538"/>
                    <a:pt x="194" y="538"/>
                  </a:cubicBezTo>
                  <a:cubicBezTo>
                    <a:pt x="194" y="538"/>
                    <a:pt x="194" y="538"/>
                    <a:pt x="194" y="538"/>
                  </a:cubicBezTo>
                  <a:cubicBezTo>
                    <a:pt x="194" y="538"/>
                    <a:pt x="194" y="538"/>
                    <a:pt x="194" y="538"/>
                  </a:cubicBezTo>
                  <a:cubicBezTo>
                    <a:pt x="194" y="538"/>
                    <a:pt x="194" y="538"/>
                    <a:pt x="194" y="538"/>
                  </a:cubicBezTo>
                  <a:cubicBezTo>
                    <a:pt x="195" y="538"/>
                    <a:pt x="195" y="538"/>
                    <a:pt x="195" y="538"/>
                  </a:cubicBezTo>
                  <a:cubicBezTo>
                    <a:pt x="195" y="538"/>
                    <a:pt x="195" y="538"/>
                    <a:pt x="195" y="538"/>
                  </a:cubicBezTo>
                  <a:cubicBezTo>
                    <a:pt x="195" y="538"/>
                    <a:pt x="195" y="538"/>
                    <a:pt x="195" y="538"/>
                  </a:cubicBezTo>
                  <a:cubicBezTo>
                    <a:pt x="195" y="538"/>
                    <a:pt x="195" y="538"/>
                    <a:pt x="196" y="538"/>
                  </a:cubicBezTo>
                  <a:cubicBezTo>
                    <a:pt x="196" y="538"/>
                    <a:pt x="196" y="538"/>
                    <a:pt x="196" y="538"/>
                  </a:cubicBezTo>
                  <a:cubicBezTo>
                    <a:pt x="196" y="538"/>
                    <a:pt x="196" y="538"/>
                    <a:pt x="196" y="538"/>
                  </a:cubicBezTo>
                  <a:cubicBezTo>
                    <a:pt x="196" y="538"/>
                    <a:pt x="196" y="538"/>
                    <a:pt x="196" y="538"/>
                  </a:cubicBezTo>
                  <a:cubicBezTo>
                    <a:pt x="196" y="538"/>
                    <a:pt x="196" y="538"/>
                    <a:pt x="196" y="538"/>
                  </a:cubicBezTo>
                  <a:cubicBezTo>
                    <a:pt x="197" y="538"/>
                    <a:pt x="197" y="538"/>
                    <a:pt x="197" y="538"/>
                  </a:cubicBezTo>
                  <a:cubicBezTo>
                    <a:pt x="197" y="538"/>
                    <a:pt x="197" y="538"/>
                    <a:pt x="197" y="538"/>
                  </a:cubicBezTo>
                  <a:cubicBezTo>
                    <a:pt x="197" y="538"/>
                    <a:pt x="197" y="538"/>
                    <a:pt x="197" y="538"/>
                  </a:cubicBezTo>
                  <a:cubicBezTo>
                    <a:pt x="197" y="538"/>
                    <a:pt x="197" y="538"/>
                    <a:pt x="197" y="538"/>
                  </a:cubicBezTo>
                  <a:cubicBezTo>
                    <a:pt x="198" y="538"/>
                    <a:pt x="198" y="538"/>
                    <a:pt x="198" y="538"/>
                  </a:cubicBezTo>
                  <a:cubicBezTo>
                    <a:pt x="198" y="538"/>
                    <a:pt x="198" y="538"/>
                    <a:pt x="198" y="538"/>
                  </a:cubicBezTo>
                  <a:cubicBezTo>
                    <a:pt x="198" y="538"/>
                    <a:pt x="198" y="538"/>
                    <a:pt x="198" y="538"/>
                  </a:cubicBezTo>
                  <a:cubicBezTo>
                    <a:pt x="198" y="538"/>
                    <a:pt x="198" y="538"/>
                    <a:pt x="198" y="538"/>
                  </a:cubicBezTo>
                  <a:cubicBezTo>
                    <a:pt x="199" y="538"/>
                    <a:pt x="199" y="538"/>
                    <a:pt x="199" y="538"/>
                  </a:cubicBezTo>
                  <a:cubicBezTo>
                    <a:pt x="199" y="538"/>
                    <a:pt x="199" y="538"/>
                    <a:pt x="199" y="538"/>
                  </a:cubicBezTo>
                  <a:cubicBezTo>
                    <a:pt x="199" y="538"/>
                    <a:pt x="199" y="538"/>
                    <a:pt x="199" y="538"/>
                  </a:cubicBezTo>
                  <a:cubicBezTo>
                    <a:pt x="199" y="538"/>
                    <a:pt x="199" y="538"/>
                    <a:pt x="199" y="538"/>
                  </a:cubicBezTo>
                  <a:cubicBezTo>
                    <a:pt x="200" y="538"/>
                    <a:pt x="201" y="538"/>
                    <a:pt x="203" y="538"/>
                  </a:cubicBezTo>
                  <a:cubicBezTo>
                    <a:pt x="203" y="538"/>
                    <a:pt x="203" y="538"/>
                    <a:pt x="203" y="538"/>
                  </a:cubicBezTo>
                  <a:cubicBezTo>
                    <a:pt x="203" y="538"/>
                    <a:pt x="203" y="538"/>
                    <a:pt x="203" y="538"/>
                  </a:cubicBezTo>
                  <a:cubicBezTo>
                    <a:pt x="203" y="538"/>
                    <a:pt x="203" y="538"/>
                    <a:pt x="203" y="538"/>
                  </a:cubicBezTo>
                  <a:cubicBezTo>
                    <a:pt x="357" y="531"/>
                    <a:pt x="483" y="413"/>
                    <a:pt x="502" y="263"/>
                  </a:cubicBezTo>
                  <a:cubicBezTo>
                    <a:pt x="420" y="181"/>
                    <a:pt x="323" y="85"/>
                    <a:pt x="311" y="72"/>
                  </a:cubicBezTo>
                  <a:cubicBezTo>
                    <a:pt x="306" y="68"/>
                    <a:pt x="301" y="63"/>
                    <a:pt x="296" y="58"/>
                  </a:cubicBezTo>
                  <a:cubicBezTo>
                    <a:pt x="286" y="47"/>
                    <a:pt x="270" y="45"/>
                    <a:pt x="260" y="35"/>
                  </a:cubicBezTo>
                  <a:cubicBezTo>
                    <a:pt x="239" y="14"/>
                    <a:pt x="214" y="0"/>
                    <a:pt x="185" y="0"/>
                  </a:cubicBezTo>
                </a:path>
              </a:pathLst>
            </a:custGeom>
            <a:solidFill>
              <a:srgbClr val="CC9E4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9" name="Freeform 85"/>
            <p:cNvSpPr>
              <a:spLocks noEditPoints="1"/>
            </p:cNvSpPr>
            <p:nvPr/>
          </p:nvSpPr>
          <p:spPr>
            <a:xfrm>
              <a:off x="184150" y="128588"/>
              <a:ext cx="508000" cy="590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1" h="432">
                  <a:moveTo>
                    <a:pt x="367" y="317"/>
                  </a:moveTo>
                  <a:cubicBezTo>
                    <a:pt x="363" y="297"/>
                    <a:pt x="356" y="279"/>
                    <a:pt x="347" y="267"/>
                  </a:cubicBezTo>
                  <a:cubicBezTo>
                    <a:pt x="335" y="252"/>
                    <a:pt x="316" y="250"/>
                    <a:pt x="300" y="248"/>
                  </a:cubicBezTo>
                  <a:cubicBezTo>
                    <a:pt x="299" y="248"/>
                    <a:pt x="297" y="248"/>
                    <a:pt x="294" y="248"/>
                  </a:cubicBezTo>
                  <a:cubicBezTo>
                    <a:pt x="295" y="241"/>
                    <a:pt x="295" y="234"/>
                    <a:pt x="295" y="227"/>
                  </a:cubicBezTo>
                  <a:cubicBezTo>
                    <a:pt x="296" y="195"/>
                    <a:pt x="298" y="163"/>
                    <a:pt x="299" y="131"/>
                  </a:cubicBezTo>
                  <a:cubicBezTo>
                    <a:pt x="300" y="100"/>
                    <a:pt x="305" y="63"/>
                    <a:pt x="274" y="45"/>
                  </a:cubicBezTo>
                  <a:cubicBezTo>
                    <a:pt x="271" y="43"/>
                    <a:pt x="250" y="38"/>
                    <a:pt x="250" y="37"/>
                  </a:cubicBezTo>
                  <a:cubicBezTo>
                    <a:pt x="236" y="4"/>
                    <a:pt x="183" y="0"/>
                    <a:pt x="183" y="0"/>
                  </a:cubicBezTo>
                  <a:cubicBezTo>
                    <a:pt x="33" y="0"/>
                    <a:pt x="67" y="222"/>
                    <a:pt x="72" y="248"/>
                  </a:cubicBezTo>
                  <a:cubicBezTo>
                    <a:pt x="72" y="248"/>
                    <a:pt x="71" y="248"/>
                    <a:pt x="71" y="248"/>
                  </a:cubicBezTo>
                  <a:cubicBezTo>
                    <a:pt x="54" y="250"/>
                    <a:pt x="36" y="252"/>
                    <a:pt x="24" y="267"/>
                  </a:cubicBezTo>
                  <a:cubicBezTo>
                    <a:pt x="15" y="279"/>
                    <a:pt x="7" y="297"/>
                    <a:pt x="4" y="317"/>
                  </a:cubicBezTo>
                  <a:cubicBezTo>
                    <a:pt x="0" y="337"/>
                    <a:pt x="0" y="356"/>
                    <a:pt x="5" y="371"/>
                  </a:cubicBezTo>
                  <a:cubicBezTo>
                    <a:pt x="5" y="373"/>
                    <a:pt x="5" y="374"/>
                    <a:pt x="6" y="374"/>
                  </a:cubicBezTo>
                  <a:cubicBezTo>
                    <a:pt x="6" y="375"/>
                    <a:pt x="17" y="390"/>
                    <a:pt x="45" y="404"/>
                  </a:cubicBezTo>
                  <a:cubicBezTo>
                    <a:pt x="61" y="413"/>
                    <a:pt x="80" y="419"/>
                    <a:pt x="100" y="424"/>
                  </a:cubicBezTo>
                  <a:cubicBezTo>
                    <a:pt x="125" y="430"/>
                    <a:pt x="153" y="432"/>
                    <a:pt x="184" y="432"/>
                  </a:cubicBezTo>
                  <a:cubicBezTo>
                    <a:pt x="184" y="432"/>
                    <a:pt x="185" y="432"/>
                    <a:pt x="185" y="432"/>
                  </a:cubicBezTo>
                  <a:cubicBezTo>
                    <a:pt x="186" y="432"/>
                    <a:pt x="187" y="432"/>
                    <a:pt x="187" y="432"/>
                  </a:cubicBezTo>
                  <a:cubicBezTo>
                    <a:pt x="218" y="432"/>
                    <a:pt x="246" y="430"/>
                    <a:pt x="271" y="424"/>
                  </a:cubicBezTo>
                  <a:cubicBezTo>
                    <a:pt x="291" y="419"/>
                    <a:pt x="310" y="413"/>
                    <a:pt x="326" y="404"/>
                  </a:cubicBezTo>
                  <a:cubicBezTo>
                    <a:pt x="348" y="393"/>
                    <a:pt x="361" y="380"/>
                    <a:pt x="365" y="374"/>
                  </a:cubicBezTo>
                  <a:cubicBezTo>
                    <a:pt x="366" y="374"/>
                    <a:pt x="366" y="373"/>
                    <a:pt x="366" y="371"/>
                  </a:cubicBezTo>
                  <a:cubicBezTo>
                    <a:pt x="371" y="356"/>
                    <a:pt x="371" y="337"/>
                    <a:pt x="367" y="317"/>
                  </a:cubicBezTo>
                  <a:close/>
                  <a:moveTo>
                    <a:pt x="186" y="360"/>
                  </a:moveTo>
                  <a:cubicBezTo>
                    <a:pt x="134" y="259"/>
                    <a:pt x="134" y="259"/>
                    <a:pt x="134" y="259"/>
                  </a:cubicBezTo>
                  <a:cubicBezTo>
                    <a:pt x="138" y="256"/>
                    <a:pt x="141" y="252"/>
                    <a:pt x="143" y="246"/>
                  </a:cubicBezTo>
                  <a:cubicBezTo>
                    <a:pt x="144" y="244"/>
                    <a:pt x="144" y="243"/>
                    <a:pt x="145" y="241"/>
                  </a:cubicBezTo>
                  <a:cubicBezTo>
                    <a:pt x="157" y="247"/>
                    <a:pt x="170" y="251"/>
                    <a:pt x="185" y="251"/>
                  </a:cubicBezTo>
                  <a:cubicBezTo>
                    <a:pt x="186" y="251"/>
                    <a:pt x="186" y="251"/>
                    <a:pt x="186" y="251"/>
                  </a:cubicBezTo>
                  <a:cubicBezTo>
                    <a:pt x="200" y="251"/>
                    <a:pt x="214" y="247"/>
                    <a:pt x="226" y="241"/>
                  </a:cubicBezTo>
                  <a:cubicBezTo>
                    <a:pt x="227" y="243"/>
                    <a:pt x="227" y="245"/>
                    <a:pt x="228" y="246"/>
                  </a:cubicBezTo>
                  <a:cubicBezTo>
                    <a:pt x="230" y="252"/>
                    <a:pt x="233" y="257"/>
                    <a:pt x="237" y="260"/>
                  </a:cubicBezTo>
                  <a:lnTo>
                    <a:pt x="186" y="360"/>
                  </a:lnTo>
                  <a:close/>
                  <a:moveTo>
                    <a:pt x="248" y="265"/>
                  </a:moveTo>
                  <a:cubicBezTo>
                    <a:pt x="249" y="265"/>
                    <a:pt x="250" y="265"/>
                    <a:pt x="252" y="266"/>
                  </a:cubicBezTo>
                  <a:cubicBezTo>
                    <a:pt x="266" y="303"/>
                    <a:pt x="266" y="303"/>
                    <a:pt x="266" y="303"/>
                  </a:cubicBezTo>
                  <a:cubicBezTo>
                    <a:pt x="257" y="309"/>
                    <a:pt x="233" y="323"/>
                    <a:pt x="206" y="346"/>
                  </a:cubicBezTo>
                  <a:lnTo>
                    <a:pt x="248" y="265"/>
                  </a:lnTo>
                  <a:close/>
                  <a:moveTo>
                    <a:pt x="165" y="345"/>
                  </a:moveTo>
                  <a:cubicBezTo>
                    <a:pt x="139" y="323"/>
                    <a:pt x="116" y="309"/>
                    <a:pt x="106" y="303"/>
                  </a:cubicBezTo>
                  <a:cubicBezTo>
                    <a:pt x="121" y="265"/>
                    <a:pt x="121" y="265"/>
                    <a:pt x="121" y="265"/>
                  </a:cubicBezTo>
                  <a:cubicBezTo>
                    <a:pt x="122" y="265"/>
                    <a:pt x="123" y="265"/>
                    <a:pt x="124" y="265"/>
                  </a:cubicBezTo>
                  <a:lnTo>
                    <a:pt x="165" y="345"/>
                  </a:lnTo>
                  <a:close/>
                  <a:moveTo>
                    <a:pt x="117" y="126"/>
                  </a:moveTo>
                  <a:cubicBezTo>
                    <a:pt x="151" y="127"/>
                    <a:pt x="170" y="109"/>
                    <a:pt x="170" y="109"/>
                  </a:cubicBezTo>
                  <a:cubicBezTo>
                    <a:pt x="198" y="130"/>
                    <a:pt x="249" y="111"/>
                    <a:pt x="253" y="110"/>
                  </a:cubicBezTo>
                  <a:cubicBezTo>
                    <a:pt x="253" y="111"/>
                    <a:pt x="253" y="113"/>
                    <a:pt x="253" y="115"/>
                  </a:cubicBezTo>
                  <a:cubicBezTo>
                    <a:pt x="253" y="164"/>
                    <a:pt x="253" y="164"/>
                    <a:pt x="253" y="164"/>
                  </a:cubicBezTo>
                  <a:cubicBezTo>
                    <a:pt x="253" y="202"/>
                    <a:pt x="223" y="233"/>
                    <a:pt x="185" y="233"/>
                  </a:cubicBezTo>
                  <a:cubicBezTo>
                    <a:pt x="148" y="233"/>
                    <a:pt x="117" y="202"/>
                    <a:pt x="117" y="164"/>
                  </a:cubicBezTo>
                  <a:lnTo>
                    <a:pt x="117" y="1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3" name="组合 115"/>
          <p:cNvGrpSpPr/>
          <p:nvPr/>
        </p:nvGrpSpPr>
        <p:grpSpPr>
          <a:xfrm>
            <a:off x="746125" y="2414588"/>
            <a:ext cx="831850" cy="833437"/>
            <a:chOff x="0" y="0"/>
            <a:chExt cx="865188" cy="865188"/>
          </a:xfrm>
        </p:grpSpPr>
        <p:sp>
          <p:nvSpPr>
            <p:cNvPr id="26818" name="Oval 102"/>
            <p:cNvSpPr/>
            <p:nvPr/>
          </p:nvSpPr>
          <p:spPr>
            <a:xfrm>
              <a:off x="0" y="0"/>
              <a:ext cx="865188" cy="865188"/>
            </a:xfrm>
            <a:prstGeom prst="ellipse">
              <a:avLst/>
            </a:prstGeom>
            <a:solidFill>
              <a:srgbClr val="3A738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19" name="Freeform 103"/>
            <p:cNvSpPr>
              <a:spLocks noEditPoints="1"/>
            </p:cNvSpPr>
            <p:nvPr/>
          </p:nvSpPr>
          <p:spPr>
            <a:xfrm>
              <a:off x="433387" y="865188"/>
              <a:ext cx="1905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7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8" y="0"/>
                  </a:move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4" y="0"/>
                  </a:move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D8E3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0" name="Freeform 104"/>
            <p:cNvSpPr/>
            <p:nvPr/>
          </p:nvSpPr>
          <p:spPr>
            <a:xfrm>
              <a:off x="166687" y="134938"/>
              <a:ext cx="695325" cy="7302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8" h="533">
                  <a:moveTo>
                    <a:pt x="195" y="0"/>
                  </a:moveTo>
                  <a:cubicBezTo>
                    <a:pt x="187" y="0"/>
                    <a:pt x="176" y="11"/>
                    <a:pt x="170" y="15"/>
                  </a:cubicBezTo>
                  <a:cubicBezTo>
                    <a:pt x="136" y="41"/>
                    <a:pt x="102" y="66"/>
                    <a:pt x="69" y="91"/>
                  </a:cubicBezTo>
                  <a:cubicBezTo>
                    <a:pt x="61" y="97"/>
                    <a:pt x="0" y="132"/>
                    <a:pt x="14" y="144"/>
                  </a:cubicBezTo>
                  <a:cubicBezTo>
                    <a:pt x="18" y="149"/>
                    <a:pt x="24" y="155"/>
                    <a:pt x="29" y="159"/>
                  </a:cubicBezTo>
                  <a:cubicBezTo>
                    <a:pt x="31" y="162"/>
                    <a:pt x="34" y="164"/>
                    <a:pt x="37" y="166"/>
                  </a:cubicBezTo>
                  <a:cubicBezTo>
                    <a:pt x="41" y="172"/>
                    <a:pt x="36" y="182"/>
                    <a:pt x="37" y="189"/>
                  </a:cubicBezTo>
                  <a:cubicBezTo>
                    <a:pt x="37" y="197"/>
                    <a:pt x="42" y="201"/>
                    <a:pt x="47" y="206"/>
                  </a:cubicBezTo>
                  <a:cubicBezTo>
                    <a:pt x="48" y="210"/>
                    <a:pt x="47" y="216"/>
                    <a:pt x="47" y="220"/>
                  </a:cubicBezTo>
                  <a:cubicBezTo>
                    <a:pt x="47" y="241"/>
                    <a:pt x="47" y="263"/>
                    <a:pt x="47" y="285"/>
                  </a:cubicBezTo>
                  <a:cubicBezTo>
                    <a:pt x="47" y="301"/>
                    <a:pt x="37" y="308"/>
                    <a:pt x="37" y="325"/>
                  </a:cubicBezTo>
                  <a:cubicBezTo>
                    <a:pt x="37" y="337"/>
                    <a:pt x="48" y="346"/>
                    <a:pt x="56" y="353"/>
                  </a:cubicBezTo>
                  <a:cubicBezTo>
                    <a:pt x="56" y="353"/>
                    <a:pt x="57" y="354"/>
                    <a:pt x="57" y="354"/>
                  </a:cubicBezTo>
                  <a:cubicBezTo>
                    <a:pt x="52" y="354"/>
                    <a:pt x="46" y="353"/>
                    <a:pt x="40" y="353"/>
                  </a:cubicBezTo>
                  <a:cubicBezTo>
                    <a:pt x="32" y="353"/>
                    <a:pt x="24" y="355"/>
                    <a:pt x="24" y="365"/>
                  </a:cubicBezTo>
                  <a:cubicBezTo>
                    <a:pt x="24" y="379"/>
                    <a:pt x="22" y="391"/>
                    <a:pt x="34" y="400"/>
                  </a:cubicBezTo>
                  <a:cubicBezTo>
                    <a:pt x="38" y="405"/>
                    <a:pt x="99" y="467"/>
                    <a:pt x="162" y="531"/>
                  </a:cubicBezTo>
                  <a:cubicBezTo>
                    <a:pt x="173" y="533"/>
                    <a:pt x="184" y="533"/>
                    <a:pt x="195" y="533"/>
                  </a:cubicBezTo>
                  <a:cubicBezTo>
                    <a:pt x="195" y="533"/>
                    <a:pt x="195" y="533"/>
                    <a:pt x="195" y="533"/>
                  </a:cubicBezTo>
                  <a:cubicBezTo>
                    <a:pt x="195" y="533"/>
                    <a:pt x="195" y="533"/>
                    <a:pt x="195" y="533"/>
                  </a:cubicBezTo>
                  <a:cubicBezTo>
                    <a:pt x="195" y="533"/>
                    <a:pt x="195" y="533"/>
                    <a:pt x="195" y="533"/>
                  </a:cubicBezTo>
                  <a:cubicBezTo>
                    <a:pt x="195" y="533"/>
                    <a:pt x="195" y="533"/>
                    <a:pt x="196" y="533"/>
                  </a:cubicBezTo>
                  <a:cubicBezTo>
                    <a:pt x="196" y="533"/>
                    <a:pt x="196" y="533"/>
                    <a:pt x="196" y="533"/>
                  </a:cubicBezTo>
                  <a:cubicBezTo>
                    <a:pt x="196" y="533"/>
                    <a:pt x="196" y="533"/>
                    <a:pt x="196" y="533"/>
                  </a:cubicBezTo>
                  <a:cubicBezTo>
                    <a:pt x="196" y="533"/>
                    <a:pt x="196" y="533"/>
                    <a:pt x="196" y="533"/>
                  </a:cubicBezTo>
                  <a:cubicBezTo>
                    <a:pt x="196" y="533"/>
                    <a:pt x="196" y="533"/>
                    <a:pt x="197" y="533"/>
                  </a:cubicBezTo>
                  <a:cubicBezTo>
                    <a:pt x="197" y="533"/>
                    <a:pt x="197" y="533"/>
                    <a:pt x="197" y="533"/>
                  </a:cubicBezTo>
                  <a:cubicBezTo>
                    <a:pt x="197" y="533"/>
                    <a:pt x="197" y="533"/>
                    <a:pt x="197" y="533"/>
                  </a:cubicBezTo>
                  <a:cubicBezTo>
                    <a:pt x="197" y="533"/>
                    <a:pt x="197" y="533"/>
                    <a:pt x="197" y="533"/>
                  </a:cubicBezTo>
                  <a:cubicBezTo>
                    <a:pt x="197" y="533"/>
                    <a:pt x="197" y="533"/>
                    <a:pt x="197" y="533"/>
                  </a:cubicBezTo>
                  <a:cubicBezTo>
                    <a:pt x="198" y="533"/>
                    <a:pt x="198" y="533"/>
                    <a:pt x="198" y="533"/>
                  </a:cubicBezTo>
                  <a:cubicBezTo>
                    <a:pt x="198" y="533"/>
                    <a:pt x="198" y="533"/>
                    <a:pt x="198" y="533"/>
                  </a:cubicBezTo>
                  <a:cubicBezTo>
                    <a:pt x="198" y="533"/>
                    <a:pt x="198" y="533"/>
                    <a:pt x="198" y="533"/>
                  </a:cubicBezTo>
                  <a:cubicBezTo>
                    <a:pt x="198" y="533"/>
                    <a:pt x="198" y="533"/>
                    <a:pt x="198" y="533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199" y="533"/>
                    <a:pt x="199" y="533"/>
                    <a:pt x="199" y="533"/>
                  </a:cubicBezTo>
                  <a:cubicBezTo>
                    <a:pt x="200" y="533"/>
                    <a:pt x="200" y="533"/>
                    <a:pt x="200" y="533"/>
                  </a:cubicBezTo>
                  <a:cubicBezTo>
                    <a:pt x="200" y="533"/>
                    <a:pt x="200" y="533"/>
                    <a:pt x="200" y="533"/>
                  </a:cubicBezTo>
                  <a:cubicBezTo>
                    <a:pt x="200" y="533"/>
                    <a:pt x="200" y="533"/>
                    <a:pt x="200" y="533"/>
                  </a:cubicBezTo>
                  <a:cubicBezTo>
                    <a:pt x="200" y="533"/>
                    <a:pt x="201" y="533"/>
                    <a:pt x="201" y="533"/>
                  </a:cubicBezTo>
                  <a:cubicBezTo>
                    <a:pt x="201" y="533"/>
                    <a:pt x="201" y="533"/>
                    <a:pt x="201" y="533"/>
                  </a:cubicBezTo>
                  <a:cubicBezTo>
                    <a:pt x="201" y="533"/>
                    <a:pt x="201" y="533"/>
                    <a:pt x="201" y="533"/>
                  </a:cubicBezTo>
                  <a:cubicBezTo>
                    <a:pt x="201" y="533"/>
                    <a:pt x="201" y="533"/>
                    <a:pt x="201" y="533"/>
                  </a:cubicBezTo>
                  <a:cubicBezTo>
                    <a:pt x="201" y="533"/>
                    <a:pt x="202" y="533"/>
                    <a:pt x="202" y="533"/>
                  </a:cubicBezTo>
                  <a:cubicBezTo>
                    <a:pt x="202" y="533"/>
                    <a:pt x="202" y="533"/>
                    <a:pt x="202" y="533"/>
                  </a:cubicBezTo>
                  <a:cubicBezTo>
                    <a:pt x="202" y="533"/>
                    <a:pt x="202" y="533"/>
                    <a:pt x="202" y="533"/>
                  </a:cubicBezTo>
                  <a:cubicBezTo>
                    <a:pt x="202" y="533"/>
                    <a:pt x="202" y="533"/>
                    <a:pt x="202" y="533"/>
                  </a:cubicBezTo>
                  <a:cubicBezTo>
                    <a:pt x="202" y="533"/>
                    <a:pt x="203" y="533"/>
                    <a:pt x="203" y="533"/>
                  </a:cubicBezTo>
                  <a:cubicBezTo>
                    <a:pt x="203" y="533"/>
                    <a:pt x="203" y="533"/>
                    <a:pt x="203" y="533"/>
                  </a:cubicBezTo>
                  <a:cubicBezTo>
                    <a:pt x="203" y="533"/>
                    <a:pt x="203" y="533"/>
                    <a:pt x="203" y="533"/>
                  </a:cubicBezTo>
                  <a:cubicBezTo>
                    <a:pt x="203" y="533"/>
                    <a:pt x="203" y="533"/>
                    <a:pt x="203" y="533"/>
                  </a:cubicBezTo>
                  <a:cubicBezTo>
                    <a:pt x="203" y="533"/>
                    <a:pt x="203" y="533"/>
                    <a:pt x="204" y="533"/>
                  </a:cubicBezTo>
                  <a:cubicBezTo>
                    <a:pt x="204" y="533"/>
                    <a:pt x="204" y="533"/>
                    <a:pt x="204" y="533"/>
                  </a:cubicBezTo>
                  <a:cubicBezTo>
                    <a:pt x="204" y="533"/>
                    <a:pt x="204" y="533"/>
                    <a:pt x="204" y="533"/>
                  </a:cubicBezTo>
                  <a:cubicBezTo>
                    <a:pt x="204" y="533"/>
                    <a:pt x="204" y="533"/>
                    <a:pt x="204" y="533"/>
                  </a:cubicBezTo>
                  <a:cubicBezTo>
                    <a:pt x="204" y="533"/>
                    <a:pt x="204" y="533"/>
                    <a:pt x="204" y="533"/>
                  </a:cubicBezTo>
                  <a:cubicBezTo>
                    <a:pt x="205" y="533"/>
                    <a:pt x="205" y="533"/>
                    <a:pt x="205" y="533"/>
                  </a:cubicBezTo>
                  <a:cubicBezTo>
                    <a:pt x="205" y="533"/>
                    <a:pt x="205" y="533"/>
                    <a:pt x="205" y="533"/>
                  </a:cubicBezTo>
                  <a:cubicBezTo>
                    <a:pt x="205" y="533"/>
                    <a:pt x="206" y="533"/>
                    <a:pt x="206" y="533"/>
                  </a:cubicBezTo>
                  <a:cubicBezTo>
                    <a:pt x="206" y="533"/>
                    <a:pt x="206" y="533"/>
                    <a:pt x="206" y="533"/>
                  </a:cubicBezTo>
                  <a:cubicBezTo>
                    <a:pt x="206" y="533"/>
                    <a:pt x="206" y="533"/>
                    <a:pt x="207" y="533"/>
                  </a:cubicBezTo>
                  <a:cubicBezTo>
                    <a:pt x="207" y="533"/>
                    <a:pt x="207" y="533"/>
                    <a:pt x="207" y="533"/>
                  </a:cubicBezTo>
                  <a:cubicBezTo>
                    <a:pt x="207" y="533"/>
                    <a:pt x="207" y="533"/>
                    <a:pt x="207" y="533"/>
                  </a:cubicBezTo>
                  <a:cubicBezTo>
                    <a:pt x="207" y="533"/>
                    <a:pt x="207" y="533"/>
                    <a:pt x="207" y="533"/>
                  </a:cubicBezTo>
                  <a:cubicBezTo>
                    <a:pt x="207" y="533"/>
                    <a:pt x="207" y="533"/>
                    <a:pt x="207" y="533"/>
                  </a:cubicBezTo>
                  <a:cubicBezTo>
                    <a:pt x="208" y="533"/>
                    <a:pt x="208" y="533"/>
                    <a:pt x="208" y="533"/>
                  </a:cubicBezTo>
                  <a:cubicBezTo>
                    <a:pt x="208" y="533"/>
                    <a:pt x="208" y="533"/>
                    <a:pt x="208" y="533"/>
                  </a:cubicBezTo>
                  <a:cubicBezTo>
                    <a:pt x="208" y="533"/>
                    <a:pt x="208" y="533"/>
                    <a:pt x="208" y="533"/>
                  </a:cubicBezTo>
                  <a:cubicBezTo>
                    <a:pt x="208" y="533"/>
                    <a:pt x="208" y="533"/>
                    <a:pt x="208" y="533"/>
                  </a:cubicBezTo>
                  <a:cubicBezTo>
                    <a:pt x="208" y="533"/>
                    <a:pt x="209" y="533"/>
                    <a:pt x="209" y="533"/>
                  </a:cubicBezTo>
                  <a:cubicBezTo>
                    <a:pt x="209" y="533"/>
                    <a:pt x="209" y="533"/>
                    <a:pt x="209" y="533"/>
                  </a:cubicBezTo>
                  <a:cubicBezTo>
                    <a:pt x="209" y="533"/>
                    <a:pt x="209" y="533"/>
                    <a:pt x="209" y="533"/>
                  </a:cubicBezTo>
                  <a:cubicBezTo>
                    <a:pt x="209" y="533"/>
                    <a:pt x="209" y="533"/>
                    <a:pt x="209" y="533"/>
                  </a:cubicBezTo>
                  <a:cubicBezTo>
                    <a:pt x="209" y="533"/>
                    <a:pt x="209" y="533"/>
                    <a:pt x="209" y="533"/>
                  </a:cubicBezTo>
                  <a:cubicBezTo>
                    <a:pt x="362" y="526"/>
                    <a:pt x="487" y="410"/>
                    <a:pt x="508" y="261"/>
                  </a:cubicBezTo>
                  <a:cubicBezTo>
                    <a:pt x="442" y="195"/>
                    <a:pt x="386" y="140"/>
                    <a:pt x="377" y="133"/>
                  </a:cubicBezTo>
                  <a:cubicBezTo>
                    <a:pt x="327" y="89"/>
                    <a:pt x="269" y="53"/>
                    <a:pt x="216" y="13"/>
                  </a:cubicBezTo>
                  <a:cubicBezTo>
                    <a:pt x="211" y="9"/>
                    <a:pt x="202" y="0"/>
                    <a:pt x="195" y="0"/>
                  </a:cubicBezTo>
                </a:path>
              </a:pathLst>
            </a:custGeom>
            <a:solidFill>
              <a:srgbClr val="2E5C6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1" name="Freeform 105"/>
            <p:cNvSpPr>
              <a:spLocks noEditPoints="1"/>
            </p:cNvSpPr>
            <p:nvPr/>
          </p:nvSpPr>
          <p:spPr>
            <a:xfrm>
              <a:off x="217487" y="350838"/>
              <a:ext cx="131763" cy="2571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7" h="188">
                  <a:moveTo>
                    <a:pt x="0" y="157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80"/>
                    <a:pt x="9" y="188"/>
                    <a:pt x="19" y="188"/>
                  </a:cubicBezTo>
                  <a:cubicBezTo>
                    <a:pt x="78" y="188"/>
                    <a:pt x="78" y="188"/>
                    <a:pt x="78" y="188"/>
                  </a:cubicBezTo>
                  <a:cubicBezTo>
                    <a:pt x="89" y="188"/>
                    <a:pt x="97" y="180"/>
                    <a:pt x="97" y="170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7" y="150"/>
                    <a:pt x="93" y="144"/>
                    <a:pt x="87" y="1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5"/>
                    <a:pt x="97" y="39"/>
                    <a:pt x="97" y="32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9"/>
                    <a:pt x="89" y="0"/>
                    <a:pt x="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4" y="45"/>
                    <a:pt x="10" y="4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4" y="144"/>
                    <a:pt x="0" y="150"/>
                    <a:pt x="0" y="157"/>
                  </a:cubicBezTo>
                  <a:close/>
                  <a:moveTo>
                    <a:pt x="23" y="161"/>
                  </a:moveTo>
                  <a:cubicBezTo>
                    <a:pt x="29" y="161"/>
                    <a:pt x="33" y="156"/>
                    <a:pt x="33" y="15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3"/>
                    <a:pt x="29" y="28"/>
                    <a:pt x="23" y="28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9" y="28"/>
                    <a:pt x="64" y="33"/>
                    <a:pt x="64" y="39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6"/>
                    <a:pt x="69" y="161"/>
                    <a:pt x="74" y="161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23" y="166"/>
                    <a:pt x="23" y="166"/>
                    <a:pt x="23" y="166"/>
                  </a:cubicBezTo>
                  <a:lnTo>
                    <a:pt x="23" y="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2" name="Freeform 106"/>
            <p:cNvSpPr>
              <a:spLocks noEditPoints="1"/>
            </p:cNvSpPr>
            <p:nvPr/>
          </p:nvSpPr>
          <p:spPr>
            <a:xfrm>
              <a:off x="366712" y="350838"/>
              <a:ext cx="131763" cy="2571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7" h="188">
                  <a:moveTo>
                    <a:pt x="0" y="157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80"/>
                    <a:pt x="9" y="188"/>
                    <a:pt x="19" y="188"/>
                  </a:cubicBezTo>
                  <a:cubicBezTo>
                    <a:pt x="78" y="188"/>
                    <a:pt x="78" y="188"/>
                    <a:pt x="78" y="188"/>
                  </a:cubicBezTo>
                  <a:cubicBezTo>
                    <a:pt x="89" y="188"/>
                    <a:pt x="97" y="180"/>
                    <a:pt x="97" y="170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7" y="150"/>
                    <a:pt x="93" y="144"/>
                    <a:pt x="87" y="1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5"/>
                    <a:pt x="97" y="39"/>
                    <a:pt x="97" y="32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9"/>
                    <a:pt x="89" y="0"/>
                    <a:pt x="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4" y="45"/>
                    <a:pt x="10" y="4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4" y="144"/>
                    <a:pt x="0" y="150"/>
                    <a:pt x="0" y="157"/>
                  </a:cubicBezTo>
                  <a:close/>
                  <a:moveTo>
                    <a:pt x="23" y="161"/>
                  </a:moveTo>
                  <a:cubicBezTo>
                    <a:pt x="29" y="161"/>
                    <a:pt x="33" y="156"/>
                    <a:pt x="33" y="15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3"/>
                    <a:pt x="29" y="28"/>
                    <a:pt x="23" y="28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9" y="28"/>
                    <a:pt x="64" y="33"/>
                    <a:pt x="64" y="39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6"/>
                    <a:pt x="69" y="161"/>
                    <a:pt x="74" y="161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23" y="166"/>
                    <a:pt x="23" y="166"/>
                    <a:pt x="23" y="166"/>
                  </a:cubicBezTo>
                  <a:lnTo>
                    <a:pt x="23" y="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3" name="Freeform 107"/>
            <p:cNvSpPr>
              <a:spLocks noEditPoints="1"/>
            </p:cNvSpPr>
            <p:nvPr/>
          </p:nvSpPr>
          <p:spPr>
            <a:xfrm>
              <a:off x="515937" y="350838"/>
              <a:ext cx="131763" cy="2571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7" h="188">
                  <a:moveTo>
                    <a:pt x="0" y="157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0" y="180"/>
                    <a:pt x="9" y="188"/>
                    <a:pt x="19" y="188"/>
                  </a:cubicBezTo>
                  <a:cubicBezTo>
                    <a:pt x="78" y="188"/>
                    <a:pt x="78" y="188"/>
                    <a:pt x="78" y="188"/>
                  </a:cubicBezTo>
                  <a:cubicBezTo>
                    <a:pt x="89" y="188"/>
                    <a:pt x="97" y="180"/>
                    <a:pt x="97" y="170"/>
                  </a:cubicBezTo>
                  <a:cubicBezTo>
                    <a:pt x="97" y="157"/>
                    <a:pt x="97" y="157"/>
                    <a:pt x="97" y="157"/>
                  </a:cubicBezTo>
                  <a:cubicBezTo>
                    <a:pt x="97" y="150"/>
                    <a:pt x="93" y="144"/>
                    <a:pt x="87" y="1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5"/>
                    <a:pt x="97" y="39"/>
                    <a:pt x="97" y="32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7" y="9"/>
                    <a:pt x="89" y="0"/>
                    <a:pt x="7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4" y="45"/>
                    <a:pt x="10" y="4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4" y="144"/>
                    <a:pt x="0" y="150"/>
                    <a:pt x="0" y="157"/>
                  </a:cubicBezTo>
                  <a:close/>
                  <a:moveTo>
                    <a:pt x="23" y="161"/>
                  </a:moveTo>
                  <a:cubicBezTo>
                    <a:pt x="29" y="161"/>
                    <a:pt x="33" y="156"/>
                    <a:pt x="33" y="15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3"/>
                    <a:pt x="29" y="28"/>
                    <a:pt x="23" y="28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9" y="28"/>
                    <a:pt x="64" y="33"/>
                    <a:pt x="64" y="39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64" y="156"/>
                    <a:pt x="69" y="161"/>
                    <a:pt x="74" y="161"/>
                  </a:cubicBezTo>
                  <a:cubicBezTo>
                    <a:pt x="74" y="166"/>
                    <a:pt x="74" y="166"/>
                    <a:pt x="74" y="166"/>
                  </a:cubicBezTo>
                  <a:cubicBezTo>
                    <a:pt x="23" y="166"/>
                    <a:pt x="23" y="166"/>
                    <a:pt x="23" y="166"/>
                  </a:cubicBezTo>
                  <a:lnTo>
                    <a:pt x="23" y="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4" name="Freeform 108"/>
            <p:cNvSpPr/>
            <p:nvPr/>
          </p:nvSpPr>
          <p:spPr>
            <a:xfrm>
              <a:off x="200025" y="619125"/>
              <a:ext cx="465138" cy="555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41" h="40">
                  <a:moveTo>
                    <a:pt x="33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3" y="40"/>
                    <a:pt x="6" y="40"/>
                  </a:cubicBezTo>
                  <a:cubicBezTo>
                    <a:pt x="335" y="40"/>
                    <a:pt x="335" y="40"/>
                    <a:pt x="335" y="40"/>
                  </a:cubicBezTo>
                  <a:cubicBezTo>
                    <a:pt x="338" y="40"/>
                    <a:pt x="341" y="37"/>
                    <a:pt x="341" y="34"/>
                  </a:cubicBezTo>
                  <a:cubicBezTo>
                    <a:pt x="341" y="7"/>
                    <a:pt x="341" y="7"/>
                    <a:pt x="341" y="7"/>
                  </a:cubicBezTo>
                  <a:cubicBezTo>
                    <a:pt x="341" y="3"/>
                    <a:pt x="338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25" name="Freeform 109"/>
            <p:cNvSpPr/>
            <p:nvPr/>
          </p:nvSpPr>
          <p:spPr>
            <a:xfrm>
              <a:off x="176212" y="133350"/>
              <a:ext cx="512763" cy="200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5" h="146">
                  <a:moveTo>
                    <a:pt x="369" y="133"/>
                  </a:moveTo>
                  <a:cubicBezTo>
                    <a:pt x="193" y="2"/>
                    <a:pt x="193" y="2"/>
                    <a:pt x="193" y="2"/>
                  </a:cubicBezTo>
                  <a:cubicBezTo>
                    <a:pt x="190" y="0"/>
                    <a:pt x="185" y="0"/>
                    <a:pt x="182" y="2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0" y="137"/>
                    <a:pt x="4" y="146"/>
                    <a:pt x="12" y="146"/>
                  </a:cubicBezTo>
                  <a:cubicBezTo>
                    <a:pt x="363" y="146"/>
                    <a:pt x="363" y="146"/>
                    <a:pt x="363" y="146"/>
                  </a:cubicBezTo>
                  <a:cubicBezTo>
                    <a:pt x="371" y="146"/>
                    <a:pt x="375" y="137"/>
                    <a:pt x="369" y="13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4" name="组合 129"/>
          <p:cNvGrpSpPr/>
          <p:nvPr/>
        </p:nvGrpSpPr>
        <p:grpSpPr>
          <a:xfrm>
            <a:off x="3546475" y="3486150"/>
            <a:ext cx="833438" cy="831850"/>
            <a:chOff x="0" y="0"/>
            <a:chExt cx="865188" cy="863600"/>
          </a:xfrm>
        </p:grpSpPr>
        <p:sp>
          <p:nvSpPr>
            <p:cNvPr id="26813" name="Oval 19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D54343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14" name="Freeform 20"/>
            <p:cNvSpPr/>
            <p:nvPr/>
          </p:nvSpPr>
          <p:spPr>
            <a:xfrm>
              <a:off x="103187" y="196850"/>
              <a:ext cx="760413" cy="6667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56" h="488">
                  <a:moveTo>
                    <a:pt x="283" y="0"/>
                  </a:moveTo>
                  <a:cubicBezTo>
                    <a:pt x="275" y="0"/>
                    <a:pt x="265" y="13"/>
                    <a:pt x="259" y="17"/>
                  </a:cubicBezTo>
                  <a:cubicBezTo>
                    <a:pt x="244" y="32"/>
                    <a:pt x="228" y="46"/>
                    <a:pt x="212" y="60"/>
                  </a:cubicBezTo>
                  <a:cubicBezTo>
                    <a:pt x="187" y="83"/>
                    <a:pt x="161" y="105"/>
                    <a:pt x="136" y="128"/>
                  </a:cubicBezTo>
                  <a:cubicBezTo>
                    <a:pt x="120" y="143"/>
                    <a:pt x="114" y="169"/>
                    <a:pt x="100" y="186"/>
                  </a:cubicBezTo>
                  <a:cubicBezTo>
                    <a:pt x="100" y="184"/>
                    <a:pt x="101" y="183"/>
                    <a:pt x="102" y="181"/>
                  </a:cubicBezTo>
                  <a:cubicBezTo>
                    <a:pt x="101" y="182"/>
                    <a:pt x="100" y="183"/>
                    <a:pt x="98" y="185"/>
                  </a:cubicBezTo>
                  <a:cubicBezTo>
                    <a:pt x="99" y="183"/>
                    <a:pt x="100" y="182"/>
                    <a:pt x="101" y="180"/>
                  </a:cubicBezTo>
                  <a:cubicBezTo>
                    <a:pt x="100" y="181"/>
                    <a:pt x="99" y="182"/>
                    <a:pt x="97" y="183"/>
                  </a:cubicBezTo>
                  <a:cubicBezTo>
                    <a:pt x="98" y="182"/>
                    <a:pt x="99" y="180"/>
                    <a:pt x="100" y="179"/>
                  </a:cubicBezTo>
                  <a:cubicBezTo>
                    <a:pt x="99" y="180"/>
                    <a:pt x="98" y="181"/>
                    <a:pt x="96" y="182"/>
                  </a:cubicBezTo>
                  <a:cubicBezTo>
                    <a:pt x="97" y="181"/>
                    <a:pt x="98" y="179"/>
                    <a:pt x="99" y="178"/>
                  </a:cubicBezTo>
                  <a:cubicBezTo>
                    <a:pt x="98" y="179"/>
                    <a:pt x="97" y="180"/>
                    <a:pt x="95" y="181"/>
                  </a:cubicBezTo>
                  <a:cubicBezTo>
                    <a:pt x="96" y="180"/>
                    <a:pt x="97" y="178"/>
                    <a:pt x="98" y="177"/>
                  </a:cubicBezTo>
                  <a:cubicBezTo>
                    <a:pt x="97" y="178"/>
                    <a:pt x="96" y="179"/>
                    <a:pt x="94" y="180"/>
                  </a:cubicBezTo>
                  <a:cubicBezTo>
                    <a:pt x="95" y="179"/>
                    <a:pt x="96" y="177"/>
                    <a:pt x="97" y="176"/>
                  </a:cubicBezTo>
                  <a:cubicBezTo>
                    <a:pt x="96" y="177"/>
                    <a:pt x="94" y="178"/>
                    <a:pt x="93" y="179"/>
                  </a:cubicBezTo>
                  <a:cubicBezTo>
                    <a:pt x="94" y="178"/>
                    <a:pt x="95" y="176"/>
                    <a:pt x="96" y="175"/>
                  </a:cubicBezTo>
                  <a:cubicBezTo>
                    <a:pt x="95" y="176"/>
                    <a:pt x="93" y="177"/>
                    <a:pt x="92" y="178"/>
                  </a:cubicBezTo>
                  <a:cubicBezTo>
                    <a:pt x="93" y="177"/>
                    <a:pt x="94" y="175"/>
                    <a:pt x="95" y="174"/>
                  </a:cubicBezTo>
                  <a:cubicBezTo>
                    <a:pt x="94" y="175"/>
                    <a:pt x="92" y="176"/>
                    <a:pt x="91" y="177"/>
                  </a:cubicBezTo>
                  <a:cubicBezTo>
                    <a:pt x="92" y="176"/>
                    <a:pt x="93" y="174"/>
                    <a:pt x="94" y="173"/>
                  </a:cubicBezTo>
                  <a:cubicBezTo>
                    <a:pt x="93" y="174"/>
                    <a:pt x="91" y="175"/>
                    <a:pt x="90" y="176"/>
                  </a:cubicBezTo>
                  <a:cubicBezTo>
                    <a:pt x="91" y="175"/>
                    <a:pt x="92" y="173"/>
                    <a:pt x="93" y="172"/>
                  </a:cubicBezTo>
                  <a:cubicBezTo>
                    <a:pt x="91" y="173"/>
                    <a:pt x="90" y="174"/>
                    <a:pt x="89" y="175"/>
                  </a:cubicBezTo>
                  <a:cubicBezTo>
                    <a:pt x="90" y="173"/>
                    <a:pt x="91" y="172"/>
                    <a:pt x="92" y="171"/>
                  </a:cubicBezTo>
                  <a:cubicBezTo>
                    <a:pt x="79" y="182"/>
                    <a:pt x="60" y="193"/>
                    <a:pt x="51" y="208"/>
                  </a:cubicBezTo>
                  <a:cubicBezTo>
                    <a:pt x="42" y="223"/>
                    <a:pt x="0" y="272"/>
                    <a:pt x="16" y="287"/>
                  </a:cubicBezTo>
                  <a:cubicBezTo>
                    <a:pt x="27" y="301"/>
                    <a:pt x="141" y="415"/>
                    <a:pt x="215" y="487"/>
                  </a:cubicBezTo>
                  <a:cubicBezTo>
                    <a:pt x="223" y="488"/>
                    <a:pt x="232" y="488"/>
                    <a:pt x="241" y="488"/>
                  </a:cubicBezTo>
                  <a:cubicBezTo>
                    <a:pt x="405" y="488"/>
                    <a:pt x="540" y="363"/>
                    <a:pt x="556" y="202"/>
                  </a:cubicBezTo>
                  <a:cubicBezTo>
                    <a:pt x="483" y="126"/>
                    <a:pt x="412" y="56"/>
                    <a:pt x="396" y="42"/>
                  </a:cubicBezTo>
                  <a:cubicBezTo>
                    <a:pt x="389" y="34"/>
                    <a:pt x="375" y="16"/>
                    <a:pt x="365" y="14"/>
                  </a:cubicBezTo>
                  <a:cubicBezTo>
                    <a:pt x="339" y="9"/>
                    <a:pt x="309" y="0"/>
                    <a:pt x="283" y="0"/>
                  </a:cubicBezTo>
                </a:path>
              </a:pathLst>
            </a:custGeom>
            <a:solidFill>
              <a:srgbClr val="AA363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15" name="Freeform 21"/>
            <p:cNvSpPr>
              <a:spLocks noEditPoints="1"/>
            </p:cNvSpPr>
            <p:nvPr/>
          </p:nvSpPr>
          <p:spPr>
            <a:xfrm>
              <a:off x="309562" y="346075"/>
              <a:ext cx="439738" cy="306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1" h="224">
                  <a:moveTo>
                    <a:pt x="318" y="61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78" y="5"/>
                    <a:pt x="276" y="3"/>
                    <a:pt x="273" y="3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35" y="17"/>
                    <a:pt x="235" y="17"/>
                    <a:pt x="235" y="17"/>
                  </a:cubicBezTo>
                  <a:cubicBezTo>
                    <a:pt x="253" y="20"/>
                    <a:pt x="253" y="20"/>
                    <a:pt x="253" y="20"/>
                  </a:cubicBezTo>
                  <a:cubicBezTo>
                    <a:pt x="132" y="129"/>
                    <a:pt x="132" y="129"/>
                    <a:pt x="132" y="129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104" y="134"/>
                    <a:pt x="103" y="135"/>
                    <a:pt x="102" y="135"/>
                  </a:cubicBezTo>
                  <a:cubicBezTo>
                    <a:pt x="98" y="139"/>
                    <a:pt x="93" y="140"/>
                    <a:pt x="88" y="140"/>
                  </a:cubicBezTo>
                  <a:cubicBezTo>
                    <a:pt x="86" y="140"/>
                    <a:pt x="85" y="140"/>
                    <a:pt x="83" y="14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0" y="187"/>
                    <a:pt x="0" y="191"/>
                    <a:pt x="1" y="194"/>
                  </a:cubicBezTo>
                  <a:cubicBezTo>
                    <a:pt x="3" y="197"/>
                    <a:pt x="6" y="199"/>
                    <a:pt x="9" y="200"/>
                  </a:cubicBezTo>
                  <a:cubicBezTo>
                    <a:pt x="145" y="224"/>
                    <a:pt x="145" y="224"/>
                    <a:pt x="145" y="224"/>
                  </a:cubicBezTo>
                  <a:cubicBezTo>
                    <a:pt x="145" y="224"/>
                    <a:pt x="146" y="224"/>
                    <a:pt x="147" y="224"/>
                  </a:cubicBezTo>
                  <a:cubicBezTo>
                    <a:pt x="149" y="224"/>
                    <a:pt x="151" y="223"/>
                    <a:pt x="153" y="221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156" y="219"/>
                    <a:pt x="156" y="219"/>
                    <a:pt x="156" y="219"/>
                  </a:cubicBezTo>
                  <a:cubicBezTo>
                    <a:pt x="317" y="75"/>
                    <a:pt x="317" y="75"/>
                    <a:pt x="317" y="75"/>
                  </a:cubicBezTo>
                  <a:cubicBezTo>
                    <a:pt x="321" y="71"/>
                    <a:pt x="321" y="65"/>
                    <a:pt x="318" y="61"/>
                  </a:cubicBezTo>
                  <a:close/>
                  <a:moveTo>
                    <a:pt x="27" y="182"/>
                  </a:moveTo>
                  <a:cubicBezTo>
                    <a:pt x="55" y="136"/>
                    <a:pt x="55" y="136"/>
                    <a:pt x="55" y="136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34" y="201"/>
                    <a:pt x="134" y="201"/>
                    <a:pt x="134" y="201"/>
                  </a:cubicBezTo>
                  <a:lnTo>
                    <a:pt x="27" y="182"/>
                  </a:lnTo>
                  <a:close/>
                  <a:moveTo>
                    <a:pt x="153" y="195"/>
                  </a:moveTo>
                  <a:cubicBezTo>
                    <a:pt x="143" y="146"/>
                    <a:pt x="143" y="146"/>
                    <a:pt x="143" y="146"/>
                  </a:cubicBezTo>
                  <a:cubicBezTo>
                    <a:pt x="272" y="31"/>
                    <a:pt x="272" y="31"/>
                    <a:pt x="272" y="31"/>
                  </a:cubicBezTo>
                  <a:cubicBezTo>
                    <a:pt x="297" y="66"/>
                    <a:pt x="297" y="66"/>
                    <a:pt x="297" y="66"/>
                  </a:cubicBezTo>
                  <a:lnTo>
                    <a:pt x="153" y="1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16" name="Freeform 22"/>
            <p:cNvSpPr/>
            <p:nvPr/>
          </p:nvSpPr>
          <p:spPr>
            <a:xfrm>
              <a:off x="117475" y="430213"/>
              <a:ext cx="201613" cy="187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8" h="137">
                  <a:moveTo>
                    <a:pt x="123" y="65"/>
                  </a:moveTo>
                  <a:cubicBezTo>
                    <a:pt x="132" y="112"/>
                    <a:pt x="132" y="112"/>
                    <a:pt x="132" y="112"/>
                  </a:cubicBezTo>
                  <a:cubicBezTo>
                    <a:pt x="148" y="86"/>
                    <a:pt x="148" y="86"/>
                    <a:pt x="148" y="86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0" y="53"/>
                    <a:pt x="73" y="48"/>
                    <a:pt x="70" y="40"/>
                  </a:cubicBezTo>
                  <a:cubicBezTo>
                    <a:pt x="66" y="33"/>
                    <a:pt x="67" y="24"/>
                    <a:pt x="71" y="1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0" y="104"/>
                    <a:pt x="0" y="107"/>
                    <a:pt x="1" y="110"/>
                  </a:cubicBezTo>
                  <a:cubicBezTo>
                    <a:pt x="3" y="114"/>
                    <a:pt x="5" y="116"/>
                    <a:pt x="9" y="116"/>
                  </a:cubicBezTo>
                  <a:cubicBezTo>
                    <a:pt x="128" y="137"/>
                    <a:pt x="128" y="137"/>
                    <a:pt x="128" y="137"/>
                  </a:cubicBezTo>
                  <a:cubicBezTo>
                    <a:pt x="125" y="131"/>
                    <a:pt x="126" y="123"/>
                    <a:pt x="129" y="117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55" y="53"/>
                    <a:pt x="55" y="53"/>
                    <a:pt x="55" y="53"/>
                  </a:cubicBezTo>
                  <a:lnTo>
                    <a:pt x="123" y="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17" name="Freeform 23"/>
            <p:cNvSpPr>
              <a:spLocks noEditPoints="1"/>
            </p:cNvSpPr>
            <p:nvPr/>
          </p:nvSpPr>
          <p:spPr>
            <a:xfrm>
              <a:off x="228600" y="196850"/>
              <a:ext cx="441325" cy="3206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2" h="235">
                  <a:moveTo>
                    <a:pt x="9" y="211"/>
                  </a:moveTo>
                  <a:cubicBezTo>
                    <a:pt x="145" y="235"/>
                    <a:pt x="145" y="235"/>
                    <a:pt x="145" y="235"/>
                  </a:cubicBezTo>
                  <a:cubicBezTo>
                    <a:pt x="145" y="235"/>
                    <a:pt x="146" y="235"/>
                    <a:pt x="147" y="235"/>
                  </a:cubicBezTo>
                  <a:cubicBezTo>
                    <a:pt x="149" y="235"/>
                    <a:pt x="152" y="234"/>
                    <a:pt x="153" y="232"/>
                  </a:cubicBezTo>
                  <a:cubicBezTo>
                    <a:pt x="156" y="230"/>
                    <a:pt x="156" y="230"/>
                    <a:pt x="156" y="230"/>
                  </a:cubicBezTo>
                  <a:cubicBezTo>
                    <a:pt x="156" y="230"/>
                    <a:pt x="156" y="230"/>
                    <a:pt x="156" y="230"/>
                  </a:cubicBezTo>
                  <a:cubicBezTo>
                    <a:pt x="317" y="86"/>
                    <a:pt x="317" y="86"/>
                    <a:pt x="317" y="86"/>
                  </a:cubicBezTo>
                  <a:cubicBezTo>
                    <a:pt x="321" y="82"/>
                    <a:pt x="322" y="76"/>
                    <a:pt x="319" y="72"/>
                  </a:cubicBezTo>
                  <a:cubicBezTo>
                    <a:pt x="280" y="18"/>
                    <a:pt x="280" y="18"/>
                    <a:pt x="280" y="18"/>
                  </a:cubicBezTo>
                  <a:cubicBezTo>
                    <a:pt x="278" y="16"/>
                    <a:pt x="276" y="14"/>
                    <a:pt x="273" y="14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"/>
                    <a:pt x="196" y="1"/>
                    <a:pt x="196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8" y="0"/>
                    <a:pt x="186" y="1"/>
                    <a:pt x="184" y="2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2" y="196"/>
                    <a:pt x="2" y="196"/>
                    <a:pt x="2" y="196"/>
                  </a:cubicBezTo>
                  <a:cubicBezTo>
                    <a:pt x="0" y="198"/>
                    <a:pt x="0" y="202"/>
                    <a:pt x="2" y="205"/>
                  </a:cubicBezTo>
                  <a:cubicBezTo>
                    <a:pt x="3" y="208"/>
                    <a:pt x="6" y="210"/>
                    <a:pt x="9" y="211"/>
                  </a:cubicBezTo>
                  <a:close/>
                  <a:moveTo>
                    <a:pt x="297" y="77"/>
                  </a:moveTo>
                  <a:cubicBezTo>
                    <a:pt x="153" y="206"/>
                    <a:pt x="153" y="206"/>
                    <a:pt x="153" y="206"/>
                  </a:cubicBezTo>
                  <a:cubicBezTo>
                    <a:pt x="143" y="157"/>
                    <a:pt x="143" y="157"/>
                    <a:pt x="143" y="157"/>
                  </a:cubicBezTo>
                  <a:cubicBezTo>
                    <a:pt x="272" y="42"/>
                    <a:pt x="272" y="42"/>
                    <a:pt x="272" y="42"/>
                  </a:cubicBezTo>
                  <a:lnTo>
                    <a:pt x="297" y="77"/>
                  </a:lnTo>
                  <a:close/>
                  <a:moveTo>
                    <a:pt x="194" y="21"/>
                  </a:moveTo>
                  <a:cubicBezTo>
                    <a:pt x="253" y="31"/>
                    <a:pt x="253" y="31"/>
                    <a:pt x="253" y="31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73" y="130"/>
                    <a:pt x="73" y="130"/>
                    <a:pt x="73" y="130"/>
                  </a:cubicBezTo>
                  <a:lnTo>
                    <a:pt x="194" y="21"/>
                  </a:lnTo>
                  <a:close/>
                  <a:moveTo>
                    <a:pt x="55" y="147"/>
                  </a:moveTo>
                  <a:cubicBezTo>
                    <a:pt x="123" y="159"/>
                    <a:pt x="123" y="159"/>
                    <a:pt x="123" y="159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27" y="193"/>
                    <a:pt x="27" y="193"/>
                    <a:pt x="27" y="193"/>
                  </a:cubicBezTo>
                  <a:lnTo>
                    <a:pt x="55" y="1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5" name="组合 123"/>
          <p:cNvGrpSpPr/>
          <p:nvPr/>
        </p:nvGrpSpPr>
        <p:grpSpPr>
          <a:xfrm>
            <a:off x="9147175" y="3486150"/>
            <a:ext cx="833438" cy="831850"/>
            <a:chOff x="0" y="0"/>
            <a:chExt cx="865188" cy="863600"/>
          </a:xfrm>
        </p:grpSpPr>
        <p:sp>
          <p:nvSpPr>
            <p:cNvPr id="26806" name="Oval 24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955BA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07" name="Freeform 25"/>
            <p:cNvSpPr/>
            <p:nvPr/>
          </p:nvSpPr>
          <p:spPr>
            <a:xfrm>
              <a:off x="206375" y="144462"/>
              <a:ext cx="650875" cy="7175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76" h="525">
                  <a:moveTo>
                    <a:pt x="161" y="0"/>
                  </a:moveTo>
                  <a:cubicBezTo>
                    <a:pt x="154" y="0"/>
                    <a:pt x="146" y="3"/>
                    <a:pt x="139" y="12"/>
                  </a:cubicBezTo>
                  <a:cubicBezTo>
                    <a:pt x="136" y="17"/>
                    <a:pt x="123" y="15"/>
                    <a:pt x="117" y="20"/>
                  </a:cubicBezTo>
                  <a:cubicBezTo>
                    <a:pt x="109" y="27"/>
                    <a:pt x="104" y="37"/>
                    <a:pt x="105" y="48"/>
                  </a:cubicBezTo>
                  <a:cubicBezTo>
                    <a:pt x="106" y="72"/>
                    <a:pt x="122" y="86"/>
                    <a:pt x="134" y="101"/>
                  </a:cubicBezTo>
                  <a:cubicBezTo>
                    <a:pt x="49" y="124"/>
                    <a:pt x="54" y="205"/>
                    <a:pt x="32" y="275"/>
                  </a:cubicBezTo>
                  <a:cubicBezTo>
                    <a:pt x="29" y="286"/>
                    <a:pt x="25" y="298"/>
                    <a:pt x="19" y="309"/>
                  </a:cubicBezTo>
                  <a:cubicBezTo>
                    <a:pt x="16" y="315"/>
                    <a:pt x="9" y="316"/>
                    <a:pt x="6" y="323"/>
                  </a:cubicBezTo>
                  <a:cubicBezTo>
                    <a:pt x="0" y="336"/>
                    <a:pt x="10" y="347"/>
                    <a:pt x="18" y="355"/>
                  </a:cubicBezTo>
                  <a:cubicBezTo>
                    <a:pt x="28" y="365"/>
                    <a:pt x="38" y="375"/>
                    <a:pt x="48" y="385"/>
                  </a:cubicBezTo>
                  <a:cubicBezTo>
                    <a:pt x="58" y="395"/>
                    <a:pt x="121" y="459"/>
                    <a:pt x="188" y="525"/>
                  </a:cubicBezTo>
                  <a:cubicBezTo>
                    <a:pt x="334" y="515"/>
                    <a:pt x="452" y="406"/>
                    <a:pt x="476" y="264"/>
                  </a:cubicBezTo>
                  <a:cubicBezTo>
                    <a:pt x="392" y="180"/>
                    <a:pt x="268" y="56"/>
                    <a:pt x="254" y="42"/>
                  </a:cubicBezTo>
                  <a:cubicBezTo>
                    <a:pt x="242" y="30"/>
                    <a:pt x="225" y="8"/>
                    <a:pt x="206" y="8"/>
                  </a:cubicBezTo>
                  <a:cubicBezTo>
                    <a:pt x="203" y="8"/>
                    <a:pt x="200" y="9"/>
                    <a:pt x="196" y="10"/>
                  </a:cubicBezTo>
                  <a:cubicBezTo>
                    <a:pt x="185" y="7"/>
                    <a:pt x="173" y="0"/>
                    <a:pt x="161" y="0"/>
                  </a:cubicBezTo>
                </a:path>
              </a:pathLst>
            </a:custGeom>
            <a:solidFill>
              <a:srgbClr val="77498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08" name="Freeform 26"/>
            <p:cNvSpPr/>
            <p:nvPr/>
          </p:nvSpPr>
          <p:spPr>
            <a:xfrm>
              <a:off x="403225" y="407987"/>
              <a:ext cx="79375" cy="117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8" h="86">
                  <a:moveTo>
                    <a:pt x="52" y="38"/>
                  </a:moveTo>
                  <a:cubicBezTo>
                    <a:pt x="49" y="35"/>
                    <a:pt x="44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9" y="27"/>
                    <a:pt x="42" y="28"/>
                    <a:pt x="46" y="30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0" y="13"/>
                    <a:pt x="46" y="11"/>
                    <a:pt x="42" y="11"/>
                  </a:cubicBezTo>
                  <a:cubicBezTo>
                    <a:pt x="40" y="10"/>
                    <a:pt x="38" y="10"/>
                    <a:pt x="35" y="1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6" y="11"/>
                    <a:pt x="10" y="13"/>
                    <a:pt x="7" y="16"/>
                  </a:cubicBezTo>
                  <a:cubicBezTo>
                    <a:pt x="2" y="19"/>
                    <a:pt x="0" y="23"/>
                    <a:pt x="0" y="28"/>
                  </a:cubicBezTo>
                  <a:cubicBezTo>
                    <a:pt x="0" y="34"/>
                    <a:pt x="2" y="39"/>
                    <a:pt x="6" y="42"/>
                  </a:cubicBezTo>
                  <a:cubicBezTo>
                    <a:pt x="9" y="44"/>
                    <a:pt x="12" y="45"/>
                    <a:pt x="16" y="46"/>
                  </a:cubicBezTo>
                  <a:cubicBezTo>
                    <a:pt x="17" y="46"/>
                    <a:pt x="19" y="47"/>
                    <a:pt x="20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54"/>
                    <a:pt x="21" y="54"/>
                    <a:pt x="21" y="54"/>
                  </a:cubicBezTo>
                  <a:cubicBezTo>
                    <a:pt x="19" y="54"/>
                    <a:pt x="18" y="54"/>
                    <a:pt x="16" y="53"/>
                  </a:cubicBezTo>
                  <a:cubicBezTo>
                    <a:pt x="13" y="52"/>
                    <a:pt x="10" y="51"/>
                    <a:pt x="8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7"/>
                    <a:pt x="9" y="68"/>
                    <a:pt x="13" y="69"/>
                  </a:cubicBezTo>
                  <a:cubicBezTo>
                    <a:pt x="16" y="70"/>
                    <a:pt x="18" y="70"/>
                    <a:pt x="21" y="70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43" y="69"/>
                    <a:pt x="47" y="67"/>
                    <a:pt x="51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5" y="61"/>
                    <a:pt x="58" y="56"/>
                    <a:pt x="58" y="50"/>
                  </a:cubicBezTo>
                  <a:cubicBezTo>
                    <a:pt x="58" y="45"/>
                    <a:pt x="56" y="41"/>
                    <a:pt x="52" y="38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09" name="Freeform 27"/>
            <p:cNvSpPr/>
            <p:nvPr/>
          </p:nvSpPr>
          <p:spPr>
            <a:xfrm>
              <a:off x="347662" y="142875"/>
              <a:ext cx="188913" cy="1254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8" h="92">
                  <a:moveTo>
                    <a:pt x="21" y="92"/>
                  </a:moveTo>
                  <a:cubicBezTo>
                    <a:pt x="27" y="90"/>
                    <a:pt x="33" y="89"/>
                    <a:pt x="39" y="87"/>
                  </a:cubicBezTo>
                  <a:cubicBezTo>
                    <a:pt x="30" y="78"/>
                    <a:pt x="24" y="69"/>
                    <a:pt x="21" y="60"/>
                  </a:cubicBezTo>
                  <a:cubicBezTo>
                    <a:pt x="18" y="51"/>
                    <a:pt x="18" y="46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36"/>
                    <a:pt x="26" y="32"/>
                    <a:pt x="33" y="32"/>
                  </a:cubicBezTo>
                  <a:cubicBezTo>
                    <a:pt x="35" y="32"/>
                    <a:pt x="36" y="32"/>
                    <a:pt x="38" y="32"/>
                  </a:cubicBezTo>
                  <a:cubicBezTo>
                    <a:pt x="39" y="33"/>
                    <a:pt x="39" y="33"/>
                    <a:pt x="40" y="33"/>
                  </a:cubicBezTo>
                  <a:cubicBezTo>
                    <a:pt x="43" y="33"/>
                    <a:pt x="47" y="30"/>
                    <a:pt x="48" y="27"/>
                  </a:cubicBezTo>
                  <a:cubicBezTo>
                    <a:pt x="48" y="25"/>
                    <a:pt x="49" y="24"/>
                    <a:pt x="50" y="23"/>
                  </a:cubicBezTo>
                  <a:cubicBezTo>
                    <a:pt x="53" y="19"/>
                    <a:pt x="58" y="17"/>
                    <a:pt x="64" y="17"/>
                  </a:cubicBezTo>
                  <a:cubicBezTo>
                    <a:pt x="69" y="17"/>
                    <a:pt x="73" y="18"/>
                    <a:pt x="76" y="20"/>
                  </a:cubicBezTo>
                  <a:cubicBezTo>
                    <a:pt x="76" y="21"/>
                    <a:pt x="78" y="22"/>
                    <a:pt x="79" y="23"/>
                  </a:cubicBezTo>
                  <a:cubicBezTo>
                    <a:pt x="80" y="25"/>
                    <a:pt x="84" y="28"/>
                    <a:pt x="86" y="30"/>
                  </a:cubicBezTo>
                  <a:cubicBezTo>
                    <a:pt x="88" y="31"/>
                    <a:pt x="89" y="31"/>
                    <a:pt x="91" y="31"/>
                  </a:cubicBezTo>
                  <a:cubicBezTo>
                    <a:pt x="94" y="31"/>
                    <a:pt x="96" y="30"/>
                    <a:pt x="97" y="29"/>
                  </a:cubicBezTo>
                  <a:cubicBezTo>
                    <a:pt x="99" y="27"/>
                    <a:pt x="102" y="25"/>
                    <a:pt x="105" y="25"/>
                  </a:cubicBezTo>
                  <a:cubicBezTo>
                    <a:pt x="108" y="25"/>
                    <a:pt x="113" y="28"/>
                    <a:pt x="117" y="33"/>
                  </a:cubicBezTo>
                  <a:cubicBezTo>
                    <a:pt x="123" y="41"/>
                    <a:pt x="122" y="51"/>
                    <a:pt x="115" y="64"/>
                  </a:cubicBezTo>
                  <a:cubicBezTo>
                    <a:pt x="111" y="72"/>
                    <a:pt x="105" y="79"/>
                    <a:pt x="103" y="81"/>
                  </a:cubicBezTo>
                  <a:cubicBezTo>
                    <a:pt x="103" y="81"/>
                    <a:pt x="103" y="82"/>
                    <a:pt x="102" y="82"/>
                  </a:cubicBezTo>
                  <a:cubicBezTo>
                    <a:pt x="101" y="84"/>
                    <a:pt x="101" y="85"/>
                    <a:pt x="100" y="86"/>
                  </a:cubicBezTo>
                  <a:cubicBezTo>
                    <a:pt x="106" y="87"/>
                    <a:pt x="112" y="88"/>
                    <a:pt x="118" y="90"/>
                  </a:cubicBezTo>
                  <a:cubicBezTo>
                    <a:pt x="121" y="86"/>
                    <a:pt x="126" y="79"/>
                    <a:pt x="130" y="72"/>
                  </a:cubicBezTo>
                  <a:cubicBezTo>
                    <a:pt x="136" y="61"/>
                    <a:pt x="138" y="51"/>
                    <a:pt x="138" y="42"/>
                  </a:cubicBezTo>
                  <a:cubicBezTo>
                    <a:pt x="137" y="35"/>
                    <a:pt x="135" y="28"/>
                    <a:pt x="130" y="23"/>
                  </a:cubicBezTo>
                  <a:cubicBezTo>
                    <a:pt x="122" y="13"/>
                    <a:pt x="114" y="9"/>
                    <a:pt x="105" y="9"/>
                  </a:cubicBezTo>
                  <a:cubicBezTo>
                    <a:pt x="101" y="9"/>
                    <a:pt x="97" y="10"/>
                    <a:pt x="93" y="11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0" y="2"/>
                    <a:pt x="72" y="0"/>
                    <a:pt x="64" y="0"/>
                  </a:cubicBezTo>
                  <a:cubicBezTo>
                    <a:pt x="53" y="0"/>
                    <a:pt x="42" y="5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19" y="15"/>
                    <a:pt x="7" y="24"/>
                    <a:pt x="3" y="39"/>
                  </a:cubicBezTo>
                  <a:cubicBezTo>
                    <a:pt x="2" y="39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3"/>
                    <a:pt x="0" y="52"/>
                    <a:pt x="5" y="65"/>
                  </a:cubicBezTo>
                  <a:cubicBezTo>
                    <a:pt x="8" y="74"/>
                    <a:pt x="14" y="83"/>
                    <a:pt x="21" y="9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10" name="Rectangle 28"/>
            <p:cNvSpPr/>
            <p:nvPr/>
          </p:nvSpPr>
          <p:spPr>
            <a:xfrm>
              <a:off x="601662" y="635000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11" name="Freeform 29"/>
            <p:cNvSpPr>
              <a:spLocks noEditPoints="1"/>
            </p:cNvSpPr>
            <p:nvPr/>
          </p:nvSpPr>
          <p:spPr>
            <a:xfrm>
              <a:off x="211137" y="274637"/>
              <a:ext cx="444500" cy="3857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5" h="282">
                  <a:moveTo>
                    <a:pt x="319" y="238"/>
                  </a:moveTo>
                  <a:cubicBezTo>
                    <a:pt x="319" y="238"/>
                    <a:pt x="319" y="238"/>
                    <a:pt x="319" y="238"/>
                  </a:cubicBezTo>
                  <a:cubicBezTo>
                    <a:pt x="319" y="237"/>
                    <a:pt x="319" y="237"/>
                    <a:pt x="319" y="237"/>
                  </a:cubicBezTo>
                  <a:cubicBezTo>
                    <a:pt x="309" y="211"/>
                    <a:pt x="299" y="183"/>
                    <a:pt x="295" y="152"/>
                  </a:cubicBezTo>
                  <a:cubicBezTo>
                    <a:pt x="292" y="125"/>
                    <a:pt x="288" y="101"/>
                    <a:pt x="283" y="79"/>
                  </a:cubicBezTo>
                  <a:cubicBezTo>
                    <a:pt x="281" y="70"/>
                    <a:pt x="278" y="60"/>
                    <a:pt x="275" y="51"/>
                  </a:cubicBezTo>
                  <a:cubicBezTo>
                    <a:pt x="274" y="48"/>
                    <a:pt x="269" y="36"/>
                    <a:pt x="254" y="24"/>
                  </a:cubicBezTo>
                  <a:cubicBezTo>
                    <a:pt x="234" y="8"/>
                    <a:pt x="207" y="0"/>
                    <a:pt x="172" y="0"/>
                  </a:cubicBezTo>
                  <a:cubicBezTo>
                    <a:pt x="140" y="0"/>
                    <a:pt x="111" y="9"/>
                    <a:pt x="88" y="26"/>
                  </a:cubicBezTo>
                  <a:cubicBezTo>
                    <a:pt x="73" y="37"/>
                    <a:pt x="63" y="50"/>
                    <a:pt x="56" y="67"/>
                  </a:cubicBezTo>
                  <a:cubicBezTo>
                    <a:pt x="51" y="81"/>
                    <a:pt x="48" y="95"/>
                    <a:pt x="46" y="111"/>
                  </a:cubicBezTo>
                  <a:cubicBezTo>
                    <a:pt x="45" y="117"/>
                    <a:pt x="43" y="124"/>
                    <a:pt x="42" y="131"/>
                  </a:cubicBezTo>
                  <a:cubicBezTo>
                    <a:pt x="42" y="131"/>
                    <a:pt x="37" y="156"/>
                    <a:pt x="29" y="180"/>
                  </a:cubicBezTo>
                  <a:cubicBezTo>
                    <a:pt x="22" y="205"/>
                    <a:pt x="16" y="215"/>
                    <a:pt x="14" y="217"/>
                  </a:cubicBezTo>
                  <a:cubicBezTo>
                    <a:pt x="14" y="218"/>
                    <a:pt x="14" y="218"/>
                    <a:pt x="14" y="218"/>
                  </a:cubicBezTo>
                  <a:cubicBezTo>
                    <a:pt x="13" y="218"/>
                    <a:pt x="13" y="218"/>
                    <a:pt x="13" y="218"/>
                  </a:cubicBezTo>
                  <a:cubicBezTo>
                    <a:pt x="6" y="221"/>
                    <a:pt x="2" y="227"/>
                    <a:pt x="1" y="234"/>
                  </a:cubicBezTo>
                  <a:cubicBezTo>
                    <a:pt x="0" y="242"/>
                    <a:pt x="3" y="249"/>
                    <a:pt x="10" y="255"/>
                  </a:cubicBezTo>
                  <a:cubicBezTo>
                    <a:pt x="14" y="259"/>
                    <a:pt x="18" y="262"/>
                    <a:pt x="20" y="263"/>
                  </a:cubicBezTo>
                  <a:cubicBezTo>
                    <a:pt x="32" y="270"/>
                    <a:pt x="46" y="274"/>
                    <a:pt x="64" y="274"/>
                  </a:cubicBezTo>
                  <a:cubicBezTo>
                    <a:pt x="74" y="274"/>
                    <a:pt x="85" y="272"/>
                    <a:pt x="95" y="271"/>
                  </a:cubicBezTo>
                  <a:cubicBezTo>
                    <a:pt x="105" y="270"/>
                    <a:pt x="114" y="269"/>
                    <a:pt x="122" y="269"/>
                  </a:cubicBezTo>
                  <a:cubicBezTo>
                    <a:pt x="123" y="269"/>
                    <a:pt x="123" y="269"/>
                    <a:pt x="124" y="269"/>
                  </a:cubicBezTo>
                  <a:cubicBezTo>
                    <a:pt x="151" y="270"/>
                    <a:pt x="185" y="272"/>
                    <a:pt x="196" y="273"/>
                  </a:cubicBezTo>
                  <a:cubicBezTo>
                    <a:pt x="198" y="274"/>
                    <a:pt x="201" y="274"/>
                    <a:pt x="203" y="275"/>
                  </a:cubicBezTo>
                  <a:cubicBezTo>
                    <a:pt x="214" y="278"/>
                    <a:pt x="231" y="282"/>
                    <a:pt x="260" y="282"/>
                  </a:cubicBezTo>
                  <a:cubicBezTo>
                    <a:pt x="269" y="282"/>
                    <a:pt x="278" y="282"/>
                    <a:pt x="288" y="281"/>
                  </a:cubicBezTo>
                  <a:cubicBezTo>
                    <a:pt x="289" y="281"/>
                    <a:pt x="294" y="280"/>
                    <a:pt x="299" y="279"/>
                  </a:cubicBezTo>
                  <a:cubicBezTo>
                    <a:pt x="308" y="276"/>
                    <a:pt x="315" y="271"/>
                    <a:pt x="319" y="264"/>
                  </a:cubicBezTo>
                  <a:cubicBezTo>
                    <a:pt x="322" y="259"/>
                    <a:pt x="325" y="250"/>
                    <a:pt x="319" y="238"/>
                  </a:cubicBezTo>
                  <a:close/>
                  <a:moveTo>
                    <a:pt x="305" y="256"/>
                  </a:moveTo>
                  <a:cubicBezTo>
                    <a:pt x="303" y="259"/>
                    <a:pt x="299" y="261"/>
                    <a:pt x="294" y="263"/>
                  </a:cubicBezTo>
                  <a:cubicBezTo>
                    <a:pt x="290" y="264"/>
                    <a:pt x="287" y="264"/>
                    <a:pt x="286" y="264"/>
                  </a:cubicBezTo>
                  <a:cubicBezTo>
                    <a:pt x="286" y="264"/>
                    <a:pt x="286" y="264"/>
                    <a:pt x="286" y="264"/>
                  </a:cubicBezTo>
                  <a:cubicBezTo>
                    <a:pt x="277" y="265"/>
                    <a:pt x="268" y="265"/>
                    <a:pt x="260" y="265"/>
                  </a:cubicBezTo>
                  <a:cubicBezTo>
                    <a:pt x="233" y="265"/>
                    <a:pt x="218" y="261"/>
                    <a:pt x="207" y="259"/>
                  </a:cubicBezTo>
                  <a:cubicBezTo>
                    <a:pt x="204" y="258"/>
                    <a:pt x="201" y="257"/>
                    <a:pt x="198" y="257"/>
                  </a:cubicBezTo>
                  <a:cubicBezTo>
                    <a:pt x="186" y="255"/>
                    <a:pt x="152" y="253"/>
                    <a:pt x="125" y="252"/>
                  </a:cubicBezTo>
                  <a:cubicBezTo>
                    <a:pt x="124" y="252"/>
                    <a:pt x="123" y="252"/>
                    <a:pt x="122" y="252"/>
                  </a:cubicBezTo>
                  <a:cubicBezTo>
                    <a:pt x="113" y="252"/>
                    <a:pt x="103" y="253"/>
                    <a:pt x="93" y="254"/>
                  </a:cubicBezTo>
                  <a:cubicBezTo>
                    <a:pt x="84" y="256"/>
                    <a:pt x="73" y="257"/>
                    <a:pt x="64" y="257"/>
                  </a:cubicBezTo>
                  <a:cubicBezTo>
                    <a:pt x="49" y="257"/>
                    <a:pt x="38" y="254"/>
                    <a:pt x="29" y="248"/>
                  </a:cubicBezTo>
                  <a:cubicBezTo>
                    <a:pt x="27" y="247"/>
                    <a:pt x="24" y="245"/>
                    <a:pt x="22" y="243"/>
                  </a:cubicBezTo>
                  <a:cubicBezTo>
                    <a:pt x="20" y="241"/>
                    <a:pt x="18" y="238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5"/>
                    <a:pt x="18" y="235"/>
                    <a:pt x="18" y="235"/>
                  </a:cubicBezTo>
                  <a:cubicBezTo>
                    <a:pt x="19" y="234"/>
                    <a:pt x="20" y="234"/>
                    <a:pt x="21" y="233"/>
                  </a:cubicBezTo>
                  <a:cubicBezTo>
                    <a:pt x="22" y="233"/>
                    <a:pt x="23" y="233"/>
                    <a:pt x="23" y="232"/>
                  </a:cubicBezTo>
                  <a:cubicBezTo>
                    <a:pt x="24" y="232"/>
                    <a:pt x="26" y="230"/>
                    <a:pt x="30" y="224"/>
                  </a:cubicBezTo>
                  <a:cubicBezTo>
                    <a:pt x="35" y="216"/>
                    <a:pt x="40" y="203"/>
                    <a:pt x="45" y="185"/>
                  </a:cubicBezTo>
                  <a:cubicBezTo>
                    <a:pt x="53" y="160"/>
                    <a:pt x="58" y="135"/>
                    <a:pt x="58" y="134"/>
                  </a:cubicBezTo>
                  <a:cubicBezTo>
                    <a:pt x="60" y="127"/>
                    <a:pt x="61" y="119"/>
                    <a:pt x="62" y="113"/>
                  </a:cubicBezTo>
                  <a:cubicBezTo>
                    <a:pt x="65" y="99"/>
                    <a:pt x="67" y="86"/>
                    <a:pt x="72" y="73"/>
                  </a:cubicBezTo>
                  <a:cubicBezTo>
                    <a:pt x="77" y="59"/>
                    <a:pt x="86" y="49"/>
                    <a:pt x="98" y="40"/>
                  </a:cubicBezTo>
                  <a:cubicBezTo>
                    <a:pt x="118" y="25"/>
                    <a:pt x="144" y="17"/>
                    <a:pt x="172" y="17"/>
                  </a:cubicBezTo>
                  <a:cubicBezTo>
                    <a:pt x="202" y="17"/>
                    <a:pt x="227" y="24"/>
                    <a:pt x="243" y="37"/>
                  </a:cubicBezTo>
                  <a:cubicBezTo>
                    <a:pt x="255" y="46"/>
                    <a:pt x="259" y="56"/>
                    <a:pt x="259" y="56"/>
                  </a:cubicBezTo>
                  <a:cubicBezTo>
                    <a:pt x="262" y="65"/>
                    <a:pt x="265" y="74"/>
                    <a:pt x="266" y="82"/>
                  </a:cubicBezTo>
                  <a:cubicBezTo>
                    <a:pt x="271" y="104"/>
                    <a:pt x="275" y="128"/>
                    <a:pt x="278" y="154"/>
                  </a:cubicBezTo>
                  <a:cubicBezTo>
                    <a:pt x="283" y="187"/>
                    <a:pt x="293" y="216"/>
                    <a:pt x="304" y="24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307" y="251"/>
                    <a:pt x="305" y="255"/>
                    <a:pt x="305" y="25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812" name="Freeform 30"/>
            <p:cNvSpPr>
              <a:spLocks noEditPoints="1"/>
            </p:cNvSpPr>
            <p:nvPr/>
          </p:nvSpPr>
          <p:spPr>
            <a:xfrm>
              <a:off x="349250" y="374650"/>
              <a:ext cx="187325" cy="1873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7" h="137"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107" y="137"/>
                    <a:pt x="137" y="106"/>
                    <a:pt x="137" y="68"/>
                  </a:cubicBezTo>
                  <a:cubicBezTo>
                    <a:pt x="137" y="30"/>
                    <a:pt x="107" y="0"/>
                    <a:pt x="69" y="0"/>
                  </a:cubicBezTo>
                  <a:close/>
                  <a:moveTo>
                    <a:pt x="69" y="118"/>
                  </a:moveTo>
                  <a:cubicBezTo>
                    <a:pt x="41" y="118"/>
                    <a:pt x="19" y="96"/>
                    <a:pt x="19" y="68"/>
                  </a:cubicBezTo>
                  <a:cubicBezTo>
                    <a:pt x="19" y="40"/>
                    <a:pt x="41" y="18"/>
                    <a:pt x="69" y="18"/>
                  </a:cubicBezTo>
                  <a:cubicBezTo>
                    <a:pt x="96" y="18"/>
                    <a:pt x="119" y="40"/>
                    <a:pt x="119" y="68"/>
                  </a:cubicBezTo>
                  <a:cubicBezTo>
                    <a:pt x="119" y="96"/>
                    <a:pt x="96" y="118"/>
                    <a:pt x="69" y="118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6" name="组合 127"/>
          <p:cNvGrpSpPr/>
          <p:nvPr/>
        </p:nvGrpSpPr>
        <p:grpSpPr>
          <a:xfrm>
            <a:off x="746125" y="3498850"/>
            <a:ext cx="831850" cy="831850"/>
            <a:chOff x="0" y="0"/>
            <a:chExt cx="865188" cy="863600"/>
          </a:xfrm>
        </p:grpSpPr>
        <p:sp>
          <p:nvSpPr>
            <p:cNvPr id="26794" name="Oval 31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39B4B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95" name="Freeform 32"/>
            <p:cNvSpPr/>
            <p:nvPr/>
          </p:nvSpPr>
          <p:spPr>
            <a:xfrm>
              <a:off x="203200" y="206375"/>
              <a:ext cx="661988" cy="6572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84" h="481">
                  <a:moveTo>
                    <a:pt x="289" y="0"/>
                  </a:moveTo>
                  <a:cubicBezTo>
                    <a:pt x="273" y="0"/>
                    <a:pt x="255" y="2"/>
                    <a:pt x="247" y="2"/>
                  </a:cubicBezTo>
                  <a:cubicBezTo>
                    <a:pt x="202" y="2"/>
                    <a:pt x="157" y="2"/>
                    <a:pt x="113" y="2"/>
                  </a:cubicBezTo>
                  <a:cubicBezTo>
                    <a:pt x="85" y="2"/>
                    <a:pt x="56" y="2"/>
                    <a:pt x="28" y="2"/>
                  </a:cubicBezTo>
                  <a:cubicBezTo>
                    <a:pt x="0" y="2"/>
                    <a:pt x="7" y="43"/>
                    <a:pt x="7" y="61"/>
                  </a:cubicBezTo>
                  <a:cubicBezTo>
                    <a:pt x="7" y="138"/>
                    <a:pt x="7" y="215"/>
                    <a:pt x="7" y="292"/>
                  </a:cubicBezTo>
                  <a:cubicBezTo>
                    <a:pt x="7" y="303"/>
                    <a:pt x="10" y="310"/>
                    <a:pt x="18" y="318"/>
                  </a:cubicBezTo>
                  <a:cubicBezTo>
                    <a:pt x="27" y="328"/>
                    <a:pt x="29" y="329"/>
                    <a:pt x="29" y="344"/>
                  </a:cubicBezTo>
                  <a:cubicBezTo>
                    <a:pt x="29" y="358"/>
                    <a:pt x="53" y="376"/>
                    <a:pt x="63" y="385"/>
                  </a:cubicBezTo>
                  <a:cubicBezTo>
                    <a:pt x="78" y="403"/>
                    <a:pt x="114" y="440"/>
                    <a:pt x="155" y="481"/>
                  </a:cubicBezTo>
                  <a:cubicBezTo>
                    <a:pt x="159" y="481"/>
                    <a:pt x="163" y="481"/>
                    <a:pt x="168" y="481"/>
                  </a:cubicBezTo>
                  <a:cubicBezTo>
                    <a:pt x="342" y="481"/>
                    <a:pt x="483" y="340"/>
                    <a:pt x="484" y="166"/>
                  </a:cubicBezTo>
                  <a:cubicBezTo>
                    <a:pt x="410" y="92"/>
                    <a:pt x="342" y="26"/>
                    <a:pt x="323" y="8"/>
                  </a:cubicBezTo>
                  <a:cubicBezTo>
                    <a:pt x="316" y="1"/>
                    <a:pt x="303" y="0"/>
                    <a:pt x="289" y="0"/>
                  </a:cubicBezTo>
                </a:path>
              </a:pathLst>
            </a:custGeom>
            <a:solidFill>
              <a:srgbClr val="2E909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96" name="Freeform 33"/>
            <p:cNvSpPr/>
            <p:nvPr/>
          </p:nvSpPr>
          <p:spPr>
            <a:xfrm>
              <a:off x="230187" y="304800"/>
              <a:ext cx="50800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" h="69">
                  <a:moveTo>
                    <a:pt x="37" y="63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4" y="0"/>
                    <a:pt x="3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6"/>
                    <a:pt x="5" y="69"/>
                    <a:pt x="9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4" y="69"/>
                    <a:pt x="37" y="66"/>
                    <a:pt x="37" y="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97" name="Freeform 34"/>
            <p:cNvSpPr>
              <a:spLocks noEditPoints="1"/>
            </p:cNvSpPr>
            <p:nvPr/>
          </p:nvSpPr>
          <p:spPr>
            <a:xfrm>
              <a:off x="212725" y="207963"/>
              <a:ext cx="439738" cy="4937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1" h="360">
                  <a:moveTo>
                    <a:pt x="30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308"/>
                    <a:pt x="9" y="317"/>
                    <a:pt x="19" y="317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2" y="344"/>
                    <a:pt x="22" y="344"/>
                    <a:pt x="22" y="344"/>
                  </a:cubicBezTo>
                  <a:cubicBezTo>
                    <a:pt x="22" y="353"/>
                    <a:pt x="31" y="360"/>
                    <a:pt x="42" y="360"/>
                  </a:cubicBezTo>
                  <a:cubicBezTo>
                    <a:pt x="58" y="360"/>
                    <a:pt x="58" y="360"/>
                    <a:pt x="58" y="360"/>
                  </a:cubicBezTo>
                  <a:cubicBezTo>
                    <a:pt x="69" y="360"/>
                    <a:pt x="78" y="353"/>
                    <a:pt x="78" y="344"/>
                  </a:cubicBezTo>
                  <a:cubicBezTo>
                    <a:pt x="78" y="317"/>
                    <a:pt x="78" y="317"/>
                    <a:pt x="78" y="317"/>
                  </a:cubicBezTo>
                  <a:cubicBezTo>
                    <a:pt x="246" y="317"/>
                    <a:pt x="246" y="317"/>
                    <a:pt x="246" y="317"/>
                  </a:cubicBezTo>
                  <a:cubicBezTo>
                    <a:pt x="246" y="344"/>
                    <a:pt x="246" y="344"/>
                    <a:pt x="246" y="344"/>
                  </a:cubicBezTo>
                  <a:cubicBezTo>
                    <a:pt x="246" y="353"/>
                    <a:pt x="255" y="360"/>
                    <a:pt x="267" y="360"/>
                  </a:cubicBezTo>
                  <a:cubicBezTo>
                    <a:pt x="283" y="360"/>
                    <a:pt x="283" y="360"/>
                    <a:pt x="283" y="360"/>
                  </a:cubicBezTo>
                  <a:cubicBezTo>
                    <a:pt x="294" y="360"/>
                    <a:pt x="304" y="353"/>
                    <a:pt x="304" y="344"/>
                  </a:cubicBezTo>
                  <a:cubicBezTo>
                    <a:pt x="304" y="316"/>
                    <a:pt x="304" y="316"/>
                    <a:pt x="304" y="316"/>
                  </a:cubicBezTo>
                  <a:cubicBezTo>
                    <a:pt x="312" y="315"/>
                    <a:pt x="321" y="307"/>
                    <a:pt x="321" y="297"/>
                  </a:cubicBezTo>
                  <a:cubicBezTo>
                    <a:pt x="321" y="19"/>
                    <a:pt x="321" y="19"/>
                    <a:pt x="321" y="19"/>
                  </a:cubicBezTo>
                  <a:cubicBezTo>
                    <a:pt x="321" y="8"/>
                    <a:pt x="312" y="0"/>
                    <a:pt x="301" y="0"/>
                  </a:cubicBezTo>
                  <a:close/>
                  <a:moveTo>
                    <a:pt x="8" y="241"/>
                  </a:moveTo>
                  <a:cubicBezTo>
                    <a:pt x="8" y="184"/>
                    <a:pt x="8" y="184"/>
                    <a:pt x="8" y="184"/>
                  </a:cubicBezTo>
                  <a:cubicBezTo>
                    <a:pt x="8" y="177"/>
                    <a:pt x="15" y="172"/>
                    <a:pt x="22" y="172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2" y="145"/>
                    <a:pt x="22" y="145"/>
                    <a:pt x="22" y="145"/>
                  </a:cubicBezTo>
                  <a:cubicBezTo>
                    <a:pt x="15" y="145"/>
                    <a:pt x="8" y="140"/>
                    <a:pt x="8" y="133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68"/>
                    <a:pt x="15" y="64"/>
                    <a:pt x="22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34"/>
                    <a:pt x="37" y="23"/>
                    <a:pt x="51" y="23"/>
                  </a:cubicBezTo>
                  <a:cubicBezTo>
                    <a:pt x="269" y="23"/>
                    <a:pt x="269" y="23"/>
                    <a:pt x="269" y="23"/>
                  </a:cubicBezTo>
                  <a:cubicBezTo>
                    <a:pt x="283" y="23"/>
                    <a:pt x="295" y="34"/>
                    <a:pt x="295" y="49"/>
                  </a:cubicBezTo>
                  <a:cubicBezTo>
                    <a:pt x="295" y="269"/>
                    <a:pt x="295" y="269"/>
                    <a:pt x="295" y="269"/>
                  </a:cubicBezTo>
                  <a:cubicBezTo>
                    <a:pt x="295" y="283"/>
                    <a:pt x="283" y="295"/>
                    <a:pt x="269" y="295"/>
                  </a:cubicBezTo>
                  <a:cubicBezTo>
                    <a:pt x="51" y="295"/>
                    <a:pt x="51" y="295"/>
                    <a:pt x="51" y="295"/>
                  </a:cubicBezTo>
                  <a:cubicBezTo>
                    <a:pt x="37" y="295"/>
                    <a:pt x="26" y="283"/>
                    <a:pt x="26" y="269"/>
                  </a:cubicBezTo>
                  <a:cubicBezTo>
                    <a:pt x="26" y="254"/>
                    <a:pt x="26" y="254"/>
                    <a:pt x="26" y="254"/>
                  </a:cubicBezTo>
                  <a:cubicBezTo>
                    <a:pt x="22" y="254"/>
                    <a:pt x="22" y="254"/>
                    <a:pt x="22" y="254"/>
                  </a:cubicBezTo>
                  <a:cubicBezTo>
                    <a:pt x="15" y="254"/>
                    <a:pt x="8" y="249"/>
                    <a:pt x="8" y="24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98" name="Freeform 35"/>
            <p:cNvSpPr/>
            <p:nvPr/>
          </p:nvSpPr>
          <p:spPr>
            <a:xfrm>
              <a:off x="230187" y="454025"/>
              <a:ext cx="50800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" h="69">
                  <a:moveTo>
                    <a:pt x="37" y="62"/>
                  </a:move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4" y="0"/>
                    <a:pt x="3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0" y="2"/>
                    <a:pt x="0" y="5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6"/>
                    <a:pt x="5" y="69"/>
                    <a:pt x="9" y="69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4" y="69"/>
                    <a:pt x="37" y="66"/>
                    <a:pt x="37" y="6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99" name="Oval 36"/>
            <p:cNvSpPr/>
            <p:nvPr/>
          </p:nvSpPr>
          <p:spPr>
            <a:xfrm>
              <a:off x="350837" y="385763"/>
              <a:ext cx="76200" cy="77788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00" name="Oval 37"/>
            <p:cNvSpPr/>
            <p:nvPr/>
          </p:nvSpPr>
          <p:spPr>
            <a:xfrm>
              <a:off x="377825" y="355600"/>
              <a:ext cx="22225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01" name="Oval 38"/>
            <p:cNvSpPr/>
            <p:nvPr/>
          </p:nvSpPr>
          <p:spPr>
            <a:xfrm>
              <a:off x="433387" y="395288"/>
              <a:ext cx="22225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02" name="Oval 39"/>
            <p:cNvSpPr/>
            <p:nvPr/>
          </p:nvSpPr>
          <p:spPr>
            <a:xfrm>
              <a:off x="323850" y="395288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03" name="Oval 40"/>
            <p:cNvSpPr/>
            <p:nvPr/>
          </p:nvSpPr>
          <p:spPr>
            <a:xfrm>
              <a:off x="344487" y="458788"/>
              <a:ext cx="23813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04" name="Oval 41"/>
            <p:cNvSpPr/>
            <p:nvPr/>
          </p:nvSpPr>
          <p:spPr>
            <a:xfrm>
              <a:off x="412750" y="458788"/>
              <a:ext cx="22225" cy="2381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805" name="Freeform 42"/>
            <p:cNvSpPr>
              <a:spLocks noEditPoints="1"/>
            </p:cNvSpPr>
            <p:nvPr/>
          </p:nvSpPr>
          <p:spPr>
            <a:xfrm>
              <a:off x="266700" y="257175"/>
              <a:ext cx="330200" cy="3365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2" h="246">
                  <a:moveTo>
                    <a:pt x="17" y="39"/>
                  </a:moveTo>
                  <a:cubicBezTo>
                    <a:pt x="17" y="97"/>
                    <a:pt x="17" y="97"/>
                    <a:pt x="17" y="97"/>
                  </a:cubicBezTo>
                  <a:cubicBezTo>
                    <a:pt x="17" y="104"/>
                    <a:pt x="11" y="109"/>
                    <a:pt x="4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12" y="136"/>
                    <a:pt x="17" y="141"/>
                    <a:pt x="17" y="148"/>
                  </a:cubicBezTo>
                  <a:cubicBezTo>
                    <a:pt x="17" y="205"/>
                    <a:pt x="17" y="205"/>
                    <a:pt x="17" y="205"/>
                  </a:cubicBezTo>
                  <a:cubicBezTo>
                    <a:pt x="17" y="212"/>
                    <a:pt x="11" y="218"/>
                    <a:pt x="4" y="218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40"/>
                    <a:pt x="5" y="246"/>
                    <a:pt x="12" y="246"/>
                  </a:cubicBezTo>
                  <a:cubicBezTo>
                    <a:pt x="230" y="246"/>
                    <a:pt x="230" y="246"/>
                    <a:pt x="230" y="246"/>
                  </a:cubicBezTo>
                  <a:cubicBezTo>
                    <a:pt x="237" y="246"/>
                    <a:pt x="242" y="240"/>
                    <a:pt x="242" y="233"/>
                  </a:cubicBezTo>
                  <a:cubicBezTo>
                    <a:pt x="242" y="13"/>
                    <a:pt x="242" y="13"/>
                    <a:pt x="242" y="13"/>
                  </a:cubicBezTo>
                  <a:cubicBezTo>
                    <a:pt x="242" y="6"/>
                    <a:pt x="237" y="0"/>
                    <a:pt x="2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2" y="28"/>
                    <a:pt x="17" y="33"/>
                    <a:pt x="17" y="39"/>
                  </a:cubicBezTo>
                  <a:close/>
                  <a:moveTo>
                    <a:pt x="218" y="190"/>
                  </a:moveTo>
                  <a:cubicBezTo>
                    <a:pt x="218" y="193"/>
                    <a:pt x="215" y="196"/>
                    <a:pt x="212" y="196"/>
                  </a:cubicBezTo>
                  <a:cubicBezTo>
                    <a:pt x="201" y="196"/>
                    <a:pt x="201" y="196"/>
                    <a:pt x="201" y="196"/>
                  </a:cubicBezTo>
                  <a:cubicBezTo>
                    <a:pt x="198" y="196"/>
                    <a:pt x="195" y="193"/>
                    <a:pt x="195" y="190"/>
                  </a:cubicBezTo>
                  <a:cubicBezTo>
                    <a:pt x="195" y="56"/>
                    <a:pt x="195" y="56"/>
                    <a:pt x="195" y="56"/>
                  </a:cubicBezTo>
                  <a:cubicBezTo>
                    <a:pt x="195" y="53"/>
                    <a:pt x="198" y="50"/>
                    <a:pt x="201" y="50"/>
                  </a:cubicBezTo>
                  <a:cubicBezTo>
                    <a:pt x="212" y="50"/>
                    <a:pt x="212" y="50"/>
                    <a:pt x="212" y="50"/>
                  </a:cubicBezTo>
                  <a:cubicBezTo>
                    <a:pt x="215" y="50"/>
                    <a:pt x="218" y="53"/>
                    <a:pt x="218" y="56"/>
                  </a:cubicBezTo>
                  <a:lnTo>
                    <a:pt x="218" y="190"/>
                  </a:lnTo>
                  <a:close/>
                  <a:moveTo>
                    <a:pt x="90" y="67"/>
                  </a:moveTo>
                  <a:cubicBezTo>
                    <a:pt x="121" y="67"/>
                    <a:pt x="145" y="92"/>
                    <a:pt x="145" y="122"/>
                  </a:cubicBezTo>
                  <a:cubicBezTo>
                    <a:pt x="145" y="153"/>
                    <a:pt x="121" y="177"/>
                    <a:pt x="90" y="177"/>
                  </a:cubicBezTo>
                  <a:cubicBezTo>
                    <a:pt x="60" y="177"/>
                    <a:pt x="35" y="153"/>
                    <a:pt x="35" y="122"/>
                  </a:cubicBezTo>
                  <a:cubicBezTo>
                    <a:pt x="35" y="92"/>
                    <a:pt x="60" y="67"/>
                    <a:pt x="90" y="6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7" name="组合 119"/>
          <p:cNvGrpSpPr/>
          <p:nvPr/>
        </p:nvGrpSpPr>
        <p:grpSpPr>
          <a:xfrm>
            <a:off x="4946650" y="3486150"/>
            <a:ext cx="833438" cy="831850"/>
            <a:chOff x="0" y="0"/>
            <a:chExt cx="865188" cy="863600"/>
          </a:xfrm>
        </p:grpSpPr>
        <p:sp>
          <p:nvSpPr>
            <p:cNvPr id="26790" name="Oval 61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3A738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91" name="Freeform 62"/>
            <p:cNvSpPr/>
            <p:nvPr/>
          </p:nvSpPr>
          <p:spPr>
            <a:xfrm>
              <a:off x="150812" y="295275"/>
              <a:ext cx="712788" cy="5683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21" h="416">
                  <a:moveTo>
                    <a:pt x="384" y="0"/>
                  </a:moveTo>
                  <a:cubicBezTo>
                    <a:pt x="371" y="0"/>
                    <a:pt x="357" y="2"/>
                    <a:pt x="350" y="2"/>
                  </a:cubicBezTo>
                  <a:cubicBezTo>
                    <a:pt x="309" y="2"/>
                    <a:pt x="268" y="2"/>
                    <a:pt x="226" y="2"/>
                  </a:cubicBezTo>
                  <a:cubicBezTo>
                    <a:pt x="158" y="2"/>
                    <a:pt x="90" y="2"/>
                    <a:pt x="21" y="2"/>
                  </a:cubicBezTo>
                  <a:cubicBezTo>
                    <a:pt x="0" y="2"/>
                    <a:pt x="8" y="52"/>
                    <a:pt x="8" y="65"/>
                  </a:cubicBezTo>
                  <a:cubicBezTo>
                    <a:pt x="8" y="107"/>
                    <a:pt x="8" y="150"/>
                    <a:pt x="8" y="193"/>
                  </a:cubicBezTo>
                  <a:cubicBezTo>
                    <a:pt x="8" y="214"/>
                    <a:pt x="9" y="225"/>
                    <a:pt x="26" y="240"/>
                  </a:cubicBezTo>
                  <a:cubicBezTo>
                    <a:pt x="35" y="250"/>
                    <a:pt x="46" y="261"/>
                    <a:pt x="56" y="270"/>
                  </a:cubicBezTo>
                  <a:cubicBezTo>
                    <a:pt x="73" y="290"/>
                    <a:pt x="135" y="352"/>
                    <a:pt x="198" y="416"/>
                  </a:cubicBezTo>
                  <a:cubicBezTo>
                    <a:pt x="201" y="416"/>
                    <a:pt x="203" y="416"/>
                    <a:pt x="205" y="416"/>
                  </a:cubicBezTo>
                  <a:cubicBezTo>
                    <a:pt x="375" y="416"/>
                    <a:pt x="513" y="283"/>
                    <a:pt x="521" y="115"/>
                  </a:cubicBezTo>
                  <a:cubicBezTo>
                    <a:pt x="468" y="62"/>
                    <a:pt x="423" y="19"/>
                    <a:pt x="408" y="6"/>
                  </a:cubicBezTo>
                  <a:cubicBezTo>
                    <a:pt x="404" y="1"/>
                    <a:pt x="394" y="0"/>
                    <a:pt x="384" y="0"/>
                  </a:cubicBezTo>
                </a:path>
              </a:pathLst>
            </a:custGeom>
            <a:solidFill>
              <a:srgbClr val="2E5C6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92" name="Freeform 63"/>
            <p:cNvSpPr>
              <a:spLocks noEditPoints="1"/>
            </p:cNvSpPr>
            <p:nvPr/>
          </p:nvSpPr>
          <p:spPr>
            <a:xfrm>
              <a:off x="161925" y="296863"/>
              <a:ext cx="550863" cy="3111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3" h="227">
                  <a:moveTo>
                    <a:pt x="403" y="11"/>
                  </a:moveTo>
                  <a:cubicBezTo>
                    <a:pt x="403" y="5"/>
                    <a:pt x="398" y="0"/>
                    <a:pt x="39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22"/>
                    <a:pt x="5" y="227"/>
                    <a:pt x="11" y="227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8" y="227"/>
                    <a:pt x="403" y="222"/>
                    <a:pt x="403" y="216"/>
                  </a:cubicBezTo>
                  <a:lnTo>
                    <a:pt x="403" y="11"/>
                  </a:lnTo>
                  <a:close/>
                  <a:moveTo>
                    <a:pt x="381" y="152"/>
                  </a:moveTo>
                  <a:cubicBezTo>
                    <a:pt x="352" y="153"/>
                    <a:pt x="329" y="176"/>
                    <a:pt x="329" y="204"/>
                  </a:cubicBezTo>
                  <a:cubicBezTo>
                    <a:pt x="74" y="204"/>
                    <a:pt x="74" y="204"/>
                    <a:pt x="74" y="204"/>
                  </a:cubicBezTo>
                  <a:cubicBezTo>
                    <a:pt x="74" y="176"/>
                    <a:pt x="52" y="153"/>
                    <a:pt x="23" y="153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52" y="74"/>
                    <a:pt x="74" y="51"/>
                    <a:pt x="75" y="22"/>
                  </a:cubicBezTo>
                  <a:cubicBezTo>
                    <a:pt x="329" y="22"/>
                    <a:pt x="329" y="22"/>
                    <a:pt x="329" y="22"/>
                  </a:cubicBezTo>
                  <a:cubicBezTo>
                    <a:pt x="329" y="50"/>
                    <a:pt x="352" y="74"/>
                    <a:pt x="381" y="75"/>
                  </a:cubicBezTo>
                  <a:lnTo>
                    <a:pt x="381" y="1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93" name="Freeform 64"/>
            <p:cNvSpPr>
              <a:spLocks noEditPoints="1"/>
            </p:cNvSpPr>
            <p:nvPr/>
          </p:nvSpPr>
          <p:spPr>
            <a:xfrm>
              <a:off x="336550" y="344488"/>
              <a:ext cx="203200" cy="2174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9" h="159">
                  <a:moveTo>
                    <a:pt x="75" y="0"/>
                  </a:moveTo>
                  <a:cubicBezTo>
                    <a:pt x="33" y="0"/>
                    <a:pt x="0" y="36"/>
                    <a:pt x="0" y="80"/>
                  </a:cubicBezTo>
                  <a:cubicBezTo>
                    <a:pt x="0" y="123"/>
                    <a:pt x="33" y="159"/>
                    <a:pt x="75" y="159"/>
                  </a:cubicBezTo>
                  <a:cubicBezTo>
                    <a:pt x="116" y="159"/>
                    <a:pt x="149" y="123"/>
                    <a:pt x="149" y="80"/>
                  </a:cubicBezTo>
                  <a:cubicBezTo>
                    <a:pt x="149" y="36"/>
                    <a:pt x="116" y="0"/>
                    <a:pt x="75" y="0"/>
                  </a:cubicBezTo>
                  <a:close/>
                  <a:moveTo>
                    <a:pt x="100" y="103"/>
                  </a:moveTo>
                  <a:cubicBezTo>
                    <a:pt x="100" y="103"/>
                    <a:pt x="100" y="103"/>
                    <a:pt x="100" y="103"/>
                  </a:cubicBezTo>
                  <a:cubicBezTo>
                    <a:pt x="96" y="107"/>
                    <a:pt x="90" y="110"/>
                    <a:pt x="83" y="111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3" y="111"/>
                    <a:pt x="60" y="111"/>
                    <a:pt x="57" y="110"/>
                  </a:cubicBezTo>
                  <a:cubicBezTo>
                    <a:pt x="52" y="109"/>
                    <a:pt x="47" y="108"/>
                    <a:pt x="43" y="106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9"/>
                    <a:pt x="56" y="90"/>
                    <a:pt x="59" y="91"/>
                  </a:cubicBezTo>
                  <a:cubicBezTo>
                    <a:pt x="62" y="92"/>
                    <a:pt x="63" y="92"/>
                    <a:pt x="66" y="93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3" y="84"/>
                    <a:pt x="62" y="84"/>
                    <a:pt x="60" y="84"/>
                  </a:cubicBezTo>
                  <a:cubicBezTo>
                    <a:pt x="56" y="82"/>
                    <a:pt x="52" y="81"/>
                    <a:pt x="49" y="78"/>
                  </a:cubicBezTo>
                  <a:cubicBezTo>
                    <a:pt x="44" y="75"/>
                    <a:pt x="41" y="70"/>
                    <a:pt x="41" y="63"/>
                  </a:cubicBezTo>
                  <a:cubicBezTo>
                    <a:pt x="41" y="58"/>
                    <a:pt x="44" y="53"/>
                    <a:pt x="49" y="49"/>
                  </a:cubicBezTo>
                  <a:cubicBezTo>
                    <a:pt x="53" y="46"/>
                    <a:pt x="59" y="44"/>
                    <a:pt x="66" y="42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5" y="42"/>
                    <a:pt x="88" y="43"/>
                    <a:pt x="90" y="43"/>
                  </a:cubicBezTo>
                  <a:cubicBezTo>
                    <a:pt x="94" y="44"/>
                    <a:pt x="99" y="45"/>
                    <a:pt x="103" y="47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0" y="62"/>
                    <a:pt x="87" y="61"/>
                    <a:pt x="83" y="61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92" y="69"/>
                    <a:pt x="98" y="71"/>
                    <a:pt x="101" y="74"/>
                  </a:cubicBezTo>
                  <a:cubicBezTo>
                    <a:pt x="105" y="77"/>
                    <a:pt x="108" y="82"/>
                    <a:pt x="108" y="88"/>
                  </a:cubicBezTo>
                  <a:cubicBezTo>
                    <a:pt x="108" y="94"/>
                    <a:pt x="105" y="100"/>
                    <a:pt x="100" y="10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8" name="组合 128"/>
          <p:cNvGrpSpPr/>
          <p:nvPr/>
        </p:nvGrpSpPr>
        <p:grpSpPr>
          <a:xfrm>
            <a:off x="2146300" y="3486150"/>
            <a:ext cx="833438" cy="831850"/>
            <a:chOff x="0" y="0"/>
            <a:chExt cx="865188" cy="863600"/>
          </a:xfrm>
        </p:grpSpPr>
        <p:sp>
          <p:nvSpPr>
            <p:cNvPr id="26787" name="Oval 79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955BA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88" name="Freeform 80"/>
            <p:cNvSpPr/>
            <p:nvPr/>
          </p:nvSpPr>
          <p:spPr>
            <a:xfrm>
              <a:off x="200025" y="277813"/>
              <a:ext cx="644525" cy="5540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71" h="405">
                  <a:moveTo>
                    <a:pt x="252" y="0"/>
                  </a:moveTo>
                  <a:cubicBezTo>
                    <a:pt x="214" y="0"/>
                    <a:pt x="176" y="0"/>
                    <a:pt x="138" y="0"/>
                  </a:cubicBezTo>
                  <a:cubicBezTo>
                    <a:pt x="122" y="0"/>
                    <a:pt x="106" y="0"/>
                    <a:pt x="91" y="0"/>
                  </a:cubicBezTo>
                  <a:cubicBezTo>
                    <a:pt x="73" y="0"/>
                    <a:pt x="64" y="20"/>
                    <a:pt x="54" y="34"/>
                  </a:cubicBezTo>
                  <a:cubicBezTo>
                    <a:pt x="40" y="52"/>
                    <a:pt x="16" y="73"/>
                    <a:pt x="8" y="93"/>
                  </a:cubicBezTo>
                  <a:cubicBezTo>
                    <a:pt x="0" y="102"/>
                    <a:pt x="14" y="113"/>
                    <a:pt x="19" y="119"/>
                  </a:cubicBezTo>
                  <a:cubicBezTo>
                    <a:pt x="93" y="201"/>
                    <a:pt x="167" y="283"/>
                    <a:pt x="245" y="360"/>
                  </a:cubicBezTo>
                  <a:cubicBezTo>
                    <a:pt x="258" y="376"/>
                    <a:pt x="273" y="391"/>
                    <a:pt x="288" y="405"/>
                  </a:cubicBezTo>
                  <a:cubicBezTo>
                    <a:pt x="374" y="371"/>
                    <a:pt x="442" y="299"/>
                    <a:pt x="471" y="209"/>
                  </a:cubicBezTo>
                  <a:cubicBezTo>
                    <a:pt x="390" y="128"/>
                    <a:pt x="295" y="33"/>
                    <a:pt x="284" y="24"/>
                  </a:cubicBezTo>
                  <a:cubicBezTo>
                    <a:pt x="276" y="15"/>
                    <a:pt x="264" y="0"/>
                    <a:pt x="252" y="0"/>
                  </a:cubicBezTo>
                </a:path>
              </a:pathLst>
            </a:custGeom>
            <a:solidFill>
              <a:srgbClr val="77498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89" name="Freeform 81"/>
            <p:cNvSpPr>
              <a:spLocks noEditPoints="1"/>
            </p:cNvSpPr>
            <p:nvPr/>
          </p:nvSpPr>
          <p:spPr>
            <a:xfrm>
              <a:off x="206375" y="277813"/>
              <a:ext cx="452438" cy="3857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31" h="282">
                  <a:moveTo>
                    <a:pt x="165" y="282"/>
                  </a:moveTo>
                  <a:cubicBezTo>
                    <a:pt x="162" y="282"/>
                    <a:pt x="159" y="280"/>
                    <a:pt x="158" y="278"/>
                  </a:cubicBezTo>
                  <a:cubicBezTo>
                    <a:pt x="3" y="107"/>
                    <a:pt x="3" y="107"/>
                    <a:pt x="3" y="107"/>
                  </a:cubicBezTo>
                  <a:cubicBezTo>
                    <a:pt x="0" y="104"/>
                    <a:pt x="0" y="100"/>
                    <a:pt x="1" y="96"/>
                  </a:cubicBezTo>
                  <a:cubicBezTo>
                    <a:pt x="2" y="95"/>
                    <a:pt x="2" y="94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6" y="77"/>
                    <a:pt x="26" y="63"/>
                    <a:pt x="36" y="5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5" y="39"/>
                    <a:pt x="47" y="36"/>
                    <a:pt x="49" y="34"/>
                  </a:cubicBezTo>
                  <a:cubicBezTo>
                    <a:pt x="51" y="31"/>
                    <a:pt x="54" y="28"/>
                    <a:pt x="56" y="25"/>
                  </a:cubicBezTo>
                  <a:cubicBezTo>
                    <a:pt x="57" y="23"/>
                    <a:pt x="58" y="21"/>
                    <a:pt x="60" y="20"/>
                  </a:cubicBezTo>
                  <a:cubicBezTo>
                    <a:pt x="62" y="17"/>
                    <a:pt x="63" y="15"/>
                    <a:pt x="65" y="12"/>
                  </a:cubicBezTo>
                  <a:cubicBezTo>
                    <a:pt x="68" y="10"/>
                    <a:pt x="70" y="6"/>
                    <a:pt x="72" y="4"/>
                  </a:cubicBezTo>
                  <a:cubicBezTo>
                    <a:pt x="74" y="1"/>
                    <a:pt x="77" y="0"/>
                    <a:pt x="80" y="0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254" y="0"/>
                    <a:pt x="257" y="1"/>
                    <a:pt x="258" y="4"/>
                  </a:cubicBezTo>
                  <a:cubicBezTo>
                    <a:pt x="261" y="7"/>
                    <a:pt x="263" y="10"/>
                    <a:pt x="265" y="13"/>
                  </a:cubicBezTo>
                  <a:cubicBezTo>
                    <a:pt x="267" y="15"/>
                    <a:pt x="269" y="17"/>
                    <a:pt x="270" y="19"/>
                  </a:cubicBezTo>
                  <a:cubicBezTo>
                    <a:pt x="273" y="23"/>
                    <a:pt x="273" y="23"/>
                    <a:pt x="273" y="23"/>
                  </a:cubicBezTo>
                  <a:cubicBezTo>
                    <a:pt x="276" y="26"/>
                    <a:pt x="279" y="30"/>
                    <a:pt x="281" y="33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99" y="57"/>
                    <a:pt x="313" y="75"/>
                    <a:pt x="327" y="94"/>
                  </a:cubicBezTo>
                  <a:cubicBezTo>
                    <a:pt x="327" y="94"/>
                    <a:pt x="327" y="94"/>
                    <a:pt x="327" y="94"/>
                  </a:cubicBezTo>
                  <a:cubicBezTo>
                    <a:pt x="328" y="94"/>
                    <a:pt x="329" y="95"/>
                    <a:pt x="329" y="96"/>
                  </a:cubicBezTo>
                  <a:cubicBezTo>
                    <a:pt x="331" y="100"/>
                    <a:pt x="330" y="104"/>
                    <a:pt x="327" y="107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1" y="280"/>
                    <a:pt x="168" y="282"/>
                    <a:pt x="165" y="282"/>
                  </a:cubicBezTo>
                  <a:close/>
                  <a:moveTo>
                    <a:pt x="165" y="233"/>
                  </a:moveTo>
                  <a:cubicBezTo>
                    <a:pt x="205" y="110"/>
                    <a:pt x="205" y="110"/>
                    <a:pt x="205" y="110"/>
                  </a:cubicBezTo>
                  <a:cubicBezTo>
                    <a:pt x="124" y="110"/>
                    <a:pt x="124" y="110"/>
                    <a:pt x="124" y="110"/>
                  </a:cubicBezTo>
                  <a:lnTo>
                    <a:pt x="165" y="233"/>
                  </a:lnTo>
                  <a:close/>
                  <a:moveTo>
                    <a:pt x="186" y="225"/>
                  </a:moveTo>
                  <a:cubicBezTo>
                    <a:pt x="191" y="228"/>
                    <a:pt x="191" y="228"/>
                    <a:pt x="191" y="228"/>
                  </a:cubicBezTo>
                  <a:cubicBezTo>
                    <a:pt x="298" y="110"/>
                    <a:pt x="298" y="110"/>
                    <a:pt x="298" y="110"/>
                  </a:cubicBezTo>
                  <a:cubicBezTo>
                    <a:pt x="224" y="110"/>
                    <a:pt x="224" y="110"/>
                    <a:pt x="224" y="110"/>
                  </a:cubicBezTo>
                  <a:lnTo>
                    <a:pt x="186" y="225"/>
                  </a:lnTo>
                  <a:close/>
                  <a:moveTo>
                    <a:pt x="137" y="226"/>
                  </a:moveTo>
                  <a:cubicBezTo>
                    <a:pt x="143" y="222"/>
                    <a:pt x="143" y="222"/>
                    <a:pt x="143" y="222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33" y="110"/>
                    <a:pt x="33" y="110"/>
                    <a:pt x="33" y="110"/>
                  </a:cubicBezTo>
                  <a:lnTo>
                    <a:pt x="137" y="226"/>
                  </a:lnTo>
                  <a:close/>
                  <a:moveTo>
                    <a:pt x="223" y="89"/>
                  </a:moveTo>
                  <a:cubicBezTo>
                    <a:pt x="298" y="89"/>
                    <a:pt x="298" y="89"/>
                    <a:pt x="298" y="89"/>
                  </a:cubicBezTo>
                  <a:cubicBezTo>
                    <a:pt x="294" y="84"/>
                    <a:pt x="294" y="84"/>
                    <a:pt x="294" y="84"/>
                  </a:cubicBezTo>
                  <a:cubicBezTo>
                    <a:pt x="293" y="82"/>
                    <a:pt x="291" y="81"/>
                    <a:pt x="290" y="79"/>
                  </a:cubicBezTo>
                  <a:cubicBezTo>
                    <a:pt x="287" y="75"/>
                    <a:pt x="287" y="75"/>
                    <a:pt x="287" y="75"/>
                  </a:cubicBezTo>
                  <a:cubicBezTo>
                    <a:pt x="280" y="65"/>
                    <a:pt x="272" y="55"/>
                    <a:pt x="265" y="46"/>
                  </a:cubicBezTo>
                  <a:cubicBezTo>
                    <a:pt x="264" y="45"/>
                    <a:pt x="264" y="44"/>
                    <a:pt x="263" y="43"/>
                  </a:cubicBezTo>
                  <a:cubicBezTo>
                    <a:pt x="262" y="42"/>
                    <a:pt x="262" y="41"/>
                    <a:pt x="261" y="40"/>
                  </a:cubicBezTo>
                  <a:cubicBezTo>
                    <a:pt x="256" y="33"/>
                    <a:pt x="251" y="27"/>
                    <a:pt x="246" y="20"/>
                  </a:cubicBezTo>
                  <a:cubicBezTo>
                    <a:pt x="245" y="19"/>
                    <a:pt x="245" y="19"/>
                    <a:pt x="245" y="19"/>
                  </a:cubicBezTo>
                  <a:cubicBezTo>
                    <a:pt x="210" y="19"/>
                    <a:pt x="210" y="19"/>
                    <a:pt x="210" y="19"/>
                  </a:cubicBezTo>
                  <a:lnTo>
                    <a:pt x="223" y="89"/>
                  </a:lnTo>
                  <a:close/>
                  <a:moveTo>
                    <a:pt x="126" y="89"/>
                  </a:moveTo>
                  <a:cubicBezTo>
                    <a:pt x="205" y="89"/>
                    <a:pt x="205" y="89"/>
                    <a:pt x="205" y="89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39" y="19"/>
                    <a:pt x="139" y="19"/>
                    <a:pt x="139" y="19"/>
                  </a:cubicBezTo>
                  <a:lnTo>
                    <a:pt x="126" y="89"/>
                  </a:lnTo>
                  <a:close/>
                  <a:moveTo>
                    <a:pt x="84" y="20"/>
                  </a:moveTo>
                  <a:cubicBezTo>
                    <a:pt x="80" y="27"/>
                    <a:pt x="75" y="33"/>
                    <a:pt x="69" y="40"/>
                  </a:cubicBezTo>
                  <a:cubicBezTo>
                    <a:pt x="69" y="41"/>
                    <a:pt x="68" y="42"/>
                    <a:pt x="67" y="43"/>
                  </a:cubicBezTo>
                  <a:cubicBezTo>
                    <a:pt x="67" y="44"/>
                    <a:pt x="66" y="45"/>
                    <a:pt x="65" y="46"/>
                  </a:cubicBezTo>
                  <a:cubicBezTo>
                    <a:pt x="57" y="57"/>
                    <a:pt x="48" y="6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8" y="82"/>
                    <a:pt x="37" y="83"/>
                    <a:pt x="37" y="84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108" y="89"/>
                    <a:pt x="108" y="89"/>
                    <a:pt x="108" y="89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84" y="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39" name="组合 125"/>
          <p:cNvGrpSpPr/>
          <p:nvPr/>
        </p:nvGrpSpPr>
        <p:grpSpPr>
          <a:xfrm>
            <a:off x="6346825" y="3486150"/>
            <a:ext cx="833438" cy="831850"/>
            <a:chOff x="0" y="0"/>
            <a:chExt cx="865188" cy="863600"/>
          </a:xfrm>
        </p:grpSpPr>
        <p:sp>
          <p:nvSpPr>
            <p:cNvPr id="26780" name="Oval 86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FFC557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81" name="Freeform 87"/>
            <p:cNvSpPr>
              <a:spLocks noEditPoints="1"/>
            </p:cNvSpPr>
            <p:nvPr/>
          </p:nvSpPr>
          <p:spPr>
            <a:xfrm>
              <a:off x="431800" y="863600"/>
              <a:ext cx="25400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8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6" y="0"/>
                  </a:move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FFF3D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82" name="Freeform 88"/>
            <p:cNvSpPr/>
            <p:nvPr/>
          </p:nvSpPr>
          <p:spPr>
            <a:xfrm>
              <a:off x="177800" y="209550"/>
              <a:ext cx="687388" cy="654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503" h="478">
                  <a:moveTo>
                    <a:pt x="55" y="0"/>
                  </a:moveTo>
                  <a:cubicBezTo>
                    <a:pt x="37" y="0"/>
                    <a:pt x="20" y="1"/>
                    <a:pt x="12" y="20"/>
                  </a:cubicBezTo>
                  <a:cubicBezTo>
                    <a:pt x="5" y="37"/>
                    <a:pt x="9" y="63"/>
                    <a:pt x="9" y="80"/>
                  </a:cubicBezTo>
                  <a:cubicBezTo>
                    <a:pt x="9" y="114"/>
                    <a:pt x="9" y="147"/>
                    <a:pt x="9" y="180"/>
                  </a:cubicBezTo>
                  <a:cubicBezTo>
                    <a:pt x="9" y="198"/>
                    <a:pt x="4" y="224"/>
                    <a:pt x="12" y="241"/>
                  </a:cubicBezTo>
                  <a:cubicBezTo>
                    <a:pt x="18" y="254"/>
                    <a:pt x="32" y="264"/>
                    <a:pt x="42" y="274"/>
                  </a:cubicBezTo>
                  <a:cubicBezTo>
                    <a:pt x="40" y="274"/>
                    <a:pt x="30" y="274"/>
                    <a:pt x="21" y="274"/>
                  </a:cubicBezTo>
                  <a:cubicBezTo>
                    <a:pt x="12" y="274"/>
                    <a:pt x="4" y="274"/>
                    <a:pt x="4" y="275"/>
                  </a:cubicBezTo>
                  <a:cubicBezTo>
                    <a:pt x="4" y="292"/>
                    <a:pt x="0" y="311"/>
                    <a:pt x="14" y="323"/>
                  </a:cubicBezTo>
                  <a:cubicBezTo>
                    <a:pt x="25" y="335"/>
                    <a:pt x="35" y="346"/>
                    <a:pt x="47" y="356"/>
                  </a:cubicBezTo>
                  <a:cubicBezTo>
                    <a:pt x="56" y="365"/>
                    <a:pt x="107" y="417"/>
                    <a:pt x="166" y="478"/>
                  </a:cubicBezTo>
                  <a:cubicBezTo>
                    <a:pt x="173" y="478"/>
                    <a:pt x="179" y="478"/>
                    <a:pt x="186" y="478"/>
                  </a:cubicBezTo>
                  <a:cubicBezTo>
                    <a:pt x="186" y="478"/>
                    <a:pt x="186" y="478"/>
                    <a:pt x="187" y="478"/>
                  </a:cubicBezTo>
                  <a:cubicBezTo>
                    <a:pt x="187" y="478"/>
                    <a:pt x="187" y="478"/>
                    <a:pt x="187" y="478"/>
                  </a:cubicBezTo>
                  <a:cubicBezTo>
                    <a:pt x="187" y="478"/>
                    <a:pt x="187" y="478"/>
                    <a:pt x="187" y="478"/>
                  </a:cubicBezTo>
                  <a:cubicBezTo>
                    <a:pt x="187" y="478"/>
                    <a:pt x="187" y="478"/>
                    <a:pt x="188" y="478"/>
                  </a:cubicBezTo>
                  <a:cubicBezTo>
                    <a:pt x="188" y="478"/>
                    <a:pt x="188" y="478"/>
                    <a:pt x="188" y="478"/>
                  </a:cubicBezTo>
                  <a:cubicBezTo>
                    <a:pt x="188" y="478"/>
                    <a:pt x="188" y="478"/>
                    <a:pt x="188" y="478"/>
                  </a:cubicBezTo>
                  <a:cubicBezTo>
                    <a:pt x="188" y="478"/>
                    <a:pt x="188" y="478"/>
                    <a:pt x="188" y="478"/>
                  </a:cubicBezTo>
                  <a:cubicBezTo>
                    <a:pt x="188" y="478"/>
                    <a:pt x="188" y="478"/>
                    <a:pt x="189" y="478"/>
                  </a:cubicBezTo>
                  <a:cubicBezTo>
                    <a:pt x="189" y="478"/>
                    <a:pt x="189" y="478"/>
                    <a:pt x="189" y="478"/>
                  </a:cubicBezTo>
                  <a:cubicBezTo>
                    <a:pt x="189" y="478"/>
                    <a:pt x="189" y="478"/>
                    <a:pt x="189" y="478"/>
                  </a:cubicBezTo>
                  <a:cubicBezTo>
                    <a:pt x="189" y="478"/>
                    <a:pt x="189" y="478"/>
                    <a:pt x="189" y="478"/>
                  </a:cubicBezTo>
                  <a:cubicBezTo>
                    <a:pt x="189" y="478"/>
                    <a:pt x="190" y="478"/>
                    <a:pt x="190" y="478"/>
                  </a:cubicBezTo>
                  <a:cubicBezTo>
                    <a:pt x="190" y="478"/>
                    <a:pt x="190" y="478"/>
                    <a:pt x="190" y="478"/>
                  </a:cubicBezTo>
                  <a:cubicBezTo>
                    <a:pt x="190" y="478"/>
                    <a:pt x="190" y="478"/>
                    <a:pt x="190" y="478"/>
                  </a:cubicBezTo>
                  <a:cubicBezTo>
                    <a:pt x="190" y="478"/>
                    <a:pt x="190" y="478"/>
                    <a:pt x="190" y="478"/>
                  </a:cubicBezTo>
                  <a:cubicBezTo>
                    <a:pt x="190" y="478"/>
                    <a:pt x="191" y="478"/>
                    <a:pt x="191" y="478"/>
                  </a:cubicBezTo>
                  <a:cubicBezTo>
                    <a:pt x="191" y="478"/>
                    <a:pt x="191" y="478"/>
                    <a:pt x="191" y="478"/>
                  </a:cubicBezTo>
                  <a:cubicBezTo>
                    <a:pt x="191" y="478"/>
                    <a:pt x="191" y="478"/>
                    <a:pt x="191" y="478"/>
                  </a:cubicBezTo>
                  <a:cubicBezTo>
                    <a:pt x="191" y="478"/>
                    <a:pt x="191" y="478"/>
                    <a:pt x="191" y="478"/>
                  </a:cubicBezTo>
                  <a:cubicBezTo>
                    <a:pt x="191" y="478"/>
                    <a:pt x="192" y="478"/>
                    <a:pt x="192" y="478"/>
                  </a:cubicBezTo>
                  <a:cubicBezTo>
                    <a:pt x="192" y="478"/>
                    <a:pt x="192" y="478"/>
                    <a:pt x="192" y="478"/>
                  </a:cubicBezTo>
                  <a:cubicBezTo>
                    <a:pt x="192" y="478"/>
                    <a:pt x="192" y="478"/>
                    <a:pt x="192" y="478"/>
                  </a:cubicBezTo>
                  <a:cubicBezTo>
                    <a:pt x="192" y="478"/>
                    <a:pt x="192" y="478"/>
                    <a:pt x="192" y="478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193" y="478"/>
                    <a:pt x="193" y="478"/>
                    <a:pt x="193" y="478"/>
                  </a:cubicBezTo>
                  <a:cubicBezTo>
                    <a:pt x="194" y="478"/>
                    <a:pt x="194" y="478"/>
                    <a:pt x="194" y="478"/>
                  </a:cubicBezTo>
                  <a:cubicBezTo>
                    <a:pt x="194" y="478"/>
                    <a:pt x="194" y="478"/>
                    <a:pt x="194" y="478"/>
                  </a:cubicBezTo>
                  <a:cubicBezTo>
                    <a:pt x="194" y="478"/>
                    <a:pt x="194" y="478"/>
                    <a:pt x="194" y="478"/>
                  </a:cubicBezTo>
                  <a:cubicBezTo>
                    <a:pt x="194" y="478"/>
                    <a:pt x="194" y="478"/>
                    <a:pt x="194" y="478"/>
                  </a:cubicBezTo>
                  <a:cubicBezTo>
                    <a:pt x="195" y="478"/>
                    <a:pt x="195" y="478"/>
                    <a:pt x="195" y="478"/>
                  </a:cubicBezTo>
                  <a:cubicBezTo>
                    <a:pt x="195" y="478"/>
                    <a:pt x="195" y="478"/>
                    <a:pt x="195" y="478"/>
                  </a:cubicBezTo>
                  <a:cubicBezTo>
                    <a:pt x="195" y="478"/>
                    <a:pt x="195" y="478"/>
                    <a:pt x="195" y="478"/>
                  </a:cubicBezTo>
                  <a:cubicBezTo>
                    <a:pt x="195" y="478"/>
                    <a:pt x="195" y="478"/>
                    <a:pt x="196" y="478"/>
                  </a:cubicBezTo>
                  <a:cubicBezTo>
                    <a:pt x="196" y="478"/>
                    <a:pt x="196" y="478"/>
                    <a:pt x="196" y="478"/>
                  </a:cubicBezTo>
                  <a:cubicBezTo>
                    <a:pt x="196" y="478"/>
                    <a:pt x="196" y="478"/>
                    <a:pt x="196" y="478"/>
                  </a:cubicBezTo>
                  <a:cubicBezTo>
                    <a:pt x="196" y="478"/>
                    <a:pt x="196" y="478"/>
                    <a:pt x="196" y="478"/>
                  </a:cubicBezTo>
                  <a:cubicBezTo>
                    <a:pt x="196" y="478"/>
                    <a:pt x="196" y="478"/>
                    <a:pt x="197" y="478"/>
                  </a:cubicBezTo>
                  <a:cubicBezTo>
                    <a:pt x="197" y="478"/>
                    <a:pt x="197" y="478"/>
                    <a:pt x="197" y="478"/>
                  </a:cubicBezTo>
                  <a:cubicBezTo>
                    <a:pt x="197" y="478"/>
                    <a:pt x="197" y="478"/>
                    <a:pt x="197" y="478"/>
                  </a:cubicBezTo>
                  <a:cubicBezTo>
                    <a:pt x="197" y="478"/>
                    <a:pt x="197" y="478"/>
                    <a:pt x="197" y="478"/>
                  </a:cubicBezTo>
                  <a:cubicBezTo>
                    <a:pt x="197" y="478"/>
                    <a:pt x="197" y="478"/>
                    <a:pt x="198" y="478"/>
                  </a:cubicBezTo>
                  <a:cubicBezTo>
                    <a:pt x="198" y="478"/>
                    <a:pt x="198" y="478"/>
                    <a:pt x="198" y="478"/>
                  </a:cubicBezTo>
                  <a:cubicBezTo>
                    <a:pt x="198" y="478"/>
                    <a:pt x="198" y="478"/>
                    <a:pt x="198" y="478"/>
                  </a:cubicBezTo>
                  <a:cubicBezTo>
                    <a:pt x="198" y="478"/>
                    <a:pt x="198" y="478"/>
                    <a:pt x="198" y="478"/>
                  </a:cubicBezTo>
                  <a:cubicBezTo>
                    <a:pt x="198" y="478"/>
                    <a:pt x="198" y="478"/>
                    <a:pt x="199" y="478"/>
                  </a:cubicBezTo>
                  <a:cubicBezTo>
                    <a:pt x="199" y="478"/>
                    <a:pt x="199" y="478"/>
                    <a:pt x="199" y="478"/>
                  </a:cubicBezTo>
                  <a:cubicBezTo>
                    <a:pt x="199" y="478"/>
                    <a:pt x="199" y="478"/>
                    <a:pt x="199" y="478"/>
                  </a:cubicBezTo>
                  <a:cubicBezTo>
                    <a:pt x="199" y="478"/>
                    <a:pt x="199" y="478"/>
                    <a:pt x="199" y="478"/>
                  </a:cubicBezTo>
                  <a:cubicBezTo>
                    <a:pt x="199" y="478"/>
                    <a:pt x="200" y="478"/>
                    <a:pt x="200" y="478"/>
                  </a:cubicBezTo>
                  <a:cubicBezTo>
                    <a:pt x="200" y="478"/>
                    <a:pt x="200" y="478"/>
                    <a:pt x="200" y="478"/>
                  </a:cubicBezTo>
                  <a:cubicBezTo>
                    <a:pt x="200" y="478"/>
                    <a:pt x="200" y="478"/>
                    <a:pt x="200" y="478"/>
                  </a:cubicBezTo>
                  <a:cubicBezTo>
                    <a:pt x="200" y="478"/>
                    <a:pt x="200" y="478"/>
                    <a:pt x="200" y="478"/>
                  </a:cubicBezTo>
                  <a:cubicBezTo>
                    <a:pt x="200" y="478"/>
                    <a:pt x="201" y="478"/>
                    <a:pt x="201" y="478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01" y="478"/>
                    <a:pt x="202" y="478"/>
                    <a:pt x="202" y="478"/>
                  </a:cubicBezTo>
                  <a:cubicBezTo>
                    <a:pt x="202" y="478"/>
                    <a:pt x="202" y="478"/>
                    <a:pt x="202" y="478"/>
                  </a:cubicBezTo>
                  <a:cubicBezTo>
                    <a:pt x="202" y="478"/>
                    <a:pt x="202" y="478"/>
                    <a:pt x="202" y="478"/>
                  </a:cubicBezTo>
                  <a:cubicBezTo>
                    <a:pt x="202" y="478"/>
                    <a:pt x="202" y="478"/>
                    <a:pt x="202" y="478"/>
                  </a:cubicBezTo>
                  <a:cubicBezTo>
                    <a:pt x="202" y="478"/>
                    <a:pt x="203" y="478"/>
                    <a:pt x="203" y="478"/>
                  </a:cubicBezTo>
                  <a:cubicBezTo>
                    <a:pt x="203" y="478"/>
                    <a:pt x="203" y="478"/>
                    <a:pt x="203" y="478"/>
                  </a:cubicBezTo>
                  <a:cubicBezTo>
                    <a:pt x="203" y="478"/>
                    <a:pt x="203" y="478"/>
                    <a:pt x="203" y="478"/>
                  </a:cubicBezTo>
                  <a:cubicBezTo>
                    <a:pt x="203" y="478"/>
                    <a:pt x="203" y="478"/>
                    <a:pt x="203" y="478"/>
                  </a:cubicBezTo>
                  <a:cubicBezTo>
                    <a:pt x="203" y="478"/>
                    <a:pt x="204" y="478"/>
                    <a:pt x="204" y="478"/>
                  </a:cubicBezTo>
                  <a:cubicBezTo>
                    <a:pt x="204" y="478"/>
                    <a:pt x="204" y="478"/>
                    <a:pt x="204" y="478"/>
                  </a:cubicBezTo>
                  <a:cubicBezTo>
                    <a:pt x="370" y="469"/>
                    <a:pt x="502" y="332"/>
                    <a:pt x="503" y="163"/>
                  </a:cubicBezTo>
                  <a:cubicBezTo>
                    <a:pt x="451" y="112"/>
                    <a:pt x="409" y="70"/>
                    <a:pt x="401" y="62"/>
                  </a:cubicBezTo>
                  <a:cubicBezTo>
                    <a:pt x="380" y="41"/>
                    <a:pt x="350" y="0"/>
                    <a:pt x="319" y="0"/>
                  </a:cubicBezTo>
                  <a:cubicBezTo>
                    <a:pt x="263" y="0"/>
                    <a:pt x="207" y="0"/>
                    <a:pt x="150" y="0"/>
                  </a:cubicBezTo>
                  <a:cubicBezTo>
                    <a:pt x="122" y="0"/>
                    <a:pt x="93" y="0"/>
                    <a:pt x="65" y="0"/>
                  </a:cubicBezTo>
                  <a:cubicBezTo>
                    <a:pt x="61" y="0"/>
                    <a:pt x="58" y="0"/>
                    <a:pt x="55" y="0"/>
                  </a:cubicBezTo>
                </a:path>
              </a:pathLst>
            </a:custGeom>
            <a:solidFill>
              <a:srgbClr val="CC9E4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83" name="Freeform 89"/>
            <p:cNvSpPr/>
            <p:nvPr/>
          </p:nvSpPr>
          <p:spPr>
            <a:xfrm>
              <a:off x="390525" y="333375"/>
              <a:ext cx="76200" cy="1111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5" h="81">
                  <a:moveTo>
                    <a:pt x="50" y="36"/>
                  </a:moveTo>
                  <a:cubicBezTo>
                    <a:pt x="47" y="34"/>
                    <a:pt x="42" y="31"/>
                    <a:pt x="35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8" y="25"/>
                    <a:pt x="40" y="27"/>
                    <a:pt x="44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2"/>
                    <a:pt x="44" y="11"/>
                    <a:pt x="40" y="10"/>
                  </a:cubicBezTo>
                  <a:cubicBezTo>
                    <a:pt x="38" y="10"/>
                    <a:pt x="37" y="10"/>
                    <a:pt x="35" y="9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4" y="11"/>
                    <a:pt x="10" y="12"/>
                    <a:pt x="6" y="15"/>
                  </a:cubicBezTo>
                  <a:cubicBezTo>
                    <a:pt x="2" y="18"/>
                    <a:pt x="0" y="22"/>
                    <a:pt x="0" y="27"/>
                  </a:cubicBezTo>
                  <a:cubicBezTo>
                    <a:pt x="0" y="32"/>
                    <a:pt x="2" y="37"/>
                    <a:pt x="6" y="39"/>
                  </a:cubicBezTo>
                  <a:cubicBezTo>
                    <a:pt x="8" y="41"/>
                    <a:pt x="12" y="43"/>
                    <a:pt x="16" y="44"/>
                  </a:cubicBezTo>
                  <a:cubicBezTo>
                    <a:pt x="17" y="44"/>
                    <a:pt x="18" y="44"/>
                    <a:pt x="19" y="44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8" y="51"/>
                    <a:pt x="17" y="51"/>
                    <a:pt x="15" y="50"/>
                  </a:cubicBezTo>
                  <a:cubicBezTo>
                    <a:pt x="12" y="49"/>
                    <a:pt x="10" y="48"/>
                    <a:pt x="8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4" y="64"/>
                    <a:pt x="8" y="65"/>
                    <a:pt x="13" y="66"/>
                  </a:cubicBezTo>
                  <a:cubicBezTo>
                    <a:pt x="15" y="66"/>
                    <a:pt x="17" y="66"/>
                    <a:pt x="20" y="6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66"/>
                    <a:pt x="35" y="66"/>
                    <a:pt x="35" y="66"/>
                  </a:cubicBezTo>
                  <a:cubicBezTo>
                    <a:pt x="40" y="65"/>
                    <a:pt x="45" y="63"/>
                    <a:pt x="48" y="61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52" y="57"/>
                    <a:pt x="55" y="52"/>
                    <a:pt x="55" y="47"/>
                  </a:cubicBezTo>
                  <a:cubicBezTo>
                    <a:pt x="55" y="43"/>
                    <a:pt x="53" y="39"/>
                    <a:pt x="50" y="3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84" name="Freeform 90"/>
            <p:cNvSpPr>
              <a:spLocks noEditPoints="1"/>
            </p:cNvSpPr>
            <p:nvPr/>
          </p:nvSpPr>
          <p:spPr>
            <a:xfrm>
              <a:off x="331787" y="292100"/>
              <a:ext cx="193675" cy="1920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1" h="141">
                  <a:moveTo>
                    <a:pt x="70" y="0"/>
                  </a:moveTo>
                  <a:cubicBezTo>
                    <a:pt x="31" y="0"/>
                    <a:pt x="0" y="31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110" y="141"/>
                    <a:pt x="141" y="109"/>
                    <a:pt x="141" y="70"/>
                  </a:cubicBezTo>
                  <a:cubicBezTo>
                    <a:pt x="141" y="31"/>
                    <a:pt x="110" y="0"/>
                    <a:pt x="70" y="0"/>
                  </a:cubicBezTo>
                  <a:close/>
                  <a:moveTo>
                    <a:pt x="70" y="127"/>
                  </a:moveTo>
                  <a:cubicBezTo>
                    <a:pt x="39" y="127"/>
                    <a:pt x="14" y="102"/>
                    <a:pt x="14" y="70"/>
                  </a:cubicBezTo>
                  <a:cubicBezTo>
                    <a:pt x="14" y="39"/>
                    <a:pt x="39" y="13"/>
                    <a:pt x="70" y="13"/>
                  </a:cubicBezTo>
                  <a:cubicBezTo>
                    <a:pt x="102" y="13"/>
                    <a:pt x="127" y="39"/>
                    <a:pt x="127" y="70"/>
                  </a:cubicBezTo>
                  <a:cubicBezTo>
                    <a:pt x="127" y="102"/>
                    <a:pt x="102" y="127"/>
                    <a:pt x="70" y="12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85" name="Freeform 91"/>
            <p:cNvSpPr>
              <a:spLocks noEditPoints="1"/>
            </p:cNvSpPr>
            <p:nvPr/>
          </p:nvSpPr>
          <p:spPr>
            <a:xfrm>
              <a:off x="190500" y="209550"/>
              <a:ext cx="476250" cy="357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9" h="261">
                  <a:moveTo>
                    <a:pt x="34" y="261"/>
                  </a:moveTo>
                  <a:cubicBezTo>
                    <a:pt x="315" y="261"/>
                    <a:pt x="315" y="261"/>
                    <a:pt x="315" y="261"/>
                  </a:cubicBezTo>
                  <a:cubicBezTo>
                    <a:pt x="334" y="261"/>
                    <a:pt x="349" y="246"/>
                    <a:pt x="349" y="228"/>
                  </a:cubicBezTo>
                  <a:cubicBezTo>
                    <a:pt x="349" y="33"/>
                    <a:pt x="349" y="33"/>
                    <a:pt x="349" y="33"/>
                  </a:cubicBezTo>
                  <a:cubicBezTo>
                    <a:pt x="349" y="15"/>
                    <a:pt x="334" y="0"/>
                    <a:pt x="31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246"/>
                    <a:pt x="15" y="261"/>
                    <a:pt x="34" y="261"/>
                  </a:cubicBezTo>
                  <a:close/>
                  <a:moveTo>
                    <a:pt x="35" y="33"/>
                  </a:moveTo>
                  <a:cubicBezTo>
                    <a:pt x="314" y="33"/>
                    <a:pt x="314" y="33"/>
                    <a:pt x="314" y="33"/>
                  </a:cubicBezTo>
                  <a:cubicBezTo>
                    <a:pt x="314" y="227"/>
                    <a:pt x="314" y="227"/>
                    <a:pt x="314" y="227"/>
                  </a:cubicBezTo>
                  <a:cubicBezTo>
                    <a:pt x="35" y="227"/>
                    <a:pt x="35" y="227"/>
                    <a:pt x="35" y="227"/>
                  </a:cubicBezTo>
                  <a:lnTo>
                    <a:pt x="35" y="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86" name="Freeform 92"/>
            <p:cNvSpPr>
              <a:spLocks noEditPoints="1"/>
            </p:cNvSpPr>
            <p:nvPr/>
          </p:nvSpPr>
          <p:spPr>
            <a:xfrm>
              <a:off x="182562" y="584200"/>
              <a:ext cx="492125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9" h="51">
                  <a:moveTo>
                    <a:pt x="0" y="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42"/>
                    <a:pt x="9" y="51"/>
                    <a:pt x="20" y="51"/>
                  </a:cubicBezTo>
                  <a:cubicBezTo>
                    <a:pt x="339" y="51"/>
                    <a:pt x="339" y="51"/>
                    <a:pt x="339" y="51"/>
                  </a:cubicBezTo>
                  <a:cubicBezTo>
                    <a:pt x="350" y="51"/>
                    <a:pt x="359" y="42"/>
                    <a:pt x="359" y="32"/>
                  </a:cubicBezTo>
                  <a:cubicBezTo>
                    <a:pt x="359" y="0"/>
                    <a:pt x="359" y="0"/>
                    <a:pt x="359" y="0"/>
                  </a:cubicBezTo>
                  <a:lnTo>
                    <a:pt x="0" y="0"/>
                  </a:lnTo>
                  <a:close/>
                  <a:moveTo>
                    <a:pt x="199" y="37"/>
                  </a:moveTo>
                  <a:cubicBezTo>
                    <a:pt x="160" y="37"/>
                    <a:pt x="160" y="37"/>
                    <a:pt x="160" y="37"/>
                  </a:cubicBezTo>
                  <a:cubicBezTo>
                    <a:pt x="153" y="37"/>
                    <a:pt x="148" y="32"/>
                    <a:pt x="148" y="25"/>
                  </a:cubicBezTo>
                  <a:cubicBezTo>
                    <a:pt x="148" y="19"/>
                    <a:pt x="153" y="14"/>
                    <a:pt x="160" y="14"/>
                  </a:cubicBezTo>
                  <a:cubicBezTo>
                    <a:pt x="199" y="14"/>
                    <a:pt x="199" y="14"/>
                    <a:pt x="199" y="14"/>
                  </a:cubicBezTo>
                  <a:cubicBezTo>
                    <a:pt x="206" y="14"/>
                    <a:pt x="211" y="19"/>
                    <a:pt x="211" y="25"/>
                  </a:cubicBezTo>
                  <a:cubicBezTo>
                    <a:pt x="211" y="32"/>
                    <a:pt x="206" y="37"/>
                    <a:pt x="199" y="3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0" name="组合 124"/>
          <p:cNvGrpSpPr/>
          <p:nvPr/>
        </p:nvGrpSpPr>
        <p:grpSpPr>
          <a:xfrm>
            <a:off x="7747000" y="3486150"/>
            <a:ext cx="833438" cy="831850"/>
            <a:chOff x="0" y="0"/>
            <a:chExt cx="865188" cy="863600"/>
          </a:xfrm>
        </p:grpSpPr>
        <p:sp>
          <p:nvSpPr>
            <p:cNvPr id="26771" name="Oval 93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43734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72" name="Freeform 94"/>
            <p:cNvSpPr/>
            <p:nvPr/>
          </p:nvSpPr>
          <p:spPr>
            <a:xfrm>
              <a:off x="173037" y="206375"/>
              <a:ext cx="692150" cy="6572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6" h="481">
                  <a:moveTo>
                    <a:pt x="258" y="0"/>
                  </a:moveTo>
                  <a:cubicBezTo>
                    <a:pt x="245" y="0"/>
                    <a:pt x="230" y="2"/>
                    <a:pt x="222" y="2"/>
                  </a:cubicBezTo>
                  <a:cubicBezTo>
                    <a:pt x="178" y="2"/>
                    <a:pt x="134" y="2"/>
                    <a:pt x="89" y="2"/>
                  </a:cubicBezTo>
                  <a:cubicBezTo>
                    <a:pt x="73" y="2"/>
                    <a:pt x="56" y="2"/>
                    <a:pt x="39" y="2"/>
                  </a:cubicBezTo>
                  <a:cubicBezTo>
                    <a:pt x="35" y="2"/>
                    <a:pt x="30" y="1"/>
                    <a:pt x="25" y="1"/>
                  </a:cubicBezTo>
                  <a:cubicBezTo>
                    <a:pt x="20" y="1"/>
                    <a:pt x="16" y="2"/>
                    <a:pt x="13" y="4"/>
                  </a:cubicBezTo>
                  <a:cubicBezTo>
                    <a:pt x="0" y="11"/>
                    <a:pt x="8" y="60"/>
                    <a:pt x="8" y="71"/>
                  </a:cubicBezTo>
                  <a:cubicBezTo>
                    <a:pt x="8" y="150"/>
                    <a:pt x="8" y="228"/>
                    <a:pt x="8" y="307"/>
                  </a:cubicBezTo>
                  <a:cubicBezTo>
                    <a:pt x="8" y="332"/>
                    <a:pt x="45" y="362"/>
                    <a:pt x="64" y="378"/>
                  </a:cubicBezTo>
                  <a:cubicBezTo>
                    <a:pt x="72" y="387"/>
                    <a:pt x="115" y="431"/>
                    <a:pt x="164" y="480"/>
                  </a:cubicBezTo>
                  <a:cubicBezTo>
                    <a:pt x="173" y="481"/>
                    <a:pt x="181" y="481"/>
                    <a:pt x="190" y="481"/>
                  </a:cubicBezTo>
                  <a:cubicBezTo>
                    <a:pt x="365" y="481"/>
                    <a:pt x="506" y="340"/>
                    <a:pt x="506" y="165"/>
                  </a:cubicBezTo>
                  <a:cubicBezTo>
                    <a:pt x="506" y="165"/>
                    <a:pt x="506" y="165"/>
                    <a:pt x="506" y="165"/>
                  </a:cubicBezTo>
                  <a:cubicBezTo>
                    <a:pt x="506" y="163"/>
                    <a:pt x="506" y="162"/>
                    <a:pt x="506" y="160"/>
                  </a:cubicBezTo>
                  <a:cubicBezTo>
                    <a:pt x="461" y="116"/>
                    <a:pt x="426" y="81"/>
                    <a:pt x="422" y="77"/>
                  </a:cubicBezTo>
                  <a:cubicBezTo>
                    <a:pt x="417" y="71"/>
                    <a:pt x="410" y="65"/>
                    <a:pt x="404" y="60"/>
                  </a:cubicBezTo>
                  <a:cubicBezTo>
                    <a:pt x="397" y="51"/>
                    <a:pt x="391" y="48"/>
                    <a:pt x="385" y="48"/>
                  </a:cubicBezTo>
                  <a:cubicBezTo>
                    <a:pt x="374" y="48"/>
                    <a:pt x="365" y="60"/>
                    <a:pt x="355" y="74"/>
                  </a:cubicBezTo>
                  <a:cubicBezTo>
                    <a:pt x="331" y="54"/>
                    <a:pt x="312" y="29"/>
                    <a:pt x="289" y="9"/>
                  </a:cubicBezTo>
                  <a:cubicBezTo>
                    <a:pt x="283" y="2"/>
                    <a:pt x="271" y="0"/>
                    <a:pt x="258" y="0"/>
                  </a:cubicBezTo>
                </a:path>
              </a:pathLst>
            </a:custGeom>
            <a:solidFill>
              <a:srgbClr val="365C3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73" name="Freeform 95"/>
            <p:cNvSpPr/>
            <p:nvPr/>
          </p:nvSpPr>
          <p:spPr>
            <a:xfrm>
              <a:off x="549275" y="265112"/>
              <a:ext cx="171450" cy="220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6" h="162">
                  <a:moveTo>
                    <a:pt x="119" y="7"/>
                  </a:moveTo>
                  <a:cubicBezTo>
                    <a:pt x="118" y="6"/>
                    <a:pt x="117" y="5"/>
                    <a:pt x="115" y="4"/>
                  </a:cubicBezTo>
                  <a:cubicBezTo>
                    <a:pt x="110" y="0"/>
                    <a:pt x="102" y="2"/>
                    <a:pt x="97" y="8"/>
                  </a:cubicBezTo>
                  <a:cubicBezTo>
                    <a:pt x="65" y="51"/>
                    <a:pt x="33" y="94"/>
                    <a:pt x="1" y="137"/>
                  </a:cubicBezTo>
                  <a:cubicBezTo>
                    <a:pt x="1" y="138"/>
                    <a:pt x="0" y="139"/>
                    <a:pt x="0" y="139"/>
                  </a:cubicBezTo>
                  <a:cubicBezTo>
                    <a:pt x="2" y="139"/>
                    <a:pt x="5" y="140"/>
                    <a:pt x="7" y="141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30" y="157"/>
                    <a:pt x="31" y="159"/>
                    <a:pt x="32" y="162"/>
                  </a:cubicBezTo>
                  <a:cubicBezTo>
                    <a:pt x="32" y="161"/>
                    <a:pt x="33" y="160"/>
                    <a:pt x="33" y="160"/>
                  </a:cubicBezTo>
                  <a:cubicBezTo>
                    <a:pt x="63" y="115"/>
                    <a:pt x="92" y="70"/>
                    <a:pt x="122" y="25"/>
                  </a:cubicBezTo>
                  <a:cubicBezTo>
                    <a:pt x="126" y="19"/>
                    <a:pt x="125" y="11"/>
                    <a:pt x="119" y="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74" name="Freeform 96"/>
            <p:cNvSpPr>
              <a:spLocks noEditPoints="1"/>
            </p:cNvSpPr>
            <p:nvPr/>
          </p:nvSpPr>
          <p:spPr>
            <a:xfrm>
              <a:off x="482600" y="461962"/>
              <a:ext cx="104775" cy="1285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6" h="94">
                  <a:moveTo>
                    <a:pt x="73" y="16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0" y="0"/>
                    <a:pt x="48" y="0"/>
                    <a:pt x="46" y="1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7" y="25"/>
                    <a:pt x="6" y="27"/>
                    <a:pt x="7" y="30"/>
                  </a:cubicBezTo>
                  <a:cubicBezTo>
                    <a:pt x="11" y="44"/>
                    <a:pt x="4" y="76"/>
                    <a:pt x="1" y="87"/>
                  </a:cubicBezTo>
                  <a:cubicBezTo>
                    <a:pt x="0" y="89"/>
                    <a:pt x="1" y="92"/>
                    <a:pt x="3" y="93"/>
                  </a:cubicBezTo>
                  <a:cubicBezTo>
                    <a:pt x="5" y="94"/>
                    <a:pt x="8" y="94"/>
                    <a:pt x="10" y="93"/>
                  </a:cubicBezTo>
                  <a:cubicBezTo>
                    <a:pt x="19" y="86"/>
                    <a:pt x="46" y="69"/>
                    <a:pt x="61" y="68"/>
                  </a:cubicBezTo>
                  <a:cubicBezTo>
                    <a:pt x="64" y="68"/>
                    <a:pt x="66" y="66"/>
                    <a:pt x="66" y="64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6" y="19"/>
                    <a:pt x="75" y="17"/>
                    <a:pt x="73" y="16"/>
                  </a:cubicBezTo>
                  <a:close/>
                  <a:moveTo>
                    <a:pt x="56" y="58"/>
                  </a:moveTo>
                  <a:cubicBezTo>
                    <a:pt x="48" y="59"/>
                    <a:pt x="37" y="64"/>
                    <a:pt x="24" y="71"/>
                  </a:cubicBezTo>
                  <a:cubicBezTo>
                    <a:pt x="23" y="71"/>
                    <a:pt x="23" y="72"/>
                    <a:pt x="22" y="72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2" y="47"/>
                    <a:pt x="44" y="46"/>
                    <a:pt x="45" y="44"/>
                  </a:cubicBezTo>
                  <a:cubicBezTo>
                    <a:pt x="47" y="41"/>
                    <a:pt x="47" y="37"/>
                    <a:pt x="44" y="35"/>
                  </a:cubicBezTo>
                  <a:cubicBezTo>
                    <a:pt x="41" y="33"/>
                    <a:pt x="36" y="34"/>
                    <a:pt x="34" y="37"/>
                  </a:cubicBezTo>
                  <a:cubicBezTo>
                    <a:pt x="33" y="39"/>
                    <a:pt x="33" y="41"/>
                    <a:pt x="34" y="4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9" y="51"/>
                    <a:pt x="20" y="39"/>
                    <a:pt x="18" y="31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64" y="23"/>
                    <a:pt x="64" y="23"/>
                    <a:pt x="64" y="23"/>
                  </a:cubicBezTo>
                  <a:lnTo>
                    <a:pt x="56" y="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75" name="Freeform 97"/>
            <p:cNvSpPr/>
            <p:nvPr/>
          </p:nvSpPr>
          <p:spPr>
            <a:xfrm>
              <a:off x="184150" y="207962"/>
              <a:ext cx="384175" cy="446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81" h="326">
                  <a:moveTo>
                    <a:pt x="270" y="276"/>
                  </a:moveTo>
                  <a:cubicBezTo>
                    <a:pt x="264" y="276"/>
                    <a:pt x="259" y="281"/>
                    <a:pt x="259" y="287"/>
                  </a:cubicBezTo>
                  <a:cubicBezTo>
                    <a:pt x="259" y="304"/>
                    <a:pt x="259" y="304"/>
                    <a:pt x="259" y="304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59" y="140"/>
                    <a:pt x="259" y="140"/>
                    <a:pt x="259" y="140"/>
                  </a:cubicBezTo>
                  <a:cubicBezTo>
                    <a:pt x="259" y="146"/>
                    <a:pt x="264" y="151"/>
                    <a:pt x="270" y="151"/>
                  </a:cubicBezTo>
                  <a:cubicBezTo>
                    <a:pt x="276" y="151"/>
                    <a:pt x="281" y="146"/>
                    <a:pt x="281" y="140"/>
                  </a:cubicBezTo>
                  <a:cubicBezTo>
                    <a:pt x="281" y="11"/>
                    <a:pt x="281" y="11"/>
                    <a:pt x="281" y="11"/>
                  </a:cubicBezTo>
                  <a:cubicBezTo>
                    <a:pt x="281" y="5"/>
                    <a:pt x="276" y="0"/>
                    <a:pt x="27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21"/>
                    <a:pt x="5" y="326"/>
                    <a:pt x="11" y="326"/>
                  </a:cubicBezTo>
                  <a:cubicBezTo>
                    <a:pt x="270" y="326"/>
                    <a:pt x="270" y="326"/>
                    <a:pt x="270" y="326"/>
                  </a:cubicBezTo>
                  <a:cubicBezTo>
                    <a:pt x="276" y="326"/>
                    <a:pt x="281" y="321"/>
                    <a:pt x="281" y="315"/>
                  </a:cubicBezTo>
                  <a:cubicBezTo>
                    <a:pt x="281" y="287"/>
                    <a:pt x="281" y="287"/>
                    <a:pt x="281" y="287"/>
                  </a:cubicBezTo>
                  <a:cubicBezTo>
                    <a:pt x="281" y="281"/>
                    <a:pt x="276" y="276"/>
                    <a:pt x="270" y="27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76" name="Rectangle 98"/>
            <p:cNvSpPr/>
            <p:nvPr/>
          </p:nvSpPr>
          <p:spPr>
            <a:xfrm>
              <a:off x="266700" y="282575"/>
              <a:ext cx="217488" cy="254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77" name="Rectangle 99"/>
            <p:cNvSpPr/>
            <p:nvPr/>
          </p:nvSpPr>
          <p:spPr>
            <a:xfrm>
              <a:off x="266700" y="355600"/>
              <a:ext cx="217488" cy="254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78" name="Rectangle 100"/>
            <p:cNvSpPr/>
            <p:nvPr/>
          </p:nvSpPr>
          <p:spPr>
            <a:xfrm>
              <a:off x="266700" y="428625"/>
              <a:ext cx="217488" cy="254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79" name="Rectangle 101"/>
            <p:cNvSpPr/>
            <p:nvPr/>
          </p:nvSpPr>
          <p:spPr>
            <a:xfrm>
              <a:off x="266700" y="550862"/>
              <a:ext cx="184150" cy="2540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41" name="组合 122"/>
          <p:cNvGrpSpPr/>
          <p:nvPr/>
        </p:nvGrpSpPr>
        <p:grpSpPr>
          <a:xfrm>
            <a:off x="10547350" y="3473450"/>
            <a:ext cx="833438" cy="831850"/>
            <a:chOff x="0" y="0"/>
            <a:chExt cx="865188" cy="863600"/>
          </a:xfrm>
        </p:grpSpPr>
        <p:sp>
          <p:nvSpPr>
            <p:cNvPr id="26768" name="Oval 110"/>
            <p:cNvSpPr/>
            <p:nvPr/>
          </p:nvSpPr>
          <p:spPr>
            <a:xfrm>
              <a:off x="0" y="0"/>
              <a:ext cx="865188" cy="863600"/>
            </a:xfrm>
            <a:prstGeom prst="ellipse">
              <a:avLst/>
            </a:prstGeom>
            <a:solidFill>
              <a:srgbClr val="D54343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69" name="Freeform 111"/>
            <p:cNvSpPr/>
            <p:nvPr/>
          </p:nvSpPr>
          <p:spPr>
            <a:xfrm>
              <a:off x="203200" y="234950"/>
              <a:ext cx="652463" cy="6286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77" h="460">
                  <a:moveTo>
                    <a:pt x="21" y="0"/>
                  </a:moveTo>
                  <a:cubicBezTo>
                    <a:pt x="15" y="0"/>
                    <a:pt x="11" y="0"/>
                    <a:pt x="9" y="2"/>
                  </a:cubicBezTo>
                  <a:cubicBezTo>
                    <a:pt x="0" y="2"/>
                    <a:pt x="3" y="18"/>
                    <a:pt x="3" y="23"/>
                  </a:cubicBezTo>
                  <a:cubicBezTo>
                    <a:pt x="3" y="100"/>
                    <a:pt x="3" y="178"/>
                    <a:pt x="3" y="255"/>
                  </a:cubicBezTo>
                  <a:cubicBezTo>
                    <a:pt x="3" y="272"/>
                    <a:pt x="7" y="282"/>
                    <a:pt x="22" y="292"/>
                  </a:cubicBezTo>
                  <a:cubicBezTo>
                    <a:pt x="25" y="297"/>
                    <a:pt x="107" y="380"/>
                    <a:pt x="187" y="460"/>
                  </a:cubicBezTo>
                  <a:cubicBezTo>
                    <a:pt x="331" y="451"/>
                    <a:pt x="449" y="346"/>
                    <a:pt x="477" y="208"/>
                  </a:cubicBezTo>
                  <a:cubicBezTo>
                    <a:pt x="415" y="146"/>
                    <a:pt x="359" y="91"/>
                    <a:pt x="349" y="83"/>
                  </a:cubicBezTo>
                  <a:cubicBezTo>
                    <a:pt x="333" y="63"/>
                    <a:pt x="318" y="62"/>
                    <a:pt x="296" y="62"/>
                  </a:cubicBezTo>
                  <a:cubicBezTo>
                    <a:pt x="292" y="62"/>
                    <a:pt x="289" y="62"/>
                    <a:pt x="284" y="62"/>
                  </a:cubicBezTo>
                  <a:cubicBezTo>
                    <a:pt x="281" y="62"/>
                    <a:pt x="278" y="62"/>
                    <a:pt x="276" y="62"/>
                  </a:cubicBezTo>
                  <a:cubicBezTo>
                    <a:pt x="265" y="62"/>
                    <a:pt x="256" y="63"/>
                    <a:pt x="256" y="79"/>
                  </a:cubicBezTo>
                  <a:cubicBezTo>
                    <a:pt x="256" y="99"/>
                    <a:pt x="256" y="119"/>
                    <a:pt x="256" y="139"/>
                  </a:cubicBezTo>
                  <a:cubicBezTo>
                    <a:pt x="256" y="141"/>
                    <a:pt x="256" y="143"/>
                    <a:pt x="256" y="144"/>
                  </a:cubicBezTo>
                  <a:cubicBezTo>
                    <a:pt x="239" y="123"/>
                    <a:pt x="226" y="120"/>
                    <a:pt x="199" y="120"/>
                  </a:cubicBezTo>
                  <a:cubicBezTo>
                    <a:pt x="193" y="120"/>
                    <a:pt x="181" y="122"/>
                    <a:pt x="172" y="122"/>
                  </a:cubicBezTo>
                  <a:cubicBezTo>
                    <a:pt x="167" y="122"/>
                    <a:pt x="162" y="121"/>
                    <a:pt x="160" y="120"/>
                  </a:cubicBezTo>
                  <a:cubicBezTo>
                    <a:pt x="156" y="114"/>
                    <a:pt x="57" y="14"/>
                    <a:pt x="47" y="7"/>
                  </a:cubicBezTo>
                  <a:cubicBezTo>
                    <a:pt x="44" y="2"/>
                    <a:pt x="31" y="0"/>
                    <a:pt x="21" y="0"/>
                  </a:cubicBezTo>
                </a:path>
              </a:pathLst>
            </a:custGeom>
            <a:solidFill>
              <a:srgbClr val="AA363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70" name="Freeform 112"/>
            <p:cNvSpPr/>
            <p:nvPr/>
          </p:nvSpPr>
          <p:spPr>
            <a:xfrm>
              <a:off x="207962" y="238125"/>
              <a:ext cx="496888" cy="3746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4" h="274">
                  <a:moveTo>
                    <a:pt x="358" y="241"/>
                  </a:moveTo>
                  <a:cubicBezTo>
                    <a:pt x="331" y="241"/>
                    <a:pt x="331" y="241"/>
                    <a:pt x="331" y="241"/>
                  </a:cubicBezTo>
                  <a:cubicBezTo>
                    <a:pt x="331" y="72"/>
                    <a:pt x="331" y="72"/>
                    <a:pt x="331" y="72"/>
                  </a:cubicBezTo>
                  <a:cubicBezTo>
                    <a:pt x="331" y="65"/>
                    <a:pt x="327" y="60"/>
                    <a:pt x="322" y="60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58" y="60"/>
                    <a:pt x="253" y="65"/>
                    <a:pt x="253" y="72"/>
                  </a:cubicBezTo>
                  <a:cubicBezTo>
                    <a:pt x="253" y="241"/>
                    <a:pt x="253" y="241"/>
                    <a:pt x="253" y="241"/>
                  </a:cubicBezTo>
                  <a:cubicBezTo>
                    <a:pt x="235" y="241"/>
                    <a:pt x="235" y="241"/>
                    <a:pt x="235" y="241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5" y="122"/>
                    <a:pt x="230" y="118"/>
                    <a:pt x="225" y="118"/>
                  </a:cubicBezTo>
                  <a:cubicBezTo>
                    <a:pt x="166" y="118"/>
                    <a:pt x="166" y="118"/>
                    <a:pt x="166" y="118"/>
                  </a:cubicBezTo>
                  <a:cubicBezTo>
                    <a:pt x="161" y="118"/>
                    <a:pt x="157" y="122"/>
                    <a:pt x="157" y="126"/>
                  </a:cubicBezTo>
                  <a:cubicBezTo>
                    <a:pt x="157" y="241"/>
                    <a:pt x="157" y="241"/>
                    <a:pt x="157" y="241"/>
                  </a:cubicBezTo>
                  <a:cubicBezTo>
                    <a:pt x="138" y="241"/>
                    <a:pt x="138" y="241"/>
                    <a:pt x="138" y="241"/>
                  </a:cubicBezTo>
                  <a:cubicBezTo>
                    <a:pt x="138" y="180"/>
                    <a:pt x="138" y="180"/>
                    <a:pt x="138" y="180"/>
                  </a:cubicBezTo>
                  <a:cubicBezTo>
                    <a:pt x="138" y="178"/>
                    <a:pt x="134" y="176"/>
                    <a:pt x="129" y="176"/>
                  </a:cubicBezTo>
                  <a:cubicBezTo>
                    <a:pt x="69" y="176"/>
                    <a:pt x="69" y="176"/>
                    <a:pt x="69" y="176"/>
                  </a:cubicBezTo>
                  <a:cubicBezTo>
                    <a:pt x="64" y="176"/>
                    <a:pt x="60" y="178"/>
                    <a:pt x="60" y="180"/>
                  </a:cubicBezTo>
                  <a:cubicBezTo>
                    <a:pt x="60" y="241"/>
                    <a:pt x="60" y="241"/>
                    <a:pt x="60" y="241"/>
                  </a:cubicBezTo>
                  <a:cubicBezTo>
                    <a:pt x="48" y="241"/>
                    <a:pt x="48" y="241"/>
                    <a:pt x="48" y="241"/>
                  </a:cubicBezTo>
                  <a:cubicBezTo>
                    <a:pt x="45" y="241"/>
                    <a:pt x="42" y="239"/>
                    <a:pt x="42" y="237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39" y="0"/>
                    <a:pt x="3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2"/>
                    <a:pt x="2" y="274"/>
                    <a:pt x="6" y="274"/>
                  </a:cubicBezTo>
                  <a:cubicBezTo>
                    <a:pt x="13" y="274"/>
                    <a:pt x="13" y="274"/>
                    <a:pt x="13" y="274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358" y="274"/>
                    <a:pt x="358" y="274"/>
                    <a:pt x="358" y="274"/>
                  </a:cubicBezTo>
                  <a:cubicBezTo>
                    <a:pt x="362" y="274"/>
                    <a:pt x="364" y="272"/>
                    <a:pt x="364" y="270"/>
                  </a:cubicBezTo>
                  <a:cubicBezTo>
                    <a:pt x="364" y="246"/>
                    <a:pt x="364" y="246"/>
                    <a:pt x="364" y="246"/>
                  </a:cubicBezTo>
                  <a:cubicBezTo>
                    <a:pt x="364" y="243"/>
                    <a:pt x="362" y="241"/>
                    <a:pt x="358" y="241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2" name="组合 243"/>
          <p:cNvGrpSpPr/>
          <p:nvPr/>
        </p:nvGrpSpPr>
        <p:grpSpPr>
          <a:xfrm>
            <a:off x="2146300" y="4559300"/>
            <a:ext cx="849313" cy="852488"/>
            <a:chOff x="0" y="0"/>
            <a:chExt cx="882650" cy="884238"/>
          </a:xfrm>
        </p:grpSpPr>
        <p:sp>
          <p:nvSpPr>
            <p:cNvPr id="26764" name="Oval 116"/>
            <p:cNvSpPr/>
            <p:nvPr/>
          </p:nvSpPr>
          <p:spPr>
            <a:xfrm>
              <a:off x="0" y="0"/>
              <a:ext cx="882650" cy="884238"/>
            </a:xfrm>
            <a:prstGeom prst="ellipse">
              <a:avLst/>
            </a:prstGeom>
            <a:solidFill>
              <a:srgbClr val="2D95B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65" name="Freeform 117"/>
            <p:cNvSpPr/>
            <p:nvPr/>
          </p:nvSpPr>
          <p:spPr>
            <a:xfrm>
              <a:off x="192087" y="200025"/>
              <a:ext cx="690563" cy="6842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4" h="489">
                  <a:moveTo>
                    <a:pt x="69" y="0"/>
                  </a:moveTo>
                  <a:cubicBezTo>
                    <a:pt x="58" y="0"/>
                    <a:pt x="46" y="1"/>
                    <a:pt x="37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8"/>
                    <a:pt x="6" y="299"/>
                  </a:cubicBezTo>
                  <a:cubicBezTo>
                    <a:pt x="6" y="331"/>
                    <a:pt x="55" y="368"/>
                    <a:pt x="77" y="389"/>
                  </a:cubicBezTo>
                  <a:cubicBezTo>
                    <a:pt x="94" y="407"/>
                    <a:pt x="133" y="446"/>
                    <a:pt x="176" y="489"/>
                  </a:cubicBezTo>
                  <a:cubicBezTo>
                    <a:pt x="177" y="489"/>
                    <a:pt x="177" y="489"/>
                    <a:pt x="178" y="489"/>
                  </a:cubicBezTo>
                  <a:cubicBezTo>
                    <a:pt x="353" y="489"/>
                    <a:pt x="494" y="348"/>
                    <a:pt x="494" y="173"/>
                  </a:cubicBezTo>
                  <a:cubicBezTo>
                    <a:pt x="494" y="173"/>
                    <a:pt x="494" y="173"/>
                    <a:pt x="494" y="173"/>
                  </a:cubicBezTo>
                  <a:cubicBezTo>
                    <a:pt x="494" y="172"/>
                    <a:pt x="494" y="172"/>
                    <a:pt x="494" y="172"/>
                  </a:cubicBezTo>
                  <a:cubicBezTo>
                    <a:pt x="421" y="99"/>
                    <a:pt x="356" y="35"/>
                    <a:pt x="336" y="15"/>
                  </a:cubicBezTo>
                  <a:cubicBezTo>
                    <a:pt x="324" y="3"/>
                    <a:pt x="305" y="0"/>
                    <a:pt x="286" y="0"/>
                  </a:cubicBezTo>
                  <a:cubicBezTo>
                    <a:pt x="274" y="0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4" y="2"/>
                    <a:pt x="86" y="0"/>
                    <a:pt x="69" y="0"/>
                  </a:cubicBezTo>
                </a:path>
              </a:pathLst>
            </a:custGeom>
            <a:solidFill>
              <a:srgbClr val="24779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66" name="Freeform 118"/>
            <p:cNvSpPr>
              <a:spLocks noEditPoints="1"/>
            </p:cNvSpPr>
            <p:nvPr/>
          </p:nvSpPr>
          <p:spPr>
            <a:xfrm>
              <a:off x="201612" y="203200"/>
              <a:ext cx="479425" cy="477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2">
                  <a:moveTo>
                    <a:pt x="343" y="44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2"/>
                    <a:pt x="20" y="342"/>
                    <a:pt x="45" y="342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3" y="342"/>
                    <a:pt x="343" y="322"/>
                    <a:pt x="343" y="298"/>
                  </a:cubicBezTo>
                  <a:lnTo>
                    <a:pt x="343" y="44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36"/>
                    <a:pt x="36" y="29"/>
                    <a:pt x="45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4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67" name="Freeform 119"/>
            <p:cNvSpPr/>
            <p:nvPr/>
          </p:nvSpPr>
          <p:spPr>
            <a:xfrm>
              <a:off x="288925" y="306388"/>
              <a:ext cx="303213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7" h="195">
                  <a:moveTo>
                    <a:pt x="215" y="115"/>
                  </a:moveTo>
                  <a:cubicBezTo>
                    <a:pt x="186" y="99"/>
                    <a:pt x="186" y="99"/>
                    <a:pt x="186" y="99"/>
                  </a:cubicBezTo>
                  <a:cubicBezTo>
                    <a:pt x="186" y="86"/>
                    <a:pt x="186" y="86"/>
                    <a:pt x="186" y="86"/>
                  </a:cubicBezTo>
                  <a:cubicBezTo>
                    <a:pt x="186" y="85"/>
                    <a:pt x="185" y="84"/>
                    <a:pt x="183" y="84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6" y="84"/>
                    <a:pt x="175" y="85"/>
                    <a:pt x="175" y="86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53" y="81"/>
                    <a:pt x="153" y="81"/>
                    <a:pt x="153" y="81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7"/>
                    <a:pt x="152" y="67"/>
                    <a:pt x="150" y="67"/>
                  </a:cubicBezTo>
                  <a:cubicBezTo>
                    <a:pt x="145" y="67"/>
                    <a:pt x="145" y="67"/>
                    <a:pt x="145" y="67"/>
                  </a:cubicBezTo>
                  <a:cubicBezTo>
                    <a:pt x="143" y="67"/>
                    <a:pt x="142" y="67"/>
                    <a:pt x="142" y="69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21" y="64"/>
                    <a:pt x="121" y="64"/>
                    <a:pt x="121" y="64"/>
                  </a:cubicBezTo>
                  <a:cubicBezTo>
                    <a:pt x="121" y="17"/>
                    <a:pt x="121" y="17"/>
                    <a:pt x="121" y="17"/>
                  </a:cubicBezTo>
                  <a:cubicBezTo>
                    <a:pt x="121" y="7"/>
                    <a:pt x="116" y="0"/>
                    <a:pt x="108" y="0"/>
                  </a:cubicBezTo>
                  <a:cubicBezTo>
                    <a:pt x="101" y="0"/>
                    <a:pt x="95" y="7"/>
                    <a:pt x="95" y="17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75" y="67"/>
                    <a:pt x="74" y="67"/>
                    <a:pt x="73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6" y="67"/>
                    <a:pt x="64" y="67"/>
                    <a:pt x="64" y="69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85"/>
                    <a:pt x="41" y="84"/>
                    <a:pt x="40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3" y="84"/>
                    <a:pt x="31" y="85"/>
                    <a:pt x="31" y="86"/>
                  </a:cubicBezTo>
                  <a:cubicBezTo>
                    <a:pt x="31" y="99"/>
                    <a:pt x="31" y="99"/>
                    <a:pt x="31" y="99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1" y="115"/>
                    <a:pt x="0" y="117"/>
                    <a:pt x="0" y="119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6"/>
                    <a:pt x="2" y="138"/>
                    <a:pt x="5" y="137"/>
                  </a:cubicBezTo>
                  <a:cubicBezTo>
                    <a:pt x="95" y="113"/>
                    <a:pt x="95" y="113"/>
                    <a:pt x="95" y="113"/>
                  </a:cubicBezTo>
                  <a:cubicBezTo>
                    <a:pt x="95" y="159"/>
                    <a:pt x="95" y="159"/>
                    <a:pt x="95" y="159"/>
                  </a:cubicBezTo>
                  <a:cubicBezTo>
                    <a:pt x="95" y="161"/>
                    <a:pt x="95" y="163"/>
                    <a:pt x="96" y="164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5" y="191"/>
                    <a:pt x="75" y="191"/>
                    <a:pt x="75" y="191"/>
                  </a:cubicBezTo>
                  <a:cubicBezTo>
                    <a:pt x="75" y="193"/>
                    <a:pt x="77" y="195"/>
                    <a:pt x="80" y="194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37" y="194"/>
                    <a:pt x="137" y="194"/>
                    <a:pt x="137" y="194"/>
                  </a:cubicBezTo>
                  <a:cubicBezTo>
                    <a:pt x="140" y="195"/>
                    <a:pt x="142" y="193"/>
                    <a:pt x="142" y="191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21" y="164"/>
                    <a:pt x="121" y="164"/>
                    <a:pt x="121" y="164"/>
                  </a:cubicBezTo>
                  <a:cubicBezTo>
                    <a:pt x="121" y="163"/>
                    <a:pt x="121" y="161"/>
                    <a:pt x="121" y="159"/>
                  </a:cubicBezTo>
                  <a:cubicBezTo>
                    <a:pt x="121" y="113"/>
                    <a:pt x="121" y="113"/>
                    <a:pt x="121" y="113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5" y="138"/>
                    <a:pt x="217" y="136"/>
                    <a:pt x="217" y="133"/>
                  </a:cubicBezTo>
                  <a:cubicBezTo>
                    <a:pt x="217" y="119"/>
                    <a:pt x="217" y="119"/>
                    <a:pt x="217" y="119"/>
                  </a:cubicBezTo>
                  <a:cubicBezTo>
                    <a:pt x="217" y="117"/>
                    <a:pt x="216" y="115"/>
                    <a:pt x="215" y="115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3" name="组合 244"/>
          <p:cNvGrpSpPr/>
          <p:nvPr/>
        </p:nvGrpSpPr>
        <p:grpSpPr>
          <a:xfrm>
            <a:off x="3543300" y="4564063"/>
            <a:ext cx="849313" cy="850900"/>
            <a:chOff x="0" y="0"/>
            <a:chExt cx="882650" cy="884238"/>
          </a:xfrm>
        </p:grpSpPr>
        <p:sp>
          <p:nvSpPr>
            <p:cNvPr id="26758" name="Oval 120"/>
            <p:cNvSpPr/>
            <p:nvPr/>
          </p:nvSpPr>
          <p:spPr>
            <a:xfrm>
              <a:off x="0" y="0"/>
              <a:ext cx="882650" cy="884238"/>
            </a:xfrm>
            <a:prstGeom prst="ellipse">
              <a:avLst/>
            </a:prstGeom>
            <a:solidFill>
              <a:srgbClr val="F0C419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9" name="Freeform 121"/>
            <p:cNvSpPr/>
            <p:nvPr/>
          </p:nvSpPr>
          <p:spPr>
            <a:xfrm>
              <a:off x="193675" y="200025"/>
              <a:ext cx="688975" cy="6842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89">
                  <a:moveTo>
                    <a:pt x="69" y="0"/>
                  </a:moveTo>
                  <a:cubicBezTo>
                    <a:pt x="57" y="0"/>
                    <a:pt x="46" y="1"/>
                    <a:pt x="36" y="4"/>
                  </a:cubicBezTo>
                  <a:cubicBezTo>
                    <a:pt x="0" y="16"/>
                    <a:pt x="5" y="56"/>
                    <a:pt x="5" y="86"/>
                  </a:cubicBezTo>
                  <a:cubicBezTo>
                    <a:pt x="5" y="157"/>
                    <a:pt x="5" y="228"/>
                    <a:pt x="5" y="299"/>
                  </a:cubicBezTo>
                  <a:cubicBezTo>
                    <a:pt x="5" y="331"/>
                    <a:pt x="54" y="368"/>
                    <a:pt x="76" y="389"/>
                  </a:cubicBezTo>
                  <a:cubicBezTo>
                    <a:pt x="93" y="407"/>
                    <a:pt x="132" y="446"/>
                    <a:pt x="175" y="489"/>
                  </a:cubicBezTo>
                  <a:cubicBezTo>
                    <a:pt x="176" y="489"/>
                    <a:pt x="176" y="489"/>
                    <a:pt x="177" y="489"/>
                  </a:cubicBezTo>
                  <a:cubicBezTo>
                    <a:pt x="351" y="489"/>
                    <a:pt x="493" y="348"/>
                    <a:pt x="493" y="173"/>
                  </a:cubicBezTo>
                  <a:cubicBezTo>
                    <a:pt x="493" y="173"/>
                    <a:pt x="493" y="173"/>
                    <a:pt x="493" y="173"/>
                  </a:cubicBezTo>
                  <a:cubicBezTo>
                    <a:pt x="493" y="172"/>
                    <a:pt x="493" y="171"/>
                    <a:pt x="493" y="171"/>
                  </a:cubicBezTo>
                  <a:cubicBezTo>
                    <a:pt x="420" y="98"/>
                    <a:pt x="356" y="35"/>
                    <a:pt x="336" y="15"/>
                  </a:cubicBezTo>
                  <a:cubicBezTo>
                    <a:pt x="324" y="3"/>
                    <a:pt x="305" y="0"/>
                    <a:pt x="286" y="0"/>
                  </a:cubicBezTo>
                  <a:cubicBezTo>
                    <a:pt x="273" y="0"/>
                    <a:pt x="261" y="2"/>
                    <a:pt x="251" y="2"/>
                  </a:cubicBezTo>
                  <a:cubicBezTo>
                    <a:pt x="206" y="2"/>
                    <a:pt x="162" y="2"/>
                    <a:pt x="117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C09D1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60" name="Freeform 122"/>
            <p:cNvSpPr>
              <a:spLocks noEditPoints="1"/>
            </p:cNvSpPr>
            <p:nvPr/>
          </p:nvSpPr>
          <p:spPr>
            <a:xfrm>
              <a:off x="200025" y="203200"/>
              <a:ext cx="479425" cy="477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2">
                  <a:moveTo>
                    <a:pt x="343" y="44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2"/>
                    <a:pt x="20" y="342"/>
                    <a:pt x="45" y="342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3" y="342"/>
                    <a:pt x="343" y="322"/>
                    <a:pt x="343" y="298"/>
                  </a:cubicBezTo>
                  <a:lnTo>
                    <a:pt x="343" y="44"/>
                  </a:lnTo>
                  <a:close/>
                  <a:moveTo>
                    <a:pt x="314" y="298"/>
                  </a:moveTo>
                  <a:cubicBezTo>
                    <a:pt x="314" y="306"/>
                    <a:pt x="307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7" y="313"/>
                    <a:pt x="30" y="306"/>
                    <a:pt x="30" y="298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36"/>
                    <a:pt x="37" y="29"/>
                    <a:pt x="45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7" y="29"/>
                    <a:pt x="314" y="36"/>
                    <a:pt x="314" y="44"/>
                  </a:cubicBezTo>
                  <a:lnTo>
                    <a:pt x="314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61" name="Freeform 123"/>
            <p:cNvSpPr/>
            <p:nvPr/>
          </p:nvSpPr>
          <p:spPr>
            <a:xfrm>
              <a:off x="360362" y="344488"/>
              <a:ext cx="160338" cy="777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5" h="56">
                  <a:moveTo>
                    <a:pt x="12" y="16"/>
                  </a:moveTo>
                  <a:cubicBezTo>
                    <a:pt x="12" y="15"/>
                    <a:pt x="14" y="13"/>
                    <a:pt x="16" y="13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2" y="13"/>
                    <a:pt x="103" y="15"/>
                    <a:pt x="103" y="16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8"/>
                    <a:pt x="109" y="0"/>
                    <a:pt x="10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2" y="56"/>
                    <a:pt x="12" y="56"/>
                    <a:pt x="12" y="56"/>
                  </a:cubicBezTo>
                  <a:lnTo>
                    <a:pt x="12" y="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62" name="Freeform 124"/>
            <p:cNvSpPr>
              <a:spLocks noEditPoints="1"/>
            </p:cNvSpPr>
            <p:nvPr/>
          </p:nvSpPr>
          <p:spPr>
            <a:xfrm>
              <a:off x="314325" y="396875"/>
              <a:ext cx="254000" cy="179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2" h="128">
                  <a:moveTo>
                    <a:pt x="167" y="1"/>
                  </a:moveTo>
                  <a:cubicBezTo>
                    <a:pt x="166" y="1"/>
                    <a:pt x="165" y="1"/>
                    <a:pt x="164" y="1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3" y="1"/>
                    <a:pt x="162" y="1"/>
                    <a:pt x="161" y="2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95" y="38"/>
                    <a:pt x="95" y="38"/>
                    <a:pt x="95" y="38"/>
                  </a:cubicBezTo>
                  <a:cubicBezTo>
                    <a:pt x="93" y="36"/>
                    <a:pt x="89" y="36"/>
                    <a:pt x="87" y="38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1"/>
                  </a:cubicBezTo>
                  <a:cubicBezTo>
                    <a:pt x="6" y="2"/>
                    <a:pt x="0" y="9"/>
                    <a:pt x="0" y="17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0"/>
                    <a:pt x="8" y="128"/>
                    <a:pt x="17" y="128"/>
                  </a:cubicBezTo>
                  <a:cubicBezTo>
                    <a:pt x="165" y="128"/>
                    <a:pt x="165" y="128"/>
                    <a:pt x="165" y="128"/>
                  </a:cubicBezTo>
                  <a:cubicBezTo>
                    <a:pt x="174" y="128"/>
                    <a:pt x="182" y="120"/>
                    <a:pt x="182" y="111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9"/>
                    <a:pt x="175" y="2"/>
                    <a:pt x="167" y="1"/>
                  </a:cubicBezTo>
                  <a:close/>
                  <a:moveTo>
                    <a:pt x="15" y="106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16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70" y="55"/>
                    <a:pt x="70" y="55"/>
                    <a:pt x="70" y="55"/>
                  </a:cubicBezTo>
                  <a:lnTo>
                    <a:pt x="15" y="106"/>
                  </a:lnTo>
                  <a:close/>
                  <a:moveTo>
                    <a:pt x="24" y="113"/>
                  </a:moveTo>
                  <a:cubicBezTo>
                    <a:pt x="91" y="50"/>
                    <a:pt x="91" y="50"/>
                    <a:pt x="91" y="50"/>
                  </a:cubicBezTo>
                  <a:cubicBezTo>
                    <a:pt x="158" y="113"/>
                    <a:pt x="158" y="113"/>
                    <a:pt x="158" y="113"/>
                  </a:cubicBezTo>
                  <a:lnTo>
                    <a:pt x="24" y="113"/>
                  </a:lnTo>
                  <a:close/>
                  <a:moveTo>
                    <a:pt x="167" y="106"/>
                  </a:moveTo>
                  <a:cubicBezTo>
                    <a:pt x="112" y="55"/>
                    <a:pt x="112" y="55"/>
                    <a:pt x="112" y="5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6" y="15"/>
                    <a:pt x="167" y="16"/>
                    <a:pt x="167" y="17"/>
                  </a:cubicBezTo>
                  <a:lnTo>
                    <a:pt x="167" y="1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63" name="Freeform 125"/>
            <p:cNvSpPr/>
            <p:nvPr/>
          </p:nvSpPr>
          <p:spPr>
            <a:xfrm>
              <a:off x="400050" y="306388"/>
              <a:ext cx="80963" cy="365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8" h="26">
                  <a:moveTo>
                    <a:pt x="29" y="14"/>
                  </a:moveTo>
                  <a:cubicBezTo>
                    <a:pt x="42" y="26"/>
                    <a:pt x="42" y="26"/>
                    <a:pt x="42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0"/>
                    <a:pt x="28" y="0"/>
                    <a:pt x="25" y="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7" y="26"/>
                    <a:pt x="17" y="26"/>
                    <a:pt x="17" y="26"/>
                  </a:cubicBezTo>
                  <a:lnTo>
                    <a:pt x="29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4" name="组合 245"/>
          <p:cNvGrpSpPr/>
          <p:nvPr/>
        </p:nvGrpSpPr>
        <p:grpSpPr>
          <a:xfrm>
            <a:off x="4940300" y="4568825"/>
            <a:ext cx="852488" cy="850900"/>
            <a:chOff x="0" y="0"/>
            <a:chExt cx="884238" cy="884238"/>
          </a:xfrm>
        </p:grpSpPr>
        <p:sp>
          <p:nvSpPr>
            <p:cNvPr id="26753" name="Oval 126"/>
            <p:cNvSpPr/>
            <p:nvPr/>
          </p:nvSpPr>
          <p:spPr>
            <a:xfrm>
              <a:off x="0" y="0"/>
              <a:ext cx="884238" cy="884238"/>
            </a:xfrm>
            <a:prstGeom prst="ellipse">
              <a:avLst/>
            </a:prstGeom>
            <a:solidFill>
              <a:srgbClr val="E87E3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4" name="Freeform 127"/>
            <p:cNvSpPr>
              <a:spLocks noEditPoints="1"/>
            </p:cNvSpPr>
            <p:nvPr/>
          </p:nvSpPr>
          <p:spPr>
            <a:xfrm>
              <a:off x="882650" y="444500"/>
              <a:ext cx="1588" cy="3016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" h="21"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0"/>
                  </a:moveTo>
                  <a:cubicBezTo>
                    <a:pt x="0" y="10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9"/>
                  </a:move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1" y="7"/>
                  </a:moveTo>
                  <a:cubicBezTo>
                    <a:pt x="1" y="7"/>
                    <a:pt x="1" y="8"/>
                    <a:pt x="0" y="8"/>
                  </a:cubicBezTo>
                  <a:cubicBezTo>
                    <a:pt x="1" y="8"/>
                    <a:pt x="1" y="7"/>
                    <a:pt x="1" y="7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0"/>
                  </a:moveTo>
                  <a:cubicBezTo>
                    <a:pt x="1" y="1"/>
                    <a:pt x="1" y="3"/>
                    <a:pt x="1" y="4"/>
                  </a:cubicBezTo>
                  <a:cubicBezTo>
                    <a:pt x="1" y="3"/>
                    <a:pt x="1" y="1"/>
                    <a:pt x="1" y="0"/>
                  </a:cubicBezTo>
                </a:path>
              </a:pathLst>
            </a:custGeom>
            <a:solidFill>
              <a:srgbClr val="FAE5D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55" name="Freeform 128"/>
            <p:cNvSpPr/>
            <p:nvPr/>
          </p:nvSpPr>
          <p:spPr>
            <a:xfrm>
              <a:off x="196850" y="200025"/>
              <a:ext cx="687388" cy="684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2" h="489">
                  <a:moveTo>
                    <a:pt x="69" y="0"/>
                  </a:moveTo>
                  <a:cubicBezTo>
                    <a:pt x="58" y="0"/>
                    <a:pt x="46" y="1"/>
                    <a:pt x="36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8"/>
                    <a:pt x="6" y="299"/>
                  </a:cubicBezTo>
                  <a:cubicBezTo>
                    <a:pt x="6" y="331"/>
                    <a:pt x="54" y="367"/>
                    <a:pt x="76" y="388"/>
                  </a:cubicBezTo>
                  <a:cubicBezTo>
                    <a:pt x="93" y="406"/>
                    <a:pt x="132" y="446"/>
                    <a:pt x="176" y="489"/>
                  </a:cubicBezTo>
                  <a:cubicBezTo>
                    <a:pt x="343" y="489"/>
                    <a:pt x="479" y="360"/>
                    <a:pt x="491" y="196"/>
                  </a:cubicBezTo>
                  <a:cubicBezTo>
                    <a:pt x="491" y="196"/>
                    <a:pt x="491" y="196"/>
                    <a:pt x="491" y="196"/>
                  </a:cubicBezTo>
                  <a:cubicBezTo>
                    <a:pt x="491" y="196"/>
                    <a:pt x="491" y="195"/>
                    <a:pt x="491" y="195"/>
                  </a:cubicBezTo>
                  <a:cubicBezTo>
                    <a:pt x="491" y="195"/>
                    <a:pt x="491" y="195"/>
                    <a:pt x="491" y="195"/>
                  </a:cubicBezTo>
                  <a:cubicBezTo>
                    <a:pt x="491" y="195"/>
                    <a:pt x="491" y="194"/>
                    <a:pt x="491" y="194"/>
                  </a:cubicBezTo>
                  <a:cubicBezTo>
                    <a:pt x="491" y="194"/>
                    <a:pt x="491" y="194"/>
                    <a:pt x="491" y="194"/>
                  </a:cubicBezTo>
                  <a:cubicBezTo>
                    <a:pt x="491" y="193"/>
                    <a:pt x="491" y="193"/>
                    <a:pt x="491" y="193"/>
                  </a:cubicBezTo>
                  <a:cubicBezTo>
                    <a:pt x="491" y="193"/>
                    <a:pt x="491" y="193"/>
                    <a:pt x="491" y="193"/>
                  </a:cubicBezTo>
                  <a:cubicBezTo>
                    <a:pt x="491" y="193"/>
                    <a:pt x="491" y="193"/>
                    <a:pt x="491" y="193"/>
                  </a:cubicBezTo>
                  <a:cubicBezTo>
                    <a:pt x="491" y="193"/>
                    <a:pt x="491" y="193"/>
                    <a:pt x="491" y="193"/>
                  </a:cubicBezTo>
                  <a:cubicBezTo>
                    <a:pt x="491" y="192"/>
                    <a:pt x="491" y="192"/>
                    <a:pt x="491" y="192"/>
                  </a:cubicBezTo>
                  <a:cubicBezTo>
                    <a:pt x="491" y="192"/>
                    <a:pt x="491" y="192"/>
                    <a:pt x="491" y="192"/>
                  </a:cubicBezTo>
                  <a:cubicBezTo>
                    <a:pt x="491" y="192"/>
                    <a:pt x="491" y="192"/>
                    <a:pt x="491" y="192"/>
                  </a:cubicBezTo>
                  <a:cubicBezTo>
                    <a:pt x="491" y="192"/>
                    <a:pt x="491" y="192"/>
                    <a:pt x="491" y="191"/>
                  </a:cubicBezTo>
                  <a:cubicBezTo>
                    <a:pt x="491" y="191"/>
                    <a:pt x="491" y="191"/>
                    <a:pt x="491" y="191"/>
                  </a:cubicBezTo>
                  <a:cubicBezTo>
                    <a:pt x="491" y="191"/>
                    <a:pt x="491" y="191"/>
                    <a:pt x="491" y="191"/>
                  </a:cubicBezTo>
                  <a:cubicBezTo>
                    <a:pt x="491" y="191"/>
                    <a:pt x="491" y="191"/>
                    <a:pt x="491" y="191"/>
                  </a:cubicBezTo>
                  <a:cubicBezTo>
                    <a:pt x="491" y="191"/>
                    <a:pt x="491" y="191"/>
                    <a:pt x="491" y="191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8"/>
                    <a:pt x="491" y="187"/>
                    <a:pt x="491" y="186"/>
                  </a:cubicBezTo>
                  <a:cubicBezTo>
                    <a:pt x="491" y="186"/>
                    <a:pt x="491" y="186"/>
                    <a:pt x="491" y="186"/>
                  </a:cubicBezTo>
                  <a:cubicBezTo>
                    <a:pt x="491" y="186"/>
                    <a:pt x="491" y="186"/>
                    <a:pt x="491" y="186"/>
                  </a:cubicBezTo>
                  <a:cubicBezTo>
                    <a:pt x="491" y="186"/>
                    <a:pt x="491" y="185"/>
                    <a:pt x="491" y="185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5"/>
                    <a:pt x="491" y="185"/>
                    <a:pt x="491" y="185"/>
                  </a:cubicBezTo>
                  <a:cubicBezTo>
                    <a:pt x="491" y="185"/>
                    <a:pt x="491" y="184"/>
                    <a:pt x="491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1" y="183"/>
                    <a:pt x="491" y="183"/>
                    <a:pt x="491" y="183"/>
                  </a:cubicBezTo>
                  <a:cubicBezTo>
                    <a:pt x="492" y="183"/>
                    <a:pt x="492" y="182"/>
                    <a:pt x="492" y="182"/>
                  </a:cubicBezTo>
                  <a:cubicBezTo>
                    <a:pt x="492" y="182"/>
                    <a:pt x="492" y="182"/>
                    <a:pt x="492" y="182"/>
                  </a:cubicBezTo>
                  <a:cubicBezTo>
                    <a:pt x="492" y="182"/>
                    <a:pt x="492" y="182"/>
                    <a:pt x="492" y="182"/>
                  </a:cubicBezTo>
                  <a:cubicBezTo>
                    <a:pt x="492" y="182"/>
                    <a:pt x="492" y="182"/>
                    <a:pt x="492" y="182"/>
                  </a:cubicBezTo>
                  <a:cubicBezTo>
                    <a:pt x="492" y="181"/>
                    <a:pt x="492" y="181"/>
                    <a:pt x="492" y="181"/>
                  </a:cubicBezTo>
                  <a:cubicBezTo>
                    <a:pt x="492" y="181"/>
                    <a:pt x="492" y="181"/>
                    <a:pt x="492" y="181"/>
                  </a:cubicBezTo>
                  <a:cubicBezTo>
                    <a:pt x="492" y="181"/>
                    <a:pt x="492" y="181"/>
                    <a:pt x="492" y="181"/>
                  </a:cubicBezTo>
                  <a:cubicBezTo>
                    <a:pt x="492" y="181"/>
                    <a:pt x="492" y="181"/>
                    <a:pt x="492" y="181"/>
                  </a:cubicBezTo>
                  <a:cubicBezTo>
                    <a:pt x="492" y="180"/>
                    <a:pt x="492" y="180"/>
                    <a:pt x="492" y="180"/>
                  </a:cubicBezTo>
                  <a:cubicBezTo>
                    <a:pt x="492" y="180"/>
                    <a:pt x="492" y="180"/>
                    <a:pt x="492" y="180"/>
                  </a:cubicBezTo>
                  <a:cubicBezTo>
                    <a:pt x="492" y="180"/>
                    <a:pt x="492" y="180"/>
                    <a:pt x="492" y="180"/>
                  </a:cubicBezTo>
                  <a:cubicBezTo>
                    <a:pt x="492" y="180"/>
                    <a:pt x="492" y="180"/>
                    <a:pt x="492" y="180"/>
                  </a:cubicBezTo>
                  <a:cubicBezTo>
                    <a:pt x="492" y="179"/>
                    <a:pt x="492" y="179"/>
                    <a:pt x="492" y="179"/>
                  </a:cubicBezTo>
                  <a:cubicBezTo>
                    <a:pt x="492" y="179"/>
                    <a:pt x="492" y="179"/>
                    <a:pt x="492" y="179"/>
                  </a:cubicBezTo>
                  <a:cubicBezTo>
                    <a:pt x="492" y="178"/>
                    <a:pt x="492" y="176"/>
                    <a:pt x="492" y="175"/>
                  </a:cubicBezTo>
                  <a:cubicBezTo>
                    <a:pt x="492" y="174"/>
                    <a:pt x="492" y="173"/>
                    <a:pt x="492" y="173"/>
                  </a:cubicBezTo>
                  <a:cubicBezTo>
                    <a:pt x="492" y="173"/>
                    <a:pt x="492" y="173"/>
                    <a:pt x="492" y="173"/>
                  </a:cubicBezTo>
                  <a:cubicBezTo>
                    <a:pt x="492" y="172"/>
                    <a:pt x="492" y="170"/>
                    <a:pt x="492" y="169"/>
                  </a:cubicBezTo>
                  <a:cubicBezTo>
                    <a:pt x="420" y="98"/>
                    <a:pt x="356" y="34"/>
                    <a:pt x="336" y="15"/>
                  </a:cubicBezTo>
                  <a:cubicBezTo>
                    <a:pt x="324" y="3"/>
                    <a:pt x="305" y="0"/>
                    <a:pt x="286" y="0"/>
                  </a:cubicBezTo>
                  <a:cubicBezTo>
                    <a:pt x="274" y="0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BA65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56" name="Freeform 129"/>
            <p:cNvSpPr>
              <a:spLocks noEditPoints="1"/>
            </p:cNvSpPr>
            <p:nvPr/>
          </p:nvSpPr>
          <p:spPr>
            <a:xfrm>
              <a:off x="204788" y="203200"/>
              <a:ext cx="477838" cy="477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2">
                  <a:moveTo>
                    <a:pt x="342" y="44"/>
                  </a:moveTo>
                  <a:cubicBezTo>
                    <a:pt x="342" y="20"/>
                    <a:pt x="322" y="0"/>
                    <a:pt x="29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2"/>
                    <a:pt x="20" y="342"/>
                    <a:pt x="44" y="342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2" y="342"/>
                    <a:pt x="342" y="322"/>
                    <a:pt x="342" y="298"/>
                  </a:cubicBezTo>
                  <a:lnTo>
                    <a:pt x="342" y="44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4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57" name="Freeform 130"/>
            <p:cNvSpPr/>
            <p:nvPr/>
          </p:nvSpPr>
          <p:spPr>
            <a:xfrm>
              <a:off x="314325" y="287338"/>
              <a:ext cx="258763" cy="314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5" h="225">
                  <a:moveTo>
                    <a:pt x="184" y="58"/>
                  </a:moveTo>
                  <a:cubicBezTo>
                    <a:pt x="184" y="26"/>
                    <a:pt x="184" y="26"/>
                    <a:pt x="184" y="26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43" y="171"/>
                    <a:pt x="43" y="171"/>
                    <a:pt x="43" y="171"/>
                  </a:cubicBezTo>
                  <a:cubicBezTo>
                    <a:pt x="38" y="170"/>
                    <a:pt x="34" y="171"/>
                    <a:pt x="29" y="172"/>
                  </a:cubicBezTo>
                  <a:cubicBezTo>
                    <a:pt x="11" y="177"/>
                    <a:pt x="0" y="192"/>
                    <a:pt x="4" y="205"/>
                  </a:cubicBezTo>
                  <a:cubicBezTo>
                    <a:pt x="8" y="218"/>
                    <a:pt x="27" y="225"/>
                    <a:pt x="45" y="221"/>
                  </a:cubicBezTo>
                  <a:cubicBezTo>
                    <a:pt x="61" y="217"/>
                    <a:pt x="71" y="206"/>
                    <a:pt x="71" y="194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55" y="67"/>
                    <a:pt x="155" y="67"/>
                    <a:pt x="155" y="67"/>
                  </a:cubicBezTo>
                  <a:cubicBezTo>
                    <a:pt x="155" y="145"/>
                    <a:pt x="155" y="145"/>
                    <a:pt x="155" y="145"/>
                  </a:cubicBezTo>
                  <a:cubicBezTo>
                    <a:pt x="151" y="145"/>
                    <a:pt x="146" y="145"/>
                    <a:pt x="141" y="146"/>
                  </a:cubicBezTo>
                  <a:cubicBezTo>
                    <a:pt x="123" y="151"/>
                    <a:pt x="112" y="166"/>
                    <a:pt x="116" y="179"/>
                  </a:cubicBezTo>
                  <a:cubicBezTo>
                    <a:pt x="121" y="193"/>
                    <a:pt x="139" y="200"/>
                    <a:pt x="158" y="195"/>
                  </a:cubicBezTo>
                  <a:cubicBezTo>
                    <a:pt x="175" y="190"/>
                    <a:pt x="185" y="178"/>
                    <a:pt x="184" y="165"/>
                  </a:cubicBezTo>
                  <a:lnTo>
                    <a:pt x="184" y="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5" name="组合 253"/>
          <p:cNvGrpSpPr/>
          <p:nvPr/>
        </p:nvGrpSpPr>
        <p:grpSpPr>
          <a:xfrm>
            <a:off x="6338888" y="4572000"/>
            <a:ext cx="852487" cy="850900"/>
            <a:chOff x="0" y="0"/>
            <a:chExt cx="884238" cy="882650"/>
          </a:xfrm>
        </p:grpSpPr>
        <p:sp>
          <p:nvSpPr>
            <p:cNvPr id="26747" name="Oval 152"/>
            <p:cNvSpPr/>
            <p:nvPr/>
          </p:nvSpPr>
          <p:spPr>
            <a:xfrm>
              <a:off x="0" y="0"/>
              <a:ext cx="884238" cy="882650"/>
            </a:xfrm>
            <a:prstGeom prst="ellipse">
              <a:avLst/>
            </a:prstGeom>
            <a:solidFill>
              <a:srgbClr val="734002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48" name="Freeform 153"/>
            <p:cNvSpPr>
              <a:spLocks noEditPoints="1"/>
            </p:cNvSpPr>
            <p:nvPr/>
          </p:nvSpPr>
          <p:spPr>
            <a:xfrm>
              <a:off x="882650" y="441325"/>
              <a:ext cx="1588" cy="222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" h="16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6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5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E3D9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9" name="Freeform 154"/>
            <p:cNvSpPr/>
            <p:nvPr/>
          </p:nvSpPr>
          <p:spPr>
            <a:xfrm>
              <a:off x="195262" y="193675"/>
              <a:ext cx="688975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93">
                  <a:moveTo>
                    <a:pt x="69" y="0"/>
                  </a:moveTo>
                  <a:cubicBezTo>
                    <a:pt x="58" y="0"/>
                    <a:pt x="46" y="1"/>
                    <a:pt x="36" y="5"/>
                  </a:cubicBezTo>
                  <a:cubicBezTo>
                    <a:pt x="0" y="17"/>
                    <a:pt x="6" y="57"/>
                    <a:pt x="6" y="87"/>
                  </a:cubicBezTo>
                  <a:cubicBezTo>
                    <a:pt x="6" y="158"/>
                    <a:pt x="6" y="229"/>
                    <a:pt x="6" y="300"/>
                  </a:cubicBezTo>
                  <a:cubicBezTo>
                    <a:pt x="6" y="333"/>
                    <a:pt x="57" y="371"/>
                    <a:pt x="80" y="393"/>
                  </a:cubicBezTo>
                  <a:cubicBezTo>
                    <a:pt x="97" y="411"/>
                    <a:pt x="136" y="450"/>
                    <a:pt x="179" y="493"/>
                  </a:cubicBezTo>
                  <a:cubicBezTo>
                    <a:pt x="347" y="492"/>
                    <a:pt x="484" y="360"/>
                    <a:pt x="492" y="193"/>
                  </a:cubicBezTo>
                  <a:cubicBezTo>
                    <a:pt x="492" y="193"/>
                    <a:pt x="492" y="193"/>
                    <a:pt x="492" y="193"/>
                  </a:cubicBezTo>
                  <a:cubicBezTo>
                    <a:pt x="492" y="193"/>
                    <a:pt x="492" y="193"/>
                    <a:pt x="492" y="193"/>
                  </a:cubicBezTo>
                  <a:cubicBezTo>
                    <a:pt x="492" y="193"/>
                    <a:pt x="492" y="193"/>
                    <a:pt x="492" y="193"/>
                  </a:cubicBezTo>
                  <a:cubicBezTo>
                    <a:pt x="492" y="192"/>
                    <a:pt x="492" y="192"/>
                    <a:pt x="492" y="192"/>
                  </a:cubicBezTo>
                  <a:cubicBezTo>
                    <a:pt x="492" y="192"/>
                    <a:pt x="492" y="192"/>
                    <a:pt x="492" y="192"/>
                  </a:cubicBezTo>
                  <a:cubicBezTo>
                    <a:pt x="492" y="192"/>
                    <a:pt x="492" y="191"/>
                    <a:pt x="492" y="191"/>
                  </a:cubicBezTo>
                  <a:cubicBezTo>
                    <a:pt x="492" y="191"/>
                    <a:pt x="492" y="191"/>
                    <a:pt x="492" y="191"/>
                  </a:cubicBezTo>
                  <a:cubicBezTo>
                    <a:pt x="492" y="191"/>
                    <a:pt x="492" y="191"/>
                    <a:pt x="492" y="191"/>
                  </a:cubicBezTo>
                  <a:cubicBezTo>
                    <a:pt x="492" y="191"/>
                    <a:pt x="492" y="191"/>
                    <a:pt x="492" y="191"/>
                  </a:cubicBezTo>
                  <a:cubicBezTo>
                    <a:pt x="492" y="191"/>
                    <a:pt x="492" y="190"/>
                    <a:pt x="492" y="190"/>
                  </a:cubicBezTo>
                  <a:cubicBezTo>
                    <a:pt x="492" y="190"/>
                    <a:pt x="492" y="190"/>
                    <a:pt x="492" y="190"/>
                  </a:cubicBezTo>
                  <a:cubicBezTo>
                    <a:pt x="492" y="190"/>
                    <a:pt x="493" y="190"/>
                    <a:pt x="493" y="190"/>
                  </a:cubicBezTo>
                  <a:cubicBezTo>
                    <a:pt x="493" y="190"/>
                    <a:pt x="493" y="190"/>
                    <a:pt x="493" y="190"/>
                  </a:cubicBezTo>
                  <a:cubicBezTo>
                    <a:pt x="493" y="190"/>
                    <a:pt x="493" y="189"/>
                    <a:pt x="493" y="189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6"/>
                    <a:pt x="493" y="186"/>
                    <a:pt x="493" y="186"/>
                  </a:cubicBezTo>
                  <a:cubicBezTo>
                    <a:pt x="493" y="186"/>
                    <a:pt x="493" y="186"/>
                    <a:pt x="493" y="186"/>
                  </a:cubicBezTo>
                  <a:cubicBezTo>
                    <a:pt x="493" y="186"/>
                    <a:pt x="493" y="186"/>
                    <a:pt x="493" y="186"/>
                  </a:cubicBezTo>
                  <a:cubicBezTo>
                    <a:pt x="493" y="186"/>
                    <a:pt x="493" y="186"/>
                    <a:pt x="493" y="186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4"/>
                    <a:pt x="493" y="184"/>
                    <a:pt x="493" y="184"/>
                  </a:cubicBezTo>
                  <a:cubicBezTo>
                    <a:pt x="493" y="184"/>
                    <a:pt x="493" y="184"/>
                    <a:pt x="493" y="184"/>
                  </a:cubicBezTo>
                  <a:cubicBezTo>
                    <a:pt x="493" y="184"/>
                    <a:pt x="493" y="184"/>
                    <a:pt x="493" y="184"/>
                  </a:cubicBezTo>
                  <a:cubicBezTo>
                    <a:pt x="493" y="184"/>
                    <a:pt x="493" y="184"/>
                    <a:pt x="493" y="183"/>
                  </a:cubicBezTo>
                  <a:cubicBezTo>
                    <a:pt x="493" y="183"/>
                    <a:pt x="493" y="183"/>
                    <a:pt x="493" y="183"/>
                  </a:cubicBezTo>
                  <a:cubicBezTo>
                    <a:pt x="493" y="183"/>
                    <a:pt x="493" y="183"/>
                    <a:pt x="493" y="183"/>
                  </a:cubicBezTo>
                  <a:cubicBezTo>
                    <a:pt x="493" y="183"/>
                    <a:pt x="493" y="183"/>
                    <a:pt x="493" y="183"/>
                  </a:cubicBezTo>
                  <a:cubicBezTo>
                    <a:pt x="493" y="183"/>
                    <a:pt x="493" y="183"/>
                    <a:pt x="493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2"/>
                    <a:pt x="493" y="182"/>
                    <a:pt x="493" y="181"/>
                  </a:cubicBezTo>
                  <a:cubicBezTo>
                    <a:pt x="493" y="181"/>
                    <a:pt x="493" y="181"/>
                    <a:pt x="493" y="181"/>
                  </a:cubicBezTo>
                  <a:cubicBezTo>
                    <a:pt x="493" y="181"/>
                    <a:pt x="493" y="181"/>
                    <a:pt x="493" y="181"/>
                  </a:cubicBezTo>
                  <a:cubicBezTo>
                    <a:pt x="493" y="181"/>
                    <a:pt x="493" y="181"/>
                    <a:pt x="493" y="181"/>
                  </a:cubicBezTo>
                  <a:cubicBezTo>
                    <a:pt x="493" y="181"/>
                    <a:pt x="493" y="181"/>
                    <a:pt x="493" y="180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3" y="180"/>
                    <a:pt x="493" y="179"/>
                    <a:pt x="493" y="179"/>
                  </a:cubicBezTo>
                  <a:cubicBezTo>
                    <a:pt x="493" y="179"/>
                    <a:pt x="493" y="179"/>
                    <a:pt x="493" y="179"/>
                  </a:cubicBezTo>
                  <a:cubicBezTo>
                    <a:pt x="493" y="179"/>
                    <a:pt x="493" y="179"/>
                    <a:pt x="493" y="179"/>
                  </a:cubicBezTo>
                  <a:cubicBezTo>
                    <a:pt x="493" y="179"/>
                    <a:pt x="493" y="179"/>
                    <a:pt x="493" y="179"/>
                  </a:cubicBezTo>
                  <a:cubicBezTo>
                    <a:pt x="493" y="178"/>
                    <a:pt x="493" y="178"/>
                    <a:pt x="493" y="178"/>
                  </a:cubicBezTo>
                  <a:cubicBezTo>
                    <a:pt x="493" y="178"/>
                    <a:pt x="493" y="178"/>
                    <a:pt x="493" y="178"/>
                  </a:cubicBezTo>
                  <a:cubicBezTo>
                    <a:pt x="493" y="178"/>
                    <a:pt x="493" y="178"/>
                    <a:pt x="493" y="178"/>
                  </a:cubicBezTo>
                  <a:cubicBezTo>
                    <a:pt x="493" y="178"/>
                    <a:pt x="493" y="178"/>
                    <a:pt x="493" y="178"/>
                  </a:cubicBezTo>
                  <a:cubicBezTo>
                    <a:pt x="493" y="177"/>
                    <a:pt x="493" y="177"/>
                    <a:pt x="493" y="177"/>
                  </a:cubicBezTo>
                  <a:cubicBezTo>
                    <a:pt x="493" y="177"/>
                    <a:pt x="493" y="177"/>
                    <a:pt x="493" y="177"/>
                  </a:cubicBezTo>
                  <a:cubicBezTo>
                    <a:pt x="493" y="177"/>
                    <a:pt x="493" y="177"/>
                    <a:pt x="493" y="177"/>
                  </a:cubicBezTo>
                  <a:cubicBezTo>
                    <a:pt x="493" y="175"/>
                    <a:pt x="493" y="173"/>
                    <a:pt x="493" y="171"/>
                  </a:cubicBezTo>
                  <a:cubicBezTo>
                    <a:pt x="420" y="98"/>
                    <a:pt x="356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5C330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50" name="Freeform 155"/>
            <p:cNvSpPr>
              <a:spLocks noEditPoints="1"/>
            </p:cNvSpPr>
            <p:nvPr/>
          </p:nvSpPr>
          <p:spPr>
            <a:xfrm>
              <a:off x="203200" y="19685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3">
                  <a:moveTo>
                    <a:pt x="342" y="45"/>
                  </a:moveTo>
                  <a:cubicBezTo>
                    <a:pt x="342" y="20"/>
                    <a:pt x="322" y="0"/>
                    <a:pt x="29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4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2" y="343"/>
                    <a:pt x="342" y="323"/>
                    <a:pt x="342" y="298"/>
                  </a:cubicBezTo>
                  <a:lnTo>
                    <a:pt x="342" y="45"/>
                  </a:lnTo>
                  <a:close/>
                  <a:moveTo>
                    <a:pt x="313" y="298"/>
                  </a:moveTo>
                  <a:cubicBezTo>
                    <a:pt x="313" y="307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7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7"/>
                    <a:pt x="36" y="30"/>
                    <a:pt x="44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6" y="30"/>
                    <a:pt x="313" y="37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51" name="Freeform 156"/>
            <p:cNvSpPr/>
            <p:nvPr/>
          </p:nvSpPr>
          <p:spPr>
            <a:xfrm>
              <a:off x="446087" y="309563"/>
              <a:ext cx="133350" cy="215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6" h="154">
                  <a:moveTo>
                    <a:pt x="87" y="97"/>
                  </a:moveTo>
                  <a:cubicBezTo>
                    <a:pt x="83" y="93"/>
                    <a:pt x="77" y="92"/>
                    <a:pt x="72" y="91"/>
                  </a:cubicBezTo>
                  <a:cubicBezTo>
                    <a:pt x="71" y="91"/>
                    <a:pt x="69" y="91"/>
                    <a:pt x="68" y="91"/>
                  </a:cubicBezTo>
                  <a:cubicBezTo>
                    <a:pt x="67" y="91"/>
                    <a:pt x="66" y="91"/>
                    <a:pt x="64" y="91"/>
                  </a:cubicBezTo>
                  <a:cubicBezTo>
                    <a:pt x="63" y="91"/>
                    <a:pt x="62" y="91"/>
                    <a:pt x="60" y="91"/>
                  </a:cubicBezTo>
                  <a:cubicBezTo>
                    <a:pt x="57" y="91"/>
                    <a:pt x="53" y="91"/>
                    <a:pt x="50" y="90"/>
                  </a:cubicBezTo>
                  <a:cubicBezTo>
                    <a:pt x="47" y="89"/>
                    <a:pt x="46" y="88"/>
                    <a:pt x="45" y="85"/>
                  </a:cubicBezTo>
                  <a:cubicBezTo>
                    <a:pt x="44" y="82"/>
                    <a:pt x="44" y="79"/>
                    <a:pt x="44" y="77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52" y="68"/>
                    <a:pt x="55" y="60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2"/>
                    <a:pt x="52" y="15"/>
                    <a:pt x="46" y="9"/>
                  </a:cubicBezTo>
                  <a:cubicBezTo>
                    <a:pt x="40" y="3"/>
                    <a:pt x="33" y="0"/>
                    <a:pt x="24" y="0"/>
                  </a:cubicBezTo>
                  <a:cubicBezTo>
                    <a:pt x="16" y="0"/>
                    <a:pt x="8" y="3"/>
                    <a:pt x="2" y="9"/>
                  </a:cubicBezTo>
                  <a:cubicBezTo>
                    <a:pt x="2" y="10"/>
                    <a:pt x="1" y="11"/>
                    <a:pt x="0" y="12"/>
                  </a:cubicBezTo>
                  <a:cubicBezTo>
                    <a:pt x="2" y="13"/>
                    <a:pt x="4" y="15"/>
                    <a:pt x="6" y="17"/>
                  </a:cubicBezTo>
                  <a:cubicBezTo>
                    <a:pt x="13" y="24"/>
                    <a:pt x="17" y="34"/>
                    <a:pt x="18" y="45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8" y="45"/>
                    <a:pt x="17" y="45"/>
                    <a:pt x="17" y="46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7" y="78"/>
                    <a:pt x="13" y="88"/>
                    <a:pt x="6" y="96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5" y="98"/>
                    <a:pt x="5" y="99"/>
                    <a:pt x="6" y="100"/>
                  </a:cubicBezTo>
                  <a:cubicBezTo>
                    <a:pt x="6" y="101"/>
                    <a:pt x="7" y="102"/>
                    <a:pt x="7" y="102"/>
                  </a:cubicBezTo>
                  <a:cubicBezTo>
                    <a:pt x="9" y="102"/>
                    <a:pt x="13" y="102"/>
                    <a:pt x="16" y="102"/>
                  </a:cubicBezTo>
                  <a:cubicBezTo>
                    <a:pt x="17" y="102"/>
                    <a:pt x="19" y="102"/>
                    <a:pt x="20" y="102"/>
                  </a:cubicBezTo>
                  <a:cubicBezTo>
                    <a:pt x="21" y="102"/>
                    <a:pt x="23" y="102"/>
                    <a:pt x="24" y="102"/>
                  </a:cubicBezTo>
                  <a:cubicBezTo>
                    <a:pt x="26" y="102"/>
                    <a:pt x="27" y="102"/>
                    <a:pt x="28" y="103"/>
                  </a:cubicBezTo>
                  <a:cubicBezTo>
                    <a:pt x="34" y="103"/>
                    <a:pt x="44" y="104"/>
                    <a:pt x="50" y="112"/>
                  </a:cubicBezTo>
                  <a:cubicBezTo>
                    <a:pt x="54" y="117"/>
                    <a:pt x="58" y="126"/>
                    <a:pt x="60" y="135"/>
                  </a:cubicBezTo>
                  <a:cubicBezTo>
                    <a:pt x="61" y="142"/>
                    <a:pt x="61" y="148"/>
                    <a:pt x="60" y="154"/>
                  </a:cubicBezTo>
                  <a:cubicBezTo>
                    <a:pt x="68" y="152"/>
                    <a:pt x="74" y="150"/>
                    <a:pt x="80" y="147"/>
                  </a:cubicBezTo>
                  <a:cubicBezTo>
                    <a:pt x="90" y="142"/>
                    <a:pt x="94" y="137"/>
                    <a:pt x="95" y="136"/>
                  </a:cubicBezTo>
                  <a:cubicBezTo>
                    <a:pt x="96" y="131"/>
                    <a:pt x="96" y="123"/>
                    <a:pt x="95" y="116"/>
                  </a:cubicBezTo>
                  <a:cubicBezTo>
                    <a:pt x="93" y="108"/>
                    <a:pt x="91" y="102"/>
                    <a:pt x="87" y="9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52" name="Freeform 157"/>
            <p:cNvSpPr/>
            <p:nvPr/>
          </p:nvSpPr>
          <p:spPr>
            <a:xfrm>
              <a:off x="306387" y="327025"/>
              <a:ext cx="214313" cy="2365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4" h="169">
                  <a:moveTo>
                    <a:pt x="144" y="104"/>
                  </a:moveTo>
                  <a:cubicBezTo>
                    <a:pt x="140" y="99"/>
                    <a:pt x="134" y="98"/>
                    <a:pt x="128" y="98"/>
                  </a:cubicBezTo>
                  <a:cubicBezTo>
                    <a:pt x="127" y="98"/>
                    <a:pt x="125" y="98"/>
                    <a:pt x="124" y="98"/>
                  </a:cubicBezTo>
                  <a:cubicBezTo>
                    <a:pt x="123" y="98"/>
                    <a:pt x="121" y="98"/>
                    <a:pt x="120" y="98"/>
                  </a:cubicBezTo>
                  <a:cubicBezTo>
                    <a:pt x="119" y="98"/>
                    <a:pt x="117" y="98"/>
                    <a:pt x="116" y="98"/>
                  </a:cubicBezTo>
                  <a:cubicBezTo>
                    <a:pt x="112" y="98"/>
                    <a:pt x="108" y="98"/>
                    <a:pt x="105" y="96"/>
                  </a:cubicBezTo>
                  <a:cubicBezTo>
                    <a:pt x="102" y="96"/>
                    <a:pt x="100" y="94"/>
                    <a:pt x="99" y="91"/>
                  </a:cubicBezTo>
                  <a:cubicBezTo>
                    <a:pt x="98" y="88"/>
                    <a:pt x="98" y="85"/>
                    <a:pt x="98" y="83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1" y="79"/>
                    <a:pt x="101" y="79"/>
                    <a:pt x="101" y="79"/>
                  </a:cubicBezTo>
                  <a:cubicBezTo>
                    <a:pt x="107" y="72"/>
                    <a:pt x="110" y="64"/>
                    <a:pt x="110" y="56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0" y="24"/>
                    <a:pt x="107" y="16"/>
                    <a:pt x="101" y="10"/>
                  </a:cubicBezTo>
                  <a:cubicBezTo>
                    <a:pt x="94" y="4"/>
                    <a:pt x="86" y="0"/>
                    <a:pt x="77" y="0"/>
                  </a:cubicBezTo>
                  <a:cubicBezTo>
                    <a:pt x="68" y="0"/>
                    <a:pt x="60" y="4"/>
                    <a:pt x="54" y="10"/>
                  </a:cubicBezTo>
                  <a:cubicBezTo>
                    <a:pt x="48" y="16"/>
                    <a:pt x="44" y="24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44" y="64"/>
                    <a:pt x="48" y="72"/>
                    <a:pt x="54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5"/>
                    <a:pt x="57" y="88"/>
                    <a:pt x="56" y="91"/>
                  </a:cubicBezTo>
                  <a:cubicBezTo>
                    <a:pt x="55" y="94"/>
                    <a:pt x="53" y="96"/>
                    <a:pt x="50" y="96"/>
                  </a:cubicBezTo>
                  <a:cubicBezTo>
                    <a:pt x="46" y="98"/>
                    <a:pt x="42" y="98"/>
                    <a:pt x="39" y="98"/>
                  </a:cubicBezTo>
                  <a:cubicBezTo>
                    <a:pt x="37" y="98"/>
                    <a:pt x="36" y="98"/>
                    <a:pt x="34" y="98"/>
                  </a:cubicBezTo>
                  <a:cubicBezTo>
                    <a:pt x="33" y="98"/>
                    <a:pt x="32" y="98"/>
                    <a:pt x="30" y="98"/>
                  </a:cubicBezTo>
                  <a:cubicBezTo>
                    <a:pt x="29" y="98"/>
                    <a:pt x="28" y="98"/>
                    <a:pt x="27" y="98"/>
                  </a:cubicBezTo>
                  <a:cubicBezTo>
                    <a:pt x="20" y="98"/>
                    <a:pt x="14" y="99"/>
                    <a:pt x="10" y="104"/>
                  </a:cubicBezTo>
                  <a:cubicBezTo>
                    <a:pt x="6" y="109"/>
                    <a:pt x="3" y="116"/>
                    <a:pt x="2" y="124"/>
                  </a:cubicBezTo>
                  <a:cubicBezTo>
                    <a:pt x="0" y="132"/>
                    <a:pt x="1" y="140"/>
                    <a:pt x="2" y="146"/>
                  </a:cubicBezTo>
                  <a:cubicBezTo>
                    <a:pt x="3" y="147"/>
                    <a:pt x="8" y="152"/>
                    <a:pt x="18" y="157"/>
                  </a:cubicBezTo>
                  <a:cubicBezTo>
                    <a:pt x="24" y="161"/>
                    <a:pt x="32" y="163"/>
                    <a:pt x="41" y="165"/>
                  </a:cubicBezTo>
                  <a:cubicBezTo>
                    <a:pt x="51" y="168"/>
                    <a:pt x="63" y="169"/>
                    <a:pt x="76" y="169"/>
                  </a:cubicBezTo>
                  <a:cubicBezTo>
                    <a:pt x="78" y="169"/>
                    <a:pt x="78" y="169"/>
                    <a:pt x="78" y="169"/>
                  </a:cubicBezTo>
                  <a:cubicBezTo>
                    <a:pt x="91" y="169"/>
                    <a:pt x="103" y="168"/>
                    <a:pt x="114" y="165"/>
                  </a:cubicBezTo>
                  <a:cubicBezTo>
                    <a:pt x="122" y="163"/>
                    <a:pt x="130" y="161"/>
                    <a:pt x="137" y="157"/>
                  </a:cubicBezTo>
                  <a:cubicBezTo>
                    <a:pt x="147" y="152"/>
                    <a:pt x="151" y="147"/>
                    <a:pt x="152" y="146"/>
                  </a:cubicBezTo>
                  <a:cubicBezTo>
                    <a:pt x="154" y="140"/>
                    <a:pt x="154" y="132"/>
                    <a:pt x="152" y="124"/>
                  </a:cubicBezTo>
                  <a:cubicBezTo>
                    <a:pt x="151" y="116"/>
                    <a:pt x="148" y="109"/>
                    <a:pt x="144" y="10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6" name="组合 254"/>
          <p:cNvGrpSpPr/>
          <p:nvPr/>
        </p:nvGrpSpPr>
        <p:grpSpPr>
          <a:xfrm>
            <a:off x="7739063" y="4575175"/>
            <a:ext cx="849312" cy="849313"/>
            <a:chOff x="0" y="0"/>
            <a:chExt cx="882650" cy="882650"/>
          </a:xfrm>
        </p:grpSpPr>
        <p:sp>
          <p:nvSpPr>
            <p:cNvPr id="26731" name="Oval 158"/>
            <p:cNvSpPr/>
            <p:nvPr/>
          </p:nvSpPr>
          <p:spPr>
            <a:xfrm>
              <a:off x="0" y="0"/>
              <a:ext cx="882650" cy="882650"/>
            </a:xfrm>
            <a:prstGeom prst="ellipse">
              <a:avLst/>
            </a:prstGeom>
            <a:solidFill>
              <a:srgbClr val="9AC1C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32" name="Freeform 159"/>
            <p:cNvSpPr>
              <a:spLocks noEditPoints="1"/>
            </p:cNvSpPr>
            <p:nvPr/>
          </p:nvSpPr>
          <p:spPr>
            <a:xfrm>
              <a:off x="882650" y="442913"/>
              <a:ext cx="0" cy="2063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h="15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4"/>
                  </a:move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BF3F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3" name="Freeform 160"/>
            <p:cNvSpPr/>
            <p:nvPr/>
          </p:nvSpPr>
          <p:spPr>
            <a:xfrm>
              <a:off x="192087" y="193675"/>
              <a:ext cx="690563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4" h="493">
                  <a:moveTo>
                    <a:pt x="69" y="0"/>
                  </a:moveTo>
                  <a:cubicBezTo>
                    <a:pt x="58" y="0"/>
                    <a:pt x="46" y="1"/>
                    <a:pt x="37" y="5"/>
                  </a:cubicBezTo>
                  <a:cubicBezTo>
                    <a:pt x="0" y="17"/>
                    <a:pt x="6" y="57"/>
                    <a:pt x="6" y="87"/>
                  </a:cubicBezTo>
                  <a:cubicBezTo>
                    <a:pt x="6" y="158"/>
                    <a:pt x="6" y="229"/>
                    <a:pt x="6" y="300"/>
                  </a:cubicBezTo>
                  <a:cubicBezTo>
                    <a:pt x="6" y="332"/>
                    <a:pt x="55" y="369"/>
                    <a:pt x="77" y="390"/>
                  </a:cubicBezTo>
                  <a:cubicBezTo>
                    <a:pt x="95" y="408"/>
                    <a:pt x="135" y="449"/>
                    <a:pt x="179" y="493"/>
                  </a:cubicBezTo>
                  <a:cubicBezTo>
                    <a:pt x="348" y="493"/>
                    <a:pt x="486" y="360"/>
                    <a:pt x="494" y="193"/>
                  </a:cubicBezTo>
                  <a:cubicBezTo>
                    <a:pt x="494" y="193"/>
                    <a:pt x="494" y="193"/>
                    <a:pt x="494" y="193"/>
                  </a:cubicBezTo>
                  <a:cubicBezTo>
                    <a:pt x="494" y="193"/>
                    <a:pt x="494" y="192"/>
                    <a:pt x="494" y="192"/>
                  </a:cubicBezTo>
                  <a:cubicBezTo>
                    <a:pt x="494" y="192"/>
                    <a:pt x="494" y="192"/>
                    <a:pt x="494" y="192"/>
                  </a:cubicBezTo>
                  <a:cubicBezTo>
                    <a:pt x="494" y="192"/>
                    <a:pt x="494" y="192"/>
                    <a:pt x="494" y="191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1"/>
                    <a:pt x="494" y="191"/>
                    <a:pt x="494" y="191"/>
                  </a:cubicBezTo>
                  <a:cubicBezTo>
                    <a:pt x="494" y="191"/>
                    <a:pt x="494" y="190"/>
                    <a:pt x="494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0"/>
                    <a:pt x="494" y="190"/>
                    <a:pt x="494" y="190"/>
                  </a:cubicBezTo>
                  <a:cubicBezTo>
                    <a:pt x="494" y="190"/>
                    <a:pt x="494" y="189"/>
                    <a:pt x="494" y="189"/>
                  </a:cubicBezTo>
                  <a:cubicBezTo>
                    <a:pt x="494" y="189"/>
                    <a:pt x="494" y="189"/>
                    <a:pt x="494" y="189"/>
                  </a:cubicBezTo>
                  <a:cubicBezTo>
                    <a:pt x="494" y="189"/>
                    <a:pt x="494" y="189"/>
                    <a:pt x="494" y="189"/>
                  </a:cubicBezTo>
                  <a:cubicBezTo>
                    <a:pt x="494" y="189"/>
                    <a:pt x="494" y="189"/>
                    <a:pt x="494" y="189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4" y="188"/>
                    <a:pt x="494" y="188"/>
                    <a:pt x="494" y="188"/>
                  </a:cubicBezTo>
                  <a:cubicBezTo>
                    <a:pt x="494" y="187"/>
                    <a:pt x="494" y="187"/>
                    <a:pt x="494" y="187"/>
                  </a:cubicBezTo>
                  <a:cubicBezTo>
                    <a:pt x="494" y="187"/>
                    <a:pt x="494" y="187"/>
                    <a:pt x="494" y="187"/>
                  </a:cubicBezTo>
                  <a:cubicBezTo>
                    <a:pt x="494" y="187"/>
                    <a:pt x="494" y="187"/>
                    <a:pt x="494" y="187"/>
                  </a:cubicBezTo>
                  <a:cubicBezTo>
                    <a:pt x="494" y="187"/>
                    <a:pt x="494" y="187"/>
                    <a:pt x="494" y="187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6"/>
                    <a:pt x="494" y="186"/>
                    <a:pt x="494" y="186"/>
                  </a:cubicBezTo>
                  <a:cubicBezTo>
                    <a:pt x="494" y="185"/>
                    <a:pt x="494" y="185"/>
                    <a:pt x="494" y="185"/>
                  </a:cubicBezTo>
                  <a:cubicBezTo>
                    <a:pt x="494" y="185"/>
                    <a:pt x="494" y="185"/>
                    <a:pt x="494" y="185"/>
                  </a:cubicBezTo>
                  <a:cubicBezTo>
                    <a:pt x="494" y="185"/>
                    <a:pt x="494" y="185"/>
                    <a:pt x="494" y="185"/>
                  </a:cubicBezTo>
                  <a:cubicBezTo>
                    <a:pt x="494" y="185"/>
                    <a:pt x="494" y="185"/>
                    <a:pt x="494" y="184"/>
                  </a:cubicBezTo>
                  <a:cubicBezTo>
                    <a:pt x="494" y="184"/>
                    <a:pt x="494" y="184"/>
                    <a:pt x="494" y="184"/>
                  </a:cubicBezTo>
                  <a:cubicBezTo>
                    <a:pt x="494" y="184"/>
                    <a:pt x="494" y="184"/>
                    <a:pt x="494" y="184"/>
                  </a:cubicBezTo>
                  <a:cubicBezTo>
                    <a:pt x="494" y="184"/>
                    <a:pt x="494" y="184"/>
                    <a:pt x="494" y="184"/>
                  </a:cubicBezTo>
                  <a:cubicBezTo>
                    <a:pt x="494" y="184"/>
                    <a:pt x="494" y="184"/>
                    <a:pt x="494" y="184"/>
                  </a:cubicBezTo>
                  <a:cubicBezTo>
                    <a:pt x="494" y="183"/>
                    <a:pt x="494" y="183"/>
                    <a:pt x="494" y="183"/>
                  </a:cubicBezTo>
                  <a:cubicBezTo>
                    <a:pt x="494" y="183"/>
                    <a:pt x="494" y="183"/>
                    <a:pt x="494" y="183"/>
                  </a:cubicBezTo>
                  <a:cubicBezTo>
                    <a:pt x="494" y="183"/>
                    <a:pt x="494" y="183"/>
                    <a:pt x="494" y="183"/>
                  </a:cubicBezTo>
                  <a:cubicBezTo>
                    <a:pt x="494" y="183"/>
                    <a:pt x="494" y="182"/>
                    <a:pt x="494" y="182"/>
                  </a:cubicBezTo>
                  <a:cubicBezTo>
                    <a:pt x="494" y="182"/>
                    <a:pt x="494" y="182"/>
                    <a:pt x="494" y="182"/>
                  </a:cubicBezTo>
                  <a:cubicBezTo>
                    <a:pt x="494" y="182"/>
                    <a:pt x="494" y="182"/>
                    <a:pt x="494" y="182"/>
                  </a:cubicBezTo>
                  <a:cubicBezTo>
                    <a:pt x="494" y="182"/>
                    <a:pt x="494" y="182"/>
                    <a:pt x="494" y="182"/>
                  </a:cubicBezTo>
                  <a:cubicBezTo>
                    <a:pt x="494" y="182"/>
                    <a:pt x="494" y="181"/>
                    <a:pt x="494" y="181"/>
                  </a:cubicBezTo>
                  <a:cubicBezTo>
                    <a:pt x="494" y="181"/>
                    <a:pt x="494" y="181"/>
                    <a:pt x="494" y="181"/>
                  </a:cubicBezTo>
                  <a:cubicBezTo>
                    <a:pt x="494" y="181"/>
                    <a:pt x="494" y="181"/>
                    <a:pt x="494" y="181"/>
                  </a:cubicBezTo>
                  <a:cubicBezTo>
                    <a:pt x="494" y="181"/>
                    <a:pt x="494" y="181"/>
                    <a:pt x="494" y="181"/>
                  </a:cubicBezTo>
                  <a:cubicBezTo>
                    <a:pt x="494" y="181"/>
                    <a:pt x="494" y="181"/>
                    <a:pt x="494" y="180"/>
                  </a:cubicBezTo>
                  <a:cubicBezTo>
                    <a:pt x="494" y="180"/>
                    <a:pt x="494" y="180"/>
                    <a:pt x="494" y="180"/>
                  </a:cubicBezTo>
                  <a:cubicBezTo>
                    <a:pt x="494" y="180"/>
                    <a:pt x="494" y="180"/>
                    <a:pt x="494" y="180"/>
                  </a:cubicBezTo>
                  <a:cubicBezTo>
                    <a:pt x="494" y="180"/>
                    <a:pt x="494" y="180"/>
                    <a:pt x="494" y="180"/>
                  </a:cubicBezTo>
                  <a:cubicBezTo>
                    <a:pt x="494" y="179"/>
                    <a:pt x="494" y="179"/>
                    <a:pt x="494" y="179"/>
                  </a:cubicBezTo>
                  <a:cubicBezTo>
                    <a:pt x="494" y="179"/>
                    <a:pt x="494" y="179"/>
                    <a:pt x="494" y="179"/>
                  </a:cubicBezTo>
                  <a:cubicBezTo>
                    <a:pt x="494" y="179"/>
                    <a:pt x="494" y="179"/>
                    <a:pt x="494" y="179"/>
                  </a:cubicBezTo>
                  <a:cubicBezTo>
                    <a:pt x="494" y="179"/>
                    <a:pt x="494" y="179"/>
                    <a:pt x="494" y="179"/>
                  </a:cubicBezTo>
                  <a:cubicBezTo>
                    <a:pt x="494" y="178"/>
                    <a:pt x="494" y="178"/>
                    <a:pt x="494" y="178"/>
                  </a:cubicBezTo>
                  <a:cubicBezTo>
                    <a:pt x="494" y="178"/>
                    <a:pt x="494" y="178"/>
                    <a:pt x="494" y="178"/>
                  </a:cubicBezTo>
                  <a:cubicBezTo>
                    <a:pt x="494" y="178"/>
                    <a:pt x="494" y="178"/>
                    <a:pt x="494" y="178"/>
                  </a:cubicBezTo>
                  <a:cubicBezTo>
                    <a:pt x="494" y="178"/>
                    <a:pt x="494" y="177"/>
                    <a:pt x="494" y="177"/>
                  </a:cubicBezTo>
                  <a:cubicBezTo>
                    <a:pt x="494" y="177"/>
                    <a:pt x="494" y="177"/>
                    <a:pt x="494" y="177"/>
                  </a:cubicBezTo>
                  <a:cubicBezTo>
                    <a:pt x="494" y="175"/>
                    <a:pt x="494" y="174"/>
                    <a:pt x="494" y="172"/>
                  </a:cubicBezTo>
                  <a:cubicBezTo>
                    <a:pt x="421" y="100"/>
                    <a:pt x="356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4" y="2"/>
                    <a:pt x="86" y="0"/>
                    <a:pt x="69" y="0"/>
                  </a:cubicBezTo>
                </a:path>
              </a:pathLst>
            </a:custGeom>
            <a:solidFill>
              <a:srgbClr val="7B9A9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4" name="Freeform 161"/>
            <p:cNvSpPr>
              <a:spLocks noEditPoints="1"/>
            </p:cNvSpPr>
            <p:nvPr/>
          </p:nvSpPr>
          <p:spPr>
            <a:xfrm>
              <a:off x="201612" y="19685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3">
                  <a:moveTo>
                    <a:pt x="343" y="45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5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3" y="343"/>
                    <a:pt x="343" y="323"/>
                    <a:pt x="343" y="298"/>
                  </a:cubicBezTo>
                  <a:lnTo>
                    <a:pt x="343" y="45"/>
                  </a:lnTo>
                  <a:close/>
                  <a:moveTo>
                    <a:pt x="313" y="298"/>
                  </a:moveTo>
                  <a:cubicBezTo>
                    <a:pt x="313" y="307"/>
                    <a:pt x="306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6" y="313"/>
                    <a:pt x="29" y="307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7"/>
                    <a:pt x="36" y="30"/>
                    <a:pt x="45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6" y="30"/>
                    <a:pt x="313" y="37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5" name="Freeform 162"/>
            <p:cNvSpPr/>
            <p:nvPr/>
          </p:nvSpPr>
          <p:spPr>
            <a:xfrm>
              <a:off x="319087" y="374650"/>
              <a:ext cx="46038" cy="38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" h="24">
                  <a:moveTo>
                    <a:pt x="11" y="13"/>
                  </a:moveTo>
                  <a:lnTo>
                    <a:pt x="16" y="24"/>
                  </a:lnTo>
                  <a:lnTo>
                    <a:pt x="24" y="24"/>
                  </a:lnTo>
                  <a:lnTo>
                    <a:pt x="29" y="0"/>
                  </a:lnTo>
                  <a:lnTo>
                    <a:pt x="20" y="0"/>
                  </a:lnTo>
                  <a:lnTo>
                    <a:pt x="19" y="9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24"/>
                  </a:lnTo>
                  <a:lnTo>
                    <a:pt x="9" y="24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6" name="Freeform 163"/>
            <p:cNvSpPr/>
            <p:nvPr/>
          </p:nvSpPr>
          <p:spPr>
            <a:xfrm>
              <a:off x="365125" y="374650"/>
              <a:ext cx="38100" cy="3810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4" h="24">
                  <a:moveTo>
                    <a:pt x="0" y="24"/>
                  </a:moveTo>
                  <a:lnTo>
                    <a:pt x="20" y="24"/>
                  </a:lnTo>
                  <a:lnTo>
                    <a:pt x="21" y="18"/>
                  </a:lnTo>
                  <a:lnTo>
                    <a:pt x="10" y="18"/>
                  </a:lnTo>
                  <a:lnTo>
                    <a:pt x="11" y="15"/>
                  </a:lnTo>
                  <a:lnTo>
                    <a:pt x="21" y="15"/>
                  </a:lnTo>
                  <a:lnTo>
                    <a:pt x="22" y="8"/>
                  </a:lnTo>
                  <a:lnTo>
                    <a:pt x="12" y="8"/>
                  </a:lnTo>
                  <a:lnTo>
                    <a:pt x="12" y="6"/>
                  </a:lnTo>
                  <a:lnTo>
                    <a:pt x="22" y="6"/>
                  </a:lnTo>
                  <a:lnTo>
                    <a:pt x="24" y="0"/>
                  </a:lnTo>
                  <a:lnTo>
                    <a:pt x="4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7" name="Freeform 164"/>
            <p:cNvSpPr/>
            <p:nvPr/>
          </p:nvSpPr>
          <p:spPr>
            <a:xfrm>
              <a:off x="404812" y="374650"/>
              <a:ext cx="60325" cy="381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3" h="28">
                  <a:moveTo>
                    <a:pt x="14" y="26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24"/>
                    <a:pt x="15" y="24"/>
                    <a:pt x="16" y="23"/>
                  </a:cubicBezTo>
                  <a:cubicBezTo>
                    <a:pt x="16" y="22"/>
                    <a:pt x="16" y="21"/>
                    <a:pt x="17" y="2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7"/>
                    <a:pt x="28" y="8"/>
                    <a:pt x="28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2"/>
                    <a:pt x="13" y="6"/>
                    <a:pt x="12" y="9"/>
                  </a:cubicBezTo>
                  <a:cubicBezTo>
                    <a:pt x="12" y="9"/>
                    <a:pt x="11" y="10"/>
                    <a:pt x="11" y="1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14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8" name="Freeform 165"/>
            <p:cNvSpPr/>
            <p:nvPr/>
          </p:nvSpPr>
          <p:spPr>
            <a:xfrm>
              <a:off x="458787" y="373063"/>
              <a:ext cx="41275" cy="41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9" h="30">
                  <a:moveTo>
                    <a:pt x="8" y="3"/>
                  </a:moveTo>
                  <a:cubicBezTo>
                    <a:pt x="5" y="4"/>
                    <a:pt x="4" y="7"/>
                    <a:pt x="3" y="10"/>
                  </a:cubicBezTo>
                  <a:cubicBezTo>
                    <a:pt x="3" y="14"/>
                    <a:pt x="4" y="16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3"/>
                    <a:pt x="15" y="23"/>
                    <a:pt x="14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23"/>
                    <a:pt x="10" y="22"/>
                    <a:pt x="9" y="22"/>
                  </a:cubicBezTo>
                  <a:cubicBezTo>
                    <a:pt x="7" y="21"/>
                    <a:pt x="6" y="20"/>
                    <a:pt x="5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9"/>
                    <a:pt x="7" y="30"/>
                    <a:pt x="12" y="30"/>
                  </a:cubicBezTo>
                  <a:cubicBezTo>
                    <a:pt x="16" y="30"/>
                    <a:pt x="19" y="29"/>
                    <a:pt x="22" y="27"/>
                  </a:cubicBezTo>
                  <a:cubicBezTo>
                    <a:pt x="25" y="25"/>
                    <a:pt x="27" y="23"/>
                    <a:pt x="27" y="20"/>
                  </a:cubicBezTo>
                  <a:cubicBezTo>
                    <a:pt x="28" y="16"/>
                    <a:pt x="26" y="13"/>
                    <a:pt x="22" y="12"/>
                  </a:cubicBezTo>
                  <a:cubicBezTo>
                    <a:pt x="20" y="11"/>
                    <a:pt x="19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4" y="10"/>
                    <a:pt x="14" y="9"/>
                    <a:pt x="14" y="9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9" y="7"/>
                    <a:pt x="20" y="7"/>
                    <a:pt x="21" y="8"/>
                  </a:cubicBezTo>
                  <a:cubicBezTo>
                    <a:pt x="22" y="8"/>
                    <a:pt x="24" y="9"/>
                    <a:pt x="25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6" y="1"/>
                    <a:pt x="22" y="0"/>
                    <a:pt x="18" y="0"/>
                  </a:cubicBezTo>
                  <a:cubicBezTo>
                    <a:pt x="15" y="0"/>
                    <a:pt x="11" y="1"/>
                    <a:pt x="8" y="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9" name="Freeform 166"/>
            <p:cNvSpPr>
              <a:spLocks noEditPoints="1"/>
            </p:cNvSpPr>
            <p:nvPr/>
          </p:nvSpPr>
          <p:spPr>
            <a:xfrm>
              <a:off x="282575" y="295275"/>
              <a:ext cx="315913" cy="282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5" h="202">
                  <a:moveTo>
                    <a:pt x="217" y="31"/>
                  </a:moveTo>
                  <a:cubicBezTo>
                    <a:pt x="213" y="31"/>
                    <a:pt x="209" y="35"/>
                    <a:pt x="209" y="39"/>
                  </a:cubicBezTo>
                  <a:cubicBezTo>
                    <a:pt x="209" y="175"/>
                    <a:pt x="209" y="175"/>
                    <a:pt x="209" y="175"/>
                  </a:cubicBezTo>
                  <a:cubicBezTo>
                    <a:pt x="209" y="179"/>
                    <a:pt x="206" y="186"/>
                    <a:pt x="198" y="18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2" y="186"/>
                    <a:pt x="187" y="184"/>
                    <a:pt x="184" y="181"/>
                  </a:cubicBezTo>
                  <a:cubicBezTo>
                    <a:pt x="181" y="179"/>
                    <a:pt x="179" y="176"/>
                    <a:pt x="179" y="175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9" y="18"/>
                    <a:pt x="179" y="18"/>
                    <a:pt x="179" y="18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6"/>
                    <a:pt x="3" y="191"/>
                    <a:pt x="7" y="195"/>
                  </a:cubicBezTo>
                  <a:cubicBezTo>
                    <a:pt x="11" y="199"/>
                    <a:pt x="17" y="202"/>
                    <a:pt x="21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6" y="202"/>
                    <a:pt x="196" y="202"/>
                    <a:pt x="196" y="202"/>
                  </a:cubicBezTo>
                  <a:cubicBezTo>
                    <a:pt x="198" y="202"/>
                    <a:pt x="198" y="202"/>
                    <a:pt x="198" y="202"/>
                  </a:cubicBezTo>
                  <a:cubicBezTo>
                    <a:pt x="206" y="202"/>
                    <a:pt x="212" y="199"/>
                    <a:pt x="218" y="193"/>
                  </a:cubicBezTo>
                  <a:cubicBezTo>
                    <a:pt x="222" y="188"/>
                    <a:pt x="225" y="181"/>
                    <a:pt x="225" y="175"/>
                  </a:cubicBezTo>
                  <a:cubicBezTo>
                    <a:pt x="225" y="39"/>
                    <a:pt x="225" y="39"/>
                    <a:pt x="225" y="39"/>
                  </a:cubicBezTo>
                  <a:cubicBezTo>
                    <a:pt x="225" y="35"/>
                    <a:pt x="221" y="31"/>
                    <a:pt x="217" y="31"/>
                  </a:cubicBezTo>
                  <a:close/>
                  <a:moveTo>
                    <a:pt x="22" y="186"/>
                  </a:moveTo>
                  <a:cubicBezTo>
                    <a:pt x="20" y="186"/>
                    <a:pt x="17" y="183"/>
                    <a:pt x="17" y="181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8"/>
                    <a:pt x="163" y="18"/>
                    <a:pt x="163" y="18"/>
                  </a:cubicBezTo>
                  <a:cubicBezTo>
                    <a:pt x="163" y="134"/>
                    <a:pt x="163" y="134"/>
                    <a:pt x="163" y="134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63" y="178"/>
                    <a:pt x="165" y="182"/>
                    <a:pt x="167" y="186"/>
                  </a:cubicBezTo>
                  <a:lnTo>
                    <a:pt x="22" y="1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0" name="Freeform 167"/>
            <p:cNvSpPr/>
            <p:nvPr/>
          </p:nvSpPr>
          <p:spPr>
            <a:xfrm>
              <a:off x="547687" y="352425"/>
              <a:ext cx="15875" cy="176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2" h="126">
                  <a:moveTo>
                    <a:pt x="6" y="126"/>
                  </a:moveTo>
                  <a:cubicBezTo>
                    <a:pt x="9" y="126"/>
                    <a:pt x="12" y="123"/>
                    <a:pt x="12" y="12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3"/>
                    <a:pt x="3" y="126"/>
                    <a:pt x="6" y="12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1" name="Freeform 168"/>
            <p:cNvSpPr/>
            <p:nvPr/>
          </p:nvSpPr>
          <p:spPr>
            <a:xfrm>
              <a:off x="325437" y="477838"/>
              <a:ext cx="69850" cy="158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" h="11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8" y="11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2" name="Freeform 169"/>
            <p:cNvSpPr/>
            <p:nvPr/>
          </p:nvSpPr>
          <p:spPr>
            <a:xfrm>
              <a:off x="325437" y="500063"/>
              <a:ext cx="69850" cy="142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" h="10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3" name="Freeform 170"/>
            <p:cNvSpPr/>
            <p:nvPr/>
          </p:nvSpPr>
          <p:spPr>
            <a:xfrm>
              <a:off x="325437" y="522288"/>
              <a:ext cx="69850" cy="158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" h="11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8" y="11"/>
                    <a:pt x="50" y="8"/>
                    <a:pt x="50" y="6"/>
                  </a:cubicBezTo>
                  <a:cubicBezTo>
                    <a:pt x="50" y="3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4" name="Freeform 171"/>
            <p:cNvSpPr/>
            <p:nvPr/>
          </p:nvSpPr>
          <p:spPr>
            <a:xfrm>
              <a:off x="415925" y="477838"/>
              <a:ext cx="69850" cy="158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" h="11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8" y="11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5" name="Freeform 172"/>
            <p:cNvSpPr/>
            <p:nvPr/>
          </p:nvSpPr>
          <p:spPr>
            <a:xfrm>
              <a:off x="415925" y="500063"/>
              <a:ext cx="69850" cy="142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" h="10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0" y="8"/>
                    <a:pt x="50" y="5"/>
                  </a:cubicBezTo>
                  <a:cubicBezTo>
                    <a:pt x="50" y="2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46" name="Freeform 173"/>
            <p:cNvSpPr/>
            <p:nvPr/>
          </p:nvSpPr>
          <p:spPr>
            <a:xfrm>
              <a:off x="415925" y="522288"/>
              <a:ext cx="69850" cy="158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0" h="11">
                  <a:moveTo>
                    <a:pt x="4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8"/>
                    <a:pt x="3" y="11"/>
                    <a:pt x="6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8" y="11"/>
                    <a:pt x="50" y="8"/>
                    <a:pt x="50" y="6"/>
                  </a:cubicBezTo>
                  <a:cubicBezTo>
                    <a:pt x="50" y="3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7" name="组合 255"/>
          <p:cNvGrpSpPr/>
          <p:nvPr/>
        </p:nvGrpSpPr>
        <p:grpSpPr>
          <a:xfrm>
            <a:off x="9136063" y="4576763"/>
            <a:ext cx="849312" cy="850900"/>
            <a:chOff x="0" y="0"/>
            <a:chExt cx="882650" cy="882650"/>
          </a:xfrm>
        </p:grpSpPr>
        <p:sp>
          <p:nvSpPr>
            <p:cNvPr id="26726" name="Oval 174"/>
            <p:cNvSpPr/>
            <p:nvPr/>
          </p:nvSpPr>
          <p:spPr>
            <a:xfrm>
              <a:off x="0" y="0"/>
              <a:ext cx="882650" cy="882650"/>
            </a:xfrm>
            <a:prstGeom prst="ellipse">
              <a:avLst/>
            </a:prstGeom>
            <a:solidFill>
              <a:srgbClr val="A6A26D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27" name="Freeform 175"/>
            <p:cNvSpPr>
              <a:spLocks noEditPoints="1"/>
            </p:cNvSpPr>
            <p:nvPr/>
          </p:nvSpPr>
          <p:spPr>
            <a:xfrm>
              <a:off x="882650" y="441325"/>
              <a:ext cx="0" cy="2540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h="18">
                  <a:moveTo>
                    <a:pt x="0" y="18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0" y="8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0" y="6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moveTo>
                    <a:pt x="0" y="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4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DECE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8" name="Freeform 176"/>
            <p:cNvSpPr/>
            <p:nvPr/>
          </p:nvSpPr>
          <p:spPr>
            <a:xfrm>
              <a:off x="193675" y="193675"/>
              <a:ext cx="688975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93">
                  <a:moveTo>
                    <a:pt x="69" y="0"/>
                  </a:moveTo>
                  <a:cubicBezTo>
                    <a:pt x="57" y="0"/>
                    <a:pt x="46" y="1"/>
                    <a:pt x="36" y="5"/>
                  </a:cubicBezTo>
                  <a:cubicBezTo>
                    <a:pt x="0" y="17"/>
                    <a:pt x="5" y="57"/>
                    <a:pt x="5" y="87"/>
                  </a:cubicBezTo>
                  <a:cubicBezTo>
                    <a:pt x="5" y="158"/>
                    <a:pt x="5" y="229"/>
                    <a:pt x="5" y="300"/>
                  </a:cubicBezTo>
                  <a:cubicBezTo>
                    <a:pt x="5" y="332"/>
                    <a:pt x="54" y="368"/>
                    <a:pt x="76" y="390"/>
                  </a:cubicBezTo>
                  <a:cubicBezTo>
                    <a:pt x="94" y="408"/>
                    <a:pt x="134" y="449"/>
                    <a:pt x="179" y="493"/>
                  </a:cubicBezTo>
                  <a:cubicBezTo>
                    <a:pt x="346" y="492"/>
                    <a:pt x="483" y="361"/>
                    <a:pt x="493" y="195"/>
                  </a:cubicBezTo>
                  <a:cubicBezTo>
                    <a:pt x="493" y="195"/>
                    <a:pt x="493" y="195"/>
                    <a:pt x="493" y="195"/>
                  </a:cubicBezTo>
                  <a:cubicBezTo>
                    <a:pt x="493" y="195"/>
                    <a:pt x="493" y="194"/>
                    <a:pt x="493" y="194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4"/>
                    <a:pt x="493" y="194"/>
                    <a:pt x="493" y="194"/>
                  </a:cubicBezTo>
                  <a:cubicBezTo>
                    <a:pt x="493" y="194"/>
                    <a:pt x="493" y="193"/>
                    <a:pt x="493" y="193"/>
                  </a:cubicBezTo>
                  <a:cubicBezTo>
                    <a:pt x="493" y="193"/>
                    <a:pt x="493" y="193"/>
                    <a:pt x="493" y="193"/>
                  </a:cubicBezTo>
                  <a:cubicBezTo>
                    <a:pt x="493" y="193"/>
                    <a:pt x="493" y="193"/>
                    <a:pt x="493" y="193"/>
                  </a:cubicBezTo>
                  <a:cubicBezTo>
                    <a:pt x="493" y="193"/>
                    <a:pt x="493" y="193"/>
                    <a:pt x="493" y="193"/>
                  </a:cubicBezTo>
                  <a:cubicBezTo>
                    <a:pt x="493" y="193"/>
                    <a:pt x="493" y="192"/>
                    <a:pt x="493" y="192"/>
                  </a:cubicBezTo>
                  <a:cubicBezTo>
                    <a:pt x="493" y="192"/>
                    <a:pt x="493" y="192"/>
                    <a:pt x="493" y="192"/>
                  </a:cubicBezTo>
                  <a:cubicBezTo>
                    <a:pt x="493" y="192"/>
                    <a:pt x="493" y="192"/>
                    <a:pt x="493" y="192"/>
                  </a:cubicBezTo>
                  <a:cubicBezTo>
                    <a:pt x="493" y="192"/>
                    <a:pt x="493" y="192"/>
                    <a:pt x="493" y="192"/>
                  </a:cubicBezTo>
                  <a:cubicBezTo>
                    <a:pt x="493" y="192"/>
                    <a:pt x="493" y="191"/>
                    <a:pt x="493" y="191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3" y="191"/>
                    <a:pt x="493" y="191"/>
                    <a:pt x="493" y="191"/>
                  </a:cubicBezTo>
                  <a:cubicBezTo>
                    <a:pt x="493" y="191"/>
                    <a:pt x="493" y="190"/>
                    <a:pt x="493" y="190"/>
                  </a:cubicBezTo>
                  <a:cubicBezTo>
                    <a:pt x="493" y="190"/>
                    <a:pt x="493" y="190"/>
                    <a:pt x="493" y="190"/>
                  </a:cubicBezTo>
                  <a:cubicBezTo>
                    <a:pt x="493" y="190"/>
                    <a:pt x="493" y="190"/>
                    <a:pt x="493" y="190"/>
                  </a:cubicBezTo>
                  <a:cubicBezTo>
                    <a:pt x="493" y="190"/>
                    <a:pt x="493" y="190"/>
                    <a:pt x="493" y="190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493" y="189"/>
                    <a:pt x="493" y="189"/>
                    <a:pt x="493" y="189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8"/>
                    <a:pt x="493" y="188"/>
                    <a:pt x="493" y="188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6"/>
                    <a:pt x="493" y="186"/>
                    <a:pt x="493" y="186"/>
                  </a:cubicBezTo>
                  <a:cubicBezTo>
                    <a:pt x="493" y="186"/>
                    <a:pt x="493" y="186"/>
                    <a:pt x="493" y="186"/>
                  </a:cubicBezTo>
                  <a:cubicBezTo>
                    <a:pt x="493" y="186"/>
                    <a:pt x="493" y="186"/>
                    <a:pt x="493" y="186"/>
                  </a:cubicBezTo>
                  <a:cubicBezTo>
                    <a:pt x="493" y="186"/>
                    <a:pt x="493" y="186"/>
                    <a:pt x="493" y="185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5"/>
                    <a:pt x="493" y="185"/>
                    <a:pt x="493" y="185"/>
                  </a:cubicBezTo>
                  <a:cubicBezTo>
                    <a:pt x="493" y="184"/>
                    <a:pt x="493" y="184"/>
                    <a:pt x="493" y="184"/>
                  </a:cubicBezTo>
                  <a:cubicBezTo>
                    <a:pt x="493" y="184"/>
                    <a:pt x="493" y="184"/>
                    <a:pt x="493" y="184"/>
                  </a:cubicBezTo>
                  <a:cubicBezTo>
                    <a:pt x="493" y="184"/>
                    <a:pt x="493" y="184"/>
                    <a:pt x="493" y="184"/>
                  </a:cubicBezTo>
                  <a:cubicBezTo>
                    <a:pt x="493" y="184"/>
                    <a:pt x="493" y="184"/>
                    <a:pt x="493" y="183"/>
                  </a:cubicBezTo>
                  <a:cubicBezTo>
                    <a:pt x="493" y="183"/>
                    <a:pt x="493" y="183"/>
                    <a:pt x="493" y="183"/>
                  </a:cubicBezTo>
                  <a:cubicBezTo>
                    <a:pt x="493" y="183"/>
                    <a:pt x="493" y="183"/>
                    <a:pt x="493" y="183"/>
                  </a:cubicBezTo>
                  <a:cubicBezTo>
                    <a:pt x="493" y="183"/>
                    <a:pt x="493" y="183"/>
                    <a:pt x="493" y="183"/>
                  </a:cubicBezTo>
                  <a:cubicBezTo>
                    <a:pt x="493" y="183"/>
                    <a:pt x="493" y="182"/>
                    <a:pt x="493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493" y="182"/>
                    <a:pt x="493" y="182"/>
                    <a:pt x="493" y="181"/>
                  </a:cubicBezTo>
                  <a:cubicBezTo>
                    <a:pt x="493" y="181"/>
                    <a:pt x="493" y="181"/>
                    <a:pt x="493" y="181"/>
                  </a:cubicBezTo>
                  <a:cubicBezTo>
                    <a:pt x="493" y="181"/>
                    <a:pt x="493" y="181"/>
                    <a:pt x="493" y="181"/>
                  </a:cubicBezTo>
                  <a:cubicBezTo>
                    <a:pt x="493" y="181"/>
                    <a:pt x="493" y="181"/>
                    <a:pt x="493" y="181"/>
                  </a:cubicBezTo>
                  <a:cubicBezTo>
                    <a:pt x="493" y="181"/>
                    <a:pt x="493" y="181"/>
                    <a:pt x="493" y="180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3" y="180"/>
                    <a:pt x="493" y="180"/>
                    <a:pt x="493" y="180"/>
                  </a:cubicBezTo>
                  <a:cubicBezTo>
                    <a:pt x="493" y="179"/>
                    <a:pt x="493" y="179"/>
                    <a:pt x="493" y="179"/>
                  </a:cubicBezTo>
                  <a:cubicBezTo>
                    <a:pt x="493" y="179"/>
                    <a:pt x="493" y="179"/>
                    <a:pt x="493" y="179"/>
                  </a:cubicBezTo>
                  <a:cubicBezTo>
                    <a:pt x="493" y="179"/>
                    <a:pt x="493" y="179"/>
                    <a:pt x="493" y="179"/>
                  </a:cubicBezTo>
                  <a:cubicBezTo>
                    <a:pt x="493" y="179"/>
                    <a:pt x="493" y="179"/>
                    <a:pt x="493" y="179"/>
                  </a:cubicBezTo>
                  <a:cubicBezTo>
                    <a:pt x="493" y="179"/>
                    <a:pt x="493" y="178"/>
                    <a:pt x="493" y="178"/>
                  </a:cubicBezTo>
                  <a:cubicBezTo>
                    <a:pt x="493" y="178"/>
                    <a:pt x="493" y="178"/>
                    <a:pt x="493" y="178"/>
                  </a:cubicBezTo>
                  <a:cubicBezTo>
                    <a:pt x="493" y="178"/>
                    <a:pt x="493" y="178"/>
                    <a:pt x="493" y="178"/>
                  </a:cubicBezTo>
                  <a:cubicBezTo>
                    <a:pt x="493" y="178"/>
                    <a:pt x="493" y="178"/>
                    <a:pt x="493" y="178"/>
                  </a:cubicBezTo>
                  <a:cubicBezTo>
                    <a:pt x="493" y="177"/>
                    <a:pt x="493" y="177"/>
                    <a:pt x="493" y="177"/>
                  </a:cubicBezTo>
                  <a:cubicBezTo>
                    <a:pt x="493" y="177"/>
                    <a:pt x="493" y="177"/>
                    <a:pt x="493" y="177"/>
                  </a:cubicBezTo>
                  <a:cubicBezTo>
                    <a:pt x="493" y="177"/>
                    <a:pt x="493" y="177"/>
                    <a:pt x="493" y="177"/>
                  </a:cubicBezTo>
                  <a:cubicBezTo>
                    <a:pt x="493" y="175"/>
                    <a:pt x="493" y="173"/>
                    <a:pt x="493" y="171"/>
                  </a:cubicBezTo>
                  <a:cubicBezTo>
                    <a:pt x="420" y="99"/>
                    <a:pt x="356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3" y="1"/>
                    <a:pt x="261" y="2"/>
                    <a:pt x="251" y="2"/>
                  </a:cubicBezTo>
                  <a:cubicBezTo>
                    <a:pt x="206" y="2"/>
                    <a:pt x="162" y="2"/>
                    <a:pt x="117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85825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9" name="Freeform 177"/>
            <p:cNvSpPr>
              <a:spLocks noEditPoints="1"/>
            </p:cNvSpPr>
            <p:nvPr/>
          </p:nvSpPr>
          <p:spPr>
            <a:xfrm>
              <a:off x="200025" y="19685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3">
                  <a:moveTo>
                    <a:pt x="343" y="45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5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3" y="343"/>
                    <a:pt x="343" y="323"/>
                    <a:pt x="343" y="298"/>
                  </a:cubicBezTo>
                  <a:lnTo>
                    <a:pt x="343" y="45"/>
                  </a:lnTo>
                  <a:close/>
                  <a:moveTo>
                    <a:pt x="314" y="298"/>
                  </a:moveTo>
                  <a:cubicBezTo>
                    <a:pt x="314" y="307"/>
                    <a:pt x="307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7" y="313"/>
                    <a:pt x="30" y="307"/>
                    <a:pt x="30" y="298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7" y="30"/>
                    <a:pt x="314" y="37"/>
                    <a:pt x="314" y="45"/>
                  </a:cubicBezTo>
                  <a:lnTo>
                    <a:pt x="314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30" name="Freeform 178"/>
            <p:cNvSpPr>
              <a:spLocks noEditPoints="1"/>
            </p:cNvSpPr>
            <p:nvPr/>
          </p:nvSpPr>
          <p:spPr>
            <a:xfrm>
              <a:off x="304800" y="277813"/>
              <a:ext cx="271463" cy="3175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4" h="227">
                  <a:moveTo>
                    <a:pt x="187" y="34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88"/>
                    <a:pt x="10" y="88"/>
                    <a:pt x="10" y="88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0" y="227"/>
                    <a:pt x="10" y="227"/>
                    <a:pt x="10" y="227"/>
                  </a:cubicBezTo>
                  <a:cubicBezTo>
                    <a:pt x="194" y="227"/>
                    <a:pt x="194" y="227"/>
                    <a:pt x="194" y="227"/>
                  </a:cubicBezTo>
                  <a:cubicBezTo>
                    <a:pt x="194" y="123"/>
                    <a:pt x="194" y="123"/>
                    <a:pt x="194" y="123"/>
                  </a:cubicBezTo>
                  <a:cubicBezTo>
                    <a:pt x="194" y="88"/>
                    <a:pt x="194" y="88"/>
                    <a:pt x="194" y="88"/>
                  </a:cubicBezTo>
                  <a:cubicBezTo>
                    <a:pt x="10" y="88"/>
                    <a:pt x="10" y="88"/>
                    <a:pt x="10" y="88"/>
                  </a:cubicBezTo>
                  <a:lnTo>
                    <a:pt x="187" y="34"/>
                  </a:lnTo>
                  <a:close/>
                  <a:moveTo>
                    <a:pt x="169" y="10"/>
                  </a:moveTo>
                  <a:cubicBezTo>
                    <a:pt x="175" y="30"/>
                    <a:pt x="175" y="30"/>
                    <a:pt x="175" y="30"/>
                  </a:cubicBezTo>
                  <a:cubicBezTo>
                    <a:pt x="152" y="15"/>
                    <a:pt x="152" y="15"/>
                    <a:pt x="152" y="15"/>
                  </a:cubicBezTo>
                  <a:lnTo>
                    <a:pt x="169" y="10"/>
                  </a:lnTo>
                  <a:close/>
                  <a:moveTo>
                    <a:pt x="117" y="25"/>
                  </a:moveTo>
                  <a:cubicBezTo>
                    <a:pt x="140" y="41"/>
                    <a:pt x="140" y="41"/>
                    <a:pt x="140" y="41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00" y="31"/>
                    <a:pt x="100" y="31"/>
                    <a:pt x="100" y="31"/>
                  </a:cubicBezTo>
                  <a:lnTo>
                    <a:pt x="117" y="25"/>
                  </a:lnTo>
                  <a:close/>
                  <a:moveTo>
                    <a:pt x="65" y="41"/>
                  </a:moveTo>
                  <a:cubicBezTo>
                    <a:pt x="87" y="57"/>
                    <a:pt x="87" y="57"/>
                    <a:pt x="87" y="57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47" y="46"/>
                    <a:pt x="47" y="46"/>
                    <a:pt x="47" y="46"/>
                  </a:cubicBezTo>
                  <a:lnTo>
                    <a:pt x="65" y="41"/>
                  </a:lnTo>
                  <a:close/>
                  <a:moveTo>
                    <a:pt x="12" y="57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2" y="57"/>
                    <a:pt x="12" y="57"/>
                    <a:pt x="12" y="57"/>
                  </a:cubicBezTo>
                  <a:close/>
                  <a:moveTo>
                    <a:pt x="171" y="186"/>
                  </a:moveTo>
                  <a:cubicBezTo>
                    <a:pt x="171" y="188"/>
                    <a:pt x="170" y="189"/>
                    <a:pt x="169" y="189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2" y="189"/>
                    <a:pt x="70" y="188"/>
                    <a:pt x="70" y="186"/>
                  </a:cubicBezTo>
                  <a:cubicBezTo>
                    <a:pt x="70" y="183"/>
                    <a:pt x="70" y="183"/>
                    <a:pt x="70" y="183"/>
                  </a:cubicBezTo>
                  <a:cubicBezTo>
                    <a:pt x="70" y="181"/>
                    <a:pt x="72" y="181"/>
                    <a:pt x="73" y="181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70" y="181"/>
                    <a:pt x="171" y="181"/>
                    <a:pt x="171" y="183"/>
                  </a:cubicBezTo>
                  <a:lnTo>
                    <a:pt x="171" y="186"/>
                  </a:lnTo>
                  <a:close/>
                  <a:moveTo>
                    <a:pt x="171" y="163"/>
                  </a:moveTo>
                  <a:cubicBezTo>
                    <a:pt x="171" y="165"/>
                    <a:pt x="170" y="167"/>
                    <a:pt x="169" y="167"/>
                  </a:cubicBezTo>
                  <a:cubicBezTo>
                    <a:pt x="73" y="167"/>
                    <a:pt x="73" y="167"/>
                    <a:pt x="73" y="167"/>
                  </a:cubicBezTo>
                  <a:cubicBezTo>
                    <a:pt x="72" y="167"/>
                    <a:pt x="70" y="165"/>
                    <a:pt x="70" y="163"/>
                  </a:cubicBezTo>
                  <a:cubicBezTo>
                    <a:pt x="70" y="161"/>
                    <a:pt x="70" y="161"/>
                    <a:pt x="70" y="161"/>
                  </a:cubicBezTo>
                  <a:cubicBezTo>
                    <a:pt x="70" y="159"/>
                    <a:pt x="72" y="158"/>
                    <a:pt x="73" y="158"/>
                  </a:cubicBezTo>
                  <a:cubicBezTo>
                    <a:pt x="169" y="158"/>
                    <a:pt x="169" y="158"/>
                    <a:pt x="169" y="158"/>
                  </a:cubicBezTo>
                  <a:cubicBezTo>
                    <a:pt x="170" y="158"/>
                    <a:pt x="171" y="159"/>
                    <a:pt x="171" y="161"/>
                  </a:cubicBezTo>
                  <a:lnTo>
                    <a:pt x="171" y="163"/>
                  </a:lnTo>
                  <a:close/>
                  <a:moveTo>
                    <a:pt x="184" y="94"/>
                  </a:moveTo>
                  <a:cubicBezTo>
                    <a:pt x="184" y="94"/>
                    <a:pt x="184" y="94"/>
                    <a:pt x="184" y="94"/>
                  </a:cubicBezTo>
                  <a:cubicBezTo>
                    <a:pt x="184" y="116"/>
                    <a:pt x="184" y="116"/>
                    <a:pt x="184" y="116"/>
                  </a:cubicBezTo>
                  <a:cubicBezTo>
                    <a:pt x="167" y="116"/>
                    <a:pt x="167" y="116"/>
                    <a:pt x="167" y="116"/>
                  </a:cubicBezTo>
                  <a:lnTo>
                    <a:pt x="184" y="94"/>
                  </a:lnTo>
                  <a:close/>
                  <a:moveTo>
                    <a:pt x="129" y="94"/>
                  </a:moveTo>
                  <a:cubicBezTo>
                    <a:pt x="148" y="94"/>
                    <a:pt x="148" y="94"/>
                    <a:pt x="148" y="94"/>
                  </a:cubicBezTo>
                  <a:cubicBezTo>
                    <a:pt x="130" y="116"/>
                    <a:pt x="130" y="116"/>
                    <a:pt x="130" y="116"/>
                  </a:cubicBezTo>
                  <a:cubicBezTo>
                    <a:pt x="112" y="116"/>
                    <a:pt x="112" y="116"/>
                    <a:pt x="112" y="116"/>
                  </a:cubicBezTo>
                  <a:lnTo>
                    <a:pt x="129" y="94"/>
                  </a:lnTo>
                  <a:close/>
                  <a:moveTo>
                    <a:pt x="74" y="94"/>
                  </a:moveTo>
                  <a:cubicBezTo>
                    <a:pt x="93" y="94"/>
                    <a:pt x="93" y="94"/>
                    <a:pt x="93" y="94"/>
                  </a:cubicBezTo>
                  <a:cubicBezTo>
                    <a:pt x="76" y="116"/>
                    <a:pt x="76" y="116"/>
                    <a:pt x="76" y="116"/>
                  </a:cubicBezTo>
                  <a:cubicBezTo>
                    <a:pt x="57" y="116"/>
                    <a:pt x="57" y="116"/>
                    <a:pt x="57" y="116"/>
                  </a:cubicBezTo>
                  <a:lnTo>
                    <a:pt x="74" y="94"/>
                  </a:lnTo>
                  <a:close/>
                  <a:moveTo>
                    <a:pt x="59" y="140"/>
                  </a:moveTo>
                  <a:cubicBezTo>
                    <a:pt x="59" y="168"/>
                    <a:pt x="59" y="168"/>
                    <a:pt x="59" y="168"/>
                  </a:cubicBezTo>
                  <a:cubicBezTo>
                    <a:pt x="59" y="169"/>
                    <a:pt x="59" y="170"/>
                    <a:pt x="57" y="170"/>
                  </a:cubicBezTo>
                  <a:cubicBezTo>
                    <a:pt x="27" y="170"/>
                    <a:pt x="27" y="170"/>
                    <a:pt x="27" y="170"/>
                  </a:cubicBezTo>
                  <a:cubicBezTo>
                    <a:pt x="25" y="170"/>
                    <a:pt x="23" y="169"/>
                    <a:pt x="23" y="168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38"/>
                    <a:pt x="25" y="137"/>
                    <a:pt x="27" y="137"/>
                  </a:cubicBezTo>
                  <a:cubicBezTo>
                    <a:pt x="57" y="137"/>
                    <a:pt x="57" y="137"/>
                    <a:pt x="57" y="137"/>
                  </a:cubicBezTo>
                  <a:cubicBezTo>
                    <a:pt x="59" y="137"/>
                    <a:pt x="59" y="138"/>
                    <a:pt x="59" y="140"/>
                  </a:cubicBezTo>
                  <a:close/>
                  <a:moveTo>
                    <a:pt x="20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16"/>
                    <a:pt x="20" y="116"/>
                    <a:pt x="20" y="116"/>
                  </a:cubicBezTo>
                  <a:lnTo>
                    <a:pt x="20" y="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8" name="组合 248"/>
          <p:cNvGrpSpPr/>
          <p:nvPr/>
        </p:nvGrpSpPr>
        <p:grpSpPr>
          <a:xfrm>
            <a:off x="10533063" y="4557713"/>
            <a:ext cx="850900" cy="849312"/>
            <a:chOff x="0" y="0"/>
            <a:chExt cx="884238" cy="882650"/>
          </a:xfrm>
        </p:grpSpPr>
        <p:sp>
          <p:nvSpPr>
            <p:cNvPr id="26715" name="Oval 179"/>
            <p:cNvSpPr/>
            <p:nvPr/>
          </p:nvSpPr>
          <p:spPr>
            <a:xfrm>
              <a:off x="0" y="0"/>
              <a:ext cx="884238" cy="882650"/>
            </a:xfrm>
            <a:prstGeom prst="ellipse">
              <a:avLst/>
            </a:prstGeom>
            <a:solidFill>
              <a:srgbClr val="379154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16" name="Freeform 180"/>
            <p:cNvSpPr>
              <a:spLocks noEditPoints="1"/>
            </p:cNvSpPr>
            <p:nvPr/>
          </p:nvSpPr>
          <p:spPr>
            <a:xfrm>
              <a:off x="882650" y="441325"/>
              <a:ext cx="1588" cy="238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3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1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moveTo>
                    <a:pt x="1" y="8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7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7"/>
                  </a:cubicBezTo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moveTo>
                    <a:pt x="1" y="6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6"/>
                  </a:cubicBezTo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moveTo>
                    <a:pt x="1" y="5"/>
                  </a:moveTo>
                  <a:cubicBezTo>
                    <a:pt x="1" y="5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moveTo>
                    <a:pt x="1" y="4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3"/>
                  </a:move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3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D7E9D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7" name="Freeform 181"/>
            <p:cNvSpPr/>
            <p:nvPr/>
          </p:nvSpPr>
          <p:spPr>
            <a:xfrm>
              <a:off x="196850" y="193675"/>
              <a:ext cx="687388" cy="6889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2" h="493">
                  <a:moveTo>
                    <a:pt x="69" y="0"/>
                  </a:moveTo>
                  <a:cubicBezTo>
                    <a:pt x="58" y="0"/>
                    <a:pt x="46" y="1"/>
                    <a:pt x="36" y="5"/>
                  </a:cubicBezTo>
                  <a:cubicBezTo>
                    <a:pt x="0" y="17"/>
                    <a:pt x="6" y="56"/>
                    <a:pt x="6" y="86"/>
                  </a:cubicBezTo>
                  <a:cubicBezTo>
                    <a:pt x="6" y="158"/>
                    <a:pt x="6" y="229"/>
                    <a:pt x="6" y="300"/>
                  </a:cubicBezTo>
                  <a:cubicBezTo>
                    <a:pt x="6" y="332"/>
                    <a:pt x="55" y="369"/>
                    <a:pt x="77" y="390"/>
                  </a:cubicBezTo>
                  <a:cubicBezTo>
                    <a:pt x="95" y="408"/>
                    <a:pt x="135" y="449"/>
                    <a:pt x="179" y="493"/>
                  </a:cubicBezTo>
                  <a:cubicBezTo>
                    <a:pt x="346" y="491"/>
                    <a:pt x="482" y="360"/>
                    <a:pt x="491" y="194"/>
                  </a:cubicBezTo>
                  <a:cubicBezTo>
                    <a:pt x="491" y="194"/>
                    <a:pt x="491" y="194"/>
                    <a:pt x="491" y="194"/>
                  </a:cubicBezTo>
                  <a:cubicBezTo>
                    <a:pt x="491" y="194"/>
                    <a:pt x="491" y="194"/>
                    <a:pt x="491" y="193"/>
                  </a:cubicBezTo>
                  <a:cubicBezTo>
                    <a:pt x="491" y="193"/>
                    <a:pt x="491" y="193"/>
                    <a:pt x="491" y="193"/>
                  </a:cubicBezTo>
                  <a:cubicBezTo>
                    <a:pt x="491" y="193"/>
                    <a:pt x="491" y="193"/>
                    <a:pt x="491" y="193"/>
                  </a:cubicBezTo>
                  <a:cubicBezTo>
                    <a:pt x="491" y="193"/>
                    <a:pt x="491" y="193"/>
                    <a:pt x="491" y="193"/>
                  </a:cubicBezTo>
                  <a:cubicBezTo>
                    <a:pt x="491" y="193"/>
                    <a:pt x="491" y="192"/>
                    <a:pt x="491" y="192"/>
                  </a:cubicBezTo>
                  <a:cubicBezTo>
                    <a:pt x="491" y="192"/>
                    <a:pt x="491" y="192"/>
                    <a:pt x="491" y="192"/>
                  </a:cubicBezTo>
                  <a:cubicBezTo>
                    <a:pt x="491" y="192"/>
                    <a:pt x="491" y="192"/>
                    <a:pt x="491" y="192"/>
                  </a:cubicBezTo>
                  <a:cubicBezTo>
                    <a:pt x="491" y="192"/>
                    <a:pt x="491" y="192"/>
                    <a:pt x="491" y="192"/>
                  </a:cubicBezTo>
                  <a:cubicBezTo>
                    <a:pt x="491" y="192"/>
                    <a:pt x="491" y="191"/>
                    <a:pt x="491" y="191"/>
                  </a:cubicBezTo>
                  <a:cubicBezTo>
                    <a:pt x="491" y="191"/>
                    <a:pt x="491" y="191"/>
                    <a:pt x="491" y="191"/>
                  </a:cubicBezTo>
                  <a:cubicBezTo>
                    <a:pt x="491" y="191"/>
                    <a:pt x="491" y="191"/>
                    <a:pt x="491" y="191"/>
                  </a:cubicBezTo>
                  <a:cubicBezTo>
                    <a:pt x="491" y="191"/>
                    <a:pt x="491" y="191"/>
                    <a:pt x="491" y="191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90"/>
                    <a:pt x="491" y="190"/>
                    <a:pt x="491" y="190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9"/>
                    <a:pt x="491" y="189"/>
                    <a:pt x="491" y="189"/>
                  </a:cubicBezTo>
                  <a:cubicBezTo>
                    <a:pt x="491" y="188"/>
                    <a:pt x="491" y="188"/>
                    <a:pt x="491" y="188"/>
                  </a:cubicBezTo>
                  <a:cubicBezTo>
                    <a:pt x="491" y="188"/>
                    <a:pt x="491" y="188"/>
                    <a:pt x="491" y="188"/>
                  </a:cubicBezTo>
                  <a:cubicBezTo>
                    <a:pt x="491" y="188"/>
                    <a:pt x="491" y="188"/>
                    <a:pt x="491" y="188"/>
                  </a:cubicBezTo>
                  <a:cubicBezTo>
                    <a:pt x="491" y="188"/>
                    <a:pt x="491" y="188"/>
                    <a:pt x="491" y="188"/>
                  </a:cubicBezTo>
                  <a:cubicBezTo>
                    <a:pt x="491" y="187"/>
                    <a:pt x="491" y="187"/>
                    <a:pt x="491" y="187"/>
                  </a:cubicBezTo>
                  <a:cubicBezTo>
                    <a:pt x="491" y="187"/>
                    <a:pt x="491" y="187"/>
                    <a:pt x="492" y="187"/>
                  </a:cubicBezTo>
                  <a:cubicBezTo>
                    <a:pt x="492" y="187"/>
                    <a:pt x="492" y="187"/>
                    <a:pt x="492" y="187"/>
                  </a:cubicBezTo>
                  <a:cubicBezTo>
                    <a:pt x="492" y="187"/>
                    <a:pt x="492" y="187"/>
                    <a:pt x="492" y="187"/>
                  </a:cubicBezTo>
                  <a:cubicBezTo>
                    <a:pt x="492" y="186"/>
                    <a:pt x="492" y="186"/>
                    <a:pt x="492" y="186"/>
                  </a:cubicBezTo>
                  <a:cubicBezTo>
                    <a:pt x="492" y="186"/>
                    <a:pt x="492" y="186"/>
                    <a:pt x="492" y="186"/>
                  </a:cubicBezTo>
                  <a:cubicBezTo>
                    <a:pt x="492" y="186"/>
                    <a:pt x="492" y="186"/>
                    <a:pt x="492" y="186"/>
                  </a:cubicBezTo>
                  <a:cubicBezTo>
                    <a:pt x="492" y="186"/>
                    <a:pt x="492" y="186"/>
                    <a:pt x="492" y="185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92" y="185"/>
                    <a:pt x="492" y="185"/>
                    <a:pt x="492" y="184"/>
                  </a:cubicBezTo>
                  <a:cubicBezTo>
                    <a:pt x="492" y="184"/>
                    <a:pt x="492" y="184"/>
                    <a:pt x="492" y="184"/>
                  </a:cubicBezTo>
                  <a:cubicBezTo>
                    <a:pt x="492" y="184"/>
                    <a:pt x="492" y="184"/>
                    <a:pt x="492" y="184"/>
                  </a:cubicBezTo>
                  <a:cubicBezTo>
                    <a:pt x="492" y="184"/>
                    <a:pt x="492" y="184"/>
                    <a:pt x="492" y="184"/>
                  </a:cubicBezTo>
                  <a:cubicBezTo>
                    <a:pt x="492" y="184"/>
                    <a:pt x="492" y="184"/>
                    <a:pt x="492" y="183"/>
                  </a:cubicBezTo>
                  <a:cubicBezTo>
                    <a:pt x="492" y="183"/>
                    <a:pt x="492" y="183"/>
                    <a:pt x="492" y="183"/>
                  </a:cubicBezTo>
                  <a:cubicBezTo>
                    <a:pt x="492" y="183"/>
                    <a:pt x="492" y="183"/>
                    <a:pt x="492" y="183"/>
                  </a:cubicBezTo>
                  <a:cubicBezTo>
                    <a:pt x="492" y="183"/>
                    <a:pt x="492" y="183"/>
                    <a:pt x="492" y="183"/>
                  </a:cubicBezTo>
                  <a:cubicBezTo>
                    <a:pt x="492" y="183"/>
                    <a:pt x="492" y="182"/>
                    <a:pt x="492" y="182"/>
                  </a:cubicBezTo>
                  <a:cubicBezTo>
                    <a:pt x="492" y="182"/>
                    <a:pt x="492" y="182"/>
                    <a:pt x="492" y="182"/>
                  </a:cubicBezTo>
                  <a:cubicBezTo>
                    <a:pt x="492" y="182"/>
                    <a:pt x="492" y="182"/>
                    <a:pt x="492" y="182"/>
                  </a:cubicBezTo>
                  <a:cubicBezTo>
                    <a:pt x="492" y="182"/>
                    <a:pt x="492" y="182"/>
                    <a:pt x="492" y="182"/>
                  </a:cubicBezTo>
                  <a:cubicBezTo>
                    <a:pt x="492" y="182"/>
                    <a:pt x="492" y="181"/>
                    <a:pt x="492" y="181"/>
                  </a:cubicBezTo>
                  <a:cubicBezTo>
                    <a:pt x="492" y="181"/>
                    <a:pt x="492" y="181"/>
                    <a:pt x="492" y="181"/>
                  </a:cubicBezTo>
                  <a:cubicBezTo>
                    <a:pt x="492" y="181"/>
                    <a:pt x="492" y="181"/>
                    <a:pt x="492" y="181"/>
                  </a:cubicBezTo>
                  <a:cubicBezTo>
                    <a:pt x="492" y="181"/>
                    <a:pt x="492" y="181"/>
                    <a:pt x="492" y="181"/>
                  </a:cubicBezTo>
                  <a:cubicBezTo>
                    <a:pt x="492" y="181"/>
                    <a:pt x="492" y="180"/>
                    <a:pt x="492" y="180"/>
                  </a:cubicBezTo>
                  <a:cubicBezTo>
                    <a:pt x="492" y="180"/>
                    <a:pt x="492" y="180"/>
                    <a:pt x="492" y="180"/>
                  </a:cubicBezTo>
                  <a:cubicBezTo>
                    <a:pt x="492" y="180"/>
                    <a:pt x="492" y="180"/>
                    <a:pt x="492" y="180"/>
                  </a:cubicBezTo>
                  <a:cubicBezTo>
                    <a:pt x="492" y="180"/>
                    <a:pt x="492" y="180"/>
                    <a:pt x="492" y="180"/>
                  </a:cubicBezTo>
                  <a:cubicBezTo>
                    <a:pt x="492" y="179"/>
                    <a:pt x="492" y="179"/>
                    <a:pt x="492" y="179"/>
                  </a:cubicBezTo>
                  <a:cubicBezTo>
                    <a:pt x="492" y="179"/>
                    <a:pt x="492" y="179"/>
                    <a:pt x="492" y="179"/>
                  </a:cubicBezTo>
                  <a:cubicBezTo>
                    <a:pt x="492" y="179"/>
                    <a:pt x="492" y="179"/>
                    <a:pt x="492" y="179"/>
                  </a:cubicBezTo>
                  <a:cubicBezTo>
                    <a:pt x="492" y="179"/>
                    <a:pt x="492" y="179"/>
                    <a:pt x="492" y="179"/>
                  </a:cubicBezTo>
                  <a:cubicBezTo>
                    <a:pt x="492" y="178"/>
                    <a:pt x="492" y="178"/>
                    <a:pt x="492" y="178"/>
                  </a:cubicBezTo>
                  <a:cubicBezTo>
                    <a:pt x="492" y="178"/>
                    <a:pt x="492" y="178"/>
                    <a:pt x="492" y="178"/>
                  </a:cubicBezTo>
                  <a:cubicBezTo>
                    <a:pt x="492" y="178"/>
                    <a:pt x="492" y="178"/>
                    <a:pt x="492" y="178"/>
                  </a:cubicBezTo>
                  <a:cubicBezTo>
                    <a:pt x="492" y="178"/>
                    <a:pt x="492" y="178"/>
                    <a:pt x="492" y="178"/>
                  </a:cubicBezTo>
                  <a:cubicBezTo>
                    <a:pt x="492" y="177"/>
                    <a:pt x="492" y="177"/>
                    <a:pt x="492" y="177"/>
                  </a:cubicBezTo>
                  <a:cubicBezTo>
                    <a:pt x="492" y="177"/>
                    <a:pt x="492" y="177"/>
                    <a:pt x="492" y="177"/>
                  </a:cubicBezTo>
                  <a:cubicBezTo>
                    <a:pt x="492" y="177"/>
                    <a:pt x="492" y="177"/>
                    <a:pt x="492" y="177"/>
                  </a:cubicBezTo>
                  <a:cubicBezTo>
                    <a:pt x="492" y="175"/>
                    <a:pt x="492" y="172"/>
                    <a:pt x="491" y="170"/>
                  </a:cubicBezTo>
                  <a:cubicBezTo>
                    <a:pt x="420" y="98"/>
                    <a:pt x="356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2C744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8" name="Freeform 182"/>
            <p:cNvSpPr>
              <a:spLocks noEditPoints="1"/>
            </p:cNvSpPr>
            <p:nvPr/>
          </p:nvSpPr>
          <p:spPr>
            <a:xfrm>
              <a:off x="204788" y="196850"/>
              <a:ext cx="477838" cy="4794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3">
                  <a:moveTo>
                    <a:pt x="29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4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2" y="343"/>
                    <a:pt x="342" y="323"/>
                    <a:pt x="342" y="298"/>
                  </a:cubicBezTo>
                  <a:cubicBezTo>
                    <a:pt x="342" y="45"/>
                    <a:pt x="342" y="45"/>
                    <a:pt x="342" y="45"/>
                  </a:cubicBezTo>
                  <a:cubicBezTo>
                    <a:pt x="342" y="20"/>
                    <a:pt x="322" y="0"/>
                    <a:pt x="298" y="0"/>
                  </a:cubicBezTo>
                  <a:close/>
                  <a:moveTo>
                    <a:pt x="313" y="298"/>
                  </a:moveTo>
                  <a:cubicBezTo>
                    <a:pt x="313" y="307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7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6"/>
                    <a:pt x="36" y="30"/>
                    <a:pt x="44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6" y="30"/>
                    <a:pt x="313" y="36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9" name="Freeform 183"/>
            <p:cNvSpPr/>
            <p:nvPr/>
          </p:nvSpPr>
          <p:spPr>
            <a:xfrm>
              <a:off x="447675" y="306388"/>
              <a:ext cx="31750" cy="49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2" h="36">
                  <a:moveTo>
                    <a:pt x="7" y="31"/>
                  </a:moveTo>
                  <a:cubicBezTo>
                    <a:pt x="7" y="32"/>
                    <a:pt x="7" y="32"/>
                    <a:pt x="7" y="32"/>
                  </a:cubicBezTo>
                  <a:cubicBezTo>
                    <a:pt x="8" y="34"/>
                    <a:pt x="11" y="36"/>
                    <a:pt x="14" y="36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18" y="36"/>
                    <a:pt x="20" y="34"/>
                    <a:pt x="21" y="32"/>
                  </a:cubicBezTo>
                  <a:cubicBezTo>
                    <a:pt x="22" y="31"/>
                    <a:pt x="22" y="29"/>
                    <a:pt x="22" y="27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2"/>
                    <a:pt x="11" y="0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lnTo>
                    <a:pt x="7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0" name="Freeform 184"/>
            <p:cNvSpPr/>
            <p:nvPr/>
          </p:nvSpPr>
          <p:spPr>
            <a:xfrm>
              <a:off x="374650" y="365125"/>
              <a:ext cx="50800" cy="34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" h="26">
                  <a:moveTo>
                    <a:pt x="4" y="14"/>
                  </a:move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6" y="26"/>
                    <a:pt x="28" y="26"/>
                  </a:cubicBezTo>
                  <a:cubicBezTo>
                    <a:pt x="30" y="26"/>
                    <a:pt x="33" y="24"/>
                    <a:pt x="34" y="22"/>
                  </a:cubicBezTo>
                  <a:cubicBezTo>
                    <a:pt x="35" y="20"/>
                    <a:pt x="36" y="18"/>
                    <a:pt x="35" y="16"/>
                  </a:cubicBezTo>
                  <a:cubicBezTo>
                    <a:pt x="34" y="14"/>
                    <a:pt x="33" y="13"/>
                    <a:pt x="31" y="1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1" y="5"/>
                    <a:pt x="0" y="7"/>
                    <a:pt x="0" y="8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2" y="12"/>
                    <a:pt x="3" y="14"/>
                    <a:pt x="4" y="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1" name="Freeform 185"/>
            <p:cNvSpPr/>
            <p:nvPr/>
          </p:nvSpPr>
          <p:spPr>
            <a:xfrm>
              <a:off x="527050" y="315913"/>
              <a:ext cx="36513" cy="492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" h="35">
                  <a:moveTo>
                    <a:pt x="4" y="34"/>
                  </a:moveTo>
                  <a:cubicBezTo>
                    <a:pt x="5" y="34"/>
                    <a:pt x="6" y="35"/>
                    <a:pt x="8" y="35"/>
                  </a:cubicBezTo>
                  <a:cubicBezTo>
                    <a:pt x="11" y="35"/>
                    <a:pt x="13" y="33"/>
                    <a:pt x="14" y="3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7"/>
                    <a:pt x="26" y="3"/>
                    <a:pt x="22" y="1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6" y="0"/>
                    <a:pt x="13" y="1"/>
                    <a:pt x="12" y="4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8"/>
                    <a:pt x="0" y="29"/>
                    <a:pt x="1" y="30"/>
                  </a:cubicBezTo>
                  <a:cubicBezTo>
                    <a:pt x="1" y="31"/>
                    <a:pt x="2" y="33"/>
                    <a:pt x="4" y="3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2" name="Freeform 186"/>
            <p:cNvSpPr/>
            <p:nvPr/>
          </p:nvSpPr>
          <p:spPr>
            <a:xfrm>
              <a:off x="427038" y="363538"/>
              <a:ext cx="138113" cy="1349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9" h="97">
                  <a:moveTo>
                    <a:pt x="96" y="39"/>
                  </a:moveTo>
                  <a:cubicBezTo>
                    <a:pt x="94" y="33"/>
                    <a:pt x="91" y="27"/>
                    <a:pt x="87" y="21"/>
                  </a:cubicBezTo>
                  <a:cubicBezTo>
                    <a:pt x="82" y="16"/>
                    <a:pt x="77" y="11"/>
                    <a:pt x="71" y="8"/>
                  </a:cubicBezTo>
                  <a:cubicBezTo>
                    <a:pt x="60" y="2"/>
                    <a:pt x="47" y="0"/>
                    <a:pt x="34" y="3"/>
                  </a:cubicBezTo>
                  <a:cubicBezTo>
                    <a:pt x="29" y="4"/>
                    <a:pt x="23" y="6"/>
                    <a:pt x="19" y="9"/>
                  </a:cubicBezTo>
                  <a:cubicBezTo>
                    <a:pt x="12" y="13"/>
                    <a:pt x="7" y="17"/>
                    <a:pt x="2" y="23"/>
                  </a:cubicBezTo>
                  <a:cubicBezTo>
                    <a:pt x="1" y="25"/>
                    <a:pt x="0" y="27"/>
                    <a:pt x="1" y="29"/>
                  </a:cubicBezTo>
                  <a:cubicBezTo>
                    <a:pt x="1" y="31"/>
                    <a:pt x="2" y="32"/>
                    <a:pt x="3" y="34"/>
                  </a:cubicBezTo>
                  <a:cubicBezTo>
                    <a:pt x="5" y="35"/>
                    <a:pt x="6" y="35"/>
                    <a:pt x="8" y="35"/>
                  </a:cubicBezTo>
                  <a:cubicBezTo>
                    <a:pt x="10" y="35"/>
                    <a:pt x="12" y="34"/>
                    <a:pt x="14" y="32"/>
                  </a:cubicBezTo>
                  <a:cubicBezTo>
                    <a:pt x="19" y="25"/>
                    <a:pt x="27" y="20"/>
                    <a:pt x="36" y="18"/>
                  </a:cubicBezTo>
                  <a:cubicBezTo>
                    <a:pt x="39" y="18"/>
                    <a:pt x="41" y="17"/>
                    <a:pt x="44" y="17"/>
                  </a:cubicBezTo>
                  <a:cubicBezTo>
                    <a:pt x="51" y="17"/>
                    <a:pt x="57" y="19"/>
                    <a:pt x="63" y="22"/>
                  </a:cubicBezTo>
                  <a:cubicBezTo>
                    <a:pt x="72" y="27"/>
                    <a:pt x="78" y="35"/>
                    <a:pt x="81" y="45"/>
                  </a:cubicBezTo>
                  <a:cubicBezTo>
                    <a:pt x="84" y="55"/>
                    <a:pt x="83" y="65"/>
                    <a:pt x="78" y="74"/>
                  </a:cubicBezTo>
                  <a:cubicBezTo>
                    <a:pt x="76" y="78"/>
                    <a:pt x="74" y="81"/>
                    <a:pt x="70" y="84"/>
                  </a:cubicBezTo>
                  <a:cubicBezTo>
                    <a:pt x="67" y="87"/>
                    <a:pt x="67" y="92"/>
                    <a:pt x="70" y="95"/>
                  </a:cubicBezTo>
                  <a:cubicBezTo>
                    <a:pt x="71" y="96"/>
                    <a:pt x="73" y="97"/>
                    <a:pt x="75" y="97"/>
                  </a:cubicBezTo>
                  <a:cubicBezTo>
                    <a:pt x="77" y="97"/>
                    <a:pt x="79" y="96"/>
                    <a:pt x="81" y="95"/>
                  </a:cubicBezTo>
                  <a:cubicBezTo>
                    <a:pt x="84" y="92"/>
                    <a:pt x="87" y="88"/>
                    <a:pt x="89" y="84"/>
                  </a:cubicBezTo>
                  <a:cubicBezTo>
                    <a:pt x="90" y="83"/>
                    <a:pt x="91" y="81"/>
                    <a:pt x="92" y="80"/>
                  </a:cubicBezTo>
                  <a:cubicBezTo>
                    <a:pt x="96" y="73"/>
                    <a:pt x="98" y="67"/>
                    <a:pt x="98" y="60"/>
                  </a:cubicBezTo>
                  <a:cubicBezTo>
                    <a:pt x="99" y="53"/>
                    <a:pt x="98" y="46"/>
                    <a:pt x="96" y="3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3" name="Freeform 187"/>
            <p:cNvSpPr/>
            <p:nvPr/>
          </p:nvSpPr>
          <p:spPr>
            <a:xfrm>
              <a:off x="561975" y="465138"/>
              <a:ext cx="50800" cy="365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" h="26">
                  <a:moveTo>
                    <a:pt x="31" y="1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9" y="0"/>
                    <a:pt x="8" y="0"/>
                  </a:cubicBezTo>
                  <a:cubicBezTo>
                    <a:pt x="5" y="0"/>
                    <a:pt x="3" y="2"/>
                    <a:pt x="1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1"/>
                  </a:cubicBezTo>
                  <a:cubicBezTo>
                    <a:pt x="2" y="12"/>
                    <a:pt x="3" y="14"/>
                    <a:pt x="4" y="1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6" y="26"/>
                    <a:pt x="28" y="26"/>
                  </a:cubicBezTo>
                  <a:cubicBezTo>
                    <a:pt x="31" y="26"/>
                    <a:pt x="33" y="25"/>
                    <a:pt x="34" y="22"/>
                  </a:cubicBezTo>
                  <a:cubicBezTo>
                    <a:pt x="36" y="19"/>
                    <a:pt x="35" y="14"/>
                    <a:pt x="31" y="1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4" name="Freeform 188"/>
            <p:cNvSpPr/>
            <p:nvPr/>
          </p:nvSpPr>
          <p:spPr>
            <a:xfrm>
              <a:off x="569913" y="387350"/>
              <a:ext cx="50800" cy="301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7" h="22">
                  <a:moveTo>
                    <a:pt x="30" y="0"/>
                  </a:moveTo>
                  <a:cubicBezTo>
                    <a:pt x="29" y="0"/>
                    <a:pt x="28" y="1"/>
                    <a:pt x="27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3" y="8"/>
                    <a:pt x="0" y="11"/>
                    <a:pt x="1" y="15"/>
                  </a:cubicBezTo>
                  <a:cubicBezTo>
                    <a:pt x="1" y="15"/>
                    <a:pt x="1" y="16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20"/>
                    <a:pt x="5" y="22"/>
                    <a:pt x="8" y="22"/>
                  </a:cubicBezTo>
                  <a:cubicBezTo>
                    <a:pt x="9" y="22"/>
                    <a:pt x="10" y="22"/>
                    <a:pt x="10" y="22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4" y="15"/>
                    <a:pt x="35" y="14"/>
                    <a:pt x="36" y="12"/>
                  </a:cubicBezTo>
                  <a:cubicBezTo>
                    <a:pt x="37" y="10"/>
                    <a:pt x="37" y="8"/>
                    <a:pt x="37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5" name="Freeform 189"/>
            <p:cNvSpPr>
              <a:spLocks noEditPoints="1"/>
            </p:cNvSpPr>
            <p:nvPr/>
          </p:nvSpPr>
          <p:spPr>
            <a:xfrm>
              <a:off x="266700" y="411163"/>
              <a:ext cx="249238" cy="1555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9" h="111">
                  <a:moveTo>
                    <a:pt x="147" y="35"/>
                  </a:moveTo>
                  <a:cubicBezTo>
                    <a:pt x="145" y="31"/>
                    <a:pt x="143" y="28"/>
                    <a:pt x="141" y="24"/>
                  </a:cubicBezTo>
                  <a:cubicBezTo>
                    <a:pt x="138" y="19"/>
                    <a:pt x="134" y="15"/>
                    <a:pt x="129" y="11"/>
                  </a:cubicBezTo>
                  <a:cubicBezTo>
                    <a:pt x="124" y="7"/>
                    <a:pt x="119" y="5"/>
                    <a:pt x="113" y="3"/>
                  </a:cubicBezTo>
                  <a:cubicBezTo>
                    <a:pt x="107" y="1"/>
                    <a:pt x="101" y="0"/>
                    <a:pt x="95" y="0"/>
                  </a:cubicBezTo>
                  <a:cubicBezTo>
                    <a:pt x="86" y="0"/>
                    <a:pt x="77" y="2"/>
                    <a:pt x="70" y="6"/>
                  </a:cubicBezTo>
                  <a:cubicBezTo>
                    <a:pt x="63" y="9"/>
                    <a:pt x="58" y="13"/>
                    <a:pt x="53" y="18"/>
                  </a:cubicBezTo>
                  <a:cubicBezTo>
                    <a:pt x="51" y="18"/>
                    <a:pt x="49" y="18"/>
                    <a:pt x="47" y="18"/>
                  </a:cubicBezTo>
                  <a:cubicBezTo>
                    <a:pt x="40" y="18"/>
                    <a:pt x="34" y="19"/>
                    <a:pt x="29" y="21"/>
                  </a:cubicBezTo>
                  <a:cubicBezTo>
                    <a:pt x="23" y="24"/>
                    <a:pt x="18" y="27"/>
                    <a:pt x="14" y="31"/>
                  </a:cubicBezTo>
                  <a:cubicBezTo>
                    <a:pt x="9" y="36"/>
                    <a:pt x="6" y="41"/>
                    <a:pt x="4" y="46"/>
                  </a:cubicBezTo>
                  <a:cubicBezTo>
                    <a:pt x="1" y="52"/>
                    <a:pt x="0" y="58"/>
                    <a:pt x="0" y="64"/>
                  </a:cubicBezTo>
                  <a:cubicBezTo>
                    <a:pt x="0" y="71"/>
                    <a:pt x="1" y="77"/>
                    <a:pt x="4" y="83"/>
                  </a:cubicBezTo>
                  <a:cubicBezTo>
                    <a:pt x="6" y="88"/>
                    <a:pt x="9" y="93"/>
                    <a:pt x="14" y="97"/>
                  </a:cubicBezTo>
                  <a:cubicBezTo>
                    <a:pt x="22" y="106"/>
                    <a:pt x="34" y="111"/>
                    <a:pt x="46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47" y="111"/>
                    <a:pt x="47" y="111"/>
                    <a:pt x="47" y="111"/>
                  </a:cubicBezTo>
                  <a:cubicBezTo>
                    <a:pt x="141" y="111"/>
                    <a:pt x="141" y="111"/>
                    <a:pt x="141" y="111"/>
                  </a:cubicBezTo>
                  <a:cubicBezTo>
                    <a:pt x="151" y="111"/>
                    <a:pt x="161" y="107"/>
                    <a:pt x="168" y="100"/>
                  </a:cubicBezTo>
                  <a:cubicBezTo>
                    <a:pt x="175" y="92"/>
                    <a:pt x="179" y="83"/>
                    <a:pt x="179" y="73"/>
                  </a:cubicBezTo>
                  <a:cubicBezTo>
                    <a:pt x="179" y="63"/>
                    <a:pt x="175" y="53"/>
                    <a:pt x="168" y="46"/>
                  </a:cubicBezTo>
                  <a:cubicBezTo>
                    <a:pt x="162" y="40"/>
                    <a:pt x="155" y="37"/>
                    <a:pt x="147" y="35"/>
                  </a:cubicBezTo>
                  <a:close/>
                  <a:moveTo>
                    <a:pt x="141" y="96"/>
                  </a:moveTo>
                  <a:cubicBezTo>
                    <a:pt x="47" y="96"/>
                    <a:pt x="47" y="96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38" y="96"/>
                    <a:pt x="30" y="93"/>
                    <a:pt x="25" y="87"/>
                  </a:cubicBezTo>
                  <a:cubicBezTo>
                    <a:pt x="19" y="81"/>
                    <a:pt x="15" y="73"/>
                    <a:pt x="15" y="64"/>
                  </a:cubicBezTo>
                  <a:cubicBezTo>
                    <a:pt x="15" y="56"/>
                    <a:pt x="19" y="48"/>
                    <a:pt x="25" y="42"/>
                  </a:cubicBezTo>
                  <a:cubicBezTo>
                    <a:pt x="30" y="36"/>
                    <a:pt x="38" y="33"/>
                    <a:pt x="47" y="33"/>
                  </a:cubicBezTo>
                  <a:cubicBezTo>
                    <a:pt x="49" y="33"/>
                    <a:pt x="52" y="33"/>
                    <a:pt x="54" y="34"/>
                  </a:cubicBezTo>
                  <a:cubicBezTo>
                    <a:pt x="55" y="34"/>
                    <a:pt x="56" y="34"/>
                    <a:pt x="56" y="34"/>
                  </a:cubicBezTo>
                  <a:cubicBezTo>
                    <a:pt x="59" y="34"/>
                    <a:pt x="61" y="33"/>
                    <a:pt x="62" y="31"/>
                  </a:cubicBezTo>
                  <a:cubicBezTo>
                    <a:pt x="66" y="26"/>
                    <a:pt x="71" y="22"/>
                    <a:pt x="76" y="19"/>
                  </a:cubicBezTo>
                  <a:cubicBezTo>
                    <a:pt x="82" y="16"/>
                    <a:pt x="88" y="15"/>
                    <a:pt x="95" y="15"/>
                  </a:cubicBezTo>
                  <a:cubicBezTo>
                    <a:pt x="104" y="15"/>
                    <a:pt x="113" y="18"/>
                    <a:pt x="120" y="23"/>
                  </a:cubicBezTo>
                  <a:cubicBezTo>
                    <a:pt x="127" y="28"/>
                    <a:pt x="132" y="36"/>
                    <a:pt x="134" y="44"/>
                  </a:cubicBezTo>
                  <a:cubicBezTo>
                    <a:pt x="135" y="48"/>
                    <a:pt x="138" y="50"/>
                    <a:pt x="141" y="50"/>
                  </a:cubicBezTo>
                  <a:cubicBezTo>
                    <a:pt x="147" y="50"/>
                    <a:pt x="153" y="53"/>
                    <a:pt x="157" y="57"/>
                  </a:cubicBezTo>
                  <a:cubicBezTo>
                    <a:pt x="161" y="61"/>
                    <a:pt x="164" y="67"/>
                    <a:pt x="164" y="73"/>
                  </a:cubicBezTo>
                  <a:cubicBezTo>
                    <a:pt x="164" y="86"/>
                    <a:pt x="153" y="96"/>
                    <a:pt x="141" y="9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49" name="组合 242"/>
          <p:cNvGrpSpPr/>
          <p:nvPr/>
        </p:nvGrpSpPr>
        <p:grpSpPr>
          <a:xfrm>
            <a:off x="747713" y="4579938"/>
            <a:ext cx="850900" cy="852487"/>
            <a:chOff x="0" y="0"/>
            <a:chExt cx="884238" cy="884238"/>
          </a:xfrm>
        </p:grpSpPr>
        <p:sp>
          <p:nvSpPr>
            <p:cNvPr id="26706" name="Oval 199"/>
            <p:cNvSpPr/>
            <p:nvPr/>
          </p:nvSpPr>
          <p:spPr>
            <a:xfrm>
              <a:off x="0" y="0"/>
              <a:ext cx="884238" cy="884238"/>
            </a:xfrm>
            <a:prstGeom prst="ellipse">
              <a:avLst/>
            </a:prstGeom>
            <a:solidFill>
              <a:srgbClr val="379154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07" name="Freeform 200"/>
            <p:cNvSpPr/>
            <p:nvPr/>
          </p:nvSpPr>
          <p:spPr>
            <a:xfrm>
              <a:off x="195262" y="200025"/>
              <a:ext cx="688975" cy="6842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89">
                  <a:moveTo>
                    <a:pt x="69" y="0"/>
                  </a:moveTo>
                  <a:cubicBezTo>
                    <a:pt x="58" y="0"/>
                    <a:pt x="46" y="1"/>
                    <a:pt x="36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8"/>
                    <a:pt x="6" y="299"/>
                  </a:cubicBezTo>
                  <a:cubicBezTo>
                    <a:pt x="6" y="332"/>
                    <a:pt x="56" y="369"/>
                    <a:pt x="78" y="390"/>
                  </a:cubicBezTo>
                  <a:cubicBezTo>
                    <a:pt x="92" y="405"/>
                    <a:pt x="130" y="443"/>
                    <a:pt x="176" y="489"/>
                  </a:cubicBezTo>
                  <a:cubicBezTo>
                    <a:pt x="177" y="489"/>
                    <a:pt x="177" y="489"/>
                    <a:pt x="177" y="489"/>
                  </a:cubicBezTo>
                  <a:cubicBezTo>
                    <a:pt x="351" y="489"/>
                    <a:pt x="493" y="348"/>
                    <a:pt x="493" y="173"/>
                  </a:cubicBezTo>
                  <a:cubicBezTo>
                    <a:pt x="493" y="173"/>
                    <a:pt x="493" y="173"/>
                    <a:pt x="493" y="173"/>
                  </a:cubicBezTo>
                  <a:cubicBezTo>
                    <a:pt x="493" y="172"/>
                    <a:pt x="493" y="171"/>
                    <a:pt x="493" y="170"/>
                  </a:cubicBezTo>
                  <a:cubicBezTo>
                    <a:pt x="420" y="98"/>
                    <a:pt x="356" y="35"/>
                    <a:pt x="336" y="15"/>
                  </a:cubicBezTo>
                  <a:cubicBezTo>
                    <a:pt x="324" y="3"/>
                    <a:pt x="305" y="0"/>
                    <a:pt x="286" y="0"/>
                  </a:cubicBezTo>
                  <a:cubicBezTo>
                    <a:pt x="274" y="0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2C744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08" name="Freeform 201"/>
            <p:cNvSpPr>
              <a:spLocks noEditPoints="1"/>
            </p:cNvSpPr>
            <p:nvPr/>
          </p:nvSpPr>
          <p:spPr>
            <a:xfrm>
              <a:off x="203200" y="203200"/>
              <a:ext cx="479425" cy="4778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2">
                  <a:moveTo>
                    <a:pt x="342" y="44"/>
                  </a:moveTo>
                  <a:cubicBezTo>
                    <a:pt x="342" y="20"/>
                    <a:pt x="322" y="0"/>
                    <a:pt x="29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2"/>
                    <a:pt x="20" y="342"/>
                    <a:pt x="44" y="342"/>
                  </a:cubicBezTo>
                  <a:cubicBezTo>
                    <a:pt x="298" y="342"/>
                    <a:pt x="298" y="342"/>
                    <a:pt x="298" y="342"/>
                  </a:cubicBezTo>
                  <a:cubicBezTo>
                    <a:pt x="322" y="342"/>
                    <a:pt x="342" y="322"/>
                    <a:pt x="342" y="298"/>
                  </a:cubicBezTo>
                  <a:lnTo>
                    <a:pt x="342" y="44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4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09" name="Freeform 202"/>
            <p:cNvSpPr/>
            <p:nvPr/>
          </p:nvSpPr>
          <p:spPr>
            <a:xfrm>
              <a:off x="425450" y="303213"/>
              <a:ext cx="117475" cy="1270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5" h="91">
                  <a:moveTo>
                    <a:pt x="85" y="31"/>
                  </a:moveTo>
                  <a:cubicBezTo>
                    <a:pt x="67" y="12"/>
                    <a:pt x="42" y="0"/>
                    <a:pt x="13" y="0"/>
                  </a:cubicBezTo>
                  <a:cubicBezTo>
                    <a:pt x="9" y="0"/>
                    <a:pt x="4" y="0"/>
                    <a:pt x="0" y="1"/>
                  </a:cubicBezTo>
                  <a:cubicBezTo>
                    <a:pt x="51" y="91"/>
                    <a:pt x="51" y="91"/>
                    <a:pt x="51" y="91"/>
                  </a:cubicBezTo>
                  <a:lnTo>
                    <a:pt x="85" y="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0" name="Freeform 203"/>
            <p:cNvSpPr/>
            <p:nvPr/>
          </p:nvSpPr>
          <p:spPr>
            <a:xfrm>
              <a:off x="476250" y="355600"/>
              <a:ext cx="104775" cy="1301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75" h="93">
                  <a:moveTo>
                    <a:pt x="0" y="93"/>
                  </a:moveTo>
                  <a:cubicBezTo>
                    <a:pt x="70" y="93"/>
                    <a:pt x="70" y="93"/>
                    <a:pt x="70" y="93"/>
                  </a:cubicBezTo>
                  <a:cubicBezTo>
                    <a:pt x="73" y="83"/>
                    <a:pt x="75" y="73"/>
                    <a:pt x="75" y="62"/>
                  </a:cubicBezTo>
                  <a:cubicBezTo>
                    <a:pt x="75" y="38"/>
                    <a:pt x="67" y="17"/>
                    <a:pt x="53" y="0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1" name="Freeform 204"/>
            <p:cNvSpPr/>
            <p:nvPr/>
          </p:nvSpPr>
          <p:spPr>
            <a:xfrm>
              <a:off x="312737" y="306388"/>
              <a:ext cx="149225" cy="857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07" h="62">
                  <a:moveTo>
                    <a:pt x="71" y="62"/>
                  </a:moveTo>
                  <a:cubicBezTo>
                    <a:pt x="72" y="62"/>
                    <a:pt x="72" y="62"/>
                    <a:pt x="72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39" y="7"/>
                    <a:pt x="12" y="31"/>
                    <a:pt x="0" y="62"/>
                  </a:cubicBezTo>
                  <a:cubicBezTo>
                    <a:pt x="71" y="62"/>
                    <a:pt x="71" y="62"/>
                    <a:pt x="71" y="6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2" name="Freeform 205"/>
            <p:cNvSpPr/>
            <p:nvPr/>
          </p:nvSpPr>
          <p:spPr>
            <a:xfrm>
              <a:off x="427037" y="496888"/>
              <a:ext cx="142875" cy="809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102" h="58">
                  <a:moveTo>
                    <a:pt x="32" y="58"/>
                  </a:moveTo>
                  <a:cubicBezTo>
                    <a:pt x="64" y="51"/>
                    <a:pt x="90" y="29"/>
                    <a:pt x="1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2" y="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3" name="Freeform 206"/>
            <p:cNvSpPr/>
            <p:nvPr/>
          </p:nvSpPr>
          <p:spPr>
            <a:xfrm>
              <a:off x="304800" y="404813"/>
              <a:ext cx="100013" cy="1222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72" h="88">
                  <a:moveTo>
                    <a:pt x="4" y="0"/>
                  </a:moveTo>
                  <a:cubicBezTo>
                    <a:pt x="1" y="9"/>
                    <a:pt x="0" y="17"/>
                    <a:pt x="0" y="27"/>
                  </a:cubicBezTo>
                  <a:cubicBezTo>
                    <a:pt x="0" y="50"/>
                    <a:pt x="8" y="71"/>
                    <a:pt x="21" y="8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4" name="Freeform 207"/>
            <p:cNvSpPr/>
            <p:nvPr/>
          </p:nvSpPr>
          <p:spPr>
            <a:xfrm>
              <a:off x="342900" y="450850"/>
              <a:ext cx="117475" cy="12858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85" h="92">
                  <a:moveTo>
                    <a:pt x="0" y="60"/>
                  </a:moveTo>
                  <a:cubicBezTo>
                    <a:pt x="18" y="80"/>
                    <a:pt x="44" y="92"/>
                    <a:pt x="72" y="92"/>
                  </a:cubicBezTo>
                  <a:cubicBezTo>
                    <a:pt x="77" y="92"/>
                    <a:pt x="81" y="92"/>
                    <a:pt x="85" y="91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50" name="组合 256"/>
          <p:cNvGrpSpPr/>
          <p:nvPr/>
        </p:nvGrpSpPr>
        <p:grpSpPr>
          <a:xfrm>
            <a:off x="747713" y="5683250"/>
            <a:ext cx="850900" cy="849313"/>
            <a:chOff x="0" y="0"/>
            <a:chExt cx="884238" cy="882650"/>
          </a:xfrm>
        </p:grpSpPr>
        <p:sp>
          <p:nvSpPr>
            <p:cNvPr id="26702" name="Oval 131"/>
            <p:cNvSpPr/>
            <p:nvPr/>
          </p:nvSpPr>
          <p:spPr>
            <a:xfrm>
              <a:off x="0" y="0"/>
              <a:ext cx="884238" cy="882650"/>
            </a:xfrm>
            <a:prstGeom prst="ellipse">
              <a:avLst/>
            </a:prstGeom>
            <a:solidFill>
              <a:srgbClr val="F15A5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03" name="Freeform 132"/>
            <p:cNvSpPr/>
            <p:nvPr/>
          </p:nvSpPr>
          <p:spPr>
            <a:xfrm>
              <a:off x="195262" y="206375"/>
              <a:ext cx="688975" cy="6762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84">
                  <a:moveTo>
                    <a:pt x="69" y="0"/>
                  </a:moveTo>
                  <a:cubicBezTo>
                    <a:pt x="58" y="0"/>
                    <a:pt x="46" y="1"/>
                    <a:pt x="36" y="5"/>
                  </a:cubicBezTo>
                  <a:cubicBezTo>
                    <a:pt x="0" y="17"/>
                    <a:pt x="6" y="57"/>
                    <a:pt x="6" y="87"/>
                  </a:cubicBezTo>
                  <a:cubicBezTo>
                    <a:pt x="6" y="158"/>
                    <a:pt x="6" y="229"/>
                    <a:pt x="6" y="300"/>
                  </a:cubicBezTo>
                  <a:cubicBezTo>
                    <a:pt x="6" y="332"/>
                    <a:pt x="55" y="369"/>
                    <a:pt x="77" y="390"/>
                  </a:cubicBezTo>
                  <a:cubicBezTo>
                    <a:pt x="94" y="407"/>
                    <a:pt x="129" y="444"/>
                    <a:pt x="170" y="484"/>
                  </a:cubicBezTo>
                  <a:cubicBezTo>
                    <a:pt x="172" y="484"/>
                    <a:pt x="174" y="484"/>
                    <a:pt x="177" y="484"/>
                  </a:cubicBezTo>
                  <a:cubicBezTo>
                    <a:pt x="350" y="484"/>
                    <a:pt x="491" y="344"/>
                    <a:pt x="493" y="171"/>
                  </a:cubicBezTo>
                  <a:cubicBezTo>
                    <a:pt x="420" y="99"/>
                    <a:pt x="356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C148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04" name="Freeform 133"/>
            <p:cNvSpPr>
              <a:spLocks noEditPoints="1"/>
            </p:cNvSpPr>
            <p:nvPr/>
          </p:nvSpPr>
          <p:spPr>
            <a:xfrm>
              <a:off x="203200" y="20955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3">
                  <a:moveTo>
                    <a:pt x="342" y="45"/>
                  </a:moveTo>
                  <a:cubicBezTo>
                    <a:pt x="342" y="20"/>
                    <a:pt x="322" y="0"/>
                    <a:pt x="29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4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2" y="343"/>
                    <a:pt x="342" y="323"/>
                    <a:pt x="342" y="298"/>
                  </a:cubicBezTo>
                  <a:lnTo>
                    <a:pt x="342" y="45"/>
                  </a:lnTo>
                  <a:close/>
                  <a:moveTo>
                    <a:pt x="313" y="298"/>
                  </a:moveTo>
                  <a:cubicBezTo>
                    <a:pt x="313" y="307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7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7"/>
                    <a:pt x="36" y="30"/>
                    <a:pt x="44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6" y="30"/>
                    <a:pt x="313" y="37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05" name="Freeform 134"/>
            <p:cNvSpPr/>
            <p:nvPr/>
          </p:nvSpPr>
          <p:spPr>
            <a:xfrm>
              <a:off x="287337" y="295275"/>
              <a:ext cx="300038" cy="3254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4" h="233">
                  <a:moveTo>
                    <a:pt x="187" y="154"/>
                  </a:moveTo>
                  <a:cubicBezTo>
                    <a:pt x="179" y="150"/>
                    <a:pt x="179" y="149"/>
                    <a:pt x="179" y="149"/>
                  </a:cubicBezTo>
                  <a:cubicBezTo>
                    <a:pt x="171" y="144"/>
                    <a:pt x="160" y="145"/>
                    <a:pt x="153" y="150"/>
                  </a:cubicBezTo>
                  <a:cubicBezTo>
                    <a:pt x="153" y="150"/>
                    <a:pt x="151" y="152"/>
                    <a:pt x="144" y="158"/>
                  </a:cubicBezTo>
                  <a:cubicBezTo>
                    <a:pt x="139" y="163"/>
                    <a:pt x="128" y="162"/>
                    <a:pt x="121" y="156"/>
                  </a:cubicBezTo>
                  <a:cubicBezTo>
                    <a:pt x="101" y="138"/>
                    <a:pt x="83" y="117"/>
                    <a:pt x="69" y="94"/>
                  </a:cubicBezTo>
                  <a:cubicBezTo>
                    <a:pt x="64" y="86"/>
                    <a:pt x="65" y="76"/>
                    <a:pt x="70" y="71"/>
                  </a:cubicBezTo>
                  <a:cubicBezTo>
                    <a:pt x="78" y="65"/>
                    <a:pt x="80" y="63"/>
                    <a:pt x="80" y="63"/>
                  </a:cubicBezTo>
                  <a:cubicBezTo>
                    <a:pt x="87" y="58"/>
                    <a:pt x="89" y="46"/>
                    <a:pt x="85" y="38"/>
                  </a:cubicBezTo>
                  <a:cubicBezTo>
                    <a:pt x="85" y="38"/>
                    <a:pt x="85" y="38"/>
                    <a:pt x="82" y="30"/>
                  </a:cubicBezTo>
                  <a:cubicBezTo>
                    <a:pt x="74" y="12"/>
                    <a:pt x="65" y="0"/>
                    <a:pt x="58" y="4"/>
                  </a:cubicBezTo>
                  <a:cubicBezTo>
                    <a:pt x="28" y="23"/>
                    <a:pt x="0" y="36"/>
                    <a:pt x="19" y="77"/>
                  </a:cubicBezTo>
                  <a:cubicBezTo>
                    <a:pt x="44" y="129"/>
                    <a:pt x="83" y="175"/>
                    <a:pt x="130" y="208"/>
                  </a:cubicBezTo>
                  <a:cubicBezTo>
                    <a:pt x="166" y="233"/>
                    <a:pt x="183" y="209"/>
                    <a:pt x="208" y="182"/>
                  </a:cubicBezTo>
                  <a:cubicBezTo>
                    <a:pt x="214" y="176"/>
                    <a:pt x="203" y="165"/>
                    <a:pt x="187" y="15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51" name="组合 257"/>
          <p:cNvGrpSpPr/>
          <p:nvPr/>
        </p:nvGrpSpPr>
        <p:grpSpPr>
          <a:xfrm>
            <a:off x="2146300" y="5662613"/>
            <a:ext cx="849313" cy="849312"/>
            <a:chOff x="0" y="0"/>
            <a:chExt cx="882650" cy="882650"/>
          </a:xfrm>
        </p:grpSpPr>
        <p:sp>
          <p:nvSpPr>
            <p:cNvPr id="26698" name="Oval 135"/>
            <p:cNvSpPr/>
            <p:nvPr/>
          </p:nvSpPr>
          <p:spPr>
            <a:xfrm>
              <a:off x="0" y="0"/>
              <a:ext cx="882650" cy="882650"/>
            </a:xfrm>
            <a:prstGeom prst="ellipse">
              <a:avLst/>
            </a:prstGeom>
            <a:solidFill>
              <a:srgbClr val="946FB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9" name="Freeform 136"/>
            <p:cNvSpPr/>
            <p:nvPr/>
          </p:nvSpPr>
          <p:spPr>
            <a:xfrm>
              <a:off x="192087" y="206375"/>
              <a:ext cx="690563" cy="6762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4" h="484">
                  <a:moveTo>
                    <a:pt x="69" y="0"/>
                  </a:moveTo>
                  <a:cubicBezTo>
                    <a:pt x="58" y="0"/>
                    <a:pt x="46" y="1"/>
                    <a:pt x="37" y="5"/>
                  </a:cubicBezTo>
                  <a:cubicBezTo>
                    <a:pt x="0" y="17"/>
                    <a:pt x="6" y="57"/>
                    <a:pt x="6" y="87"/>
                  </a:cubicBezTo>
                  <a:cubicBezTo>
                    <a:pt x="6" y="158"/>
                    <a:pt x="6" y="229"/>
                    <a:pt x="6" y="300"/>
                  </a:cubicBezTo>
                  <a:cubicBezTo>
                    <a:pt x="6" y="332"/>
                    <a:pt x="54" y="368"/>
                    <a:pt x="76" y="389"/>
                  </a:cubicBezTo>
                  <a:cubicBezTo>
                    <a:pt x="93" y="406"/>
                    <a:pt x="129" y="443"/>
                    <a:pt x="170" y="484"/>
                  </a:cubicBezTo>
                  <a:cubicBezTo>
                    <a:pt x="173" y="484"/>
                    <a:pt x="175" y="484"/>
                    <a:pt x="178" y="484"/>
                  </a:cubicBezTo>
                  <a:cubicBezTo>
                    <a:pt x="351" y="484"/>
                    <a:pt x="492" y="345"/>
                    <a:pt x="494" y="172"/>
                  </a:cubicBezTo>
                  <a:cubicBezTo>
                    <a:pt x="421" y="100"/>
                    <a:pt x="356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4" y="2"/>
                    <a:pt x="86" y="0"/>
                    <a:pt x="69" y="0"/>
                  </a:cubicBezTo>
                </a:path>
              </a:pathLst>
            </a:custGeom>
            <a:solidFill>
              <a:srgbClr val="76598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00" name="Freeform 137"/>
            <p:cNvSpPr>
              <a:spLocks noEditPoints="1"/>
            </p:cNvSpPr>
            <p:nvPr/>
          </p:nvSpPr>
          <p:spPr>
            <a:xfrm>
              <a:off x="201612" y="20955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3">
                  <a:moveTo>
                    <a:pt x="343" y="45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5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3" y="343"/>
                    <a:pt x="343" y="323"/>
                    <a:pt x="343" y="298"/>
                  </a:cubicBezTo>
                  <a:lnTo>
                    <a:pt x="343" y="45"/>
                  </a:lnTo>
                  <a:close/>
                  <a:moveTo>
                    <a:pt x="313" y="298"/>
                  </a:moveTo>
                  <a:cubicBezTo>
                    <a:pt x="313" y="307"/>
                    <a:pt x="306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6" y="313"/>
                    <a:pt x="29" y="307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7"/>
                    <a:pt x="36" y="30"/>
                    <a:pt x="45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6" y="30"/>
                    <a:pt x="313" y="37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01" name="Freeform 138"/>
            <p:cNvSpPr>
              <a:spLocks noEditPoints="1"/>
            </p:cNvSpPr>
            <p:nvPr/>
          </p:nvSpPr>
          <p:spPr>
            <a:xfrm>
              <a:off x="304800" y="311150"/>
              <a:ext cx="273050" cy="276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6" h="197">
                  <a:moveTo>
                    <a:pt x="167" y="29"/>
                  </a:moveTo>
                  <a:cubicBezTo>
                    <a:pt x="158" y="20"/>
                    <a:pt x="148" y="13"/>
                    <a:pt x="136" y="8"/>
                  </a:cubicBezTo>
                  <a:cubicBezTo>
                    <a:pt x="124" y="3"/>
                    <a:pt x="111" y="0"/>
                    <a:pt x="98" y="0"/>
                  </a:cubicBezTo>
                  <a:cubicBezTo>
                    <a:pt x="84" y="0"/>
                    <a:pt x="72" y="3"/>
                    <a:pt x="60" y="8"/>
                  </a:cubicBezTo>
                  <a:cubicBezTo>
                    <a:pt x="48" y="13"/>
                    <a:pt x="37" y="20"/>
                    <a:pt x="28" y="29"/>
                  </a:cubicBezTo>
                  <a:cubicBezTo>
                    <a:pt x="19" y="38"/>
                    <a:pt x="12" y="49"/>
                    <a:pt x="7" y="60"/>
                  </a:cubicBezTo>
                  <a:cubicBezTo>
                    <a:pt x="2" y="72"/>
                    <a:pt x="0" y="85"/>
                    <a:pt x="0" y="99"/>
                  </a:cubicBezTo>
                  <a:cubicBezTo>
                    <a:pt x="0" y="112"/>
                    <a:pt x="2" y="125"/>
                    <a:pt x="7" y="137"/>
                  </a:cubicBezTo>
                  <a:cubicBezTo>
                    <a:pt x="12" y="149"/>
                    <a:pt x="19" y="159"/>
                    <a:pt x="28" y="168"/>
                  </a:cubicBezTo>
                  <a:cubicBezTo>
                    <a:pt x="37" y="177"/>
                    <a:pt x="48" y="184"/>
                    <a:pt x="60" y="189"/>
                  </a:cubicBezTo>
                  <a:cubicBezTo>
                    <a:pt x="72" y="194"/>
                    <a:pt x="84" y="197"/>
                    <a:pt x="98" y="197"/>
                  </a:cubicBezTo>
                  <a:cubicBezTo>
                    <a:pt x="111" y="197"/>
                    <a:pt x="124" y="194"/>
                    <a:pt x="136" y="189"/>
                  </a:cubicBezTo>
                  <a:cubicBezTo>
                    <a:pt x="148" y="184"/>
                    <a:pt x="158" y="177"/>
                    <a:pt x="167" y="168"/>
                  </a:cubicBezTo>
                  <a:cubicBezTo>
                    <a:pt x="176" y="159"/>
                    <a:pt x="183" y="149"/>
                    <a:pt x="188" y="137"/>
                  </a:cubicBezTo>
                  <a:cubicBezTo>
                    <a:pt x="193" y="125"/>
                    <a:pt x="196" y="112"/>
                    <a:pt x="196" y="99"/>
                  </a:cubicBezTo>
                  <a:cubicBezTo>
                    <a:pt x="196" y="85"/>
                    <a:pt x="193" y="72"/>
                    <a:pt x="188" y="60"/>
                  </a:cubicBezTo>
                  <a:cubicBezTo>
                    <a:pt x="183" y="49"/>
                    <a:pt x="176" y="38"/>
                    <a:pt x="167" y="29"/>
                  </a:cubicBezTo>
                  <a:close/>
                  <a:moveTo>
                    <a:pt x="65" y="20"/>
                  </a:moveTo>
                  <a:cubicBezTo>
                    <a:pt x="65" y="20"/>
                    <a:pt x="66" y="20"/>
                    <a:pt x="66" y="19"/>
                  </a:cubicBezTo>
                  <a:cubicBezTo>
                    <a:pt x="64" y="23"/>
                    <a:pt x="61" y="27"/>
                    <a:pt x="59" y="31"/>
                  </a:cubicBezTo>
                  <a:cubicBezTo>
                    <a:pt x="57" y="35"/>
                    <a:pt x="55" y="40"/>
                    <a:pt x="53" y="45"/>
                  </a:cubicBezTo>
                  <a:cubicBezTo>
                    <a:pt x="48" y="43"/>
                    <a:pt x="43" y="40"/>
                    <a:pt x="38" y="38"/>
                  </a:cubicBezTo>
                  <a:cubicBezTo>
                    <a:pt x="46" y="30"/>
                    <a:pt x="55" y="24"/>
                    <a:pt x="65" y="20"/>
                  </a:cubicBezTo>
                  <a:close/>
                  <a:moveTo>
                    <a:pt x="19" y="66"/>
                  </a:moveTo>
                  <a:cubicBezTo>
                    <a:pt x="22" y="59"/>
                    <a:pt x="25" y="53"/>
                    <a:pt x="29" y="48"/>
                  </a:cubicBezTo>
                  <a:cubicBezTo>
                    <a:pt x="35" y="51"/>
                    <a:pt x="42" y="55"/>
                    <a:pt x="50" y="57"/>
                  </a:cubicBezTo>
                  <a:cubicBezTo>
                    <a:pt x="47" y="68"/>
                    <a:pt x="45" y="80"/>
                    <a:pt x="45" y="92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83"/>
                    <a:pt x="16" y="74"/>
                    <a:pt x="19" y="66"/>
                  </a:cubicBezTo>
                  <a:close/>
                  <a:moveTo>
                    <a:pt x="19" y="132"/>
                  </a:moveTo>
                  <a:cubicBezTo>
                    <a:pt x="16" y="124"/>
                    <a:pt x="13" y="115"/>
                    <a:pt x="13" y="106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18"/>
                    <a:pt x="47" y="129"/>
                    <a:pt x="50" y="140"/>
                  </a:cubicBezTo>
                  <a:cubicBezTo>
                    <a:pt x="42" y="143"/>
                    <a:pt x="35" y="146"/>
                    <a:pt x="29" y="150"/>
                  </a:cubicBezTo>
                  <a:cubicBezTo>
                    <a:pt x="25" y="144"/>
                    <a:pt x="22" y="138"/>
                    <a:pt x="19" y="132"/>
                  </a:cubicBezTo>
                  <a:close/>
                  <a:moveTo>
                    <a:pt x="65" y="177"/>
                  </a:moveTo>
                  <a:cubicBezTo>
                    <a:pt x="55" y="173"/>
                    <a:pt x="46" y="167"/>
                    <a:pt x="38" y="159"/>
                  </a:cubicBezTo>
                  <a:cubicBezTo>
                    <a:pt x="43" y="157"/>
                    <a:pt x="48" y="155"/>
                    <a:pt x="53" y="153"/>
                  </a:cubicBezTo>
                  <a:cubicBezTo>
                    <a:pt x="55" y="157"/>
                    <a:pt x="57" y="162"/>
                    <a:pt x="59" y="166"/>
                  </a:cubicBezTo>
                  <a:cubicBezTo>
                    <a:pt x="61" y="171"/>
                    <a:pt x="64" y="174"/>
                    <a:pt x="66" y="178"/>
                  </a:cubicBezTo>
                  <a:cubicBezTo>
                    <a:pt x="66" y="178"/>
                    <a:pt x="65" y="177"/>
                    <a:pt x="65" y="177"/>
                  </a:cubicBezTo>
                  <a:close/>
                  <a:moveTo>
                    <a:pt x="92" y="183"/>
                  </a:moveTo>
                  <a:cubicBezTo>
                    <a:pt x="89" y="182"/>
                    <a:pt x="86" y="181"/>
                    <a:pt x="84" y="178"/>
                  </a:cubicBezTo>
                  <a:cubicBezTo>
                    <a:pt x="79" y="174"/>
                    <a:pt x="75" y="168"/>
                    <a:pt x="71" y="161"/>
                  </a:cubicBezTo>
                  <a:cubicBezTo>
                    <a:pt x="69" y="157"/>
                    <a:pt x="67" y="153"/>
                    <a:pt x="66" y="149"/>
                  </a:cubicBezTo>
                  <a:cubicBezTo>
                    <a:pt x="74" y="147"/>
                    <a:pt x="83" y="146"/>
                    <a:pt x="92" y="145"/>
                  </a:cubicBezTo>
                  <a:lnTo>
                    <a:pt x="92" y="183"/>
                  </a:lnTo>
                  <a:close/>
                  <a:moveTo>
                    <a:pt x="92" y="132"/>
                  </a:moveTo>
                  <a:cubicBezTo>
                    <a:pt x="81" y="133"/>
                    <a:pt x="72" y="134"/>
                    <a:pt x="62" y="136"/>
                  </a:cubicBezTo>
                  <a:cubicBezTo>
                    <a:pt x="62" y="135"/>
                    <a:pt x="62" y="134"/>
                    <a:pt x="61" y="133"/>
                  </a:cubicBezTo>
                  <a:cubicBezTo>
                    <a:pt x="59" y="125"/>
                    <a:pt x="58" y="115"/>
                    <a:pt x="58" y="106"/>
                  </a:cubicBezTo>
                  <a:cubicBezTo>
                    <a:pt x="92" y="106"/>
                    <a:pt x="92" y="106"/>
                    <a:pt x="92" y="106"/>
                  </a:cubicBezTo>
                  <a:lnTo>
                    <a:pt x="92" y="132"/>
                  </a:lnTo>
                  <a:close/>
                  <a:moveTo>
                    <a:pt x="92" y="92"/>
                  </a:moveTo>
                  <a:cubicBezTo>
                    <a:pt x="58" y="92"/>
                    <a:pt x="58" y="92"/>
                    <a:pt x="58" y="92"/>
                  </a:cubicBezTo>
                  <a:cubicBezTo>
                    <a:pt x="58" y="83"/>
                    <a:pt x="59" y="73"/>
                    <a:pt x="61" y="64"/>
                  </a:cubicBezTo>
                  <a:cubicBezTo>
                    <a:pt x="62" y="63"/>
                    <a:pt x="62" y="62"/>
                    <a:pt x="62" y="61"/>
                  </a:cubicBezTo>
                  <a:cubicBezTo>
                    <a:pt x="71" y="63"/>
                    <a:pt x="81" y="65"/>
                    <a:pt x="92" y="65"/>
                  </a:cubicBezTo>
                  <a:lnTo>
                    <a:pt x="92" y="92"/>
                  </a:lnTo>
                  <a:close/>
                  <a:moveTo>
                    <a:pt x="92" y="52"/>
                  </a:moveTo>
                  <a:cubicBezTo>
                    <a:pt x="83" y="52"/>
                    <a:pt x="74" y="50"/>
                    <a:pt x="66" y="48"/>
                  </a:cubicBezTo>
                  <a:cubicBezTo>
                    <a:pt x="67" y="44"/>
                    <a:pt x="69" y="40"/>
                    <a:pt x="71" y="37"/>
                  </a:cubicBezTo>
                  <a:cubicBezTo>
                    <a:pt x="75" y="29"/>
                    <a:pt x="79" y="23"/>
                    <a:pt x="84" y="19"/>
                  </a:cubicBezTo>
                  <a:cubicBezTo>
                    <a:pt x="86" y="17"/>
                    <a:pt x="89" y="15"/>
                    <a:pt x="92" y="14"/>
                  </a:cubicBezTo>
                  <a:lnTo>
                    <a:pt x="92" y="52"/>
                  </a:lnTo>
                  <a:close/>
                  <a:moveTo>
                    <a:pt x="131" y="20"/>
                  </a:moveTo>
                  <a:cubicBezTo>
                    <a:pt x="141" y="24"/>
                    <a:pt x="150" y="30"/>
                    <a:pt x="158" y="38"/>
                  </a:cubicBezTo>
                  <a:cubicBezTo>
                    <a:pt x="158" y="39"/>
                    <a:pt x="159" y="39"/>
                    <a:pt x="159" y="39"/>
                  </a:cubicBezTo>
                  <a:cubicBezTo>
                    <a:pt x="154" y="42"/>
                    <a:pt x="149" y="44"/>
                    <a:pt x="143" y="46"/>
                  </a:cubicBezTo>
                  <a:cubicBezTo>
                    <a:pt x="141" y="41"/>
                    <a:pt x="139" y="36"/>
                    <a:pt x="136" y="31"/>
                  </a:cubicBezTo>
                  <a:cubicBezTo>
                    <a:pt x="134" y="27"/>
                    <a:pt x="132" y="23"/>
                    <a:pt x="129" y="19"/>
                  </a:cubicBezTo>
                  <a:cubicBezTo>
                    <a:pt x="130" y="20"/>
                    <a:pt x="130" y="20"/>
                    <a:pt x="131" y="20"/>
                  </a:cubicBezTo>
                  <a:close/>
                  <a:moveTo>
                    <a:pt x="104" y="15"/>
                  </a:moveTo>
                  <a:cubicBezTo>
                    <a:pt x="107" y="16"/>
                    <a:pt x="109" y="17"/>
                    <a:pt x="111" y="19"/>
                  </a:cubicBezTo>
                  <a:cubicBezTo>
                    <a:pt x="116" y="23"/>
                    <a:pt x="121" y="29"/>
                    <a:pt x="125" y="37"/>
                  </a:cubicBezTo>
                  <a:cubicBezTo>
                    <a:pt x="126" y="40"/>
                    <a:pt x="128" y="45"/>
                    <a:pt x="130" y="49"/>
                  </a:cubicBezTo>
                  <a:cubicBezTo>
                    <a:pt x="122" y="51"/>
                    <a:pt x="113" y="52"/>
                    <a:pt x="104" y="52"/>
                  </a:cubicBezTo>
                  <a:lnTo>
                    <a:pt x="104" y="15"/>
                  </a:lnTo>
                  <a:close/>
                  <a:moveTo>
                    <a:pt x="104" y="65"/>
                  </a:moveTo>
                  <a:cubicBezTo>
                    <a:pt x="114" y="65"/>
                    <a:pt x="124" y="64"/>
                    <a:pt x="133" y="62"/>
                  </a:cubicBezTo>
                  <a:cubicBezTo>
                    <a:pt x="133" y="63"/>
                    <a:pt x="134" y="64"/>
                    <a:pt x="134" y="64"/>
                  </a:cubicBezTo>
                  <a:cubicBezTo>
                    <a:pt x="136" y="73"/>
                    <a:pt x="137" y="83"/>
                    <a:pt x="137" y="92"/>
                  </a:cubicBezTo>
                  <a:cubicBezTo>
                    <a:pt x="104" y="92"/>
                    <a:pt x="104" y="92"/>
                    <a:pt x="104" y="92"/>
                  </a:cubicBezTo>
                  <a:lnTo>
                    <a:pt x="104" y="65"/>
                  </a:lnTo>
                  <a:close/>
                  <a:moveTo>
                    <a:pt x="104" y="106"/>
                  </a:moveTo>
                  <a:cubicBezTo>
                    <a:pt x="137" y="106"/>
                    <a:pt x="137" y="106"/>
                    <a:pt x="137" y="106"/>
                  </a:cubicBezTo>
                  <a:cubicBezTo>
                    <a:pt x="137" y="115"/>
                    <a:pt x="136" y="124"/>
                    <a:pt x="134" y="133"/>
                  </a:cubicBezTo>
                  <a:cubicBezTo>
                    <a:pt x="134" y="134"/>
                    <a:pt x="133" y="135"/>
                    <a:pt x="133" y="135"/>
                  </a:cubicBezTo>
                  <a:cubicBezTo>
                    <a:pt x="124" y="134"/>
                    <a:pt x="114" y="132"/>
                    <a:pt x="104" y="132"/>
                  </a:cubicBezTo>
                  <a:lnTo>
                    <a:pt x="104" y="106"/>
                  </a:lnTo>
                  <a:close/>
                  <a:moveTo>
                    <a:pt x="111" y="178"/>
                  </a:moveTo>
                  <a:cubicBezTo>
                    <a:pt x="109" y="180"/>
                    <a:pt x="107" y="181"/>
                    <a:pt x="104" y="18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13" y="145"/>
                    <a:pt x="122" y="146"/>
                    <a:pt x="130" y="148"/>
                  </a:cubicBezTo>
                  <a:cubicBezTo>
                    <a:pt x="128" y="152"/>
                    <a:pt x="126" y="157"/>
                    <a:pt x="124" y="161"/>
                  </a:cubicBezTo>
                  <a:cubicBezTo>
                    <a:pt x="121" y="168"/>
                    <a:pt x="116" y="174"/>
                    <a:pt x="111" y="178"/>
                  </a:cubicBezTo>
                  <a:close/>
                  <a:moveTo>
                    <a:pt x="158" y="159"/>
                  </a:moveTo>
                  <a:cubicBezTo>
                    <a:pt x="150" y="167"/>
                    <a:pt x="141" y="173"/>
                    <a:pt x="131" y="177"/>
                  </a:cubicBezTo>
                  <a:cubicBezTo>
                    <a:pt x="130" y="177"/>
                    <a:pt x="130" y="178"/>
                    <a:pt x="129" y="178"/>
                  </a:cubicBezTo>
                  <a:cubicBezTo>
                    <a:pt x="132" y="174"/>
                    <a:pt x="134" y="171"/>
                    <a:pt x="136" y="166"/>
                  </a:cubicBezTo>
                  <a:cubicBezTo>
                    <a:pt x="139" y="162"/>
                    <a:pt x="141" y="157"/>
                    <a:pt x="143" y="151"/>
                  </a:cubicBezTo>
                  <a:cubicBezTo>
                    <a:pt x="149" y="153"/>
                    <a:pt x="154" y="155"/>
                    <a:pt x="159" y="158"/>
                  </a:cubicBezTo>
                  <a:cubicBezTo>
                    <a:pt x="159" y="158"/>
                    <a:pt x="158" y="159"/>
                    <a:pt x="158" y="159"/>
                  </a:cubicBezTo>
                  <a:close/>
                  <a:moveTo>
                    <a:pt x="176" y="132"/>
                  </a:moveTo>
                  <a:cubicBezTo>
                    <a:pt x="174" y="138"/>
                    <a:pt x="171" y="143"/>
                    <a:pt x="168" y="148"/>
                  </a:cubicBezTo>
                  <a:cubicBezTo>
                    <a:pt x="161" y="144"/>
                    <a:pt x="154" y="141"/>
                    <a:pt x="146" y="139"/>
                  </a:cubicBezTo>
                  <a:cubicBezTo>
                    <a:pt x="149" y="129"/>
                    <a:pt x="150" y="117"/>
                    <a:pt x="150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15"/>
                    <a:pt x="180" y="124"/>
                    <a:pt x="176" y="132"/>
                  </a:cubicBezTo>
                  <a:close/>
                  <a:moveTo>
                    <a:pt x="150" y="92"/>
                  </a:moveTo>
                  <a:cubicBezTo>
                    <a:pt x="150" y="81"/>
                    <a:pt x="149" y="69"/>
                    <a:pt x="146" y="59"/>
                  </a:cubicBezTo>
                  <a:cubicBezTo>
                    <a:pt x="154" y="56"/>
                    <a:pt x="161" y="53"/>
                    <a:pt x="168" y="50"/>
                  </a:cubicBezTo>
                  <a:cubicBezTo>
                    <a:pt x="171" y="55"/>
                    <a:pt x="174" y="60"/>
                    <a:pt x="176" y="65"/>
                  </a:cubicBezTo>
                  <a:cubicBezTo>
                    <a:pt x="180" y="74"/>
                    <a:pt x="182" y="83"/>
                    <a:pt x="183" y="92"/>
                  </a:cubicBezTo>
                  <a:lnTo>
                    <a:pt x="150" y="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52" name="组合 258"/>
          <p:cNvGrpSpPr/>
          <p:nvPr/>
        </p:nvGrpSpPr>
        <p:grpSpPr>
          <a:xfrm>
            <a:off x="3543300" y="5665788"/>
            <a:ext cx="849313" cy="849312"/>
            <a:chOff x="0" y="0"/>
            <a:chExt cx="882650" cy="882650"/>
          </a:xfrm>
        </p:grpSpPr>
        <p:sp>
          <p:nvSpPr>
            <p:cNvPr id="26689" name="Oval 139"/>
            <p:cNvSpPr/>
            <p:nvPr/>
          </p:nvSpPr>
          <p:spPr>
            <a:xfrm>
              <a:off x="0" y="0"/>
              <a:ext cx="882650" cy="882650"/>
            </a:xfrm>
            <a:prstGeom prst="ellipse">
              <a:avLst/>
            </a:prstGeom>
            <a:solidFill>
              <a:srgbClr val="3A738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0" name="Freeform 140"/>
            <p:cNvSpPr/>
            <p:nvPr/>
          </p:nvSpPr>
          <p:spPr>
            <a:xfrm>
              <a:off x="193675" y="206375"/>
              <a:ext cx="688975" cy="6762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84">
                  <a:moveTo>
                    <a:pt x="69" y="0"/>
                  </a:moveTo>
                  <a:cubicBezTo>
                    <a:pt x="57" y="0"/>
                    <a:pt x="46" y="1"/>
                    <a:pt x="36" y="5"/>
                  </a:cubicBezTo>
                  <a:cubicBezTo>
                    <a:pt x="0" y="17"/>
                    <a:pt x="5" y="57"/>
                    <a:pt x="5" y="87"/>
                  </a:cubicBezTo>
                  <a:cubicBezTo>
                    <a:pt x="5" y="158"/>
                    <a:pt x="5" y="229"/>
                    <a:pt x="5" y="300"/>
                  </a:cubicBezTo>
                  <a:cubicBezTo>
                    <a:pt x="5" y="332"/>
                    <a:pt x="53" y="367"/>
                    <a:pt x="75" y="389"/>
                  </a:cubicBezTo>
                  <a:cubicBezTo>
                    <a:pt x="92" y="406"/>
                    <a:pt x="128" y="443"/>
                    <a:pt x="169" y="484"/>
                  </a:cubicBezTo>
                  <a:cubicBezTo>
                    <a:pt x="172" y="484"/>
                    <a:pt x="174" y="484"/>
                    <a:pt x="177" y="484"/>
                  </a:cubicBezTo>
                  <a:cubicBezTo>
                    <a:pt x="350" y="484"/>
                    <a:pt x="491" y="345"/>
                    <a:pt x="493" y="172"/>
                  </a:cubicBezTo>
                  <a:cubicBezTo>
                    <a:pt x="420" y="99"/>
                    <a:pt x="355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3" y="1"/>
                    <a:pt x="261" y="2"/>
                    <a:pt x="251" y="2"/>
                  </a:cubicBezTo>
                  <a:cubicBezTo>
                    <a:pt x="206" y="2"/>
                    <a:pt x="162" y="2"/>
                    <a:pt x="117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2E5C6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91" name="Freeform 141"/>
            <p:cNvSpPr>
              <a:spLocks noEditPoints="1"/>
            </p:cNvSpPr>
            <p:nvPr/>
          </p:nvSpPr>
          <p:spPr>
            <a:xfrm>
              <a:off x="200025" y="20955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3">
                  <a:moveTo>
                    <a:pt x="343" y="45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5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3" y="343"/>
                    <a:pt x="343" y="323"/>
                    <a:pt x="343" y="298"/>
                  </a:cubicBezTo>
                  <a:lnTo>
                    <a:pt x="343" y="45"/>
                  </a:lnTo>
                  <a:close/>
                  <a:moveTo>
                    <a:pt x="314" y="298"/>
                  </a:moveTo>
                  <a:cubicBezTo>
                    <a:pt x="314" y="307"/>
                    <a:pt x="307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7" y="313"/>
                    <a:pt x="30" y="307"/>
                    <a:pt x="30" y="298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7"/>
                    <a:pt x="37" y="30"/>
                    <a:pt x="45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7" y="30"/>
                    <a:pt x="314" y="37"/>
                    <a:pt x="314" y="45"/>
                  </a:cubicBezTo>
                  <a:lnTo>
                    <a:pt x="314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92" name="Freeform 142"/>
            <p:cNvSpPr>
              <a:spLocks noEditPoints="1"/>
            </p:cNvSpPr>
            <p:nvPr/>
          </p:nvSpPr>
          <p:spPr>
            <a:xfrm>
              <a:off x="261937" y="342900"/>
              <a:ext cx="358775" cy="2111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6" h="151">
                  <a:moveTo>
                    <a:pt x="239" y="32"/>
                  </a:moveTo>
                  <a:cubicBezTo>
                    <a:pt x="231" y="20"/>
                    <a:pt x="221" y="11"/>
                    <a:pt x="209" y="7"/>
                  </a:cubicBezTo>
                  <a:cubicBezTo>
                    <a:pt x="190" y="0"/>
                    <a:pt x="170" y="1"/>
                    <a:pt x="150" y="3"/>
                  </a:cubicBezTo>
                  <a:cubicBezTo>
                    <a:pt x="142" y="4"/>
                    <a:pt x="135" y="5"/>
                    <a:pt x="128" y="5"/>
                  </a:cubicBezTo>
                  <a:cubicBezTo>
                    <a:pt x="121" y="5"/>
                    <a:pt x="114" y="4"/>
                    <a:pt x="107" y="3"/>
                  </a:cubicBezTo>
                  <a:cubicBezTo>
                    <a:pt x="87" y="1"/>
                    <a:pt x="66" y="0"/>
                    <a:pt x="47" y="7"/>
                  </a:cubicBezTo>
                  <a:cubicBezTo>
                    <a:pt x="36" y="11"/>
                    <a:pt x="26" y="20"/>
                    <a:pt x="18" y="32"/>
                  </a:cubicBezTo>
                  <a:cubicBezTo>
                    <a:pt x="11" y="42"/>
                    <a:pt x="6" y="54"/>
                    <a:pt x="4" y="67"/>
                  </a:cubicBezTo>
                  <a:cubicBezTo>
                    <a:pt x="0" y="86"/>
                    <a:pt x="2" y="105"/>
                    <a:pt x="9" y="120"/>
                  </a:cubicBezTo>
                  <a:cubicBezTo>
                    <a:pt x="13" y="128"/>
                    <a:pt x="18" y="135"/>
                    <a:pt x="24" y="140"/>
                  </a:cubicBezTo>
                  <a:cubicBezTo>
                    <a:pt x="30" y="145"/>
                    <a:pt x="37" y="149"/>
                    <a:pt x="45" y="151"/>
                  </a:cubicBezTo>
                  <a:cubicBezTo>
                    <a:pt x="48" y="151"/>
                    <a:pt x="50" y="151"/>
                    <a:pt x="53" y="151"/>
                  </a:cubicBezTo>
                  <a:cubicBezTo>
                    <a:pt x="64" y="151"/>
                    <a:pt x="74" y="148"/>
                    <a:pt x="84" y="141"/>
                  </a:cubicBezTo>
                  <a:cubicBezTo>
                    <a:pt x="94" y="134"/>
                    <a:pt x="102" y="123"/>
                    <a:pt x="108" y="110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1" y="110"/>
                    <a:pt x="131" y="110"/>
                    <a:pt x="131" y="110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54" y="123"/>
                    <a:pt x="163" y="134"/>
                    <a:pt x="173" y="141"/>
                  </a:cubicBezTo>
                  <a:cubicBezTo>
                    <a:pt x="182" y="148"/>
                    <a:pt x="193" y="151"/>
                    <a:pt x="203" y="151"/>
                  </a:cubicBezTo>
                  <a:cubicBezTo>
                    <a:pt x="206" y="151"/>
                    <a:pt x="209" y="151"/>
                    <a:pt x="211" y="151"/>
                  </a:cubicBezTo>
                  <a:cubicBezTo>
                    <a:pt x="219" y="149"/>
                    <a:pt x="226" y="145"/>
                    <a:pt x="233" y="140"/>
                  </a:cubicBezTo>
                  <a:cubicBezTo>
                    <a:pt x="238" y="135"/>
                    <a:pt x="243" y="128"/>
                    <a:pt x="247" y="120"/>
                  </a:cubicBezTo>
                  <a:cubicBezTo>
                    <a:pt x="254" y="105"/>
                    <a:pt x="256" y="86"/>
                    <a:pt x="253" y="67"/>
                  </a:cubicBezTo>
                  <a:cubicBezTo>
                    <a:pt x="250" y="54"/>
                    <a:pt x="245" y="42"/>
                    <a:pt x="239" y="32"/>
                  </a:cubicBezTo>
                  <a:close/>
                  <a:moveTo>
                    <a:pt x="232" y="113"/>
                  </a:moveTo>
                  <a:cubicBezTo>
                    <a:pt x="226" y="125"/>
                    <a:pt x="218" y="132"/>
                    <a:pt x="208" y="134"/>
                  </a:cubicBezTo>
                  <a:cubicBezTo>
                    <a:pt x="190" y="138"/>
                    <a:pt x="171" y="123"/>
                    <a:pt x="162" y="99"/>
                  </a:cubicBezTo>
                  <a:cubicBezTo>
                    <a:pt x="161" y="96"/>
                    <a:pt x="158" y="93"/>
                    <a:pt x="154" y="93"/>
                  </a:cubicBezTo>
                  <a:cubicBezTo>
                    <a:pt x="131" y="93"/>
                    <a:pt x="131" y="93"/>
                    <a:pt x="131" y="93"/>
                  </a:cubicBezTo>
                  <a:cubicBezTo>
                    <a:pt x="126" y="93"/>
                    <a:pt x="126" y="93"/>
                    <a:pt x="126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98" y="93"/>
                    <a:pt x="95" y="96"/>
                    <a:pt x="94" y="99"/>
                  </a:cubicBezTo>
                  <a:cubicBezTo>
                    <a:pt x="85" y="123"/>
                    <a:pt x="66" y="138"/>
                    <a:pt x="48" y="134"/>
                  </a:cubicBezTo>
                  <a:cubicBezTo>
                    <a:pt x="38" y="132"/>
                    <a:pt x="30" y="125"/>
                    <a:pt x="25" y="113"/>
                  </a:cubicBezTo>
                  <a:cubicBezTo>
                    <a:pt x="19" y="101"/>
                    <a:pt x="17" y="85"/>
                    <a:pt x="20" y="70"/>
                  </a:cubicBezTo>
                  <a:cubicBezTo>
                    <a:pt x="26" y="42"/>
                    <a:pt x="41" y="27"/>
                    <a:pt x="53" y="22"/>
                  </a:cubicBezTo>
                  <a:cubicBezTo>
                    <a:pt x="68" y="17"/>
                    <a:pt x="86" y="18"/>
                    <a:pt x="105" y="20"/>
                  </a:cubicBezTo>
                  <a:cubicBezTo>
                    <a:pt x="112" y="21"/>
                    <a:pt x="118" y="21"/>
                    <a:pt x="125" y="21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6" y="21"/>
                    <a:pt x="127" y="21"/>
                    <a:pt x="127" y="21"/>
                  </a:cubicBezTo>
                  <a:cubicBezTo>
                    <a:pt x="128" y="21"/>
                    <a:pt x="129" y="21"/>
                    <a:pt x="129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36" y="21"/>
                    <a:pt x="144" y="21"/>
                    <a:pt x="151" y="20"/>
                  </a:cubicBezTo>
                  <a:cubicBezTo>
                    <a:pt x="169" y="18"/>
                    <a:pt x="188" y="17"/>
                    <a:pt x="203" y="22"/>
                  </a:cubicBezTo>
                  <a:cubicBezTo>
                    <a:pt x="215" y="27"/>
                    <a:pt x="231" y="42"/>
                    <a:pt x="236" y="70"/>
                  </a:cubicBezTo>
                  <a:cubicBezTo>
                    <a:pt x="239" y="85"/>
                    <a:pt x="238" y="101"/>
                    <a:pt x="232" y="11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93" name="Freeform 143"/>
            <p:cNvSpPr/>
            <p:nvPr/>
          </p:nvSpPr>
          <p:spPr>
            <a:xfrm>
              <a:off x="312737" y="404813"/>
              <a:ext cx="74613" cy="762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4" h="54">
                  <a:moveTo>
                    <a:pt x="52" y="16"/>
                  </a:moveTo>
                  <a:cubicBezTo>
                    <a:pt x="37" y="16"/>
                    <a:pt x="37" y="16"/>
                    <a:pt x="37" y="1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"/>
                    <a:pt x="37" y="0"/>
                    <a:pt x="3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9" y="0"/>
                    <a:pt x="17" y="1"/>
                    <a:pt x="17" y="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2" y="37"/>
                    <a:pt x="4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2"/>
                    <a:pt x="19" y="54"/>
                    <a:pt x="21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7" y="54"/>
                    <a:pt x="37" y="52"/>
                    <a:pt x="37" y="5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3" y="37"/>
                    <a:pt x="54" y="35"/>
                    <a:pt x="54" y="34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8"/>
                    <a:pt x="53" y="16"/>
                    <a:pt x="52" y="1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94" name="Oval 144"/>
            <p:cNvSpPr/>
            <p:nvPr/>
          </p:nvSpPr>
          <p:spPr>
            <a:xfrm>
              <a:off x="525462" y="407988"/>
              <a:ext cx="30163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5" name="Oval 145"/>
            <p:cNvSpPr/>
            <p:nvPr/>
          </p:nvSpPr>
          <p:spPr>
            <a:xfrm>
              <a:off x="525462" y="457200"/>
              <a:ext cx="30163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6" name="Oval 146"/>
            <p:cNvSpPr/>
            <p:nvPr/>
          </p:nvSpPr>
          <p:spPr>
            <a:xfrm>
              <a:off x="501650" y="431800"/>
              <a:ext cx="30163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97" name="Oval 147"/>
            <p:cNvSpPr/>
            <p:nvPr/>
          </p:nvSpPr>
          <p:spPr>
            <a:xfrm>
              <a:off x="550862" y="431800"/>
              <a:ext cx="30163" cy="30163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53" name="组合 246"/>
          <p:cNvGrpSpPr/>
          <p:nvPr/>
        </p:nvGrpSpPr>
        <p:grpSpPr>
          <a:xfrm>
            <a:off x="4940300" y="5668963"/>
            <a:ext cx="852488" cy="849312"/>
            <a:chOff x="0" y="0"/>
            <a:chExt cx="884238" cy="882650"/>
          </a:xfrm>
        </p:grpSpPr>
        <p:sp>
          <p:nvSpPr>
            <p:cNvPr id="26685" name="Oval 148"/>
            <p:cNvSpPr/>
            <p:nvPr/>
          </p:nvSpPr>
          <p:spPr>
            <a:xfrm>
              <a:off x="0" y="0"/>
              <a:ext cx="884238" cy="882650"/>
            </a:xfrm>
            <a:prstGeom prst="ellipse">
              <a:avLst/>
            </a:prstGeom>
            <a:solidFill>
              <a:srgbClr val="465A59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6" name="Freeform 149"/>
            <p:cNvSpPr/>
            <p:nvPr/>
          </p:nvSpPr>
          <p:spPr>
            <a:xfrm>
              <a:off x="196850" y="206375"/>
              <a:ext cx="687388" cy="6762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2" h="484">
                  <a:moveTo>
                    <a:pt x="69" y="0"/>
                  </a:moveTo>
                  <a:cubicBezTo>
                    <a:pt x="58" y="0"/>
                    <a:pt x="46" y="1"/>
                    <a:pt x="36" y="5"/>
                  </a:cubicBezTo>
                  <a:cubicBezTo>
                    <a:pt x="0" y="17"/>
                    <a:pt x="6" y="57"/>
                    <a:pt x="6" y="87"/>
                  </a:cubicBezTo>
                  <a:cubicBezTo>
                    <a:pt x="6" y="158"/>
                    <a:pt x="6" y="229"/>
                    <a:pt x="6" y="300"/>
                  </a:cubicBezTo>
                  <a:cubicBezTo>
                    <a:pt x="6" y="332"/>
                    <a:pt x="54" y="368"/>
                    <a:pt x="76" y="389"/>
                  </a:cubicBezTo>
                  <a:cubicBezTo>
                    <a:pt x="92" y="406"/>
                    <a:pt x="129" y="443"/>
                    <a:pt x="170" y="484"/>
                  </a:cubicBezTo>
                  <a:cubicBezTo>
                    <a:pt x="172" y="484"/>
                    <a:pt x="174" y="484"/>
                    <a:pt x="175" y="484"/>
                  </a:cubicBezTo>
                  <a:cubicBezTo>
                    <a:pt x="349" y="484"/>
                    <a:pt x="491" y="344"/>
                    <a:pt x="492" y="170"/>
                  </a:cubicBezTo>
                  <a:cubicBezTo>
                    <a:pt x="420" y="98"/>
                    <a:pt x="356" y="35"/>
                    <a:pt x="336" y="16"/>
                  </a:cubicBezTo>
                  <a:cubicBezTo>
                    <a:pt x="324" y="4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38484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87" name="Freeform 150"/>
            <p:cNvSpPr>
              <a:spLocks noEditPoints="1"/>
            </p:cNvSpPr>
            <p:nvPr/>
          </p:nvSpPr>
          <p:spPr>
            <a:xfrm>
              <a:off x="204788" y="209550"/>
              <a:ext cx="477838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3">
                  <a:moveTo>
                    <a:pt x="342" y="45"/>
                  </a:moveTo>
                  <a:cubicBezTo>
                    <a:pt x="342" y="20"/>
                    <a:pt x="322" y="0"/>
                    <a:pt x="29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4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2" y="343"/>
                    <a:pt x="342" y="323"/>
                    <a:pt x="342" y="298"/>
                  </a:cubicBezTo>
                  <a:lnTo>
                    <a:pt x="342" y="45"/>
                  </a:lnTo>
                  <a:close/>
                  <a:moveTo>
                    <a:pt x="313" y="298"/>
                  </a:moveTo>
                  <a:cubicBezTo>
                    <a:pt x="313" y="307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7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7"/>
                    <a:pt x="36" y="30"/>
                    <a:pt x="44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306" y="30"/>
                    <a:pt x="313" y="37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88" name="Freeform 151"/>
            <p:cNvSpPr/>
            <p:nvPr/>
          </p:nvSpPr>
          <p:spPr>
            <a:xfrm>
              <a:off x="320675" y="312738"/>
              <a:ext cx="247650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7" h="195">
                  <a:moveTo>
                    <a:pt x="166" y="120"/>
                  </a:moveTo>
                  <a:cubicBezTo>
                    <a:pt x="161" y="114"/>
                    <a:pt x="154" y="113"/>
                    <a:pt x="146" y="113"/>
                  </a:cubicBezTo>
                  <a:cubicBezTo>
                    <a:pt x="145" y="113"/>
                    <a:pt x="144" y="113"/>
                    <a:pt x="142" y="113"/>
                  </a:cubicBezTo>
                  <a:cubicBezTo>
                    <a:pt x="141" y="113"/>
                    <a:pt x="139" y="113"/>
                    <a:pt x="138" y="113"/>
                  </a:cubicBezTo>
                  <a:cubicBezTo>
                    <a:pt x="136" y="113"/>
                    <a:pt x="134" y="113"/>
                    <a:pt x="133" y="113"/>
                  </a:cubicBezTo>
                  <a:cubicBezTo>
                    <a:pt x="129" y="113"/>
                    <a:pt x="124" y="113"/>
                    <a:pt x="120" y="111"/>
                  </a:cubicBezTo>
                  <a:cubicBezTo>
                    <a:pt x="117" y="110"/>
                    <a:pt x="114" y="108"/>
                    <a:pt x="113" y="104"/>
                  </a:cubicBezTo>
                  <a:cubicBezTo>
                    <a:pt x="112" y="101"/>
                    <a:pt x="112" y="98"/>
                    <a:pt x="112" y="95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14" y="92"/>
                    <a:pt x="114" y="92"/>
                    <a:pt x="114" y="92"/>
                  </a:cubicBezTo>
                  <a:cubicBezTo>
                    <a:pt x="115" y="91"/>
                    <a:pt x="115" y="91"/>
                    <a:pt x="115" y="91"/>
                  </a:cubicBezTo>
                  <a:cubicBezTo>
                    <a:pt x="122" y="83"/>
                    <a:pt x="126" y="74"/>
                    <a:pt x="126" y="64"/>
                  </a:cubicBezTo>
                  <a:cubicBezTo>
                    <a:pt x="126" y="64"/>
                    <a:pt x="126" y="64"/>
                    <a:pt x="126" y="64"/>
                  </a:cubicBezTo>
                  <a:cubicBezTo>
                    <a:pt x="126" y="64"/>
                    <a:pt x="126" y="64"/>
                    <a:pt x="126" y="6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38"/>
                    <a:pt x="126" y="38"/>
                    <a:pt x="126" y="38"/>
                  </a:cubicBezTo>
                  <a:cubicBezTo>
                    <a:pt x="126" y="28"/>
                    <a:pt x="122" y="18"/>
                    <a:pt x="115" y="11"/>
                  </a:cubicBezTo>
                  <a:cubicBezTo>
                    <a:pt x="108" y="4"/>
                    <a:pt x="99" y="0"/>
                    <a:pt x="88" y="0"/>
                  </a:cubicBezTo>
                  <a:cubicBezTo>
                    <a:pt x="78" y="0"/>
                    <a:pt x="68" y="4"/>
                    <a:pt x="61" y="11"/>
                  </a:cubicBezTo>
                  <a:cubicBezTo>
                    <a:pt x="54" y="18"/>
                    <a:pt x="50" y="28"/>
                    <a:pt x="50" y="38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74"/>
                    <a:pt x="54" y="83"/>
                    <a:pt x="61" y="91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8"/>
                    <a:pt x="64" y="101"/>
                    <a:pt x="63" y="104"/>
                  </a:cubicBezTo>
                  <a:cubicBezTo>
                    <a:pt x="62" y="108"/>
                    <a:pt x="60" y="110"/>
                    <a:pt x="57" y="111"/>
                  </a:cubicBezTo>
                  <a:cubicBezTo>
                    <a:pt x="53" y="113"/>
                    <a:pt x="48" y="113"/>
                    <a:pt x="44" y="113"/>
                  </a:cubicBezTo>
                  <a:cubicBezTo>
                    <a:pt x="42" y="113"/>
                    <a:pt x="40" y="113"/>
                    <a:pt x="39" y="113"/>
                  </a:cubicBezTo>
                  <a:cubicBezTo>
                    <a:pt x="37" y="113"/>
                    <a:pt x="36" y="113"/>
                    <a:pt x="34" y="113"/>
                  </a:cubicBezTo>
                  <a:cubicBezTo>
                    <a:pt x="33" y="113"/>
                    <a:pt x="31" y="113"/>
                    <a:pt x="30" y="113"/>
                  </a:cubicBezTo>
                  <a:cubicBezTo>
                    <a:pt x="23" y="113"/>
                    <a:pt x="15" y="114"/>
                    <a:pt x="11" y="120"/>
                  </a:cubicBezTo>
                  <a:cubicBezTo>
                    <a:pt x="6" y="126"/>
                    <a:pt x="3" y="134"/>
                    <a:pt x="1" y="143"/>
                  </a:cubicBezTo>
                  <a:cubicBezTo>
                    <a:pt x="0" y="152"/>
                    <a:pt x="0" y="161"/>
                    <a:pt x="1" y="168"/>
                  </a:cubicBezTo>
                  <a:cubicBezTo>
                    <a:pt x="2" y="169"/>
                    <a:pt x="8" y="175"/>
                    <a:pt x="19" y="181"/>
                  </a:cubicBezTo>
                  <a:cubicBezTo>
                    <a:pt x="27" y="185"/>
                    <a:pt x="36" y="189"/>
                    <a:pt x="46" y="191"/>
                  </a:cubicBezTo>
                  <a:cubicBezTo>
                    <a:pt x="58" y="194"/>
                    <a:pt x="72" y="195"/>
                    <a:pt x="87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104" y="195"/>
                    <a:pt x="118" y="194"/>
                    <a:pt x="131" y="191"/>
                  </a:cubicBezTo>
                  <a:cubicBezTo>
                    <a:pt x="140" y="189"/>
                    <a:pt x="149" y="185"/>
                    <a:pt x="157" y="181"/>
                  </a:cubicBezTo>
                  <a:cubicBezTo>
                    <a:pt x="169" y="175"/>
                    <a:pt x="174" y="169"/>
                    <a:pt x="175" y="168"/>
                  </a:cubicBezTo>
                  <a:cubicBezTo>
                    <a:pt x="177" y="161"/>
                    <a:pt x="177" y="152"/>
                    <a:pt x="175" y="143"/>
                  </a:cubicBezTo>
                  <a:cubicBezTo>
                    <a:pt x="173" y="134"/>
                    <a:pt x="170" y="126"/>
                    <a:pt x="166" y="12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54" name="组合 252"/>
          <p:cNvGrpSpPr/>
          <p:nvPr/>
        </p:nvGrpSpPr>
        <p:grpSpPr>
          <a:xfrm>
            <a:off x="6338888" y="5672138"/>
            <a:ext cx="852487" cy="850900"/>
            <a:chOff x="0" y="0"/>
            <a:chExt cx="884238" cy="882650"/>
          </a:xfrm>
        </p:grpSpPr>
        <p:sp>
          <p:nvSpPr>
            <p:cNvPr id="26681" name="Oval 190"/>
            <p:cNvSpPr/>
            <p:nvPr/>
          </p:nvSpPr>
          <p:spPr>
            <a:xfrm>
              <a:off x="0" y="0"/>
              <a:ext cx="884238" cy="882650"/>
            </a:xfrm>
            <a:prstGeom prst="ellipse">
              <a:avLst/>
            </a:prstGeom>
            <a:solidFill>
              <a:srgbClr val="E87E3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82" name="Freeform 191"/>
            <p:cNvSpPr/>
            <p:nvPr/>
          </p:nvSpPr>
          <p:spPr>
            <a:xfrm>
              <a:off x="195262" y="200025"/>
              <a:ext cx="688975" cy="682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88">
                  <a:moveTo>
                    <a:pt x="69" y="0"/>
                  </a:moveTo>
                  <a:cubicBezTo>
                    <a:pt x="58" y="0"/>
                    <a:pt x="46" y="1"/>
                    <a:pt x="36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9"/>
                    <a:pt x="6" y="300"/>
                  </a:cubicBezTo>
                  <a:cubicBezTo>
                    <a:pt x="6" y="332"/>
                    <a:pt x="55" y="369"/>
                    <a:pt x="77" y="390"/>
                  </a:cubicBezTo>
                  <a:cubicBezTo>
                    <a:pt x="94" y="408"/>
                    <a:pt x="132" y="446"/>
                    <a:pt x="174" y="488"/>
                  </a:cubicBezTo>
                  <a:cubicBezTo>
                    <a:pt x="175" y="488"/>
                    <a:pt x="176" y="488"/>
                    <a:pt x="177" y="488"/>
                  </a:cubicBezTo>
                  <a:cubicBezTo>
                    <a:pt x="351" y="488"/>
                    <a:pt x="493" y="347"/>
                    <a:pt x="493" y="172"/>
                  </a:cubicBezTo>
                  <a:cubicBezTo>
                    <a:pt x="493" y="172"/>
                    <a:pt x="493" y="172"/>
                    <a:pt x="493" y="172"/>
                  </a:cubicBezTo>
                  <a:cubicBezTo>
                    <a:pt x="493" y="172"/>
                    <a:pt x="493" y="171"/>
                    <a:pt x="493" y="170"/>
                  </a:cubicBezTo>
                  <a:cubicBezTo>
                    <a:pt x="420" y="98"/>
                    <a:pt x="356" y="35"/>
                    <a:pt x="336" y="16"/>
                  </a:cubicBezTo>
                  <a:cubicBezTo>
                    <a:pt x="324" y="3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BA65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83" name="Freeform 192"/>
            <p:cNvSpPr>
              <a:spLocks noEditPoints="1"/>
            </p:cNvSpPr>
            <p:nvPr/>
          </p:nvSpPr>
          <p:spPr>
            <a:xfrm>
              <a:off x="203200" y="20320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3">
                  <a:moveTo>
                    <a:pt x="342" y="45"/>
                  </a:moveTo>
                  <a:cubicBezTo>
                    <a:pt x="342" y="20"/>
                    <a:pt x="322" y="0"/>
                    <a:pt x="29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4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2" y="343"/>
                    <a:pt x="342" y="323"/>
                    <a:pt x="342" y="298"/>
                  </a:cubicBezTo>
                  <a:lnTo>
                    <a:pt x="342" y="45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84" name="Freeform 193"/>
            <p:cNvSpPr>
              <a:spLocks noEditPoints="1"/>
            </p:cNvSpPr>
            <p:nvPr/>
          </p:nvSpPr>
          <p:spPr>
            <a:xfrm>
              <a:off x="341312" y="295275"/>
              <a:ext cx="204788" cy="2936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7" h="210">
                  <a:moveTo>
                    <a:pt x="73" y="0"/>
                  </a:moveTo>
                  <a:cubicBezTo>
                    <a:pt x="33" y="0"/>
                    <a:pt x="0" y="33"/>
                    <a:pt x="0" y="74"/>
                  </a:cubicBezTo>
                  <a:cubicBezTo>
                    <a:pt x="0" y="82"/>
                    <a:pt x="1" y="90"/>
                    <a:pt x="4" y="98"/>
                  </a:cubicBezTo>
                  <a:cubicBezTo>
                    <a:pt x="11" y="124"/>
                    <a:pt x="28" y="165"/>
                    <a:pt x="70" y="209"/>
                  </a:cubicBezTo>
                  <a:cubicBezTo>
                    <a:pt x="71" y="210"/>
                    <a:pt x="72" y="210"/>
                    <a:pt x="73" y="210"/>
                  </a:cubicBezTo>
                  <a:cubicBezTo>
                    <a:pt x="74" y="210"/>
                    <a:pt x="75" y="210"/>
                    <a:pt x="76" y="209"/>
                  </a:cubicBezTo>
                  <a:cubicBezTo>
                    <a:pt x="119" y="165"/>
                    <a:pt x="136" y="124"/>
                    <a:pt x="143" y="98"/>
                  </a:cubicBezTo>
                  <a:cubicBezTo>
                    <a:pt x="145" y="90"/>
                    <a:pt x="147" y="82"/>
                    <a:pt x="147" y="74"/>
                  </a:cubicBezTo>
                  <a:cubicBezTo>
                    <a:pt x="147" y="33"/>
                    <a:pt x="114" y="0"/>
                    <a:pt x="73" y="0"/>
                  </a:cubicBezTo>
                  <a:close/>
                  <a:moveTo>
                    <a:pt x="74" y="114"/>
                  </a:moveTo>
                  <a:cubicBezTo>
                    <a:pt x="51" y="114"/>
                    <a:pt x="32" y="95"/>
                    <a:pt x="32" y="73"/>
                  </a:cubicBezTo>
                  <a:cubicBezTo>
                    <a:pt x="32" y="50"/>
                    <a:pt x="51" y="31"/>
                    <a:pt x="74" y="31"/>
                  </a:cubicBezTo>
                  <a:cubicBezTo>
                    <a:pt x="97" y="31"/>
                    <a:pt x="115" y="50"/>
                    <a:pt x="115" y="73"/>
                  </a:cubicBezTo>
                  <a:cubicBezTo>
                    <a:pt x="115" y="95"/>
                    <a:pt x="97" y="114"/>
                    <a:pt x="74" y="11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55" name="组合 250"/>
          <p:cNvGrpSpPr/>
          <p:nvPr/>
        </p:nvGrpSpPr>
        <p:grpSpPr>
          <a:xfrm>
            <a:off x="9136063" y="5675313"/>
            <a:ext cx="849312" cy="850900"/>
            <a:chOff x="0" y="0"/>
            <a:chExt cx="882650" cy="882650"/>
          </a:xfrm>
        </p:grpSpPr>
        <p:sp>
          <p:nvSpPr>
            <p:cNvPr id="26676" name="Oval 194"/>
            <p:cNvSpPr/>
            <p:nvPr/>
          </p:nvSpPr>
          <p:spPr>
            <a:xfrm>
              <a:off x="0" y="0"/>
              <a:ext cx="882650" cy="882650"/>
            </a:xfrm>
            <a:prstGeom prst="ellipse">
              <a:avLst/>
            </a:prstGeom>
            <a:solidFill>
              <a:srgbClr val="9AC1C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7" name="Freeform 195"/>
            <p:cNvSpPr/>
            <p:nvPr/>
          </p:nvSpPr>
          <p:spPr>
            <a:xfrm>
              <a:off x="193675" y="200025"/>
              <a:ext cx="688975" cy="682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3" h="488">
                  <a:moveTo>
                    <a:pt x="69" y="0"/>
                  </a:moveTo>
                  <a:cubicBezTo>
                    <a:pt x="58" y="0"/>
                    <a:pt x="46" y="1"/>
                    <a:pt x="36" y="4"/>
                  </a:cubicBezTo>
                  <a:cubicBezTo>
                    <a:pt x="0" y="16"/>
                    <a:pt x="5" y="56"/>
                    <a:pt x="5" y="86"/>
                  </a:cubicBezTo>
                  <a:cubicBezTo>
                    <a:pt x="5" y="157"/>
                    <a:pt x="5" y="229"/>
                    <a:pt x="5" y="300"/>
                  </a:cubicBezTo>
                  <a:cubicBezTo>
                    <a:pt x="5" y="331"/>
                    <a:pt x="54" y="368"/>
                    <a:pt x="76" y="388"/>
                  </a:cubicBezTo>
                  <a:cubicBezTo>
                    <a:pt x="93" y="406"/>
                    <a:pt x="132" y="445"/>
                    <a:pt x="174" y="488"/>
                  </a:cubicBezTo>
                  <a:cubicBezTo>
                    <a:pt x="175" y="488"/>
                    <a:pt x="176" y="488"/>
                    <a:pt x="177" y="488"/>
                  </a:cubicBezTo>
                  <a:cubicBezTo>
                    <a:pt x="351" y="488"/>
                    <a:pt x="493" y="347"/>
                    <a:pt x="493" y="172"/>
                  </a:cubicBezTo>
                  <a:cubicBezTo>
                    <a:pt x="493" y="172"/>
                    <a:pt x="493" y="172"/>
                    <a:pt x="493" y="172"/>
                  </a:cubicBezTo>
                  <a:cubicBezTo>
                    <a:pt x="493" y="172"/>
                    <a:pt x="493" y="171"/>
                    <a:pt x="493" y="171"/>
                  </a:cubicBezTo>
                  <a:cubicBezTo>
                    <a:pt x="420" y="99"/>
                    <a:pt x="356" y="35"/>
                    <a:pt x="336" y="16"/>
                  </a:cubicBezTo>
                  <a:cubicBezTo>
                    <a:pt x="324" y="3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7B9A9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8" name="Freeform 196"/>
            <p:cNvSpPr>
              <a:spLocks noEditPoints="1"/>
            </p:cNvSpPr>
            <p:nvPr/>
          </p:nvSpPr>
          <p:spPr>
            <a:xfrm>
              <a:off x="200025" y="203200"/>
              <a:ext cx="479425" cy="4794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3">
                  <a:moveTo>
                    <a:pt x="299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1" y="343"/>
                    <a:pt x="46" y="343"/>
                  </a:cubicBezTo>
                  <a:cubicBezTo>
                    <a:pt x="299" y="343"/>
                    <a:pt x="299" y="343"/>
                    <a:pt x="299" y="343"/>
                  </a:cubicBezTo>
                  <a:cubicBezTo>
                    <a:pt x="324" y="343"/>
                    <a:pt x="343" y="323"/>
                    <a:pt x="343" y="298"/>
                  </a:cubicBezTo>
                  <a:cubicBezTo>
                    <a:pt x="343" y="45"/>
                    <a:pt x="343" y="45"/>
                    <a:pt x="343" y="45"/>
                  </a:cubicBezTo>
                  <a:cubicBezTo>
                    <a:pt x="343" y="20"/>
                    <a:pt x="324" y="0"/>
                    <a:pt x="299" y="0"/>
                  </a:cubicBezTo>
                  <a:close/>
                  <a:moveTo>
                    <a:pt x="314" y="298"/>
                  </a:moveTo>
                  <a:cubicBezTo>
                    <a:pt x="314" y="306"/>
                    <a:pt x="307" y="313"/>
                    <a:pt x="299" y="313"/>
                  </a:cubicBezTo>
                  <a:cubicBezTo>
                    <a:pt x="46" y="313"/>
                    <a:pt x="46" y="313"/>
                    <a:pt x="46" y="313"/>
                  </a:cubicBezTo>
                  <a:cubicBezTo>
                    <a:pt x="37" y="313"/>
                    <a:pt x="30" y="306"/>
                    <a:pt x="30" y="298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299" y="29"/>
                    <a:pt x="299" y="29"/>
                    <a:pt x="299" y="29"/>
                  </a:cubicBezTo>
                  <a:cubicBezTo>
                    <a:pt x="307" y="29"/>
                    <a:pt x="314" y="36"/>
                    <a:pt x="314" y="45"/>
                  </a:cubicBezTo>
                  <a:lnTo>
                    <a:pt x="314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9" name="Freeform 197"/>
            <p:cNvSpPr/>
            <p:nvPr/>
          </p:nvSpPr>
          <p:spPr>
            <a:xfrm>
              <a:off x="304800" y="323850"/>
              <a:ext cx="273050" cy="1158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72" h="73">
                  <a:moveTo>
                    <a:pt x="86" y="0"/>
                  </a:moveTo>
                  <a:lnTo>
                    <a:pt x="86" y="0"/>
                  </a:lnTo>
                  <a:lnTo>
                    <a:pt x="0" y="59"/>
                  </a:lnTo>
                  <a:lnTo>
                    <a:pt x="10" y="73"/>
                  </a:lnTo>
                  <a:lnTo>
                    <a:pt x="86" y="20"/>
                  </a:lnTo>
                  <a:lnTo>
                    <a:pt x="162" y="73"/>
                  </a:lnTo>
                  <a:lnTo>
                    <a:pt x="172" y="59"/>
                  </a:lnTo>
                  <a:lnTo>
                    <a:pt x="87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80" name="Freeform 198"/>
            <p:cNvSpPr/>
            <p:nvPr/>
          </p:nvSpPr>
          <p:spPr>
            <a:xfrm>
              <a:off x="352425" y="366713"/>
              <a:ext cx="177800" cy="1952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28" h="140">
                  <a:moveTo>
                    <a:pt x="64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7"/>
                    <a:pt x="3" y="140"/>
                    <a:pt x="6" y="140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92"/>
                    <a:pt x="54" y="84"/>
                    <a:pt x="64" y="84"/>
                  </a:cubicBezTo>
                  <a:cubicBezTo>
                    <a:pt x="74" y="84"/>
                    <a:pt x="82" y="92"/>
                    <a:pt x="82" y="102"/>
                  </a:cubicBezTo>
                  <a:cubicBezTo>
                    <a:pt x="82" y="140"/>
                    <a:pt x="82" y="140"/>
                    <a:pt x="82" y="140"/>
                  </a:cubicBezTo>
                  <a:cubicBezTo>
                    <a:pt x="122" y="140"/>
                    <a:pt x="122" y="140"/>
                    <a:pt x="122" y="140"/>
                  </a:cubicBezTo>
                  <a:cubicBezTo>
                    <a:pt x="126" y="140"/>
                    <a:pt x="128" y="137"/>
                    <a:pt x="128" y="132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56" name="组合 249"/>
          <p:cNvGrpSpPr/>
          <p:nvPr/>
        </p:nvGrpSpPr>
        <p:grpSpPr>
          <a:xfrm>
            <a:off x="10533063" y="5657850"/>
            <a:ext cx="850900" cy="850900"/>
            <a:chOff x="0" y="0"/>
            <a:chExt cx="884238" cy="882650"/>
          </a:xfrm>
        </p:grpSpPr>
        <p:sp>
          <p:nvSpPr>
            <p:cNvPr id="26669" name="Oval 208"/>
            <p:cNvSpPr/>
            <p:nvPr/>
          </p:nvSpPr>
          <p:spPr>
            <a:xfrm>
              <a:off x="0" y="0"/>
              <a:ext cx="884238" cy="882650"/>
            </a:xfrm>
            <a:prstGeom prst="ellipse">
              <a:avLst/>
            </a:prstGeom>
            <a:solidFill>
              <a:srgbClr val="F0C419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0" name="Freeform 209"/>
            <p:cNvSpPr/>
            <p:nvPr/>
          </p:nvSpPr>
          <p:spPr>
            <a:xfrm>
              <a:off x="196850" y="200025"/>
              <a:ext cx="687388" cy="682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2" h="488">
                  <a:moveTo>
                    <a:pt x="69" y="0"/>
                  </a:moveTo>
                  <a:cubicBezTo>
                    <a:pt x="58" y="0"/>
                    <a:pt x="46" y="1"/>
                    <a:pt x="36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9"/>
                    <a:pt x="6" y="300"/>
                  </a:cubicBezTo>
                  <a:cubicBezTo>
                    <a:pt x="6" y="331"/>
                    <a:pt x="54" y="367"/>
                    <a:pt x="76" y="389"/>
                  </a:cubicBezTo>
                  <a:cubicBezTo>
                    <a:pt x="93" y="406"/>
                    <a:pt x="132" y="445"/>
                    <a:pt x="174" y="488"/>
                  </a:cubicBezTo>
                  <a:cubicBezTo>
                    <a:pt x="175" y="488"/>
                    <a:pt x="175" y="488"/>
                    <a:pt x="175" y="488"/>
                  </a:cubicBezTo>
                  <a:cubicBezTo>
                    <a:pt x="350" y="488"/>
                    <a:pt x="492" y="347"/>
                    <a:pt x="492" y="172"/>
                  </a:cubicBezTo>
                  <a:cubicBezTo>
                    <a:pt x="492" y="172"/>
                    <a:pt x="492" y="172"/>
                    <a:pt x="492" y="172"/>
                  </a:cubicBezTo>
                  <a:cubicBezTo>
                    <a:pt x="492" y="171"/>
                    <a:pt x="492" y="170"/>
                    <a:pt x="492" y="169"/>
                  </a:cubicBezTo>
                  <a:cubicBezTo>
                    <a:pt x="420" y="98"/>
                    <a:pt x="356" y="35"/>
                    <a:pt x="336" y="16"/>
                  </a:cubicBezTo>
                  <a:cubicBezTo>
                    <a:pt x="324" y="3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3" y="2"/>
                    <a:pt x="86" y="0"/>
                    <a:pt x="69" y="0"/>
                  </a:cubicBezTo>
                </a:path>
              </a:pathLst>
            </a:custGeom>
            <a:solidFill>
              <a:srgbClr val="C09D1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1" name="Freeform 210"/>
            <p:cNvSpPr>
              <a:spLocks noEditPoints="1"/>
            </p:cNvSpPr>
            <p:nvPr/>
          </p:nvSpPr>
          <p:spPr>
            <a:xfrm>
              <a:off x="204788" y="203200"/>
              <a:ext cx="477838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2" h="343">
                  <a:moveTo>
                    <a:pt x="342" y="45"/>
                  </a:moveTo>
                  <a:cubicBezTo>
                    <a:pt x="342" y="20"/>
                    <a:pt x="322" y="0"/>
                    <a:pt x="298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4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2" y="343"/>
                    <a:pt x="342" y="323"/>
                    <a:pt x="342" y="298"/>
                  </a:cubicBezTo>
                  <a:lnTo>
                    <a:pt x="342" y="45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4" y="313"/>
                    <a:pt x="44" y="313"/>
                    <a:pt x="44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2" name="Freeform 211"/>
            <p:cNvSpPr>
              <a:spLocks noEditPoints="1"/>
            </p:cNvSpPr>
            <p:nvPr/>
          </p:nvSpPr>
          <p:spPr>
            <a:xfrm>
              <a:off x="282575" y="290513"/>
              <a:ext cx="322263" cy="304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0" h="218">
                  <a:moveTo>
                    <a:pt x="196" y="29"/>
                  </a:moveTo>
                  <a:cubicBezTo>
                    <a:pt x="174" y="11"/>
                    <a:pt x="146" y="0"/>
                    <a:pt x="115" y="0"/>
                  </a:cubicBezTo>
                  <a:cubicBezTo>
                    <a:pt x="85" y="0"/>
                    <a:pt x="56" y="11"/>
                    <a:pt x="34" y="29"/>
                  </a:cubicBezTo>
                  <a:cubicBezTo>
                    <a:pt x="12" y="49"/>
                    <a:pt x="0" y="74"/>
                    <a:pt x="0" y="102"/>
                  </a:cubicBezTo>
                  <a:cubicBezTo>
                    <a:pt x="0" y="129"/>
                    <a:pt x="12" y="154"/>
                    <a:pt x="34" y="174"/>
                  </a:cubicBezTo>
                  <a:cubicBezTo>
                    <a:pt x="56" y="192"/>
                    <a:pt x="85" y="203"/>
                    <a:pt x="115" y="203"/>
                  </a:cubicBezTo>
                  <a:cubicBezTo>
                    <a:pt x="131" y="203"/>
                    <a:pt x="147" y="200"/>
                    <a:pt x="162" y="194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4" y="218"/>
                    <a:pt x="196" y="218"/>
                    <a:pt x="198" y="218"/>
                  </a:cubicBezTo>
                  <a:cubicBezTo>
                    <a:pt x="200" y="218"/>
                    <a:pt x="202" y="218"/>
                    <a:pt x="204" y="217"/>
                  </a:cubicBezTo>
                  <a:cubicBezTo>
                    <a:pt x="207" y="215"/>
                    <a:pt x="209" y="211"/>
                    <a:pt x="208" y="207"/>
                  </a:cubicBezTo>
                  <a:cubicBezTo>
                    <a:pt x="203" y="166"/>
                    <a:pt x="203" y="166"/>
                    <a:pt x="203" y="166"/>
                  </a:cubicBezTo>
                  <a:cubicBezTo>
                    <a:pt x="221" y="148"/>
                    <a:pt x="230" y="125"/>
                    <a:pt x="230" y="102"/>
                  </a:cubicBezTo>
                  <a:cubicBezTo>
                    <a:pt x="230" y="74"/>
                    <a:pt x="218" y="49"/>
                    <a:pt x="196" y="29"/>
                  </a:cubicBezTo>
                  <a:close/>
                  <a:moveTo>
                    <a:pt x="186" y="156"/>
                  </a:moveTo>
                  <a:cubicBezTo>
                    <a:pt x="184" y="158"/>
                    <a:pt x="182" y="161"/>
                    <a:pt x="183" y="164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69" y="174"/>
                    <a:pt x="169" y="174"/>
                    <a:pt x="169" y="174"/>
                  </a:cubicBezTo>
                  <a:cubicBezTo>
                    <a:pt x="167" y="173"/>
                    <a:pt x="165" y="173"/>
                    <a:pt x="163" y="173"/>
                  </a:cubicBezTo>
                  <a:cubicBezTo>
                    <a:pt x="162" y="173"/>
                    <a:pt x="160" y="173"/>
                    <a:pt x="159" y="173"/>
                  </a:cubicBezTo>
                  <a:cubicBezTo>
                    <a:pt x="145" y="179"/>
                    <a:pt x="131" y="183"/>
                    <a:pt x="115" y="183"/>
                  </a:cubicBezTo>
                  <a:cubicBezTo>
                    <a:pt x="63" y="183"/>
                    <a:pt x="20" y="146"/>
                    <a:pt x="20" y="102"/>
                  </a:cubicBezTo>
                  <a:cubicBezTo>
                    <a:pt x="20" y="57"/>
                    <a:pt x="63" y="21"/>
                    <a:pt x="115" y="21"/>
                  </a:cubicBezTo>
                  <a:cubicBezTo>
                    <a:pt x="167" y="21"/>
                    <a:pt x="210" y="57"/>
                    <a:pt x="210" y="102"/>
                  </a:cubicBezTo>
                  <a:cubicBezTo>
                    <a:pt x="210" y="121"/>
                    <a:pt x="201" y="141"/>
                    <a:pt x="186" y="156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73" name="Oval 212"/>
            <p:cNvSpPr/>
            <p:nvPr/>
          </p:nvSpPr>
          <p:spPr>
            <a:xfrm>
              <a:off x="347663" y="415925"/>
              <a:ext cx="46038" cy="4762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4" name="Oval 213"/>
            <p:cNvSpPr/>
            <p:nvPr/>
          </p:nvSpPr>
          <p:spPr>
            <a:xfrm>
              <a:off x="422275" y="415925"/>
              <a:ext cx="46038" cy="4762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75" name="Oval 214"/>
            <p:cNvSpPr/>
            <p:nvPr/>
          </p:nvSpPr>
          <p:spPr>
            <a:xfrm>
              <a:off x="496888" y="415925"/>
              <a:ext cx="47625" cy="47625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57" name="组合 251"/>
          <p:cNvGrpSpPr/>
          <p:nvPr/>
        </p:nvGrpSpPr>
        <p:grpSpPr>
          <a:xfrm>
            <a:off x="7739063" y="5680075"/>
            <a:ext cx="849312" cy="849313"/>
            <a:chOff x="0" y="0"/>
            <a:chExt cx="882650" cy="882650"/>
          </a:xfrm>
        </p:grpSpPr>
        <p:sp>
          <p:nvSpPr>
            <p:cNvPr id="26661" name="Oval 215"/>
            <p:cNvSpPr/>
            <p:nvPr/>
          </p:nvSpPr>
          <p:spPr>
            <a:xfrm>
              <a:off x="0" y="0"/>
              <a:ext cx="882650" cy="882650"/>
            </a:xfrm>
            <a:prstGeom prst="ellipse">
              <a:avLst/>
            </a:prstGeom>
            <a:solidFill>
              <a:srgbClr val="F15A5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62" name="Freeform 216"/>
            <p:cNvSpPr/>
            <p:nvPr/>
          </p:nvSpPr>
          <p:spPr>
            <a:xfrm>
              <a:off x="192087" y="200025"/>
              <a:ext cx="690563" cy="682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94" h="488">
                  <a:moveTo>
                    <a:pt x="69" y="0"/>
                  </a:moveTo>
                  <a:cubicBezTo>
                    <a:pt x="58" y="0"/>
                    <a:pt x="46" y="1"/>
                    <a:pt x="37" y="4"/>
                  </a:cubicBezTo>
                  <a:cubicBezTo>
                    <a:pt x="0" y="16"/>
                    <a:pt x="6" y="56"/>
                    <a:pt x="6" y="86"/>
                  </a:cubicBezTo>
                  <a:cubicBezTo>
                    <a:pt x="6" y="157"/>
                    <a:pt x="6" y="229"/>
                    <a:pt x="6" y="300"/>
                  </a:cubicBezTo>
                  <a:cubicBezTo>
                    <a:pt x="6" y="332"/>
                    <a:pt x="55" y="369"/>
                    <a:pt x="78" y="390"/>
                  </a:cubicBezTo>
                  <a:cubicBezTo>
                    <a:pt x="95" y="408"/>
                    <a:pt x="132" y="446"/>
                    <a:pt x="175" y="488"/>
                  </a:cubicBezTo>
                  <a:cubicBezTo>
                    <a:pt x="176" y="488"/>
                    <a:pt x="177" y="488"/>
                    <a:pt x="178" y="488"/>
                  </a:cubicBezTo>
                  <a:cubicBezTo>
                    <a:pt x="353" y="488"/>
                    <a:pt x="494" y="347"/>
                    <a:pt x="494" y="172"/>
                  </a:cubicBezTo>
                  <a:cubicBezTo>
                    <a:pt x="494" y="172"/>
                    <a:pt x="494" y="172"/>
                    <a:pt x="494" y="172"/>
                  </a:cubicBezTo>
                  <a:cubicBezTo>
                    <a:pt x="494" y="172"/>
                    <a:pt x="494" y="172"/>
                    <a:pt x="494" y="172"/>
                  </a:cubicBezTo>
                  <a:cubicBezTo>
                    <a:pt x="421" y="99"/>
                    <a:pt x="356" y="35"/>
                    <a:pt x="336" y="16"/>
                  </a:cubicBezTo>
                  <a:cubicBezTo>
                    <a:pt x="324" y="3"/>
                    <a:pt x="305" y="1"/>
                    <a:pt x="286" y="1"/>
                  </a:cubicBezTo>
                  <a:cubicBezTo>
                    <a:pt x="274" y="1"/>
                    <a:pt x="261" y="2"/>
                    <a:pt x="251" y="2"/>
                  </a:cubicBezTo>
                  <a:cubicBezTo>
                    <a:pt x="207" y="2"/>
                    <a:pt x="162" y="2"/>
                    <a:pt x="118" y="2"/>
                  </a:cubicBezTo>
                  <a:cubicBezTo>
                    <a:pt x="104" y="2"/>
                    <a:pt x="86" y="0"/>
                    <a:pt x="69" y="0"/>
                  </a:cubicBezTo>
                </a:path>
              </a:pathLst>
            </a:custGeom>
            <a:solidFill>
              <a:srgbClr val="C148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3" name="Freeform 217"/>
            <p:cNvSpPr>
              <a:spLocks noEditPoints="1"/>
            </p:cNvSpPr>
            <p:nvPr/>
          </p:nvSpPr>
          <p:spPr>
            <a:xfrm>
              <a:off x="201612" y="203200"/>
              <a:ext cx="479425" cy="479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343">
                  <a:moveTo>
                    <a:pt x="343" y="45"/>
                  </a:moveTo>
                  <a:cubicBezTo>
                    <a:pt x="343" y="20"/>
                    <a:pt x="323" y="0"/>
                    <a:pt x="29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323"/>
                    <a:pt x="20" y="343"/>
                    <a:pt x="45" y="343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323" y="343"/>
                    <a:pt x="343" y="323"/>
                    <a:pt x="343" y="298"/>
                  </a:cubicBezTo>
                  <a:lnTo>
                    <a:pt x="343" y="45"/>
                  </a:lnTo>
                  <a:close/>
                  <a:moveTo>
                    <a:pt x="313" y="298"/>
                  </a:moveTo>
                  <a:cubicBezTo>
                    <a:pt x="313" y="306"/>
                    <a:pt x="306" y="313"/>
                    <a:pt x="298" y="313"/>
                  </a:cubicBezTo>
                  <a:cubicBezTo>
                    <a:pt x="45" y="313"/>
                    <a:pt x="45" y="313"/>
                    <a:pt x="45" y="313"/>
                  </a:cubicBezTo>
                  <a:cubicBezTo>
                    <a:pt x="36" y="313"/>
                    <a:pt x="29" y="306"/>
                    <a:pt x="29" y="298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36"/>
                    <a:pt x="36" y="29"/>
                    <a:pt x="45" y="29"/>
                  </a:cubicBezTo>
                  <a:cubicBezTo>
                    <a:pt x="298" y="29"/>
                    <a:pt x="298" y="29"/>
                    <a:pt x="298" y="29"/>
                  </a:cubicBezTo>
                  <a:cubicBezTo>
                    <a:pt x="306" y="29"/>
                    <a:pt x="313" y="36"/>
                    <a:pt x="313" y="45"/>
                  </a:cubicBezTo>
                  <a:lnTo>
                    <a:pt x="313" y="2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4" name="Freeform 218"/>
            <p:cNvSpPr/>
            <p:nvPr/>
          </p:nvSpPr>
          <p:spPr>
            <a:xfrm>
              <a:off x="368300" y="307975"/>
              <a:ext cx="17463" cy="41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2" h="29">
                  <a:moveTo>
                    <a:pt x="6" y="29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9" y="29"/>
                    <a:pt x="12" y="26"/>
                    <a:pt x="12" y="2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9"/>
                    <a:pt x="6" y="2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5" name="Freeform 219"/>
            <p:cNvSpPr/>
            <p:nvPr/>
          </p:nvSpPr>
          <p:spPr>
            <a:xfrm>
              <a:off x="496887" y="307975"/>
              <a:ext cx="17463" cy="41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2" h="29">
                  <a:moveTo>
                    <a:pt x="6" y="29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10" y="29"/>
                    <a:pt x="12" y="26"/>
                    <a:pt x="12" y="2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3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6"/>
                    <a:pt x="3" y="29"/>
                    <a:pt x="6" y="29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6" name="Freeform 220"/>
            <p:cNvSpPr>
              <a:spLocks noEditPoints="1"/>
            </p:cNvSpPr>
            <p:nvPr/>
          </p:nvSpPr>
          <p:spPr>
            <a:xfrm>
              <a:off x="304800" y="320675"/>
              <a:ext cx="271463" cy="25558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5" h="183">
                  <a:moveTo>
                    <a:pt x="160" y="0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2" y="19"/>
                    <a:pt x="149" y="23"/>
                    <a:pt x="144" y="23"/>
                  </a:cubicBezTo>
                  <a:cubicBezTo>
                    <a:pt x="139" y="23"/>
                    <a:pt x="135" y="19"/>
                    <a:pt x="135" y="1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9"/>
                    <a:pt x="56" y="23"/>
                    <a:pt x="51" y="23"/>
                  </a:cubicBezTo>
                  <a:cubicBezTo>
                    <a:pt x="46" y="23"/>
                    <a:pt x="43" y="19"/>
                    <a:pt x="43" y="14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68"/>
                    <a:pt x="16" y="183"/>
                    <a:pt x="36" y="183"/>
                  </a:cubicBezTo>
                  <a:cubicBezTo>
                    <a:pt x="160" y="183"/>
                    <a:pt x="160" y="183"/>
                    <a:pt x="160" y="183"/>
                  </a:cubicBezTo>
                  <a:cubicBezTo>
                    <a:pt x="180" y="183"/>
                    <a:pt x="195" y="168"/>
                    <a:pt x="195" y="148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95" y="16"/>
                    <a:pt x="180" y="0"/>
                    <a:pt x="160" y="0"/>
                  </a:cubicBezTo>
                  <a:close/>
                  <a:moveTo>
                    <a:pt x="182" y="139"/>
                  </a:moveTo>
                  <a:cubicBezTo>
                    <a:pt x="182" y="153"/>
                    <a:pt x="169" y="164"/>
                    <a:pt x="154" y="164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27" y="164"/>
                    <a:pt x="13" y="153"/>
                    <a:pt x="13" y="13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2" y="69"/>
                    <a:pt x="182" y="69"/>
                    <a:pt x="182" y="69"/>
                  </a:cubicBezTo>
                  <a:lnTo>
                    <a:pt x="182" y="1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7" name="Freeform 221"/>
            <p:cNvSpPr/>
            <p:nvPr/>
          </p:nvSpPr>
          <p:spPr>
            <a:xfrm>
              <a:off x="363537" y="433388"/>
              <a:ext cx="71438" cy="873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2" h="63">
                  <a:moveTo>
                    <a:pt x="52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3" y="38"/>
                    <a:pt x="46" y="34"/>
                    <a:pt x="48" y="31"/>
                  </a:cubicBezTo>
                  <a:cubicBezTo>
                    <a:pt x="49" y="27"/>
                    <a:pt x="50" y="23"/>
                    <a:pt x="50" y="20"/>
                  </a:cubicBezTo>
                  <a:cubicBezTo>
                    <a:pt x="50" y="7"/>
                    <a:pt x="42" y="0"/>
                    <a:pt x="25" y="0"/>
                  </a:cubicBezTo>
                  <a:cubicBezTo>
                    <a:pt x="21" y="0"/>
                    <a:pt x="16" y="0"/>
                    <a:pt x="13" y="1"/>
                  </a:cubicBezTo>
                  <a:cubicBezTo>
                    <a:pt x="8" y="2"/>
                    <a:pt x="5" y="3"/>
                    <a:pt x="1" y="5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9"/>
                    <a:pt x="13" y="18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7" y="16"/>
                    <a:pt x="19" y="16"/>
                    <a:pt x="21" y="16"/>
                  </a:cubicBezTo>
                  <a:cubicBezTo>
                    <a:pt x="25" y="16"/>
                    <a:pt x="27" y="18"/>
                    <a:pt x="27" y="22"/>
                  </a:cubicBezTo>
                  <a:cubicBezTo>
                    <a:pt x="27" y="24"/>
                    <a:pt x="26" y="26"/>
                    <a:pt x="25" y="27"/>
                  </a:cubicBezTo>
                  <a:cubicBezTo>
                    <a:pt x="24" y="30"/>
                    <a:pt x="22" y="32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5" y="39"/>
                    <a:pt x="8" y="45"/>
                    <a:pt x="0" y="5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2" y="63"/>
                    <a:pt x="52" y="63"/>
                    <a:pt x="52" y="63"/>
                  </a:cubicBezTo>
                  <a:lnTo>
                    <a:pt x="52" y="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668" name="Freeform 222"/>
            <p:cNvSpPr/>
            <p:nvPr/>
          </p:nvSpPr>
          <p:spPr>
            <a:xfrm>
              <a:off x="444500" y="433388"/>
              <a:ext cx="73025" cy="88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3" h="63">
                  <a:moveTo>
                    <a:pt x="45" y="57"/>
                  </a:moveTo>
                  <a:cubicBezTo>
                    <a:pt x="50" y="53"/>
                    <a:pt x="53" y="47"/>
                    <a:pt x="53" y="40"/>
                  </a:cubicBezTo>
                  <a:cubicBezTo>
                    <a:pt x="53" y="33"/>
                    <a:pt x="49" y="27"/>
                    <a:pt x="44" y="24"/>
                  </a:cubicBezTo>
                  <a:cubicBezTo>
                    <a:pt x="39" y="22"/>
                    <a:pt x="34" y="20"/>
                    <a:pt x="27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6"/>
                    <a:pt x="16" y="35"/>
                    <a:pt x="20" y="35"/>
                  </a:cubicBezTo>
                  <a:cubicBezTo>
                    <a:pt x="21" y="35"/>
                    <a:pt x="23" y="36"/>
                    <a:pt x="25" y="36"/>
                  </a:cubicBezTo>
                  <a:cubicBezTo>
                    <a:pt x="26" y="36"/>
                    <a:pt x="27" y="36"/>
                    <a:pt x="28" y="37"/>
                  </a:cubicBezTo>
                  <a:cubicBezTo>
                    <a:pt x="29" y="38"/>
                    <a:pt x="30" y="39"/>
                    <a:pt x="30" y="41"/>
                  </a:cubicBezTo>
                  <a:cubicBezTo>
                    <a:pt x="30" y="43"/>
                    <a:pt x="29" y="45"/>
                    <a:pt x="28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4" y="47"/>
                    <a:pt x="22" y="47"/>
                    <a:pt x="21" y="47"/>
                  </a:cubicBezTo>
                  <a:cubicBezTo>
                    <a:pt x="19" y="47"/>
                    <a:pt x="16" y="47"/>
                    <a:pt x="14" y="46"/>
                  </a:cubicBezTo>
                  <a:cubicBezTo>
                    <a:pt x="12" y="45"/>
                    <a:pt x="11" y="45"/>
                    <a:pt x="10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3"/>
                    <a:pt x="8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" y="61"/>
                    <a:pt x="14" y="63"/>
                    <a:pt x="24" y="63"/>
                  </a:cubicBezTo>
                  <a:cubicBezTo>
                    <a:pt x="34" y="63"/>
                    <a:pt x="41" y="61"/>
                    <a:pt x="45" y="57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6658" name="组合 264"/>
          <p:cNvGrpSpPr/>
          <p:nvPr/>
        </p:nvGrpSpPr>
        <p:grpSpPr>
          <a:xfrm>
            <a:off x="746125" y="446088"/>
            <a:ext cx="10634663" cy="1835150"/>
            <a:chOff x="0" y="0"/>
            <a:chExt cx="10635290" cy="1835106"/>
          </a:xfrm>
        </p:grpSpPr>
        <p:sp>
          <p:nvSpPr>
            <p:cNvPr id="26659" name="矩形 51"/>
            <p:cNvSpPr/>
            <p:nvPr/>
          </p:nvSpPr>
          <p:spPr>
            <a:xfrm>
              <a:off x="0" y="0"/>
              <a:ext cx="10635290" cy="1835106"/>
            </a:xfrm>
            <a:prstGeom prst="rect">
              <a:avLst/>
            </a:prstGeom>
            <a:solidFill>
              <a:srgbClr val="6FB0AD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6660" name="文本框 266"/>
            <p:cNvSpPr txBox="1"/>
            <p:nvPr/>
          </p:nvSpPr>
          <p:spPr>
            <a:xfrm>
              <a:off x="1231023" y="206497"/>
              <a:ext cx="8173243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8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赠送可编辑图标</a:t>
              </a:r>
              <a:endParaRPr lang="zh-CN" altLang="zh-CN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组合 6"/>
          <p:cNvPicPr/>
          <p:nvPr/>
        </p:nvPicPr>
        <p:blipFill>
          <a:blip r:embed="rId1"/>
          <a:stretch>
            <a:fillRect/>
          </a:stretch>
        </p:blipFill>
        <p:spPr>
          <a:xfrm>
            <a:off x="7443788" y="3786188"/>
            <a:ext cx="511175" cy="5000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组合 9"/>
          <p:cNvPicPr/>
          <p:nvPr/>
        </p:nvPicPr>
        <p:blipFill>
          <a:blip r:embed="rId2"/>
          <a:stretch>
            <a:fillRect/>
          </a:stretch>
        </p:blipFill>
        <p:spPr>
          <a:xfrm>
            <a:off x="8637588" y="3786188"/>
            <a:ext cx="506412" cy="500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2" name="Freeform 101"/>
          <p:cNvSpPr>
            <a:spLocks noEditPoints="1"/>
          </p:cNvSpPr>
          <p:nvPr/>
        </p:nvSpPr>
        <p:spPr>
          <a:xfrm>
            <a:off x="10750550" y="2647950"/>
            <a:ext cx="585788" cy="5826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8" y="69"/>
                  <a:pt x="88" y="44"/>
                </a:cubicBezTo>
                <a:cubicBezTo>
                  <a:pt x="88" y="20"/>
                  <a:pt x="69" y="0"/>
                  <a:pt x="44" y="0"/>
                </a:cubicBezTo>
                <a:close/>
                <a:moveTo>
                  <a:pt x="61" y="52"/>
                </a:moveTo>
                <a:cubicBezTo>
                  <a:pt x="52" y="52"/>
                  <a:pt x="52" y="52"/>
                  <a:pt x="52" y="5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5"/>
                  <a:pt x="49" y="69"/>
                  <a:pt x="44" y="69"/>
                </a:cubicBezTo>
                <a:cubicBezTo>
                  <a:pt x="40" y="69"/>
                  <a:pt x="36" y="65"/>
                  <a:pt x="36" y="61"/>
                </a:cubicBezTo>
                <a:cubicBezTo>
                  <a:pt x="36" y="52"/>
                  <a:pt x="36" y="52"/>
                  <a:pt x="36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3" y="52"/>
                  <a:pt x="20" y="49"/>
                  <a:pt x="20" y="44"/>
                </a:cubicBezTo>
                <a:cubicBezTo>
                  <a:pt x="20" y="40"/>
                  <a:pt x="23" y="36"/>
                  <a:pt x="28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3"/>
                  <a:pt x="40" y="20"/>
                  <a:pt x="44" y="20"/>
                </a:cubicBezTo>
                <a:cubicBezTo>
                  <a:pt x="49" y="20"/>
                  <a:pt x="52" y="23"/>
                  <a:pt x="52" y="28"/>
                </a:cubicBezTo>
                <a:cubicBezTo>
                  <a:pt x="52" y="36"/>
                  <a:pt x="52" y="36"/>
                  <a:pt x="52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9" y="40"/>
                  <a:pt x="69" y="44"/>
                </a:cubicBezTo>
                <a:cubicBezTo>
                  <a:pt x="69" y="49"/>
                  <a:pt x="65" y="52"/>
                  <a:pt x="61" y="52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53" name="Freeform 102"/>
          <p:cNvSpPr>
            <a:spLocks noEditPoints="1"/>
          </p:cNvSpPr>
          <p:nvPr/>
        </p:nvSpPr>
        <p:spPr>
          <a:xfrm>
            <a:off x="8489950" y="2622550"/>
            <a:ext cx="642938" cy="6413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7" h="97">
                <a:moveTo>
                  <a:pt x="17" y="17"/>
                </a:moveTo>
                <a:cubicBezTo>
                  <a:pt x="0" y="34"/>
                  <a:pt x="0" y="62"/>
                  <a:pt x="17" y="79"/>
                </a:cubicBezTo>
                <a:cubicBezTo>
                  <a:pt x="35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ubicBezTo>
                  <a:pt x="62" y="0"/>
                  <a:pt x="35" y="0"/>
                  <a:pt x="17" y="17"/>
                </a:cubicBezTo>
                <a:close/>
                <a:moveTo>
                  <a:pt x="66" y="42"/>
                </a:moveTo>
                <a:cubicBezTo>
                  <a:pt x="60" y="48"/>
                  <a:pt x="60" y="48"/>
                  <a:pt x="60" y="48"/>
                </a:cubicBezTo>
                <a:cubicBezTo>
                  <a:pt x="66" y="54"/>
                  <a:pt x="66" y="54"/>
                  <a:pt x="66" y="54"/>
                </a:cubicBezTo>
                <a:cubicBezTo>
                  <a:pt x="69" y="58"/>
                  <a:pt x="69" y="63"/>
                  <a:pt x="66" y="66"/>
                </a:cubicBezTo>
                <a:cubicBezTo>
                  <a:pt x="63" y="69"/>
                  <a:pt x="58" y="69"/>
                  <a:pt x="55" y="66"/>
                </a:cubicBezTo>
                <a:cubicBezTo>
                  <a:pt x="49" y="59"/>
                  <a:pt x="49" y="59"/>
                  <a:pt x="49" y="59"/>
                </a:cubicBezTo>
                <a:cubicBezTo>
                  <a:pt x="42" y="66"/>
                  <a:pt x="42" y="66"/>
                  <a:pt x="42" y="66"/>
                </a:cubicBezTo>
                <a:cubicBezTo>
                  <a:pt x="39" y="69"/>
                  <a:pt x="34" y="69"/>
                  <a:pt x="31" y="66"/>
                </a:cubicBezTo>
                <a:cubicBezTo>
                  <a:pt x="28" y="63"/>
                  <a:pt x="28" y="58"/>
                  <a:pt x="31" y="54"/>
                </a:cubicBezTo>
                <a:cubicBezTo>
                  <a:pt x="37" y="48"/>
                  <a:pt x="37" y="48"/>
                  <a:pt x="37" y="48"/>
                </a:cubicBezTo>
                <a:cubicBezTo>
                  <a:pt x="31" y="42"/>
                  <a:pt x="31" y="42"/>
                  <a:pt x="31" y="42"/>
                </a:cubicBezTo>
                <a:cubicBezTo>
                  <a:pt x="28" y="39"/>
                  <a:pt x="28" y="34"/>
                  <a:pt x="31" y="31"/>
                </a:cubicBezTo>
                <a:cubicBezTo>
                  <a:pt x="34" y="28"/>
                  <a:pt x="39" y="28"/>
                  <a:pt x="42" y="31"/>
                </a:cubicBezTo>
                <a:cubicBezTo>
                  <a:pt x="49" y="37"/>
                  <a:pt x="49" y="37"/>
                  <a:pt x="49" y="37"/>
                </a:cubicBezTo>
                <a:cubicBezTo>
                  <a:pt x="55" y="31"/>
                  <a:pt x="55" y="31"/>
                  <a:pt x="55" y="31"/>
                </a:cubicBezTo>
                <a:cubicBezTo>
                  <a:pt x="58" y="28"/>
                  <a:pt x="63" y="28"/>
                  <a:pt x="66" y="31"/>
                </a:cubicBezTo>
                <a:cubicBezTo>
                  <a:pt x="69" y="34"/>
                  <a:pt x="69" y="39"/>
                  <a:pt x="66" y="42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54" name="Freeform 103"/>
          <p:cNvSpPr>
            <a:spLocks noEditPoints="1"/>
          </p:cNvSpPr>
          <p:nvPr/>
        </p:nvSpPr>
        <p:spPr>
          <a:xfrm>
            <a:off x="10772775" y="3743325"/>
            <a:ext cx="582613" cy="58261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8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8"/>
                  <a:pt x="20" y="88"/>
                  <a:pt x="44" y="88"/>
                </a:cubicBezTo>
                <a:cubicBezTo>
                  <a:pt x="68" y="88"/>
                  <a:pt x="88" y="68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61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3" y="52"/>
                  <a:pt x="19" y="48"/>
                  <a:pt x="19" y="44"/>
                </a:cubicBezTo>
                <a:cubicBezTo>
                  <a:pt x="19" y="39"/>
                  <a:pt x="23" y="36"/>
                  <a:pt x="27" y="36"/>
                </a:cubicBezTo>
                <a:cubicBezTo>
                  <a:pt x="61" y="36"/>
                  <a:pt x="61" y="36"/>
                  <a:pt x="61" y="36"/>
                </a:cubicBezTo>
                <a:cubicBezTo>
                  <a:pt x="65" y="36"/>
                  <a:pt x="68" y="39"/>
                  <a:pt x="68" y="44"/>
                </a:cubicBezTo>
                <a:cubicBezTo>
                  <a:pt x="68" y="48"/>
                  <a:pt x="65" y="52"/>
                  <a:pt x="61" y="52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55" name="Freeform 104"/>
          <p:cNvSpPr>
            <a:spLocks noEditPoints="1"/>
          </p:cNvSpPr>
          <p:nvPr/>
        </p:nvSpPr>
        <p:spPr>
          <a:xfrm>
            <a:off x="9583738" y="2622550"/>
            <a:ext cx="644525" cy="6413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7" h="97">
                <a:moveTo>
                  <a:pt x="80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79"/>
                </a:cubicBezTo>
                <a:cubicBezTo>
                  <a:pt x="34" y="97"/>
                  <a:pt x="62" y="97"/>
                  <a:pt x="80" y="79"/>
                </a:cubicBezTo>
                <a:cubicBezTo>
                  <a:pt x="97" y="62"/>
                  <a:pt x="97" y="34"/>
                  <a:pt x="80" y="17"/>
                </a:cubicBezTo>
                <a:close/>
                <a:moveTo>
                  <a:pt x="79" y="43"/>
                </a:move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48" y="74"/>
                  <a:pt x="46" y="75"/>
                  <a:pt x="44" y="75"/>
                </a:cubicBezTo>
                <a:cubicBezTo>
                  <a:pt x="42" y="75"/>
                  <a:pt x="40" y="74"/>
                  <a:pt x="38" y="72"/>
                </a:cubicBezTo>
                <a:cubicBezTo>
                  <a:pt x="38" y="72"/>
                  <a:pt x="38" y="72"/>
                  <a:pt x="38" y="72"/>
                </a:cubicBezTo>
                <a:cubicBezTo>
                  <a:pt x="21" y="55"/>
                  <a:pt x="21" y="55"/>
                  <a:pt x="21" y="55"/>
                </a:cubicBezTo>
                <a:cubicBezTo>
                  <a:pt x="18" y="52"/>
                  <a:pt x="18" y="47"/>
                  <a:pt x="21" y="44"/>
                </a:cubicBezTo>
                <a:cubicBezTo>
                  <a:pt x="24" y="41"/>
                  <a:pt x="29" y="41"/>
                  <a:pt x="32" y="44"/>
                </a:cubicBezTo>
                <a:cubicBezTo>
                  <a:pt x="44" y="55"/>
                  <a:pt x="44" y="55"/>
                  <a:pt x="44" y="55"/>
                </a:cubicBezTo>
                <a:cubicBezTo>
                  <a:pt x="68" y="32"/>
                  <a:pt x="68" y="32"/>
                  <a:pt x="68" y="32"/>
                </a:cubicBezTo>
                <a:cubicBezTo>
                  <a:pt x="71" y="29"/>
                  <a:pt x="76" y="29"/>
                  <a:pt x="79" y="32"/>
                </a:cubicBezTo>
                <a:cubicBezTo>
                  <a:pt x="82" y="35"/>
                  <a:pt x="82" y="40"/>
                  <a:pt x="79" y="43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56" name="Freeform 105"/>
          <p:cNvSpPr>
            <a:spLocks noEditPoints="1"/>
          </p:cNvSpPr>
          <p:nvPr/>
        </p:nvSpPr>
        <p:spPr>
          <a:xfrm>
            <a:off x="6321425" y="3783013"/>
            <a:ext cx="531813" cy="5048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0" h="76">
                <a:moveTo>
                  <a:pt x="68" y="9"/>
                </a:moveTo>
                <a:cubicBezTo>
                  <a:pt x="62" y="3"/>
                  <a:pt x="53" y="0"/>
                  <a:pt x="45" y="0"/>
                </a:cubicBezTo>
                <a:cubicBezTo>
                  <a:pt x="36" y="0"/>
                  <a:pt x="28" y="3"/>
                  <a:pt x="22" y="9"/>
                </a:cubicBezTo>
                <a:cubicBezTo>
                  <a:pt x="16" y="15"/>
                  <a:pt x="13" y="23"/>
                  <a:pt x="13" y="32"/>
                </a:cubicBezTo>
                <a:cubicBezTo>
                  <a:pt x="13" y="37"/>
                  <a:pt x="14" y="42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4" y="59"/>
                  <a:pt x="4" y="59"/>
                  <a:pt x="4" y="59"/>
                </a:cubicBezTo>
                <a:cubicBezTo>
                  <a:pt x="0" y="63"/>
                  <a:pt x="0" y="69"/>
                  <a:pt x="4" y="73"/>
                </a:cubicBezTo>
                <a:cubicBezTo>
                  <a:pt x="6" y="75"/>
                  <a:pt x="8" y="76"/>
                  <a:pt x="11" y="76"/>
                </a:cubicBezTo>
                <a:cubicBezTo>
                  <a:pt x="13" y="76"/>
                  <a:pt x="16" y="75"/>
                  <a:pt x="18" y="73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5" y="63"/>
                  <a:pt x="40" y="64"/>
                  <a:pt x="45" y="64"/>
                </a:cubicBezTo>
                <a:cubicBezTo>
                  <a:pt x="53" y="64"/>
                  <a:pt x="62" y="61"/>
                  <a:pt x="68" y="55"/>
                </a:cubicBezTo>
                <a:cubicBezTo>
                  <a:pt x="80" y="42"/>
                  <a:pt x="80" y="22"/>
                  <a:pt x="68" y="9"/>
                </a:cubicBezTo>
                <a:close/>
                <a:moveTo>
                  <a:pt x="59" y="46"/>
                </a:moveTo>
                <a:cubicBezTo>
                  <a:pt x="55" y="50"/>
                  <a:pt x="50" y="52"/>
                  <a:pt x="45" y="52"/>
                </a:cubicBezTo>
                <a:cubicBezTo>
                  <a:pt x="39" y="52"/>
                  <a:pt x="34" y="50"/>
                  <a:pt x="30" y="46"/>
                </a:cubicBezTo>
                <a:cubicBezTo>
                  <a:pt x="27" y="43"/>
                  <a:pt x="24" y="37"/>
                  <a:pt x="24" y="32"/>
                </a:cubicBezTo>
                <a:cubicBezTo>
                  <a:pt x="24" y="27"/>
                  <a:pt x="27" y="21"/>
                  <a:pt x="30" y="18"/>
                </a:cubicBezTo>
                <a:cubicBezTo>
                  <a:pt x="34" y="14"/>
                  <a:pt x="39" y="12"/>
                  <a:pt x="45" y="12"/>
                </a:cubicBezTo>
                <a:cubicBezTo>
                  <a:pt x="50" y="12"/>
                  <a:pt x="55" y="14"/>
                  <a:pt x="59" y="18"/>
                </a:cubicBezTo>
                <a:cubicBezTo>
                  <a:pt x="67" y="26"/>
                  <a:pt x="67" y="38"/>
                  <a:pt x="59" y="46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7657" name="组合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461375" y="5937250"/>
            <a:ext cx="725488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8" name="Freeform 115"/>
          <p:cNvSpPr>
            <a:spLocks noEditPoints="1"/>
          </p:cNvSpPr>
          <p:nvPr/>
        </p:nvSpPr>
        <p:spPr>
          <a:xfrm>
            <a:off x="9617075" y="3754438"/>
            <a:ext cx="549275" cy="5572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3" h="84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4"/>
                  <a:pt x="42" y="84"/>
                </a:cubicBezTo>
                <a:cubicBezTo>
                  <a:pt x="65" y="84"/>
                  <a:pt x="83" y="65"/>
                  <a:pt x="83" y="42"/>
                </a:cubicBezTo>
                <a:cubicBezTo>
                  <a:pt x="83" y="19"/>
                  <a:pt x="65" y="0"/>
                  <a:pt x="42" y="0"/>
                </a:cubicBezTo>
                <a:close/>
                <a:moveTo>
                  <a:pt x="40" y="71"/>
                </a:moveTo>
                <a:cubicBezTo>
                  <a:pt x="38" y="72"/>
                  <a:pt x="36" y="73"/>
                  <a:pt x="35" y="73"/>
                </a:cubicBezTo>
                <a:cubicBezTo>
                  <a:pt x="33" y="73"/>
                  <a:pt x="32" y="72"/>
                  <a:pt x="32" y="71"/>
                </a:cubicBezTo>
                <a:cubicBezTo>
                  <a:pt x="31" y="71"/>
                  <a:pt x="31" y="69"/>
                  <a:pt x="31" y="68"/>
                </a:cubicBezTo>
                <a:cubicBezTo>
                  <a:pt x="31" y="64"/>
                  <a:pt x="33" y="52"/>
                  <a:pt x="39" y="35"/>
                </a:cubicBezTo>
                <a:cubicBezTo>
                  <a:pt x="39" y="34"/>
                  <a:pt x="39" y="33"/>
                  <a:pt x="39" y="33"/>
                </a:cubicBezTo>
                <a:cubicBezTo>
                  <a:pt x="39" y="32"/>
                  <a:pt x="39" y="32"/>
                  <a:pt x="38" y="32"/>
                </a:cubicBezTo>
                <a:cubicBezTo>
                  <a:pt x="37" y="32"/>
                  <a:pt x="37" y="32"/>
                  <a:pt x="36" y="33"/>
                </a:cubicBezTo>
                <a:cubicBezTo>
                  <a:pt x="35" y="33"/>
                  <a:pt x="33" y="35"/>
                  <a:pt x="29" y="38"/>
                </a:cubicBezTo>
                <a:cubicBezTo>
                  <a:pt x="27" y="36"/>
                  <a:pt x="27" y="36"/>
                  <a:pt x="27" y="36"/>
                </a:cubicBezTo>
                <a:cubicBezTo>
                  <a:pt x="31" y="32"/>
                  <a:pt x="34" y="29"/>
                  <a:pt x="37" y="28"/>
                </a:cubicBezTo>
                <a:cubicBezTo>
                  <a:pt x="40" y="26"/>
                  <a:pt x="42" y="25"/>
                  <a:pt x="45" y="25"/>
                </a:cubicBezTo>
                <a:cubicBezTo>
                  <a:pt x="46" y="25"/>
                  <a:pt x="47" y="25"/>
                  <a:pt x="47" y="26"/>
                </a:cubicBezTo>
                <a:cubicBezTo>
                  <a:pt x="48" y="26"/>
                  <a:pt x="48" y="27"/>
                  <a:pt x="48" y="28"/>
                </a:cubicBezTo>
                <a:cubicBezTo>
                  <a:pt x="48" y="29"/>
                  <a:pt x="47" y="33"/>
                  <a:pt x="45" y="41"/>
                </a:cubicBezTo>
                <a:cubicBezTo>
                  <a:pt x="41" y="54"/>
                  <a:pt x="39" y="62"/>
                  <a:pt x="39" y="65"/>
                </a:cubicBezTo>
                <a:cubicBezTo>
                  <a:pt x="39" y="65"/>
                  <a:pt x="39" y="65"/>
                  <a:pt x="39" y="66"/>
                </a:cubicBezTo>
                <a:cubicBezTo>
                  <a:pt x="39" y="66"/>
                  <a:pt x="40" y="66"/>
                  <a:pt x="40" y="66"/>
                </a:cubicBezTo>
                <a:cubicBezTo>
                  <a:pt x="41" y="66"/>
                  <a:pt x="44" y="64"/>
                  <a:pt x="49" y="60"/>
                </a:cubicBezTo>
                <a:cubicBezTo>
                  <a:pt x="51" y="62"/>
                  <a:pt x="51" y="62"/>
                  <a:pt x="51" y="62"/>
                </a:cubicBezTo>
                <a:cubicBezTo>
                  <a:pt x="46" y="66"/>
                  <a:pt x="42" y="69"/>
                  <a:pt x="40" y="71"/>
                </a:cubicBezTo>
                <a:close/>
                <a:moveTo>
                  <a:pt x="51" y="17"/>
                </a:moveTo>
                <a:cubicBezTo>
                  <a:pt x="50" y="18"/>
                  <a:pt x="49" y="19"/>
                  <a:pt x="47" y="19"/>
                </a:cubicBezTo>
                <a:cubicBezTo>
                  <a:pt x="46" y="19"/>
                  <a:pt x="45" y="18"/>
                  <a:pt x="45" y="18"/>
                </a:cubicBezTo>
                <a:cubicBezTo>
                  <a:pt x="44" y="17"/>
                  <a:pt x="44" y="16"/>
                  <a:pt x="44" y="15"/>
                </a:cubicBezTo>
                <a:cubicBezTo>
                  <a:pt x="44" y="13"/>
                  <a:pt x="44" y="12"/>
                  <a:pt x="45" y="11"/>
                </a:cubicBezTo>
                <a:cubicBezTo>
                  <a:pt x="46" y="9"/>
                  <a:pt x="47" y="9"/>
                  <a:pt x="49" y="9"/>
                </a:cubicBezTo>
                <a:cubicBezTo>
                  <a:pt x="50" y="9"/>
                  <a:pt x="51" y="9"/>
                  <a:pt x="52" y="10"/>
                </a:cubicBezTo>
                <a:cubicBezTo>
                  <a:pt x="52" y="11"/>
                  <a:pt x="53" y="12"/>
                  <a:pt x="53" y="13"/>
                </a:cubicBezTo>
                <a:cubicBezTo>
                  <a:pt x="53" y="14"/>
                  <a:pt x="52" y="16"/>
                  <a:pt x="51" y="17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7659" name="组合 21"/>
          <p:cNvPicPr/>
          <p:nvPr/>
        </p:nvPicPr>
        <p:blipFill>
          <a:blip r:embed="rId4"/>
          <a:stretch>
            <a:fillRect/>
          </a:stretch>
        </p:blipFill>
        <p:spPr>
          <a:xfrm>
            <a:off x="9540875" y="4743450"/>
            <a:ext cx="712788" cy="77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0" name="Freeform 120"/>
          <p:cNvSpPr>
            <a:spLocks noEditPoints="1"/>
          </p:cNvSpPr>
          <p:nvPr/>
        </p:nvSpPr>
        <p:spPr>
          <a:xfrm>
            <a:off x="7383463" y="5938838"/>
            <a:ext cx="615950" cy="708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3" h="107">
                <a:moveTo>
                  <a:pt x="74" y="51"/>
                </a:moveTo>
                <a:cubicBezTo>
                  <a:pt x="70" y="48"/>
                  <a:pt x="67" y="46"/>
                  <a:pt x="67" y="46"/>
                </a:cubicBezTo>
                <a:cubicBezTo>
                  <a:pt x="63" y="45"/>
                  <a:pt x="62" y="41"/>
                  <a:pt x="65" y="38"/>
                </a:cubicBezTo>
                <a:cubicBezTo>
                  <a:pt x="65" y="38"/>
                  <a:pt x="67" y="37"/>
                  <a:pt x="68" y="33"/>
                </a:cubicBezTo>
                <a:cubicBezTo>
                  <a:pt x="70" y="30"/>
                  <a:pt x="70" y="27"/>
                  <a:pt x="70" y="24"/>
                </a:cubicBezTo>
                <a:cubicBezTo>
                  <a:pt x="70" y="11"/>
                  <a:pt x="60" y="0"/>
                  <a:pt x="46" y="0"/>
                </a:cubicBezTo>
                <a:cubicBezTo>
                  <a:pt x="33" y="0"/>
                  <a:pt x="23" y="11"/>
                  <a:pt x="23" y="24"/>
                </a:cubicBezTo>
                <a:cubicBezTo>
                  <a:pt x="23" y="27"/>
                  <a:pt x="23" y="31"/>
                  <a:pt x="25" y="34"/>
                </a:cubicBezTo>
                <a:cubicBezTo>
                  <a:pt x="27" y="38"/>
                  <a:pt x="27" y="39"/>
                  <a:pt x="27" y="39"/>
                </a:cubicBezTo>
                <a:cubicBezTo>
                  <a:pt x="31" y="41"/>
                  <a:pt x="30" y="45"/>
                  <a:pt x="26" y="46"/>
                </a:cubicBezTo>
                <a:cubicBezTo>
                  <a:pt x="26" y="46"/>
                  <a:pt x="23" y="48"/>
                  <a:pt x="18" y="51"/>
                </a:cubicBezTo>
                <a:cubicBezTo>
                  <a:pt x="7" y="60"/>
                  <a:pt x="0" y="73"/>
                  <a:pt x="0" y="88"/>
                </a:cubicBezTo>
                <a:cubicBezTo>
                  <a:pt x="0" y="106"/>
                  <a:pt x="93" y="107"/>
                  <a:pt x="93" y="88"/>
                </a:cubicBezTo>
                <a:cubicBezTo>
                  <a:pt x="93" y="73"/>
                  <a:pt x="86" y="59"/>
                  <a:pt x="74" y="51"/>
                </a:cubicBezTo>
                <a:close/>
                <a:moveTo>
                  <a:pt x="57" y="91"/>
                </a:moveTo>
                <a:cubicBezTo>
                  <a:pt x="55" y="93"/>
                  <a:pt x="53" y="95"/>
                  <a:pt x="51" y="96"/>
                </a:cubicBezTo>
                <a:cubicBezTo>
                  <a:pt x="49" y="97"/>
                  <a:pt x="48" y="98"/>
                  <a:pt x="48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4" y="97"/>
                  <a:pt x="42" y="96"/>
                </a:cubicBezTo>
                <a:cubicBezTo>
                  <a:pt x="40" y="95"/>
                  <a:pt x="38" y="93"/>
                  <a:pt x="36" y="91"/>
                </a:cubicBezTo>
                <a:cubicBezTo>
                  <a:pt x="35" y="89"/>
                  <a:pt x="33" y="87"/>
                  <a:pt x="33" y="84"/>
                </a:cubicBezTo>
                <a:cubicBezTo>
                  <a:pt x="33" y="82"/>
                  <a:pt x="35" y="79"/>
                  <a:pt x="36" y="76"/>
                </a:cubicBezTo>
                <a:cubicBezTo>
                  <a:pt x="37" y="74"/>
                  <a:pt x="38" y="71"/>
                  <a:pt x="39" y="68"/>
                </a:cubicBezTo>
                <a:cubicBezTo>
                  <a:pt x="40" y="66"/>
                  <a:pt x="41" y="63"/>
                  <a:pt x="42" y="61"/>
                </a:cubicBezTo>
                <a:cubicBezTo>
                  <a:pt x="43" y="60"/>
                  <a:pt x="43" y="58"/>
                  <a:pt x="44" y="57"/>
                </a:cubicBezTo>
                <a:cubicBezTo>
                  <a:pt x="43" y="56"/>
                  <a:pt x="43" y="56"/>
                  <a:pt x="42" y="55"/>
                </a:cubicBezTo>
                <a:cubicBezTo>
                  <a:pt x="40" y="54"/>
                  <a:pt x="38" y="53"/>
                  <a:pt x="36" y="51"/>
                </a:cubicBezTo>
                <a:cubicBezTo>
                  <a:pt x="35" y="49"/>
                  <a:pt x="42" y="46"/>
                  <a:pt x="46" y="46"/>
                </a:cubicBezTo>
                <a:cubicBezTo>
                  <a:pt x="51" y="46"/>
                  <a:pt x="58" y="49"/>
                  <a:pt x="57" y="51"/>
                </a:cubicBezTo>
                <a:cubicBezTo>
                  <a:pt x="55" y="53"/>
                  <a:pt x="53" y="54"/>
                  <a:pt x="51" y="55"/>
                </a:cubicBezTo>
                <a:cubicBezTo>
                  <a:pt x="50" y="56"/>
                  <a:pt x="49" y="56"/>
                  <a:pt x="49" y="57"/>
                </a:cubicBezTo>
                <a:cubicBezTo>
                  <a:pt x="49" y="58"/>
                  <a:pt x="50" y="60"/>
                  <a:pt x="51" y="61"/>
                </a:cubicBezTo>
                <a:cubicBezTo>
                  <a:pt x="52" y="63"/>
                  <a:pt x="53" y="66"/>
                  <a:pt x="54" y="68"/>
                </a:cubicBezTo>
                <a:cubicBezTo>
                  <a:pt x="55" y="71"/>
                  <a:pt x="56" y="74"/>
                  <a:pt x="57" y="76"/>
                </a:cubicBezTo>
                <a:cubicBezTo>
                  <a:pt x="57" y="79"/>
                  <a:pt x="60" y="82"/>
                  <a:pt x="60" y="84"/>
                </a:cubicBezTo>
                <a:cubicBezTo>
                  <a:pt x="60" y="87"/>
                  <a:pt x="58" y="89"/>
                  <a:pt x="57" y="91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7661" name="组合 27"/>
          <p:cNvPicPr/>
          <p:nvPr/>
        </p:nvPicPr>
        <p:blipFill>
          <a:blip r:embed="rId5"/>
          <a:stretch>
            <a:fillRect/>
          </a:stretch>
        </p:blipFill>
        <p:spPr>
          <a:xfrm>
            <a:off x="9693275" y="5956300"/>
            <a:ext cx="481013" cy="633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2" name="组合 34"/>
          <p:cNvPicPr/>
          <p:nvPr/>
        </p:nvPicPr>
        <p:blipFill>
          <a:blip r:embed="rId6"/>
          <a:stretch>
            <a:fillRect/>
          </a:stretch>
        </p:blipFill>
        <p:spPr>
          <a:xfrm>
            <a:off x="10764838" y="5870575"/>
            <a:ext cx="482600" cy="804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3" name="Freeform 133"/>
          <p:cNvSpPr/>
          <p:nvPr/>
        </p:nvSpPr>
        <p:spPr>
          <a:xfrm>
            <a:off x="8451850" y="4822825"/>
            <a:ext cx="781050" cy="5857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8" h="88">
                <a:moveTo>
                  <a:pt x="112" y="20"/>
                </a:moveTo>
                <a:cubicBezTo>
                  <a:pt x="106" y="0"/>
                  <a:pt x="87" y="1"/>
                  <a:pt x="73" y="10"/>
                </a:cubicBezTo>
                <a:cubicBezTo>
                  <a:pt x="67" y="14"/>
                  <a:pt x="67" y="14"/>
                  <a:pt x="67" y="14"/>
                </a:cubicBezTo>
                <a:cubicBezTo>
                  <a:pt x="65" y="16"/>
                  <a:pt x="62" y="17"/>
                  <a:pt x="59" y="17"/>
                </a:cubicBezTo>
                <a:cubicBezTo>
                  <a:pt x="56" y="17"/>
                  <a:pt x="54" y="16"/>
                  <a:pt x="51" y="14"/>
                </a:cubicBezTo>
                <a:cubicBezTo>
                  <a:pt x="51" y="14"/>
                  <a:pt x="51" y="14"/>
                  <a:pt x="45" y="10"/>
                </a:cubicBezTo>
                <a:cubicBezTo>
                  <a:pt x="32" y="1"/>
                  <a:pt x="13" y="0"/>
                  <a:pt x="7" y="20"/>
                </a:cubicBezTo>
                <a:cubicBezTo>
                  <a:pt x="0" y="42"/>
                  <a:pt x="24" y="61"/>
                  <a:pt x="45" y="80"/>
                </a:cubicBezTo>
                <a:cubicBezTo>
                  <a:pt x="50" y="84"/>
                  <a:pt x="51" y="85"/>
                  <a:pt x="51" y="85"/>
                </a:cubicBezTo>
                <a:cubicBezTo>
                  <a:pt x="53" y="87"/>
                  <a:pt x="56" y="88"/>
                  <a:pt x="59" y="88"/>
                </a:cubicBezTo>
                <a:cubicBezTo>
                  <a:pt x="62" y="88"/>
                  <a:pt x="65" y="87"/>
                  <a:pt x="68" y="85"/>
                </a:cubicBezTo>
                <a:cubicBezTo>
                  <a:pt x="68" y="85"/>
                  <a:pt x="68" y="84"/>
                  <a:pt x="73" y="80"/>
                </a:cubicBezTo>
                <a:cubicBezTo>
                  <a:pt x="95" y="61"/>
                  <a:pt x="118" y="42"/>
                  <a:pt x="112" y="20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7664" name="组合 42"/>
          <p:cNvPicPr/>
          <p:nvPr/>
        </p:nvPicPr>
        <p:blipFill>
          <a:blip r:embed="rId7"/>
          <a:stretch>
            <a:fillRect/>
          </a:stretch>
        </p:blipFill>
        <p:spPr>
          <a:xfrm>
            <a:off x="6254750" y="4840288"/>
            <a:ext cx="731838" cy="573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5" name="组合 45"/>
          <p:cNvPicPr/>
          <p:nvPr/>
        </p:nvPicPr>
        <p:blipFill>
          <a:blip r:embed="rId8"/>
          <a:stretch>
            <a:fillRect/>
          </a:stretch>
        </p:blipFill>
        <p:spPr>
          <a:xfrm>
            <a:off x="7334250" y="4840288"/>
            <a:ext cx="730250" cy="573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66" name="组合 48"/>
          <p:cNvPicPr/>
          <p:nvPr/>
        </p:nvPicPr>
        <p:blipFill>
          <a:blip r:embed="rId9"/>
          <a:stretch>
            <a:fillRect/>
          </a:stretch>
        </p:blipFill>
        <p:spPr>
          <a:xfrm>
            <a:off x="10710863" y="4791075"/>
            <a:ext cx="669925" cy="671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67" name="Freeform 148"/>
          <p:cNvSpPr>
            <a:spLocks noEditPoints="1"/>
          </p:cNvSpPr>
          <p:nvPr/>
        </p:nvSpPr>
        <p:spPr>
          <a:xfrm>
            <a:off x="6275388" y="5918200"/>
            <a:ext cx="611187" cy="7493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2" h="113">
                <a:moveTo>
                  <a:pt x="74" y="57"/>
                </a:moveTo>
                <a:cubicBezTo>
                  <a:pt x="69" y="54"/>
                  <a:pt x="66" y="53"/>
                  <a:pt x="66" y="53"/>
                </a:cubicBezTo>
                <a:cubicBezTo>
                  <a:pt x="62" y="51"/>
                  <a:pt x="62" y="48"/>
                  <a:pt x="65" y="45"/>
                </a:cubicBezTo>
                <a:cubicBezTo>
                  <a:pt x="65" y="45"/>
                  <a:pt x="66" y="44"/>
                  <a:pt x="68" y="39"/>
                </a:cubicBezTo>
                <a:cubicBezTo>
                  <a:pt x="69" y="36"/>
                  <a:pt x="70" y="33"/>
                  <a:pt x="70" y="30"/>
                </a:cubicBezTo>
                <a:cubicBezTo>
                  <a:pt x="70" y="21"/>
                  <a:pt x="64" y="12"/>
                  <a:pt x="56" y="9"/>
                </a:cubicBezTo>
                <a:cubicBezTo>
                  <a:pt x="57" y="8"/>
                  <a:pt x="57" y="7"/>
                  <a:pt x="57" y="6"/>
                </a:cubicBezTo>
                <a:cubicBezTo>
                  <a:pt x="57" y="3"/>
                  <a:pt x="52" y="0"/>
                  <a:pt x="46" y="0"/>
                </a:cubicBezTo>
                <a:cubicBezTo>
                  <a:pt x="40" y="0"/>
                  <a:pt x="35" y="3"/>
                  <a:pt x="35" y="6"/>
                </a:cubicBezTo>
                <a:cubicBezTo>
                  <a:pt x="35" y="7"/>
                  <a:pt x="35" y="8"/>
                  <a:pt x="36" y="9"/>
                </a:cubicBezTo>
                <a:cubicBezTo>
                  <a:pt x="28" y="12"/>
                  <a:pt x="22" y="21"/>
                  <a:pt x="22" y="30"/>
                </a:cubicBezTo>
                <a:cubicBezTo>
                  <a:pt x="22" y="34"/>
                  <a:pt x="23" y="37"/>
                  <a:pt x="24" y="40"/>
                </a:cubicBezTo>
                <a:cubicBezTo>
                  <a:pt x="26" y="44"/>
                  <a:pt x="27" y="45"/>
                  <a:pt x="27" y="45"/>
                </a:cubicBezTo>
                <a:cubicBezTo>
                  <a:pt x="30" y="48"/>
                  <a:pt x="29" y="51"/>
                  <a:pt x="26" y="53"/>
                </a:cubicBezTo>
                <a:cubicBezTo>
                  <a:pt x="26" y="53"/>
                  <a:pt x="22" y="54"/>
                  <a:pt x="18" y="58"/>
                </a:cubicBezTo>
                <a:cubicBezTo>
                  <a:pt x="7" y="66"/>
                  <a:pt x="0" y="79"/>
                  <a:pt x="0" y="94"/>
                </a:cubicBezTo>
                <a:cubicBezTo>
                  <a:pt x="0" y="112"/>
                  <a:pt x="92" y="113"/>
                  <a:pt x="92" y="94"/>
                </a:cubicBezTo>
                <a:cubicBezTo>
                  <a:pt x="92" y="79"/>
                  <a:pt x="85" y="66"/>
                  <a:pt x="74" y="57"/>
                </a:cubicBezTo>
                <a:close/>
                <a:moveTo>
                  <a:pt x="46" y="48"/>
                </a:moveTo>
                <a:cubicBezTo>
                  <a:pt x="36" y="48"/>
                  <a:pt x="28" y="40"/>
                  <a:pt x="28" y="30"/>
                </a:cubicBezTo>
                <a:cubicBezTo>
                  <a:pt x="28" y="24"/>
                  <a:pt x="31" y="18"/>
                  <a:pt x="36" y="15"/>
                </a:cubicBezTo>
                <a:cubicBezTo>
                  <a:pt x="37" y="23"/>
                  <a:pt x="44" y="24"/>
                  <a:pt x="52" y="24"/>
                </a:cubicBezTo>
                <a:cubicBezTo>
                  <a:pt x="60" y="24"/>
                  <a:pt x="61" y="29"/>
                  <a:pt x="64" y="33"/>
                </a:cubicBezTo>
                <a:cubicBezTo>
                  <a:pt x="62" y="42"/>
                  <a:pt x="55" y="48"/>
                  <a:pt x="46" y="4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68" name="Freeform 152"/>
          <p:cNvSpPr>
            <a:spLocks noEditPoints="1"/>
          </p:cNvSpPr>
          <p:nvPr/>
        </p:nvSpPr>
        <p:spPr>
          <a:xfrm>
            <a:off x="6270625" y="2622550"/>
            <a:ext cx="641350" cy="6413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7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7" y="62"/>
                  <a:pt x="97" y="34"/>
                  <a:pt x="79" y="17"/>
                </a:cubicBezTo>
                <a:close/>
                <a:moveTo>
                  <a:pt x="75" y="53"/>
                </a:moveTo>
                <a:cubicBezTo>
                  <a:pt x="59" y="66"/>
                  <a:pt x="59" y="66"/>
                  <a:pt x="59" y="66"/>
                </a:cubicBezTo>
                <a:cubicBezTo>
                  <a:pt x="56" y="68"/>
                  <a:pt x="54" y="67"/>
                  <a:pt x="54" y="63"/>
                </a:cubicBezTo>
                <a:cubicBezTo>
                  <a:pt x="54" y="63"/>
                  <a:pt x="54" y="59"/>
                  <a:pt x="53" y="58"/>
                </a:cubicBezTo>
                <a:cubicBezTo>
                  <a:pt x="52" y="57"/>
                  <a:pt x="48" y="57"/>
                  <a:pt x="48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2" y="57"/>
                  <a:pt x="18" y="53"/>
                  <a:pt x="18" y="48"/>
                </a:cubicBezTo>
                <a:cubicBezTo>
                  <a:pt x="18" y="43"/>
                  <a:pt x="22" y="39"/>
                  <a:pt x="27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52" y="40"/>
                  <a:pt x="53" y="39"/>
                </a:cubicBezTo>
                <a:cubicBezTo>
                  <a:pt x="54" y="38"/>
                  <a:pt x="54" y="34"/>
                  <a:pt x="54" y="34"/>
                </a:cubicBezTo>
                <a:cubicBezTo>
                  <a:pt x="54" y="30"/>
                  <a:pt x="56" y="29"/>
                  <a:pt x="59" y="31"/>
                </a:cubicBezTo>
                <a:cubicBezTo>
                  <a:pt x="75" y="44"/>
                  <a:pt x="75" y="44"/>
                  <a:pt x="75" y="44"/>
                </a:cubicBezTo>
                <a:cubicBezTo>
                  <a:pt x="79" y="46"/>
                  <a:pt x="79" y="50"/>
                  <a:pt x="75" y="53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69" name="Freeform 153"/>
          <p:cNvSpPr>
            <a:spLocks noEditPoints="1"/>
          </p:cNvSpPr>
          <p:nvPr/>
        </p:nvSpPr>
        <p:spPr>
          <a:xfrm>
            <a:off x="7416800" y="2622550"/>
            <a:ext cx="636588" cy="6413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6" h="97">
                <a:moveTo>
                  <a:pt x="79" y="17"/>
                </a:moveTo>
                <a:cubicBezTo>
                  <a:pt x="62" y="0"/>
                  <a:pt x="34" y="0"/>
                  <a:pt x="17" y="17"/>
                </a:cubicBezTo>
                <a:cubicBezTo>
                  <a:pt x="0" y="34"/>
                  <a:pt x="0" y="62"/>
                  <a:pt x="17" y="80"/>
                </a:cubicBezTo>
                <a:cubicBezTo>
                  <a:pt x="34" y="97"/>
                  <a:pt x="62" y="97"/>
                  <a:pt x="79" y="80"/>
                </a:cubicBezTo>
                <a:cubicBezTo>
                  <a:pt x="96" y="62"/>
                  <a:pt x="96" y="34"/>
                  <a:pt x="79" y="17"/>
                </a:cubicBezTo>
                <a:close/>
                <a:moveTo>
                  <a:pt x="69" y="57"/>
                </a:moveTo>
                <a:cubicBezTo>
                  <a:pt x="47" y="57"/>
                  <a:pt x="47" y="57"/>
                  <a:pt x="47" y="57"/>
                </a:cubicBezTo>
                <a:cubicBezTo>
                  <a:pt x="47" y="57"/>
                  <a:pt x="44" y="57"/>
                  <a:pt x="43" y="58"/>
                </a:cubicBezTo>
                <a:cubicBezTo>
                  <a:pt x="42" y="59"/>
                  <a:pt x="42" y="63"/>
                  <a:pt x="42" y="63"/>
                </a:cubicBezTo>
                <a:cubicBezTo>
                  <a:pt x="42" y="67"/>
                  <a:pt x="40" y="68"/>
                  <a:pt x="37" y="66"/>
                </a:cubicBezTo>
                <a:cubicBezTo>
                  <a:pt x="21" y="53"/>
                  <a:pt x="21" y="53"/>
                  <a:pt x="21" y="53"/>
                </a:cubicBezTo>
                <a:cubicBezTo>
                  <a:pt x="18" y="50"/>
                  <a:pt x="18" y="46"/>
                  <a:pt x="21" y="44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29"/>
                  <a:pt x="42" y="30"/>
                  <a:pt x="42" y="34"/>
                </a:cubicBezTo>
                <a:cubicBezTo>
                  <a:pt x="42" y="34"/>
                  <a:pt x="42" y="37"/>
                  <a:pt x="43" y="39"/>
                </a:cubicBezTo>
                <a:cubicBezTo>
                  <a:pt x="44" y="40"/>
                  <a:pt x="48" y="39"/>
                  <a:pt x="48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74" y="39"/>
                  <a:pt x="78" y="43"/>
                  <a:pt x="78" y="48"/>
                </a:cubicBezTo>
                <a:cubicBezTo>
                  <a:pt x="78" y="53"/>
                  <a:pt x="74" y="57"/>
                  <a:pt x="69" y="57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7670" name="组合 60"/>
          <p:cNvPicPr/>
          <p:nvPr/>
        </p:nvPicPr>
        <p:blipFill>
          <a:blip r:embed="rId10"/>
          <a:stretch>
            <a:fillRect/>
          </a:stretch>
        </p:blipFill>
        <p:spPr>
          <a:xfrm>
            <a:off x="2987675" y="4999038"/>
            <a:ext cx="712788" cy="261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1" name="组合 64"/>
          <p:cNvPicPr/>
          <p:nvPr/>
        </p:nvPicPr>
        <p:blipFill>
          <a:blip r:embed="rId11"/>
          <a:stretch>
            <a:fillRect/>
          </a:stretch>
        </p:blipFill>
        <p:spPr>
          <a:xfrm>
            <a:off x="5291138" y="4846638"/>
            <a:ext cx="523875" cy="566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2" name="组合 69"/>
          <p:cNvPicPr/>
          <p:nvPr/>
        </p:nvPicPr>
        <p:blipFill>
          <a:blip r:embed="rId12"/>
          <a:stretch>
            <a:fillRect/>
          </a:stretch>
        </p:blipFill>
        <p:spPr>
          <a:xfrm>
            <a:off x="854075" y="2571750"/>
            <a:ext cx="536575" cy="738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3" name="组合 73"/>
          <p:cNvPicPr/>
          <p:nvPr/>
        </p:nvPicPr>
        <p:blipFill>
          <a:blip r:embed="rId13"/>
          <a:stretch>
            <a:fillRect/>
          </a:stretch>
        </p:blipFill>
        <p:spPr>
          <a:xfrm>
            <a:off x="4114800" y="5973763"/>
            <a:ext cx="493713" cy="60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4" name="组合 77"/>
          <p:cNvPicPr/>
          <p:nvPr/>
        </p:nvPicPr>
        <p:blipFill>
          <a:blip r:embed="rId14"/>
          <a:stretch>
            <a:fillRect/>
          </a:stretch>
        </p:blipFill>
        <p:spPr>
          <a:xfrm>
            <a:off x="1841500" y="5943600"/>
            <a:ext cx="736600" cy="658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75" name="Freeform 261"/>
          <p:cNvSpPr>
            <a:spLocks noEditPoints="1"/>
          </p:cNvSpPr>
          <p:nvPr/>
        </p:nvSpPr>
        <p:spPr>
          <a:xfrm>
            <a:off x="3357563" y="5918200"/>
            <a:ext cx="292100" cy="2921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4" h="44">
                <a:moveTo>
                  <a:pt x="42" y="22"/>
                </a:moveTo>
                <a:cubicBezTo>
                  <a:pt x="39" y="21"/>
                  <a:pt x="39" y="21"/>
                  <a:pt x="39" y="21"/>
                </a:cubicBezTo>
                <a:cubicBezTo>
                  <a:pt x="38" y="21"/>
                  <a:pt x="36" y="20"/>
                  <a:pt x="36" y="18"/>
                </a:cubicBezTo>
                <a:cubicBezTo>
                  <a:pt x="34" y="14"/>
                  <a:pt x="34" y="14"/>
                  <a:pt x="34" y="14"/>
                </a:cubicBezTo>
                <a:cubicBezTo>
                  <a:pt x="33" y="13"/>
                  <a:pt x="33" y="11"/>
                  <a:pt x="33" y="10"/>
                </a:cubicBezTo>
                <a:cubicBezTo>
                  <a:pt x="34" y="6"/>
                  <a:pt x="34" y="6"/>
                  <a:pt x="34" y="6"/>
                </a:cubicBezTo>
                <a:cubicBezTo>
                  <a:pt x="35" y="5"/>
                  <a:pt x="34" y="4"/>
                  <a:pt x="33" y="3"/>
                </a:cubicBezTo>
                <a:cubicBezTo>
                  <a:pt x="25" y="1"/>
                  <a:pt x="25" y="1"/>
                  <a:pt x="25" y="1"/>
                </a:cubicBezTo>
                <a:cubicBezTo>
                  <a:pt x="24" y="0"/>
                  <a:pt x="22" y="1"/>
                  <a:pt x="22" y="2"/>
                </a:cubicBezTo>
                <a:cubicBezTo>
                  <a:pt x="21" y="5"/>
                  <a:pt x="21" y="5"/>
                  <a:pt x="21" y="5"/>
                </a:cubicBezTo>
                <a:cubicBezTo>
                  <a:pt x="20" y="7"/>
                  <a:pt x="19" y="8"/>
                  <a:pt x="18" y="8"/>
                </a:cubicBez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0" y="11"/>
                  <a:pt x="9" y="11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0"/>
                  <a:pt x="3" y="10"/>
                  <a:pt x="3" y="11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1" y="22"/>
                  <a:pt x="2" y="22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24"/>
                  <a:pt x="7" y="25"/>
                  <a:pt x="8" y="26"/>
                </a:cubicBezTo>
                <a:cubicBezTo>
                  <a:pt x="10" y="31"/>
                  <a:pt x="10" y="31"/>
                  <a:pt x="10" y="31"/>
                </a:cubicBezTo>
                <a:cubicBezTo>
                  <a:pt x="11" y="32"/>
                  <a:pt x="11" y="34"/>
                  <a:pt x="11" y="35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9"/>
                  <a:pt x="10" y="41"/>
                  <a:pt x="11" y="41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4"/>
                  <a:pt x="21" y="44"/>
                  <a:pt x="22" y="42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8"/>
                  <a:pt x="25" y="37"/>
                  <a:pt x="26" y="36"/>
                </a:cubicBezTo>
                <a:cubicBezTo>
                  <a:pt x="31" y="34"/>
                  <a:pt x="31" y="34"/>
                  <a:pt x="31" y="34"/>
                </a:cubicBezTo>
                <a:cubicBezTo>
                  <a:pt x="32" y="33"/>
                  <a:pt x="33" y="33"/>
                  <a:pt x="35" y="33"/>
                </a:cubicBezTo>
                <a:cubicBezTo>
                  <a:pt x="38" y="35"/>
                  <a:pt x="38" y="35"/>
                  <a:pt x="38" y="35"/>
                </a:cubicBezTo>
                <a:cubicBezTo>
                  <a:pt x="39" y="35"/>
                  <a:pt x="40" y="34"/>
                  <a:pt x="41" y="33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4"/>
                  <a:pt x="43" y="23"/>
                  <a:pt x="42" y="22"/>
                </a:cubicBezTo>
                <a:close/>
                <a:moveTo>
                  <a:pt x="28" y="29"/>
                </a:moveTo>
                <a:cubicBezTo>
                  <a:pt x="25" y="32"/>
                  <a:pt x="19" y="32"/>
                  <a:pt x="15" y="29"/>
                </a:cubicBezTo>
                <a:cubicBezTo>
                  <a:pt x="12" y="25"/>
                  <a:pt x="12" y="19"/>
                  <a:pt x="15" y="16"/>
                </a:cubicBezTo>
                <a:cubicBezTo>
                  <a:pt x="19" y="12"/>
                  <a:pt x="25" y="12"/>
                  <a:pt x="28" y="16"/>
                </a:cubicBezTo>
                <a:cubicBezTo>
                  <a:pt x="32" y="19"/>
                  <a:pt x="32" y="25"/>
                  <a:pt x="28" y="29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7676" name="Freeform 262"/>
          <p:cNvSpPr>
            <a:spLocks noEditPoints="1"/>
          </p:cNvSpPr>
          <p:nvPr/>
        </p:nvSpPr>
        <p:spPr>
          <a:xfrm>
            <a:off x="2940050" y="6049963"/>
            <a:ext cx="577850" cy="5778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7" h="87">
                <a:moveTo>
                  <a:pt x="85" y="30"/>
                </a:moveTo>
                <a:cubicBezTo>
                  <a:pt x="84" y="28"/>
                  <a:pt x="82" y="27"/>
                  <a:pt x="81" y="28"/>
                </a:cubicBezTo>
                <a:cubicBezTo>
                  <a:pt x="79" y="29"/>
                  <a:pt x="79" y="29"/>
                  <a:pt x="79" y="29"/>
                </a:cubicBezTo>
                <a:cubicBezTo>
                  <a:pt x="77" y="29"/>
                  <a:pt x="76" y="29"/>
                  <a:pt x="75" y="27"/>
                </a:cubicBezTo>
                <a:cubicBezTo>
                  <a:pt x="71" y="21"/>
                  <a:pt x="71" y="21"/>
                  <a:pt x="71" y="21"/>
                </a:cubicBezTo>
                <a:cubicBezTo>
                  <a:pt x="69" y="20"/>
                  <a:pt x="70" y="18"/>
                  <a:pt x="71" y="16"/>
                </a:cubicBezTo>
                <a:cubicBezTo>
                  <a:pt x="72" y="15"/>
                  <a:pt x="72" y="15"/>
                  <a:pt x="72" y="15"/>
                </a:cubicBezTo>
                <a:cubicBezTo>
                  <a:pt x="73" y="14"/>
                  <a:pt x="73" y="12"/>
                  <a:pt x="72" y="11"/>
                </a:cubicBezTo>
                <a:cubicBezTo>
                  <a:pt x="63" y="5"/>
                  <a:pt x="63" y="5"/>
                  <a:pt x="63" y="5"/>
                </a:cubicBezTo>
                <a:cubicBezTo>
                  <a:pt x="61" y="4"/>
                  <a:pt x="59" y="4"/>
                  <a:pt x="59" y="6"/>
                </a:cubicBezTo>
                <a:cubicBezTo>
                  <a:pt x="58" y="8"/>
                  <a:pt x="58" y="8"/>
                  <a:pt x="58" y="8"/>
                </a:cubicBezTo>
                <a:cubicBezTo>
                  <a:pt x="57" y="9"/>
                  <a:pt x="56" y="10"/>
                  <a:pt x="54" y="10"/>
                </a:cubicBezTo>
                <a:cubicBezTo>
                  <a:pt x="47" y="8"/>
                  <a:pt x="47" y="8"/>
                  <a:pt x="47" y="8"/>
                </a:cubicBezTo>
                <a:cubicBezTo>
                  <a:pt x="45" y="8"/>
                  <a:pt x="43" y="7"/>
                  <a:pt x="43" y="5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1"/>
                  <a:pt x="42" y="0"/>
                  <a:pt x="40" y="0"/>
                </a:cubicBezTo>
                <a:cubicBezTo>
                  <a:pt x="29" y="2"/>
                  <a:pt x="29" y="2"/>
                  <a:pt x="29" y="2"/>
                </a:cubicBezTo>
                <a:cubicBezTo>
                  <a:pt x="28" y="3"/>
                  <a:pt x="27" y="5"/>
                  <a:pt x="28" y="6"/>
                </a:cubicBezTo>
                <a:cubicBezTo>
                  <a:pt x="28" y="8"/>
                  <a:pt x="28" y="8"/>
                  <a:pt x="28" y="8"/>
                </a:cubicBezTo>
                <a:cubicBezTo>
                  <a:pt x="29" y="10"/>
                  <a:pt x="28" y="12"/>
                  <a:pt x="27" y="12"/>
                </a:cubicBezTo>
                <a:cubicBezTo>
                  <a:pt x="21" y="17"/>
                  <a:pt x="21" y="17"/>
                  <a:pt x="21" y="17"/>
                </a:cubicBezTo>
                <a:cubicBezTo>
                  <a:pt x="19" y="18"/>
                  <a:pt x="17" y="18"/>
                  <a:pt x="16" y="16"/>
                </a:cubicBezTo>
                <a:cubicBezTo>
                  <a:pt x="15" y="15"/>
                  <a:pt x="15" y="15"/>
                  <a:pt x="15" y="15"/>
                </a:cubicBezTo>
                <a:cubicBezTo>
                  <a:pt x="14" y="14"/>
                  <a:pt x="12" y="14"/>
                  <a:pt x="11" y="15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6"/>
                  <a:pt x="4" y="28"/>
                  <a:pt x="6" y="28"/>
                </a:cubicBezTo>
                <a:cubicBezTo>
                  <a:pt x="8" y="29"/>
                  <a:pt x="8" y="29"/>
                  <a:pt x="8" y="29"/>
                </a:cubicBezTo>
                <a:cubicBezTo>
                  <a:pt x="9" y="30"/>
                  <a:pt x="10" y="32"/>
                  <a:pt x="10" y="33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42"/>
                  <a:pt x="7" y="44"/>
                  <a:pt x="5" y="44"/>
                </a:cubicBezTo>
                <a:cubicBezTo>
                  <a:pt x="3" y="44"/>
                  <a:pt x="3" y="44"/>
                  <a:pt x="3" y="44"/>
                </a:cubicBezTo>
                <a:cubicBezTo>
                  <a:pt x="1" y="44"/>
                  <a:pt x="0" y="45"/>
                  <a:pt x="0" y="47"/>
                </a:cubicBezTo>
                <a:cubicBezTo>
                  <a:pt x="2" y="58"/>
                  <a:pt x="2" y="58"/>
                  <a:pt x="2" y="58"/>
                </a:cubicBezTo>
                <a:cubicBezTo>
                  <a:pt x="3" y="59"/>
                  <a:pt x="4" y="60"/>
                  <a:pt x="6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9" y="58"/>
                  <a:pt x="11" y="57"/>
                  <a:pt x="11" y="57"/>
                </a:cubicBezTo>
                <a:cubicBezTo>
                  <a:pt x="11" y="57"/>
                  <a:pt x="11" y="59"/>
                  <a:pt x="12" y="60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68"/>
                  <a:pt x="17" y="70"/>
                  <a:pt x="16" y="71"/>
                </a:cubicBezTo>
                <a:cubicBezTo>
                  <a:pt x="15" y="72"/>
                  <a:pt x="15" y="72"/>
                  <a:pt x="15" y="72"/>
                </a:cubicBezTo>
                <a:cubicBezTo>
                  <a:pt x="14" y="74"/>
                  <a:pt x="14" y="75"/>
                  <a:pt x="15" y="76"/>
                </a:cubicBezTo>
                <a:cubicBezTo>
                  <a:pt x="24" y="83"/>
                  <a:pt x="24" y="83"/>
                  <a:pt x="24" y="83"/>
                </a:cubicBezTo>
                <a:cubicBezTo>
                  <a:pt x="26" y="84"/>
                  <a:pt x="28" y="83"/>
                  <a:pt x="28" y="81"/>
                </a:cubicBezTo>
                <a:cubicBezTo>
                  <a:pt x="29" y="79"/>
                  <a:pt x="29" y="79"/>
                  <a:pt x="29" y="79"/>
                </a:cubicBezTo>
                <a:cubicBezTo>
                  <a:pt x="30" y="78"/>
                  <a:pt x="31" y="77"/>
                  <a:pt x="33" y="77"/>
                </a:cubicBezTo>
                <a:cubicBezTo>
                  <a:pt x="40" y="79"/>
                  <a:pt x="40" y="79"/>
                  <a:pt x="40" y="79"/>
                </a:cubicBezTo>
                <a:cubicBezTo>
                  <a:pt x="42" y="79"/>
                  <a:pt x="43" y="81"/>
                  <a:pt x="43" y="82"/>
                </a:cubicBezTo>
                <a:cubicBezTo>
                  <a:pt x="43" y="84"/>
                  <a:pt x="43" y="84"/>
                  <a:pt x="43" y="84"/>
                </a:cubicBezTo>
                <a:cubicBezTo>
                  <a:pt x="43" y="86"/>
                  <a:pt x="45" y="87"/>
                  <a:pt x="47" y="87"/>
                </a:cubicBezTo>
                <a:cubicBezTo>
                  <a:pt x="58" y="85"/>
                  <a:pt x="58" y="85"/>
                  <a:pt x="58" y="85"/>
                </a:cubicBezTo>
                <a:cubicBezTo>
                  <a:pt x="59" y="84"/>
                  <a:pt x="60" y="83"/>
                  <a:pt x="59" y="81"/>
                </a:cubicBezTo>
                <a:cubicBezTo>
                  <a:pt x="59" y="79"/>
                  <a:pt x="59" y="79"/>
                  <a:pt x="59" y="79"/>
                </a:cubicBezTo>
                <a:cubicBezTo>
                  <a:pt x="58" y="78"/>
                  <a:pt x="57" y="76"/>
                  <a:pt x="57" y="76"/>
                </a:cubicBezTo>
                <a:cubicBezTo>
                  <a:pt x="57" y="76"/>
                  <a:pt x="59" y="76"/>
                  <a:pt x="60" y="75"/>
                </a:cubicBezTo>
                <a:cubicBezTo>
                  <a:pt x="66" y="71"/>
                  <a:pt x="66" y="71"/>
                  <a:pt x="66" y="71"/>
                </a:cubicBezTo>
                <a:cubicBezTo>
                  <a:pt x="68" y="70"/>
                  <a:pt x="70" y="70"/>
                  <a:pt x="71" y="71"/>
                </a:cubicBezTo>
                <a:cubicBezTo>
                  <a:pt x="72" y="72"/>
                  <a:pt x="72" y="72"/>
                  <a:pt x="72" y="72"/>
                </a:cubicBezTo>
                <a:cubicBezTo>
                  <a:pt x="73" y="74"/>
                  <a:pt x="75" y="73"/>
                  <a:pt x="76" y="72"/>
                </a:cubicBezTo>
                <a:cubicBezTo>
                  <a:pt x="83" y="63"/>
                  <a:pt x="83" y="63"/>
                  <a:pt x="83" y="63"/>
                </a:cubicBezTo>
                <a:cubicBezTo>
                  <a:pt x="83" y="61"/>
                  <a:pt x="83" y="60"/>
                  <a:pt x="81" y="59"/>
                </a:cubicBezTo>
                <a:cubicBezTo>
                  <a:pt x="79" y="58"/>
                  <a:pt x="79" y="58"/>
                  <a:pt x="79" y="58"/>
                </a:cubicBezTo>
                <a:cubicBezTo>
                  <a:pt x="78" y="58"/>
                  <a:pt x="77" y="56"/>
                  <a:pt x="77" y="54"/>
                </a:cubicBezTo>
                <a:cubicBezTo>
                  <a:pt x="79" y="47"/>
                  <a:pt x="79" y="47"/>
                  <a:pt x="79" y="47"/>
                </a:cubicBezTo>
                <a:cubicBezTo>
                  <a:pt x="79" y="45"/>
                  <a:pt x="80" y="44"/>
                  <a:pt x="82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6" y="44"/>
                  <a:pt x="87" y="42"/>
                  <a:pt x="87" y="41"/>
                </a:cubicBezTo>
                <a:lnTo>
                  <a:pt x="85" y="30"/>
                </a:lnTo>
                <a:close/>
                <a:moveTo>
                  <a:pt x="68" y="52"/>
                </a:moveTo>
                <a:cubicBezTo>
                  <a:pt x="68" y="53"/>
                  <a:pt x="67" y="54"/>
                  <a:pt x="66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4" y="52"/>
                  <a:pt x="63" y="53"/>
                  <a:pt x="62" y="54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8"/>
                  <a:pt x="59" y="59"/>
                  <a:pt x="59" y="59"/>
                </a:cubicBezTo>
                <a:cubicBezTo>
                  <a:pt x="59" y="59"/>
                  <a:pt x="59" y="59"/>
                  <a:pt x="60" y="60"/>
                </a:cubicBezTo>
                <a:cubicBezTo>
                  <a:pt x="61" y="61"/>
                  <a:pt x="61" y="61"/>
                  <a:pt x="61" y="61"/>
                </a:cubicBezTo>
                <a:cubicBezTo>
                  <a:pt x="62" y="62"/>
                  <a:pt x="62" y="63"/>
                  <a:pt x="61" y="64"/>
                </a:cubicBezTo>
                <a:cubicBezTo>
                  <a:pt x="55" y="67"/>
                  <a:pt x="55" y="67"/>
                  <a:pt x="55" y="67"/>
                </a:cubicBezTo>
                <a:cubicBezTo>
                  <a:pt x="54" y="68"/>
                  <a:pt x="53" y="67"/>
                  <a:pt x="53" y="66"/>
                </a:cubicBezTo>
                <a:cubicBezTo>
                  <a:pt x="52" y="65"/>
                  <a:pt x="52" y="65"/>
                  <a:pt x="52" y="65"/>
                </a:cubicBezTo>
                <a:cubicBezTo>
                  <a:pt x="52" y="64"/>
                  <a:pt x="51" y="64"/>
                  <a:pt x="50" y="64"/>
                </a:cubicBezTo>
                <a:cubicBezTo>
                  <a:pt x="45" y="65"/>
                  <a:pt x="45" y="65"/>
                  <a:pt x="45" y="65"/>
                </a:cubicBezTo>
                <a:cubicBezTo>
                  <a:pt x="44" y="65"/>
                  <a:pt x="43" y="66"/>
                  <a:pt x="43" y="67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9"/>
                  <a:pt x="43" y="70"/>
                  <a:pt x="42" y="70"/>
                </a:cubicBezTo>
                <a:cubicBezTo>
                  <a:pt x="35" y="69"/>
                  <a:pt x="35" y="69"/>
                  <a:pt x="35" y="69"/>
                </a:cubicBezTo>
                <a:cubicBezTo>
                  <a:pt x="34" y="68"/>
                  <a:pt x="33" y="67"/>
                  <a:pt x="34" y="66"/>
                </a:cubicBezTo>
                <a:cubicBezTo>
                  <a:pt x="34" y="65"/>
                  <a:pt x="34" y="65"/>
                  <a:pt x="34" y="65"/>
                </a:cubicBezTo>
                <a:cubicBezTo>
                  <a:pt x="35" y="64"/>
                  <a:pt x="34" y="63"/>
                  <a:pt x="33" y="63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59"/>
                  <a:pt x="28" y="59"/>
                  <a:pt x="28" y="59"/>
                </a:cubicBezTo>
                <a:cubicBezTo>
                  <a:pt x="28" y="59"/>
                  <a:pt x="28" y="59"/>
                  <a:pt x="27" y="60"/>
                </a:cubicBezTo>
                <a:cubicBezTo>
                  <a:pt x="26" y="61"/>
                  <a:pt x="26" y="61"/>
                  <a:pt x="26" y="61"/>
                </a:cubicBezTo>
                <a:cubicBezTo>
                  <a:pt x="25" y="62"/>
                  <a:pt x="24" y="62"/>
                  <a:pt x="24" y="61"/>
                </a:cubicBezTo>
                <a:cubicBezTo>
                  <a:pt x="20" y="55"/>
                  <a:pt x="20" y="55"/>
                  <a:pt x="20" y="55"/>
                </a:cubicBezTo>
                <a:cubicBezTo>
                  <a:pt x="19" y="54"/>
                  <a:pt x="20" y="53"/>
                  <a:pt x="21" y="53"/>
                </a:cubicBezTo>
                <a:cubicBezTo>
                  <a:pt x="22" y="52"/>
                  <a:pt x="22" y="52"/>
                  <a:pt x="22" y="52"/>
                </a:cubicBezTo>
                <a:cubicBezTo>
                  <a:pt x="23" y="52"/>
                  <a:pt x="23" y="51"/>
                  <a:pt x="23" y="50"/>
                </a:cubicBezTo>
                <a:cubicBezTo>
                  <a:pt x="22" y="46"/>
                  <a:pt x="22" y="46"/>
                  <a:pt x="22" y="46"/>
                </a:cubicBezTo>
                <a:cubicBezTo>
                  <a:pt x="22" y="44"/>
                  <a:pt x="21" y="44"/>
                  <a:pt x="20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8" y="44"/>
                  <a:pt x="17" y="43"/>
                  <a:pt x="17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4"/>
                  <a:pt x="20" y="34"/>
                  <a:pt x="21" y="34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4" y="35"/>
                  <a:pt x="25" y="34"/>
                </a:cubicBezTo>
                <a:cubicBezTo>
                  <a:pt x="27" y="30"/>
                  <a:pt x="27" y="30"/>
                  <a:pt x="27" y="30"/>
                </a:cubicBezTo>
                <a:cubicBezTo>
                  <a:pt x="28" y="29"/>
                  <a:pt x="28" y="28"/>
                  <a:pt x="27" y="27"/>
                </a:cubicBezTo>
                <a:cubicBezTo>
                  <a:pt x="26" y="26"/>
                  <a:pt x="26" y="26"/>
                  <a:pt x="26" y="26"/>
                </a:cubicBezTo>
                <a:cubicBezTo>
                  <a:pt x="25" y="25"/>
                  <a:pt x="25" y="24"/>
                  <a:pt x="26" y="24"/>
                </a:cubicBezTo>
                <a:cubicBezTo>
                  <a:pt x="32" y="20"/>
                  <a:pt x="32" y="20"/>
                  <a:pt x="32" y="20"/>
                </a:cubicBezTo>
                <a:cubicBezTo>
                  <a:pt x="33" y="19"/>
                  <a:pt x="34" y="20"/>
                  <a:pt x="34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3"/>
                  <a:pt x="36" y="23"/>
                  <a:pt x="37" y="23"/>
                </a:cubicBezTo>
                <a:cubicBezTo>
                  <a:pt x="42" y="22"/>
                  <a:pt x="42" y="22"/>
                  <a:pt x="42" y="22"/>
                </a:cubicBezTo>
                <a:cubicBezTo>
                  <a:pt x="43" y="22"/>
                  <a:pt x="43" y="21"/>
                  <a:pt x="43" y="20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8"/>
                  <a:pt x="44" y="17"/>
                  <a:pt x="45" y="17"/>
                </a:cubicBezTo>
                <a:cubicBezTo>
                  <a:pt x="52" y="19"/>
                  <a:pt x="52" y="19"/>
                  <a:pt x="52" y="19"/>
                </a:cubicBezTo>
                <a:cubicBezTo>
                  <a:pt x="53" y="19"/>
                  <a:pt x="53" y="20"/>
                  <a:pt x="53" y="21"/>
                </a:cubicBezTo>
                <a:cubicBezTo>
                  <a:pt x="53" y="22"/>
                  <a:pt x="53" y="22"/>
                  <a:pt x="53" y="22"/>
                </a:cubicBezTo>
                <a:cubicBezTo>
                  <a:pt x="52" y="23"/>
                  <a:pt x="53" y="24"/>
                  <a:pt x="54" y="25"/>
                </a:cubicBezTo>
                <a:cubicBezTo>
                  <a:pt x="57" y="27"/>
                  <a:pt x="57" y="27"/>
                  <a:pt x="57" y="27"/>
                </a:cubicBezTo>
                <a:cubicBezTo>
                  <a:pt x="58" y="28"/>
                  <a:pt x="59" y="28"/>
                  <a:pt x="60" y="27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5"/>
                  <a:pt x="63" y="26"/>
                  <a:pt x="63" y="26"/>
                </a:cubicBezTo>
                <a:cubicBezTo>
                  <a:pt x="67" y="32"/>
                  <a:pt x="67" y="32"/>
                  <a:pt x="67" y="32"/>
                </a:cubicBezTo>
                <a:cubicBezTo>
                  <a:pt x="68" y="33"/>
                  <a:pt x="67" y="34"/>
                  <a:pt x="66" y="34"/>
                </a:cubicBezTo>
                <a:cubicBezTo>
                  <a:pt x="65" y="35"/>
                  <a:pt x="65" y="35"/>
                  <a:pt x="65" y="35"/>
                </a:cubicBezTo>
                <a:cubicBezTo>
                  <a:pt x="64" y="35"/>
                  <a:pt x="64" y="36"/>
                  <a:pt x="64" y="37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3"/>
                  <a:pt x="66" y="44"/>
                  <a:pt x="67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9" y="44"/>
                  <a:pt x="70" y="44"/>
                  <a:pt x="70" y="46"/>
                </a:cubicBezTo>
                <a:lnTo>
                  <a:pt x="68" y="52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7677" name="组合 93"/>
          <p:cNvPicPr/>
          <p:nvPr/>
        </p:nvPicPr>
        <p:blipFill>
          <a:blip r:embed="rId15"/>
          <a:stretch>
            <a:fillRect/>
          </a:stretch>
        </p:blipFill>
        <p:spPr>
          <a:xfrm>
            <a:off x="5078413" y="3627438"/>
            <a:ext cx="865187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8" name="组合 102"/>
          <p:cNvPicPr/>
          <p:nvPr/>
        </p:nvPicPr>
        <p:blipFill>
          <a:blip r:embed="rId16"/>
          <a:stretch>
            <a:fillRect/>
          </a:stretch>
        </p:blipFill>
        <p:spPr>
          <a:xfrm>
            <a:off x="5230813" y="5900738"/>
            <a:ext cx="663575" cy="75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79" name="组合 107"/>
          <p:cNvPicPr/>
          <p:nvPr/>
        </p:nvPicPr>
        <p:blipFill>
          <a:blip r:embed="rId17"/>
          <a:stretch>
            <a:fillRect/>
          </a:stretch>
        </p:blipFill>
        <p:spPr>
          <a:xfrm>
            <a:off x="4029075" y="4694238"/>
            <a:ext cx="768350" cy="8588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0" name="组合 113"/>
          <p:cNvPicPr/>
          <p:nvPr/>
        </p:nvPicPr>
        <p:blipFill>
          <a:blip r:embed="rId18"/>
          <a:stretch>
            <a:fillRect/>
          </a:stretch>
        </p:blipFill>
        <p:spPr>
          <a:xfrm>
            <a:off x="1804988" y="4773613"/>
            <a:ext cx="809625" cy="706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1" name="组合 116"/>
          <p:cNvPicPr/>
          <p:nvPr/>
        </p:nvPicPr>
        <p:blipFill>
          <a:blip r:embed="rId19"/>
          <a:stretch>
            <a:fillRect/>
          </a:stretch>
        </p:blipFill>
        <p:spPr>
          <a:xfrm>
            <a:off x="4084638" y="3713163"/>
            <a:ext cx="688975" cy="646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2" name="组合 122"/>
          <p:cNvPicPr/>
          <p:nvPr/>
        </p:nvPicPr>
        <p:blipFill>
          <a:blip r:embed="rId20"/>
          <a:stretch>
            <a:fillRect/>
          </a:stretch>
        </p:blipFill>
        <p:spPr>
          <a:xfrm>
            <a:off x="2908300" y="3754438"/>
            <a:ext cx="773113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3" name="组合 125"/>
          <p:cNvPicPr/>
          <p:nvPr/>
        </p:nvPicPr>
        <p:blipFill>
          <a:blip r:embed="rId21"/>
          <a:stretch>
            <a:fillRect/>
          </a:stretch>
        </p:blipFill>
        <p:spPr>
          <a:xfrm>
            <a:off x="749300" y="4760913"/>
            <a:ext cx="811213" cy="7381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4" name="组合 133"/>
          <p:cNvPicPr/>
          <p:nvPr/>
        </p:nvPicPr>
        <p:blipFill>
          <a:blip r:embed="rId22"/>
          <a:stretch>
            <a:fillRect/>
          </a:stretch>
        </p:blipFill>
        <p:spPr>
          <a:xfrm>
            <a:off x="792163" y="5980113"/>
            <a:ext cx="731837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5" name="组合 137"/>
          <p:cNvPicPr/>
          <p:nvPr/>
        </p:nvPicPr>
        <p:blipFill>
          <a:blip r:embed="rId23"/>
          <a:stretch>
            <a:fillRect/>
          </a:stretch>
        </p:blipFill>
        <p:spPr>
          <a:xfrm>
            <a:off x="1938338" y="3687763"/>
            <a:ext cx="781050" cy="688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6" name="组合 146"/>
          <p:cNvPicPr/>
          <p:nvPr/>
        </p:nvPicPr>
        <p:blipFill>
          <a:blip r:embed="rId24"/>
          <a:stretch>
            <a:fillRect/>
          </a:stretch>
        </p:blipFill>
        <p:spPr>
          <a:xfrm>
            <a:off x="785813" y="3578225"/>
            <a:ext cx="744537" cy="90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7" name="组合 150"/>
          <p:cNvPicPr/>
          <p:nvPr/>
        </p:nvPicPr>
        <p:blipFill>
          <a:blip r:embed="rId25"/>
          <a:stretch>
            <a:fillRect/>
          </a:stretch>
        </p:blipFill>
        <p:spPr>
          <a:xfrm>
            <a:off x="2968625" y="2547938"/>
            <a:ext cx="646113" cy="785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8" name="组合 155"/>
          <p:cNvPicPr/>
          <p:nvPr/>
        </p:nvPicPr>
        <p:blipFill>
          <a:blip r:embed="rId26"/>
          <a:stretch>
            <a:fillRect/>
          </a:stretch>
        </p:blipFill>
        <p:spPr>
          <a:xfrm>
            <a:off x="4011613" y="2706688"/>
            <a:ext cx="779462" cy="474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89" name="组合 160"/>
          <p:cNvPicPr/>
          <p:nvPr/>
        </p:nvPicPr>
        <p:blipFill>
          <a:blip r:embed="rId27"/>
          <a:stretch>
            <a:fillRect/>
          </a:stretch>
        </p:blipFill>
        <p:spPr>
          <a:xfrm>
            <a:off x="5224463" y="2560638"/>
            <a:ext cx="768350" cy="755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90" name="组合 167"/>
          <p:cNvPicPr/>
          <p:nvPr/>
        </p:nvPicPr>
        <p:blipFill>
          <a:blip r:embed="rId28"/>
          <a:stretch>
            <a:fillRect/>
          </a:stretch>
        </p:blipFill>
        <p:spPr>
          <a:xfrm>
            <a:off x="1920875" y="2487613"/>
            <a:ext cx="487363" cy="914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7691" name="组合 264"/>
          <p:cNvGrpSpPr/>
          <p:nvPr/>
        </p:nvGrpSpPr>
        <p:grpSpPr>
          <a:xfrm>
            <a:off x="746125" y="446088"/>
            <a:ext cx="10634663" cy="1835150"/>
            <a:chOff x="0" y="0"/>
            <a:chExt cx="10635290" cy="1835106"/>
          </a:xfrm>
        </p:grpSpPr>
        <p:sp>
          <p:nvSpPr>
            <p:cNvPr id="27692" name="矩形 51"/>
            <p:cNvSpPr/>
            <p:nvPr/>
          </p:nvSpPr>
          <p:spPr>
            <a:xfrm>
              <a:off x="0" y="0"/>
              <a:ext cx="10635290" cy="1835106"/>
            </a:xfrm>
            <a:prstGeom prst="rect">
              <a:avLst/>
            </a:prstGeom>
            <a:solidFill>
              <a:srgbClr val="6FB0AD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7693" name="文本框 266"/>
            <p:cNvSpPr txBox="1"/>
            <p:nvPr/>
          </p:nvSpPr>
          <p:spPr>
            <a:xfrm>
              <a:off x="1231023" y="206497"/>
              <a:ext cx="8173243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8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赠送可编辑图标</a:t>
              </a:r>
              <a:endParaRPr lang="zh-CN" altLang="zh-CN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4" name="组合 6"/>
          <p:cNvGrpSpPr/>
          <p:nvPr/>
        </p:nvGrpSpPr>
        <p:grpSpPr>
          <a:xfrm>
            <a:off x="9547225" y="2674938"/>
            <a:ext cx="723900" cy="723900"/>
            <a:chOff x="0" y="0"/>
            <a:chExt cx="723900" cy="723900"/>
          </a:xfrm>
        </p:grpSpPr>
        <p:sp>
          <p:nvSpPr>
            <p:cNvPr id="29222" name="Freeform 451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9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3" name="Freeform 452"/>
            <p:cNvSpPr/>
            <p:nvPr/>
          </p:nvSpPr>
          <p:spPr>
            <a:xfrm>
              <a:off x="246063" y="177800"/>
              <a:ext cx="231775" cy="4445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523" h="1000">
                  <a:moveTo>
                    <a:pt x="262" y="0"/>
                  </a:moveTo>
                  <a:cubicBezTo>
                    <a:pt x="262" y="0"/>
                    <a:pt x="143" y="19"/>
                    <a:pt x="125" y="75"/>
                  </a:cubicBezTo>
                  <a:cubicBezTo>
                    <a:pt x="107" y="130"/>
                    <a:pt x="102" y="325"/>
                    <a:pt x="102" y="325"/>
                  </a:cubicBezTo>
                  <a:cubicBezTo>
                    <a:pt x="70" y="339"/>
                    <a:pt x="70" y="339"/>
                    <a:pt x="70" y="339"/>
                  </a:cubicBezTo>
                  <a:cubicBezTo>
                    <a:pt x="43" y="297"/>
                    <a:pt x="43" y="297"/>
                    <a:pt x="43" y="297"/>
                  </a:cubicBezTo>
                  <a:cubicBezTo>
                    <a:pt x="19" y="288"/>
                    <a:pt x="19" y="288"/>
                    <a:pt x="19" y="288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480"/>
                    <a:pt x="0" y="480"/>
                    <a:pt x="0" y="480"/>
                  </a:cubicBezTo>
                  <a:cubicBezTo>
                    <a:pt x="26" y="576"/>
                    <a:pt x="26" y="576"/>
                    <a:pt x="26" y="576"/>
                  </a:cubicBezTo>
                  <a:cubicBezTo>
                    <a:pt x="90" y="655"/>
                    <a:pt x="90" y="655"/>
                    <a:pt x="90" y="655"/>
                  </a:cubicBezTo>
                  <a:cubicBezTo>
                    <a:pt x="204" y="714"/>
                    <a:pt x="204" y="714"/>
                    <a:pt x="204" y="714"/>
                  </a:cubicBezTo>
                  <a:cubicBezTo>
                    <a:pt x="253" y="728"/>
                    <a:pt x="253" y="728"/>
                    <a:pt x="253" y="728"/>
                  </a:cubicBezTo>
                  <a:cubicBezTo>
                    <a:pt x="251" y="845"/>
                    <a:pt x="251" y="845"/>
                    <a:pt x="251" y="845"/>
                  </a:cubicBezTo>
                  <a:cubicBezTo>
                    <a:pt x="245" y="942"/>
                    <a:pt x="245" y="942"/>
                    <a:pt x="245" y="942"/>
                  </a:cubicBezTo>
                  <a:cubicBezTo>
                    <a:pt x="123" y="942"/>
                    <a:pt x="123" y="942"/>
                    <a:pt x="123" y="942"/>
                  </a:cubicBezTo>
                  <a:cubicBezTo>
                    <a:pt x="60" y="949"/>
                    <a:pt x="60" y="949"/>
                    <a:pt x="60" y="949"/>
                  </a:cubicBezTo>
                  <a:cubicBezTo>
                    <a:pt x="51" y="979"/>
                    <a:pt x="51" y="979"/>
                    <a:pt x="51" y="979"/>
                  </a:cubicBezTo>
                  <a:cubicBezTo>
                    <a:pt x="140" y="1000"/>
                    <a:pt x="140" y="1000"/>
                    <a:pt x="140" y="1000"/>
                  </a:cubicBezTo>
                  <a:cubicBezTo>
                    <a:pt x="471" y="1000"/>
                    <a:pt x="471" y="1000"/>
                    <a:pt x="471" y="1000"/>
                  </a:cubicBezTo>
                  <a:cubicBezTo>
                    <a:pt x="477" y="965"/>
                    <a:pt x="477" y="965"/>
                    <a:pt x="477" y="965"/>
                  </a:cubicBezTo>
                  <a:cubicBezTo>
                    <a:pt x="440" y="939"/>
                    <a:pt x="440" y="939"/>
                    <a:pt x="440" y="939"/>
                  </a:cubicBezTo>
                  <a:cubicBezTo>
                    <a:pt x="348" y="943"/>
                    <a:pt x="348" y="943"/>
                    <a:pt x="348" y="943"/>
                  </a:cubicBezTo>
                  <a:cubicBezTo>
                    <a:pt x="314" y="943"/>
                    <a:pt x="314" y="943"/>
                    <a:pt x="314" y="943"/>
                  </a:cubicBezTo>
                  <a:cubicBezTo>
                    <a:pt x="300" y="881"/>
                    <a:pt x="300" y="881"/>
                    <a:pt x="300" y="881"/>
                  </a:cubicBezTo>
                  <a:cubicBezTo>
                    <a:pt x="299" y="777"/>
                    <a:pt x="299" y="777"/>
                    <a:pt x="299" y="777"/>
                  </a:cubicBezTo>
                  <a:cubicBezTo>
                    <a:pt x="298" y="721"/>
                    <a:pt x="298" y="721"/>
                    <a:pt x="298" y="721"/>
                  </a:cubicBezTo>
                  <a:cubicBezTo>
                    <a:pt x="408" y="680"/>
                    <a:pt x="408" y="680"/>
                    <a:pt x="408" y="680"/>
                  </a:cubicBezTo>
                  <a:cubicBezTo>
                    <a:pt x="495" y="581"/>
                    <a:pt x="495" y="581"/>
                    <a:pt x="495" y="581"/>
                  </a:cubicBezTo>
                  <a:cubicBezTo>
                    <a:pt x="516" y="513"/>
                    <a:pt x="516" y="513"/>
                    <a:pt x="516" y="513"/>
                  </a:cubicBezTo>
                  <a:cubicBezTo>
                    <a:pt x="523" y="306"/>
                    <a:pt x="523" y="306"/>
                    <a:pt x="523" y="306"/>
                  </a:cubicBezTo>
                  <a:cubicBezTo>
                    <a:pt x="499" y="289"/>
                    <a:pt x="499" y="289"/>
                    <a:pt x="499" y="289"/>
                  </a:cubicBezTo>
                  <a:cubicBezTo>
                    <a:pt x="476" y="307"/>
                    <a:pt x="476" y="307"/>
                    <a:pt x="476" y="307"/>
                  </a:cubicBezTo>
                  <a:cubicBezTo>
                    <a:pt x="464" y="333"/>
                    <a:pt x="464" y="333"/>
                    <a:pt x="464" y="333"/>
                  </a:cubicBezTo>
                  <a:cubicBezTo>
                    <a:pt x="424" y="332"/>
                    <a:pt x="424" y="332"/>
                    <a:pt x="424" y="332"/>
                  </a:cubicBezTo>
                  <a:cubicBezTo>
                    <a:pt x="416" y="124"/>
                    <a:pt x="416" y="124"/>
                    <a:pt x="416" y="124"/>
                  </a:cubicBezTo>
                  <a:cubicBezTo>
                    <a:pt x="373" y="40"/>
                    <a:pt x="373" y="40"/>
                    <a:pt x="373" y="40"/>
                  </a:cubicBezTo>
                  <a:cubicBezTo>
                    <a:pt x="297" y="0"/>
                    <a:pt x="297" y="0"/>
                    <a:pt x="297" y="0"/>
                  </a:cubicBezTo>
                  <a:lnTo>
                    <a:pt x="262" y="0"/>
                  </a:lnTo>
                  <a:close/>
                </a:path>
              </a:pathLst>
            </a:custGeom>
            <a:solidFill>
              <a:srgbClr val="C9C8D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4" name="Freeform 453"/>
            <p:cNvSpPr>
              <a:spLocks noEditPoints="1"/>
            </p:cNvSpPr>
            <p:nvPr/>
          </p:nvSpPr>
          <p:spPr>
            <a:xfrm>
              <a:off x="241300" y="171450"/>
              <a:ext cx="242888" cy="454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549" h="1022">
                  <a:moveTo>
                    <a:pt x="100" y="380"/>
                  </a:moveTo>
                  <a:cubicBezTo>
                    <a:pt x="100" y="475"/>
                    <a:pt x="100" y="475"/>
                    <a:pt x="100" y="475"/>
                  </a:cubicBezTo>
                  <a:cubicBezTo>
                    <a:pt x="100" y="567"/>
                    <a:pt x="183" y="642"/>
                    <a:pt x="274" y="642"/>
                  </a:cubicBezTo>
                  <a:cubicBezTo>
                    <a:pt x="366" y="642"/>
                    <a:pt x="449" y="567"/>
                    <a:pt x="449" y="475"/>
                  </a:cubicBezTo>
                  <a:cubicBezTo>
                    <a:pt x="449" y="380"/>
                    <a:pt x="449" y="380"/>
                    <a:pt x="449" y="380"/>
                  </a:cubicBezTo>
                  <a:cubicBezTo>
                    <a:pt x="449" y="372"/>
                    <a:pt x="454" y="366"/>
                    <a:pt x="462" y="366"/>
                  </a:cubicBezTo>
                  <a:cubicBezTo>
                    <a:pt x="469" y="366"/>
                    <a:pt x="474" y="372"/>
                    <a:pt x="474" y="380"/>
                  </a:cubicBezTo>
                  <a:cubicBezTo>
                    <a:pt x="474" y="475"/>
                    <a:pt x="474" y="475"/>
                    <a:pt x="474" y="475"/>
                  </a:cubicBezTo>
                  <a:cubicBezTo>
                    <a:pt x="474" y="582"/>
                    <a:pt x="381" y="669"/>
                    <a:pt x="274" y="669"/>
                  </a:cubicBezTo>
                  <a:cubicBezTo>
                    <a:pt x="168" y="669"/>
                    <a:pt x="75" y="582"/>
                    <a:pt x="75" y="475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75" y="372"/>
                    <a:pt x="80" y="366"/>
                    <a:pt x="87" y="366"/>
                  </a:cubicBezTo>
                  <a:cubicBezTo>
                    <a:pt x="95" y="366"/>
                    <a:pt x="100" y="372"/>
                    <a:pt x="100" y="380"/>
                  </a:cubicBezTo>
                  <a:close/>
                  <a:moveTo>
                    <a:pt x="227" y="374"/>
                  </a:moveTo>
                  <a:cubicBezTo>
                    <a:pt x="154" y="374"/>
                    <a:pt x="154" y="374"/>
                    <a:pt x="154" y="374"/>
                  </a:cubicBezTo>
                  <a:cubicBezTo>
                    <a:pt x="142" y="374"/>
                    <a:pt x="133" y="360"/>
                    <a:pt x="133" y="349"/>
                  </a:cubicBezTo>
                  <a:cubicBezTo>
                    <a:pt x="133" y="338"/>
                    <a:pt x="142" y="324"/>
                    <a:pt x="154" y="324"/>
                  </a:cubicBezTo>
                  <a:cubicBezTo>
                    <a:pt x="227" y="324"/>
                    <a:pt x="227" y="324"/>
                    <a:pt x="227" y="324"/>
                  </a:cubicBezTo>
                  <a:cubicBezTo>
                    <a:pt x="235" y="324"/>
                    <a:pt x="240" y="319"/>
                    <a:pt x="240" y="312"/>
                  </a:cubicBezTo>
                  <a:cubicBezTo>
                    <a:pt x="240" y="304"/>
                    <a:pt x="235" y="299"/>
                    <a:pt x="227" y="299"/>
                  </a:cubicBezTo>
                  <a:cubicBezTo>
                    <a:pt x="154" y="299"/>
                    <a:pt x="154" y="299"/>
                    <a:pt x="154" y="299"/>
                  </a:cubicBezTo>
                  <a:cubicBezTo>
                    <a:pt x="142" y="299"/>
                    <a:pt x="133" y="298"/>
                    <a:pt x="133" y="287"/>
                  </a:cubicBezTo>
                  <a:cubicBezTo>
                    <a:pt x="133" y="275"/>
                    <a:pt x="142" y="274"/>
                    <a:pt x="154" y="274"/>
                  </a:cubicBezTo>
                  <a:cubicBezTo>
                    <a:pt x="227" y="274"/>
                    <a:pt x="227" y="274"/>
                    <a:pt x="227" y="274"/>
                  </a:cubicBezTo>
                  <a:cubicBezTo>
                    <a:pt x="235" y="274"/>
                    <a:pt x="240" y="269"/>
                    <a:pt x="240" y="262"/>
                  </a:cubicBezTo>
                  <a:cubicBezTo>
                    <a:pt x="240" y="255"/>
                    <a:pt x="235" y="249"/>
                    <a:pt x="227" y="249"/>
                  </a:cubicBezTo>
                  <a:cubicBezTo>
                    <a:pt x="154" y="249"/>
                    <a:pt x="154" y="249"/>
                    <a:pt x="154" y="249"/>
                  </a:cubicBezTo>
                  <a:cubicBezTo>
                    <a:pt x="142" y="249"/>
                    <a:pt x="133" y="235"/>
                    <a:pt x="133" y="224"/>
                  </a:cubicBezTo>
                  <a:cubicBezTo>
                    <a:pt x="133" y="213"/>
                    <a:pt x="142" y="199"/>
                    <a:pt x="154" y="199"/>
                  </a:cubicBezTo>
                  <a:cubicBezTo>
                    <a:pt x="227" y="199"/>
                    <a:pt x="227" y="199"/>
                    <a:pt x="227" y="199"/>
                  </a:cubicBezTo>
                  <a:cubicBezTo>
                    <a:pt x="235" y="199"/>
                    <a:pt x="240" y="194"/>
                    <a:pt x="240" y="187"/>
                  </a:cubicBezTo>
                  <a:cubicBezTo>
                    <a:pt x="240" y="180"/>
                    <a:pt x="235" y="174"/>
                    <a:pt x="227" y="174"/>
                  </a:cubicBezTo>
                  <a:cubicBezTo>
                    <a:pt x="143" y="174"/>
                    <a:pt x="143" y="174"/>
                    <a:pt x="143" y="174"/>
                  </a:cubicBezTo>
                  <a:cubicBezTo>
                    <a:pt x="138" y="174"/>
                    <a:pt x="133" y="171"/>
                    <a:pt x="133" y="166"/>
                  </a:cubicBezTo>
                  <a:cubicBezTo>
                    <a:pt x="133" y="108"/>
                    <a:pt x="174" y="65"/>
                    <a:pt x="185" y="65"/>
                  </a:cubicBezTo>
                  <a:cubicBezTo>
                    <a:pt x="191" y="65"/>
                    <a:pt x="200" y="70"/>
                    <a:pt x="200" y="76"/>
                  </a:cubicBezTo>
                  <a:cubicBezTo>
                    <a:pt x="200" y="107"/>
                    <a:pt x="200" y="107"/>
                    <a:pt x="200" y="107"/>
                  </a:cubicBezTo>
                  <a:cubicBezTo>
                    <a:pt x="200" y="114"/>
                    <a:pt x="205" y="120"/>
                    <a:pt x="212" y="120"/>
                  </a:cubicBezTo>
                  <a:cubicBezTo>
                    <a:pt x="219" y="120"/>
                    <a:pt x="225" y="114"/>
                    <a:pt x="225" y="107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5" y="44"/>
                    <a:pt x="228" y="35"/>
                    <a:pt x="237" y="32"/>
                  </a:cubicBezTo>
                  <a:cubicBezTo>
                    <a:pt x="239" y="32"/>
                    <a:pt x="233" y="31"/>
                    <a:pt x="236" y="31"/>
                  </a:cubicBezTo>
                  <a:cubicBezTo>
                    <a:pt x="248" y="31"/>
                    <a:pt x="250" y="41"/>
                    <a:pt x="250" y="53"/>
                  </a:cubicBezTo>
                  <a:cubicBezTo>
                    <a:pt x="250" y="107"/>
                    <a:pt x="250" y="107"/>
                    <a:pt x="250" y="107"/>
                  </a:cubicBezTo>
                  <a:cubicBezTo>
                    <a:pt x="250" y="115"/>
                    <a:pt x="267" y="120"/>
                    <a:pt x="275" y="120"/>
                  </a:cubicBezTo>
                  <a:cubicBezTo>
                    <a:pt x="282" y="120"/>
                    <a:pt x="299" y="115"/>
                    <a:pt x="299" y="107"/>
                  </a:cubicBezTo>
                  <a:cubicBezTo>
                    <a:pt x="299" y="53"/>
                    <a:pt x="299" y="53"/>
                    <a:pt x="299" y="53"/>
                  </a:cubicBezTo>
                  <a:cubicBezTo>
                    <a:pt x="299" y="41"/>
                    <a:pt x="300" y="31"/>
                    <a:pt x="311" y="31"/>
                  </a:cubicBezTo>
                  <a:cubicBezTo>
                    <a:pt x="323" y="31"/>
                    <a:pt x="324" y="40"/>
                    <a:pt x="324" y="53"/>
                  </a:cubicBezTo>
                  <a:cubicBezTo>
                    <a:pt x="324" y="107"/>
                    <a:pt x="324" y="107"/>
                    <a:pt x="324" y="107"/>
                  </a:cubicBezTo>
                  <a:cubicBezTo>
                    <a:pt x="324" y="114"/>
                    <a:pt x="330" y="120"/>
                    <a:pt x="337" y="120"/>
                  </a:cubicBezTo>
                  <a:cubicBezTo>
                    <a:pt x="344" y="120"/>
                    <a:pt x="349" y="114"/>
                    <a:pt x="349" y="107"/>
                  </a:cubicBezTo>
                  <a:cubicBezTo>
                    <a:pt x="349" y="77"/>
                    <a:pt x="349" y="77"/>
                    <a:pt x="349" y="77"/>
                  </a:cubicBezTo>
                  <a:cubicBezTo>
                    <a:pt x="349" y="71"/>
                    <a:pt x="358" y="66"/>
                    <a:pt x="364" y="66"/>
                  </a:cubicBezTo>
                  <a:cubicBezTo>
                    <a:pt x="375" y="66"/>
                    <a:pt x="414" y="109"/>
                    <a:pt x="414" y="166"/>
                  </a:cubicBezTo>
                  <a:cubicBezTo>
                    <a:pt x="414" y="171"/>
                    <a:pt x="411" y="174"/>
                    <a:pt x="406" y="174"/>
                  </a:cubicBezTo>
                  <a:cubicBezTo>
                    <a:pt x="322" y="174"/>
                    <a:pt x="322" y="174"/>
                    <a:pt x="322" y="174"/>
                  </a:cubicBezTo>
                  <a:cubicBezTo>
                    <a:pt x="315" y="174"/>
                    <a:pt x="309" y="180"/>
                    <a:pt x="309" y="187"/>
                  </a:cubicBezTo>
                  <a:cubicBezTo>
                    <a:pt x="309" y="194"/>
                    <a:pt x="315" y="199"/>
                    <a:pt x="322" y="199"/>
                  </a:cubicBezTo>
                  <a:cubicBezTo>
                    <a:pt x="395" y="199"/>
                    <a:pt x="395" y="199"/>
                    <a:pt x="395" y="199"/>
                  </a:cubicBezTo>
                  <a:cubicBezTo>
                    <a:pt x="407" y="199"/>
                    <a:pt x="416" y="213"/>
                    <a:pt x="416" y="224"/>
                  </a:cubicBezTo>
                  <a:cubicBezTo>
                    <a:pt x="416" y="235"/>
                    <a:pt x="407" y="249"/>
                    <a:pt x="395" y="249"/>
                  </a:cubicBezTo>
                  <a:cubicBezTo>
                    <a:pt x="322" y="249"/>
                    <a:pt x="322" y="249"/>
                    <a:pt x="322" y="249"/>
                  </a:cubicBezTo>
                  <a:cubicBezTo>
                    <a:pt x="315" y="249"/>
                    <a:pt x="309" y="255"/>
                    <a:pt x="309" y="262"/>
                  </a:cubicBezTo>
                  <a:cubicBezTo>
                    <a:pt x="309" y="269"/>
                    <a:pt x="315" y="274"/>
                    <a:pt x="322" y="274"/>
                  </a:cubicBezTo>
                  <a:cubicBezTo>
                    <a:pt x="395" y="274"/>
                    <a:pt x="395" y="274"/>
                    <a:pt x="395" y="274"/>
                  </a:cubicBezTo>
                  <a:cubicBezTo>
                    <a:pt x="407" y="274"/>
                    <a:pt x="416" y="275"/>
                    <a:pt x="416" y="287"/>
                  </a:cubicBezTo>
                  <a:cubicBezTo>
                    <a:pt x="416" y="298"/>
                    <a:pt x="407" y="299"/>
                    <a:pt x="395" y="299"/>
                  </a:cubicBezTo>
                  <a:cubicBezTo>
                    <a:pt x="322" y="299"/>
                    <a:pt x="322" y="299"/>
                    <a:pt x="322" y="299"/>
                  </a:cubicBezTo>
                  <a:cubicBezTo>
                    <a:pt x="315" y="299"/>
                    <a:pt x="309" y="304"/>
                    <a:pt x="309" y="312"/>
                  </a:cubicBezTo>
                  <a:cubicBezTo>
                    <a:pt x="309" y="319"/>
                    <a:pt x="315" y="324"/>
                    <a:pt x="322" y="324"/>
                  </a:cubicBezTo>
                  <a:cubicBezTo>
                    <a:pt x="395" y="324"/>
                    <a:pt x="395" y="324"/>
                    <a:pt x="395" y="324"/>
                  </a:cubicBezTo>
                  <a:cubicBezTo>
                    <a:pt x="407" y="324"/>
                    <a:pt x="416" y="338"/>
                    <a:pt x="416" y="349"/>
                  </a:cubicBezTo>
                  <a:cubicBezTo>
                    <a:pt x="416" y="360"/>
                    <a:pt x="407" y="374"/>
                    <a:pt x="395" y="374"/>
                  </a:cubicBezTo>
                  <a:cubicBezTo>
                    <a:pt x="322" y="374"/>
                    <a:pt x="322" y="374"/>
                    <a:pt x="322" y="374"/>
                  </a:cubicBezTo>
                  <a:cubicBezTo>
                    <a:pt x="315" y="374"/>
                    <a:pt x="309" y="379"/>
                    <a:pt x="309" y="386"/>
                  </a:cubicBezTo>
                  <a:cubicBezTo>
                    <a:pt x="309" y="393"/>
                    <a:pt x="315" y="399"/>
                    <a:pt x="322" y="399"/>
                  </a:cubicBezTo>
                  <a:cubicBezTo>
                    <a:pt x="395" y="399"/>
                    <a:pt x="395" y="399"/>
                    <a:pt x="395" y="399"/>
                  </a:cubicBezTo>
                  <a:cubicBezTo>
                    <a:pt x="407" y="399"/>
                    <a:pt x="416" y="413"/>
                    <a:pt x="416" y="424"/>
                  </a:cubicBezTo>
                  <a:cubicBezTo>
                    <a:pt x="416" y="435"/>
                    <a:pt x="407" y="449"/>
                    <a:pt x="395" y="449"/>
                  </a:cubicBezTo>
                  <a:cubicBezTo>
                    <a:pt x="322" y="449"/>
                    <a:pt x="322" y="449"/>
                    <a:pt x="322" y="449"/>
                  </a:cubicBezTo>
                  <a:cubicBezTo>
                    <a:pt x="315" y="449"/>
                    <a:pt x="309" y="454"/>
                    <a:pt x="309" y="461"/>
                  </a:cubicBezTo>
                  <a:cubicBezTo>
                    <a:pt x="309" y="468"/>
                    <a:pt x="315" y="474"/>
                    <a:pt x="322" y="474"/>
                  </a:cubicBezTo>
                  <a:cubicBezTo>
                    <a:pt x="406" y="474"/>
                    <a:pt x="406" y="474"/>
                    <a:pt x="406" y="474"/>
                  </a:cubicBezTo>
                  <a:cubicBezTo>
                    <a:pt x="411" y="474"/>
                    <a:pt x="416" y="474"/>
                    <a:pt x="416" y="479"/>
                  </a:cubicBezTo>
                  <a:cubicBezTo>
                    <a:pt x="416" y="537"/>
                    <a:pt x="375" y="579"/>
                    <a:pt x="364" y="579"/>
                  </a:cubicBezTo>
                  <a:cubicBezTo>
                    <a:pt x="358" y="579"/>
                    <a:pt x="349" y="572"/>
                    <a:pt x="349" y="566"/>
                  </a:cubicBezTo>
                  <a:cubicBezTo>
                    <a:pt x="349" y="534"/>
                    <a:pt x="349" y="534"/>
                    <a:pt x="349" y="534"/>
                  </a:cubicBezTo>
                  <a:cubicBezTo>
                    <a:pt x="349" y="527"/>
                    <a:pt x="344" y="522"/>
                    <a:pt x="337" y="522"/>
                  </a:cubicBezTo>
                  <a:cubicBezTo>
                    <a:pt x="330" y="522"/>
                    <a:pt x="324" y="527"/>
                    <a:pt x="324" y="534"/>
                  </a:cubicBezTo>
                  <a:cubicBezTo>
                    <a:pt x="324" y="589"/>
                    <a:pt x="324" y="589"/>
                    <a:pt x="324" y="589"/>
                  </a:cubicBezTo>
                  <a:cubicBezTo>
                    <a:pt x="324" y="599"/>
                    <a:pt x="322" y="607"/>
                    <a:pt x="313" y="610"/>
                  </a:cubicBezTo>
                  <a:cubicBezTo>
                    <a:pt x="310" y="611"/>
                    <a:pt x="316" y="611"/>
                    <a:pt x="314" y="611"/>
                  </a:cubicBezTo>
                  <a:cubicBezTo>
                    <a:pt x="302" y="611"/>
                    <a:pt x="299" y="601"/>
                    <a:pt x="299" y="589"/>
                  </a:cubicBezTo>
                  <a:cubicBezTo>
                    <a:pt x="299" y="534"/>
                    <a:pt x="299" y="534"/>
                    <a:pt x="299" y="534"/>
                  </a:cubicBezTo>
                  <a:cubicBezTo>
                    <a:pt x="299" y="527"/>
                    <a:pt x="282" y="521"/>
                    <a:pt x="275" y="521"/>
                  </a:cubicBezTo>
                  <a:cubicBezTo>
                    <a:pt x="267" y="521"/>
                    <a:pt x="250" y="527"/>
                    <a:pt x="250" y="534"/>
                  </a:cubicBezTo>
                  <a:cubicBezTo>
                    <a:pt x="250" y="589"/>
                    <a:pt x="250" y="589"/>
                    <a:pt x="250" y="589"/>
                  </a:cubicBezTo>
                  <a:cubicBezTo>
                    <a:pt x="250" y="595"/>
                    <a:pt x="249" y="600"/>
                    <a:pt x="247" y="604"/>
                  </a:cubicBezTo>
                  <a:cubicBezTo>
                    <a:pt x="243" y="611"/>
                    <a:pt x="228" y="609"/>
                    <a:pt x="226" y="602"/>
                  </a:cubicBezTo>
                  <a:cubicBezTo>
                    <a:pt x="225" y="598"/>
                    <a:pt x="225" y="594"/>
                    <a:pt x="225" y="589"/>
                  </a:cubicBezTo>
                  <a:cubicBezTo>
                    <a:pt x="225" y="534"/>
                    <a:pt x="225" y="534"/>
                    <a:pt x="225" y="534"/>
                  </a:cubicBezTo>
                  <a:cubicBezTo>
                    <a:pt x="225" y="527"/>
                    <a:pt x="219" y="522"/>
                    <a:pt x="212" y="522"/>
                  </a:cubicBezTo>
                  <a:cubicBezTo>
                    <a:pt x="205" y="522"/>
                    <a:pt x="200" y="527"/>
                    <a:pt x="200" y="534"/>
                  </a:cubicBezTo>
                  <a:cubicBezTo>
                    <a:pt x="200" y="566"/>
                    <a:pt x="200" y="566"/>
                    <a:pt x="200" y="566"/>
                  </a:cubicBezTo>
                  <a:cubicBezTo>
                    <a:pt x="200" y="572"/>
                    <a:pt x="191" y="577"/>
                    <a:pt x="185" y="577"/>
                  </a:cubicBezTo>
                  <a:cubicBezTo>
                    <a:pt x="175" y="577"/>
                    <a:pt x="135" y="537"/>
                    <a:pt x="135" y="479"/>
                  </a:cubicBezTo>
                  <a:cubicBezTo>
                    <a:pt x="135" y="474"/>
                    <a:pt x="138" y="474"/>
                    <a:pt x="143" y="474"/>
                  </a:cubicBezTo>
                  <a:cubicBezTo>
                    <a:pt x="228" y="474"/>
                    <a:pt x="228" y="474"/>
                    <a:pt x="228" y="474"/>
                  </a:cubicBezTo>
                  <a:cubicBezTo>
                    <a:pt x="235" y="474"/>
                    <a:pt x="240" y="468"/>
                    <a:pt x="240" y="461"/>
                  </a:cubicBezTo>
                  <a:cubicBezTo>
                    <a:pt x="240" y="454"/>
                    <a:pt x="235" y="449"/>
                    <a:pt x="228" y="449"/>
                  </a:cubicBezTo>
                  <a:cubicBezTo>
                    <a:pt x="154" y="449"/>
                    <a:pt x="154" y="449"/>
                    <a:pt x="154" y="449"/>
                  </a:cubicBezTo>
                  <a:cubicBezTo>
                    <a:pt x="142" y="449"/>
                    <a:pt x="133" y="435"/>
                    <a:pt x="133" y="424"/>
                  </a:cubicBezTo>
                  <a:cubicBezTo>
                    <a:pt x="133" y="413"/>
                    <a:pt x="142" y="399"/>
                    <a:pt x="154" y="399"/>
                  </a:cubicBezTo>
                  <a:cubicBezTo>
                    <a:pt x="227" y="399"/>
                    <a:pt x="227" y="399"/>
                    <a:pt x="227" y="399"/>
                  </a:cubicBezTo>
                  <a:cubicBezTo>
                    <a:pt x="235" y="399"/>
                    <a:pt x="240" y="393"/>
                    <a:pt x="240" y="386"/>
                  </a:cubicBezTo>
                  <a:cubicBezTo>
                    <a:pt x="240" y="379"/>
                    <a:pt x="235" y="374"/>
                    <a:pt x="227" y="374"/>
                  </a:cubicBezTo>
                  <a:close/>
                  <a:moveTo>
                    <a:pt x="499" y="475"/>
                  </a:moveTo>
                  <a:cubicBezTo>
                    <a:pt x="499" y="329"/>
                    <a:pt x="499" y="329"/>
                    <a:pt x="499" y="329"/>
                  </a:cubicBezTo>
                  <a:cubicBezTo>
                    <a:pt x="499" y="321"/>
                    <a:pt x="504" y="315"/>
                    <a:pt x="511" y="315"/>
                  </a:cubicBezTo>
                  <a:cubicBezTo>
                    <a:pt x="519" y="315"/>
                    <a:pt x="524" y="321"/>
                    <a:pt x="524" y="329"/>
                  </a:cubicBezTo>
                  <a:cubicBezTo>
                    <a:pt x="524" y="475"/>
                    <a:pt x="524" y="475"/>
                    <a:pt x="524" y="475"/>
                  </a:cubicBezTo>
                  <a:cubicBezTo>
                    <a:pt x="524" y="611"/>
                    <a:pt x="410" y="722"/>
                    <a:pt x="274" y="722"/>
                  </a:cubicBezTo>
                  <a:cubicBezTo>
                    <a:pt x="138" y="722"/>
                    <a:pt x="25" y="611"/>
                    <a:pt x="25" y="475"/>
                  </a:cubicBezTo>
                  <a:cubicBezTo>
                    <a:pt x="25" y="329"/>
                    <a:pt x="25" y="329"/>
                    <a:pt x="25" y="329"/>
                  </a:cubicBezTo>
                  <a:cubicBezTo>
                    <a:pt x="25" y="321"/>
                    <a:pt x="30" y="315"/>
                    <a:pt x="38" y="315"/>
                  </a:cubicBezTo>
                  <a:cubicBezTo>
                    <a:pt x="45" y="315"/>
                    <a:pt x="50" y="321"/>
                    <a:pt x="50" y="329"/>
                  </a:cubicBezTo>
                  <a:cubicBezTo>
                    <a:pt x="50" y="475"/>
                    <a:pt x="50" y="475"/>
                    <a:pt x="50" y="475"/>
                  </a:cubicBezTo>
                  <a:cubicBezTo>
                    <a:pt x="50" y="596"/>
                    <a:pt x="153" y="694"/>
                    <a:pt x="274" y="694"/>
                  </a:cubicBezTo>
                  <a:cubicBezTo>
                    <a:pt x="395" y="694"/>
                    <a:pt x="499" y="596"/>
                    <a:pt x="499" y="475"/>
                  </a:cubicBezTo>
                  <a:close/>
                  <a:moveTo>
                    <a:pt x="274" y="928"/>
                  </a:moveTo>
                  <a:cubicBezTo>
                    <a:pt x="274" y="759"/>
                    <a:pt x="274" y="759"/>
                    <a:pt x="274" y="759"/>
                  </a:cubicBezTo>
                  <a:cubicBezTo>
                    <a:pt x="274" y="752"/>
                    <a:pt x="278" y="747"/>
                    <a:pt x="285" y="747"/>
                  </a:cubicBezTo>
                  <a:cubicBezTo>
                    <a:pt x="293" y="747"/>
                    <a:pt x="299" y="754"/>
                    <a:pt x="299" y="763"/>
                  </a:cubicBezTo>
                  <a:cubicBezTo>
                    <a:pt x="299" y="928"/>
                    <a:pt x="299" y="928"/>
                    <a:pt x="299" y="928"/>
                  </a:cubicBezTo>
                  <a:cubicBezTo>
                    <a:pt x="299" y="936"/>
                    <a:pt x="294" y="942"/>
                    <a:pt x="287" y="942"/>
                  </a:cubicBezTo>
                  <a:cubicBezTo>
                    <a:pt x="279" y="942"/>
                    <a:pt x="274" y="936"/>
                    <a:pt x="274" y="928"/>
                  </a:cubicBezTo>
                  <a:close/>
                  <a:moveTo>
                    <a:pt x="463" y="973"/>
                  </a:moveTo>
                  <a:cubicBezTo>
                    <a:pt x="470" y="973"/>
                    <a:pt x="476" y="978"/>
                    <a:pt x="476" y="985"/>
                  </a:cubicBezTo>
                  <a:cubicBezTo>
                    <a:pt x="476" y="993"/>
                    <a:pt x="470" y="997"/>
                    <a:pt x="463" y="997"/>
                  </a:cubicBezTo>
                  <a:cubicBezTo>
                    <a:pt x="93" y="997"/>
                    <a:pt x="93" y="997"/>
                    <a:pt x="93" y="997"/>
                  </a:cubicBezTo>
                  <a:cubicBezTo>
                    <a:pt x="85" y="997"/>
                    <a:pt x="79" y="993"/>
                    <a:pt x="79" y="985"/>
                  </a:cubicBezTo>
                  <a:cubicBezTo>
                    <a:pt x="79" y="978"/>
                    <a:pt x="85" y="973"/>
                    <a:pt x="92" y="973"/>
                  </a:cubicBezTo>
                  <a:lnTo>
                    <a:pt x="463" y="973"/>
                  </a:lnTo>
                  <a:close/>
                  <a:moveTo>
                    <a:pt x="81" y="329"/>
                  </a:moveTo>
                  <a:cubicBezTo>
                    <a:pt x="81" y="307"/>
                    <a:pt x="62" y="290"/>
                    <a:pt x="40" y="290"/>
                  </a:cubicBezTo>
                  <a:cubicBezTo>
                    <a:pt x="19" y="290"/>
                    <a:pt x="0" y="307"/>
                    <a:pt x="0" y="329"/>
                  </a:cubicBezTo>
                  <a:cubicBezTo>
                    <a:pt x="0" y="475"/>
                    <a:pt x="0" y="475"/>
                    <a:pt x="0" y="475"/>
                  </a:cubicBezTo>
                  <a:cubicBezTo>
                    <a:pt x="0" y="610"/>
                    <a:pt x="106" y="722"/>
                    <a:pt x="234" y="743"/>
                  </a:cubicBezTo>
                  <a:cubicBezTo>
                    <a:pt x="239" y="744"/>
                    <a:pt x="250" y="748"/>
                    <a:pt x="250" y="753"/>
                  </a:cubicBezTo>
                  <a:cubicBezTo>
                    <a:pt x="250" y="765"/>
                    <a:pt x="228" y="773"/>
                    <a:pt x="216" y="773"/>
                  </a:cubicBezTo>
                  <a:cubicBezTo>
                    <a:pt x="208" y="773"/>
                    <a:pt x="202" y="778"/>
                    <a:pt x="202" y="785"/>
                  </a:cubicBezTo>
                  <a:cubicBezTo>
                    <a:pt x="202" y="793"/>
                    <a:pt x="208" y="798"/>
                    <a:pt x="215" y="798"/>
                  </a:cubicBezTo>
                  <a:cubicBezTo>
                    <a:pt x="228" y="798"/>
                    <a:pt x="250" y="810"/>
                    <a:pt x="250" y="822"/>
                  </a:cubicBezTo>
                  <a:cubicBezTo>
                    <a:pt x="250" y="920"/>
                    <a:pt x="250" y="920"/>
                    <a:pt x="250" y="920"/>
                  </a:cubicBezTo>
                  <a:cubicBezTo>
                    <a:pt x="250" y="932"/>
                    <a:pt x="228" y="948"/>
                    <a:pt x="216" y="948"/>
                  </a:cubicBezTo>
                  <a:cubicBezTo>
                    <a:pt x="92" y="948"/>
                    <a:pt x="92" y="948"/>
                    <a:pt x="92" y="948"/>
                  </a:cubicBezTo>
                  <a:cubicBezTo>
                    <a:pt x="70" y="948"/>
                    <a:pt x="53" y="964"/>
                    <a:pt x="53" y="985"/>
                  </a:cubicBezTo>
                  <a:cubicBezTo>
                    <a:pt x="53" y="993"/>
                    <a:pt x="47" y="997"/>
                    <a:pt x="39" y="997"/>
                  </a:cubicBezTo>
                  <a:cubicBezTo>
                    <a:pt x="22" y="997"/>
                    <a:pt x="22" y="997"/>
                    <a:pt x="22" y="997"/>
                  </a:cubicBezTo>
                  <a:cubicBezTo>
                    <a:pt x="15" y="997"/>
                    <a:pt x="9" y="1003"/>
                    <a:pt x="9" y="1010"/>
                  </a:cubicBezTo>
                  <a:cubicBezTo>
                    <a:pt x="9" y="1017"/>
                    <a:pt x="15" y="1022"/>
                    <a:pt x="22" y="1022"/>
                  </a:cubicBezTo>
                  <a:cubicBezTo>
                    <a:pt x="92" y="1022"/>
                    <a:pt x="92" y="1022"/>
                    <a:pt x="92" y="1022"/>
                  </a:cubicBezTo>
                  <a:cubicBezTo>
                    <a:pt x="93" y="1022"/>
                    <a:pt x="463" y="1022"/>
                    <a:pt x="463" y="1022"/>
                  </a:cubicBezTo>
                  <a:cubicBezTo>
                    <a:pt x="533" y="1022"/>
                    <a:pt x="533" y="1022"/>
                    <a:pt x="533" y="1022"/>
                  </a:cubicBezTo>
                  <a:cubicBezTo>
                    <a:pt x="540" y="1022"/>
                    <a:pt x="546" y="1017"/>
                    <a:pt x="546" y="1010"/>
                  </a:cubicBezTo>
                  <a:cubicBezTo>
                    <a:pt x="546" y="1003"/>
                    <a:pt x="540" y="997"/>
                    <a:pt x="533" y="997"/>
                  </a:cubicBezTo>
                  <a:cubicBezTo>
                    <a:pt x="516" y="997"/>
                    <a:pt x="516" y="997"/>
                    <a:pt x="516" y="997"/>
                  </a:cubicBezTo>
                  <a:cubicBezTo>
                    <a:pt x="508" y="997"/>
                    <a:pt x="502" y="993"/>
                    <a:pt x="502" y="985"/>
                  </a:cubicBezTo>
                  <a:cubicBezTo>
                    <a:pt x="502" y="964"/>
                    <a:pt x="484" y="948"/>
                    <a:pt x="463" y="948"/>
                  </a:cubicBezTo>
                  <a:cubicBezTo>
                    <a:pt x="338" y="948"/>
                    <a:pt x="338" y="948"/>
                    <a:pt x="338" y="948"/>
                  </a:cubicBezTo>
                  <a:cubicBezTo>
                    <a:pt x="326" y="948"/>
                    <a:pt x="324" y="932"/>
                    <a:pt x="324" y="920"/>
                  </a:cubicBezTo>
                  <a:cubicBezTo>
                    <a:pt x="324" y="822"/>
                    <a:pt x="324" y="822"/>
                    <a:pt x="324" y="822"/>
                  </a:cubicBezTo>
                  <a:cubicBezTo>
                    <a:pt x="324" y="810"/>
                    <a:pt x="326" y="798"/>
                    <a:pt x="338" y="798"/>
                  </a:cubicBezTo>
                  <a:cubicBezTo>
                    <a:pt x="345" y="798"/>
                    <a:pt x="351" y="793"/>
                    <a:pt x="351" y="785"/>
                  </a:cubicBezTo>
                  <a:cubicBezTo>
                    <a:pt x="351" y="778"/>
                    <a:pt x="345" y="773"/>
                    <a:pt x="338" y="773"/>
                  </a:cubicBezTo>
                  <a:cubicBezTo>
                    <a:pt x="326" y="773"/>
                    <a:pt x="316" y="764"/>
                    <a:pt x="316" y="752"/>
                  </a:cubicBezTo>
                  <a:cubicBezTo>
                    <a:pt x="316" y="747"/>
                    <a:pt x="320" y="743"/>
                    <a:pt x="326" y="742"/>
                  </a:cubicBezTo>
                  <a:cubicBezTo>
                    <a:pt x="452" y="718"/>
                    <a:pt x="549" y="608"/>
                    <a:pt x="549" y="475"/>
                  </a:cubicBezTo>
                  <a:cubicBezTo>
                    <a:pt x="549" y="329"/>
                    <a:pt x="549" y="329"/>
                    <a:pt x="549" y="329"/>
                  </a:cubicBezTo>
                  <a:cubicBezTo>
                    <a:pt x="549" y="307"/>
                    <a:pt x="530" y="290"/>
                    <a:pt x="509" y="290"/>
                  </a:cubicBezTo>
                  <a:cubicBezTo>
                    <a:pt x="487" y="290"/>
                    <a:pt x="469" y="307"/>
                    <a:pt x="469" y="329"/>
                  </a:cubicBezTo>
                  <a:cubicBezTo>
                    <a:pt x="469" y="335"/>
                    <a:pt x="467" y="340"/>
                    <a:pt x="461" y="340"/>
                  </a:cubicBezTo>
                  <a:cubicBezTo>
                    <a:pt x="452" y="340"/>
                    <a:pt x="449" y="334"/>
                    <a:pt x="449" y="325"/>
                  </a:cubicBezTo>
                  <a:cubicBezTo>
                    <a:pt x="449" y="167"/>
                    <a:pt x="449" y="167"/>
                    <a:pt x="449" y="167"/>
                  </a:cubicBezTo>
                  <a:cubicBezTo>
                    <a:pt x="449" y="75"/>
                    <a:pt x="366" y="0"/>
                    <a:pt x="275" y="0"/>
                  </a:cubicBezTo>
                  <a:cubicBezTo>
                    <a:pt x="182" y="0"/>
                    <a:pt x="100" y="76"/>
                    <a:pt x="100" y="167"/>
                  </a:cubicBezTo>
                  <a:cubicBezTo>
                    <a:pt x="100" y="325"/>
                    <a:pt x="100" y="325"/>
                    <a:pt x="100" y="325"/>
                  </a:cubicBezTo>
                  <a:cubicBezTo>
                    <a:pt x="100" y="334"/>
                    <a:pt x="97" y="340"/>
                    <a:pt x="88" y="340"/>
                  </a:cubicBezTo>
                  <a:cubicBezTo>
                    <a:pt x="82" y="340"/>
                    <a:pt x="81" y="335"/>
                    <a:pt x="81" y="329"/>
                  </a:cubicBezTo>
                </a:path>
              </a:pathLst>
            </a:custGeom>
            <a:solidFill>
              <a:srgbClr val="21212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5" name="Freeform 454"/>
            <p:cNvSpPr/>
            <p:nvPr/>
          </p:nvSpPr>
          <p:spPr>
            <a:xfrm>
              <a:off x="352425" y="98425"/>
              <a:ext cx="20638" cy="508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9" h="114">
                  <a:moveTo>
                    <a:pt x="49" y="101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49" y="5"/>
                    <a:pt x="32" y="0"/>
                    <a:pt x="24" y="0"/>
                  </a:cubicBezTo>
                  <a:cubicBezTo>
                    <a:pt x="17" y="0"/>
                    <a:pt x="0" y="5"/>
                    <a:pt x="0" y="1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8"/>
                    <a:pt x="17" y="114"/>
                    <a:pt x="24" y="114"/>
                  </a:cubicBezTo>
                  <a:cubicBezTo>
                    <a:pt x="32" y="114"/>
                    <a:pt x="49" y="108"/>
                    <a:pt x="49" y="101"/>
                  </a:cubicBezTo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6" name="Freeform 455"/>
            <p:cNvSpPr/>
            <p:nvPr/>
          </p:nvSpPr>
          <p:spPr>
            <a:xfrm>
              <a:off x="282575" y="119063"/>
              <a:ext cx="31750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0" h="103">
                  <a:moveTo>
                    <a:pt x="57" y="103"/>
                  </a:moveTo>
                  <a:cubicBezTo>
                    <a:pt x="64" y="103"/>
                    <a:pt x="70" y="97"/>
                    <a:pt x="70" y="90"/>
                  </a:cubicBezTo>
                  <a:cubicBezTo>
                    <a:pt x="70" y="88"/>
                    <a:pt x="70" y="85"/>
                    <a:pt x="68" y="8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3"/>
                    <a:pt x="17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9" y="100"/>
                    <a:pt x="53" y="103"/>
                    <a:pt x="57" y="103"/>
                  </a:cubicBezTo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7" name="Freeform 456"/>
            <p:cNvSpPr/>
            <p:nvPr/>
          </p:nvSpPr>
          <p:spPr>
            <a:xfrm>
              <a:off x="231775" y="173038"/>
              <a:ext cx="46038" cy="301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2" h="70">
                  <a:moveTo>
                    <a:pt x="19" y="2"/>
                  </a:moveTo>
                  <a:cubicBezTo>
                    <a:pt x="17" y="1"/>
                    <a:pt x="15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2" y="22"/>
                    <a:pt x="6" y="24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69"/>
                    <a:pt x="87" y="70"/>
                    <a:pt x="89" y="70"/>
                  </a:cubicBezTo>
                  <a:cubicBezTo>
                    <a:pt x="97" y="70"/>
                    <a:pt x="102" y="64"/>
                    <a:pt x="102" y="57"/>
                  </a:cubicBezTo>
                  <a:cubicBezTo>
                    <a:pt x="102" y="53"/>
                    <a:pt x="100" y="48"/>
                    <a:pt x="96" y="46"/>
                  </a:cubicBezTo>
                  <a:cubicBezTo>
                    <a:pt x="19" y="2"/>
                    <a:pt x="19" y="2"/>
                    <a:pt x="19" y="2"/>
                  </a:cubicBezTo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8" name="Freeform 457"/>
            <p:cNvSpPr/>
            <p:nvPr/>
          </p:nvSpPr>
          <p:spPr>
            <a:xfrm>
              <a:off x="411163" y="119063"/>
              <a:ext cx="31750" cy="460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0" h="103">
                  <a:moveTo>
                    <a:pt x="24" y="96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69" y="18"/>
                    <a:pt x="70" y="15"/>
                    <a:pt x="70" y="13"/>
                  </a:cubicBezTo>
                  <a:cubicBezTo>
                    <a:pt x="70" y="6"/>
                    <a:pt x="64" y="0"/>
                    <a:pt x="57" y="0"/>
                  </a:cubicBezTo>
                  <a:cubicBezTo>
                    <a:pt x="53" y="0"/>
                    <a:pt x="48" y="3"/>
                    <a:pt x="46" y="7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86"/>
                    <a:pt x="0" y="88"/>
                    <a:pt x="0" y="90"/>
                  </a:cubicBezTo>
                  <a:cubicBezTo>
                    <a:pt x="0" y="97"/>
                    <a:pt x="6" y="103"/>
                    <a:pt x="13" y="103"/>
                  </a:cubicBezTo>
                  <a:cubicBezTo>
                    <a:pt x="17" y="103"/>
                    <a:pt x="21" y="100"/>
                    <a:pt x="24" y="96"/>
                  </a:cubicBezTo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9" name="Freeform 458"/>
            <p:cNvSpPr/>
            <p:nvPr/>
          </p:nvSpPr>
          <p:spPr>
            <a:xfrm>
              <a:off x="447675" y="173038"/>
              <a:ext cx="46038" cy="301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02" h="70">
                  <a:moveTo>
                    <a:pt x="12" y="70"/>
                  </a:moveTo>
                  <a:cubicBezTo>
                    <a:pt x="15" y="70"/>
                    <a:pt x="17" y="69"/>
                    <a:pt x="19" y="68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100" y="22"/>
                    <a:pt x="102" y="17"/>
                    <a:pt x="102" y="13"/>
                  </a:cubicBezTo>
                  <a:cubicBezTo>
                    <a:pt x="102" y="6"/>
                    <a:pt x="96" y="0"/>
                    <a:pt x="89" y="0"/>
                  </a:cubicBezTo>
                  <a:cubicBezTo>
                    <a:pt x="87" y="0"/>
                    <a:pt x="85" y="1"/>
                    <a:pt x="83" y="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8"/>
                    <a:pt x="0" y="53"/>
                    <a:pt x="0" y="57"/>
                  </a:cubicBezTo>
                  <a:cubicBezTo>
                    <a:pt x="0" y="64"/>
                    <a:pt x="5" y="70"/>
                    <a:pt x="12" y="70"/>
                  </a:cubicBezTo>
                </a:path>
              </a:pathLst>
            </a:custGeom>
            <a:solidFill>
              <a:srgbClr val="59595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75" name="组合 15"/>
          <p:cNvGrpSpPr/>
          <p:nvPr/>
        </p:nvGrpSpPr>
        <p:grpSpPr>
          <a:xfrm>
            <a:off x="10648950" y="2674938"/>
            <a:ext cx="723900" cy="723900"/>
            <a:chOff x="0" y="0"/>
            <a:chExt cx="723900" cy="723900"/>
          </a:xfrm>
        </p:grpSpPr>
        <p:sp>
          <p:nvSpPr>
            <p:cNvPr id="29202" name="Freeform 45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3" y="1632"/>
                    <a:pt x="113" y="1632"/>
                    <a:pt x="113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3" name="Freeform 460"/>
            <p:cNvSpPr/>
            <p:nvPr/>
          </p:nvSpPr>
          <p:spPr>
            <a:xfrm>
              <a:off x="158750" y="258763"/>
              <a:ext cx="47625" cy="127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0" h="8">
                  <a:moveTo>
                    <a:pt x="30" y="0"/>
                  </a:moveTo>
                  <a:lnTo>
                    <a:pt x="0" y="8"/>
                  </a:lnTo>
                  <a:lnTo>
                    <a:pt x="3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4" name="Rectangle 461"/>
            <p:cNvSpPr/>
            <p:nvPr/>
          </p:nvSpPr>
          <p:spPr>
            <a:xfrm>
              <a:off x="244475" y="249238"/>
              <a:ext cx="225425" cy="22225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205" name="Freeform 462"/>
            <p:cNvSpPr/>
            <p:nvPr/>
          </p:nvSpPr>
          <p:spPr>
            <a:xfrm>
              <a:off x="31750" y="249238"/>
              <a:ext cx="63500" cy="222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44" h="51">
                  <a:moveTo>
                    <a:pt x="0" y="25"/>
                  </a:moveTo>
                  <a:cubicBezTo>
                    <a:pt x="0" y="40"/>
                    <a:pt x="12" y="51"/>
                    <a:pt x="26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6" name="Freeform 463"/>
            <p:cNvSpPr/>
            <p:nvPr/>
          </p:nvSpPr>
          <p:spPr>
            <a:xfrm>
              <a:off x="517525" y="249238"/>
              <a:ext cx="174625" cy="222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94" h="51">
                  <a:moveTo>
                    <a:pt x="3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68" y="51"/>
                    <a:pt x="368" y="51"/>
                    <a:pt x="368" y="51"/>
                  </a:cubicBezTo>
                  <a:cubicBezTo>
                    <a:pt x="382" y="51"/>
                    <a:pt x="394" y="40"/>
                    <a:pt x="394" y="25"/>
                  </a:cubicBezTo>
                  <a:cubicBezTo>
                    <a:pt x="394" y="11"/>
                    <a:pt x="382" y="0"/>
                    <a:pt x="368" y="0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7" name="Freeform 464"/>
            <p:cNvSpPr/>
            <p:nvPr/>
          </p:nvSpPr>
          <p:spPr>
            <a:xfrm>
              <a:off x="517525" y="317500"/>
              <a:ext cx="174625" cy="222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94" h="51">
                  <a:moveTo>
                    <a:pt x="3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68" y="51"/>
                    <a:pt x="368" y="51"/>
                    <a:pt x="368" y="51"/>
                  </a:cubicBezTo>
                  <a:cubicBezTo>
                    <a:pt x="382" y="51"/>
                    <a:pt x="394" y="40"/>
                    <a:pt x="394" y="26"/>
                  </a:cubicBezTo>
                  <a:cubicBezTo>
                    <a:pt x="394" y="12"/>
                    <a:pt x="382" y="0"/>
                    <a:pt x="368" y="0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8" name="Freeform 465"/>
            <p:cNvSpPr/>
            <p:nvPr/>
          </p:nvSpPr>
          <p:spPr>
            <a:xfrm>
              <a:off x="31750" y="317500"/>
              <a:ext cx="44450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01" h="51">
                  <a:moveTo>
                    <a:pt x="26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4" y="43"/>
                    <a:pt x="50" y="36"/>
                    <a:pt x="57" y="29"/>
                  </a:cubicBezTo>
                  <a:cubicBezTo>
                    <a:pt x="70" y="16"/>
                    <a:pt x="85" y="7"/>
                    <a:pt x="10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1"/>
                    <a:pt x="26" y="51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9" name="Freeform 466"/>
            <p:cNvSpPr/>
            <p:nvPr/>
          </p:nvSpPr>
          <p:spPr>
            <a:xfrm>
              <a:off x="133350" y="317500"/>
              <a:ext cx="28575" cy="222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pathLst>
                <a:path w="66" h="51">
                  <a:moveTo>
                    <a:pt x="0" y="51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47" y="34"/>
                    <a:pt x="54" y="16"/>
                    <a:pt x="6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0" name="Freeform 467"/>
            <p:cNvSpPr/>
            <p:nvPr/>
          </p:nvSpPr>
          <p:spPr>
            <a:xfrm>
              <a:off x="244475" y="317500"/>
              <a:ext cx="225425" cy="222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pathLst>
                <a:path w="507" h="51">
                  <a:moveTo>
                    <a:pt x="0" y="30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425" y="51"/>
                    <a:pt x="425" y="51"/>
                    <a:pt x="425" y="51"/>
                  </a:cubicBezTo>
                  <a:cubicBezTo>
                    <a:pt x="448" y="29"/>
                    <a:pt x="478" y="15"/>
                    <a:pt x="507" y="12"/>
                  </a:cubicBezTo>
                  <a:cubicBezTo>
                    <a:pt x="507" y="0"/>
                    <a:pt x="507" y="0"/>
                    <a:pt x="5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1" name="Freeform 468"/>
            <p:cNvSpPr/>
            <p:nvPr/>
          </p:nvSpPr>
          <p:spPr>
            <a:xfrm>
              <a:off x="498475" y="385763"/>
              <a:ext cx="76200" cy="222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72" h="52">
                  <a:moveTo>
                    <a:pt x="0" y="52"/>
                  </a:moveTo>
                  <a:cubicBezTo>
                    <a:pt x="126" y="52"/>
                    <a:pt x="126" y="52"/>
                    <a:pt x="126" y="52"/>
                  </a:cubicBezTo>
                  <a:cubicBezTo>
                    <a:pt x="137" y="31"/>
                    <a:pt x="153" y="13"/>
                    <a:pt x="17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19"/>
                    <a:pt x="15" y="36"/>
                    <a:pt x="0" y="52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2" name="Freeform 469"/>
            <p:cNvSpPr/>
            <p:nvPr/>
          </p:nvSpPr>
          <p:spPr>
            <a:xfrm>
              <a:off x="647700" y="385763"/>
              <a:ext cx="44450" cy="222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2" h="52">
                  <a:moveTo>
                    <a:pt x="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9" y="13"/>
                    <a:pt x="35" y="31"/>
                    <a:pt x="46" y="52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90" y="52"/>
                    <a:pt x="102" y="40"/>
                    <a:pt x="102" y="26"/>
                  </a:cubicBezTo>
                  <a:cubicBezTo>
                    <a:pt x="102" y="12"/>
                    <a:pt x="90" y="0"/>
                    <a:pt x="76" y="0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3" name="Freeform 470"/>
            <p:cNvSpPr/>
            <p:nvPr/>
          </p:nvSpPr>
          <p:spPr>
            <a:xfrm>
              <a:off x="31750" y="385763"/>
              <a:ext cx="217488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492" h="52">
                  <a:moveTo>
                    <a:pt x="26" y="52"/>
                  </a:moveTo>
                  <a:cubicBezTo>
                    <a:pt x="492" y="52"/>
                    <a:pt x="492" y="52"/>
                    <a:pt x="492" y="52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375" y="3"/>
                    <a:pt x="366" y="4"/>
                    <a:pt x="357" y="4"/>
                  </a:cubicBezTo>
                  <a:cubicBezTo>
                    <a:pt x="348" y="4"/>
                    <a:pt x="339" y="3"/>
                    <a:pt x="331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7" y="4"/>
                    <a:pt x="195" y="8"/>
                    <a:pt x="191" y="11"/>
                  </a:cubicBezTo>
                  <a:cubicBezTo>
                    <a:pt x="167" y="35"/>
                    <a:pt x="136" y="49"/>
                    <a:pt x="105" y="49"/>
                  </a:cubicBezTo>
                  <a:cubicBezTo>
                    <a:pt x="81" y="49"/>
                    <a:pt x="59" y="40"/>
                    <a:pt x="43" y="24"/>
                  </a:cubicBezTo>
                  <a:cubicBezTo>
                    <a:pt x="36" y="18"/>
                    <a:pt x="31" y="9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4" name="Freeform 471"/>
            <p:cNvSpPr/>
            <p:nvPr/>
          </p:nvSpPr>
          <p:spPr>
            <a:xfrm>
              <a:off x="365125" y="385763"/>
              <a:ext cx="52388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7" h="52">
                  <a:moveTo>
                    <a:pt x="15" y="52"/>
                  </a:moveTo>
                  <a:cubicBezTo>
                    <a:pt x="117" y="52"/>
                    <a:pt x="117" y="52"/>
                    <a:pt x="117" y="52"/>
                  </a:cubicBezTo>
                  <a:cubicBezTo>
                    <a:pt x="109" y="36"/>
                    <a:pt x="105" y="19"/>
                    <a:pt x="1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7"/>
                    <a:pt x="7" y="14"/>
                    <a:pt x="10" y="21"/>
                  </a:cubicBezTo>
                  <a:cubicBezTo>
                    <a:pt x="13" y="31"/>
                    <a:pt x="15" y="41"/>
                    <a:pt x="15" y="52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5" name="Freeform 472"/>
            <p:cNvSpPr/>
            <p:nvPr/>
          </p:nvSpPr>
          <p:spPr>
            <a:xfrm>
              <a:off x="304800" y="454025"/>
              <a:ext cx="255588" cy="222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576" h="51">
                  <a:moveTo>
                    <a:pt x="95" y="20"/>
                  </a:moveTo>
                  <a:cubicBezTo>
                    <a:pt x="87" y="29"/>
                    <a:pt x="76" y="38"/>
                    <a:pt x="61" y="38"/>
                  </a:cubicBezTo>
                  <a:cubicBezTo>
                    <a:pt x="50" y="38"/>
                    <a:pt x="39" y="33"/>
                    <a:pt x="33" y="24"/>
                  </a:cubicBezTo>
                  <a:cubicBezTo>
                    <a:pt x="27" y="16"/>
                    <a:pt x="26" y="7"/>
                    <a:pt x="2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4"/>
                    <a:pt x="1" y="28"/>
                    <a:pt x="1" y="39"/>
                  </a:cubicBezTo>
                  <a:cubicBezTo>
                    <a:pt x="1" y="43"/>
                    <a:pt x="0" y="47"/>
                    <a:pt x="0" y="51"/>
                  </a:cubicBezTo>
                  <a:cubicBezTo>
                    <a:pt x="576" y="51"/>
                    <a:pt x="576" y="51"/>
                    <a:pt x="576" y="51"/>
                  </a:cubicBezTo>
                  <a:cubicBezTo>
                    <a:pt x="565" y="36"/>
                    <a:pt x="557" y="18"/>
                    <a:pt x="55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7" y="6"/>
                    <a:pt x="102" y="13"/>
                    <a:pt x="95" y="20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6" name="Freeform 473"/>
            <p:cNvSpPr/>
            <p:nvPr/>
          </p:nvSpPr>
          <p:spPr>
            <a:xfrm>
              <a:off x="661988" y="454025"/>
              <a:ext cx="30163" cy="222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8" h="51">
                  <a:moveTo>
                    <a:pt x="4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0" y="18"/>
                    <a:pt x="11" y="36"/>
                    <a:pt x="0" y="51"/>
                  </a:cubicBezTo>
                  <a:cubicBezTo>
                    <a:pt x="42" y="51"/>
                    <a:pt x="42" y="51"/>
                    <a:pt x="42" y="51"/>
                  </a:cubicBezTo>
                  <a:cubicBezTo>
                    <a:pt x="56" y="51"/>
                    <a:pt x="68" y="39"/>
                    <a:pt x="68" y="25"/>
                  </a:cubicBezTo>
                  <a:cubicBezTo>
                    <a:pt x="68" y="11"/>
                    <a:pt x="56" y="0"/>
                    <a:pt x="42" y="0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7" name="Freeform 474"/>
            <p:cNvSpPr/>
            <p:nvPr/>
          </p:nvSpPr>
          <p:spPr>
            <a:xfrm>
              <a:off x="31750" y="454025"/>
              <a:ext cx="171450" cy="222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389" h="51">
                  <a:moveTo>
                    <a:pt x="0" y="25"/>
                  </a:moveTo>
                  <a:cubicBezTo>
                    <a:pt x="0" y="39"/>
                    <a:pt x="12" y="51"/>
                    <a:pt x="26" y="51"/>
                  </a:cubicBezTo>
                  <a:cubicBezTo>
                    <a:pt x="374" y="51"/>
                    <a:pt x="374" y="51"/>
                    <a:pt x="374" y="51"/>
                  </a:cubicBezTo>
                  <a:cubicBezTo>
                    <a:pt x="375" y="32"/>
                    <a:pt x="380" y="15"/>
                    <a:pt x="38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5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8" name="Freeform 475"/>
            <p:cNvSpPr/>
            <p:nvPr/>
          </p:nvSpPr>
          <p:spPr>
            <a:xfrm>
              <a:off x="50800" y="204788"/>
              <a:ext cx="179388" cy="187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5" h="423">
                  <a:moveTo>
                    <a:pt x="314" y="378"/>
                  </a:moveTo>
                  <a:cubicBezTo>
                    <a:pt x="334" y="378"/>
                    <a:pt x="358" y="368"/>
                    <a:pt x="376" y="350"/>
                  </a:cubicBezTo>
                  <a:cubicBezTo>
                    <a:pt x="390" y="337"/>
                    <a:pt x="398" y="321"/>
                    <a:pt x="402" y="305"/>
                  </a:cubicBezTo>
                  <a:cubicBezTo>
                    <a:pt x="404" y="298"/>
                    <a:pt x="405" y="291"/>
                    <a:pt x="404" y="284"/>
                  </a:cubicBezTo>
                  <a:cubicBezTo>
                    <a:pt x="405" y="284"/>
                    <a:pt x="405" y="284"/>
                    <a:pt x="405" y="284"/>
                  </a:cubicBezTo>
                  <a:cubicBezTo>
                    <a:pt x="405" y="254"/>
                    <a:pt x="405" y="254"/>
                    <a:pt x="405" y="254"/>
                  </a:cubicBezTo>
                  <a:cubicBezTo>
                    <a:pt x="405" y="152"/>
                    <a:pt x="405" y="152"/>
                    <a:pt x="405" y="152"/>
                  </a:cubicBezTo>
                  <a:cubicBezTo>
                    <a:pt x="405" y="101"/>
                    <a:pt x="405" y="101"/>
                    <a:pt x="405" y="101"/>
                  </a:cubicBezTo>
                  <a:cubicBezTo>
                    <a:pt x="405" y="75"/>
                    <a:pt x="405" y="75"/>
                    <a:pt x="405" y="75"/>
                  </a:cubicBezTo>
                  <a:cubicBezTo>
                    <a:pt x="405" y="72"/>
                    <a:pt x="405" y="72"/>
                    <a:pt x="405" y="72"/>
                  </a:cubicBezTo>
                  <a:cubicBezTo>
                    <a:pt x="405" y="0"/>
                    <a:pt x="405" y="0"/>
                    <a:pt x="405" y="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101"/>
                    <a:pt x="134" y="101"/>
                    <a:pt x="134" y="101"/>
                  </a:cubicBezTo>
                  <a:cubicBezTo>
                    <a:pt x="134" y="147"/>
                    <a:pt x="134" y="147"/>
                    <a:pt x="134" y="147"/>
                  </a:cubicBezTo>
                  <a:cubicBezTo>
                    <a:pt x="134" y="152"/>
                    <a:pt x="134" y="152"/>
                    <a:pt x="134" y="152"/>
                  </a:cubicBezTo>
                  <a:cubicBezTo>
                    <a:pt x="134" y="254"/>
                    <a:pt x="134" y="254"/>
                    <a:pt x="134" y="254"/>
                  </a:cubicBezTo>
                  <a:cubicBezTo>
                    <a:pt x="134" y="290"/>
                    <a:pt x="134" y="290"/>
                    <a:pt x="134" y="290"/>
                  </a:cubicBezTo>
                  <a:cubicBezTo>
                    <a:pt x="124" y="282"/>
                    <a:pt x="112" y="279"/>
                    <a:pt x="99" y="279"/>
                  </a:cubicBezTo>
                  <a:cubicBezTo>
                    <a:pt x="79" y="279"/>
                    <a:pt x="57" y="288"/>
                    <a:pt x="39" y="305"/>
                  </a:cubicBezTo>
                  <a:cubicBezTo>
                    <a:pt x="38" y="306"/>
                    <a:pt x="38" y="306"/>
                    <a:pt x="37" y="307"/>
                  </a:cubicBezTo>
                  <a:cubicBezTo>
                    <a:pt x="6" y="338"/>
                    <a:pt x="0" y="383"/>
                    <a:pt x="23" y="407"/>
                  </a:cubicBezTo>
                  <a:cubicBezTo>
                    <a:pt x="24" y="408"/>
                    <a:pt x="24" y="408"/>
                    <a:pt x="24" y="408"/>
                  </a:cubicBezTo>
                  <a:cubicBezTo>
                    <a:pt x="34" y="418"/>
                    <a:pt x="47" y="423"/>
                    <a:pt x="62" y="423"/>
                  </a:cubicBezTo>
                  <a:cubicBezTo>
                    <a:pt x="77" y="423"/>
                    <a:pt x="94" y="417"/>
                    <a:pt x="109" y="407"/>
                  </a:cubicBezTo>
                  <a:cubicBezTo>
                    <a:pt x="115" y="404"/>
                    <a:pt x="120" y="399"/>
                    <a:pt x="125" y="395"/>
                  </a:cubicBezTo>
                  <a:cubicBezTo>
                    <a:pt x="141" y="378"/>
                    <a:pt x="151" y="358"/>
                    <a:pt x="153" y="339"/>
                  </a:cubicBezTo>
                  <a:cubicBezTo>
                    <a:pt x="153" y="339"/>
                    <a:pt x="153" y="339"/>
                    <a:pt x="153" y="339"/>
                  </a:cubicBezTo>
                  <a:cubicBezTo>
                    <a:pt x="153" y="328"/>
                    <a:pt x="153" y="328"/>
                    <a:pt x="153" y="328"/>
                  </a:cubicBezTo>
                  <a:cubicBezTo>
                    <a:pt x="153" y="328"/>
                    <a:pt x="153" y="328"/>
                    <a:pt x="153" y="328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3" y="254"/>
                    <a:pt x="153" y="254"/>
                    <a:pt x="153" y="254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142"/>
                    <a:pt x="153" y="142"/>
                    <a:pt x="153" y="142"/>
                  </a:cubicBezTo>
                  <a:cubicBezTo>
                    <a:pt x="307" y="101"/>
                    <a:pt x="307" y="101"/>
                    <a:pt x="307" y="101"/>
                  </a:cubicBezTo>
                  <a:cubicBezTo>
                    <a:pt x="386" y="80"/>
                    <a:pt x="386" y="80"/>
                    <a:pt x="386" y="80"/>
                  </a:cubicBezTo>
                  <a:cubicBezTo>
                    <a:pt x="386" y="101"/>
                    <a:pt x="386" y="101"/>
                    <a:pt x="386" y="101"/>
                  </a:cubicBezTo>
                  <a:cubicBezTo>
                    <a:pt x="386" y="152"/>
                    <a:pt x="386" y="152"/>
                    <a:pt x="386" y="152"/>
                  </a:cubicBezTo>
                  <a:cubicBezTo>
                    <a:pt x="386" y="245"/>
                    <a:pt x="386" y="245"/>
                    <a:pt x="386" y="245"/>
                  </a:cubicBezTo>
                  <a:cubicBezTo>
                    <a:pt x="376" y="238"/>
                    <a:pt x="364" y="234"/>
                    <a:pt x="351" y="234"/>
                  </a:cubicBezTo>
                  <a:cubicBezTo>
                    <a:pt x="333" y="234"/>
                    <a:pt x="315" y="241"/>
                    <a:pt x="298" y="254"/>
                  </a:cubicBezTo>
                  <a:cubicBezTo>
                    <a:pt x="295" y="257"/>
                    <a:pt x="292" y="259"/>
                    <a:pt x="289" y="262"/>
                  </a:cubicBezTo>
                  <a:cubicBezTo>
                    <a:pt x="276" y="275"/>
                    <a:pt x="267" y="290"/>
                    <a:pt x="263" y="305"/>
                  </a:cubicBezTo>
                  <a:cubicBezTo>
                    <a:pt x="257" y="327"/>
                    <a:pt x="261" y="349"/>
                    <a:pt x="275" y="363"/>
                  </a:cubicBezTo>
                  <a:cubicBezTo>
                    <a:pt x="285" y="373"/>
                    <a:pt x="299" y="378"/>
                    <a:pt x="314" y="378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19" name="Freeform 476"/>
            <p:cNvSpPr/>
            <p:nvPr/>
          </p:nvSpPr>
          <p:spPr>
            <a:xfrm>
              <a:off x="211138" y="357188"/>
              <a:ext cx="147638" cy="1619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31" h="367">
                  <a:moveTo>
                    <a:pt x="170" y="315"/>
                  </a:moveTo>
                  <a:cubicBezTo>
                    <a:pt x="175" y="303"/>
                    <a:pt x="177" y="284"/>
                    <a:pt x="177" y="269"/>
                  </a:cubicBezTo>
                  <a:cubicBezTo>
                    <a:pt x="177" y="264"/>
                    <a:pt x="177" y="260"/>
                    <a:pt x="177" y="257"/>
                  </a:cubicBezTo>
                  <a:cubicBezTo>
                    <a:pt x="177" y="245"/>
                    <a:pt x="177" y="232"/>
                    <a:pt x="177" y="218"/>
                  </a:cubicBezTo>
                  <a:cubicBezTo>
                    <a:pt x="177" y="180"/>
                    <a:pt x="177" y="137"/>
                    <a:pt x="177" y="116"/>
                  </a:cubicBezTo>
                  <a:cubicBezTo>
                    <a:pt x="177" y="107"/>
                    <a:pt x="177" y="101"/>
                    <a:pt x="177" y="101"/>
                  </a:cubicBezTo>
                  <a:cubicBezTo>
                    <a:pt x="210" y="101"/>
                    <a:pt x="232" y="107"/>
                    <a:pt x="247" y="116"/>
                  </a:cubicBezTo>
                  <a:cubicBezTo>
                    <a:pt x="288" y="138"/>
                    <a:pt x="282" y="181"/>
                    <a:pt x="272" y="210"/>
                  </a:cubicBezTo>
                  <a:cubicBezTo>
                    <a:pt x="271" y="213"/>
                    <a:pt x="270" y="216"/>
                    <a:pt x="270" y="218"/>
                  </a:cubicBezTo>
                  <a:cubicBezTo>
                    <a:pt x="269" y="221"/>
                    <a:pt x="270" y="223"/>
                    <a:pt x="271" y="223"/>
                  </a:cubicBezTo>
                  <a:cubicBezTo>
                    <a:pt x="273" y="223"/>
                    <a:pt x="275" y="221"/>
                    <a:pt x="279" y="218"/>
                  </a:cubicBezTo>
                  <a:cubicBezTo>
                    <a:pt x="279" y="217"/>
                    <a:pt x="280" y="217"/>
                    <a:pt x="281" y="216"/>
                  </a:cubicBezTo>
                  <a:cubicBezTo>
                    <a:pt x="318" y="176"/>
                    <a:pt x="331" y="143"/>
                    <a:pt x="330" y="116"/>
                  </a:cubicBezTo>
                  <a:cubicBezTo>
                    <a:pt x="329" y="95"/>
                    <a:pt x="320" y="79"/>
                    <a:pt x="306" y="64"/>
                  </a:cubicBezTo>
                  <a:cubicBezTo>
                    <a:pt x="267" y="25"/>
                    <a:pt x="190" y="8"/>
                    <a:pt x="149" y="0"/>
                  </a:cubicBezTo>
                  <a:cubicBezTo>
                    <a:pt x="147" y="0"/>
                    <a:pt x="145" y="0"/>
                    <a:pt x="144" y="0"/>
                  </a:cubicBezTo>
                  <a:cubicBezTo>
                    <a:pt x="130" y="0"/>
                    <a:pt x="119" y="11"/>
                    <a:pt x="119" y="26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19" y="195"/>
                    <a:pt x="119" y="195"/>
                    <a:pt x="119" y="195"/>
                  </a:cubicBezTo>
                  <a:cubicBezTo>
                    <a:pt x="110" y="191"/>
                    <a:pt x="99" y="189"/>
                    <a:pt x="89" y="189"/>
                  </a:cubicBezTo>
                  <a:cubicBezTo>
                    <a:pt x="63" y="189"/>
                    <a:pt x="40" y="200"/>
                    <a:pt x="24" y="218"/>
                  </a:cubicBezTo>
                  <a:cubicBezTo>
                    <a:pt x="11" y="231"/>
                    <a:pt x="3" y="249"/>
                    <a:pt x="1" y="269"/>
                  </a:cubicBezTo>
                  <a:cubicBezTo>
                    <a:pt x="1" y="272"/>
                    <a:pt x="0" y="275"/>
                    <a:pt x="0" y="278"/>
                  </a:cubicBezTo>
                  <a:cubicBezTo>
                    <a:pt x="0" y="327"/>
                    <a:pt x="40" y="367"/>
                    <a:pt x="89" y="367"/>
                  </a:cubicBezTo>
                  <a:cubicBezTo>
                    <a:pt x="125" y="367"/>
                    <a:pt x="156" y="345"/>
                    <a:pt x="170" y="315"/>
                  </a:cubicBezTo>
                  <a:close/>
                </a:path>
              </a:pathLst>
            </a:custGeom>
            <a:solidFill>
              <a:srgbClr val="66A3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0" name="Freeform 477"/>
            <p:cNvSpPr/>
            <p:nvPr/>
          </p:nvSpPr>
          <p:spPr>
            <a:xfrm>
              <a:off x="427038" y="225425"/>
              <a:ext cx="76200" cy="188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3" h="424">
                  <a:moveTo>
                    <a:pt x="34" y="285"/>
                  </a:moveTo>
                  <a:cubicBezTo>
                    <a:pt x="12" y="307"/>
                    <a:pt x="0" y="335"/>
                    <a:pt x="0" y="360"/>
                  </a:cubicBezTo>
                  <a:cubicBezTo>
                    <a:pt x="0" y="378"/>
                    <a:pt x="6" y="394"/>
                    <a:pt x="18" y="406"/>
                  </a:cubicBezTo>
                  <a:cubicBezTo>
                    <a:pt x="20" y="408"/>
                    <a:pt x="22" y="410"/>
                    <a:pt x="24" y="412"/>
                  </a:cubicBezTo>
                  <a:cubicBezTo>
                    <a:pt x="35" y="420"/>
                    <a:pt x="49" y="424"/>
                    <a:pt x="64" y="424"/>
                  </a:cubicBezTo>
                  <a:cubicBezTo>
                    <a:pt x="79" y="424"/>
                    <a:pt x="94" y="419"/>
                    <a:pt x="109" y="412"/>
                  </a:cubicBezTo>
                  <a:cubicBezTo>
                    <a:pt x="120" y="406"/>
                    <a:pt x="130" y="399"/>
                    <a:pt x="139" y="390"/>
                  </a:cubicBezTo>
                  <a:cubicBezTo>
                    <a:pt x="148" y="381"/>
                    <a:pt x="155" y="371"/>
                    <a:pt x="161" y="360"/>
                  </a:cubicBezTo>
                  <a:cubicBezTo>
                    <a:pt x="168" y="347"/>
                    <a:pt x="172" y="333"/>
                    <a:pt x="173" y="319"/>
                  </a:cubicBezTo>
                  <a:cubicBezTo>
                    <a:pt x="173" y="319"/>
                    <a:pt x="173" y="319"/>
                    <a:pt x="173" y="319"/>
                  </a:cubicBezTo>
                  <a:cubicBezTo>
                    <a:pt x="173" y="258"/>
                    <a:pt x="173" y="258"/>
                    <a:pt x="173" y="258"/>
                  </a:cubicBezTo>
                  <a:cubicBezTo>
                    <a:pt x="173" y="207"/>
                    <a:pt x="173" y="207"/>
                    <a:pt x="173" y="207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54"/>
                    <a:pt x="130" y="54"/>
                    <a:pt x="130" y="54"/>
                  </a:cubicBezTo>
                  <a:cubicBezTo>
                    <a:pt x="130" y="105"/>
                    <a:pt x="130" y="105"/>
                    <a:pt x="130" y="105"/>
                  </a:cubicBezTo>
                  <a:cubicBezTo>
                    <a:pt x="130" y="207"/>
                    <a:pt x="130" y="207"/>
                    <a:pt x="130" y="207"/>
                  </a:cubicBezTo>
                  <a:cubicBezTo>
                    <a:pt x="130" y="254"/>
                    <a:pt x="130" y="254"/>
                    <a:pt x="130" y="254"/>
                  </a:cubicBezTo>
                  <a:cubicBezTo>
                    <a:pt x="123" y="252"/>
                    <a:pt x="116" y="251"/>
                    <a:pt x="109" y="251"/>
                  </a:cubicBezTo>
                  <a:cubicBezTo>
                    <a:pt x="98" y="251"/>
                    <a:pt x="87" y="254"/>
                    <a:pt x="76" y="258"/>
                  </a:cubicBezTo>
                  <a:cubicBezTo>
                    <a:pt x="61" y="264"/>
                    <a:pt x="47" y="273"/>
                    <a:pt x="34" y="285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21" name="Freeform 478"/>
            <p:cNvSpPr/>
            <p:nvPr/>
          </p:nvSpPr>
          <p:spPr>
            <a:xfrm>
              <a:off x="561975" y="388938"/>
              <a:ext cx="98425" cy="984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21" h="221">
                  <a:moveTo>
                    <a:pt x="111" y="0"/>
                  </a:moveTo>
                  <a:cubicBezTo>
                    <a:pt x="75" y="0"/>
                    <a:pt x="44" y="17"/>
                    <a:pt x="24" y="43"/>
                  </a:cubicBezTo>
                  <a:cubicBezTo>
                    <a:pt x="9" y="61"/>
                    <a:pt x="0" y="85"/>
                    <a:pt x="0" y="110"/>
                  </a:cubicBezTo>
                  <a:cubicBezTo>
                    <a:pt x="0" y="122"/>
                    <a:pt x="2" y="134"/>
                    <a:pt x="6" y="145"/>
                  </a:cubicBezTo>
                  <a:cubicBezTo>
                    <a:pt x="13" y="165"/>
                    <a:pt x="25" y="183"/>
                    <a:pt x="41" y="196"/>
                  </a:cubicBezTo>
                  <a:cubicBezTo>
                    <a:pt x="60" y="211"/>
                    <a:pt x="84" y="221"/>
                    <a:pt x="111" y="221"/>
                  </a:cubicBezTo>
                  <a:cubicBezTo>
                    <a:pt x="137" y="221"/>
                    <a:pt x="161" y="211"/>
                    <a:pt x="180" y="196"/>
                  </a:cubicBezTo>
                  <a:cubicBezTo>
                    <a:pt x="196" y="183"/>
                    <a:pt x="209" y="165"/>
                    <a:pt x="215" y="145"/>
                  </a:cubicBezTo>
                  <a:cubicBezTo>
                    <a:pt x="219" y="134"/>
                    <a:pt x="221" y="122"/>
                    <a:pt x="221" y="110"/>
                  </a:cubicBezTo>
                  <a:cubicBezTo>
                    <a:pt x="221" y="85"/>
                    <a:pt x="212" y="61"/>
                    <a:pt x="198" y="43"/>
                  </a:cubicBezTo>
                  <a:cubicBezTo>
                    <a:pt x="177" y="17"/>
                    <a:pt x="146" y="0"/>
                    <a:pt x="111" y="0"/>
                  </a:cubicBezTo>
                  <a:close/>
                </a:path>
              </a:pathLst>
            </a:custGeom>
            <a:solidFill>
              <a:srgbClr val="13597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76" name="组合 243"/>
          <p:cNvGrpSpPr/>
          <p:nvPr/>
        </p:nvGrpSpPr>
        <p:grpSpPr>
          <a:xfrm>
            <a:off x="5140325" y="2674938"/>
            <a:ext cx="725488" cy="723900"/>
            <a:chOff x="0" y="0"/>
            <a:chExt cx="724349" cy="724349"/>
          </a:xfrm>
        </p:grpSpPr>
        <p:sp>
          <p:nvSpPr>
            <p:cNvPr id="29196" name="Freeform 5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7" name="Freeform 6"/>
            <p:cNvSpPr/>
            <p:nvPr/>
          </p:nvSpPr>
          <p:spPr>
            <a:xfrm>
              <a:off x="142995" y="153544"/>
              <a:ext cx="443048" cy="44304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00" h="1001">
                  <a:moveTo>
                    <a:pt x="928" y="484"/>
                  </a:moveTo>
                  <a:cubicBezTo>
                    <a:pt x="498" y="54"/>
                    <a:pt x="498" y="54"/>
                    <a:pt x="498" y="54"/>
                  </a:cubicBezTo>
                  <a:cubicBezTo>
                    <a:pt x="462" y="18"/>
                    <a:pt x="415" y="0"/>
                    <a:pt x="3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16"/>
                    <a:pt x="18" y="463"/>
                    <a:pt x="54" y="499"/>
                  </a:cubicBezTo>
                  <a:cubicBezTo>
                    <a:pt x="483" y="929"/>
                    <a:pt x="483" y="929"/>
                    <a:pt x="483" y="929"/>
                  </a:cubicBezTo>
                  <a:cubicBezTo>
                    <a:pt x="555" y="1001"/>
                    <a:pt x="672" y="1001"/>
                    <a:pt x="744" y="929"/>
                  </a:cubicBezTo>
                  <a:cubicBezTo>
                    <a:pt x="928" y="744"/>
                    <a:pt x="928" y="744"/>
                    <a:pt x="928" y="744"/>
                  </a:cubicBezTo>
                  <a:cubicBezTo>
                    <a:pt x="1000" y="672"/>
                    <a:pt x="1000" y="556"/>
                    <a:pt x="928" y="484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8" name="Oval 7"/>
            <p:cNvSpPr/>
            <p:nvPr/>
          </p:nvSpPr>
          <p:spPr>
            <a:xfrm>
              <a:off x="225040" y="234417"/>
              <a:ext cx="53916" cy="55088"/>
            </a:xfrm>
            <a:prstGeom prst="ellipse">
              <a:avLst/>
            </a:prstGeom>
            <a:solidFill>
              <a:srgbClr val="373737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99" name="Freeform 8"/>
            <p:cNvSpPr/>
            <p:nvPr/>
          </p:nvSpPr>
          <p:spPr>
            <a:xfrm>
              <a:off x="311775" y="230901"/>
              <a:ext cx="216836" cy="21683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5" h="185">
                  <a:moveTo>
                    <a:pt x="159" y="185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185" y="159"/>
                  </a:lnTo>
                  <a:lnTo>
                    <a:pt x="159" y="185"/>
                  </a:lnTo>
                  <a:close/>
                </a:path>
              </a:pathLst>
            </a:custGeom>
            <a:solidFill>
              <a:srgbClr val="E1DF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0" name="Freeform 9"/>
            <p:cNvSpPr/>
            <p:nvPr/>
          </p:nvSpPr>
          <p:spPr>
            <a:xfrm>
              <a:off x="263719" y="278956"/>
              <a:ext cx="165264" cy="16643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1" h="142">
                  <a:moveTo>
                    <a:pt x="115" y="142"/>
                  </a:moveTo>
                  <a:lnTo>
                    <a:pt x="0" y="27"/>
                  </a:lnTo>
                  <a:lnTo>
                    <a:pt x="26" y="0"/>
                  </a:lnTo>
                  <a:lnTo>
                    <a:pt x="141" y="116"/>
                  </a:lnTo>
                  <a:lnTo>
                    <a:pt x="115" y="142"/>
                  </a:lnTo>
                  <a:close/>
                </a:path>
              </a:pathLst>
            </a:custGeom>
            <a:solidFill>
              <a:srgbClr val="E1DF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201" name="Freeform 10"/>
            <p:cNvSpPr/>
            <p:nvPr/>
          </p:nvSpPr>
          <p:spPr>
            <a:xfrm>
              <a:off x="219180" y="322324"/>
              <a:ext cx="196910" cy="19691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8" h="168">
                  <a:moveTo>
                    <a:pt x="142" y="168"/>
                  </a:moveTo>
                  <a:lnTo>
                    <a:pt x="0" y="26"/>
                  </a:lnTo>
                  <a:lnTo>
                    <a:pt x="26" y="0"/>
                  </a:lnTo>
                  <a:lnTo>
                    <a:pt x="168" y="142"/>
                  </a:lnTo>
                  <a:lnTo>
                    <a:pt x="142" y="168"/>
                  </a:lnTo>
                  <a:close/>
                </a:path>
              </a:pathLst>
            </a:custGeom>
            <a:solidFill>
              <a:srgbClr val="E1DF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77" name="组合 244"/>
          <p:cNvGrpSpPr/>
          <p:nvPr/>
        </p:nvGrpSpPr>
        <p:grpSpPr>
          <a:xfrm>
            <a:off x="6243638" y="2674938"/>
            <a:ext cx="722312" cy="723900"/>
            <a:chOff x="0" y="0"/>
            <a:chExt cx="723177" cy="724349"/>
          </a:xfrm>
        </p:grpSpPr>
        <p:sp>
          <p:nvSpPr>
            <p:cNvPr id="29187" name="Freeform 11"/>
            <p:cNvSpPr/>
            <p:nvPr/>
          </p:nvSpPr>
          <p:spPr>
            <a:xfrm>
              <a:off x="0" y="0"/>
              <a:ext cx="723177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9D9AB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88" name="Freeform 12"/>
            <p:cNvSpPr/>
            <p:nvPr/>
          </p:nvSpPr>
          <p:spPr>
            <a:xfrm>
              <a:off x="199254" y="147683"/>
              <a:ext cx="324668" cy="46414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31" h="1045">
                  <a:moveTo>
                    <a:pt x="731" y="973"/>
                  </a:moveTo>
                  <a:cubicBezTo>
                    <a:pt x="731" y="1013"/>
                    <a:pt x="699" y="1045"/>
                    <a:pt x="659" y="1045"/>
                  </a:cubicBezTo>
                  <a:cubicBezTo>
                    <a:pt x="73" y="1045"/>
                    <a:pt x="73" y="1045"/>
                    <a:pt x="73" y="1045"/>
                  </a:cubicBezTo>
                  <a:cubicBezTo>
                    <a:pt x="33" y="1045"/>
                    <a:pt x="0" y="1013"/>
                    <a:pt x="0" y="973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3" y="0"/>
                    <a:pt x="73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99" y="0"/>
                    <a:pt x="731" y="32"/>
                    <a:pt x="731" y="72"/>
                  </a:cubicBezTo>
                  <a:lnTo>
                    <a:pt x="731" y="9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89" name="Freeform 13"/>
            <p:cNvSpPr>
              <a:spLocks noEditPoints="1"/>
            </p:cNvSpPr>
            <p:nvPr/>
          </p:nvSpPr>
          <p:spPr>
            <a:xfrm>
              <a:off x="173468" y="90251"/>
              <a:ext cx="373895" cy="54384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42" h="1224">
                  <a:moveTo>
                    <a:pt x="708" y="86"/>
                  </a:moveTo>
                  <a:cubicBezTo>
                    <a:pt x="545" y="86"/>
                    <a:pt x="545" y="86"/>
                    <a:pt x="545" y="86"/>
                  </a:cubicBezTo>
                  <a:cubicBezTo>
                    <a:pt x="545" y="59"/>
                    <a:pt x="545" y="59"/>
                    <a:pt x="545" y="59"/>
                  </a:cubicBezTo>
                  <a:cubicBezTo>
                    <a:pt x="545" y="26"/>
                    <a:pt x="519" y="0"/>
                    <a:pt x="487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23" y="0"/>
                    <a:pt x="297" y="26"/>
                    <a:pt x="297" y="59"/>
                  </a:cubicBezTo>
                  <a:cubicBezTo>
                    <a:pt x="297" y="86"/>
                    <a:pt x="297" y="86"/>
                    <a:pt x="297" y="86"/>
                  </a:cubicBezTo>
                  <a:cubicBezTo>
                    <a:pt x="134" y="86"/>
                    <a:pt x="134" y="86"/>
                    <a:pt x="134" y="86"/>
                  </a:cubicBezTo>
                  <a:cubicBezTo>
                    <a:pt x="60" y="86"/>
                    <a:pt x="0" y="146"/>
                    <a:pt x="0" y="220"/>
                  </a:cubicBezTo>
                  <a:cubicBezTo>
                    <a:pt x="0" y="1090"/>
                    <a:pt x="0" y="1090"/>
                    <a:pt x="0" y="1090"/>
                  </a:cubicBezTo>
                  <a:cubicBezTo>
                    <a:pt x="0" y="1164"/>
                    <a:pt x="60" y="1224"/>
                    <a:pt x="134" y="1224"/>
                  </a:cubicBezTo>
                  <a:cubicBezTo>
                    <a:pt x="708" y="1224"/>
                    <a:pt x="708" y="1224"/>
                    <a:pt x="708" y="1224"/>
                  </a:cubicBezTo>
                  <a:cubicBezTo>
                    <a:pt x="781" y="1224"/>
                    <a:pt x="841" y="1164"/>
                    <a:pt x="841" y="1090"/>
                  </a:cubicBezTo>
                  <a:cubicBezTo>
                    <a:pt x="841" y="220"/>
                    <a:pt x="841" y="220"/>
                    <a:pt x="841" y="220"/>
                  </a:cubicBezTo>
                  <a:cubicBezTo>
                    <a:pt x="842" y="146"/>
                    <a:pt x="782" y="86"/>
                    <a:pt x="708" y="86"/>
                  </a:cubicBezTo>
                  <a:close/>
                  <a:moveTo>
                    <a:pt x="421" y="27"/>
                  </a:moveTo>
                  <a:cubicBezTo>
                    <a:pt x="437" y="27"/>
                    <a:pt x="450" y="40"/>
                    <a:pt x="450" y="56"/>
                  </a:cubicBezTo>
                  <a:cubicBezTo>
                    <a:pt x="450" y="72"/>
                    <a:pt x="437" y="85"/>
                    <a:pt x="421" y="85"/>
                  </a:cubicBezTo>
                  <a:cubicBezTo>
                    <a:pt x="405" y="85"/>
                    <a:pt x="392" y="72"/>
                    <a:pt x="392" y="56"/>
                  </a:cubicBezTo>
                  <a:cubicBezTo>
                    <a:pt x="392" y="40"/>
                    <a:pt x="405" y="27"/>
                    <a:pt x="421" y="27"/>
                  </a:cubicBezTo>
                  <a:close/>
                  <a:moveTo>
                    <a:pt x="264" y="168"/>
                  </a:moveTo>
                  <a:cubicBezTo>
                    <a:pt x="577" y="168"/>
                    <a:pt x="577" y="168"/>
                    <a:pt x="577" y="168"/>
                  </a:cubicBezTo>
                  <a:cubicBezTo>
                    <a:pt x="577" y="291"/>
                    <a:pt x="577" y="291"/>
                    <a:pt x="577" y="291"/>
                  </a:cubicBezTo>
                  <a:cubicBezTo>
                    <a:pt x="264" y="291"/>
                    <a:pt x="264" y="291"/>
                    <a:pt x="264" y="291"/>
                  </a:cubicBezTo>
                  <a:lnTo>
                    <a:pt x="264" y="168"/>
                  </a:lnTo>
                  <a:close/>
                  <a:moveTo>
                    <a:pt x="708" y="1148"/>
                  </a:moveTo>
                  <a:cubicBezTo>
                    <a:pt x="134" y="1148"/>
                    <a:pt x="134" y="1148"/>
                    <a:pt x="134" y="1148"/>
                  </a:cubicBezTo>
                  <a:cubicBezTo>
                    <a:pt x="102" y="1148"/>
                    <a:pt x="77" y="1122"/>
                    <a:pt x="77" y="1090"/>
                  </a:cubicBezTo>
                  <a:cubicBezTo>
                    <a:pt x="77" y="220"/>
                    <a:pt x="77" y="220"/>
                    <a:pt x="77" y="220"/>
                  </a:cubicBezTo>
                  <a:cubicBezTo>
                    <a:pt x="77" y="188"/>
                    <a:pt x="102" y="163"/>
                    <a:pt x="134" y="163"/>
                  </a:cubicBezTo>
                  <a:cubicBezTo>
                    <a:pt x="189" y="163"/>
                    <a:pt x="189" y="163"/>
                    <a:pt x="189" y="163"/>
                  </a:cubicBezTo>
                  <a:cubicBezTo>
                    <a:pt x="189" y="299"/>
                    <a:pt x="189" y="299"/>
                    <a:pt x="189" y="299"/>
                  </a:cubicBezTo>
                  <a:cubicBezTo>
                    <a:pt x="189" y="336"/>
                    <a:pt x="219" y="366"/>
                    <a:pt x="255" y="366"/>
                  </a:cubicBezTo>
                  <a:cubicBezTo>
                    <a:pt x="586" y="366"/>
                    <a:pt x="586" y="366"/>
                    <a:pt x="586" y="366"/>
                  </a:cubicBezTo>
                  <a:cubicBezTo>
                    <a:pt x="623" y="366"/>
                    <a:pt x="653" y="336"/>
                    <a:pt x="653" y="299"/>
                  </a:cubicBezTo>
                  <a:cubicBezTo>
                    <a:pt x="653" y="163"/>
                    <a:pt x="653" y="163"/>
                    <a:pt x="653" y="163"/>
                  </a:cubicBezTo>
                  <a:cubicBezTo>
                    <a:pt x="708" y="163"/>
                    <a:pt x="708" y="163"/>
                    <a:pt x="708" y="163"/>
                  </a:cubicBezTo>
                  <a:cubicBezTo>
                    <a:pt x="739" y="163"/>
                    <a:pt x="765" y="188"/>
                    <a:pt x="765" y="220"/>
                  </a:cubicBezTo>
                  <a:cubicBezTo>
                    <a:pt x="765" y="1090"/>
                    <a:pt x="765" y="1090"/>
                    <a:pt x="765" y="1090"/>
                  </a:cubicBezTo>
                  <a:cubicBezTo>
                    <a:pt x="765" y="1090"/>
                    <a:pt x="765" y="1090"/>
                    <a:pt x="765" y="1090"/>
                  </a:cubicBezTo>
                  <a:cubicBezTo>
                    <a:pt x="765" y="1122"/>
                    <a:pt x="739" y="1148"/>
                    <a:pt x="708" y="1148"/>
                  </a:cubicBezTo>
                  <a:close/>
                </a:path>
              </a:pathLst>
            </a:custGeom>
            <a:solidFill>
              <a:srgbClr val="37373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0" name="Freeform 14"/>
            <p:cNvSpPr>
              <a:spLocks noEditPoints="1"/>
            </p:cNvSpPr>
            <p:nvPr/>
          </p:nvSpPr>
          <p:spPr>
            <a:xfrm>
              <a:off x="229729" y="305915"/>
              <a:ext cx="87907" cy="7384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8" h="165">
                  <a:moveTo>
                    <a:pt x="162" y="9"/>
                  </a:moveTo>
                  <a:cubicBezTo>
                    <a:pt x="148" y="25"/>
                    <a:pt x="148" y="25"/>
                    <a:pt x="148" y="25"/>
                  </a:cubicBezTo>
                  <a:cubicBezTo>
                    <a:pt x="144" y="13"/>
                    <a:pt x="133" y="5"/>
                    <a:pt x="120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13" y="5"/>
                    <a:pt x="0" y="19"/>
                    <a:pt x="0" y="3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51"/>
                    <a:pt x="13" y="165"/>
                    <a:pt x="31" y="165"/>
                  </a:cubicBezTo>
                  <a:cubicBezTo>
                    <a:pt x="120" y="165"/>
                    <a:pt x="120" y="165"/>
                    <a:pt x="120" y="165"/>
                  </a:cubicBezTo>
                  <a:cubicBezTo>
                    <a:pt x="137" y="165"/>
                    <a:pt x="151" y="151"/>
                    <a:pt x="151" y="134"/>
                  </a:cubicBezTo>
                  <a:cubicBezTo>
                    <a:pt x="151" y="82"/>
                    <a:pt x="151" y="82"/>
                    <a:pt x="151" y="82"/>
                  </a:cubicBezTo>
                  <a:cubicBezTo>
                    <a:pt x="191" y="33"/>
                    <a:pt x="191" y="33"/>
                    <a:pt x="191" y="33"/>
                  </a:cubicBezTo>
                  <a:cubicBezTo>
                    <a:pt x="198" y="25"/>
                    <a:pt x="197" y="13"/>
                    <a:pt x="189" y="6"/>
                  </a:cubicBezTo>
                  <a:cubicBezTo>
                    <a:pt x="181" y="0"/>
                    <a:pt x="169" y="1"/>
                    <a:pt x="162" y="9"/>
                  </a:cubicBezTo>
                  <a:close/>
                  <a:moveTo>
                    <a:pt x="130" y="134"/>
                  </a:moveTo>
                  <a:cubicBezTo>
                    <a:pt x="130" y="134"/>
                    <a:pt x="130" y="134"/>
                    <a:pt x="130" y="134"/>
                  </a:cubicBezTo>
                  <a:cubicBezTo>
                    <a:pt x="130" y="140"/>
                    <a:pt x="125" y="144"/>
                    <a:pt x="120" y="144"/>
                  </a:cubicBezTo>
                  <a:cubicBezTo>
                    <a:pt x="31" y="144"/>
                    <a:pt x="31" y="144"/>
                    <a:pt x="31" y="144"/>
                  </a:cubicBezTo>
                  <a:cubicBezTo>
                    <a:pt x="25" y="144"/>
                    <a:pt x="20" y="140"/>
                    <a:pt x="20" y="134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0"/>
                    <a:pt x="25" y="26"/>
                    <a:pt x="3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25" y="26"/>
                    <a:pt x="130" y="30"/>
                    <a:pt x="130" y="3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97" y="86"/>
                    <a:pt x="86" y="86"/>
                    <a:pt x="78" y="7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57"/>
                    <a:pt x="42" y="58"/>
                    <a:pt x="35" y="65"/>
                  </a:cubicBezTo>
                  <a:cubicBezTo>
                    <a:pt x="28" y="73"/>
                    <a:pt x="28" y="85"/>
                    <a:pt x="36" y="92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84" y="137"/>
                    <a:pt x="89" y="139"/>
                    <a:pt x="94" y="139"/>
                  </a:cubicBezTo>
                  <a:cubicBezTo>
                    <a:pt x="94" y="139"/>
                    <a:pt x="94" y="139"/>
                    <a:pt x="95" y="139"/>
                  </a:cubicBezTo>
                  <a:cubicBezTo>
                    <a:pt x="100" y="139"/>
                    <a:pt x="105" y="136"/>
                    <a:pt x="108" y="132"/>
                  </a:cubicBezTo>
                  <a:cubicBezTo>
                    <a:pt x="130" y="106"/>
                    <a:pt x="130" y="106"/>
                    <a:pt x="130" y="106"/>
                  </a:cubicBezTo>
                  <a:lnTo>
                    <a:pt x="130" y="134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1" name="Freeform 15"/>
            <p:cNvSpPr>
              <a:spLocks noEditPoints="1"/>
            </p:cNvSpPr>
            <p:nvPr/>
          </p:nvSpPr>
          <p:spPr>
            <a:xfrm>
              <a:off x="229729" y="398509"/>
              <a:ext cx="87907" cy="750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8" h="169">
                  <a:moveTo>
                    <a:pt x="162" y="9"/>
                  </a:moveTo>
                  <a:cubicBezTo>
                    <a:pt x="147" y="26"/>
                    <a:pt x="147" y="26"/>
                    <a:pt x="147" y="26"/>
                  </a:cubicBezTo>
                  <a:cubicBezTo>
                    <a:pt x="142" y="16"/>
                    <a:pt x="132" y="9"/>
                    <a:pt x="120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13" y="9"/>
                    <a:pt x="0" y="23"/>
                    <a:pt x="0" y="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6"/>
                    <a:pt x="13" y="169"/>
                    <a:pt x="31" y="169"/>
                  </a:cubicBezTo>
                  <a:cubicBezTo>
                    <a:pt x="120" y="169"/>
                    <a:pt x="120" y="169"/>
                    <a:pt x="120" y="169"/>
                  </a:cubicBezTo>
                  <a:cubicBezTo>
                    <a:pt x="137" y="169"/>
                    <a:pt x="151" y="156"/>
                    <a:pt x="151" y="139"/>
                  </a:cubicBezTo>
                  <a:cubicBezTo>
                    <a:pt x="151" y="82"/>
                    <a:pt x="151" y="82"/>
                    <a:pt x="151" y="82"/>
                  </a:cubicBezTo>
                  <a:cubicBezTo>
                    <a:pt x="191" y="33"/>
                    <a:pt x="191" y="33"/>
                    <a:pt x="191" y="33"/>
                  </a:cubicBezTo>
                  <a:cubicBezTo>
                    <a:pt x="198" y="25"/>
                    <a:pt x="197" y="13"/>
                    <a:pt x="189" y="6"/>
                  </a:cubicBezTo>
                  <a:cubicBezTo>
                    <a:pt x="181" y="0"/>
                    <a:pt x="169" y="1"/>
                    <a:pt x="162" y="9"/>
                  </a:cubicBezTo>
                  <a:close/>
                  <a:moveTo>
                    <a:pt x="130" y="139"/>
                  </a:moveTo>
                  <a:cubicBezTo>
                    <a:pt x="130" y="139"/>
                    <a:pt x="130" y="139"/>
                    <a:pt x="130" y="139"/>
                  </a:cubicBezTo>
                  <a:cubicBezTo>
                    <a:pt x="130" y="144"/>
                    <a:pt x="125" y="149"/>
                    <a:pt x="120" y="149"/>
                  </a:cubicBezTo>
                  <a:cubicBezTo>
                    <a:pt x="31" y="149"/>
                    <a:pt x="31" y="149"/>
                    <a:pt x="31" y="149"/>
                  </a:cubicBezTo>
                  <a:cubicBezTo>
                    <a:pt x="25" y="149"/>
                    <a:pt x="20" y="144"/>
                    <a:pt x="20" y="13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5"/>
                    <a:pt x="25" y="30"/>
                    <a:pt x="31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5" y="30"/>
                    <a:pt x="130" y="35"/>
                    <a:pt x="130" y="40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97" y="85"/>
                    <a:pt x="86" y="86"/>
                    <a:pt x="78" y="7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57"/>
                    <a:pt x="42" y="58"/>
                    <a:pt x="35" y="65"/>
                  </a:cubicBezTo>
                  <a:cubicBezTo>
                    <a:pt x="28" y="73"/>
                    <a:pt x="28" y="85"/>
                    <a:pt x="36" y="92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84" y="137"/>
                    <a:pt x="89" y="139"/>
                    <a:pt x="94" y="139"/>
                  </a:cubicBezTo>
                  <a:cubicBezTo>
                    <a:pt x="94" y="139"/>
                    <a:pt x="94" y="139"/>
                    <a:pt x="95" y="139"/>
                  </a:cubicBezTo>
                  <a:cubicBezTo>
                    <a:pt x="100" y="139"/>
                    <a:pt x="105" y="136"/>
                    <a:pt x="108" y="132"/>
                  </a:cubicBezTo>
                  <a:cubicBezTo>
                    <a:pt x="130" y="106"/>
                    <a:pt x="130" y="106"/>
                    <a:pt x="130" y="106"/>
                  </a:cubicBezTo>
                  <a:lnTo>
                    <a:pt x="130" y="139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2" name="Freeform 16"/>
            <p:cNvSpPr>
              <a:spLocks noEditPoints="1"/>
            </p:cNvSpPr>
            <p:nvPr/>
          </p:nvSpPr>
          <p:spPr>
            <a:xfrm>
              <a:off x="229729" y="491104"/>
              <a:ext cx="87907" cy="7618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8" h="171">
                  <a:moveTo>
                    <a:pt x="162" y="9"/>
                  </a:moveTo>
                  <a:cubicBezTo>
                    <a:pt x="146" y="27"/>
                    <a:pt x="146" y="27"/>
                    <a:pt x="146" y="27"/>
                  </a:cubicBezTo>
                  <a:cubicBezTo>
                    <a:pt x="141" y="18"/>
                    <a:pt x="131" y="11"/>
                    <a:pt x="12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3" y="11"/>
                    <a:pt x="0" y="25"/>
                    <a:pt x="0" y="4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57"/>
                    <a:pt x="13" y="171"/>
                    <a:pt x="31" y="171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37" y="171"/>
                    <a:pt x="151" y="157"/>
                    <a:pt x="151" y="140"/>
                  </a:cubicBezTo>
                  <a:cubicBezTo>
                    <a:pt x="151" y="82"/>
                    <a:pt x="151" y="82"/>
                    <a:pt x="151" y="82"/>
                  </a:cubicBezTo>
                  <a:cubicBezTo>
                    <a:pt x="191" y="33"/>
                    <a:pt x="191" y="33"/>
                    <a:pt x="191" y="33"/>
                  </a:cubicBezTo>
                  <a:cubicBezTo>
                    <a:pt x="198" y="25"/>
                    <a:pt x="197" y="13"/>
                    <a:pt x="189" y="6"/>
                  </a:cubicBezTo>
                  <a:cubicBezTo>
                    <a:pt x="181" y="0"/>
                    <a:pt x="169" y="1"/>
                    <a:pt x="162" y="9"/>
                  </a:cubicBezTo>
                  <a:close/>
                  <a:moveTo>
                    <a:pt x="130" y="140"/>
                  </a:moveTo>
                  <a:cubicBezTo>
                    <a:pt x="130" y="140"/>
                    <a:pt x="130" y="140"/>
                    <a:pt x="130" y="140"/>
                  </a:cubicBezTo>
                  <a:cubicBezTo>
                    <a:pt x="130" y="146"/>
                    <a:pt x="125" y="151"/>
                    <a:pt x="120" y="151"/>
                  </a:cubicBezTo>
                  <a:cubicBezTo>
                    <a:pt x="31" y="151"/>
                    <a:pt x="31" y="151"/>
                    <a:pt x="31" y="151"/>
                  </a:cubicBezTo>
                  <a:cubicBezTo>
                    <a:pt x="25" y="151"/>
                    <a:pt x="20" y="146"/>
                    <a:pt x="20" y="14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37"/>
                    <a:pt x="25" y="32"/>
                    <a:pt x="31" y="32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25" y="32"/>
                    <a:pt x="130" y="37"/>
                    <a:pt x="130" y="42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97" y="86"/>
                    <a:pt x="86" y="86"/>
                    <a:pt x="78" y="7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57"/>
                    <a:pt x="42" y="58"/>
                    <a:pt x="35" y="65"/>
                  </a:cubicBezTo>
                  <a:cubicBezTo>
                    <a:pt x="28" y="73"/>
                    <a:pt x="28" y="85"/>
                    <a:pt x="36" y="92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84" y="137"/>
                    <a:pt x="89" y="139"/>
                    <a:pt x="94" y="139"/>
                  </a:cubicBezTo>
                  <a:cubicBezTo>
                    <a:pt x="94" y="139"/>
                    <a:pt x="94" y="139"/>
                    <a:pt x="95" y="139"/>
                  </a:cubicBezTo>
                  <a:cubicBezTo>
                    <a:pt x="100" y="139"/>
                    <a:pt x="105" y="136"/>
                    <a:pt x="108" y="132"/>
                  </a:cubicBezTo>
                  <a:cubicBezTo>
                    <a:pt x="130" y="106"/>
                    <a:pt x="130" y="106"/>
                    <a:pt x="130" y="106"/>
                  </a:cubicBezTo>
                  <a:lnTo>
                    <a:pt x="130" y="140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3" name="Freeform 17"/>
            <p:cNvSpPr/>
            <p:nvPr/>
          </p:nvSpPr>
          <p:spPr>
            <a:xfrm>
              <a:off x="339905" y="337560"/>
              <a:ext cx="153544" cy="1758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47" h="38">
                  <a:moveTo>
                    <a:pt x="32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328" y="38"/>
                    <a:pt x="328" y="38"/>
                    <a:pt x="328" y="38"/>
                  </a:cubicBezTo>
                  <a:cubicBezTo>
                    <a:pt x="338" y="38"/>
                    <a:pt x="347" y="30"/>
                    <a:pt x="347" y="19"/>
                  </a:cubicBezTo>
                  <a:cubicBezTo>
                    <a:pt x="347" y="8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66A3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4" name="Freeform 18"/>
            <p:cNvSpPr/>
            <p:nvPr/>
          </p:nvSpPr>
          <p:spPr>
            <a:xfrm>
              <a:off x="339905" y="420779"/>
              <a:ext cx="153544" cy="1758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47" h="38">
                  <a:moveTo>
                    <a:pt x="32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19"/>
                  </a:cubicBezTo>
                  <a:cubicBezTo>
                    <a:pt x="0" y="30"/>
                    <a:pt x="8" y="38"/>
                    <a:pt x="19" y="38"/>
                  </a:cubicBezTo>
                  <a:cubicBezTo>
                    <a:pt x="328" y="38"/>
                    <a:pt x="328" y="38"/>
                    <a:pt x="328" y="38"/>
                  </a:cubicBezTo>
                  <a:cubicBezTo>
                    <a:pt x="338" y="38"/>
                    <a:pt x="347" y="30"/>
                    <a:pt x="347" y="19"/>
                  </a:cubicBezTo>
                  <a:cubicBezTo>
                    <a:pt x="347" y="9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66A3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95" name="Freeform 19"/>
            <p:cNvSpPr/>
            <p:nvPr/>
          </p:nvSpPr>
          <p:spPr>
            <a:xfrm>
              <a:off x="339905" y="503997"/>
              <a:ext cx="153544" cy="1758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47" h="38">
                  <a:moveTo>
                    <a:pt x="328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9"/>
                    <a:pt x="8" y="38"/>
                    <a:pt x="19" y="38"/>
                  </a:cubicBezTo>
                  <a:cubicBezTo>
                    <a:pt x="328" y="38"/>
                    <a:pt x="328" y="38"/>
                    <a:pt x="328" y="38"/>
                  </a:cubicBezTo>
                  <a:cubicBezTo>
                    <a:pt x="338" y="38"/>
                    <a:pt x="347" y="29"/>
                    <a:pt x="347" y="19"/>
                  </a:cubicBezTo>
                  <a:cubicBezTo>
                    <a:pt x="347" y="8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66A3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78" name="组合 245"/>
          <p:cNvGrpSpPr/>
          <p:nvPr/>
        </p:nvGrpSpPr>
        <p:grpSpPr>
          <a:xfrm>
            <a:off x="7343775" y="2674938"/>
            <a:ext cx="725488" cy="723900"/>
            <a:chOff x="0" y="0"/>
            <a:chExt cx="724349" cy="724349"/>
          </a:xfrm>
        </p:grpSpPr>
        <p:sp>
          <p:nvSpPr>
            <p:cNvPr id="29178" name="Freeform 20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9" name="Freeform 21"/>
            <p:cNvSpPr/>
            <p:nvPr/>
          </p:nvSpPr>
          <p:spPr>
            <a:xfrm>
              <a:off x="142994" y="152371"/>
              <a:ext cx="384444" cy="1347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65" h="303">
                  <a:moveTo>
                    <a:pt x="101" y="27"/>
                  </a:moveTo>
                  <a:cubicBezTo>
                    <a:pt x="101" y="27"/>
                    <a:pt x="0" y="88"/>
                    <a:pt x="23" y="162"/>
                  </a:cubicBezTo>
                  <a:cubicBezTo>
                    <a:pt x="45" y="236"/>
                    <a:pt x="49" y="270"/>
                    <a:pt x="113" y="287"/>
                  </a:cubicBezTo>
                  <a:cubicBezTo>
                    <a:pt x="178" y="303"/>
                    <a:pt x="817" y="301"/>
                    <a:pt x="836" y="298"/>
                  </a:cubicBezTo>
                  <a:cubicBezTo>
                    <a:pt x="854" y="295"/>
                    <a:pt x="865" y="99"/>
                    <a:pt x="851" y="70"/>
                  </a:cubicBezTo>
                  <a:cubicBezTo>
                    <a:pt x="837" y="41"/>
                    <a:pt x="805" y="0"/>
                    <a:pt x="690" y="12"/>
                  </a:cubicBezTo>
                  <a:cubicBezTo>
                    <a:pt x="575" y="24"/>
                    <a:pt x="146" y="10"/>
                    <a:pt x="146" y="10"/>
                  </a:cubicBezTo>
                  <a:lnTo>
                    <a:pt x="101" y="27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80" name="Rectangle 22"/>
            <p:cNvSpPr/>
            <p:nvPr/>
          </p:nvSpPr>
          <p:spPr>
            <a:xfrm>
              <a:off x="193393" y="189878"/>
              <a:ext cx="294194" cy="14065"/>
            </a:xfrm>
            <a:prstGeom prst="rect">
              <a:avLst/>
            </a:prstGeom>
            <a:solidFill>
              <a:srgbClr val="84A332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81" name="Rectangle 23"/>
            <p:cNvSpPr/>
            <p:nvPr/>
          </p:nvSpPr>
          <p:spPr>
            <a:xfrm>
              <a:off x="193393" y="216836"/>
              <a:ext cx="294194" cy="15237"/>
            </a:xfrm>
            <a:prstGeom prst="rect">
              <a:avLst/>
            </a:prstGeom>
            <a:solidFill>
              <a:srgbClr val="84A332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82" name="Rectangle 24"/>
            <p:cNvSpPr/>
            <p:nvPr/>
          </p:nvSpPr>
          <p:spPr>
            <a:xfrm>
              <a:off x="193393" y="243794"/>
              <a:ext cx="294194" cy="14065"/>
            </a:xfrm>
            <a:prstGeom prst="rect">
              <a:avLst/>
            </a:prstGeom>
            <a:solidFill>
              <a:srgbClr val="84A332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83" name="Freeform 25"/>
            <p:cNvSpPr/>
            <p:nvPr/>
          </p:nvSpPr>
          <p:spPr>
            <a:xfrm>
              <a:off x="145338" y="249654"/>
              <a:ext cx="426639" cy="31763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961" h="717">
                  <a:moveTo>
                    <a:pt x="14" y="0"/>
                  </a:moveTo>
                  <a:cubicBezTo>
                    <a:pt x="0" y="188"/>
                    <a:pt x="0" y="188"/>
                    <a:pt x="0" y="188"/>
                  </a:cubicBezTo>
                  <a:cubicBezTo>
                    <a:pt x="14" y="619"/>
                    <a:pt x="14" y="619"/>
                    <a:pt x="14" y="619"/>
                  </a:cubicBezTo>
                  <a:cubicBezTo>
                    <a:pt x="14" y="619"/>
                    <a:pt x="26" y="717"/>
                    <a:pt x="162" y="712"/>
                  </a:cubicBezTo>
                  <a:cubicBezTo>
                    <a:pt x="297" y="706"/>
                    <a:pt x="739" y="712"/>
                    <a:pt x="739" y="712"/>
                  </a:cubicBezTo>
                  <a:cubicBezTo>
                    <a:pt x="739" y="712"/>
                    <a:pt x="860" y="656"/>
                    <a:pt x="860" y="600"/>
                  </a:cubicBezTo>
                  <a:cubicBezTo>
                    <a:pt x="860" y="544"/>
                    <a:pt x="865" y="496"/>
                    <a:pt x="891" y="474"/>
                  </a:cubicBezTo>
                  <a:cubicBezTo>
                    <a:pt x="916" y="451"/>
                    <a:pt x="961" y="331"/>
                    <a:pt x="935" y="269"/>
                  </a:cubicBezTo>
                  <a:cubicBezTo>
                    <a:pt x="910" y="208"/>
                    <a:pt x="878" y="176"/>
                    <a:pt x="851" y="115"/>
                  </a:cubicBezTo>
                  <a:cubicBezTo>
                    <a:pt x="825" y="54"/>
                    <a:pt x="745" y="79"/>
                    <a:pt x="731" y="79"/>
                  </a:cubicBezTo>
                  <a:cubicBezTo>
                    <a:pt x="717" y="79"/>
                    <a:pt x="193" y="76"/>
                    <a:pt x="193" y="76"/>
                  </a:cubicBezTo>
                  <a:cubicBezTo>
                    <a:pt x="193" y="76"/>
                    <a:pt x="39" y="82"/>
                    <a:pt x="14" y="0"/>
                  </a:cubicBezTo>
                  <a:close/>
                </a:path>
              </a:pathLst>
            </a:custGeom>
            <a:solidFill>
              <a:srgbClr val="CA721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84" name="Freeform 26"/>
            <p:cNvSpPr/>
            <p:nvPr/>
          </p:nvSpPr>
          <p:spPr>
            <a:xfrm>
              <a:off x="193393" y="257859"/>
              <a:ext cx="294194" cy="22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251" h="19">
                  <a:moveTo>
                    <a:pt x="0" y="0"/>
                  </a:moveTo>
                  <a:lnTo>
                    <a:pt x="0" y="9"/>
                  </a:lnTo>
                  <a:lnTo>
                    <a:pt x="0" y="16"/>
                  </a:lnTo>
                  <a:lnTo>
                    <a:pt x="193" y="19"/>
                  </a:lnTo>
                  <a:lnTo>
                    <a:pt x="251" y="18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A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85" name="Freeform 27"/>
            <p:cNvSpPr>
              <a:spLocks noEditPoints="1"/>
            </p:cNvSpPr>
            <p:nvPr/>
          </p:nvSpPr>
          <p:spPr>
            <a:xfrm>
              <a:off x="133617" y="145339"/>
              <a:ext cx="461801" cy="4336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41" h="977">
                  <a:moveTo>
                    <a:pt x="915" y="378"/>
                  </a:moveTo>
                  <a:cubicBezTo>
                    <a:pt x="915" y="378"/>
                    <a:pt x="915" y="378"/>
                    <a:pt x="915" y="378"/>
                  </a:cubicBezTo>
                  <a:cubicBezTo>
                    <a:pt x="915" y="189"/>
                    <a:pt x="915" y="189"/>
                    <a:pt x="915" y="189"/>
                  </a:cubicBezTo>
                  <a:cubicBezTo>
                    <a:pt x="915" y="173"/>
                    <a:pt x="915" y="173"/>
                    <a:pt x="915" y="173"/>
                  </a:cubicBezTo>
                  <a:cubicBezTo>
                    <a:pt x="915" y="94"/>
                    <a:pt x="915" y="94"/>
                    <a:pt x="915" y="94"/>
                  </a:cubicBezTo>
                  <a:cubicBezTo>
                    <a:pt x="915" y="42"/>
                    <a:pt x="872" y="0"/>
                    <a:pt x="820" y="0"/>
                  </a:cubicBezTo>
                  <a:cubicBezTo>
                    <a:pt x="694" y="0"/>
                    <a:pt x="694" y="0"/>
                    <a:pt x="694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78" y="0"/>
                    <a:pt x="0" y="77"/>
                    <a:pt x="0" y="173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0" y="899"/>
                    <a:pt x="78" y="977"/>
                    <a:pt x="174" y="977"/>
                  </a:cubicBezTo>
                  <a:cubicBezTo>
                    <a:pt x="741" y="977"/>
                    <a:pt x="741" y="977"/>
                    <a:pt x="741" y="977"/>
                  </a:cubicBezTo>
                  <a:cubicBezTo>
                    <a:pt x="837" y="977"/>
                    <a:pt x="915" y="899"/>
                    <a:pt x="915" y="804"/>
                  </a:cubicBezTo>
                  <a:cubicBezTo>
                    <a:pt x="915" y="756"/>
                    <a:pt x="915" y="756"/>
                    <a:pt x="915" y="756"/>
                  </a:cubicBezTo>
                  <a:cubicBezTo>
                    <a:pt x="915" y="756"/>
                    <a:pt x="915" y="756"/>
                    <a:pt x="915" y="756"/>
                  </a:cubicBezTo>
                  <a:cubicBezTo>
                    <a:pt x="1041" y="662"/>
                    <a:pt x="1041" y="473"/>
                    <a:pt x="915" y="378"/>
                  </a:cubicBezTo>
                  <a:close/>
                  <a:moveTo>
                    <a:pt x="220" y="293"/>
                  </a:moveTo>
                  <a:cubicBezTo>
                    <a:pt x="134" y="293"/>
                    <a:pt x="95" y="250"/>
                    <a:pt x="95" y="250"/>
                  </a:cubicBezTo>
                  <a:cubicBezTo>
                    <a:pt x="76" y="230"/>
                    <a:pt x="64" y="203"/>
                    <a:pt x="64" y="173"/>
                  </a:cubicBezTo>
                  <a:cubicBezTo>
                    <a:pt x="64" y="112"/>
                    <a:pt x="113" y="63"/>
                    <a:pt x="174" y="63"/>
                  </a:cubicBezTo>
                  <a:cubicBezTo>
                    <a:pt x="694" y="63"/>
                    <a:pt x="694" y="63"/>
                    <a:pt x="694" y="63"/>
                  </a:cubicBezTo>
                  <a:cubicBezTo>
                    <a:pt x="820" y="63"/>
                    <a:pt x="820" y="63"/>
                    <a:pt x="820" y="63"/>
                  </a:cubicBezTo>
                  <a:cubicBezTo>
                    <a:pt x="838" y="63"/>
                    <a:pt x="852" y="77"/>
                    <a:pt x="852" y="94"/>
                  </a:cubicBezTo>
                  <a:cubicBezTo>
                    <a:pt x="852" y="173"/>
                    <a:pt x="852" y="173"/>
                    <a:pt x="852" y="173"/>
                  </a:cubicBezTo>
                  <a:cubicBezTo>
                    <a:pt x="852" y="189"/>
                    <a:pt x="852" y="189"/>
                    <a:pt x="852" y="189"/>
                  </a:cubicBezTo>
                  <a:cubicBezTo>
                    <a:pt x="852" y="289"/>
                    <a:pt x="852" y="289"/>
                    <a:pt x="852" y="289"/>
                  </a:cubicBezTo>
                  <a:cubicBezTo>
                    <a:pt x="842" y="286"/>
                    <a:pt x="832" y="286"/>
                    <a:pt x="821" y="286"/>
                  </a:cubicBezTo>
                  <a:cubicBezTo>
                    <a:pt x="821" y="286"/>
                    <a:pt x="306" y="294"/>
                    <a:pt x="220" y="293"/>
                  </a:cubicBezTo>
                  <a:close/>
                  <a:moveTo>
                    <a:pt x="852" y="804"/>
                  </a:moveTo>
                  <a:cubicBezTo>
                    <a:pt x="852" y="865"/>
                    <a:pt x="802" y="914"/>
                    <a:pt x="741" y="914"/>
                  </a:cubicBezTo>
                  <a:cubicBezTo>
                    <a:pt x="174" y="914"/>
                    <a:pt x="174" y="914"/>
                    <a:pt x="174" y="914"/>
                  </a:cubicBezTo>
                  <a:cubicBezTo>
                    <a:pt x="113" y="914"/>
                    <a:pt x="64" y="865"/>
                    <a:pt x="64" y="804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94" y="331"/>
                    <a:pt x="132" y="346"/>
                    <a:pt x="174" y="346"/>
                  </a:cubicBezTo>
                  <a:cubicBezTo>
                    <a:pt x="694" y="346"/>
                    <a:pt x="694" y="346"/>
                    <a:pt x="694" y="346"/>
                  </a:cubicBezTo>
                  <a:cubicBezTo>
                    <a:pt x="820" y="346"/>
                    <a:pt x="820" y="346"/>
                    <a:pt x="820" y="346"/>
                  </a:cubicBezTo>
                  <a:cubicBezTo>
                    <a:pt x="838" y="346"/>
                    <a:pt x="852" y="361"/>
                    <a:pt x="852" y="378"/>
                  </a:cubicBezTo>
                  <a:cubicBezTo>
                    <a:pt x="852" y="441"/>
                    <a:pt x="852" y="441"/>
                    <a:pt x="852" y="441"/>
                  </a:cubicBezTo>
                  <a:cubicBezTo>
                    <a:pt x="568" y="441"/>
                    <a:pt x="568" y="441"/>
                    <a:pt x="568" y="441"/>
                  </a:cubicBezTo>
                  <a:cubicBezTo>
                    <a:pt x="481" y="441"/>
                    <a:pt x="410" y="512"/>
                    <a:pt x="410" y="599"/>
                  </a:cubicBezTo>
                  <a:cubicBezTo>
                    <a:pt x="410" y="686"/>
                    <a:pt x="481" y="756"/>
                    <a:pt x="568" y="756"/>
                  </a:cubicBezTo>
                  <a:cubicBezTo>
                    <a:pt x="852" y="756"/>
                    <a:pt x="852" y="756"/>
                    <a:pt x="852" y="756"/>
                  </a:cubicBezTo>
                  <a:lnTo>
                    <a:pt x="852" y="804"/>
                  </a:lnTo>
                  <a:close/>
                  <a:moveTo>
                    <a:pt x="892" y="693"/>
                  </a:moveTo>
                  <a:cubicBezTo>
                    <a:pt x="568" y="693"/>
                    <a:pt x="568" y="693"/>
                    <a:pt x="568" y="693"/>
                  </a:cubicBezTo>
                  <a:cubicBezTo>
                    <a:pt x="516" y="693"/>
                    <a:pt x="473" y="651"/>
                    <a:pt x="473" y="599"/>
                  </a:cubicBezTo>
                  <a:cubicBezTo>
                    <a:pt x="473" y="546"/>
                    <a:pt x="516" y="504"/>
                    <a:pt x="568" y="504"/>
                  </a:cubicBezTo>
                  <a:cubicBezTo>
                    <a:pt x="852" y="504"/>
                    <a:pt x="852" y="504"/>
                    <a:pt x="852" y="504"/>
                  </a:cubicBezTo>
                  <a:cubicBezTo>
                    <a:pt x="871" y="504"/>
                    <a:pt x="890" y="494"/>
                    <a:pt x="902" y="479"/>
                  </a:cubicBezTo>
                  <a:cubicBezTo>
                    <a:pt x="906" y="474"/>
                    <a:pt x="908" y="469"/>
                    <a:pt x="910" y="464"/>
                  </a:cubicBezTo>
                  <a:cubicBezTo>
                    <a:pt x="910" y="463"/>
                    <a:pt x="911" y="463"/>
                    <a:pt x="911" y="462"/>
                  </a:cubicBezTo>
                  <a:cubicBezTo>
                    <a:pt x="934" y="492"/>
                    <a:pt x="946" y="528"/>
                    <a:pt x="946" y="567"/>
                  </a:cubicBezTo>
                  <a:cubicBezTo>
                    <a:pt x="946" y="616"/>
                    <a:pt x="927" y="661"/>
                    <a:pt x="892" y="693"/>
                  </a:cubicBezTo>
                  <a:close/>
                </a:path>
              </a:pathLst>
            </a:custGeom>
            <a:solidFill>
              <a:srgbClr val="9553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86" name="Oval 28"/>
            <p:cNvSpPr/>
            <p:nvPr/>
          </p:nvSpPr>
          <p:spPr>
            <a:xfrm>
              <a:off x="382099" y="386788"/>
              <a:ext cx="55088" cy="55088"/>
            </a:xfrm>
            <a:prstGeom prst="ellipse">
              <a:avLst/>
            </a:prstGeom>
            <a:solidFill>
              <a:srgbClr val="373737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79" name="组合 246"/>
          <p:cNvGrpSpPr/>
          <p:nvPr/>
        </p:nvGrpSpPr>
        <p:grpSpPr>
          <a:xfrm>
            <a:off x="8447088" y="2674938"/>
            <a:ext cx="722312" cy="723900"/>
            <a:chOff x="0" y="0"/>
            <a:chExt cx="723177" cy="724349"/>
          </a:xfrm>
        </p:grpSpPr>
        <p:sp>
          <p:nvSpPr>
            <p:cNvPr id="29171" name="Freeform 29"/>
            <p:cNvSpPr/>
            <p:nvPr/>
          </p:nvSpPr>
          <p:spPr>
            <a:xfrm>
              <a:off x="0" y="0"/>
              <a:ext cx="723177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2" name="Freeform 30"/>
            <p:cNvSpPr/>
            <p:nvPr/>
          </p:nvSpPr>
          <p:spPr>
            <a:xfrm>
              <a:off x="140650" y="176985"/>
              <a:ext cx="450081" cy="3246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14" h="730">
                  <a:moveTo>
                    <a:pt x="1014" y="651"/>
                  </a:moveTo>
                  <a:cubicBezTo>
                    <a:pt x="1014" y="695"/>
                    <a:pt x="978" y="730"/>
                    <a:pt x="935" y="730"/>
                  </a:cubicBezTo>
                  <a:cubicBezTo>
                    <a:pt x="79" y="730"/>
                    <a:pt x="79" y="730"/>
                    <a:pt x="79" y="730"/>
                  </a:cubicBezTo>
                  <a:cubicBezTo>
                    <a:pt x="35" y="730"/>
                    <a:pt x="0" y="695"/>
                    <a:pt x="0" y="65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5"/>
                    <a:pt x="35" y="0"/>
                    <a:pt x="79" y="0"/>
                  </a:cubicBezTo>
                  <a:cubicBezTo>
                    <a:pt x="935" y="0"/>
                    <a:pt x="935" y="0"/>
                    <a:pt x="935" y="0"/>
                  </a:cubicBezTo>
                  <a:cubicBezTo>
                    <a:pt x="978" y="0"/>
                    <a:pt x="1014" y="35"/>
                    <a:pt x="1014" y="78"/>
                  </a:cubicBezTo>
                  <a:lnTo>
                    <a:pt x="1014" y="651"/>
                  </a:lnTo>
                  <a:close/>
                </a:path>
              </a:pathLst>
            </a:custGeom>
            <a:solidFill>
              <a:srgbClr val="707B8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3" name="Freeform 31"/>
            <p:cNvSpPr/>
            <p:nvPr/>
          </p:nvSpPr>
          <p:spPr>
            <a:xfrm>
              <a:off x="157060" y="200427"/>
              <a:ext cx="433671" cy="30708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979" h="692">
                  <a:moveTo>
                    <a:pt x="0" y="623"/>
                  </a:moveTo>
                  <a:cubicBezTo>
                    <a:pt x="0" y="623"/>
                    <a:pt x="574" y="168"/>
                    <a:pt x="938" y="0"/>
                  </a:cubicBezTo>
                  <a:cubicBezTo>
                    <a:pt x="979" y="532"/>
                    <a:pt x="979" y="532"/>
                    <a:pt x="979" y="532"/>
                  </a:cubicBezTo>
                  <a:cubicBezTo>
                    <a:pt x="942" y="692"/>
                    <a:pt x="942" y="692"/>
                    <a:pt x="942" y="692"/>
                  </a:cubicBezTo>
                  <a:cubicBezTo>
                    <a:pt x="30" y="677"/>
                    <a:pt x="30" y="677"/>
                    <a:pt x="30" y="677"/>
                  </a:cubicBezTo>
                  <a:lnTo>
                    <a:pt x="0" y="623"/>
                  </a:lnTo>
                  <a:close/>
                </a:path>
              </a:pathLst>
            </a:custGeom>
            <a:solidFill>
              <a:srgbClr val="68747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4" name="Freeform 32"/>
            <p:cNvSpPr>
              <a:spLocks noEditPoints="1"/>
            </p:cNvSpPr>
            <p:nvPr/>
          </p:nvSpPr>
          <p:spPr>
            <a:xfrm>
              <a:off x="118381" y="159404"/>
              <a:ext cx="492276" cy="37037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08" h="834">
                  <a:moveTo>
                    <a:pt x="1040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1" y="0"/>
                    <a:pt x="0" y="30"/>
                    <a:pt x="0" y="67"/>
                  </a:cubicBezTo>
                  <a:cubicBezTo>
                    <a:pt x="0" y="767"/>
                    <a:pt x="0" y="767"/>
                    <a:pt x="0" y="767"/>
                  </a:cubicBezTo>
                  <a:cubicBezTo>
                    <a:pt x="0" y="804"/>
                    <a:pt x="31" y="834"/>
                    <a:pt x="68" y="834"/>
                  </a:cubicBezTo>
                  <a:cubicBezTo>
                    <a:pt x="1040" y="834"/>
                    <a:pt x="1040" y="834"/>
                    <a:pt x="1040" y="834"/>
                  </a:cubicBezTo>
                  <a:cubicBezTo>
                    <a:pt x="1077" y="834"/>
                    <a:pt x="1108" y="804"/>
                    <a:pt x="1108" y="767"/>
                  </a:cubicBezTo>
                  <a:cubicBezTo>
                    <a:pt x="1108" y="67"/>
                    <a:pt x="1108" y="67"/>
                    <a:pt x="1108" y="67"/>
                  </a:cubicBezTo>
                  <a:cubicBezTo>
                    <a:pt x="1108" y="30"/>
                    <a:pt x="1077" y="0"/>
                    <a:pt x="1040" y="0"/>
                  </a:cubicBezTo>
                  <a:close/>
                  <a:moveTo>
                    <a:pt x="1023" y="717"/>
                  </a:moveTo>
                  <a:cubicBezTo>
                    <a:pt x="85" y="717"/>
                    <a:pt x="85" y="717"/>
                    <a:pt x="85" y="717"/>
                  </a:cubicBezTo>
                  <a:cubicBezTo>
                    <a:pt x="85" y="94"/>
                    <a:pt x="85" y="94"/>
                    <a:pt x="85" y="94"/>
                  </a:cubicBezTo>
                  <a:cubicBezTo>
                    <a:pt x="1023" y="94"/>
                    <a:pt x="1023" y="94"/>
                    <a:pt x="1023" y="94"/>
                  </a:cubicBezTo>
                  <a:lnTo>
                    <a:pt x="1023" y="717"/>
                  </a:lnTo>
                  <a:close/>
                </a:path>
              </a:pathLst>
            </a:custGeom>
            <a:solidFill>
              <a:srgbClr val="32363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5" name="Freeform 33"/>
            <p:cNvSpPr/>
            <p:nvPr/>
          </p:nvSpPr>
          <p:spPr>
            <a:xfrm>
              <a:off x="253171" y="550880"/>
              <a:ext cx="223869" cy="4922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91" h="42">
                  <a:moveTo>
                    <a:pt x="42" y="0"/>
                  </a:moveTo>
                  <a:lnTo>
                    <a:pt x="0" y="42"/>
                  </a:lnTo>
                  <a:lnTo>
                    <a:pt x="191" y="42"/>
                  </a:lnTo>
                  <a:lnTo>
                    <a:pt x="149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6" name="Freeform 34"/>
            <p:cNvSpPr/>
            <p:nvPr/>
          </p:nvSpPr>
          <p:spPr>
            <a:xfrm>
              <a:off x="200427" y="282473"/>
              <a:ext cx="321151" cy="13947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726" h="315">
                  <a:moveTo>
                    <a:pt x="45" y="315"/>
                  </a:moveTo>
                  <a:cubicBezTo>
                    <a:pt x="70" y="315"/>
                    <a:pt x="90" y="295"/>
                    <a:pt x="90" y="270"/>
                  </a:cubicBezTo>
                  <a:cubicBezTo>
                    <a:pt x="90" y="266"/>
                    <a:pt x="89" y="262"/>
                    <a:pt x="87" y="257"/>
                  </a:cubicBezTo>
                  <a:cubicBezTo>
                    <a:pt x="145" y="211"/>
                    <a:pt x="247" y="129"/>
                    <a:pt x="293" y="93"/>
                  </a:cubicBezTo>
                  <a:cubicBezTo>
                    <a:pt x="301" y="98"/>
                    <a:pt x="309" y="102"/>
                    <a:pt x="319" y="102"/>
                  </a:cubicBezTo>
                  <a:cubicBezTo>
                    <a:pt x="327" y="102"/>
                    <a:pt x="334" y="99"/>
                    <a:pt x="340" y="96"/>
                  </a:cubicBezTo>
                  <a:cubicBezTo>
                    <a:pt x="370" y="121"/>
                    <a:pt x="421" y="164"/>
                    <a:pt x="457" y="195"/>
                  </a:cubicBezTo>
                  <a:cubicBezTo>
                    <a:pt x="457" y="198"/>
                    <a:pt x="456" y="200"/>
                    <a:pt x="456" y="203"/>
                  </a:cubicBezTo>
                  <a:cubicBezTo>
                    <a:pt x="456" y="228"/>
                    <a:pt x="476" y="248"/>
                    <a:pt x="501" y="248"/>
                  </a:cubicBezTo>
                  <a:cubicBezTo>
                    <a:pt x="526" y="248"/>
                    <a:pt x="546" y="228"/>
                    <a:pt x="546" y="203"/>
                  </a:cubicBezTo>
                  <a:cubicBezTo>
                    <a:pt x="546" y="198"/>
                    <a:pt x="545" y="194"/>
                    <a:pt x="543" y="190"/>
                  </a:cubicBezTo>
                  <a:cubicBezTo>
                    <a:pt x="660" y="85"/>
                    <a:pt x="660" y="85"/>
                    <a:pt x="660" y="85"/>
                  </a:cubicBezTo>
                  <a:cubicBezTo>
                    <a:pt x="666" y="88"/>
                    <a:pt x="673" y="90"/>
                    <a:pt x="681" y="90"/>
                  </a:cubicBezTo>
                  <a:cubicBezTo>
                    <a:pt x="705" y="90"/>
                    <a:pt x="726" y="70"/>
                    <a:pt x="726" y="45"/>
                  </a:cubicBezTo>
                  <a:cubicBezTo>
                    <a:pt x="726" y="20"/>
                    <a:pt x="705" y="0"/>
                    <a:pt x="681" y="0"/>
                  </a:cubicBezTo>
                  <a:cubicBezTo>
                    <a:pt x="656" y="0"/>
                    <a:pt x="636" y="20"/>
                    <a:pt x="636" y="45"/>
                  </a:cubicBezTo>
                  <a:cubicBezTo>
                    <a:pt x="636" y="51"/>
                    <a:pt x="637" y="57"/>
                    <a:pt x="639" y="62"/>
                  </a:cubicBezTo>
                  <a:cubicBezTo>
                    <a:pt x="606" y="92"/>
                    <a:pt x="556" y="137"/>
                    <a:pt x="525" y="165"/>
                  </a:cubicBezTo>
                  <a:cubicBezTo>
                    <a:pt x="518" y="161"/>
                    <a:pt x="510" y="157"/>
                    <a:pt x="501" y="157"/>
                  </a:cubicBezTo>
                  <a:cubicBezTo>
                    <a:pt x="490" y="157"/>
                    <a:pt x="481" y="162"/>
                    <a:pt x="473" y="168"/>
                  </a:cubicBezTo>
                  <a:cubicBezTo>
                    <a:pt x="443" y="143"/>
                    <a:pt x="395" y="102"/>
                    <a:pt x="361" y="72"/>
                  </a:cubicBezTo>
                  <a:cubicBezTo>
                    <a:pt x="363" y="68"/>
                    <a:pt x="364" y="62"/>
                    <a:pt x="364" y="57"/>
                  </a:cubicBezTo>
                  <a:cubicBezTo>
                    <a:pt x="364" y="32"/>
                    <a:pt x="344" y="12"/>
                    <a:pt x="319" y="12"/>
                  </a:cubicBezTo>
                  <a:cubicBezTo>
                    <a:pt x="294" y="12"/>
                    <a:pt x="274" y="32"/>
                    <a:pt x="274" y="57"/>
                  </a:cubicBezTo>
                  <a:cubicBezTo>
                    <a:pt x="274" y="62"/>
                    <a:pt x="275" y="68"/>
                    <a:pt x="277" y="72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63" y="229"/>
                    <a:pt x="54" y="225"/>
                    <a:pt x="45" y="225"/>
                  </a:cubicBezTo>
                  <a:cubicBezTo>
                    <a:pt x="20" y="225"/>
                    <a:pt x="0" y="245"/>
                    <a:pt x="0" y="270"/>
                  </a:cubicBezTo>
                  <a:cubicBezTo>
                    <a:pt x="0" y="295"/>
                    <a:pt x="20" y="315"/>
                    <a:pt x="45" y="315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7" name="Rectangle 35"/>
            <p:cNvSpPr/>
            <p:nvPr/>
          </p:nvSpPr>
          <p:spPr>
            <a:xfrm>
              <a:off x="302398" y="529782"/>
              <a:ext cx="125413" cy="21098"/>
            </a:xfrm>
            <a:prstGeom prst="rect">
              <a:avLst/>
            </a:prstGeom>
            <a:solidFill>
              <a:srgbClr val="BABAB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0" name="组合 747"/>
          <p:cNvGrpSpPr/>
          <p:nvPr/>
        </p:nvGrpSpPr>
        <p:grpSpPr>
          <a:xfrm>
            <a:off x="741363" y="2663825"/>
            <a:ext cx="720725" cy="722313"/>
            <a:chOff x="0" y="0"/>
            <a:chExt cx="721713" cy="722956"/>
          </a:xfrm>
        </p:grpSpPr>
        <p:sp>
          <p:nvSpPr>
            <p:cNvPr id="29155" name="Freeform 326"/>
            <p:cNvSpPr/>
            <p:nvPr/>
          </p:nvSpPr>
          <p:spPr>
            <a:xfrm>
              <a:off x="0" y="0"/>
              <a:ext cx="721713" cy="7229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3">
                  <a:moveTo>
                    <a:pt x="1632" y="1519"/>
                  </a:moveTo>
                  <a:cubicBezTo>
                    <a:pt x="1632" y="1582"/>
                    <a:pt x="1581" y="1633"/>
                    <a:pt x="1518" y="1633"/>
                  </a:cubicBezTo>
                  <a:cubicBezTo>
                    <a:pt x="114" y="1633"/>
                    <a:pt x="114" y="1633"/>
                    <a:pt x="114" y="1633"/>
                  </a:cubicBezTo>
                  <a:cubicBezTo>
                    <a:pt x="51" y="1633"/>
                    <a:pt x="0" y="1582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56" name="Oval 327"/>
            <p:cNvSpPr/>
            <p:nvPr/>
          </p:nvSpPr>
          <p:spPr>
            <a:xfrm>
              <a:off x="115523" y="115524"/>
              <a:ext cx="491908" cy="491908"/>
            </a:xfrm>
            <a:prstGeom prst="ellipse">
              <a:avLst/>
            </a:prstGeom>
            <a:solidFill>
              <a:srgbClr val="955313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57" name="Oval 328"/>
            <p:cNvSpPr/>
            <p:nvPr/>
          </p:nvSpPr>
          <p:spPr>
            <a:xfrm>
              <a:off x="150305" y="150306"/>
              <a:ext cx="419861" cy="421104"/>
            </a:xfrm>
            <a:prstGeom prst="ellipse">
              <a:avLst/>
            </a:prstGeom>
            <a:solidFill>
              <a:srgbClr val="C9C8D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58" name="Freeform 329"/>
            <p:cNvSpPr/>
            <p:nvPr/>
          </p:nvSpPr>
          <p:spPr>
            <a:xfrm>
              <a:off x="168938" y="151547"/>
              <a:ext cx="385080" cy="16769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72" h="379">
                  <a:moveTo>
                    <a:pt x="861" y="270"/>
                  </a:moveTo>
                  <a:cubicBezTo>
                    <a:pt x="872" y="294"/>
                    <a:pt x="859" y="321"/>
                    <a:pt x="834" y="328"/>
                  </a:cubicBezTo>
                  <a:cubicBezTo>
                    <a:pt x="790" y="342"/>
                    <a:pt x="723" y="361"/>
                    <a:pt x="673" y="373"/>
                  </a:cubicBezTo>
                  <a:cubicBezTo>
                    <a:pt x="648" y="379"/>
                    <a:pt x="617" y="363"/>
                    <a:pt x="600" y="344"/>
                  </a:cubicBezTo>
                  <a:cubicBezTo>
                    <a:pt x="560" y="298"/>
                    <a:pt x="500" y="270"/>
                    <a:pt x="434" y="270"/>
                  </a:cubicBezTo>
                  <a:cubicBezTo>
                    <a:pt x="374" y="270"/>
                    <a:pt x="318" y="294"/>
                    <a:pt x="278" y="334"/>
                  </a:cubicBezTo>
                  <a:cubicBezTo>
                    <a:pt x="260" y="352"/>
                    <a:pt x="248" y="370"/>
                    <a:pt x="247" y="369"/>
                  </a:cubicBezTo>
                  <a:cubicBezTo>
                    <a:pt x="246" y="369"/>
                    <a:pt x="245" y="369"/>
                    <a:pt x="245" y="369"/>
                  </a:cubicBezTo>
                  <a:cubicBezTo>
                    <a:pt x="245" y="369"/>
                    <a:pt x="110" y="336"/>
                    <a:pt x="37" y="317"/>
                  </a:cubicBezTo>
                  <a:cubicBezTo>
                    <a:pt x="12" y="310"/>
                    <a:pt x="0" y="284"/>
                    <a:pt x="11" y="261"/>
                  </a:cubicBezTo>
                  <a:cubicBezTo>
                    <a:pt x="89" y="106"/>
                    <a:pt x="249" y="0"/>
                    <a:pt x="434" y="0"/>
                  </a:cubicBezTo>
                  <a:cubicBezTo>
                    <a:pt x="622" y="0"/>
                    <a:pt x="785" y="111"/>
                    <a:pt x="861" y="270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59" name="Freeform 330"/>
            <p:cNvSpPr/>
            <p:nvPr/>
          </p:nvSpPr>
          <p:spPr>
            <a:xfrm>
              <a:off x="525447" y="308064"/>
              <a:ext cx="31054" cy="3105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71">
                  <a:moveTo>
                    <a:pt x="70" y="33"/>
                  </a:moveTo>
                  <a:cubicBezTo>
                    <a:pt x="71" y="52"/>
                    <a:pt x="57" y="68"/>
                    <a:pt x="38" y="69"/>
                  </a:cubicBezTo>
                  <a:cubicBezTo>
                    <a:pt x="19" y="71"/>
                    <a:pt x="3" y="56"/>
                    <a:pt x="2" y="37"/>
                  </a:cubicBezTo>
                  <a:cubicBezTo>
                    <a:pt x="0" y="18"/>
                    <a:pt x="15" y="2"/>
                    <a:pt x="33" y="1"/>
                  </a:cubicBezTo>
                  <a:cubicBezTo>
                    <a:pt x="52" y="0"/>
                    <a:pt x="69" y="14"/>
                    <a:pt x="70" y="33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0" name="Freeform 331"/>
            <p:cNvSpPr/>
            <p:nvPr/>
          </p:nvSpPr>
          <p:spPr>
            <a:xfrm>
              <a:off x="474517" y="322970"/>
              <a:ext cx="32297" cy="3229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" h="71">
                  <a:moveTo>
                    <a:pt x="70" y="34"/>
                  </a:moveTo>
                  <a:cubicBezTo>
                    <a:pt x="71" y="53"/>
                    <a:pt x="57" y="69"/>
                    <a:pt x="38" y="70"/>
                  </a:cubicBezTo>
                  <a:cubicBezTo>
                    <a:pt x="19" y="71"/>
                    <a:pt x="3" y="57"/>
                    <a:pt x="2" y="38"/>
                  </a:cubicBezTo>
                  <a:cubicBezTo>
                    <a:pt x="0" y="19"/>
                    <a:pt x="15" y="3"/>
                    <a:pt x="33" y="2"/>
                  </a:cubicBezTo>
                  <a:cubicBezTo>
                    <a:pt x="52" y="0"/>
                    <a:pt x="69" y="15"/>
                    <a:pt x="70" y="34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1" name="Freeform 332"/>
            <p:cNvSpPr/>
            <p:nvPr/>
          </p:nvSpPr>
          <p:spPr>
            <a:xfrm>
              <a:off x="221110" y="322970"/>
              <a:ext cx="31054" cy="3229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0" h="71">
                  <a:moveTo>
                    <a:pt x="69" y="38"/>
                  </a:moveTo>
                  <a:cubicBezTo>
                    <a:pt x="68" y="57"/>
                    <a:pt x="51" y="71"/>
                    <a:pt x="33" y="70"/>
                  </a:cubicBezTo>
                  <a:cubicBezTo>
                    <a:pt x="14" y="69"/>
                    <a:pt x="0" y="53"/>
                    <a:pt x="1" y="34"/>
                  </a:cubicBezTo>
                  <a:cubicBezTo>
                    <a:pt x="2" y="15"/>
                    <a:pt x="19" y="0"/>
                    <a:pt x="37" y="2"/>
                  </a:cubicBezTo>
                  <a:cubicBezTo>
                    <a:pt x="56" y="3"/>
                    <a:pt x="70" y="19"/>
                    <a:pt x="69" y="38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2" name="Freeform 333"/>
            <p:cNvSpPr/>
            <p:nvPr/>
          </p:nvSpPr>
          <p:spPr>
            <a:xfrm>
              <a:off x="171422" y="308064"/>
              <a:ext cx="31054" cy="3105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0" h="71">
                  <a:moveTo>
                    <a:pt x="69" y="37"/>
                  </a:moveTo>
                  <a:cubicBezTo>
                    <a:pt x="68" y="56"/>
                    <a:pt x="51" y="71"/>
                    <a:pt x="33" y="69"/>
                  </a:cubicBezTo>
                  <a:cubicBezTo>
                    <a:pt x="14" y="68"/>
                    <a:pt x="0" y="52"/>
                    <a:pt x="1" y="33"/>
                  </a:cubicBezTo>
                  <a:cubicBezTo>
                    <a:pt x="2" y="14"/>
                    <a:pt x="19" y="0"/>
                    <a:pt x="37" y="1"/>
                  </a:cubicBezTo>
                  <a:cubicBezTo>
                    <a:pt x="56" y="2"/>
                    <a:pt x="70" y="18"/>
                    <a:pt x="69" y="37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3" name="Freeform 334"/>
            <p:cNvSpPr/>
            <p:nvPr/>
          </p:nvSpPr>
          <p:spPr>
            <a:xfrm>
              <a:off x="151547" y="355267"/>
              <a:ext cx="185086" cy="2136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17" h="482">
                  <a:moveTo>
                    <a:pt x="372" y="477"/>
                  </a:moveTo>
                  <a:cubicBezTo>
                    <a:pt x="159" y="430"/>
                    <a:pt x="0" y="241"/>
                    <a:pt x="0" y="15"/>
                  </a:cubicBezTo>
                  <a:cubicBezTo>
                    <a:pt x="0" y="12"/>
                    <a:pt x="0" y="9"/>
                    <a:pt x="0" y="7"/>
                  </a:cubicBezTo>
                  <a:cubicBezTo>
                    <a:pt x="1" y="2"/>
                    <a:pt x="22" y="0"/>
                    <a:pt x="47" y="4"/>
                  </a:cubicBezTo>
                  <a:cubicBezTo>
                    <a:pt x="91" y="10"/>
                    <a:pt x="156" y="23"/>
                    <a:pt x="205" y="32"/>
                  </a:cubicBezTo>
                  <a:cubicBezTo>
                    <a:pt x="230" y="37"/>
                    <a:pt x="251" y="63"/>
                    <a:pt x="257" y="88"/>
                  </a:cubicBezTo>
                  <a:cubicBezTo>
                    <a:pt x="273" y="151"/>
                    <a:pt x="315" y="203"/>
                    <a:pt x="372" y="232"/>
                  </a:cubicBezTo>
                  <a:cubicBezTo>
                    <a:pt x="395" y="243"/>
                    <a:pt x="416" y="269"/>
                    <a:pt x="416" y="295"/>
                  </a:cubicBezTo>
                  <a:cubicBezTo>
                    <a:pt x="416" y="336"/>
                    <a:pt x="417" y="396"/>
                    <a:pt x="417" y="438"/>
                  </a:cubicBezTo>
                  <a:cubicBezTo>
                    <a:pt x="417" y="463"/>
                    <a:pt x="397" y="482"/>
                    <a:pt x="372" y="477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4" name="Freeform 335"/>
            <p:cNvSpPr/>
            <p:nvPr/>
          </p:nvSpPr>
          <p:spPr>
            <a:xfrm>
              <a:off x="344087" y="524205"/>
              <a:ext cx="33539" cy="3354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7" h="76">
                  <a:moveTo>
                    <a:pt x="71" y="48"/>
                  </a:moveTo>
                  <a:cubicBezTo>
                    <a:pt x="66" y="66"/>
                    <a:pt x="46" y="76"/>
                    <a:pt x="28" y="71"/>
                  </a:cubicBezTo>
                  <a:cubicBezTo>
                    <a:pt x="10" y="65"/>
                    <a:pt x="0" y="46"/>
                    <a:pt x="6" y="28"/>
                  </a:cubicBezTo>
                  <a:cubicBezTo>
                    <a:pt x="11" y="10"/>
                    <a:pt x="30" y="0"/>
                    <a:pt x="48" y="5"/>
                  </a:cubicBezTo>
                  <a:cubicBezTo>
                    <a:pt x="67" y="11"/>
                    <a:pt x="77" y="30"/>
                    <a:pt x="71" y="48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5" name="Freeform 336"/>
            <p:cNvSpPr/>
            <p:nvPr/>
          </p:nvSpPr>
          <p:spPr>
            <a:xfrm>
              <a:off x="346571" y="472033"/>
              <a:ext cx="33539" cy="3354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7" h="76">
                  <a:moveTo>
                    <a:pt x="71" y="48"/>
                  </a:moveTo>
                  <a:cubicBezTo>
                    <a:pt x="66" y="66"/>
                    <a:pt x="47" y="76"/>
                    <a:pt x="29" y="71"/>
                  </a:cubicBezTo>
                  <a:cubicBezTo>
                    <a:pt x="11" y="65"/>
                    <a:pt x="0" y="46"/>
                    <a:pt x="6" y="28"/>
                  </a:cubicBezTo>
                  <a:cubicBezTo>
                    <a:pt x="11" y="10"/>
                    <a:pt x="31" y="0"/>
                    <a:pt x="49" y="6"/>
                  </a:cubicBezTo>
                  <a:cubicBezTo>
                    <a:pt x="67" y="11"/>
                    <a:pt x="77" y="30"/>
                    <a:pt x="71" y="48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6" name="Freeform 337"/>
            <p:cNvSpPr/>
            <p:nvPr/>
          </p:nvSpPr>
          <p:spPr>
            <a:xfrm>
              <a:off x="386321" y="355267"/>
              <a:ext cx="185086" cy="2136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18" h="482">
                  <a:moveTo>
                    <a:pt x="46" y="477"/>
                  </a:moveTo>
                  <a:cubicBezTo>
                    <a:pt x="21" y="482"/>
                    <a:pt x="0" y="464"/>
                    <a:pt x="1" y="438"/>
                  </a:cubicBezTo>
                  <a:cubicBezTo>
                    <a:pt x="1" y="396"/>
                    <a:pt x="2" y="336"/>
                    <a:pt x="2" y="295"/>
                  </a:cubicBezTo>
                  <a:cubicBezTo>
                    <a:pt x="2" y="269"/>
                    <a:pt x="23" y="243"/>
                    <a:pt x="46" y="232"/>
                  </a:cubicBezTo>
                  <a:cubicBezTo>
                    <a:pt x="103" y="203"/>
                    <a:pt x="145" y="151"/>
                    <a:pt x="161" y="88"/>
                  </a:cubicBezTo>
                  <a:cubicBezTo>
                    <a:pt x="167" y="63"/>
                    <a:pt x="188" y="37"/>
                    <a:pt x="213" y="32"/>
                  </a:cubicBezTo>
                  <a:cubicBezTo>
                    <a:pt x="262" y="23"/>
                    <a:pt x="327" y="10"/>
                    <a:pt x="371" y="4"/>
                  </a:cubicBezTo>
                  <a:cubicBezTo>
                    <a:pt x="396" y="0"/>
                    <a:pt x="417" y="2"/>
                    <a:pt x="417" y="7"/>
                  </a:cubicBezTo>
                  <a:cubicBezTo>
                    <a:pt x="418" y="9"/>
                    <a:pt x="418" y="12"/>
                    <a:pt x="418" y="15"/>
                  </a:cubicBezTo>
                  <a:cubicBezTo>
                    <a:pt x="418" y="241"/>
                    <a:pt x="259" y="430"/>
                    <a:pt x="46" y="477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7" name="Oval 338"/>
            <p:cNvSpPr/>
            <p:nvPr/>
          </p:nvSpPr>
          <p:spPr>
            <a:xfrm>
              <a:off x="300610" y="311791"/>
              <a:ext cx="121735" cy="121735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68" name="Freeform 339"/>
            <p:cNvSpPr/>
            <p:nvPr/>
          </p:nvSpPr>
          <p:spPr>
            <a:xfrm>
              <a:off x="481970" y="171423"/>
              <a:ext cx="116766" cy="20744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65" h="470">
                  <a:moveTo>
                    <a:pt x="8" y="0"/>
                  </a:moveTo>
                  <a:cubicBezTo>
                    <a:pt x="0" y="0"/>
                    <a:pt x="0" y="6"/>
                    <a:pt x="20" y="26"/>
                  </a:cubicBezTo>
                  <a:cubicBezTo>
                    <a:pt x="20" y="26"/>
                    <a:pt x="230" y="192"/>
                    <a:pt x="217" y="455"/>
                  </a:cubicBezTo>
                  <a:cubicBezTo>
                    <a:pt x="217" y="455"/>
                    <a:pt x="229" y="470"/>
                    <a:pt x="240" y="470"/>
                  </a:cubicBezTo>
                  <a:cubicBezTo>
                    <a:pt x="248" y="470"/>
                    <a:pt x="255" y="463"/>
                    <a:pt x="259" y="441"/>
                  </a:cubicBezTo>
                  <a:cubicBezTo>
                    <a:pt x="259" y="441"/>
                    <a:pt x="265" y="199"/>
                    <a:pt x="77" y="26"/>
                  </a:cubicBezTo>
                  <a:cubicBezTo>
                    <a:pt x="77" y="26"/>
                    <a:pt x="25" y="0"/>
                    <a:pt x="8" y="0"/>
                  </a:cubicBezTo>
                </a:path>
              </a:pathLst>
            </a:custGeom>
            <a:solidFill>
              <a:srgbClr val="B566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69" name="Freeform 340"/>
            <p:cNvSpPr/>
            <p:nvPr/>
          </p:nvSpPr>
          <p:spPr>
            <a:xfrm>
              <a:off x="150305" y="458369"/>
              <a:ext cx="93164" cy="9813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12" h="222">
                  <a:moveTo>
                    <a:pt x="14" y="0"/>
                  </a:moveTo>
                  <a:cubicBezTo>
                    <a:pt x="6" y="0"/>
                    <a:pt x="0" y="7"/>
                    <a:pt x="0" y="7"/>
                  </a:cubicBezTo>
                  <a:cubicBezTo>
                    <a:pt x="0" y="7"/>
                    <a:pt x="41" y="151"/>
                    <a:pt x="175" y="222"/>
                  </a:cubicBezTo>
                  <a:cubicBezTo>
                    <a:pt x="175" y="222"/>
                    <a:pt x="212" y="206"/>
                    <a:pt x="184" y="196"/>
                  </a:cubicBezTo>
                  <a:cubicBezTo>
                    <a:pt x="157" y="186"/>
                    <a:pt x="74" y="89"/>
                    <a:pt x="48" y="34"/>
                  </a:cubicBezTo>
                  <a:cubicBezTo>
                    <a:pt x="35" y="7"/>
                    <a:pt x="23" y="0"/>
                    <a:pt x="14" y="0"/>
                  </a:cubicBezTo>
                </a:path>
              </a:pathLst>
            </a:custGeom>
            <a:solidFill>
              <a:srgbClr val="B566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70" name="Freeform 341"/>
            <p:cNvSpPr/>
            <p:nvPr/>
          </p:nvSpPr>
          <p:spPr>
            <a:xfrm>
              <a:off x="395017" y="310548"/>
              <a:ext cx="55898" cy="12794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27" h="289">
                  <a:moveTo>
                    <a:pt x="39" y="0"/>
                  </a:moveTo>
                  <a:cubicBezTo>
                    <a:pt x="26" y="0"/>
                    <a:pt x="23" y="20"/>
                    <a:pt x="46" y="46"/>
                  </a:cubicBezTo>
                  <a:cubicBezTo>
                    <a:pt x="46" y="46"/>
                    <a:pt x="116" y="143"/>
                    <a:pt x="34" y="240"/>
                  </a:cubicBezTo>
                  <a:cubicBezTo>
                    <a:pt x="3" y="277"/>
                    <a:pt x="0" y="289"/>
                    <a:pt x="8" y="289"/>
                  </a:cubicBezTo>
                  <a:cubicBezTo>
                    <a:pt x="21" y="289"/>
                    <a:pt x="66" y="257"/>
                    <a:pt x="74" y="251"/>
                  </a:cubicBezTo>
                  <a:cubicBezTo>
                    <a:pt x="87" y="242"/>
                    <a:pt x="127" y="141"/>
                    <a:pt x="88" y="55"/>
                  </a:cubicBezTo>
                  <a:cubicBezTo>
                    <a:pt x="70" y="15"/>
                    <a:pt x="50" y="0"/>
                    <a:pt x="39" y="0"/>
                  </a:cubicBezTo>
                </a:path>
              </a:pathLst>
            </a:custGeom>
            <a:solidFill>
              <a:srgbClr val="B9B8C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81" name="组合 746"/>
          <p:cNvGrpSpPr/>
          <p:nvPr/>
        </p:nvGrpSpPr>
        <p:grpSpPr>
          <a:xfrm>
            <a:off x="1841500" y="2663825"/>
            <a:ext cx="720725" cy="722313"/>
            <a:chOff x="0" y="0"/>
            <a:chExt cx="721713" cy="722956"/>
          </a:xfrm>
        </p:grpSpPr>
        <p:sp>
          <p:nvSpPr>
            <p:cNvPr id="29143" name="Freeform 342"/>
            <p:cNvSpPr/>
            <p:nvPr/>
          </p:nvSpPr>
          <p:spPr>
            <a:xfrm>
              <a:off x="0" y="0"/>
              <a:ext cx="721713" cy="7229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3">
                  <a:moveTo>
                    <a:pt x="1632" y="1519"/>
                  </a:moveTo>
                  <a:cubicBezTo>
                    <a:pt x="1632" y="1582"/>
                    <a:pt x="1581" y="1633"/>
                    <a:pt x="1519" y="1633"/>
                  </a:cubicBezTo>
                  <a:cubicBezTo>
                    <a:pt x="114" y="1633"/>
                    <a:pt x="114" y="1633"/>
                    <a:pt x="114" y="1633"/>
                  </a:cubicBezTo>
                  <a:cubicBezTo>
                    <a:pt x="51" y="1633"/>
                    <a:pt x="0" y="1582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9D9AB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4" name="Freeform 343"/>
            <p:cNvSpPr/>
            <p:nvPr/>
          </p:nvSpPr>
          <p:spPr>
            <a:xfrm>
              <a:off x="95649" y="434767"/>
              <a:ext cx="535384" cy="13664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10" h="311">
                  <a:moveTo>
                    <a:pt x="992" y="306"/>
                  </a:moveTo>
                  <a:cubicBezTo>
                    <a:pt x="1207" y="63"/>
                    <a:pt x="1207" y="63"/>
                    <a:pt x="1207" y="63"/>
                  </a:cubicBezTo>
                  <a:cubicBezTo>
                    <a:pt x="1209" y="60"/>
                    <a:pt x="1210" y="56"/>
                    <a:pt x="1208" y="53"/>
                  </a:cubicBezTo>
                  <a:cubicBezTo>
                    <a:pt x="1207" y="50"/>
                    <a:pt x="1204" y="48"/>
                    <a:pt x="1200" y="48"/>
                  </a:cubicBezTo>
                  <a:cubicBezTo>
                    <a:pt x="1200" y="48"/>
                    <a:pt x="1200" y="48"/>
                    <a:pt x="1200" y="48"/>
                  </a:cubicBezTo>
                  <a:cubicBezTo>
                    <a:pt x="807" y="68"/>
                    <a:pt x="807" y="68"/>
                    <a:pt x="807" y="68"/>
                  </a:cubicBezTo>
                  <a:cubicBezTo>
                    <a:pt x="804" y="67"/>
                    <a:pt x="800" y="66"/>
                    <a:pt x="799" y="66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165" y="33"/>
                    <a:pt x="165" y="33"/>
                    <a:pt x="165" y="33"/>
                  </a:cubicBezTo>
                  <a:cubicBezTo>
                    <a:pt x="160" y="33"/>
                    <a:pt x="157" y="37"/>
                    <a:pt x="157" y="41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6" y="110"/>
                    <a:pt x="3" y="111"/>
                    <a:pt x="2" y="113"/>
                  </a:cubicBezTo>
                  <a:cubicBezTo>
                    <a:pt x="0" y="116"/>
                    <a:pt x="0" y="118"/>
                    <a:pt x="1" y="121"/>
                  </a:cubicBezTo>
                  <a:cubicBezTo>
                    <a:pt x="55" y="311"/>
                    <a:pt x="55" y="311"/>
                    <a:pt x="55" y="311"/>
                  </a:cubicBezTo>
                  <a:cubicBezTo>
                    <a:pt x="992" y="306"/>
                    <a:pt x="992" y="306"/>
                    <a:pt x="992" y="306"/>
                  </a:cubicBezTo>
                </a:path>
              </a:pathLst>
            </a:custGeom>
            <a:solidFill>
              <a:srgbClr val="F2F2F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5" name="Freeform 344"/>
            <p:cNvSpPr/>
            <p:nvPr/>
          </p:nvSpPr>
          <p:spPr>
            <a:xfrm>
              <a:off x="90681" y="570167"/>
              <a:ext cx="458368" cy="4099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36" h="94">
                  <a:moveTo>
                    <a:pt x="66" y="6"/>
                  </a:moveTo>
                  <a:cubicBezTo>
                    <a:pt x="83" y="67"/>
                    <a:pt x="83" y="67"/>
                    <a:pt x="83" y="67"/>
                  </a:cubicBezTo>
                  <a:cubicBezTo>
                    <a:pt x="74" y="57"/>
                    <a:pt x="69" y="45"/>
                    <a:pt x="69" y="32"/>
                  </a:cubicBezTo>
                  <a:cubicBezTo>
                    <a:pt x="69" y="29"/>
                    <a:pt x="66" y="26"/>
                    <a:pt x="63" y="26"/>
                  </a:cubicBezTo>
                  <a:cubicBezTo>
                    <a:pt x="63" y="26"/>
                    <a:pt x="62" y="26"/>
                    <a:pt x="62" y="26"/>
                  </a:cubicBezTo>
                  <a:cubicBezTo>
                    <a:pt x="59" y="25"/>
                    <a:pt x="55" y="28"/>
                    <a:pt x="55" y="32"/>
                  </a:cubicBezTo>
                  <a:cubicBezTo>
                    <a:pt x="55" y="59"/>
                    <a:pt x="33" y="82"/>
                    <a:pt x="5" y="82"/>
                  </a:cubicBezTo>
                  <a:cubicBezTo>
                    <a:pt x="2" y="82"/>
                    <a:pt x="0" y="84"/>
                    <a:pt x="0" y="87"/>
                  </a:cubicBezTo>
                  <a:cubicBezTo>
                    <a:pt x="0" y="90"/>
                    <a:pt x="2" y="93"/>
                    <a:pt x="5" y="93"/>
                  </a:cubicBezTo>
                  <a:cubicBezTo>
                    <a:pt x="30" y="93"/>
                    <a:pt x="53" y="77"/>
                    <a:pt x="62" y="54"/>
                  </a:cubicBezTo>
                  <a:cubicBezTo>
                    <a:pt x="67" y="66"/>
                    <a:pt x="76" y="77"/>
                    <a:pt x="88" y="84"/>
                  </a:cubicBezTo>
                  <a:cubicBezTo>
                    <a:pt x="91" y="94"/>
                    <a:pt x="91" y="94"/>
                    <a:pt x="91" y="94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2" y="91"/>
                    <a:pt x="110" y="92"/>
                    <a:pt x="117" y="93"/>
                  </a:cubicBezTo>
                  <a:cubicBezTo>
                    <a:pt x="117" y="93"/>
                    <a:pt x="117" y="93"/>
                    <a:pt x="117" y="9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45" y="92"/>
                    <a:pt x="167" y="76"/>
                    <a:pt x="176" y="54"/>
                  </a:cubicBezTo>
                  <a:cubicBezTo>
                    <a:pt x="185" y="77"/>
                    <a:pt x="207" y="93"/>
                    <a:pt x="233" y="93"/>
                  </a:cubicBezTo>
                  <a:cubicBezTo>
                    <a:pt x="258" y="93"/>
                    <a:pt x="281" y="77"/>
                    <a:pt x="290" y="54"/>
                  </a:cubicBezTo>
                  <a:cubicBezTo>
                    <a:pt x="299" y="77"/>
                    <a:pt x="321" y="93"/>
                    <a:pt x="347" y="93"/>
                  </a:cubicBezTo>
                  <a:cubicBezTo>
                    <a:pt x="372" y="93"/>
                    <a:pt x="395" y="77"/>
                    <a:pt x="404" y="54"/>
                  </a:cubicBezTo>
                  <a:cubicBezTo>
                    <a:pt x="413" y="76"/>
                    <a:pt x="435" y="92"/>
                    <a:pt x="460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63" y="93"/>
                    <a:pt x="463" y="93"/>
                    <a:pt x="463" y="93"/>
                  </a:cubicBezTo>
                  <a:cubicBezTo>
                    <a:pt x="487" y="92"/>
                    <a:pt x="509" y="76"/>
                    <a:pt x="518" y="54"/>
                  </a:cubicBezTo>
                  <a:cubicBezTo>
                    <a:pt x="527" y="77"/>
                    <a:pt x="549" y="93"/>
                    <a:pt x="575" y="93"/>
                  </a:cubicBezTo>
                  <a:cubicBezTo>
                    <a:pt x="600" y="93"/>
                    <a:pt x="623" y="77"/>
                    <a:pt x="632" y="54"/>
                  </a:cubicBezTo>
                  <a:cubicBezTo>
                    <a:pt x="641" y="77"/>
                    <a:pt x="663" y="93"/>
                    <a:pt x="689" y="93"/>
                  </a:cubicBezTo>
                  <a:cubicBezTo>
                    <a:pt x="714" y="93"/>
                    <a:pt x="737" y="77"/>
                    <a:pt x="746" y="54"/>
                  </a:cubicBezTo>
                  <a:cubicBezTo>
                    <a:pt x="755" y="76"/>
                    <a:pt x="777" y="92"/>
                    <a:pt x="801" y="93"/>
                  </a:cubicBezTo>
                  <a:cubicBezTo>
                    <a:pt x="801" y="93"/>
                    <a:pt x="801" y="93"/>
                    <a:pt x="801" y="93"/>
                  </a:cubicBezTo>
                  <a:cubicBezTo>
                    <a:pt x="804" y="93"/>
                    <a:pt x="804" y="93"/>
                    <a:pt x="804" y="93"/>
                  </a:cubicBezTo>
                  <a:cubicBezTo>
                    <a:pt x="804" y="93"/>
                    <a:pt x="804" y="93"/>
                    <a:pt x="804" y="93"/>
                  </a:cubicBezTo>
                  <a:cubicBezTo>
                    <a:pt x="829" y="92"/>
                    <a:pt x="851" y="76"/>
                    <a:pt x="859" y="54"/>
                  </a:cubicBezTo>
                  <a:cubicBezTo>
                    <a:pt x="868" y="75"/>
                    <a:pt x="888" y="91"/>
                    <a:pt x="912" y="92"/>
                  </a:cubicBezTo>
                  <a:cubicBezTo>
                    <a:pt x="914" y="93"/>
                    <a:pt x="915" y="93"/>
                    <a:pt x="916" y="93"/>
                  </a:cubicBezTo>
                  <a:cubicBezTo>
                    <a:pt x="918" y="93"/>
                    <a:pt x="921" y="92"/>
                    <a:pt x="921" y="92"/>
                  </a:cubicBezTo>
                  <a:cubicBezTo>
                    <a:pt x="945" y="90"/>
                    <a:pt x="965" y="75"/>
                    <a:pt x="973" y="54"/>
                  </a:cubicBezTo>
                  <a:cubicBezTo>
                    <a:pt x="982" y="77"/>
                    <a:pt x="1005" y="93"/>
                    <a:pt x="1031" y="93"/>
                  </a:cubicBezTo>
                  <a:cubicBezTo>
                    <a:pt x="1033" y="93"/>
                    <a:pt x="1036" y="90"/>
                    <a:pt x="1036" y="87"/>
                  </a:cubicBezTo>
                  <a:cubicBezTo>
                    <a:pt x="1036" y="84"/>
                    <a:pt x="1033" y="82"/>
                    <a:pt x="1031" y="82"/>
                  </a:cubicBezTo>
                  <a:cubicBezTo>
                    <a:pt x="1003" y="82"/>
                    <a:pt x="980" y="59"/>
                    <a:pt x="980" y="32"/>
                  </a:cubicBezTo>
                  <a:cubicBezTo>
                    <a:pt x="980" y="30"/>
                    <a:pt x="980" y="29"/>
                    <a:pt x="979" y="28"/>
                  </a:cubicBezTo>
                  <a:cubicBezTo>
                    <a:pt x="1003" y="0"/>
                    <a:pt x="1003" y="0"/>
                    <a:pt x="1003" y="0"/>
                  </a:cubicBezTo>
                </a:path>
              </a:pathLst>
            </a:custGeom>
            <a:solidFill>
              <a:srgbClr val="13597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6" name="Freeform 345"/>
            <p:cNvSpPr/>
            <p:nvPr/>
          </p:nvSpPr>
          <p:spPr>
            <a:xfrm>
              <a:off x="172665" y="442220"/>
              <a:ext cx="253407" cy="36024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04" h="29">
                  <a:moveTo>
                    <a:pt x="0" y="29"/>
                  </a:moveTo>
                  <a:lnTo>
                    <a:pt x="0" y="12"/>
                  </a:lnTo>
                  <a:lnTo>
                    <a:pt x="159" y="0"/>
                  </a:lnTo>
                  <a:lnTo>
                    <a:pt x="204" y="1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3591B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7" name="Freeform 346"/>
            <p:cNvSpPr/>
            <p:nvPr/>
          </p:nvSpPr>
          <p:spPr>
            <a:xfrm>
              <a:off x="131673" y="110555"/>
              <a:ext cx="182602" cy="32918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13" h="743">
                  <a:moveTo>
                    <a:pt x="56" y="743"/>
                  </a:moveTo>
                  <a:cubicBezTo>
                    <a:pt x="405" y="712"/>
                    <a:pt x="405" y="712"/>
                    <a:pt x="405" y="712"/>
                  </a:cubicBezTo>
                  <a:cubicBezTo>
                    <a:pt x="410" y="711"/>
                    <a:pt x="413" y="707"/>
                    <a:pt x="413" y="703"/>
                  </a:cubicBezTo>
                  <a:cubicBezTo>
                    <a:pt x="413" y="9"/>
                    <a:pt x="413" y="9"/>
                    <a:pt x="413" y="9"/>
                  </a:cubicBezTo>
                  <a:cubicBezTo>
                    <a:pt x="413" y="6"/>
                    <a:pt x="412" y="3"/>
                    <a:pt x="409" y="2"/>
                  </a:cubicBezTo>
                  <a:cubicBezTo>
                    <a:pt x="406" y="0"/>
                    <a:pt x="403" y="0"/>
                    <a:pt x="400" y="2"/>
                  </a:cubicBezTo>
                  <a:cubicBezTo>
                    <a:pt x="396" y="4"/>
                    <a:pt x="0" y="240"/>
                    <a:pt x="47" y="735"/>
                  </a:cubicBezTo>
                  <a:cubicBezTo>
                    <a:pt x="47" y="740"/>
                    <a:pt x="51" y="743"/>
                    <a:pt x="56" y="743"/>
                  </a:cubicBezTo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8" name="Freeform 347"/>
            <p:cNvSpPr/>
            <p:nvPr/>
          </p:nvSpPr>
          <p:spPr>
            <a:xfrm>
              <a:off x="327939" y="136641"/>
              <a:ext cx="127945" cy="2807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88" h="634">
                  <a:moveTo>
                    <a:pt x="8" y="628"/>
                  </a:moveTo>
                  <a:cubicBezTo>
                    <a:pt x="279" y="634"/>
                    <a:pt x="279" y="634"/>
                    <a:pt x="279" y="634"/>
                  </a:cubicBezTo>
                  <a:cubicBezTo>
                    <a:pt x="279" y="634"/>
                    <a:pt x="279" y="634"/>
                    <a:pt x="279" y="634"/>
                  </a:cubicBezTo>
                  <a:cubicBezTo>
                    <a:pt x="284" y="634"/>
                    <a:pt x="288" y="630"/>
                    <a:pt x="288" y="625"/>
                  </a:cubicBezTo>
                  <a:cubicBezTo>
                    <a:pt x="288" y="623"/>
                    <a:pt x="287" y="621"/>
                    <a:pt x="286" y="62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5" y="2"/>
                    <a:pt x="11" y="0"/>
                    <a:pt x="7" y="1"/>
                  </a:cubicBezTo>
                  <a:cubicBezTo>
                    <a:pt x="3" y="2"/>
                    <a:pt x="0" y="5"/>
                    <a:pt x="0" y="10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0" y="624"/>
                    <a:pt x="4" y="628"/>
                    <a:pt x="8" y="628"/>
                  </a:cubicBezTo>
                </a:path>
              </a:pathLst>
            </a:custGeom>
            <a:solidFill>
              <a:srgbClr val="EAEAE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9" name="Freeform 348"/>
            <p:cNvSpPr/>
            <p:nvPr/>
          </p:nvSpPr>
          <p:spPr>
            <a:xfrm>
              <a:off x="160243" y="513026"/>
              <a:ext cx="367689" cy="1366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33" h="32">
                  <a:moveTo>
                    <a:pt x="833" y="16"/>
                  </a:moveTo>
                  <a:cubicBezTo>
                    <a:pt x="833" y="25"/>
                    <a:pt x="824" y="32"/>
                    <a:pt x="81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9" y="32"/>
                    <a:pt x="0" y="25"/>
                    <a:pt x="0" y="16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812" y="0"/>
                    <a:pt x="812" y="0"/>
                    <a:pt x="812" y="0"/>
                  </a:cubicBezTo>
                  <a:cubicBezTo>
                    <a:pt x="824" y="0"/>
                    <a:pt x="833" y="8"/>
                    <a:pt x="833" y="16"/>
                  </a:cubicBezTo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50" name="Freeform 349"/>
            <p:cNvSpPr/>
            <p:nvPr/>
          </p:nvSpPr>
          <p:spPr>
            <a:xfrm>
              <a:off x="402470" y="472033"/>
              <a:ext cx="182602" cy="8198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11" h="187">
                  <a:moveTo>
                    <a:pt x="385" y="0"/>
                  </a:moveTo>
                  <a:cubicBezTo>
                    <a:pt x="374" y="0"/>
                    <a:pt x="360" y="4"/>
                    <a:pt x="346" y="16"/>
                  </a:cubicBezTo>
                  <a:cubicBezTo>
                    <a:pt x="346" y="16"/>
                    <a:pt x="326" y="57"/>
                    <a:pt x="275" y="96"/>
                  </a:cubicBezTo>
                  <a:cubicBezTo>
                    <a:pt x="280" y="99"/>
                    <a:pt x="284" y="104"/>
                    <a:pt x="284" y="109"/>
                  </a:cubicBezTo>
                  <a:cubicBezTo>
                    <a:pt x="284" y="118"/>
                    <a:pt x="275" y="125"/>
                    <a:pt x="263" y="125"/>
                  </a:cubicBezTo>
                  <a:cubicBezTo>
                    <a:pt x="231" y="125"/>
                    <a:pt x="231" y="125"/>
                    <a:pt x="231" y="125"/>
                  </a:cubicBezTo>
                  <a:cubicBezTo>
                    <a:pt x="200" y="142"/>
                    <a:pt x="163" y="156"/>
                    <a:pt x="119" y="163"/>
                  </a:cubicBezTo>
                  <a:cubicBezTo>
                    <a:pt x="0" y="183"/>
                    <a:pt x="103" y="187"/>
                    <a:pt x="185" y="187"/>
                  </a:cubicBezTo>
                  <a:cubicBezTo>
                    <a:pt x="220" y="187"/>
                    <a:pt x="252" y="186"/>
                    <a:pt x="261" y="186"/>
                  </a:cubicBezTo>
                  <a:cubicBezTo>
                    <a:pt x="293" y="184"/>
                    <a:pt x="399" y="29"/>
                    <a:pt x="406" y="16"/>
                  </a:cubicBezTo>
                  <a:cubicBezTo>
                    <a:pt x="411" y="8"/>
                    <a:pt x="401" y="0"/>
                    <a:pt x="385" y="0"/>
                  </a:cubicBezTo>
                </a:path>
              </a:pathLst>
            </a:custGeom>
            <a:solidFill>
              <a:srgbClr val="D4D4D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51" name="Freeform 350"/>
            <p:cNvSpPr/>
            <p:nvPr/>
          </p:nvSpPr>
          <p:spPr>
            <a:xfrm>
              <a:off x="505573" y="514268"/>
              <a:ext cx="22359" cy="1242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3" h="29">
                  <a:moveTo>
                    <a:pt x="44" y="0"/>
                  </a:moveTo>
                  <a:cubicBezTo>
                    <a:pt x="31" y="10"/>
                    <a:pt x="17" y="20"/>
                    <a:pt x="0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44" y="29"/>
                    <a:pt x="53" y="22"/>
                    <a:pt x="53" y="13"/>
                  </a:cubicBezTo>
                  <a:cubicBezTo>
                    <a:pt x="53" y="8"/>
                    <a:pt x="49" y="3"/>
                    <a:pt x="44" y="0"/>
                  </a:cubicBezTo>
                </a:path>
              </a:pathLst>
            </a:custGeom>
            <a:solidFill>
              <a:srgbClr val="BB53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52" name="Freeform 351"/>
            <p:cNvSpPr/>
            <p:nvPr/>
          </p:nvSpPr>
          <p:spPr>
            <a:xfrm>
              <a:off x="105587" y="489424"/>
              <a:ext cx="60867" cy="7204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39" h="165">
                  <a:moveTo>
                    <a:pt x="100" y="0"/>
                  </a:moveTo>
                  <a:cubicBezTo>
                    <a:pt x="74" y="0"/>
                    <a:pt x="9" y="13"/>
                    <a:pt x="9" y="13"/>
                  </a:cubicBezTo>
                  <a:cubicBezTo>
                    <a:pt x="0" y="15"/>
                    <a:pt x="9" y="106"/>
                    <a:pt x="30" y="148"/>
                  </a:cubicBezTo>
                  <a:cubicBezTo>
                    <a:pt x="36" y="160"/>
                    <a:pt x="42" y="165"/>
                    <a:pt x="48" y="165"/>
                  </a:cubicBezTo>
                  <a:cubicBezTo>
                    <a:pt x="63" y="165"/>
                    <a:pt x="74" y="134"/>
                    <a:pt x="67" y="113"/>
                  </a:cubicBezTo>
                  <a:cubicBezTo>
                    <a:pt x="58" y="83"/>
                    <a:pt x="69" y="39"/>
                    <a:pt x="104" y="26"/>
                  </a:cubicBezTo>
                  <a:cubicBezTo>
                    <a:pt x="139" y="13"/>
                    <a:pt x="126" y="2"/>
                    <a:pt x="104" y="0"/>
                  </a:cubicBezTo>
                  <a:cubicBezTo>
                    <a:pt x="103" y="0"/>
                    <a:pt x="101" y="0"/>
                    <a:pt x="100" y="0"/>
                  </a:cubicBezTo>
                </a:path>
              </a:pathLst>
            </a:custGeom>
            <a:solidFill>
              <a:srgbClr val="D4D4D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53" name="Freeform 352"/>
            <p:cNvSpPr/>
            <p:nvPr/>
          </p:nvSpPr>
          <p:spPr>
            <a:xfrm>
              <a:off x="224837" y="180118"/>
              <a:ext cx="74532" cy="23974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70" h="544">
                  <a:moveTo>
                    <a:pt x="131" y="0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24" y="18"/>
                    <a:pt x="27" y="220"/>
                    <a:pt x="27" y="239"/>
                  </a:cubicBezTo>
                  <a:cubicBezTo>
                    <a:pt x="1" y="486"/>
                    <a:pt x="1" y="486"/>
                    <a:pt x="1" y="486"/>
                  </a:cubicBezTo>
                  <a:cubicBezTo>
                    <a:pt x="1" y="532"/>
                    <a:pt x="0" y="544"/>
                    <a:pt x="5" y="544"/>
                  </a:cubicBezTo>
                  <a:cubicBezTo>
                    <a:pt x="11" y="544"/>
                    <a:pt x="23" y="529"/>
                    <a:pt x="52" y="529"/>
                  </a:cubicBezTo>
                  <a:cubicBezTo>
                    <a:pt x="116" y="540"/>
                    <a:pt x="116" y="540"/>
                    <a:pt x="116" y="540"/>
                  </a:cubicBezTo>
                  <a:cubicBezTo>
                    <a:pt x="144" y="540"/>
                    <a:pt x="170" y="504"/>
                    <a:pt x="170" y="486"/>
                  </a:cubicBezTo>
                  <a:cubicBezTo>
                    <a:pt x="133" y="137"/>
                    <a:pt x="133" y="137"/>
                    <a:pt x="133" y="137"/>
                  </a:cubicBezTo>
                  <a:cubicBezTo>
                    <a:pt x="133" y="118"/>
                    <a:pt x="160" y="0"/>
                    <a:pt x="131" y="0"/>
                  </a:cubicBezTo>
                </a:path>
              </a:pathLst>
            </a:custGeom>
            <a:solidFill>
              <a:srgbClr val="D8D8D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54" name="Freeform 353"/>
            <p:cNvSpPr>
              <a:spLocks noEditPoints="1"/>
            </p:cNvSpPr>
            <p:nvPr/>
          </p:nvSpPr>
          <p:spPr>
            <a:xfrm>
              <a:off x="322970" y="191298"/>
              <a:ext cx="98133" cy="2136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21" h="484">
                  <a:moveTo>
                    <a:pt x="49" y="4"/>
                  </a:moveTo>
                  <a:cubicBezTo>
                    <a:pt x="0" y="43"/>
                    <a:pt x="119" y="350"/>
                    <a:pt x="155" y="433"/>
                  </a:cubicBezTo>
                  <a:cubicBezTo>
                    <a:pt x="171" y="470"/>
                    <a:pt x="185" y="484"/>
                    <a:pt x="196" y="484"/>
                  </a:cubicBezTo>
                  <a:cubicBezTo>
                    <a:pt x="211" y="484"/>
                    <a:pt x="221" y="458"/>
                    <a:pt x="221" y="428"/>
                  </a:cubicBezTo>
                  <a:cubicBezTo>
                    <a:pt x="221" y="378"/>
                    <a:pt x="67" y="43"/>
                    <a:pt x="49" y="4"/>
                  </a:cubicBezTo>
                  <a:moveTo>
                    <a:pt x="5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8" y="1"/>
                    <a:pt x="49" y="4"/>
                  </a:cubicBezTo>
                  <a:cubicBezTo>
                    <a:pt x="51" y="2"/>
                    <a:pt x="54" y="1"/>
                    <a:pt x="57" y="0"/>
                  </a:cubicBezTo>
                </a:path>
              </a:pathLst>
            </a:custGeom>
            <a:solidFill>
              <a:srgbClr val="DCDCD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82" name="组合 745"/>
          <p:cNvGrpSpPr/>
          <p:nvPr/>
        </p:nvGrpSpPr>
        <p:grpSpPr>
          <a:xfrm>
            <a:off x="2940050" y="2663825"/>
            <a:ext cx="723900" cy="722313"/>
            <a:chOff x="0" y="0"/>
            <a:chExt cx="722956" cy="722956"/>
          </a:xfrm>
        </p:grpSpPr>
        <p:sp>
          <p:nvSpPr>
            <p:cNvPr id="29122" name="Freeform 354"/>
            <p:cNvSpPr/>
            <p:nvPr/>
          </p:nvSpPr>
          <p:spPr>
            <a:xfrm>
              <a:off x="0" y="0"/>
              <a:ext cx="722956" cy="7229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3" h="1633">
                  <a:moveTo>
                    <a:pt x="1633" y="1519"/>
                  </a:moveTo>
                  <a:cubicBezTo>
                    <a:pt x="1633" y="1582"/>
                    <a:pt x="1582" y="1633"/>
                    <a:pt x="1519" y="1633"/>
                  </a:cubicBezTo>
                  <a:cubicBezTo>
                    <a:pt x="114" y="1633"/>
                    <a:pt x="114" y="1633"/>
                    <a:pt x="114" y="1633"/>
                  </a:cubicBezTo>
                  <a:cubicBezTo>
                    <a:pt x="51" y="1633"/>
                    <a:pt x="0" y="1582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2" y="0"/>
                    <a:pt x="1633" y="51"/>
                    <a:pt x="1633" y="114"/>
                  </a:cubicBezTo>
                  <a:cubicBezTo>
                    <a:pt x="1633" y="1519"/>
                    <a:pt x="1633" y="1519"/>
                    <a:pt x="1633" y="1519"/>
                  </a:cubicBezTo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23" name="Freeform 355"/>
            <p:cNvSpPr/>
            <p:nvPr/>
          </p:nvSpPr>
          <p:spPr>
            <a:xfrm>
              <a:off x="53414" y="423588"/>
              <a:ext cx="89438" cy="6459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03" h="146">
                  <a:moveTo>
                    <a:pt x="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167" y="146"/>
                    <a:pt x="167" y="146"/>
                    <a:pt x="167" y="146"/>
                  </a:cubicBezTo>
                  <a:cubicBezTo>
                    <a:pt x="165" y="136"/>
                    <a:pt x="164" y="125"/>
                    <a:pt x="164" y="114"/>
                  </a:cubicBezTo>
                  <a:cubicBezTo>
                    <a:pt x="164" y="73"/>
                    <a:pt x="179" y="36"/>
                    <a:pt x="203" y="6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24" name="Freeform 356"/>
            <p:cNvSpPr/>
            <p:nvPr/>
          </p:nvSpPr>
          <p:spPr>
            <a:xfrm>
              <a:off x="275767" y="454642"/>
              <a:ext cx="177633" cy="3354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02" h="74">
                  <a:moveTo>
                    <a:pt x="0" y="5"/>
                  </a:moveTo>
                  <a:cubicBezTo>
                    <a:pt x="3" y="17"/>
                    <a:pt x="4" y="30"/>
                    <a:pt x="4" y="42"/>
                  </a:cubicBezTo>
                  <a:cubicBezTo>
                    <a:pt x="4" y="53"/>
                    <a:pt x="3" y="64"/>
                    <a:pt x="1" y="74"/>
                  </a:cubicBezTo>
                  <a:cubicBezTo>
                    <a:pt x="400" y="74"/>
                    <a:pt x="400" y="74"/>
                    <a:pt x="400" y="74"/>
                  </a:cubicBezTo>
                  <a:cubicBezTo>
                    <a:pt x="398" y="64"/>
                    <a:pt x="397" y="53"/>
                    <a:pt x="397" y="42"/>
                  </a:cubicBezTo>
                  <a:cubicBezTo>
                    <a:pt x="397" y="28"/>
                    <a:pt x="399" y="14"/>
                    <a:pt x="402" y="0"/>
                  </a:cubicBezTo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25" name="Freeform 357"/>
            <p:cNvSpPr/>
            <p:nvPr/>
          </p:nvSpPr>
          <p:spPr>
            <a:xfrm>
              <a:off x="601221" y="454642"/>
              <a:ext cx="50929" cy="3478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15" h="78">
                  <a:moveTo>
                    <a:pt x="89" y="0"/>
                  </a:moveTo>
                  <a:cubicBezTo>
                    <a:pt x="115" y="78"/>
                    <a:pt x="115" y="78"/>
                    <a:pt x="115" y="78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66"/>
                    <a:pt x="3" y="55"/>
                    <a:pt x="3" y="44"/>
                  </a:cubicBezTo>
                  <a:cubicBezTo>
                    <a:pt x="3" y="32"/>
                    <a:pt x="2" y="21"/>
                    <a:pt x="0" y="10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26" name="Freeform 358"/>
            <p:cNvSpPr/>
            <p:nvPr/>
          </p:nvSpPr>
          <p:spPr>
            <a:xfrm>
              <a:off x="78258" y="226079"/>
              <a:ext cx="562713" cy="2322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72" h="527">
                  <a:moveTo>
                    <a:pt x="1" y="453"/>
                  </a:moveTo>
                  <a:cubicBezTo>
                    <a:pt x="146" y="453"/>
                    <a:pt x="146" y="453"/>
                    <a:pt x="146" y="453"/>
                  </a:cubicBezTo>
                  <a:cubicBezTo>
                    <a:pt x="177" y="415"/>
                    <a:pt x="225" y="390"/>
                    <a:pt x="279" y="390"/>
                  </a:cubicBezTo>
                  <a:cubicBezTo>
                    <a:pt x="361" y="390"/>
                    <a:pt x="429" y="447"/>
                    <a:pt x="446" y="524"/>
                  </a:cubicBezTo>
                  <a:cubicBezTo>
                    <a:pt x="848" y="519"/>
                    <a:pt x="848" y="519"/>
                    <a:pt x="848" y="519"/>
                  </a:cubicBezTo>
                  <a:cubicBezTo>
                    <a:pt x="867" y="445"/>
                    <a:pt x="934" y="390"/>
                    <a:pt x="1015" y="390"/>
                  </a:cubicBezTo>
                  <a:cubicBezTo>
                    <a:pt x="1098" y="390"/>
                    <a:pt x="1167" y="449"/>
                    <a:pt x="1183" y="527"/>
                  </a:cubicBezTo>
                  <a:cubicBezTo>
                    <a:pt x="1272" y="517"/>
                    <a:pt x="1272" y="517"/>
                    <a:pt x="1272" y="517"/>
                  </a:cubicBezTo>
                  <a:cubicBezTo>
                    <a:pt x="1106" y="0"/>
                    <a:pt x="1106" y="0"/>
                    <a:pt x="1106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429" y="231"/>
                    <a:pt x="429" y="231"/>
                    <a:pt x="429" y="231"/>
                  </a:cubicBezTo>
                  <a:cubicBezTo>
                    <a:pt x="429" y="231"/>
                    <a:pt x="138" y="232"/>
                    <a:pt x="69" y="232"/>
                  </a:cubicBezTo>
                  <a:cubicBezTo>
                    <a:pt x="0" y="232"/>
                    <a:pt x="1" y="271"/>
                    <a:pt x="1" y="271"/>
                  </a:cubicBezTo>
                  <a:cubicBezTo>
                    <a:pt x="1" y="445"/>
                    <a:pt x="1" y="445"/>
                    <a:pt x="1" y="445"/>
                  </a:cubicBezTo>
                  <a:cubicBezTo>
                    <a:pt x="1" y="454"/>
                    <a:pt x="1" y="451"/>
                    <a:pt x="1" y="449"/>
                  </a:cubicBezTo>
                  <a:cubicBezTo>
                    <a:pt x="1" y="448"/>
                    <a:pt x="1" y="447"/>
                    <a:pt x="1" y="447"/>
                  </a:cubicBezTo>
                  <a:cubicBezTo>
                    <a:pt x="1" y="453"/>
                    <a:pt x="1" y="453"/>
                    <a:pt x="1" y="453"/>
                  </a:cubicBezTo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27" name="Freeform 359"/>
            <p:cNvSpPr/>
            <p:nvPr/>
          </p:nvSpPr>
          <p:spPr>
            <a:xfrm>
              <a:off x="280735" y="245954"/>
              <a:ext cx="110555" cy="832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9" h="67">
                  <a:moveTo>
                    <a:pt x="89" y="67"/>
                  </a:moveTo>
                  <a:lnTo>
                    <a:pt x="0" y="67"/>
                  </a:lnTo>
                  <a:lnTo>
                    <a:pt x="24" y="0"/>
                  </a:lnTo>
                  <a:lnTo>
                    <a:pt x="89" y="0"/>
                  </a:lnTo>
                  <a:lnTo>
                    <a:pt x="89" y="67"/>
                  </a:ln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28" name="Freeform 360"/>
            <p:cNvSpPr/>
            <p:nvPr/>
          </p:nvSpPr>
          <p:spPr>
            <a:xfrm>
              <a:off x="280735" y="245954"/>
              <a:ext cx="110555" cy="832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89" h="67">
                  <a:moveTo>
                    <a:pt x="89" y="67"/>
                  </a:moveTo>
                  <a:lnTo>
                    <a:pt x="0" y="67"/>
                  </a:lnTo>
                  <a:lnTo>
                    <a:pt x="24" y="0"/>
                  </a:lnTo>
                  <a:lnTo>
                    <a:pt x="89" y="0"/>
                  </a:lnTo>
                  <a:lnTo>
                    <a:pt x="89" y="67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29" name="Rectangle 361"/>
            <p:cNvSpPr/>
            <p:nvPr/>
          </p:nvSpPr>
          <p:spPr>
            <a:xfrm>
              <a:off x="411165" y="245954"/>
              <a:ext cx="108070" cy="84469"/>
            </a:xfrm>
            <a:prstGeom prst="rect">
              <a:avLst/>
            </a:prstGeom>
            <a:solidFill>
              <a:srgbClr val="157FC2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30" name="Freeform 362"/>
            <p:cNvSpPr/>
            <p:nvPr/>
          </p:nvSpPr>
          <p:spPr>
            <a:xfrm>
              <a:off x="532900" y="247197"/>
              <a:ext cx="40992" cy="8198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33" h="66">
                  <a:moveTo>
                    <a:pt x="0" y="66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33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31" name="Oval 363"/>
            <p:cNvSpPr/>
            <p:nvPr/>
          </p:nvSpPr>
          <p:spPr>
            <a:xfrm>
              <a:off x="131672" y="406197"/>
              <a:ext cx="141610" cy="142852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32" name="Oval 364"/>
            <p:cNvSpPr/>
            <p:nvPr/>
          </p:nvSpPr>
          <p:spPr>
            <a:xfrm>
              <a:off x="170180" y="445947"/>
              <a:ext cx="64594" cy="64594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33" name="Oval 365"/>
            <p:cNvSpPr/>
            <p:nvPr/>
          </p:nvSpPr>
          <p:spPr>
            <a:xfrm>
              <a:off x="455884" y="406197"/>
              <a:ext cx="142852" cy="142852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34" name="Oval 366"/>
            <p:cNvSpPr/>
            <p:nvPr/>
          </p:nvSpPr>
          <p:spPr>
            <a:xfrm>
              <a:off x="495634" y="445947"/>
              <a:ext cx="64594" cy="64594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35" name="Freeform 367"/>
            <p:cNvSpPr/>
            <p:nvPr/>
          </p:nvSpPr>
          <p:spPr>
            <a:xfrm>
              <a:off x="585072" y="267072"/>
              <a:ext cx="90680" cy="1639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6" h="372">
                  <a:moveTo>
                    <a:pt x="196" y="294"/>
                  </a:moveTo>
                  <a:cubicBezTo>
                    <a:pt x="110" y="43"/>
                    <a:pt x="110" y="43"/>
                    <a:pt x="110" y="43"/>
                  </a:cubicBezTo>
                  <a:cubicBezTo>
                    <a:pt x="101" y="15"/>
                    <a:pt x="71" y="0"/>
                    <a:pt x="43" y="10"/>
                  </a:cubicBezTo>
                  <a:cubicBezTo>
                    <a:pt x="15" y="19"/>
                    <a:pt x="0" y="50"/>
                    <a:pt x="9" y="78"/>
                  </a:cubicBezTo>
                  <a:cubicBezTo>
                    <a:pt x="95" y="329"/>
                    <a:pt x="95" y="329"/>
                    <a:pt x="95" y="329"/>
                  </a:cubicBezTo>
                  <a:cubicBezTo>
                    <a:pt x="104" y="357"/>
                    <a:pt x="134" y="372"/>
                    <a:pt x="163" y="362"/>
                  </a:cubicBezTo>
                  <a:cubicBezTo>
                    <a:pt x="191" y="353"/>
                    <a:pt x="206" y="322"/>
                    <a:pt x="196" y="29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36" name="Freeform 368"/>
            <p:cNvSpPr/>
            <p:nvPr/>
          </p:nvSpPr>
          <p:spPr>
            <a:xfrm>
              <a:off x="330423" y="201235"/>
              <a:ext cx="223595" cy="2484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504" h="55">
                  <a:moveTo>
                    <a:pt x="27" y="55"/>
                  </a:moveTo>
                  <a:cubicBezTo>
                    <a:pt x="476" y="55"/>
                    <a:pt x="476" y="55"/>
                    <a:pt x="476" y="55"/>
                  </a:cubicBezTo>
                  <a:cubicBezTo>
                    <a:pt x="491" y="55"/>
                    <a:pt x="504" y="42"/>
                    <a:pt x="504" y="27"/>
                  </a:cubicBezTo>
                  <a:cubicBezTo>
                    <a:pt x="504" y="12"/>
                    <a:pt x="491" y="0"/>
                    <a:pt x="47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5"/>
                    <a:pt x="27" y="55"/>
                  </a:cubicBezTo>
                </a:path>
              </a:pathLst>
            </a:custGeom>
            <a:solidFill>
              <a:srgbClr val="707B8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37" name="Freeform 369"/>
            <p:cNvSpPr/>
            <p:nvPr/>
          </p:nvSpPr>
          <p:spPr>
            <a:xfrm>
              <a:off x="258376" y="332907"/>
              <a:ext cx="132914" cy="11800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99" h="267">
                  <a:moveTo>
                    <a:pt x="299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78" y="131"/>
                    <a:pt x="114" y="267"/>
                    <a:pt x="114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0"/>
                    <a:pt x="299" y="0"/>
                    <a:pt x="299" y="0"/>
                  </a:cubicBezTo>
                </a:path>
              </a:pathLst>
            </a:custGeom>
            <a:solidFill>
              <a:srgbClr val="CB3B3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38" name="Oval 370"/>
            <p:cNvSpPr/>
            <p:nvPr/>
          </p:nvSpPr>
          <p:spPr>
            <a:xfrm>
              <a:off x="334149" y="349056"/>
              <a:ext cx="50929" cy="12422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39" name="Freeform 371"/>
            <p:cNvSpPr/>
            <p:nvPr/>
          </p:nvSpPr>
          <p:spPr>
            <a:xfrm>
              <a:off x="85711" y="332907"/>
              <a:ext cx="89438" cy="8571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00" h="193">
                  <a:moveTo>
                    <a:pt x="17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" y="0"/>
                    <a:pt x="0" y="37"/>
                    <a:pt x="0" y="3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7" y="193"/>
                    <a:pt x="52" y="193"/>
                  </a:cubicBezTo>
                  <a:cubicBezTo>
                    <a:pt x="56" y="193"/>
                    <a:pt x="60" y="193"/>
                    <a:pt x="65" y="192"/>
                  </a:cubicBezTo>
                  <a:cubicBezTo>
                    <a:pt x="65" y="192"/>
                    <a:pt x="99" y="175"/>
                    <a:pt x="62" y="155"/>
                  </a:cubicBezTo>
                  <a:cubicBezTo>
                    <a:pt x="24" y="136"/>
                    <a:pt x="34" y="153"/>
                    <a:pt x="36" y="118"/>
                  </a:cubicBezTo>
                  <a:cubicBezTo>
                    <a:pt x="41" y="44"/>
                    <a:pt x="57" y="36"/>
                    <a:pt x="63" y="36"/>
                  </a:cubicBezTo>
                  <a:cubicBezTo>
                    <a:pt x="65" y="36"/>
                    <a:pt x="66" y="37"/>
                    <a:pt x="66" y="37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200" y="15"/>
                    <a:pt x="176" y="0"/>
                    <a:pt x="176" y="0"/>
                  </a:cubicBezTo>
                </a:path>
              </a:pathLst>
            </a:custGeom>
            <a:solidFill>
              <a:srgbClr val="CE444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0" name="Freeform 372"/>
            <p:cNvSpPr/>
            <p:nvPr/>
          </p:nvSpPr>
          <p:spPr>
            <a:xfrm>
              <a:off x="567681" y="335392"/>
              <a:ext cx="55898" cy="10682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27" h="242">
                  <a:moveTo>
                    <a:pt x="24" y="0"/>
                  </a:moveTo>
                  <a:cubicBezTo>
                    <a:pt x="22" y="0"/>
                    <a:pt x="20" y="1"/>
                    <a:pt x="18" y="1"/>
                  </a:cubicBezTo>
                  <a:cubicBezTo>
                    <a:pt x="2" y="8"/>
                    <a:pt x="0" y="43"/>
                    <a:pt x="14" y="81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65" y="218"/>
                    <a:pt x="87" y="242"/>
                    <a:pt x="103" y="242"/>
                  </a:cubicBezTo>
                  <a:cubicBezTo>
                    <a:pt x="105" y="242"/>
                    <a:pt x="107" y="242"/>
                    <a:pt x="109" y="241"/>
                  </a:cubicBezTo>
                  <a:cubicBezTo>
                    <a:pt x="125" y="235"/>
                    <a:pt x="127" y="200"/>
                    <a:pt x="113" y="162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2" y="24"/>
                    <a:pt x="40" y="0"/>
                    <a:pt x="24" y="0"/>
                  </a:cubicBezTo>
                </a:path>
              </a:pathLst>
            </a:custGeom>
            <a:solidFill>
              <a:srgbClr val="CF484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1" name="Freeform 373"/>
            <p:cNvSpPr/>
            <p:nvPr/>
          </p:nvSpPr>
          <p:spPr>
            <a:xfrm>
              <a:off x="298126" y="254650"/>
              <a:ext cx="62110" cy="6583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41" h="149">
                  <a:moveTo>
                    <a:pt x="127" y="0"/>
                  </a:moveTo>
                  <a:cubicBezTo>
                    <a:pt x="122" y="0"/>
                    <a:pt x="115" y="3"/>
                    <a:pt x="107" y="8"/>
                  </a:cubicBezTo>
                  <a:cubicBezTo>
                    <a:pt x="107" y="8"/>
                    <a:pt x="71" y="23"/>
                    <a:pt x="70" y="52"/>
                  </a:cubicBezTo>
                  <a:cubicBezTo>
                    <a:pt x="69" y="81"/>
                    <a:pt x="64" y="89"/>
                    <a:pt x="47" y="95"/>
                  </a:cubicBezTo>
                  <a:cubicBezTo>
                    <a:pt x="29" y="101"/>
                    <a:pt x="0" y="104"/>
                    <a:pt x="9" y="119"/>
                  </a:cubicBezTo>
                  <a:cubicBezTo>
                    <a:pt x="17" y="133"/>
                    <a:pt x="25" y="149"/>
                    <a:pt x="48" y="149"/>
                  </a:cubicBezTo>
                  <a:cubicBezTo>
                    <a:pt x="51" y="149"/>
                    <a:pt x="55" y="148"/>
                    <a:pt x="59" y="148"/>
                  </a:cubicBezTo>
                  <a:cubicBezTo>
                    <a:pt x="90" y="142"/>
                    <a:pt x="108" y="140"/>
                    <a:pt x="102" y="107"/>
                  </a:cubicBezTo>
                  <a:cubicBezTo>
                    <a:pt x="96" y="75"/>
                    <a:pt x="85" y="51"/>
                    <a:pt x="107" y="46"/>
                  </a:cubicBezTo>
                  <a:cubicBezTo>
                    <a:pt x="110" y="46"/>
                    <a:pt x="114" y="45"/>
                    <a:pt x="116" y="45"/>
                  </a:cubicBezTo>
                  <a:cubicBezTo>
                    <a:pt x="120" y="45"/>
                    <a:pt x="122" y="46"/>
                    <a:pt x="125" y="46"/>
                  </a:cubicBezTo>
                  <a:cubicBezTo>
                    <a:pt x="127" y="46"/>
                    <a:pt x="130" y="47"/>
                    <a:pt x="132" y="47"/>
                  </a:cubicBezTo>
                  <a:cubicBezTo>
                    <a:pt x="138" y="47"/>
                    <a:pt x="141" y="43"/>
                    <a:pt x="140" y="27"/>
                  </a:cubicBezTo>
                  <a:cubicBezTo>
                    <a:pt x="140" y="8"/>
                    <a:pt x="135" y="0"/>
                    <a:pt x="127" y="0"/>
                  </a:cubicBezTo>
                </a:path>
              </a:pathLst>
            </a:custGeom>
            <a:solidFill>
              <a:srgbClr val="4E98C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42" name="Freeform 374"/>
            <p:cNvSpPr/>
            <p:nvPr/>
          </p:nvSpPr>
          <p:spPr>
            <a:xfrm>
              <a:off x="351540" y="207446"/>
              <a:ext cx="167696" cy="1242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77" h="28">
                  <a:moveTo>
                    <a:pt x="36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1" y="28"/>
                    <a:pt x="377" y="22"/>
                    <a:pt x="377" y="14"/>
                  </a:cubicBezTo>
                  <a:cubicBezTo>
                    <a:pt x="377" y="7"/>
                    <a:pt x="371" y="0"/>
                    <a:pt x="363" y="0"/>
                  </a:cubicBezTo>
                </a:path>
              </a:pathLst>
            </a:custGeom>
            <a:solidFill>
              <a:srgbClr val="52595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83" name="组合 732"/>
          <p:cNvGrpSpPr/>
          <p:nvPr/>
        </p:nvGrpSpPr>
        <p:grpSpPr>
          <a:xfrm>
            <a:off x="4041775" y="2663825"/>
            <a:ext cx="720725" cy="722313"/>
            <a:chOff x="0" y="0"/>
            <a:chExt cx="721713" cy="722956"/>
          </a:xfrm>
        </p:grpSpPr>
        <p:sp>
          <p:nvSpPr>
            <p:cNvPr id="29116" name="Freeform 375"/>
            <p:cNvSpPr/>
            <p:nvPr/>
          </p:nvSpPr>
          <p:spPr>
            <a:xfrm>
              <a:off x="0" y="0"/>
              <a:ext cx="721713" cy="7229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3">
                  <a:moveTo>
                    <a:pt x="1632" y="1519"/>
                  </a:moveTo>
                  <a:cubicBezTo>
                    <a:pt x="1632" y="1582"/>
                    <a:pt x="1581" y="1633"/>
                    <a:pt x="1518" y="1633"/>
                  </a:cubicBezTo>
                  <a:cubicBezTo>
                    <a:pt x="114" y="1633"/>
                    <a:pt x="114" y="1633"/>
                    <a:pt x="114" y="1633"/>
                  </a:cubicBezTo>
                  <a:cubicBezTo>
                    <a:pt x="51" y="1633"/>
                    <a:pt x="0" y="1582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9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17" name="Freeform 376"/>
            <p:cNvSpPr/>
            <p:nvPr/>
          </p:nvSpPr>
          <p:spPr>
            <a:xfrm>
              <a:off x="155274" y="156516"/>
              <a:ext cx="409923" cy="40992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30" h="330">
                  <a:moveTo>
                    <a:pt x="242" y="0"/>
                  </a:moveTo>
                  <a:lnTo>
                    <a:pt x="88" y="0"/>
                  </a:lnTo>
                  <a:lnTo>
                    <a:pt x="0" y="330"/>
                  </a:lnTo>
                  <a:lnTo>
                    <a:pt x="330" y="33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36363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18" name="Rectangle 377"/>
            <p:cNvSpPr/>
            <p:nvPr/>
          </p:nvSpPr>
          <p:spPr>
            <a:xfrm>
              <a:off x="346572" y="496877"/>
              <a:ext cx="27328" cy="54656"/>
            </a:xfrm>
            <a:prstGeom prst="rect">
              <a:avLst/>
            </a:prstGeom>
            <a:solidFill>
              <a:srgbClr val="E4CE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19" name="Rectangle 378"/>
            <p:cNvSpPr/>
            <p:nvPr/>
          </p:nvSpPr>
          <p:spPr>
            <a:xfrm>
              <a:off x="346572" y="387564"/>
              <a:ext cx="27328" cy="54656"/>
            </a:xfrm>
            <a:prstGeom prst="rect">
              <a:avLst/>
            </a:prstGeom>
            <a:solidFill>
              <a:srgbClr val="E4CE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20" name="Rectangle 379"/>
            <p:cNvSpPr/>
            <p:nvPr/>
          </p:nvSpPr>
          <p:spPr>
            <a:xfrm>
              <a:off x="346572" y="278251"/>
              <a:ext cx="27328" cy="53415"/>
            </a:xfrm>
            <a:prstGeom prst="rect">
              <a:avLst/>
            </a:prstGeom>
            <a:solidFill>
              <a:srgbClr val="E4CE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21" name="Rectangle 380"/>
            <p:cNvSpPr/>
            <p:nvPr/>
          </p:nvSpPr>
          <p:spPr>
            <a:xfrm>
              <a:off x="346572" y="168938"/>
              <a:ext cx="27328" cy="53415"/>
            </a:xfrm>
            <a:prstGeom prst="rect">
              <a:avLst/>
            </a:prstGeom>
            <a:solidFill>
              <a:srgbClr val="E4CE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4" name="组合 36"/>
          <p:cNvGrpSpPr/>
          <p:nvPr/>
        </p:nvGrpSpPr>
        <p:grpSpPr>
          <a:xfrm>
            <a:off x="9545638" y="3716338"/>
            <a:ext cx="723900" cy="723900"/>
            <a:chOff x="0" y="0"/>
            <a:chExt cx="723900" cy="723900"/>
          </a:xfrm>
        </p:grpSpPr>
        <p:sp>
          <p:nvSpPr>
            <p:cNvPr id="29110" name="Freeform 498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3" y="1632"/>
                    <a:pt x="113" y="1632"/>
                    <a:pt x="113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11" name="Freeform 499"/>
            <p:cNvSpPr/>
            <p:nvPr/>
          </p:nvSpPr>
          <p:spPr>
            <a:xfrm>
              <a:off x="301625" y="441325"/>
              <a:ext cx="241300" cy="1698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52" h="107">
                  <a:moveTo>
                    <a:pt x="11" y="29"/>
                  </a:moveTo>
                  <a:lnTo>
                    <a:pt x="115" y="0"/>
                  </a:lnTo>
                  <a:lnTo>
                    <a:pt x="152" y="57"/>
                  </a:lnTo>
                  <a:lnTo>
                    <a:pt x="67" y="107"/>
                  </a:lnTo>
                  <a:lnTo>
                    <a:pt x="20" y="107"/>
                  </a:lnTo>
                  <a:lnTo>
                    <a:pt x="0" y="61"/>
                  </a:lnTo>
                  <a:lnTo>
                    <a:pt x="11" y="29"/>
                  </a:lnTo>
                  <a:close/>
                </a:path>
              </a:pathLst>
            </a:custGeom>
            <a:solidFill>
              <a:srgbClr val="EDEDE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12" name="Freeform 500"/>
            <p:cNvSpPr/>
            <p:nvPr/>
          </p:nvSpPr>
          <p:spPr>
            <a:xfrm>
              <a:off x="182563" y="109537"/>
              <a:ext cx="307975" cy="19685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692" h="444">
                  <a:moveTo>
                    <a:pt x="0" y="241"/>
                  </a:moveTo>
                  <a:cubicBezTo>
                    <a:pt x="0" y="241"/>
                    <a:pt x="306" y="0"/>
                    <a:pt x="499" y="69"/>
                  </a:cubicBezTo>
                  <a:cubicBezTo>
                    <a:pt x="692" y="138"/>
                    <a:pt x="523" y="329"/>
                    <a:pt x="523" y="329"/>
                  </a:cubicBezTo>
                  <a:cubicBezTo>
                    <a:pt x="184" y="444"/>
                    <a:pt x="184" y="444"/>
                    <a:pt x="184" y="444"/>
                  </a:cubicBezTo>
                  <a:lnTo>
                    <a:pt x="0" y="241"/>
                  </a:lnTo>
                  <a:close/>
                </a:path>
              </a:pathLst>
            </a:custGeom>
            <a:solidFill>
              <a:srgbClr val="EDEDE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13" name="Oval 501"/>
            <p:cNvSpPr/>
            <p:nvPr/>
          </p:nvSpPr>
          <p:spPr>
            <a:xfrm>
              <a:off x="255588" y="265112"/>
              <a:ext cx="215900" cy="215900"/>
            </a:xfrm>
            <a:prstGeom prst="ellipse">
              <a:avLst/>
            </a:prstGeom>
            <a:solidFill>
              <a:srgbClr val="D251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14" name="Oval 502"/>
            <p:cNvSpPr/>
            <p:nvPr/>
          </p:nvSpPr>
          <p:spPr>
            <a:xfrm>
              <a:off x="341313" y="350837"/>
              <a:ext cx="44450" cy="44450"/>
            </a:xfrm>
            <a:prstGeom prst="ellipse">
              <a:avLst/>
            </a:prstGeom>
            <a:solidFill>
              <a:srgbClr val="212121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15" name="Freeform 503"/>
            <p:cNvSpPr>
              <a:spLocks noEditPoints="1"/>
            </p:cNvSpPr>
            <p:nvPr/>
          </p:nvSpPr>
          <p:spPr>
            <a:xfrm>
              <a:off x="104775" y="114300"/>
              <a:ext cx="517525" cy="5175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66" h="1166">
                  <a:moveTo>
                    <a:pt x="583" y="0"/>
                  </a:moveTo>
                  <a:cubicBezTo>
                    <a:pt x="261" y="0"/>
                    <a:pt x="0" y="261"/>
                    <a:pt x="0" y="583"/>
                  </a:cubicBezTo>
                  <a:cubicBezTo>
                    <a:pt x="0" y="905"/>
                    <a:pt x="261" y="1166"/>
                    <a:pt x="583" y="1166"/>
                  </a:cubicBezTo>
                  <a:cubicBezTo>
                    <a:pt x="905" y="1166"/>
                    <a:pt x="1166" y="905"/>
                    <a:pt x="1166" y="583"/>
                  </a:cubicBezTo>
                  <a:cubicBezTo>
                    <a:pt x="1166" y="261"/>
                    <a:pt x="905" y="0"/>
                    <a:pt x="583" y="0"/>
                  </a:cubicBezTo>
                  <a:close/>
                  <a:moveTo>
                    <a:pt x="361" y="145"/>
                  </a:moveTo>
                  <a:cubicBezTo>
                    <a:pt x="427" y="111"/>
                    <a:pt x="503" y="92"/>
                    <a:pt x="583" y="92"/>
                  </a:cubicBezTo>
                  <a:cubicBezTo>
                    <a:pt x="588" y="92"/>
                    <a:pt x="592" y="92"/>
                    <a:pt x="597" y="92"/>
                  </a:cubicBezTo>
                  <a:cubicBezTo>
                    <a:pt x="605" y="92"/>
                    <a:pt x="610" y="112"/>
                    <a:pt x="609" y="135"/>
                  </a:cubicBezTo>
                  <a:cubicBezTo>
                    <a:pt x="603" y="254"/>
                    <a:pt x="603" y="254"/>
                    <a:pt x="603" y="254"/>
                  </a:cubicBezTo>
                  <a:cubicBezTo>
                    <a:pt x="602" y="278"/>
                    <a:pt x="597" y="296"/>
                    <a:pt x="592" y="296"/>
                  </a:cubicBezTo>
                  <a:cubicBezTo>
                    <a:pt x="589" y="296"/>
                    <a:pt x="586" y="296"/>
                    <a:pt x="583" y="296"/>
                  </a:cubicBezTo>
                  <a:cubicBezTo>
                    <a:pt x="541" y="296"/>
                    <a:pt x="501" y="305"/>
                    <a:pt x="465" y="321"/>
                  </a:cubicBezTo>
                  <a:cubicBezTo>
                    <a:pt x="444" y="331"/>
                    <a:pt x="418" y="325"/>
                    <a:pt x="406" y="305"/>
                  </a:cubicBezTo>
                  <a:cubicBezTo>
                    <a:pt x="345" y="202"/>
                    <a:pt x="345" y="202"/>
                    <a:pt x="345" y="202"/>
                  </a:cubicBezTo>
                  <a:cubicBezTo>
                    <a:pt x="333" y="182"/>
                    <a:pt x="340" y="156"/>
                    <a:pt x="361" y="145"/>
                  </a:cubicBezTo>
                  <a:close/>
                  <a:moveTo>
                    <a:pt x="337" y="364"/>
                  </a:moveTo>
                  <a:cubicBezTo>
                    <a:pt x="247" y="286"/>
                    <a:pt x="247" y="286"/>
                    <a:pt x="247" y="286"/>
                  </a:cubicBezTo>
                  <a:cubicBezTo>
                    <a:pt x="229" y="270"/>
                    <a:pt x="227" y="244"/>
                    <a:pt x="244" y="227"/>
                  </a:cubicBezTo>
                  <a:cubicBezTo>
                    <a:pt x="244" y="227"/>
                    <a:pt x="245" y="227"/>
                    <a:pt x="245" y="226"/>
                  </a:cubicBezTo>
                  <a:cubicBezTo>
                    <a:pt x="262" y="210"/>
                    <a:pt x="289" y="214"/>
                    <a:pt x="303" y="232"/>
                  </a:cubicBezTo>
                  <a:cubicBezTo>
                    <a:pt x="377" y="326"/>
                    <a:pt x="377" y="326"/>
                    <a:pt x="377" y="326"/>
                  </a:cubicBezTo>
                  <a:cubicBezTo>
                    <a:pt x="391" y="345"/>
                    <a:pt x="394" y="366"/>
                    <a:pt x="385" y="375"/>
                  </a:cubicBezTo>
                  <a:cubicBezTo>
                    <a:pt x="375" y="384"/>
                    <a:pt x="354" y="380"/>
                    <a:pt x="337" y="364"/>
                  </a:cubicBezTo>
                  <a:close/>
                  <a:moveTo>
                    <a:pt x="377" y="583"/>
                  </a:moveTo>
                  <a:cubicBezTo>
                    <a:pt x="377" y="469"/>
                    <a:pt x="469" y="377"/>
                    <a:pt x="583" y="377"/>
                  </a:cubicBezTo>
                  <a:cubicBezTo>
                    <a:pt x="697" y="377"/>
                    <a:pt x="789" y="469"/>
                    <a:pt x="789" y="583"/>
                  </a:cubicBezTo>
                  <a:cubicBezTo>
                    <a:pt x="789" y="697"/>
                    <a:pt x="697" y="789"/>
                    <a:pt x="583" y="789"/>
                  </a:cubicBezTo>
                  <a:cubicBezTo>
                    <a:pt x="469" y="789"/>
                    <a:pt x="377" y="697"/>
                    <a:pt x="377" y="583"/>
                  </a:cubicBezTo>
                  <a:close/>
                  <a:moveTo>
                    <a:pt x="804" y="1021"/>
                  </a:moveTo>
                  <a:cubicBezTo>
                    <a:pt x="738" y="1055"/>
                    <a:pt x="662" y="1074"/>
                    <a:pt x="583" y="1074"/>
                  </a:cubicBezTo>
                  <a:cubicBezTo>
                    <a:pt x="578" y="1074"/>
                    <a:pt x="572" y="1074"/>
                    <a:pt x="567" y="1074"/>
                  </a:cubicBezTo>
                  <a:cubicBezTo>
                    <a:pt x="559" y="1073"/>
                    <a:pt x="553" y="1054"/>
                    <a:pt x="554" y="1031"/>
                  </a:cubicBezTo>
                  <a:cubicBezTo>
                    <a:pt x="560" y="911"/>
                    <a:pt x="560" y="911"/>
                    <a:pt x="560" y="911"/>
                  </a:cubicBezTo>
                  <a:cubicBezTo>
                    <a:pt x="562" y="888"/>
                    <a:pt x="567" y="870"/>
                    <a:pt x="573" y="870"/>
                  </a:cubicBezTo>
                  <a:cubicBezTo>
                    <a:pt x="576" y="870"/>
                    <a:pt x="580" y="870"/>
                    <a:pt x="583" y="870"/>
                  </a:cubicBezTo>
                  <a:cubicBezTo>
                    <a:pt x="622" y="870"/>
                    <a:pt x="658" y="862"/>
                    <a:pt x="692" y="849"/>
                  </a:cubicBezTo>
                  <a:cubicBezTo>
                    <a:pt x="714" y="840"/>
                    <a:pt x="740" y="845"/>
                    <a:pt x="753" y="865"/>
                  </a:cubicBezTo>
                  <a:cubicBezTo>
                    <a:pt x="818" y="965"/>
                    <a:pt x="818" y="965"/>
                    <a:pt x="818" y="965"/>
                  </a:cubicBezTo>
                  <a:cubicBezTo>
                    <a:pt x="831" y="985"/>
                    <a:pt x="825" y="1011"/>
                    <a:pt x="804" y="1021"/>
                  </a:cubicBezTo>
                  <a:close/>
                  <a:moveTo>
                    <a:pt x="919" y="941"/>
                  </a:moveTo>
                  <a:cubicBezTo>
                    <a:pt x="903" y="956"/>
                    <a:pt x="877" y="953"/>
                    <a:pt x="862" y="934"/>
                  </a:cubicBezTo>
                  <a:cubicBezTo>
                    <a:pt x="786" y="842"/>
                    <a:pt x="786" y="842"/>
                    <a:pt x="786" y="842"/>
                  </a:cubicBezTo>
                  <a:cubicBezTo>
                    <a:pt x="772" y="824"/>
                    <a:pt x="768" y="803"/>
                    <a:pt x="777" y="794"/>
                  </a:cubicBezTo>
                  <a:cubicBezTo>
                    <a:pt x="787" y="786"/>
                    <a:pt x="808" y="790"/>
                    <a:pt x="825" y="806"/>
                  </a:cubicBezTo>
                  <a:cubicBezTo>
                    <a:pt x="915" y="885"/>
                    <a:pt x="915" y="885"/>
                    <a:pt x="915" y="885"/>
                  </a:cubicBezTo>
                  <a:cubicBezTo>
                    <a:pt x="933" y="900"/>
                    <a:pt x="935" y="926"/>
                    <a:pt x="919" y="941"/>
                  </a:cubicBezTo>
                  <a:close/>
                </a:path>
              </a:pathLst>
            </a:custGeom>
            <a:solidFill>
              <a:srgbClr val="21212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85" name="组合 43"/>
          <p:cNvGrpSpPr/>
          <p:nvPr/>
        </p:nvGrpSpPr>
        <p:grpSpPr>
          <a:xfrm>
            <a:off x="10645775" y="3716338"/>
            <a:ext cx="723900" cy="723900"/>
            <a:chOff x="0" y="0"/>
            <a:chExt cx="723900" cy="723900"/>
          </a:xfrm>
        </p:grpSpPr>
        <p:sp>
          <p:nvSpPr>
            <p:cNvPr id="29102" name="Freeform 504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3" y="1632"/>
                    <a:pt x="113" y="1632"/>
                    <a:pt x="113" y="1632"/>
                  </a:cubicBezTo>
                  <a:cubicBezTo>
                    <a:pt x="50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0" y="0"/>
                    <a:pt x="113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03" name="Freeform 505"/>
            <p:cNvSpPr/>
            <p:nvPr/>
          </p:nvSpPr>
          <p:spPr>
            <a:xfrm>
              <a:off x="131763" y="436562"/>
              <a:ext cx="171450" cy="1682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86" h="380">
                  <a:moveTo>
                    <a:pt x="271" y="0"/>
                  </a:moveTo>
                  <a:cubicBezTo>
                    <a:pt x="386" y="115"/>
                    <a:pt x="386" y="115"/>
                    <a:pt x="386" y="115"/>
                  </a:cubicBezTo>
                  <a:cubicBezTo>
                    <a:pt x="147" y="354"/>
                    <a:pt x="147" y="354"/>
                    <a:pt x="147" y="354"/>
                  </a:cubicBezTo>
                  <a:cubicBezTo>
                    <a:pt x="120" y="380"/>
                    <a:pt x="97" y="373"/>
                    <a:pt x="55" y="331"/>
                  </a:cubicBezTo>
                  <a:cubicBezTo>
                    <a:pt x="23" y="299"/>
                    <a:pt x="0" y="270"/>
                    <a:pt x="32" y="239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04" name="Freeform 506"/>
            <p:cNvSpPr/>
            <p:nvPr/>
          </p:nvSpPr>
          <p:spPr>
            <a:xfrm>
              <a:off x="274638" y="106362"/>
              <a:ext cx="358775" cy="357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07" h="805">
                  <a:moveTo>
                    <a:pt x="586" y="179"/>
                  </a:moveTo>
                  <a:cubicBezTo>
                    <a:pt x="562" y="202"/>
                    <a:pt x="562" y="240"/>
                    <a:pt x="586" y="263"/>
                  </a:cubicBezTo>
                  <a:cubicBezTo>
                    <a:pt x="596" y="274"/>
                    <a:pt x="614" y="283"/>
                    <a:pt x="632" y="287"/>
                  </a:cubicBezTo>
                  <a:cubicBezTo>
                    <a:pt x="693" y="226"/>
                    <a:pt x="693" y="226"/>
                    <a:pt x="693" y="226"/>
                  </a:cubicBezTo>
                  <a:cubicBezTo>
                    <a:pt x="701" y="234"/>
                    <a:pt x="712" y="251"/>
                    <a:pt x="720" y="269"/>
                  </a:cubicBezTo>
                  <a:cubicBezTo>
                    <a:pt x="740" y="248"/>
                    <a:pt x="740" y="248"/>
                    <a:pt x="740" y="248"/>
                  </a:cubicBezTo>
                  <a:cubicBezTo>
                    <a:pt x="748" y="240"/>
                    <a:pt x="762" y="240"/>
                    <a:pt x="770" y="248"/>
                  </a:cubicBezTo>
                  <a:cubicBezTo>
                    <a:pt x="778" y="257"/>
                    <a:pt x="778" y="270"/>
                    <a:pt x="770" y="278"/>
                  </a:cubicBezTo>
                  <a:cubicBezTo>
                    <a:pt x="302" y="746"/>
                    <a:pt x="302" y="746"/>
                    <a:pt x="302" y="746"/>
                  </a:cubicBezTo>
                  <a:cubicBezTo>
                    <a:pt x="298" y="751"/>
                    <a:pt x="293" y="753"/>
                    <a:pt x="287" y="753"/>
                  </a:cubicBezTo>
                  <a:cubicBezTo>
                    <a:pt x="282" y="753"/>
                    <a:pt x="276" y="751"/>
                    <a:pt x="272" y="746"/>
                  </a:cubicBezTo>
                  <a:cubicBezTo>
                    <a:pt x="264" y="738"/>
                    <a:pt x="264" y="725"/>
                    <a:pt x="272" y="716"/>
                  </a:cubicBezTo>
                  <a:cubicBezTo>
                    <a:pt x="291" y="697"/>
                    <a:pt x="291" y="697"/>
                    <a:pt x="291" y="697"/>
                  </a:cubicBezTo>
                  <a:cubicBezTo>
                    <a:pt x="274" y="690"/>
                    <a:pt x="258" y="679"/>
                    <a:pt x="249" y="671"/>
                  </a:cubicBezTo>
                  <a:cubicBezTo>
                    <a:pt x="115" y="805"/>
                    <a:pt x="115" y="805"/>
                    <a:pt x="115" y="805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675" y="16"/>
                    <a:pt x="675" y="16"/>
                    <a:pt x="675" y="16"/>
                  </a:cubicBezTo>
                  <a:cubicBezTo>
                    <a:pt x="690" y="0"/>
                    <a:pt x="723" y="20"/>
                    <a:pt x="754" y="51"/>
                  </a:cubicBezTo>
                  <a:cubicBezTo>
                    <a:pt x="786" y="83"/>
                    <a:pt x="807" y="114"/>
                    <a:pt x="790" y="131"/>
                  </a:cubicBezTo>
                  <a:cubicBezTo>
                    <a:pt x="695" y="226"/>
                    <a:pt x="695" y="226"/>
                    <a:pt x="695" y="226"/>
                  </a:cubicBezTo>
                  <a:cubicBezTo>
                    <a:pt x="690" y="208"/>
                    <a:pt x="681" y="190"/>
                    <a:pt x="670" y="179"/>
                  </a:cubicBezTo>
                  <a:cubicBezTo>
                    <a:pt x="646" y="156"/>
                    <a:pt x="609" y="156"/>
                    <a:pt x="586" y="179"/>
                  </a:cubicBez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05" name="Freeform 507"/>
            <p:cNvSpPr/>
            <p:nvPr/>
          </p:nvSpPr>
          <p:spPr>
            <a:xfrm>
              <a:off x="354013" y="344487"/>
              <a:ext cx="10636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0" h="132">
                  <a:moveTo>
                    <a:pt x="240" y="31"/>
                  </a:moveTo>
                  <a:cubicBezTo>
                    <a:pt x="223" y="24"/>
                    <a:pt x="206" y="14"/>
                    <a:pt x="198" y="6"/>
                  </a:cubicBezTo>
                  <a:cubicBezTo>
                    <a:pt x="133" y="71"/>
                    <a:pt x="133" y="71"/>
                    <a:pt x="133" y="71"/>
                  </a:cubicBezTo>
                  <a:cubicBezTo>
                    <a:pt x="128" y="53"/>
                    <a:pt x="119" y="35"/>
                    <a:pt x="108" y="24"/>
                  </a:cubicBezTo>
                  <a:cubicBezTo>
                    <a:pt x="84" y="0"/>
                    <a:pt x="47" y="0"/>
                    <a:pt x="24" y="24"/>
                  </a:cubicBezTo>
                  <a:cubicBezTo>
                    <a:pt x="0" y="47"/>
                    <a:pt x="0" y="84"/>
                    <a:pt x="24" y="108"/>
                  </a:cubicBezTo>
                  <a:cubicBezTo>
                    <a:pt x="34" y="119"/>
                    <a:pt x="52" y="128"/>
                    <a:pt x="70" y="132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39" y="79"/>
                    <a:pt x="150" y="96"/>
                    <a:pt x="158" y="114"/>
                  </a:cubicBezTo>
                  <a:lnTo>
                    <a:pt x="240" y="31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06" name="Freeform 508"/>
            <p:cNvSpPr/>
            <p:nvPr/>
          </p:nvSpPr>
          <p:spPr>
            <a:xfrm>
              <a:off x="411163" y="288925"/>
              <a:ext cx="106363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0" h="132">
                  <a:moveTo>
                    <a:pt x="240" y="31"/>
                  </a:moveTo>
                  <a:cubicBezTo>
                    <a:pt x="222" y="24"/>
                    <a:pt x="206" y="13"/>
                    <a:pt x="198" y="5"/>
                  </a:cubicBezTo>
                  <a:cubicBezTo>
                    <a:pt x="132" y="71"/>
                    <a:pt x="132" y="71"/>
                    <a:pt x="132" y="71"/>
                  </a:cubicBezTo>
                  <a:cubicBezTo>
                    <a:pt x="128" y="52"/>
                    <a:pt x="118" y="34"/>
                    <a:pt x="107" y="23"/>
                  </a:cubicBezTo>
                  <a:cubicBezTo>
                    <a:pt x="84" y="0"/>
                    <a:pt x="46" y="0"/>
                    <a:pt x="23" y="23"/>
                  </a:cubicBezTo>
                  <a:cubicBezTo>
                    <a:pt x="0" y="46"/>
                    <a:pt x="0" y="84"/>
                    <a:pt x="23" y="107"/>
                  </a:cubicBezTo>
                  <a:cubicBezTo>
                    <a:pt x="34" y="118"/>
                    <a:pt x="52" y="127"/>
                    <a:pt x="70" y="132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9" y="78"/>
                    <a:pt x="150" y="95"/>
                    <a:pt x="157" y="113"/>
                  </a:cubicBezTo>
                  <a:lnTo>
                    <a:pt x="240" y="31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07" name="Freeform 509"/>
            <p:cNvSpPr/>
            <p:nvPr/>
          </p:nvSpPr>
          <p:spPr>
            <a:xfrm>
              <a:off x="468313" y="231775"/>
              <a:ext cx="104775" cy="587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9" h="132">
                  <a:moveTo>
                    <a:pt x="132" y="71"/>
                  </a:moveTo>
                  <a:cubicBezTo>
                    <a:pt x="127" y="53"/>
                    <a:pt x="118" y="34"/>
                    <a:pt x="107" y="23"/>
                  </a:cubicBezTo>
                  <a:cubicBezTo>
                    <a:pt x="84" y="0"/>
                    <a:pt x="46" y="0"/>
                    <a:pt x="23" y="23"/>
                  </a:cubicBezTo>
                  <a:cubicBezTo>
                    <a:pt x="0" y="47"/>
                    <a:pt x="0" y="84"/>
                    <a:pt x="23" y="107"/>
                  </a:cubicBezTo>
                  <a:cubicBezTo>
                    <a:pt x="34" y="118"/>
                    <a:pt x="51" y="127"/>
                    <a:pt x="69" y="132"/>
                  </a:cubicBezTo>
                  <a:cubicBezTo>
                    <a:pt x="131" y="71"/>
                    <a:pt x="131" y="71"/>
                    <a:pt x="131" y="71"/>
                  </a:cubicBezTo>
                  <a:cubicBezTo>
                    <a:pt x="139" y="79"/>
                    <a:pt x="149" y="96"/>
                    <a:pt x="157" y="113"/>
                  </a:cubicBezTo>
                  <a:cubicBezTo>
                    <a:pt x="239" y="31"/>
                    <a:pt x="239" y="31"/>
                    <a:pt x="239" y="31"/>
                  </a:cubicBezTo>
                  <a:cubicBezTo>
                    <a:pt x="222" y="24"/>
                    <a:pt x="206" y="14"/>
                    <a:pt x="197" y="6"/>
                  </a:cubicBezTo>
                  <a:lnTo>
                    <a:pt x="132" y="71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08" name="Freeform 510"/>
            <p:cNvSpPr/>
            <p:nvPr/>
          </p:nvSpPr>
          <p:spPr>
            <a:xfrm>
              <a:off x="150813" y="458787"/>
              <a:ext cx="106363" cy="1047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1" h="235">
                  <a:moveTo>
                    <a:pt x="138" y="136"/>
                  </a:moveTo>
                  <a:cubicBezTo>
                    <a:pt x="77" y="195"/>
                    <a:pt x="20" y="235"/>
                    <a:pt x="10" y="225"/>
                  </a:cubicBezTo>
                  <a:cubicBezTo>
                    <a:pt x="0" y="215"/>
                    <a:pt x="42" y="159"/>
                    <a:pt x="103" y="99"/>
                  </a:cubicBezTo>
                  <a:cubicBezTo>
                    <a:pt x="164" y="40"/>
                    <a:pt x="221" y="0"/>
                    <a:pt x="231" y="10"/>
                  </a:cubicBezTo>
                  <a:cubicBezTo>
                    <a:pt x="241" y="20"/>
                    <a:pt x="199" y="77"/>
                    <a:pt x="138" y="136"/>
                  </a:cubicBezTo>
                  <a:close/>
                </a:path>
              </a:pathLst>
            </a:custGeom>
            <a:solidFill>
              <a:srgbClr val="F6E98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109" name="Freeform 511"/>
            <p:cNvSpPr/>
            <p:nvPr/>
          </p:nvSpPr>
          <p:spPr>
            <a:xfrm>
              <a:off x="287338" y="139700"/>
              <a:ext cx="288925" cy="2809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53" h="635">
                  <a:moveTo>
                    <a:pt x="336" y="327"/>
                  </a:moveTo>
                  <a:cubicBezTo>
                    <a:pt x="158" y="500"/>
                    <a:pt x="10" y="635"/>
                    <a:pt x="5" y="630"/>
                  </a:cubicBezTo>
                  <a:cubicBezTo>
                    <a:pt x="0" y="625"/>
                    <a:pt x="140" y="481"/>
                    <a:pt x="318" y="308"/>
                  </a:cubicBezTo>
                  <a:cubicBezTo>
                    <a:pt x="495" y="136"/>
                    <a:pt x="643" y="0"/>
                    <a:pt x="648" y="5"/>
                  </a:cubicBezTo>
                  <a:cubicBezTo>
                    <a:pt x="653" y="10"/>
                    <a:pt x="513" y="154"/>
                    <a:pt x="336" y="327"/>
                  </a:cubicBezTo>
                  <a:close/>
                </a:path>
              </a:pathLst>
            </a:custGeom>
            <a:solidFill>
              <a:srgbClr val="F6E98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86" name="组合 255"/>
          <p:cNvGrpSpPr/>
          <p:nvPr/>
        </p:nvGrpSpPr>
        <p:grpSpPr>
          <a:xfrm>
            <a:off x="5140325" y="3714750"/>
            <a:ext cx="723900" cy="723900"/>
            <a:chOff x="0" y="0"/>
            <a:chExt cx="724349" cy="724349"/>
          </a:xfrm>
        </p:grpSpPr>
        <p:sp>
          <p:nvSpPr>
            <p:cNvPr id="29093" name="Freeform 36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3" h="1632">
                  <a:moveTo>
                    <a:pt x="1633" y="1518"/>
                  </a:moveTo>
                  <a:cubicBezTo>
                    <a:pt x="1633" y="1581"/>
                    <a:pt x="1582" y="1632"/>
                    <a:pt x="1519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2" y="0"/>
                    <a:pt x="1633" y="51"/>
                    <a:pt x="1633" y="114"/>
                  </a:cubicBezTo>
                  <a:lnTo>
                    <a:pt x="1633" y="1518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9094" name="组合 254"/>
            <p:cNvGrpSpPr/>
            <p:nvPr/>
          </p:nvGrpSpPr>
          <p:grpSpPr>
            <a:xfrm>
              <a:off x="93767" y="66809"/>
              <a:ext cx="550880" cy="573150"/>
              <a:chOff x="0" y="0"/>
              <a:chExt cx="550880" cy="573150"/>
            </a:xfrm>
          </p:grpSpPr>
          <p:sp>
            <p:nvSpPr>
              <p:cNvPr id="29095" name="Freeform 37"/>
              <p:cNvSpPr/>
              <p:nvPr/>
            </p:nvSpPr>
            <p:spPr>
              <a:xfrm>
                <a:off x="14065" y="226213"/>
                <a:ext cx="525094" cy="337560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1184" h="760">
                    <a:moveTo>
                      <a:pt x="6" y="383"/>
                    </a:moveTo>
                    <a:cubicBezTo>
                      <a:pt x="6" y="383"/>
                      <a:pt x="3" y="302"/>
                      <a:pt x="27" y="249"/>
                    </a:cubicBezTo>
                    <a:cubicBezTo>
                      <a:pt x="51" y="197"/>
                      <a:pt x="27" y="206"/>
                      <a:pt x="27" y="206"/>
                    </a:cubicBezTo>
                    <a:cubicBezTo>
                      <a:pt x="27" y="206"/>
                      <a:pt x="0" y="135"/>
                      <a:pt x="22" y="118"/>
                    </a:cubicBezTo>
                    <a:cubicBezTo>
                      <a:pt x="44" y="101"/>
                      <a:pt x="75" y="118"/>
                      <a:pt x="75" y="118"/>
                    </a:cubicBezTo>
                    <a:cubicBezTo>
                      <a:pt x="75" y="118"/>
                      <a:pt x="138" y="105"/>
                      <a:pt x="166" y="85"/>
                    </a:cubicBezTo>
                    <a:cubicBezTo>
                      <a:pt x="193" y="65"/>
                      <a:pt x="367" y="0"/>
                      <a:pt x="455" y="7"/>
                    </a:cubicBezTo>
                    <a:cubicBezTo>
                      <a:pt x="544" y="13"/>
                      <a:pt x="722" y="25"/>
                      <a:pt x="802" y="107"/>
                    </a:cubicBezTo>
                    <a:cubicBezTo>
                      <a:pt x="875" y="52"/>
                      <a:pt x="875" y="52"/>
                      <a:pt x="875" y="52"/>
                    </a:cubicBezTo>
                    <a:cubicBezTo>
                      <a:pt x="953" y="32"/>
                      <a:pt x="953" y="32"/>
                      <a:pt x="953" y="32"/>
                    </a:cubicBezTo>
                    <a:cubicBezTo>
                      <a:pt x="940" y="97"/>
                      <a:pt x="940" y="97"/>
                      <a:pt x="940" y="97"/>
                    </a:cubicBezTo>
                    <a:cubicBezTo>
                      <a:pt x="938" y="149"/>
                      <a:pt x="938" y="149"/>
                      <a:pt x="938" y="149"/>
                    </a:cubicBezTo>
                    <a:cubicBezTo>
                      <a:pt x="1058" y="249"/>
                      <a:pt x="1058" y="249"/>
                      <a:pt x="1058" y="249"/>
                    </a:cubicBezTo>
                    <a:cubicBezTo>
                      <a:pt x="1104" y="316"/>
                      <a:pt x="1104" y="316"/>
                      <a:pt x="1104" y="316"/>
                    </a:cubicBezTo>
                    <a:cubicBezTo>
                      <a:pt x="1165" y="316"/>
                      <a:pt x="1165" y="316"/>
                      <a:pt x="1165" y="316"/>
                    </a:cubicBezTo>
                    <a:cubicBezTo>
                      <a:pt x="1184" y="359"/>
                      <a:pt x="1184" y="359"/>
                      <a:pt x="1184" y="359"/>
                    </a:cubicBezTo>
                    <a:cubicBezTo>
                      <a:pt x="1155" y="460"/>
                      <a:pt x="1155" y="460"/>
                      <a:pt x="1155" y="460"/>
                    </a:cubicBezTo>
                    <a:cubicBezTo>
                      <a:pt x="1081" y="517"/>
                      <a:pt x="1081" y="517"/>
                      <a:pt x="1081" y="517"/>
                    </a:cubicBezTo>
                    <a:cubicBezTo>
                      <a:pt x="936" y="601"/>
                      <a:pt x="936" y="601"/>
                      <a:pt x="936" y="601"/>
                    </a:cubicBezTo>
                    <a:cubicBezTo>
                      <a:pt x="829" y="628"/>
                      <a:pt x="829" y="628"/>
                      <a:pt x="829" y="628"/>
                    </a:cubicBezTo>
                    <a:cubicBezTo>
                      <a:pt x="804" y="657"/>
                      <a:pt x="804" y="657"/>
                      <a:pt x="804" y="657"/>
                    </a:cubicBezTo>
                    <a:cubicBezTo>
                      <a:pt x="804" y="731"/>
                      <a:pt x="804" y="731"/>
                      <a:pt x="804" y="731"/>
                    </a:cubicBezTo>
                    <a:cubicBezTo>
                      <a:pt x="800" y="760"/>
                      <a:pt x="800" y="760"/>
                      <a:pt x="800" y="760"/>
                    </a:cubicBezTo>
                    <a:cubicBezTo>
                      <a:pt x="659" y="760"/>
                      <a:pt x="659" y="760"/>
                      <a:pt x="659" y="760"/>
                    </a:cubicBezTo>
                    <a:cubicBezTo>
                      <a:pt x="607" y="687"/>
                      <a:pt x="607" y="687"/>
                      <a:pt x="607" y="687"/>
                    </a:cubicBezTo>
                    <a:cubicBezTo>
                      <a:pt x="457" y="685"/>
                      <a:pt x="457" y="685"/>
                      <a:pt x="457" y="685"/>
                    </a:cubicBezTo>
                    <a:cubicBezTo>
                      <a:pt x="294" y="662"/>
                      <a:pt x="294" y="662"/>
                      <a:pt x="294" y="662"/>
                    </a:cubicBezTo>
                    <a:cubicBezTo>
                      <a:pt x="287" y="725"/>
                      <a:pt x="287" y="725"/>
                      <a:pt x="287" y="725"/>
                    </a:cubicBezTo>
                    <a:cubicBezTo>
                      <a:pt x="283" y="760"/>
                      <a:pt x="283" y="760"/>
                      <a:pt x="283" y="760"/>
                    </a:cubicBezTo>
                    <a:cubicBezTo>
                      <a:pt x="132" y="760"/>
                      <a:pt x="132" y="760"/>
                      <a:pt x="132" y="760"/>
                    </a:cubicBezTo>
                    <a:cubicBezTo>
                      <a:pt x="71" y="597"/>
                      <a:pt x="71" y="597"/>
                      <a:pt x="71" y="597"/>
                    </a:cubicBezTo>
                    <a:cubicBezTo>
                      <a:pt x="65" y="519"/>
                      <a:pt x="65" y="519"/>
                      <a:pt x="65" y="519"/>
                    </a:cubicBezTo>
                    <a:cubicBezTo>
                      <a:pt x="38" y="487"/>
                      <a:pt x="38" y="487"/>
                      <a:pt x="38" y="487"/>
                    </a:cubicBezTo>
                    <a:cubicBezTo>
                      <a:pt x="6" y="422"/>
                      <a:pt x="6" y="422"/>
                      <a:pt x="6" y="422"/>
                    </a:cubicBezTo>
                    <a:lnTo>
                      <a:pt x="6" y="383"/>
                    </a:lnTo>
                    <a:close/>
                  </a:path>
                </a:pathLst>
              </a:custGeom>
              <a:solidFill>
                <a:srgbClr val="CA721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096" name="Oval 38"/>
              <p:cNvSpPr/>
              <p:nvPr/>
            </p:nvSpPr>
            <p:spPr>
              <a:xfrm>
                <a:off x="126585" y="9377"/>
                <a:ext cx="189878" cy="191050"/>
              </a:xfrm>
              <a:prstGeom prst="ellipse">
                <a:avLst/>
              </a:prstGeom>
              <a:solidFill>
                <a:srgbClr val="EFF300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097" name="Freeform 39"/>
              <p:cNvSpPr>
                <a:spLocks noEditPoints="1"/>
              </p:cNvSpPr>
              <p:nvPr/>
            </p:nvSpPr>
            <p:spPr>
              <a:xfrm>
                <a:off x="117208" y="0"/>
                <a:ext cx="208631" cy="208631"/>
              </a:xfrm>
              <a:custGeom>
                <a:avLst/>
                <a:gdLst/>
                <a:ahLst/>
                <a:cxnLst>
                  <a:cxn ang="0">
                    <a:pos x="2147483646" y="0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471" h="471">
                    <a:moveTo>
                      <a:pt x="236" y="0"/>
                    </a:moveTo>
                    <a:cubicBezTo>
                      <a:pt x="106" y="0"/>
                      <a:pt x="0" y="105"/>
                      <a:pt x="0" y="235"/>
                    </a:cubicBezTo>
                    <a:cubicBezTo>
                      <a:pt x="0" y="365"/>
                      <a:pt x="106" y="471"/>
                      <a:pt x="236" y="471"/>
                    </a:cubicBezTo>
                    <a:cubicBezTo>
                      <a:pt x="366" y="471"/>
                      <a:pt x="471" y="365"/>
                      <a:pt x="471" y="235"/>
                    </a:cubicBezTo>
                    <a:cubicBezTo>
                      <a:pt x="471" y="105"/>
                      <a:pt x="366" y="0"/>
                      <a:pt x="236" y="0"/>
                    </a:cubicBezTo>
                    <a:close/>
                    <a:moveTo>
                      <a:pt x="236" y="442"/>
                    </a:moveTo>
                    <a:cubicBezTo>
                      <a:pt x="122" y="442"/>
                      <a:pt x="29" y="349"/>
                      <a:pt x="29" y="235"/>
                    </a:cubicBezTo>
                    <a:cubicBezTo>
                      <a:pt x="29" y="121"/>
                      <a:pt x="122" y="28"/>
                      <a:pt x="236" y="28"/>
                    </a:cubicBezTo>
                    <a:cubicBezTo>
                      <a:pt x="350" y="28"/>
                      <a:pt x="443" y="121"/>
                      <a:pt x="443" y="235"/>
                    </a:cubicBezTo>
                    <a:cubicBezTo>
                      <a:pt x="443" y="349"/>
                      <a:pt x="350" y="442"/>
                      <a:pt x="236" y="442"/>
                    </a:cubicBezTo>
                    <a:close/>
                  </a:path>
                </a:pathLst>
              </a:custGeom>
              <a:solidFill>
                <a:srgbClr val="4E4E4E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098" name="Freeform 40"/>
              <p:cNvSpPr/>
              <p:nvPr/>
            </p:nvSpPr>
            <p:spPr>
              <a:xfrm>
                <a:off x="150027" y="244966"/>
                <a:ext cx="150027" cy="33991"/>
              </a:xfrm>
              <a:custGeom>
                <a:avLst/>
                <a:gdLst/>
                <a:ahLst/>
                <a:cxnLst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</a:cxnLst>
                <a:pathLst>
                  <a:path w="337" h="76">
                    <a:moveTo>
                      <a:pt x="0" y="39"/>
                    </a:moveTo>
                    <a:cubicBezTo>
                      <a:pt x="13" y="76"/>
                      <a:pt x="13" y="76"/>
                      <a:pt x="13" y="76"/>
                    </a:cubicBezTo>
                    <a:cubicBezTo>
                      <a:pt x="113" y="41"/>
                      <a:pt x="223" y="40"/>
                      <a:pt x="324" y="75"/>
                    </a:cubicBezTo>
                    <a:cubicBezTo>
                      <a:pt x="337" y="38"/>
                      <a:pt x="337" y="38"/>
                      <a:pt x="337" y="38"/>
                    </a:cubicBezTo>
                    <a:cubicBezTo>
                      <a:pt x="228" y="0"/>
                      <a:pt x="108" y="1"/>
                      <a:pt x="0" y="39"/>
                    </a:cubicBezTo>
                    <a:close/>
                  </a:path>
                </a:pathLst>
              </a:custGeom>
              <a:solidFill>
                <a:srgbClr val="4C4C4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099" name="Freeform 41"/>
              <p:cNvSpPr>
                <a:spLocks noEditPoints="1"/>
              </p:cNvSpPr>
              <p:nvPr/>
            </p:nvSpPr>
            <p:spPr>
              <a:xfrm>
                <a:off x="0" y="220352"/>
                <a:ext cx="550880" cy="352798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1240" h="796">
                    <a:moveTo>
                      <a:pt x="1236" y="326"/>
                    </a:moveTo>
                    <a:cubicBezTo>
                      <a:pt x="1235" y="309"/>
                      <a:pt x="1235" y="309"/>
                      <a:pt x="1235" y="309"/>
                    </a:cubicBezTo>
                    <a:cubicBezTo>
                      <a:pt x="1217" y="308"/>
                      <a:pt x="1217" y="308"/>
                      <a:pt x="1217" y="308"/>
                    </a:cubicBezTo>
                    <a:cubicBezTo>
                      <a:pt x="1203" y="307"/>
                      <a:pt x="1185" y="307"/>
                      <a:pt x="1168" y="308"/>
                    </a:cubicBezTo>
                    <a:cubicBezTo>
                      <a:pt x="1159" y="308"/>
                      <a:pt x="1149" y="309"/>
                      <a:pt x="1142" y="309"/>
                    </a:cubicBezTo>
                    <a:cubicBezTo>
                      <a:pt x="1103" y="237"/>
                      <a:pt x="1051" y="184"/>
                      <a:pt x="985" y="151"/>
                    </a:cubicBezTo>
                    <a:cubicBezTo>
                      <a:pt x="987" y="114"/>
                      <a:pt x="994" y="80"/>
                      <a:pt x="1013" y="63"/>
                    </a:cubicBezTo>
                    <a:cubicBezTo>
                      <a:pt x="1052" y="32"/>
                      <a:pt x="1052" y="32"/>
                      <a:pt x="1052" y="32"/>
                    </a:cubicBezTo>
                    <a:cubicBezTo>
                      <a:pt x="1002" y="29"/>
                      <a:pt x="1002" y="29"/>
                      <a:pt x="1002" y="29"/>
                    </a:cubicBezTo>
                    <a:cubicBezTo>
                      <a:pt x="932" y="24"/>
                      <a:pt x="874" y="68"/>
                      <a:pt x="840" y="102"/>
                    </a:cubicBezTo>
                    <a:cubicBezTo>
                      <a:pt x="767" y="39"/>
                      <a:pt x="641" y="0"/>
                      <a:pt x="50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367" y="1"/>
                      <a:pt x="243" y="38"/>
                      <a:pt x="152" y="104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11" y="76"/>
                      <a:pt x="86" y="75"/>
                      <a:pt x="65" y="88"/>
                    </a:cubicBezTo>
                    <a:cubicBezTo>
                      <a:pt x="31" y="109"/>
                      <a:pt x="18" y="159"/>
                      <a:pt x="24" y="194"/>
                    </a:cubicBezTo>
                    <a:cubicBezTo>
                      <a:pt x="27" y="213"/>
                      <a:pt x="35" y="229"/>
                      <a:pt x="48" y="239"/>
                    </a:cubicBezTo>
                    <a:cubicBezTo>
                      <a:pt x="0" y="327"/>
                      <a:pt x="1" y="468"/>
                      <a:pt x="76" y="538"/>
                    </a:cubicBezTo>
                    <a:cubicBezTo>
                      <a:pt x="87" y="630"/>
                      <a:pt x="105" y="724"/>
                      <a:pt x="155" y="788"/>
                    </a:cubicBezTo>
                    <a:cubicBezTo>
                      <a:pt x="160" y="796"/>
                      <a:pt x="160" y="796"/>
                      <a:pt x="160" y="796"/>
                    </a:cubicBezTo>
                    <a:cubicBezTo>
                      <a:pt x="346" y="796"/>
                      <a:pt x="346" y="796"/>
                      <a:pt x="346" y="796"/>
                    </a:cubicBezTo>
                    <a:cubicBezTo>
                      <a:pt x="343" y="773"/>
                      <a:pt x="343" y="773"/>
                      <a:pt x="343" y="773"/>
                    </a:cubicBezTo>
                    <a:cubicBezTo>
                      <a:pt x="340" y="751"/>
                      <a:pt x="337" y="726"/>
                      <a:pt x="338" y="699"/>
                    </a:cubicBezTo>
                    <a:cubicBezTo>
                      <a:pt x="424" y="716"/>
                      <a:pt x="524" y="721"/>
                      <a:pt x="624" y="714"/>
                    </a:cubicBezTo>
                    <a:cubicBezTo>
                      <a:pt x="639" y="739"/>
                      <a:pt x="655" y="765"/>
                      <a:pt x="674" y="788"/>
                    </a:cubicBezTo>
                    <a:cubicBezTo>
                      <a:pt x="680" y="796"/>
                      <a:pt x="680" y="796"/>
                      <a:pt x="680" y="796"/>
                    </a:cubicBezTo>
                    <a:cubicBezTo>
                      <a:pt x="841" y="796"/>
                      <a:pt x="841" y="796"/>
                      <a:pt x="841" y="796"/>
                    </a:cubicBezTo>
                    <a:cubicBezTo>
                      <a:pt x="864" y="794"/>
                      <a:pt x="864" y="794"/>
                      <a:pt x="864" y="794"/>
                    </a:cubicBezTo>
                    <a:cubicBezTo>
                      <a:pt x="861" y="771"/>
                      <a:pt x="861" y="771"/>
                      <a:pt x="861" y="771"/>
                    </a:cubicBezTo>
                    <a:cubicBezTo>
                      <a:pt x="856" y="737"/>
                      <a:pt x="851" y="702"/>
                      <a:pt x="857" y="669"/>
                    </a:cubicBezTo>
                    <a:cubicBezTo>
                      <a:pt x="906" y="657"/>
                      <a:pt x="1084" y="607"/>
                      <a:pt x="1207" y="478"/>
                    </a:cubicBezTo>
                    <a:cubicBezTo>
                      <a:pt x="1207" y="478"/>
                      <a:pt x="1207" y="478"/>
                      <a:pt x="1207" y="478"/>
                    </a:cubicBezTo>
                    <a:cubicBezTo>
                      <a:pt x="1237" y="447"/>
                      <a:pt x="1240" y="397"/>
                      <a:pt x="1236" y="326"/>
                    </a:cubicBezTo>
                    <a:close/>
                    <a:moveTo>
                      <a:pt x="1179" y="451"/>
                    </a:moveTo>
                    <a:cubicBezTo>
                      <a:pt x="1044" y="591"/>
                      <a:pt x="839" y="632"/>
                      <a:pt x="837" y="633"/>
                    </a:cubicBezTo>
                    <a:cubicBezTo>
                      <a:pt x="825" y="635"/>
                      <a:pt x="825" y="635"/>
                      <a:pt x="825" y="635"/>
                    </a:cubicBezTo>
                    <a:cubicBezTo>
                      <a:pt x="822" y="647"/>
                      <a:pt x="822" y="647"/>
                      <a:pt x="822" y="647"/>
                    </a:cubicBezTo>
                    <a:cubicBezTo>
                      <a:pt x="812" y="684"/>
                      <a:pt x="814" y="720"/>
                      <a:pt x="819" y="756"/>
                    </a:cubicBezTo>
                    <a:cubicBezTo>
                      <a:pt x="699" y="756"/>
                      <a:pt x="699" y="756"/>
                      <a:pt x="699" y="756"/>
                    </a:cubicBezTo>
                    <a:cubicBezTo>
                      <a:pt x="684" y="737"/>
                      <a:pt x="671" y="715"/>
                      <a:pt x="658" y="693"/>
                    </a:cubicBezTo>
                    <a:cubicBezTo>
                      <a:pt x="645" y="673"/>
                      <a:pt x="645" y="673"/>
                      <a:pt x="645" y="673"/>
                    </a:cubicBezTo>
                    <a:cubicBezTo>
                      <a:pt x="633" y="674"/>
                      <a:pt x="633" y="674"/>
                      <a:pt x="633" y="674"/>
                    </a:cubicBezTo>
                    <a:cubicBezTo>
                      <a:pt x="524" y="683"/>
                      <a:pt x="414" y="676"/>
                      <a:pt x="324" y="656"/>
                    </a:cubicBezTo>
                    <a:cubicBezTo>
                      <a:pt x="302" y="651"/>
                      <a:pt x="302" y="651"/>
                      <a:pt x="302" y="651"/>
                    </a:cubicBezTo>
                    <a:cubicBezTo>
                      <a:pt x="300" y="673"/>
                      <a:pt x="300" y="673"/>
                      <a:pt x="300" y="673"/>
                    </a:cubicBezTo>
                    <a:cubicBezTo>
                      <a:pt x="297" y="703"/>
                      <a:pt x="299" y="732"/>
                      <a:pt x="302" y="756"/>
                    </a:cubicBezTo>
                    <a:cubicBezTo>
                      <a:pt x="180" y="756"/>
                      <a:pt x="180" y="756"/>
                      <a:pt x="180" y="756"/>
                    </a:cubicBezTo>
                    <a:cubicBezTo>
                      <a:pt x="139" y="698"/>
                      <a:pt x="124" y="611"/>
                      <a:pt x="115" y="526"/>
                    </a:cubicBezTo>
                    <a:cubicBezTo>
                      <a:pt x="114" y="519"/>
                      <a:pt x="114" y="519"/>
                      <a:pt x="114" y="519"/>
                    </a:cubicBezTo>
                    <a:cubicBezTo>
                      <a:pt x="108" y="514"/>
                      <a:pt x="108" y="514"/>
                      <a:pt x="108" y="514"/>
                    </a:cubicBezTo>
                    <a:cubicBezTo>
                      <a:pt x="39" y="456"/>
                      <a:pt x="42" y="314"/>
                      <a:pt x="92" y="242"/>
                    </a:cubicBezTo>
                    <a:cubicBezTo>
                      <a:pt x="109" y="219"/>
                      <a:pt x="109" y="219"/>
                      <a:pt x="109" y="219"/>
                    </a:cubicBezTo>
                    <a:cubicBezTo>
                      <a:pt x="81" y="212"/>
                      <a:pt x="81" y="212"/>
                      <a:pt x="81" y="212"/>
                    </a:cubicBezTo>
                    <a:cubicBezTo>
                      <a:pt x="71" y="210"/>
                      <a:pt x="65" y="201"/>
                      <a:pt x="62" y="188"/>
                    </a:cubicBezTo>
                    <a:cubicBezTo>
                      <a:pt x="60" y="174"/>
                      <a:pt x="63" y="158"/>
                      <a:pt x="68" y="144"/>
                    </a:cubicBezTo>
                    <a:cubicBezTo>
                      <a:pt x="67" y="150"/>
                      <a:pt x="67" y="156"/>
                      <a:pt x="69" y="162"/>
                    </a:cubicBezTo>
                    <a:cubicBezTo>
                      <a:pt x="71" y="170"/>
                      <a:pt x="80" y="185"/>
                      <a:pt x="107" y="187"/>
                    </a:cubicBezTo>
                    <a:cubicBezTo>
                      <a:pt x="116" y="187"/>
                      <a:pt x="116" y="187"/>
                      <a:pt x="116" y="187"/>
                    </a:cubicBezTo>
                    <a:cubicBezTo>
                      <a:pt x="123" y="181"/>
                      <a:pt x="123" y="181"/>
                      <a:pt x="123" y="181"/>
                    </a:cubicBezTo>
                    <a:cubicBezTo>
                      <a:pt x="209" y="91"/>
                      <a:pt x="347" y="40"/>
                      <a:pt x="503" y="40"/>
                    </a:cubicBezTo>
                    <a:cubicBezTo>
                      <a:pt x="504" y="40"/>
                      <a:pt x="504" y="40"/>
                      <a:pt x="504" y="40"/>
                    </a:cubicBezTo>
                    <a:cubicBezTo>
                      <a:pt x="641" y="40"/>
                      <a:pt x="765" y="80"/>
                      <a:pt x="827" y="144"/>
                    </a:cubicBezTo>
                    <a:cubicBezTo>
                      <a:pt x="841" y="160"/>
                      <a:pt x="841" y="160"/>
                      <a:pt x="841" y="160"/>
                    </a:cubicBezTo>
                    <a:cubicBezTo>
                      <a:pt x="856" y="143"/>
                      <a:pt x="856" y="143"/>
                      <a:pt x="856" y="143"/>
                    </a:cubicBezTo>
                    <a:cubicBezTo>
                      <a:pt x="876" y="120"/>
                      <a:pt x="914" y="83"/>
                      <a:pt x="961" y="71"/>
                    </a:cubicBezTo>
                    <a:cubicBezTo>
                      <a:pt x="950" y="98"/>
                      <a:pt x="946" y="130"/>
                      <a:pt x="945" y="161"/>
                    </a:cubicBezTo>
                    <a:cubicBezTo>
                      <a:pt x="944" y="175"/>
                      <a:pt x="944" y="175"/>
                      <a:pt x="944" y="175"/>
                    </a:cubicBezTo>
                    <a:cubicBezTo>
                      <a:pt x="956" y="180"/>
                      <a:pt x="956" y="180"/>
                      <a:pt x="956" y="180"/>
                    </a:cubicBezTo>
                    <a:cubicBezTo>
                      <a:pt x="1024" y="212"/>
                      <a:pt x="1074" y="262"/>
                      <a:pt x="1111" y="336"/>
                    </a:cubicBezTo>
                    <a:cubicBezTo>
                      <a:pt x="1116" y="345"/>
                      <a:pt x="1116" y="345"/>
                      <a:pt x="1116" y="345"/>
                    </a:cubicBezTo>
                    <a:cubicBezTo>
                      <a:pt x="1125" y="347"/>
                      <a:pt x="1125" y="347"/>
                      <a:pt x="1125" y="347"/>
                    </a:cubicBezTo>
                    <a:cubicBezTo>
                      <a:pt x="1135" y="348"/>
                      <a:pt x="1148" y="348"/>
                      <a:pt x="1169" y="347"/>
                    </a:cubicBezTo>
                    <a:cubicBezTo>
                      <a:pt x="1179" y="347"/>
                      <a:pt x="1188" y="347"/>
                      <a:pt x="1197" y="347"/>
                    </a:cubicBezTo>
                    <a:cubicBezTo>
                      <a:pt x="1199" y="391"/>
                      <a:pt x="1197" y="432"/>
                      <a:pt x="1179" y="451"/>
                    </a:cubicBezTo>
                    <a:close/>
                  </a:path>
                </a:pathLst>
              </a:custGeom>
              <a:solidFill>
                <a:srgbClr val="4C4C4C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100" name="Oval 42"/>
              <p:cNvSpPr/>
              <p:nvPr/>
            </p:nvSpPr>
            <p:spPr>
              <a:xfrm>
                <a:off x="421951" y="336389"/>
                <a:ext cx="29302" cy="30474"/>
              </a:xfrm>
              <a:prstGeom prst="ellipse">
                <a:avLst/>
              </a:prstGeom>
              <a:solidFill>
                <a:srgbClr val="4C4C4C"/>
              </a:solidFill>
              <a:ln w="9525">
                <a:noFill/>
              </a:ln>
            </p:spPr>
            <p:txBody>
              <a:bodyPr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101" name="Freeform 43"/>
              <p:cNvSpPr>
                <a:spLocks noEditPoints="1"/>
              </p:cNvSpPr>
              <p:nvPr/>
            </p:nvSpPr>
            <p:spPr>
              <a:xfrm>
                <a:off x="176985" y="21097"/>
                <a:ext cx="90251" cy="166436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pathLst>
                  <a:path w="204" h="374">
                    <a:moveTo>
                      <a:pt x="176" y="183"/>
                    </a:moveTo>
                    <a:cubicBezTo>
                      <a:pt x="165" y="175"/>
                      <a:pt x="144" y="167"/>
                      <a:pt x="112" y="158"/>
                    </a:cubicBezTo>
                    <a:cubicBezTo>
                      <a:pt x="112" y="58"/>
                      <a:pt x="112" y="58"/>
                      <a:pt x="112" y="58"/>
                    </a:cubicBezTo>
                    <a:cubicBezTo>
                      <a:pt x="131" y="59"/>
                      <a:pt x="144" y="66"/>
                      <a:pt x="153" y="80"/>
                    </a:cubicBezTo>
                    <a:cubicBezTo>
                      <a:pt x="158" y="88"/>
                      <a:pt x="160" y="97"/>
                      <a:pt x="161" y="107"/>
                    </a:cubicBezTo>
                    <a:cubicBezTo>
                      <a:pt x="197" y="107"/>
                      <a:pt x="197" y="107"/>
                      <a:pt x="197" y="107"/>
                    </a:cubicBezTo>
                    <a:cubicBezTo>
                      <a:pt x="197" y="84"/>
                      <a:pt x="189" y="65"/>
                      <a:pt x="174" y="51"/>
                    </a:cubicBezTo>
                    <a:cubicBezTo>
                      <a:pt x="160" y="37"/>
                      <a:pt x="139" y="29"/>
                      <a:pt x="112" y="27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65" y="28"/>
                      <a:pt x="44" y="36"/>
                      <a:pt x="28" y="53"/>
                    </a:cubicBezTo>
                    <a:cubicBezTo>
                      <a:pt x="13" y="70"/>
                      <a:pt x="6" y="88"/>
                      <a:pt x="6" y="109"/>
                    </a:cubicBezTo>
                    <a:cubicBezTo>
                      <a:pt x="6" y="132"/>
                      <a:pt x="13" y="150"/>
                      <a:pt x="27" y="164"/>
                    </a:cubicBezTo>
                    <a:cubicBezTo>
                      <a:pt x="41" y="177"/>
                      <a:pt x="63" y="186"/>
                      <a:pt x="92" y="192"/>
                    </a:cubicBezTo>
                    <a:cubicBezTo>
                      <a:pt x="92" y="303"/>
                      <a:pt x="92" y="303"/>
                      <a:pt x="92" y="303"/>
                    </a:cubicBezTo>
                    <a:cubicBezTo>
                      <a:pt x="69" y="301"/>
                      <a:pt x="53" y="293"/>
                      <a:pt x="45" y="277"/>
                    </a:cubicBezTo>
                    <a:cubicBezTo>
                      <a:pt x="40" y="269"/>
                      <a:pt x="37" y="255"/>
                      <a:pt x="36" y="236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0"/>
                      <a:pt x="4" y="278"/>
                      <a:pt x="11" y="292"/>
                    </a:cubicBezTo>
                    <a:cubicBezTo>
                      <a:pt x="26" y="318"/>
                      <a:pt x="53" y="332"/>
                      <a:pt x="92" y="334"/>
                    </a:cubicBezTo>
                    <a:cubicBezTo>
                      <a:pt x="92" y="374"/>
                      <a:pt x="92" y="374"/>
                      <a:pt x="92" y="374"/>
                    </a:cubicBezTo>
                    <a:cubicBezTo>
                      <a:pt x="112" y="374"/>
                      <a:pt x="112" y="374"/>
                      <a:pt x="112" y="374"/>
                    </a:cubicBezTo>
                    <a:cubicBezTo>
                      <a:pt x="112" y="334"/>
                      <a:pt x="112" y="334"/>
                      <a:pt x="112" y="334"/>
                    </a:cubicBezTo>
                    <a:cubicBezTo>
                      <a:pt x="137" y="332"/>
                      <a:pt x="156" y="326"/>
                      <a:pt x="169" y="318"/>
                    </a:cubicBezTo>
                    <a:cubicBezTo>
                      <a:pt x="192" y="302"/>
                      <a:pt x="204" y="277"/>
                      <a:pt x="204" y="240"/>
                    </a:cubicBezTo>
                    <a:cubicBezTo>
                      <a:pt x="204" y="215"/>
                      <a:pt x="195" y="196"/>
                      <a:pt x="176" y="183"/>
                    </a:cubicBezTo>
                    <a:close/>
                    <a:moveTo>
                      <a:pt x="92" y="154"/>
                    </a:moveTo>
                    <a:cubicBezTo>
                      <a:pt x="77" y="151"/>
                      <a:pt x="65" y="146"/>
                      <a:pt x="56" y="138"/>
                    </a:cubicBezTo>
                    <a:cubicBezTo>
                      <a:pt x="47" y="131"/>
                      <a:pt x="42" y="120"/>
                      <a:pt x="42" y="107"/>
                    </a:cubicBezTo>
                    <a:cubicBezTo>
                      <a:pt x="42" y="95"/>
                      <a:pt x="46" y="85"/>
                      <a:pt x="54" y="75"/>
                    </a:cubicBezTo>
                    <a:cubicBezTo>
                      <a:pt x="61" y="64"/>
                      <a:pt x="74" y="59"/>
                      <a:pt x="92" y="58"/>
                    </a:cubicBezTo>
                    <a:lnTo>
                      <a:pt x="92" y="154"/>
                    </a:lnTo>
                    <a:close/>
                    <a:moveTo>
                      <a:pt x="160" y="279"/>
                    </a:moveTo>
                    <a:cubicBezTo>
                      <a:pt x="151" y="295"/>
                      <a:pt x="135" y="303"/>
                      <a:pt x="112" y="304"/>
                    </a:cubicBezTo>
                    <a:cubicBezTo>
                      <a:pt x="112" y="197"/>
                      <a:pt x="112" y="197"/>
                      <a:pt x="112" y="197"/>
                    </a:cubicBezTo>
                    <a:cubicBezTo>
                      <a:pt x="129" y="201"/>
                      <a:pt x="141" y="206"/>
                      <a:pt x="148" y="211"/>
                    </a:cubicBezTo>
                    <a:cubicBezTo>
                      <a:pt x="161" y="220"/>
                      <a:pt x="167" y="233"/>
                      <a:pt x="167" y="250"/>
                    </a:cubicBezTo>
                    <a:cubicBezTo>
                      <a:pt x="167" y="261"/>
                      <a:pt x="165" y="271"/>
                      <a:pt x="160" y="279"/>
                    </a:cubicBezTo>
                    <a:close/>
                  </a:path>
                </a:pathLst>
              </a:custGeom>
              <a:solidFill>
                <a:srgbClr val="73CC5B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28687" name="组合 256"/>
          <p:cNvGrpSpPr/>
          <p:nvPr/>
        </p:nvGrpSpPr>
        <p:grpSpPr>
          <a:xfrm>
            <a:off x="6242050" y="3714750"/>
            <a:ext cx="723900" cy="723900"/>
            <a:chOff x="0" y="0"/>
            <a:chExt cx="724349" cy="724349"/>
          </a:xfrm>
        </p:grpSpPr>
        <p:sp>
          <p:nvSpPr>
            <p:cNvPr id="29086" name="Freeform 44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3" y="1632"/>
                    <a:pt x="113" y="1632"/>
                    <a:pt x="113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87" name="Freeform 45"/>
            <p:cNvSpPr/>
            <p:nvPr/>
          </p:nvSpPr>
          <p:spPr>
            <a:xfrm>
              <a:off x="155887" y="298882"/>
              <a:ext cx="417262" cy="27426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939" h="619">
                  <a:moveTo>
                    <a:pt x="0" y="245"/>
                  </a:moveTo>
                  <a:cubicBezTo>
                    <a:pt x="464" y="245"/>
                    <a:pt x="464" y="245"/>
                    <a:pt x="464" y="245"/>
                  </a:cubicBezTo>
                  <a:cubicBezTo>
                    <a:pt x="482" y="245"/>
                    <a:pt x="499" y="241"/>
                    <a:pt x="515" y="232"/>
                  </a:cubicBezTo>
                  <a:cubicBezTo>
                    <a:pt x="917" y="0"/>
                    <a:pt x="917" y="0"/>
                    <a:pt x="917" y="0"/>
                  </a:cubicBezTo>
                  <a:cubicBezTo>
                    <a:pt x="932" y="46"/>
                    <a:pt x="939" y="94"/>
                    <a:pt x="939" y="143"/>
                  </a:cubicBezTo>
                  <a:cubicBezTo>
                    <a:pt x="939" y="406"/>
                    <a:pt x="726" y="619"/>
                    <a:pt x="464" y="619"/>
                  </a:cubicBezTo>
                  <a:cubicBezTo>
                    <a:pt x="238" y="619"/>
                    <a:pt x="47" y="460"/>
                    <a:pt x="0" y="245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88" name="Freeform 46"/>
            <p:cNvSpPr/>
            <p:nvPr/>
          </p:nvSpPr>
          <p:spPr>
            <a:xfrm>
              <a:off x="406713" y="157060"/>
              <a:ext cx="111348" cy="1277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pathLst>
                <a:path w="249" h="288">
                  <a:moveTo>
                    <a:pt x="0" y="0"/>
                  </a:moveTo>
                  <a:cubicBezTo>
                    <a:pt x="96" y="21"/>
                    <a:pt x="183" y="71"/>
                    <a:pt x="249" y="144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89" name="Freeform 47"/>
            <p:cNvSpPr/>
            <p:nvPr/>
          </p:nvSpPr>
          <p:spPr>
            <a:xfrm>
              <a:off x="121897" y="255515"/>
              <a:ext cx="480555" cy="34811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085" h="785">
                  <a:moveTo>
                    <a:pt x="0" y="275"/>
                  </a:moveTo>
                  <a:cubicBezTo>
                    <a:pt x="18" y="560"/>
                    <a:pt x="253" y="785"/>
                    <a:pt x="542" y="785"/>
                  </a:cubicBezTo>
                  <a:cubicBezTo>
                    <a:pt x="842" y="785"/>
                    <a:pt x="1085" y="542"/>
                    <a:pt x="1085" y="241"/>
                  </a:cubicBezTo>
                  <a:cubicBezTo>
                    <a:pt x="1085" y="154"/>
                    <a:pt x="1064" y="73"/>
                    <a:pt x="1028" y="0"/>
                  </a:cubicBezTo>
                  <a:cubicBezTo>
                    <a:pt x="559" y="271"/>
                    <a:pt x="559" y="271"/>
                    <a:pt x="559" y="271"/>
                  </a:cubicBezTo>
                  <a:cubicBezTo>
                    <a:pt x="553" y="274"/>
                    <a:pt x="548" y="275"/>
                    <a:pt x="542" y="275"/>
                  </a:cubicBezTo>
                  <a:lnTo>
                    <a:pt x="0" y="275"/>
                  </a:lnTo>
                  <a:close/>
                </a:path>
              </a:pathLst>
            </a:custGeom>
            <a:solidFill>
              <a:srgbClr val="73CC5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90" name="Freeform 48"/>
            <p:cNvSpPr/>
            <p:nvPr/>
          </p:nvSpPr>
          <p:spPr>
            <a:xfrm>
              <a:off x="121897" y="123069"/>
              <a:ext cx="225040" cy="22386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508" h="507">
                  <a:moveTo>
                    <a:pt x="0" y="507"/>
                  </a:moveTo>
                  <a:cubicBezTo>
                    <a:pt x="508" y="507"/>
                    <a:pt x="508" y="507"/>
                    <a:pt x="508" y="507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235" y="17"/>
                    <a:pt x="17" y="235"/>
                    <a:pt x="0" y="507"/>
                  </a:cubicBezTo>
                  <a:close/>
                </a:path>
              </a:pathLst>
            </a:custGeom>
            <a:solidFill>
              <a:srgbClr val="EFF3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91" name="Freeform 49"/>
            <p:cNvSpPr/>
            <p:nvPr/>
          </p:nvSpPr>
          <p:spPr>
            <a:xfrm>
              <a:off x="155887" y="157060"/>
              <a:ext cx="160576" cy="16057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362" h="362">
                  <a:moveTo>
                    <a:pt x="0" y="362"/>
                  </a:moveTo>
                  <a:cubicBezTo>
                    <a:pt x="39" y="181"/>
                    <a:pt x="181" y="39"/>
                    <a:pt x="362" y="0"/>
                  </a:cubicBezTo>
                  <a:cubicBezTo>
                    <a:pt x="362" y="362"/>
                    <a:pt x="362" y="362"/>
                    <a:pt x="362" y="362"/>
                  </a:cubicBezTo>
                  <a:lnTo>
                    <a:pt x="0" y="362"/>
                  </a:lnTo>
                  <a:close/>
                </a:path>
              </a:pathLst>
            </a:custGeom>
            <a:solidFill>
              <a:srgbClr val="EFF3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92" name="Freeform 50"/>
            <p:cNvSpPr/>
            <p:nvPr/>
          </p:nvSpPr>
          <p:spPr>
            <a:xfrm>
              <a:off x="377412" y="123069"/>
              <a:ext cx="185189" cy="213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418" h="483">
                  <a:moveTo>
                    <a:pt x="0" y="0"/>
                  </a:moveTo>
                  <a:cubicBezTo>
                    <a:pt x="0" y="483"/>
                    <a:pt x="0" y="483"/>
                    <a:pt x="0" y="483"/>
                  </a:cubicBezTo>
                  <a:cubicBezTo>
                    <a:pt x="418" y="241"/>
                    <a:pt x="418" y="241"/>
                    <a:pt x="418" y="241"/>
                  </a:cubicBezTo>
                  <a:cubicBezTo>
                    <a:pt x="327" y="103"/>
                    <a:pt x="174" y="10"/>
                    <a:pt x="0" y="0"/>
                  </a:cubicBez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88" name="组合 259"/>
          <p:cNvGrpSpPr/>
          <p:nvPr/>
        </p:nvGrpSpPr>
        <p:grpSpPr>
          <a:xfrm>
            <a:off x="7343775" y="3714750"/>
            <a:ext cx="723900" cy="723900"/>
            <a:chOff x="0" y="0"/>
            <a:chExt cx="724349" cy="724349"/>
          </a:xfrm>
        </p:grpSpPr>
        <p:sp>
          <p:nvSpPr>
            <p:cNvPr id="29074" name="Freeform 51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9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75" name="Freeform 52"/>
            <p:cNvSpPr/>
            <p:nvPr/>
          </p:nvSpPr>
          <p:spPr>
            <a:xfrm>
              <a:off x="141822" y="164092"/>
              <a:ext cx="441876" cy="3973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96" h="895">
                  <a:moveTo>
                    <a:pt x="996" y="836"/>
                  </a:moveTo>
                  <a:cubicBezTo>
                    <a:pt x="996" y="869"/>
                    <a:pt x="969" y="895"/>
                    <a:pt x="937" y="895"/>
                  </a:cubicBezTo>
                  <a:cubicBezTo>
                    <a:pt x="59" y="895"/>
                    <a:pt x="59" y="895"/>
                    <a:pt x="59" y="895"/>
                  </a:cubicBezTo>
                  <a:cubicBezTo>
                    <a:pt x="26" y="895"/>
                    <a:pt x="0" y="869"/>
                    <a:pt x="0" y="83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937" y="0"/>
                    <a:pt x="937" y="0"/>
                    <a:pt x="937" y="0"/>
                  </a:cubicBezTo>
                  <a:cubicBezTo>
                    <a:pt x="969" y="0"/>
                    <a:pt x="996" y="26"/>
                    <a:pt x="996" y="59"/>
                  </a:cubicBezTo>
                  <a:lnTo>
                    <a:pt x="996" y="8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76" name="Freeform 53"/>
            <p:cNvSpPr>
              <a:spLocks noEditPoints="1"/>
            </p:cNvSpPr>
            <p:nvPr/>
          </p:nvSpPr>
          <p:spPr>
            <a:xfrm>
              <a:off x="123068" y="100800"/>
              <a:ext cx="480555" cy="48055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83" h="1083">
                  <a:moveTo>
                    <a:pt x="993" y="101"/>
                  </a:moveTo>
                  <a:cubicBezTo>
                    <a:pt x="846" y="101"/>
                    <a:pt x="846" y="101"/>
                    <a:pt x="846" y="101"/>
                  </a:cubicBezTo>
                  <a:cubicBezTo>
                    <a:pt x="846" y="34"/>
                    <a:pt x="846" y="34"/>
                    <a:pt x="846" y="34"/>
                  </a:cubicBezTo>
                  <a:cubicBezTo>
                    <a:pt x="846" y="15"/>
                    <a:pt x="831" y="0"/>
                    <a:pt x="812" y="0"/>
                  </a:cubicBezTo>
                  <a:cubicBezTo>
                    <a:pt x="794" y="0"/>
                    <a:pt x="778" y="15"/>
                    <a:pt x="778" y="34"/>
                  </a:cubicBezTo>
                  <a:cubicBezTo>
                    <a:pt x="778" y="101"/>
                    <a:pt x="778" y="101"/>
                    <a:pt x="778" y="101"/>
                  </a:cubicBezTo>
                  <a:cubicBezTo>
                    <a:pt x="575" y="101"/>
                    <a:pt x="575" y="101"/>
                    <a:pt x="575" y="101"/>
                  </a:cubicBezTo>
                  <a:cubicBezTo>
                    <a:pt x="575" y="34"/>
                    <a:pt x="575" y="34"/>
                    <a:pt x="575" y="34"/>
                  </a:cubicBezTo>
                  <a:cubicBezTo>
                    <a:pt x="575" y="15"/>
                    <a:pt x="560" y="0"/>
                    <a:pt x="542" y="0"/>
                  </a:cubicBezTo>
                  <a:cubicBezTo>
                    <a:pt x="523" y="0"/>
                    <a:pt x="508" y="15"/>
                    <a:pt x="508" y="34"/>
                  </a:cubicBezTo>
                  <a:cubicBezTo>
                    <a:pt x="508" y="101"/>
                    <a:pt x="508" y="101"/>
                    <a:pt x="508" y="101"/>
                  </a:cubicBezTo>
                  <a:cubicBezTo>
                    <a:pt x="305" y="101"/>
                    <a:pt x="305" y="101"/>
                    <a:pt x="305" y="101"/>
                  </a:cubicBezTo>
                  <a:cubicBezTo>
                    <a:pt x="305" y="34"/>
                    <a:pt x="305" y="34"/>
                    <a:pt x="305" y="34"/>
                  </a:cubicBezTo>
                  <a:cubicBezTo>
                    <a:pt x="305" y="15"/>
                    <a:pt x="290" y="0"/>
                    <a:pt x="271" y="0"/>
                  </a:cubicBezTo>
                  <a:cubicBezTo>
                    <a:pt x="252" y="0"/>
                    <a:pt x="237" y="15"/>
                    <a:pt x="237" y="34"/>
                  </a:cubicBezTo>
                  <a:cubicBezTo>
                    <a:pt x="237" y="101"/>
                    <a:pt x="237" y="101"/>
                    <a:pt x="237" y="101"/>
                  </a:cubicBezTo>
                  <a:cubicBezTo>
                    <a:pt x="90" y="101"/>
                    <a:pt x="90" y="101"/>
                    <a:pt x="90" y="101"/>
                  </a:cubicBezTo>
                  <a:cubicBezTo>
                    <a:pt x="41" y="101"/>
                    <a:pt x="0" y="142"/>
                    <a:pt x="0" y="192"/>
                  </a:cubicBezTo>
                  <a:cubicBezTo>
                    <a:pt x="0" y="992"/>
                    <a:pt x="0" y="992"/>
                    <a:pt x="0" y="992"/>
                  </a:cubicBezTo>
                  <a:cubicBezTo>
                    <a:pt x="0" y="1042"/>
                    <a:pt x="41" y="1083"/>
                    <a:pt x="90" y="1083"/>
                  </a:cubicBezTo>
                  <a:cubicBezTo>
                    <a:pt x="993" y="1083"/>
                    <a:pt x="993" y="1083"/>
                    <a:pt x="993" y="1083"/>
                  </a:cubicBezTo>
                  <a:cubicBezTo>
                    <a:pt x="1043" y="1083"/>
                    <a:pt x="1083" y="1042"/>
                    <a:pt x="1083" y="992"/>
                  </a:cubicBezTo>
                  <a:cubicBezTo>
                    <a:pt x="1083" y="192"/>
                    <a:pt x="1083" y="192"/>
                    <a:pt x="1083" y="192"/>
                  </a:cubicBezTo>
                  <a:cubicBezTo>
                    <a:pt x="1083" y="142"/>
                    <a:pt x="1043" y="101"/>
                    <a:pt x="993" y="101"/>
                  </a:cubicBezTo>
                  <a:close/>
                  <a:moveTo>
                    <a:pt x="1015" y="992"/>
                  </a:moveTo>
                  <a:cubicBezTo>
                    <a:pt x="1015" y="1005"/>
                    <a:pt x="1005" y="1015"/>
                    <a:pt x="993" y="1015"/>
                  </a:cubicBezTo>
                  <a:cubicBezTo>
                    <a:pt x="90" y="1015"/>
                    <a:pt x="90" y="1015"/>
                    <a:pt x="90" y="1015"/>
                  </a:cubicBezTo>
                  <a:cubicBezTo>
                    <a:pt x="78" y="1015"/>
                    <a:pt x="68" y="1005"/>
                    <a:pt x="68" y="992"/>
                  </a:cubicBezTo>
                  <a:cubicBezTo>
                    <a:pt x="68" y="192"/>
                    <a:pt x="68" y="192"/>
                    <a:pt x="68" y="192"/>
                  </a:cubicBezTo>
                  <a:cubicBezTo>
                    <a:pt x="68" y="179"/>
                    <a:pt x="78" y="169"/>
                    <a:pt x="90" y="169"/>
                  </a:cubicBezTo>
                  <a:cubicBezTo>
                    <a:pt x="237" y="169"/>
                    <a:pt x="237" y="169"/>
                    <a:pt x="237" y="169"/>
                  </a:cubicBezTo>
                  <a:cubicBezTo>
                    <a:pt x="237" y="237"/>
                    <a:pt x="237" y="237"/>
                    <a:pt x="237" y="237"/>
                  </a:cubicBezTo>
                  <a:cubicBezTo>
                    <a:pt x="237" y="255"/>
                    <a:pt x="252" y="270"/>
                    <a:pt x="271" y="270"/>
                  </a:cubicBezTo>
                  <a:cubicBezTo>
                    <a:pt x="290" y="270"/>
                    <a:pt x="305" y="255"/>
                    <a:pt x="305" y="237"/>
                  </a:cubicBezTo>
                  <a:cubicBezTo>
                    <a:pt x="305" y="169"/>
                    <a:pt x="305" y="169"/>
                    <a:pt x="305" y="169"/>
                  </a:cubicBezTo>
                  <a:cubicBezTo>
                    <a:pt x="508" y="169"/>
                    <a:pt x="508" y="169"/>
                    <a:pt x="508" y="169"/>
                  </a:cubicBezTo>
                  <a:cubicBezTo>
                    <a:pt x="508" y="237"/>
                    <a:pt x="508" y="237"/>
                    <a:pt x="508" y="237"/>
                  </a:cubicBezTo>
                  <a:cubicBezTo>
                    <a:pt x="508" y="255"/>
                    <a:pt x="523" y="270"/>
                    <a:pt x="542" y="270"/>
                  </a:cubicBezTo>
                  <a:cubicBezTo>
                    <a:pt x="560" y="270"/>
                    <a:pt x="575" y="255"/>
                    <a:pt x="575" y="237"/>
                  </a:cubicBezTo>
                  <a:cubicBezTo>
                    <a:pt x="575" y="169"/>
                    <a:pt x="575" y="169"/>
                    <a:pt x="575" y="169"/>
                  </a:cubicBezTo>
                  <a:cubicBezTo>
                    <a:pt x="778" y="169"/>
                    <a:pt x="778" y="169"/>
                    <a:pt x="778" y="169"/>
                  </a:cubicBezTo>
                  <a:cubicBezTo>
                    <a:pt x="778" y="237"/>
                    <a:pt x="778" y="237"/>
                    <a:pt x="778" y="237"/>
                  </a:cubicBezTo>
                  <a:cubicBezTo>
                    <a:pt x="778" y="255"/>
                    <a:pt x="794" y="270"/>
                    <a:pt x="812" y="270"/>
                  </a:cubicBezTo>
                  <a:cubicBezTo>
                    <a:pt x="831" y="270"/>
                    <a:pt x="846" y="255"/>
                    <a:pt x="846" y="237"/>
                  </a:cubicBezTo>
                  <a:cubicBezTo>
                    <a:pt x="846" y="169"/>
                    <a:pt x="846" y="169"/>
                    <a:pt x="846" y="169"/>
                  </a:cubicBezTo>
                  <a:cubicBezTo>
                    <a:pt x="993" y="169"/>
                    <a:pt x="993" y="169"/>
                    <a:pt x="993" y="169"/>
                  </a:cubicBezTo>
                  <a:cubicBezTo>
                    <a:pt x="1005" y="169"/>
                    <a:pt x="1015" y="179"/>
                    <a:pt x="1015" y="192"/>
                  </a:cubicBezTo>
                  <a:lnTo>
                    <a:pt x="1015" y="992"/>
                  </a:lnTo>
                  <a:close/>
                </a:path>
              </a:pathLst>
            </a:custGeom>
            <a:solidFill>
              <a:srgbClr val="39383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77" name="Rectangle 54"/>
            <p:cNvSpPr/>
            <p:nvPr/>
          </p:nvSpPr>
          <p:spPr>
            <a:xfrm>
              <a:off x="228556" y="280128"/>
              <a:ext cx="59777" cy="44539"/>
            </a:xfrm>
            <a:prstGeom prst="rect">
              <a:avLst/>
            </a:prstGeom>
            <a:solidFill>
              <a:srgbClr val="D251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78" name="Rectangle 55"/>
            <p:cNvSpPr/>
            <p:nvPr/>
          </p:nvSpPr>
          <p:spPr>
            <a:xfrm>
              <a:off x="228556" y="355142"/>
              <a:ext cx="59777" cy="44539"/>
            </a:xfrm>
            <a:prstGeom prst="rect">
              <a:avLst/>
            </a:prstGeom>
            <a:solidFill>
              <a:srgbClr val="66A3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79" name="Rectangle 56"/>
            <p:cNvSpPr/>
            <p:nvPr/>
          </p:nvSpPr>
          <p:spPr>
            <a:xfrm>
              <a:off x="228556" y="430155"/>
              <a:ext cx="59777" cy="45712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80" name="Rectangle 57"/>
            <p:cNvSpPr/>
            <p:nvPr/>
          </p:nvSpPr>
          <p:spPr>
            <a:xfrm>
              <a:off x="334044" y="430155"/>
              <a:ext cx="59777" cy="45712"/>
            </a:xfrm>
            <a:prstGeom prst="rect">
              <a:avLst/>
            </a:prstGeom>
            <a:solidFill>
              <a:srgbClr val="66A3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81" name="Rectangle 58"/>
            <p:cNvSpPr/>
            <p:nvPr/>
          </p:nvSpPr>
          <p:spPr>
            <a:xfrm>
              <a:off x="334044" y="355142"/>
              <a:ext cx="59777" cy="44539"/>
            </a:xfrm>
            <a:prstGeom prst="rect">
              <a:avLst/>
            </a:prstGeom>
            <a:solidFill>
              <a:srgbClr val="D251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82" name="Rectangle 59"/>
            <p:cNvSpPr/>
            <p:nvPr/>
          </p:nvSpPr>
          <p:spPr>
            <a:xfrm>
              <a:off x="334044" y="280128"/>
              <a:ext cx="59777" cy="44539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83" name="Rectangle 60"/>
            <p:cNvSpPr/>
            <p:nvPr/>
          </p:nvSpPr>
          <p:spPr>
            <a:xfrm>
              <a:off x="439531" y="430155"/>
              <a:ext cx="59777" cy="45712"/>
            </a:xfrm>
            <a:prstGeom prst="rect">
              <a:avLst/>
            </a:prstGeom>
            <a:solidFill>
              <a:srgbClr val="D251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84" name="Rectangle 61"/>
            <p:cNvSpPr/>
            <p:nvPr/>
          </p:nvSpPr>
          <p:spPr>
            <a:xfrm>
              <a:off x="439531" y="355142"/>
              <a:ext cx="59777" cy="44539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85" name="Rectangle 62"/>
            <p:cNvSpPr/>
            <p:nvPr/>
          </p:nvSpPr>
          <p:spPr>
            <a:xfrm>
              <a:off x="439531" y="280128"/>
              <a:ext cx="59777" cy="44539"/>
            </a:xfrm>
            <a:prstGeom prst="rect">
              <a:avLst/>
            </a:prstGeom>
            <a:solidFill>
              <a:srgbClr val="66A3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89" name="组合 247"/>
          <p:cNvGrpSpPr/>
          <p:nvPr/>
        </p:nvGrpSpPr>
        <p:grpSpPr>
          <a:xfrm>
            <a:off x="8443913" y="3714750"/>
            <a:ext cx="725487" cy="723900"/>
            <a:chOff x="0" y="0"/>
            <a:chExt cx="724349" cy="724349"/>
          </a:xfrm>
        </p:grpSpPr>
        <p:sp>
          <p:nvSpPr>
            <p:cNvPr id="29064" name="Freeform 63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65" name="Rectangle 64"/>
            <p:cNvSpPr/>
            <p:nvPr/>
          </p:nvSpPr>
          <p:spPr>
            <a:xfrm>
              <a:off x="116036" y="244966"/>
              <a:ext cx="493448" cy="244966"/>
            </a:xfrm>
            <a:prstGeom prst="rect">
              <a:avLst/>
            </a:prstGeom>
            <a:solidFill>
              <a:srgbClr val="73CC5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66" name="Freeform 65"/>
            <p:cNvSpPr/>
            <p:nvPr/>
          </p:nvSpPr>
          <p:spPr>
            <a:xfrm>
              <a:off x="362174" y="400854"/>
              <a:ext cx="169953" cy="191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83" h="431">
                  <a:moveTo>
                    <a:pt x="216" y="383"/>
                  </a:moveTo>
                  <a:cubicBezTo>
                    <a:pt x="123" y="383"/>
                    <a:pt x="48" y="308"/>
                    <a:pt x="48" y="216"/>
                  </a:cubicBezTo>
                  <a:cubicBezTo>
                    <a:pt x="48" y="123"/>
                    <a:pt x="123" y="48"/>
                    <a:pt x="216" y="48"/>
                  </a:cubicBezTo>
                  <a:cubicBezTo>
                    <a:pt x="264" y="48"/>
                    <a:pt x="308" y="68"/>
                    <a:pt x="338" y="101"/>
                  </a:cubicBezTo>
                  <a:cubicBezTo>
                    <a:pt x="352" y="93"/>
                    <a:pt x="368" y="85"/>
                    <a:pt x="383" y="80"/>
                  </a:cubicBezTo>
                  <a:cubicBezTo>
                    <a:pt x="344" y="31"/>
                    <a:pt x="284" y="0"/>
                    <a:pt x="216" y="0"/>
                  </a:cubicBezTo>
                  <a:cubicBezTo>
                    <a:pt x="97" y="0"/>
                    <a:pt x="0" y="97"/>
                    <a:pt x="0" y="216"/>
                  </a:cubicBezTo>
                  <a:cubicBezTo>
                    <a:pt x="0" y="335"/>
                    <a:pt x="97" y="431"/>
                    <a:pt x="216" y="431"/>
                  </a:cubicBezTo>
                  <a:cubicBezTo>
                    <a:pt x="229" y="431"/>
                    <a:pt x="243" y="430"/>
                    <a:pt x="255" y="427"/>
                  </a:cubicBezTo>
                  <a:cubicBezTo>
                    <a:pt x="247" y="413"/>
                    <a:pt x="240" y="398"/>
                    <a:pt x="235" y="382"/>
                  </a:cubicBezTo>
                  <a:cubicBezTo>
                    <a:pt x="229" y="383"/>
                    <a:pt x="222" y="383"/>
                    <a:pt x="216" y="383"/>
                  </a:cubicBezTo>
                  <a:close/>
                </a:path>
              </a:pathLst>
            </a:custGeom>
            <a:solidFill>
              <a:srgbClr val="4E4E4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67" name="Oval 66"/>
            <p:cNvSpPr/>
            <p:nvPr/>
          </p:nvSpPr>
          <p:spPr>
            <a:xfrm>
              <a:off x="370379" y="409058"/>
              <a:ext cx="173469" cy="173469"/>
            </a:xfrm>
            <a:prstGeom prst="ellipse">
              <a:avLst/>
            </a:prstGeom>
            <a:solidFill>
              <a:srgbClr val="EFF3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68" name="Freeform 67"/>
            <p:cNvSpPr/>
            <p:nvPr/>
          </p:nvSpPr>
          <p:spPr>
            <a:xfrm>
              <a:off x="100800" y="229729"/>
              <a:ext cx="522750" cy="2742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79" h="617">
                  <a:moveTo>
                    <a:pt x="552" y="546"/>
                  </a:moveTo>
                  <a:cubicBezTo>
                    <a:pt x="549" y="563"/>
                    <a:pt x="547" y="581"/>
                    <a:pt x="547" y="599"/>
                  </a:cubicBezTo>
                  <a:cubicBezTo>
                    <a:pt x="547" y="605"/>
                    <a:pt x="547" y="611"/>
                    <a:pt x="548" y="617"/>
                  </a:cubicBezTo>
                  <a:cubicBezTo>
                    <a:pt x="35" y="617"/>
                    <a:pt x="35" y="617"/>
                    <a:pt x="35" y="617"/>
                  </a:cubicBezTo>
                  <a:cubicBezTo>
                    <a:pt x="15" y="617"/>
                    <a:pt x="0" y="601"/>
                    <a:pt x="0" y="58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1144" y="0"/>
                    <a:pt x="1144" y="0"/>
                    <a:pt x="1144" y="0"/>
                  </a:cubicBezTo>
                  <a:cubicBezTo>
                    <a:pt x="1163" y="0"/>
                    <a:pt x="1179" y="16"/>
                    <a:pt x="1179" y="36"/>
                  </a:cubicBezTo>
                  <a:cubicBezTo>
                    <a:pt x="1179" y="461"/>
                    <a:pt x="1179" y="461"/>
                    <a:pt x="1179" y="461"/>
                  </a:cubicBezTo>
                  <a:cubicBezTo>
                    <a:pt x="1108" y="434"/>
                    <a:pt x="1108" y="434"/>
                    <a:pt x="1108" y="434"/>
                  </a:cubicBezTo>
                  <a:cubicBezTo>
                    <a:pt x="1108" y="178"/>
                    <a:pt x="1108" y="178"/>
                    <a:pt x="1108" y="178"/>
                  </a:cubicBezTo>
                  <a:cubicBezTo>
                    <a:pt x="1098" y="182"/>
                    <a:pt x="1088" y="184"/>
                    <a:pt x="1076" y="184"/>
                  </a:cubicBezTo>
                  <a:cubicBezTo>
                    <a:pt x="1030" y="184"/>
                    <a:pt x="993" y="147"/>
                    <a:pt x="993" y="101"/>
                  </a:cubicBezTo>
                  <a:cubicBezTo>
                    <a:pt x="993" y="91"/>
                    <a:pt x="995" y="80"/>
                    <a:pt x="998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2" y="80"/>
                    <a:pt x="184" y="91"/>
                    <a:pt x="184" y="101"/>
                  </a:cubicBezTo>
                  <a:cubicBezTo>
                    <a:pt x="184" y="147"/>
                    <a:pt x="147" y="184"/>
                    <a:pt x="101" y="184"/>
                  </a:cubicBezTo>
                  <a:cubicBezTo>
                    <a:pt x="90" y="184"/>
                    <a:pt x="80" y="182"/>
                    <a:pt x="71" y="179"/>
                  </a:cubicBezTo>
                  <a:cubicBezTo>
                    <a:pt x="71" y="433"/>
                    <a:pt x="71" y="433"/>
                    <a:pt x="71" y="433"/>
                  </a:cubicBezTo>
                  <a:cubicBezTo>
                    <a:pt x="80" y="429"/>
                    <a:pt x="90" y="427"/>
                    <a:pt x="101" y="427"/>
                  </a:cubicBezTo>
                  <a:cubicBezTo>
                    <a:pt x="147" y="427"/>
                    <a:pt x="184" y="465"/>
                    <a:pt x="184" y="511"/>
                  </a:cubicBezTo>
                  <a:cubicBezTo>
                    <a:pt x="184" y="523"/>
                    <a:pt x="181" y="535"/>
                    <a:pt x="176" y="546"/>
                  </a:cubicBezTo>
                  <a:cubicBezTo>
                    <a:pt x="552" y="546"/>
                    <a:pt x="552" y="546"/>
                    <a:pt x="552" y="546"/>
                  </a:cubicBezTo>
                  <a:close/>
                </a:path>
              </a:pathLst>
            </a:custGeom>
            <a:solidFill>
              <a:srgbClr val="4E4E4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69" name="Freeform 68"/>
            <p:cNvSpPr/>
            <p:nvPr/>
          </p:nvSpPr>
          <p:spPr>
            <a:xfrm>
              <a:off x="285989" y="277784"/>
              <a:ext cx="152371" cy="17932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43" h="404">
                  <a:moveTo>
                    <a:pt x="236" y="283"/>
                  </a:moveTo>
                  <a:cubicBezTo>
                    <a:pt x="99" y="283"/>
                    <a:pt x="99" y="283"/>
                    <a:pt x="99" y="283"/>
                  </a:cubicBezTo>
                  <a:cubicBezTo>
                    <a:pt x="99" y="251"/>
                    <a:pt x="118" y="223"/>
                    <a:pt x="146" y="210"/>
                  </a:cubicBezTo>
                  <a:cubicBezTo>
                    <a:pt x="128" y="200"/>
                    <a:pt x="116" y="181"/>
                    <a:pt x="116" y="159"/>
                  </a:cubicBezTo>
                  <a:cubicBezTo>
                    <a:pt x="116" y="126"/>
                    <a:pt x="142" y="100"/>
                    <a:pt x="175" y="100"/>
                  </a:cubicBezTo>
                  <a:cubicBezTo>
                    <a:pt x="207" y="100"/>
                    <a:pt x="234" y="126"/>
                    <a:pt x="234" y="159"/>
                  </a:cubicBezTo>
                  <a:cubicBezTo>
                    <a:pt x="234" y="179"/>
                    <a:pt x="223" y="198"/>
                    <a:pt x="207" y="208"/>
                  </a:cubicBezTo>
                  <a:cubicBezTo>
                    <a:pt x="233" y="218"/>
                    <a:pt x="253" y="241"/>
                    <a:pt x="258" y="269"/>
                  </a:cubicBezTo>
                  <a:cubicBezTo>
                    <a:pt x="280" y="256"/>
                    <a:pt x="303" y="247"/>
                    <a:pt x="328" y="241"/>
                  </a:cubicBezTo>
                  <a:cubicBezTo>
                    <a:pt x="330" y="230"/>
                    <a:pt x="332" y="218"/>
                    <a:pt x="332" y="206"/>
                  </a:cubicBezTo>
                  <a:cubicBezTo>
                    <a:pt x="332" y="153"/>
                    <a:pt x="306" y="107"/>
                    <a:pt x="267" y="78"/>
                  </a:cubicBezTo>
                  <a:cubicBezTo>
                    <a:pt x="343" y="78"/>
                    <a:pt x="343" y="78"/>
                    <a:pt x="343" y="7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39" y="107"/>
                    <a:pt x="14" y="153"/>
                    <a:pt x="14" y="206"/>
                  </a:cubicBezTo>
                  <a:cubicBezTo>
                    <a:pt x="14" y="253"/>
                    <a:pt x="35" y="296"/>
                    <a:pt x="68" y="325"/>
                  </a:cubicBezTo>
                  <a:cubicBezTo>
                    <a:pt x="0" y="325"/>
                    <a:pt x="0" y="325"/>
                    <a:pt x="0" y="325"/>
                  </a:cubicBezTo>
                  <a:cubicBezTo>
                    <a:pt x="0" y="404"/>
                    <a:pt x="0" y="404"/>
                    <a:pt x="0" y="404"/>
                  </a:cubicBezTo>
                  <a:cubicBezTo>
                    <a:pt x="145" y="404"/>
                    <a:pt x="145" y="404"/>
                    <a:pt x="145" y="404"/>
                  </a:cubicBezTo>
                  <a:cubicBezTo>
                    <a:pt x="163" y="355"/>
                    <a:pt x="194" y="313"/>
                    <a:pt x="236" y="283"/>
                  </a:cubicBezTo>
                  <a:close/>
                </a:path>
              </a:pathLst>
            </a:custGeom>
            <a:solidFill>
              <a:srgbClr val="4E4E4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70" name="Freeform 69"/>
            <p:cNvSpPr/>
            <p:nvPr/>
          </p:nvSpPr>
          <p:spPr>
            <a:xfrm>
              <a:off x="427811" y="440704"/>
              <a:ext cx="48056" cy="11252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7" h="252">
                  <a:moveTo>
                    <a:pt x="107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58" y="24"/>
                    <a:pt x="51" y="41"/>
                    <a:pt x="12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29" y="88"/>
                    <a:pt x="43" y="86"/>
                    <a:pt x="54" y="83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76" y="252"/>
                    <a:pt x="76" y="252"/>
                    <a:pt x="76" y="252"/>
                  </a:cubicBezTo>
                  <a:cubicBezTo>
                    <a:pt x="74" y="241"/>
                    <a:pt x="73" y="228"/>
                    <a:pt x="73" y="216"/>
                  </a:cubicBezTo>
                  <a:cubicBezTo>
                    <a:pt x="73" y="171"/>
                    <a:pt x="85" y="130"/>
                    <a:pt x="107" y="94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73CC5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71" name="Oval 70"/>
            <p:cNvSpPr/>
            <p:nvPr/>
          </p:nvSpPr>
          <p:spPr>
            <a:xfrm>
              <a:off x="475867" y="440704"/>
              <a:ext cx="191050" cy="192222"/>
            </a:xfrm>
            <a:prstGeom prst="ellipse">
              <a:avLst/>
            </a:prstGeom>
            <a:solidFill>
              <a:srgbClr val="4E4E4E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72" name="Oval 71"/>
            <p:cNvSpPr/>
            <p:nvPr/>
          </p:nvSpPr>
          <p:spPr>
            <a:xfrm>
              <a:off x="484071" y="450081"/>
              <a:ext cx="173469" cy="173469"/>
            </a:xfrm>
            <a:prstGeom prst="ellipse">
              <a:avLst/>
            </a:prstGeom>
            <a:solidFill>
              <a:srgbClr val="EFF3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73" name="Freeform 72"/>
            <p:cNvSpPr/>
            <p:nvPr/>
          </p:nvSpPr>
          <p:spPr>
            <a:xfrm>
              <a:off x="541504" y="481727"/>
              <a:ext cx="46883" cy="11134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06" h="252">
                  <a:moveTo>
                    <a:pt x="60" y="10"/>
                  </a:moveTo>
                  <a:cubicBezTo>
                    <a:pt x="58" y="23"/>
                    <a:pt x="50" y="41"/>
                    <a:pt x="12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28" y="87"/>
                    <a:pt x="42" y="85"/>
                    <a:pt x="54" y="82"/>
                  </a:cubicBezTo>
                  <a:cubicBezTo>
                    <a:pt x="54" y="252"/>
                    <a:pt x="54" y="252"/>
                    <a:pt x="54" y="252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rgbClr val="73CC5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90" name="组合 742"/>
          <p:cNvGrpSpPr/>
          <p:nvPr/>
        </p:nvGrpSpPr>
        <p:grpSpPr>
          <a:xfrm>
            <a:off x="746125" y="3713163"/>
            <a:ext cx="722313" cy="722312"/>
            <a:chOff x="0" y="0"/>
            <a:chExt cx="721713" cy="721714"/>
          </a:xfrm>
        </p:grpSpPr>
        <p:sp>
          <p:nvSpPr>
            <p:cNvPr id="29042" name="Freeform 381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9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3" name="Freeform 382"/>
            <p:cNvSpPr/>
            <p:nvPr/>
          </p:nvSpPr>
          <p:spPr>
            <a:xfrm>
              <a:off x="44718" y="479486"/>
              <a:ext cx="124219" cy="385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</a:cxnLst>
              <a:pathLst>
                <a:path w="281" h="89">
                  <a:moveTo>
                    <a:pt x="0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262" y="25"/>
                    <a:pt x="251" y="56"/>
                    <a:pt x="251" y="89"/>
                  </a:cubicBezTo>
                  <a:cubicBezTo>
                    <a:pt x="113" y="89"/>
                    <a:pt x="113" y="89"/>
                    <a:pt x="113" y="89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4" name="Freeform 383"/>
            <p:cNvSpPr/>
            <p:nvPr/>
          </p:nvSpPr>
          <p:spPr>
            <a:xfrm>
              <a:off x="274524" y="479486"/>
              <a:ext cx="228563" cy="385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519" h="89">
                  <a:moveTo>
                    <a:pt x="519" y="6"/>
                  </a:moveTo>
                  <a:cubicBezTo>
                    <a:pt x="503" y="30"/>
                    <a:pt x="494" y="59"/>
                    <a:pt x="494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30" y="56"/>
                    <a:pt x="18" y="25"/>
                    <a:pt x="0" y="0"/>
                  </a:cubicBezTo>
                  <a:cubicBezTo>
                    <a:pt x="443" y="0"/>
                    <a:pt x="443" y="0"/>
                    <a:pt x="443" y="0"/>
                  </a:cubicBezTo>
                  <a:lnTo>
                    <a:pt x="519" y="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5" name="Freeform 384"/>
            <p:cNvSpPr/>
            <p:nvPr/>
          </p:nvSpPr>
          <p:spPr>
            <a:xfrm>
              <a:off x="469548" y="252165"/>
              <a:ext cx="206204" cy="2447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67" h="553">
                  <a:moveTo>
                    <a:pt x="337" y="548"/>
                  </a:moveTo>
                  <a:cubicBezTo>
                    <a:pt x="336" y="544"/>
                    <a:pt x="334" y="540"/>
                    <a:pt x="332" y="536"/>
                  </a:cubicBezTo>
                  <a:cubicBezTo>
                    <a:pt x="307" y="488"/>
                    <a:pt x="257" y="455"/>
                    <a:pt x="199" y="455"/>
                  </a:cubicBezTo>
                  <a:cubicBezTo>
                    <a:pt x="148" y="455"/>
                    <a:pt x="103" y="481"/>
                    <a:pt x="76" y="52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59"/>
                    <a:pt x="249" y="59"/>
                    <a:pt x="249" y="59"/>
                  </a:cubicBezTo>
                  <a:cubicBezTo>
                    <a:pt x="328" y="297"/>
                    <a:pt x="328" y="297"/>
                    <a:pt x="328" y="297"/>
                  </a:cubicBezTo>
                  <a:cubicBezTo>
                    <a:pt x="467" y="357"/>
                    <a:pt x="467" y="357"/>
                    <a:pt x="467" y="357"/>
                  </a:cubicBezTo>
                  <a:cubicBezTo>
                    <a:pt x="467" y="553"/>
                    <a:pt x="467" y="553"/>
                    <a:pt x="467" y="553"/>
                  </a:cubicBezTo>
                  <a:cubicBezTo>
                    <a:pt x="337" y="548"/>
                    <a:pt x="337" y="548"/>
                    <a:pt x="337" y="548"/>
                  </a:cubicBezTo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6" name="Freeform 385"/>
            <p:cNvSpPr/>
            <p:nvPr/>
          </p:nvSpPr>
          <p:spPr>
            <a:xfrm>
              <a:off x="619854" y="490666"/>
              <a:ext cx="57141" cy="2360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130" h="56">
                  <a:moveTo>
                    <a:pt x="130" y="4"/>
                  </a:moveTo>
                  <a:cubicBezTo>
                    <a:pt x="130" y="56"/>
                    <a:pt x="130" y="56"/>
                    <a:pt x="130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2"/>
                    <a:pt x="10" y="49"/>
                    <a:pt x="10" y="46"/>
                  </a:cubicBezTo>
                  <a:cubicBezTo>
                    <a:pt x="9" y="30"/>
                    <a:pt x="5" y="15"/>
                    <a:pt x="0" y="0"/>
                  </a:cubicBezTo>
                  <a:lnTo>
                    <a:pt x="130" y="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7" name="Freeform 386"/>
            <p:cNvSpPr/>
            <p:nvPr/>
          </p:nvSpPr>
          <p:spPr>
            <a:xfrm>
              <a:off x="501845" y="303095"/>
              <a:ext cx="86953" cy="795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70" h="64">
                  <a:moveTo>
                    <a:pt x="70" y="64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0" y="64"/>
                  </a:ln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8" name="Freeform 387"/>
            <p:cNvSpPr/>
            <p:nvPr/>
          </p:nvSpPr>
          <p:spPr>
            <a:xfrm>
              <a:off x="501845" y="303095"/>
              <a:ext cx="86953" cy="795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70" h="64">
                  <a:moveTo>
                    <a:pt x="70" y="64"/>
                  </a:moveTo>
                  <a:lnTo>
                    <a:pt x="4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70" y="64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9" name="Freeform 388"/>
            <p:cNvSpPr/>
            <p:nvPr/>
          </p:nvSpPr>
          <p:spPr>
            <a:xfrm>
              <a:off x="173906" y="470791"/>
              <a:ext cx="95648" cy="956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18" h="219">
                  <a:moveTo>
                    <a:pt x="218" y="109"/>
                  </a:moveTo>
                  <a:cubicBezTo>
                    <a:pt x="218" y="170"/>
                    <a:pt x="169" y="219"/>
                    <a:pt x="109" y="219"/>
                  </a:cubicBezTo>
                  <a:cubicBezTo>
                    <a:pt x="48" y="219"/>
                    <a:pt x="0" y="169"/>
                    <a:pt x="0" y="109"/>
                  </a:cubicBezTo>
                  <a:cubicBezTo>
                    <a:pt x="0" y="49"/>
                    <a:pt x="49" y="0"/>
                    <a:pt x="109" y="0"/>
                  </a:cubicBezTo>
                  <a:cubicBezTo>
                    <a:pt x="169" y="0"/>
                    <a:pt x="218" y="49"/>
                    <a:pt x="218" y="10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50" name="Freeform 389"/>
            <p:cNvSpPr/>
            <p:nvPr/>
          </p:nvSpPr>
          <p:spPr>
            <a:xfrm>
              <a:off x="195024" y="491908"/>
              <a:ext cx="52172" cy="5341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9" h="119">
                  <a:moveTo>
                    <a:pt x="119" y="59"/>
                  </a:moveTo>
                  <a:cubicBezTo>
                    <a:pt x="119" y="27"/>
                    <a:pt x="93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93" y="119"/>
                    <a:pt x="119" y="92"/>
                    <a:pt x="119" y="59"/>
                  </a:cubicBezTo>
                  <a:close/>
                </a:path>
              </a:pathLst>
            </a:custGeom>
            <a:solidFill>
              <a:srgbClr val="7A7A7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51" name="Freeform 390"/>
            <p:cNvSpPr/>
            <p:nvPr/>
          </p:nvSpPr>
          <p:spPr>
            <a:xfrm>
              <a:off x="509298" y="470791"/>
              <a:ext cx="96891" cy="956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19" h="219">
                  <a:moveTo>
                    <a:pt x="219" y="109"/>
                  </a:moveTo>
                  <a:cubicBezTo>
                    <a:pt x="219" y="170"/>
                    <a:pt x="170" y="219"/>
                    <a:pt x="110" y="219"/>
                  </a:cubicBezTo>
                  <a:cubicBezTo>
                    <a:pt x="49" y="219"/>
                    <a:pt x="0" y="169"/>
                    <a:pt x="0" y="109"/>
                  </a:cubicBezTo>
                  <a:cubicBezTo>
                    <a:pt x="0" y="49"/>
                    <a:pt x="49" y="0"/>
                    <a:pt x="110" y="0"/>
                  </a:cubicBezTo>
                  <a:cubicBezTo>
                    <a:pt x="170" y="0"/>
                    <a:pt x="219" y="49"/>
                    <a:pt x="219" y="10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52" name="Freeform 391"/>
            <p:cNvSpPr/>
            <p:nvPr/>
          </p:nvSpPr>
          <p:spPr>
            <a:xfrm>
              <a:off x="531658" y="491908"/>
              <a:ext cx="53414" cy="5341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9" h="119">
                  <a:moveTo>
                    <a:pt x="119" y="59"/>
                  </a:moveTo>
                  <a:cubicBezTo>
                    <a:pt x="119" y="27"/>
                    <a:pt x="93" y="0"/>
                    <a:pt x="60" y="0"/>
                  </a:cubicBezTo>
                  <a:cubicBezTo>
                    <a:pt x="26" y="0"/>
                    <a:pt x="0" y="27"/>
                    <a:pt x="0" y="59"/>
                  </a:cubicBezTo>
                  <a:cubicBezTo>
                    <a:pt x="0" y="93"/>
                    <a:pt x="26" y="119"/>
                    <a:pt x="60" y="119"/>
                  </a:cubicBezTo>
                  <a:cubicBezTo>
                    <a:pt x="93" y="119"/>
                    <a:pt x="119" y="92"/>
                    <a:pt x="119" y="59"/>
                  </a:cubicBezTo>
                  <a:close/>
                </a:path>
              </a:pathLst>
            </a:custGeom>
            <a:solidFill>
              <a:srgbClr val="7A7A7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53" name="Rectangle 392"/>
            <p:cNvSpPr/>
            <p:nvPr/>
          </p:nvSpPr>
          <p:spPr>
            <a:xfrm>
              <a:off x="44718" y="216141"/>
              <a:ext cx="402470" cy="248438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54" name="Rectangle 393"/>
            <p:cNvSpPr/>
            <p:nvPr/>
          </p:nvSpPr>
          <p:spPr>
            <a:xfrm>
              <a:off x="44718" y="216141"/>
              <a:ext cx="402470" cy="24843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55" name="Freeform 394"/>
            <p:cNvSpPr/>
            <p:nvPr/>
          </p:nvSpPr>
          <p:spPr>
            <a:xfrm>
              <a:off x="501845" y="382595"/>
              <a:ext cx="86953" cy="9689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8" h="218">
                  <a:moveTo>
                    <a:pt x="198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7" y="168"/>
                    <a:pt x="83" y="154"/>
                    <a:pt x="121" y="154"/>
                  </a:cubicBezTo>
                  <a:cubicBezTo>
                    <a:pt x="164" y="154"/>
                    <a:pt x="198" y="171"/>
                    <a:pt x="198" y="171"/>
                  </a:cubicBezTo>
                  <a:cubicBezTo>
                    <a:pt x="198" y="0"/>
                    <a:pt x="198" y="0"/>
                    <a:pt x="198" y="0"/>
                  </a:cubicBezTo>
                </a:path>
              </a:pathLst>
            </a:custGeom>
            <a:solidFill>
              <a:srgbClr val="C0C0C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56" name="Rectangle 395"/>
            <p:cNvSpPr/>
            <p:nvPr/>
          </p:nvSpPr>
          <p:spPr>
            <a:xfrm>
              <a:off x="509298" y="392533"/>
              <a:ext cx="18632" cy="745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57" name="Rectangle 396"/>
            <p:cNvSpPr/>
            <p:nvPr/>
          </p:nvSpPr>
          <p:spPr>
            <a:xfrm>
              <a:off x="469548" y="252165"/>
              <a:ext cx="109313" cy="26086"/>
            </a:xfrm>
            <a:prstGeom prst="rect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58" name="Rectangle 397"/>
            <p:cNvSpPr/>
            <p:nvPr/>
          </p:nvSpPr>
          <p:spPr>
            <a:xfrm>
              <a:off x="469548" y="252165"/>
              <a:ext cx="109313" cy="2608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59" name="Rectangle 398"/>
            <p:cNvSpPr/>
            <p:nvPr/>
          </p:nvSpPr>
          <p:spPr>
            <a:xfrm>
              <a:off x="44718" y="299369"/>
              <a:ext cx="402470" cy="83227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60" name="Rectangle 399"/>
            <p:cNvSpPr/>
            <p:nvPr/>
          </p:nvSpPr>
          <p:spPr>
            <a:xfrm>
              <a:off x="44718" y="299369"/>
              <a:ext cx="402470" cy="832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61" name="Freeform 400"/>
            <p:cNvSpPr>
              <a:spLocks noEditPoints="1"/>
            </p:cNvSpPr>
            <p:nvPr/>
          </p:nvSpPr>
          <p:spPr>
            <a:xfrm>
              <a:off x="55899" y="286947"/>
              <a:ext cx="166454" cy="16148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76" h="365">
                  <a:moveTo>
                    <a:pt x="138" y="215"/>
                  </a:moveTo>
                  <a:cubicBezTo>
                    <a:pt x="0" y="215"/>
                    <a:pt x="0" y="215"/>
                    <a:pt x="0" y="215"/>
                  </a:cubicBezTo>
                  <a:cubicBezTo>
                    <a:pt x="8" y="286"/>
                    <a:pt x="35" y="358"/>
                    <a:pt x="113" y="358"/>
                  </a:cubicBezTo>
                  <a:cubicBezTo>
                    <a:pt x="113" y="358"/>
                    <a:pt x="114" y="358"/>
                    <a:pt x="115" y="358"/>
                  </a:cubicBezTo>
                  <a:cubicBezTo>
                    <a:pt x="273" y="356"/>
                    <a:pt x="376" y="365"/>
                    <a:pt x="362" y="304"/>
                  </a:cubicBezTo>
                  <a:cubicBezTo>
                    <a:pt x="352" y="259"/>
                    <a:pt x="303" y="253"/>
                    <a:pt x="249" y="253"/>
                  </a:cubicBezTo>
                  <a:cubicBezTo>
                    <a:pt x="229" y="253"/>
                    <a:pt x="209" y="254"/>
                    <a:pt x="190" y="254"/>
                  </a:cubicBezTo>
                  <a:cubicBezTo>
                    <a:pt x="189" y="254"/>
                    <a:pt x="189" y="254"/>
                    <a:pt x="189" y="254"/>
                  </a:cubicBezTo>
                  <a:cubicBezTo>
                    <a:pt x="165" y="254"/>
                    <a:pt x="149" y="238"/>
                    <a:pt x="138" y="215"/>
                  </a:cubicBezTo>
                  <a:moveTo>
                    <a:pt x="51" y="0"/>
                  </a:moveTo>
                  <a:cubicBezTo>
                    <a:pt x="35" y="0"/>
                    <a:pt x="19" y="7"/>
                    <a:pt x="10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92" y="11"/>
                    <a:pt x="71" y="0"/>
                    <a:pt x="51" y="0"/>
                  </a:cubicBezTo>
                </a:path>
              </a:pathLst>
            </a:custGeom>
            <a:solidFill>
              <a:srgbClr val="8AA05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62" name="Freeform 401"/>
            <p:cNvSpPr/>
            <p:nvPr/>
          </p:nvSpPr>
          <p:spPr>
            <a:xfrm>
              <a:off x="52172" y="299369"/>
              <a:ext cx="64594" cy="8322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46" h="189">
                  <a:moveTo>
                    <a:pt x="11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3" y="11"/>
                    <a:pt x="11" y="26"/>
                    <a:pt x="11" y="45"/>
                  </a:cubicBezTo>
                  <a:cubicBezTo>
                    <a:pt x="11" y="45"/>
                    <a:pt x="0" y="117"/>
                    <a:pt x="8" y="189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24" y="140"/>
                    <a:pt x="123" y="58"/>
                    <a:pt x="123" y="25"/>
                  </a:cubicBezTo>
                  <a:cubicBezTo>
                    <a:pt x="122" y="16"/>
                    <a:pt x="119" y="7"/>
                    <a:pt x="113" y="0"/>
                  </a:cubicBezTo>
                </a:path>
              </a:pathLst>
            </a:custGeom>
            <a:solidFill>
              <a:srgbClr val="C0C0C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63" name="Freeform 402"/>
            <p:cNvSpPr/>
            <p:nvPr/>
          </p:nvSpPr>
          <p:spPr>
            <a:xfrm>
              <a:off x="609916" y="399986"/>
              <a:ext cx="60867" cy="8198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36" h="186">
                  <a:moveTo>
                    <a:pt x="37" y="0"/>
                  </a:moveTo>
                  <a:cubicBezTo>
                    <a:pt x="0" y="59"/>
                    <a:pt x="72" y="61"/>
                    <a:pt x="84" y="70"/>
                  </a:cubicBezTo>
                  <a:cubicBezTo>
                    <a:pt x="96" y="79"/>
                    <a:pt x="84" y="142"/>
                    <a:pt x="84" y="170"/>
                  </a:cubicBezTo>
                  <a:cubicBezTo>
                    <a:pt x="84" y="182"/>
                    <a:pt x="93" y="186"/>
                    <a:pt x="102" y="186"/>
                  </a:cubicBezTo>
                  <a:cubicBezTo>
                    <a:pt x="116" y="186"/>
                    <a:pt x="132" y="179"/>
                    <a:pt x="132" y="179"/>
                  </a:cubicBezTo>
                  <a:cubicBezTo>
                    <a:pt x="132" y="179"/>
                    <a:pt x="126" y="122"/>
                    <a:pt x="131" y="70"/>
                  </a:cubicBezTo>
                  <a:cubicBezTo>
                    <a:pt x="136" y="18"/>
                    <a:pt x="37" y="0"/>
                    <a:pt x="37" y="0"/>
                  </a:cubicBezTo>
                </a:path>
              </a:pathLst>
            </a:custGeom>
            <a:solidFill>
              <a:srgbClr val="C0C0C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91" name="组合 743"/>
          <p:cNvGrpSpPr/>
          <p:nvPr/>
        </p:nvGrpSpPr>
        <p:grpSpPr>
          <a:xfrm>
            <a:off x="1844675" y="3713163"/>
            <a:ext cx="722313" cy="722312"/>
            <a:chOff x="0" y="0"/>
            <a:chExt cx="721713" cy="721714"/>
          </a:xfrm>
        </p:grpSpPr>
        <p:sp>
          <p:nvSpPr>
            <p:cNvPr id="29026" name="Freeform 403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9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7" name="Freeform 404"/>
            <p:cNvSpPr/>
            <p:nvPr/>
          </p:nvSpPr>
          <p:spPr>
            <a:xfrm>
              <a:off x="77016" y="376385"/>
              <a:ext cx="156516" cy="1689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4" h="383">
                  <a:moveTo>
                    <a:pt x="269" y="10"/>
                  </a:moveTo>
                  <a:cubicBezTo>
                    <a:pt x="248" y="45"/>
                    <a:pt x="248" y="45"/>
                    <a:pt x="248" y="45"/>
                  </a:cubicBezTo>
                  <a:cubicBezTo>
                    <a:pt x="226" y="35"/>
                    <a:pt x="202" y="30"/>
                    <a:pt x="177" y="30"/>
                  </a:cubicBezTo>
                  <a:cubicBezTo>
                    <a:pt x="79" y="30"/>
                    <a:pt x="0" y="109"/>
                    <a:pt x="0" y="207"/>
                  </a:cubicBezTo>
                  <a:cubicBezTo>
                    <a:pt x="0" y="304"/>
                    <a:pt x="79" y="383"/>
                    <a:pt x="177" y="383"/>
                  </a:cubicBezTo>
                  <a:cubicBezTo>
                    <a:pt x="274" y="383"/>
                    <a:pt x="354" y="304"/>
                    <a:pt x="354" y="207"/>
                  </a:cubicBezTo>
                  <a:cubicBezTo>
                    <a:pt x="354" y="152"/>
                    <a:pt x="329" y="103"/>
                    <a:pt x="289" y="71"/>
                  </a:cubicBezTo>
                  <a:cubicBezTo>
                    <a:pt x="308" y="40"/>
                    <a:pt x="308" y="40"/>
                    <a:pt x="308" y="40"/>
                  </a:cubicBezTo>
                  <a:cubicBezTo>
                    <a:pt x="293" y="0"/>
                    <a:pt x="269" y="10"/>
                    <a:pt x="269" y="1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8" name="Freeform 405"/>
            <p:cNvSpPr/>
            <p:nvPr/>
          </p:nvSpPr>
          <p:spPr>
            <a:xfrm>
              <a:off x="505572" y="260860"/>
              <a:ext cx="137883" cy="608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312" h="136">
                  <a:moveTo>
                    <a:pt x="312" y="87"/>
                  </a:moveTo>
                  <a:cubicBezTo>
                    <a:pt x="300" y="0"/>
                    <a:pt x="28" y="54"/>
                    <a:pt x="28" y="54"/>
                  </a:cubicBezTo>
                  <a:cubicBezTo>
                    <a:pt x="0" y="136"/>
                    <a:pt x="0" y="136"/>
                    <a:pt x="0" y="136"/>
                  </a:cubicBezTo>
                  <a:lnTo>
                    <a:pt x="312" y="8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9" name="Freeform 406"/>
            <p:cNvSpPr/>
            <p:nvPr/>
          </p:nvSpPr>
          <p:spPr>
            <a:xfrm>
              <a:off x="83226" y="258376"/>
              <a:ext cx="563955" cy="2285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76" h="517">
                  <a:moveTo>
                    <a:pt x="954" y="143"/>
                  </a:moveTo>
                  <a:cubicBezTo>
                    <a:pt x="760" y="172"/>
                    <a:pt x="760" y="172"/>
                    <a:pt x="760" y="172"/>
                  </a:cubicBezTo>
                  <a:cubicBezTo>
                    <a:pt x="735" y="132"/>
                    <a:pt x="707" y="97"/>
                    <a:pt x="676" y="77"/>
                  </a:cubicBezTo>
                  <a:cubicBezTo>
                    <a:pt x="554" y="0"/>
                    <a:pt x="350" y="140"/>
                    <a:pt x="350" y="140"/>
                  </a:cubicBezTo>
                  <a:cubicBezTo>
                    <a:pt x="350" y="140"/>
                    <a:pt x="363" y="126"/>
                    <a:pt x="381" y="106"/>
                  </a:cubicBezTo>
                  <a:cubicBezTo>
                    <a:pt x="278" y="99"/>
                    <a:pt x="177" y="123"/>
                    <a:pt x="177" y="123"/>
                  </a:cubicBezTo>
                  <a:cubicBezTo>
                    <a:pt x="0" y="252"/>
                    <a:pt x="118" y="277"/>
                    <a:pt x="118" y="277"/>
                  </a:cubicBezTo>
                  <a:cubicBezTo>
                    <a:pt x="254" y="277"/>
                    <a:pt x="254" y="277"/>
                    <a:pt x="254" y="277"/>
                  </a:cubicBezTo>
                  <a:cubicBezTo>
                    <a:pt x="282" y="277"/>
                    <a:pt x="293" y="307"/>
                    <a:pt x="293" y="307"/>
                  </a:cubicBezTo>
                  <a:cubicBezTo>
                    <a:pt x="370" y="517"/>
                    <a:pt x="370" y="517"/>
                    <a:pt x="370" y="517"/>
                  </a:cubicBezTo>
                  <a:cubicBezTo>
                    <a:pt x="482" y="517"/>
                    <a:pt x="482" y="517"/>
                    <a:pt x="482" y="517"/>
                  </a:cubicBezTo>
                  <a:cubicBezTo>
                    <a:pt x="498" y="517"/>
                    <a:pt x="498" y="517"/>
                    <a:pt x="498" y="517"/>
                  </a:cubicBezTo>
                  <a:cubicBezTo>
                    <a:pt x="840" y="517"/>
                    <a:pt x="840" y="517"/>
                    <a:pt x="840" y="517"/>
                  </a:cubicBezTo>
                  <a:cubicBezTo>
                    <a:pt x="882" y="517"/>
                    <a:pt x="882" y="517"/>
                    <a:pt x="882" y="517"/>
                  </a:cubicBezTo>
                  <a:cubicBezTo>
                    <a:pt x="882" y="517"/>
                    <a:pt x="885" y="467"/>
                    <a:pt x="853" y="449"/>
                  </a:cubicBezTo>
                  <a:cubicBezTo>
                    <a:pt x="822" y="431"/>
                    <a:pt x="878" y="449"/>
                    <a:pt x="878" y="449"/>
                  </a:cubicBezTo>
                  <a:cubicBezTo>
                    <a:pt x="876" y="449"/>
                    <a:pt x="876" y="449"/>
                    <a:pt x="876" y="449"/>
                  </a:cubicBezTo>
                  <a:cubicBezTo>
                    <a:pt x="876" y="449"/>
                    <a:pt x="861" y="392"/>
                    <a:pt x="834" y="322"/>
                  </a:cubicBezTo>
                  <a:cubicBezTo>
                    <a:pt x="925" y="291"/>
                    <a:pt x="1276" y="169"/>
                    <a:pt x="1266" y="94"/>
                  </a:cubicBezTo>
                  <a:cubicBezTo>
                    <a:pt x="954" y="143"/>
                    <a:pt x="954" y="143"/>
                    <a:pt x="954" y="143"/>
                  </a:cubicBezTo>
                </a:path>
              </a:pathLst>
            </a:custGeom>
            <a:solidFill>
              <a:srgbClr val="C425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0" name="Freeform 407"/>
            <p:cNvSpPr/>
            <p:nvPr/>
          </p:nvSpPr>
          <p:spPr>
            <a:xfrm>
              <a:off x="161485" y="228563"/>
              <a:ext cx="152789" cy="844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346" h="190">
                  <a:moveTo>
                    <a:pt x="204" y="173"/>
                  </a:moveTo>
                  <a:cubicBezTo>
                    <a:pt x="256" y="114"/>
                    <a:pt x="346" y="0"/>
                    <a:pt x="231" y="54"/>
                  </a:cubicBezTo>
                  <a:cubicBezTo>
                    <a:pt x="124" y="109"/>
                    <a:pt x="50" y="153"/>
                    <a:pt x="0" y="190"/>
                  </a:cubicBezTo>
                  <a:cubicBezTo>
                    <a:pt x="125" y="164"/>
                    <a:pt x="204" y="173"/>
                    <a:pt x="204" y="173"/>
                  </a:cubicBez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1" name="Freeform 408"/>
            <p:cNvSpPr/>
            <p:nvPr/>
          </p:nvSpPr>
          <p:spPr>
            <a:xfrm>
              <a:off x="105586" y="418619"/>
              <a:ext cx="98133" cy="981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2" h="222">
                  <a:moveTo>
                    <a:pt x="111" y="222"/>
                  </a:moveTo>
                  <a:cubicBezTo>
                    <a:pt x="50" y="222"/>
                    <a:pt x="0" y="172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23" y="0"/>
                    <a:pt x="135" y="2"/>
                    <a:pt x="147" y="6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132" y="124"/>
                    <a:pt x="132" y="124"/>
                    <a:pt x="132" y="124"/>
                  </a:cubicBezTo>
                  <a:cubicBezTo>
                    <a:pt x="189" y="32"/>
                    <a:pt x="189" y="32"/>
                    <a:pt x="189" y="32"/>
                  </a:cubicBezTo>
                  <a:cubicBezTo>
                    <a:pt x="209" y="52"/>
                    <a:pt x="222" y="80"/>
                    <a:pt x="222" y="111"/>
                  </a:cubicBezTo>
                  <a:cubicBezTo>
                    <a:pt x="222" y="172"/>
                    <a:pt x="172" y="222"/>
                    <a:pt x="111" y="222"/>
                  </a:cubicBez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2" name="Freeform 409"/>
            <p:cNvSpPr/>
            <p:nvPr/>
          </p:nvSpPr>
          <p:spPr>
            <a:xfrm>
              <a:off x="223594" y="383838"/>
              <a:ext cx="40992" cy="9068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3" h="73">
                  <a:moveTo>
                    <a:pt x="23" y="73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33" y="70"/>
                  </a:lnTo>
                  <a:lnTo>
                    <a:pt x="23" y="73"/>
                  </a:lnTo>
                  <a:close/>
                </a:path>
              </a:pathLst>
            </a:custGeom>
            <a:solidFill>
              <a:srgbClr val="A51C1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3" name="Freeform 410"/>
            <p:cNvSpPr/>
            <p:nvPr/>
          </p:nvSpPr>
          <p:spPr>
            <a:xfrm>
              <a:off x="475759" y="387564"/>
              <a:ext cx="155274" cy="15651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351" h="354">
                  <a:moveTo>
                    <a:pt x="4" y="221"/>
                  </a:moveTo>
                  <a:cubicBezTo>
                    <a:pt x="23" y="297"/>
                    <a:pt x="92" y="354"/>
                    <a:pt x="175" y="354"/>
                  </a:cubicBezTo>
                  <a:cubicBezTo>
                    <a:pt x="272" y="354"/>
                    <a:pt x="351" y="275"/>
                    <a:pt x="351" y="177"/>
                  </a:cubicBezTo>
                  <a:cubicBezTo>
                    <a:pt x="351" y="80"/>
                    <a:pt x="272" y="0"/>
                    <a:pt x="175" y="0"/>
                  </a:cubicBezTo>
                  <a:cubicBezTo>
                    <a:pt x="85" y="0"/>
                    <a:pt x="12" y="67"/>
                    <a:pt x="0" y="152"/>
                  </a:cubicBezTo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4" name="Freeform 411"/>
            <p:cNvSpPr/>
            <p:nvPr/>
          </p:nvSpPr>
          <p:spPr>
            <a:xfrm>
              <a:off x="500603" y="416135"/>
              <a:ext cx="96891" cy="9813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19" h="222">
                  <a:moveTo>
                    <a:pt x="108" y="0"/>
                  </a:moveTo>
                  <a:cubicBezTo>
                    <a:pt x="169" y="0"/>
                    <a:pt x="219" y="50"/>
                    <a:pt x="219" y="111"/>
                  </a:cubicBezTo>
                  <a:cubicBezTo>
                    <a:pt x="219" y="172"/>
                    <a:pt x="169" y="222"/>
                    <a:pt x="108" y="222"/>
                  </a:cubicBezTo>
                  <a:cubicBezTo>
                    <a:pt x="62" y="222"/>
                    <a:pt x="23" y="194"/>
                    <a:pt x="6" y="155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1" y="37"/>
                    <a:pt x="55" y="0"/>
                    <a:pt x="108" y="0"/>
                  </a:cubicBez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5" name="Rectangle 412"/>
            <p:cNvSpPr/>
            <p:nvPr/>
          </p:nvSpPr>
          <p:spPr>
            <a:xfrm>
              <a:off x="465821" y="454642"/>
              <a:ext cx="98133" cy="3354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36" name="Freeform 413"/>
            <p:cNvSpPr>
              <a:spLocks noEditPoints="1"/>
            </p:cNvSpPr>
            <p:nvPr/>
          </p:nvSpPr>
          <p:spPr>
            <a:xfrm>
              <a:off x="238501" y="284462"/>
              <a:ext cx="181360" cy="496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410" h="114">
                  <a:moveTo>
                    <a:pt x="338" y="28"/>
                  </a:moveTo>
                  <a:cubicBezTo>
                    <a:pt x="364" y="48"/>
                    <a:pt x="389" y="79"/>
                    <a:pt x="410" y="114"/>
                  </a:cubicBezTo>
                  <a:cubicBezTo>
                    <a:pt x="410" y="114"/>
                    <a:pt x="410" y="114"/>
                    <a:pt x="410" y="114"/>
                  </a:cubicBezTo>
                  <a:cubicBezTo>
                    <a:pt x="410" y="114"/>
                    <a:pt x="410" y="114"/>
                    <a:pt x="410" y="114"/>
                  </a:cubicBezTo>
                  <a:cubicBezTo>
                    <a:pt x="390" y="74"/>
                    <a:pt x="365" y="46"/>
                    <a:pt x="338" y="28"/>
                  </a:cubicBezTo>
                  <a:moveTo>
                    <a:pt x="195" y="0"/>
                  </a:moveTo>
                  <a:cubicBezTo>
                    <a:pt x="92" y="14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96" y="17"/>
                    <a:pt x="195" y="0"/>
                  </a:cubicBezTo>
                </a:path>
              </a:pathLst>
            </a:custGeom>
            <a:solidFill>
              <a:srgbClr val="D48E4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7" name="Freeform 414"/>
            <p:cNvSpPr>
              <a:spLocks noEditPoints="1"/>
            </p:cNvSpPr>
            <p:nvPr/>
          </p:nvSpPr>
          <p:spPr>
            <a:xfrm>
              <a:off x="238501" y="283220"/>
              <a:ext cx="199993" cy="9937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52" h="225">
                  <a:moveTo>
                    <a:pt x="0" y="85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moveTo>
                    <a:pt x="231" y="0"/>
                  </a:moveTo>
                  <a:cubicBezTo>
                    <a:pt x="219" y="0"/>
                    <a:pt x="207" y="1"/>
                    <a:pt x="195" y="3"/>
                  </a:cubicBezTo>
                  <a:cubicBezTo>
                    <a:pt x="96" y="20"/>
                    <a:pt x="0" y="85"/>
                    <a:pt x="0" y="85"/>
                  </a:cubicBezTo>
                  <a:cubicBezTo>
                    <a:pt x="0" y="85"/>
                    <a:pt x="260" y="225"/>
                    <a:pt x="377" y="225"/>
                  </a:cubicBezTo>
                  <a:cubicBezTo>
                    <a:pt x="428" y="225"/>
                    <a:pt x="452" y="197"/>
                    <a:pt x="410" y="117"/>
                  </a:cubicBezTo>
                  <a:cubicBezTo>
                    <a:pt x="410" y="117"/>
                    <a:pt x="410" y="117"/>
                    <a:pt x="410" y="117"/>
                  </a:cubicBezTo>
                  <a:cubicBezTo>
                    <a:pt x="389" y="82"/>
                    <a:pt x="364" y="51"/>
                    <a:pt x="338" y="31"/>
                  </a:cubicBezTo>
                  <a:cubicBezTo>
                    <a:pt x="305" y="9"/>
                    <a:pt x="268" y="0"/>
                    <a:pt x="231" y="0"/>
                  </a:cubicBezTo>
                </a:path>
              </a:pathLst>
            </a:custGeom>
            <a:solidFill>
              <a:srgbClr val="BB222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8" name="Freeform 415"/>
            <p:cNvSpPr/>
            <p:nvPr/>
          </p:nvSpPr>
          <p:spPr>
            <a:xfrm>
              <a:off x="106828" y="322970"/>
              <a:ext cx="40992" cy="4844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93" h="110">
                  <a:moveTo>
                    <a:pt x="93" y="0"/>
                  </a:moveTo>
                  <a:cubicBezTo>
                    <a:pt x="93" y="0"/>
                    <a:pt x="0" y="65"/>
                    <a:pt x="33" y="110"/>
                  </a:cubicBezTo>
                  <a:cubicBezTo>
                    <a:pt x="33" y="110"/>
                    <a:pt x="70" y="96"/>
                    <a:pt x="93" y="0"/>
                  </a:cubicBezTo>
                  <a:close/>
                </a:path>
              </a:pathLst>
            </a:custGeom>
            <a:solidFill>
              <a:srgbClr val="E7E7E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39" name="Freeform 416"/>
            <p:cNvSpPr/>
            <p:nvPr/>
          </p:nvSpPr>
          <p:spPr>
            <a:xfrm>
              <a:off x="453400" y="330423"/>
              <a:ext cx="129188" cy="5714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91" h="129">
                  <a:moveTo>
                    <a:pt x="264" y="0"/>
                  </a:moveTo>
                  <a:cubicBezTo>
                    <a:pt x="241" y="0"/>
                    <a:pt x="206" y="9"/>
                    <a:pt x="191" y="15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43" y="74"/>
                    <a:pt x="0" y="101"/>
                    <a:pt x="7" y="117"/>
                  </a:cubicBezTo>
                  <a:cubicBezTo>
                    <a:pt x="10" y="126"/>
                    <a:pt x="27" y="129"/>
                    <a:pt x="46" y="129"/>
                  </a:cubicBezTo>
                  <a:cubicBezTo>
                    <a:pt x="61" y="129"/>
                    <a:pt x="78" y="127"/>
                    <a:pt x="89" y="123"/>
                  </a:cubicBezTo>
                  <a:cubicBezTo>
                    <a:pt x="214" y="73"/>
                    <a:pt x="214" y="73"/>
                    <a:pt x="214" y="73"/>
                  </a:cubicBezTo>
                  <a:cubicBezTo>
                    <a:pt x="237" y="64"/>
                    <a:pt x="291" y="23"/>
                    <a:pt x="284" y="7"/>
                  </a:cubicBezTo>
                  <a:cubicBezTo>
                    <a:pt x="282" y="2"/>
                    <a:pt x="274" y="0"/>
                    <a:pt x="264" y="0"/>
                  </a:cubicBezTo>
                </a:path>
              </a:pathLst>
            </a:custGeom>
            <a:solidFill>
              <a:srgbClr val="A425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40" name="Rectangle 417"/>
            <p:cNvSpPr/>
            <p:nvPr/>
          </p:nvSpPr>
          <p:spPr>
            <a:xfrm>
              <a:off x="275766" y="460854"/>
              <a:ext cx="171422" cy="21118"/>
            </a:xfrm>
            <a:prstGeom prst="rect">
              <a:avLst/>
            </a:prstGeom>
            <a:solidFill>
              <a:srgbClr val="DDADAD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41" name="Rectangle 418"/>
            <p:cNvSpPr/>
            <p:nvPr/>
          </p:nvSpPr>
          <p:spPr>
            <a:xfrm>
              <a:off x="275766" y="460854"/>
              <a:ext cx="171422" cy="2111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92" name="组合 744"/>
          <p:cNvGrpSpPr/>
          <p:nvPr/>
        </p:nvGrpSpPr>
        <p:grpSpPr>
          <a:xfrm>
            <a:off x="2943225" y="3713163"/>
            <a:ext cx="722313" cy="722312"/>
            <a:chOff x="0" y="0"/>
            <a:chExt cx="721713" cy="721714"/>
          </a:xfrm>
        </p:grpSpPr>
        <p:sp>
          <p:nvSpPr>
            <p:cNvPr id="29008" name="Freeform 419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9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9" name="Freeform 420"/>
            <p:cNvSpPr/>
            <p:nvPr/>
          </p:nvSpPr>
          <p:spPr>
            <a:xfrm>
              <a:off x="240985" y="151547"/>
              <a:ext cx="113039" cy="8198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55" h="186">
                  <a:moveTo>
                    <a:pt x="180" y="186"/>
                  </a:moveTo>
                  <a:cubicBezTo>
                    <a:pt x="233" y="121"/>
                    <a:pt x="255" y="56"/>
                    <a:pt x="230" y="30"/>
                  </a:cubicBezTo>
                  <a:cubicBezTo>
                    <a:pt x="200" y="0"/>
                    <a:pt x="113" y="37"/>
                    <a:pt x="36" y="114"/>
                  </a:cubicBezTo>
                  <a:cubicBezTo>
                    <a:pt x="23" y="127"/>
                    <a:pt x="11" y="141"/>
                    <a:pt x="0" y="154"/>
                  </a:cubicBezTo>
                  <a:cubicBezTo>
                    <a:pt x="180" y="186"/>
                    <a:pt x="180" y="186"/>
                    <a:pt x="180" y="186"/>
                  </a:cubicBezTo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0" name="Freeform 421"/>
            <p:cNvSpPr/>
            <p:nvPr/>
          </p:nvSpPr>
          <p:spPr>
            <a:xfrm>
              <a:off x="118008" y="206204"/>
              <a:ext cx="294399" cy="13664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7" h="110">
                  <a:moveTo>
                    <a:pt x="237" y="35"/>
                  </a:moveTo>
                  <a:lnTo>
                    <a:pt x="163" y="22"/>
                  </a:lnTo>
                  <a:lnTo>
                    <a:pt x="99" y="11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165" y="110"/>
                  </a:lnTo>
                  <a:lnTo>
                    <a:pt x="237" y="35"/>
                  </a:lnTo>
                  <a:close/>
                </a:path>
              </a:pathLst>
            </a:custGeom>
            <a:solidFill>
              <a:srgbClr val="DADAD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1" name="Freeform 422"/>
            <p:cNvSpPr/>
            <p:nvPr/>
          </p:nvSpPr>
          <p:spPr>
            <a:xfrm>
              <a:off x="118008" y="206204"/>
              <a:ext cx="294399" cy="13664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37" h="110">
                  <a:moveTo>
                    <a:pt x="237" y="35"/>
                  </a:moveTo>
                  <a:lnTo>
                    <a:pt x="163" y="22"/>
                  </a:lnTo>
                  <a:lnTo>
                    <a:pt x="99" y="11"/>
                  </a:lnTo>
                  <a:lnTo>
                    <a:pt x="40" y="0"/>
                  </a:lnTo>
                  <a:lnTo>
                    <a:pt x="0" y="35"/>
                  </a:lnTo>
                  <a:lnTo>
                    <a:pt x="165" y="110"/>
                  </a:lnTo>
                  <a:lnTo>
                    <a:pt x="237" y="3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2" name="Freeform 423"/>
            <p:cNvSpPr/>
            <p:nvPr/>
          </p:nvSpPr>
          <p:spPr>
            <a:xfrm>
              <a:off x="377626" y="303095"/>
              <a:ext cx="146579" cy="30557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18" h="246">
                  <a:moveTo>
                    <a:pt x="0" y="73"/>
                  </a:moveTo>
                  <a:lnTo>
                    <a:pt x="2" y="75"/>
                  </a:lnTo>
                  <a:lnTo>
                    <a:pt x="88" y="246"/>
                  </a:lnTo>
                  <a:lnTo>
                    <a:pt x="118" y="209"/>
                  </a:lnTo>
                  <a:lnTo>
                    <a:pt x="106" y="146"/>
                  </a:lnTo>
                  <a:lnTo>
                    <a:pt x="94" y="83"/>
                  </a:lnTo>
                  <a:lnTo>
                    <a:pt x="77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DADAD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3" name="Freeform 424"/>
            <p:cNvSpPr/>
            <p:nvPr/>
          </p:nvSpPr>
          <p:spPr>
            <a:xfrm>
              <a:off x="78258" y="470791"/>
              <a:ext cx="113039" cy="732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1" h="59">
                  <a:moveTo>
                    <a:pt x="91" y="25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66" y="59"/>
                  </a:lnTo>
                  <a:lnTo>
                    <a:pt x="91" y="25"/>
                  </a:lnTo>
                  <a:close/>
                </a:path>
              </a:pathLst>
            </a:custGeom>
            <a:solidFill>
              <a:srgbClr val="DC78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4" name="Freeform 425"/>
            <p:cNvSpPr/>
            <p:nvPr/>
          </p:nvSpPr>
          <p:spPr>
            <a:xfrm>
              <a:off x="78258" y="470791"/>
              <a:ext cx="113039" cy="732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1" h="59">
                  <a:moveTo>
                    <a:pt x="91" y="25"/>
                  </a:moveTo>
                  <a:lnTo>
                    <a:pt x="29" y="0"/>
                  </a:lnTo>
                  <a:lnTo>
                    <a:pt x="0" y="29"/>
                  </a:lnTo>
                  <a:lnTo>
                    <a:pt x="66" y="59"/>
                  </a:lnTo>
                  <a:lnTo>
                    <a:pt x="91" y="25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5" name="Freeform 426"/>
            <p:cNvSpPr/>
            <p:nvPr/>
          </p:nvSpPr>
          <p:spPr>
            <a:xfrm>
              <a:off x="160243" y="118009"/>
              <a:ext cx="440978" cy="43601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98" h="986">
                  <a:moveTo>
                    <a:pt x="121" y="918"/>
                  </a:moveTo>
                  <a:cubicBezTo>
                    <a:pt x="125" y="915"/>
                    <a:pt x="130" y="911"/>
                    <a:pt x="134" y="907"/>
                  </a:cubicBezTo>
                  <a:cubicBezTo>
                    <a:pt x="493" y="625"/>
                    <a:pt x="493" y="625"/>
                    <a:pt x="493" y="625"/>
                  </a:cubicBezTo>
                  <a:cubicBezTo>
                    <a:pt x="709" y="418"/>
                    <a:pt x="709" y="418"/>
                    <a:pt x="709" y="418"/>
                  </a:cubicBezTo>
                  <a:cubicBezTo>
                    <a:pt x="708" y="417"/>
                    <a:pt x="708" y="417"/>
                    <a:pt x="708" y="417"/>
                  </a:cubicBezTo>
                  <a:cubicBezTo>
                    <a:pt x="708" y="417"/>
                    <a:pt x="998" y="131"/>
                    <a:pt x="932" y="65"/>
                  </a:cubicBezTo>
                  <a:cubicBezTo>
                    <a:pt x="866" y="0"/>
                    <a:pt x="571" y="299"/>
                    <a:pt x="571" y="299"/>
                  </a:cubicBezTo>
                  <a:cubicBezTo>
                    <a:pt x="367" y="510"/>
                    <a:pt x="367" y="510"/>
                    <a:pt x="367" y="510"/>
                  </a:cubicBezTo>
                  <a:cubicBezTo>
                    <a:pt x="90" y="847"/>
                    <a:pt x="90" y="847"/>
                    <a:pt x="90" y="847"/>
                  </a:cubicBezTo>
                  <a:cubicBezTo>
                    <a:pt x="83" y="854"/>
                    <a:pt x="76" y="861"/>
                    <a:pt x="70" y="868"/>
                  </a:cubicBezTo>
                  <a:cubicBezTo>
                    <a:pt x="0" y="965"/>
                    <a:pt x="0" y="965"/>
                    <a:pt x="0" y="965"/>
                  </a:cubicBezTo>
                  <a:cubicBezTo>
                    <a:pt x="21" y="986"/>
                    <a:pt x="21" y="986"/>
                    <a:pt x="21" y="986"/>
                  </a:cubicBezTo>
                  <a:cubicBezTo>
                    <a:pt x="121" y="918"/>
                    <a:pt x="121" y="918"/>
                    <a:pt x="121" y="91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6" name="Freeform 427"/>
            <p:cNvSpPr/>
            <p:nvPr/>
          </p:nvSpPr>
          <p:spPr>
            <a:xfrm>
              <a:off x="168938" y="524205"/>
              <a:ext cx="84469" cy="11055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68" h="89">
                  <a:moveTo>
                    <a:pt x="13" y="36"/>
                  </a:moveTo>
                  <a:lnTo>
                    <a:pt x="41" y="89"/>
                  </a:lnTo>
                  <a:lnTo>
                    <a:pt x="68" y="62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DC78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7" name="Freeform 428"/>
            <p:cNvSpPr/>
            <p:nvPr/>
          </p:nvSpPr>
          <p:spPr>
            <a:xfrm>
              <a:off x="168938" y="524205"/>
              <a:ext cx="84469" cy="11055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68" h="89">
                  <a:moveTo>
                    <a:pt x="13" y="36"/>
                  </a:moveTo>
                  <a:lnTo>
                    <a:pt x="41" y="89"/>
                  </a:lnTo>
                  <a:lnTo>
                    <a:pt x="68" y="62"/>
                  </a:lnTo>
                  <a:lnTo>
                    <a:pt x="36" y="0"/>
                  </a:lnTo>
                  <a:lnTo>
                    <a:pt x="0" y="24"/>
                  </a:lnTo>
                  <a:lnTo>
                    <a:pt x="13" y="3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8" name="Freeform 429"/>
            <p:cNvSpPr/>
            <p:nvPr/>
          </p:nvSpPr>
          <p:spPr>
            <a:xfrm>
              <a:off x="494392" y="366447"/>
              <a:ext cx="88195" cy="11800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01" h="267">
                  <a:moveTo>
                    <a:pt x="34" y="267"/>
                  </a:moveTo>
                  <a:cubicBezTo>
                    <a:pt x="52" y="254"/>
                    <a:pt x="70" y="238"/>
                    <a:pt x="87" y="221"/>
                  </a:cubicBezTo>
                  <a:cubicBezTo>
                    <a:pt x="164" y="144"/>
                    <a:pt x="201" y="57"/>
                    <a:pt x="171" y="27"/>
                  </a:cubicBezTo>
                  <a:cubicBezTo>
                    <a:pt x="143" y="0"/>
                    <a:pt x="70" y="27"/>
                    <a:pt x="0" y="89"/>
                  </a:cubicBezTo>
                  <a:cubicBezTo>
                    <a:pt x="34" y="267"/>
                    <a:pt x="34" y="267"/>
                    <a:pt x="34" y="267"/>
                  </a:cubicBezTo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19" name="Freeform 430"/>
            <p:cNvSpPr/>
            <p:nvPr/>
          </p:nvSpPr>
          <p:spPr>
            <a:xfrm>
              <a:off x="168938" y="524205"/>
              <a:ext cx="44719" cy="298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36" h="24">
                  <a:moveTo>
                    <a:pt x="36" y="0"/>
                  </a:moveTo>
                  <a:lnTo>
                    <a:pt x="0" y="24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0" name="Line 431"/>
            <p:cNvSpPr/>
            <p:nvPr/>
          </p:nvSpPr>
          <p:spPr>
            <a:xfrm flipH="1">
              <a:off x="168938" y="524205"/>
              <a:ext cx="44719" cy="2981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9021" name="Freeform 432"/>
            <p:cNvSpPr/>
            <p:nvPr/>
          </p:nvSpPr>
          <p:spPr>
            <a:xfrm>
              <a:off x="530416" y="139125"/>
              <a:ext cx="50929" cy="4844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15" h="110">
                  <a:moveTo>
                    <a:pt x="0" y="47"/>
                  </a:moveTo>
                  <a:cubicBezTo>
                    <a:pt x="72" y="110"/>
                    <a:pt x="72" y="110"/>
                    <a:pt x="72" y="110"/>
                  </a:cubicBezTo>
                  <a:cubicBezTo>
                    <a:pt x="72" y="110"/>
                    <a:pt x="115" y="50"/>
                    <a:pt x="87" y="25"/>
                  </a:cubicBezTo>
                  <a:cubicBezTo>
                    <a:pt x="60" y="0"/>
                    <a:pt x="12" y="32"/>
                    <a:pt x="0" y="47"/>
                  </a:cubicBez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2" name="Freeform 433"/>
            <p:cNvSpPr/>
            <p:nvPr/>
          </p:nvSpPr>
          <p:spPr>
            <a:xfrm>
              <a:off x="274525" y="167696"/>
              <a:ext cx="70805" cy="59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60" h="137">
                  <a:moveTo>
                    <a:pt x="124" y="0"/>
                  </a:moveTo>
                  <a:cubicBezTo>
                    <a:pt x="107" y="0"/>
                    <a:pt x="89" y="28"/>
                    <a:pt x="64" y="55"/>
                  </a:cubicBezTo>
                  <a:cubicBezTo>
                    <a:pt x="32" y="88"/>
                    <a:pt x="0" y="105"/>
                    <a:pt x="22" y="126"/>
                  </a:cubicBezTo>
                  <a:cubicBezTo>
                    <a:pt x="30" y="134"/>
                    <a:pt x="40" y="137"/>
                    <a:pt x="52" y="137"/>
                  </a:cubicBezTo>
                  <a:cubicBezTo>
                    <a:pt x="73" y="137"/>
                    <a:pt x="99" y="126"/>
                    <a:pt x="119" y="105"/>
                  </a:cubicBezTo>
                  <a:cubicBezTo>
                    <a:pt x="151" y="72"/>
                    <a:pt x="160" y="28"/>
                    <a:pt x="138" y="7"/>
                  </a:cubicBezTo>
                  <a:cubicBezTo>
                    <a:pt x="133" y="2"/>
                    <a:pt x="129" y="0"/>
                    <a:pt x="124" y="0"/>
                  </a:cubicBezTo>
                </a:path>
              </a:pathLst>
            </a:custGeom>
            <a:solidFill>
              <a:srgbClr val="D8D8D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3" name="Freeform 434"/>
            <p:cNvSpPr/>
            <p:nvPr/>
          </p:nvSpPr>
          <p:spPr>
            <a:xfrm>
              <a:off x="500604" y="390048"/>
              <a:ext cx="69563" cy="6086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59" h="136">
                  <a:moveTo>
                    <a:pt x="127" y="0"/>
                  </a:moveTo>
                  <a:cubicBezTo>
                    <a:pt x="112" y="0"/>
                    <a:pt x="103" y="36"/>
                    <a:pt x="77" y="64"/>
                  </a:cubicBezTo>
                  <a:cubicBezTo>
                    <a:pt x="45" y="97"/>
                    <a:pt x="0" y="104"/>
                    <a:pt x="21" y="125"/>
                  </a:cubicBezTo>
                  <a:cubicBezTo>
                    <a:pt x="29" y="132"/>
                    <a:pt x="40" y="136"/>
                    <a:pt x="51" y="136"/>
                  </a:cubicBezTo>
                  <a:cubicBezTo>
                    <a:pt x="73" y="136"/>
                    <a:pt x="98" y="124"/>
                    <a:pt x="118" y="103"/>
                  </a:cubicBezTo>
                  <a:cubicBezTo>
                    <a:pt x="150" y="70"/>
                    <a:pt x="159" y="26"/>
                    <a:pt x="137" y="5"/>
                  </a:cubicBezTo>
                  <a:cubicBezTo>
                    <a:pt x="133" y="1"/>
                    <a:pt x="130" y="0"/>
                    <a:pt x="127" y="0"/>
                  </a:cubicBezTo>
                </a:path>
              </a:pathLst>
            </a:custGeom>
            <a:solidFill>
              <a:srgbClr val="D8D8D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4" name="Freeform 435"/>
            <p:cNvSpPr/>
            <p:nvPr/>
          </p:nvSpPr>
          <p:spPr>
            <a:xfrm>
              <a:off x="226079" y="183844"/>
              <a:ext cx="311790" cy="29564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706" h="668">
                  <a:moveTo>
                    <a:pt x="689" y="0"/>
                  </a:moveTo>
                  <a:cubicBezTo>
                    <a:pt x="663" y="0"/>
                    <a:pt x="507" y="133"/>
                    <a:pt x="328" y="308"/>
                  </a:cubicBezTo>
                  <a:cubicBezTo>
                    <a:pt x="140" y="492"/>
                    <a:pt x="0" y="653"/>
                    <a:pt x="14" y="667"/>
                  </a:cubicBezTo>
                  <a:cubicBezTo>
                    <a:pt x="14" y="667"/>
                    <a:pt x="15" y="668"/>
                    <a:pt x="16" y="668"/>
                  </a:cubicBezTo>
                  <a:cubicBezTo>
                    <a:pt x="43" y="668"/>
                    <a:pt x="199" y="534"/>
                    <a:pt x="378" y="359"/>
                  </a:cubicBezTo>
                  <a:cubicBezTo>
                    <a:pt x="566" y="175"/>
                    <a:pt x="706" y="15"/>
                    <a:pt x="692" y="1"/>
                  </a:cubicBezTo>
                  <a:cubicBezTo>
                    <a:pt x="692" y="0"/>
                    <a:pt x="691" y="0"/>
                    <a:pt x="689" y="0"/>
                  </a:cubicBezTo>
                </a:path>
              </a:pathLst>
            </a:custGeom>
            <a:solidFill>
              <a:srgbClr val="F4F4F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25" name="Freeform 436"/>
            <p:cNvSpPr/>
            <p:nvPr/>
          </p:nvSpPr>
          <p:spPr>
            <a:xfrm>
              <a:off x="89438" y="484455"/>
              <a:ext cx="60867" cy="2360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38" h="56">
                  <a:moveTo>
                    <a:pt x="74" y="0"/>
                  </a:moveTo>
                  <a:cubicBezTo>
                    <a:pt x="35" y="0"/>
                    <a:pt x="10" y="45"/>
                    <a:pt x="10" y="45"/>
                  </a:cubicBezTo>
                  <a:cubicBezTo>
                    <a:pt x="0" y="51"/>
                    <a:pt x="13" y="56"/>
                    <a:pt x="25" y="56"/>
                  </a:cubicBezTo>
                  <a:cubicBezTo>
                    <a:pt x="29" y="56"/>
                    <a:pt x="34" y="55"/>
                    <a:pt x="36" y="54"/>
                  </a:cubicBezTo>
                  <a:cubicBezTo>
                    <a:pt x="46" y="47"/>
                    <a:pt x="70" y="30"/>
                    <a:pt x="87" y="30"/>
                  </a:cubicBezTo>
                  <a:cubicBezTo>
                    <a:pt x="88" y="30"/>
                    <a:pt x="89" y="30"/>
                    <a:pt x="90" y="30"/>
                  </a:cubicBezTo>
                  <a:cubicBezTo>
                    <a:pt x="96" y="30"/>
                    <a:pt x="107" y="32"/>
                    <a:pt x="115" y="32"/>
                  </a:cubicBezTo>
                  <a:cubicBezTo>
                    <a:pt x="130" y="32"/>
                    <a:pt x="138" y="27"/>
                    <a:pt x="103" y="8"/>
                  </a:cubicBezTo>
                  <a:cubicBezTo>
                    <a:pt x="93" y="2"/>
                    <a:pt x="83" y="0"/>
                    <a:pt x="74" y="0"/>
                  </a:cubicBezTo>
                </a:path>
              </a:pathLst>
            </a:custGeom>
            <a:solidFill>
              <a:srgbClr val="B6706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93" name="组合 733"/>
          <p:cNvGrpSpPr/>
          <p:nvPr/>
        </p:nvGrpSpPr>
        <p:grpSpPr>
          <a:xfrm>
            <a:off x="4041775" y="3713163"/>
            <a:ext cx="722313" cy="722312"/>
            <a:chOff x="0" y="0"/>
            <a:chExt cx="721713" cy="721714"/>
          </a:xfrm>
        </p:grpSpPr>
        <p:sp>
          <p:nvSpPr>
            <p:cNvPr id="28988" name="Freeform 437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9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9"/>
                    <a:pt x="1632" y="1519"/>
                    <a:pt x="1632" y="1519"/>
                  </a:cubicBezTo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89" name="Freeform 438"/>
            <p:cNvSpPr/>
            <p:nvPr/>
          </p:nvSpPr>
          <p:spPr>
            <a:xfrm>
              <a:off x="177633" y="130430"/>
              <a:ext cx="361477" cy="4571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16" h="1034">
                  <a:moveTo>
                    <a:pt x="732" y="1017"/>
                  </a:moveTo>
                  <a:cubicBezTo>
                    <a:pt x="782" y="991"/>
                    <a:pt x="816" y="940"/>
                    <a:pt x="816" y="880"/>
                  </a:cubicBezTo>
                  <a:cubicBezTo>
                    <a:pt x="816" y="586"/>
                    <a:pt x="816" y="586"/>
                    <a:pt x="816" y="586"/>
                  </a:cubicBezTo>
                  <a:cubicBezTo>
                    <a:pt x="816" y="573"/>
                    <a:pt x="816" y="573"/>
                    <a:pt x="816" y="573"/>
                  </a:cubicBezTo>
                  <a:cubicBezTo>
                    <a:pt x="816" y="154"/>
                    <a:pt x="816" y="154"/>
                    <a:pt x="816" y="154"/>
                  </a:cubicBezTo>
                  <a:cubicBezTo>
                    <a:pt x="816" y="69"/>
                    <a:pt x="747" y="0"/>
                    <a:pt x="662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69" y="0"/>
                    <a:pt x="0" y="69"/>
                    <a:pt x="0" y="154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0" y="880"/>
                    <a:pt x="0" y="880"/>
                    <a:pt x="0" y="880"/>
                  </a:cubicBezTo>
                  <a:cubicBezTo>
                    <a:pt x="0" y="938"/>
                    <a:pt x="33" y="989"/>
                    <a:pt x="80" y="1015"/>
                  </a:cubicBezTo>
                  <a:cubicBezTo>
                    <a:pt x="215" y="1034"/>
                    <a:pt x="215" y="1034"/>
                    <a:pt x="215" y="1034"/>
                  </a:cubicBezTo>
                  <a:cubicBezTo>
                    <a:pt x="598" y="1034"/>
                    <a:pt x="598" y="1034"/>
                    <a:pt x="598" y="1034"/>
                  </a:cubicBezTo>
                  <a:cubicBezTo>
                    <a:pt x="732" y="1017"/>
                    <a:pt x="732" y="1017"/>
                    <a:pt x="732" y="1017"/>
                  </a:cubicBezTo>
                </a:path>
              </a:pathLst>
            </a:custGeom>
            <a:solidFill>
              <a:srgbClr val="E8BF4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90" name="Freeform 439"/>
            <p:cNvSpPr/>
            <p:nvPr/>
          </p:nvSpPr>
          <p:spPr>
            <a:xfrm>
              <a:off x="442220" y="580104"/>
              <a:ext cx="59625" cy="34781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48" h="28">
                  <a:moveTo>
                    <a:pt x="0" y="6"/>
                  </a:moveTo>
                  <a:lnTo>
                    <a:pt x="0" y="28"/>
                  </a:lnTo>
                  <a:lnTo>
                    <a:pt x="48" y="28"/>
                  </a:lnTo>
                  <a:lnTo>
                    <a:pt x="48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91" name="Freeform 440"/>
            <p:cNvSpPr/>
            <p:nvPr/>
          </p:nvSpPr>
          <p:spPr>
            <a:xfrm>
              <a:off x="213657" y="578861"/>
              <a:ext cx="59625" cy="360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48" h="29">
                  <a:moveTo>
                    <a:pt x="0" y="0"/>
                  </a:moveTo>
                  <a:lnTo>
                    <a:pt x="0" y="29"/>
                  </a:lnTo>
                  <a:lnTo>
                    <a:pt x="48" y="29"/>
                  </a:lnTo>
                  <a:lnTo>
                    <a:pt x="4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92" name="Freeform 441"/>
            <p:cNvSpPr/>
            <p:nvPr/>
          </p:nvSpPr>
          <p:spPr>
            <a:xfrm>
              <a:off x="539111" y="206204"/>
              <a:ext cx="48445" cy="183844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39" h="148">
                  <a:moveTo>
                    <a:pt x="0" y="148"/>
                  </a:moveTo>
                  <a:lnTo>
                    <a:pt x="26" y="148"/>
                  </a:lnTo>
                  <a:lnTo>
                    <a:pt x="26" y="98"/>
                  </a:lnTo>
                  <a:lnTo>
                    <a:pt x="39" y="98"/>
                  </a:lnTo>
                  <a:lnTo>
                    <a:pt x="39" y="0"/>
                  </a:lnTo>
                  <a:lnTo>
                    <a:pt x="10" y="0"/>
                  </a:lnTo>
                  <a:lnTo>
                    <a:pt x="10" y="98"/>
                  </a:lnTo>
                  <a:lnTo>
                    <a:pt x="22" y="98"/>
                  </a:lnTo>
                  <a:lnTo>
                    <a:pt x="22" y="143"/>
                  </a:lnTo>
                  <a:lnTo>
                    <a:pt x="0" y="143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93" name="Freeform 442"/>
            <p:cNvSpPr/>
            <p:nvPr/>
          </p:nvSpPr>
          <p:spPr>
            <a:xfrm>
              <a:off x="539111" y="206204"/>
              <a:ext cx="48445" cy="183844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39" h="148">
                  <a:moveTo>
                    <a:pt x="0" y="148"/>
                  </a:moveTo>
                  <a:lnTo>
                    <a:pt x="26" y="148"/>
                  </a:lnTo>
                  <a:lnTo>
                    <a:pt x="26" y="98"/>
                  </a:lnTo>
                  <a:lnTo>
                    <a:pt x="39" y="98"/>
                  </a:lnTo>
                  <a:lnTo>
                    <a:pt x="39" y="0"/>
                  </a:lnTo>
                  <a:lnTo>
                    <a:pt x="10" y="0"/>
                  </a:lnTo>
                  <a:lnTo>
                    <a:pt x="10" y="98"/>
                  </a:lnTo>
                  <a:lnTo>
                    <a:pt x="22" y="98"/>
                  </a:lnTo>
                  <a:lnTo>
                    <a:pt x="22" y="143"/>
                  </a:lnTo>
                  <a:lnTo>
                    <a:pt x="0" y="143"/>
                  </a:lnTo>
                  <a:lnTo>
                    <a:pt x="0" y="148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94" name="Freeform 443"/>
            <p:cNvSpPr/>
            <p:nvPr/>
          </p:nvSpPr>
          <p:spPr>
            <a:xfrm>
              <a:off x="134156" y="198751"/>
              <a:ext cx="43476" cy="1875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" h="151">
                  <a:moveTo>
                    <a:pt x="35" y="146"/>
                  </a:moveTo>
                  <a:lnTo>
                    <a:pt x="17" y="146"/>
                  </a:lnTo>
                  <a:lnTo>
                    <a:pt x="17" y="98"/>
                  </a:lnTo>
                  <a:lnTo>
                    <a:pt x="29" y="9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12" y="98"/>
                  </a:lnTo>
                  <a:lnTo>
                    <a:pt x="12" y="151"/>
                  </a:lnTo>
                  <a:lnTo>
                    <a:pt x="35" y="151"/>
                  </a:lnTo>
                  <a:lnTo>
                    <a:pt x="35" y="14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95" name="Freeform 444"/>
            <p:cNvSpPr/>
            <p:nvPr/>
          </p:nvSpPr>
          <p:spPr>
            <a:xfrm>
              <a:off x="134156" y="198751"/>
              <a:ext cx="43476" cy="1875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" h="151">
                  <a:moveTo>
                    <a:pt x="35" y="146"/>
                  </a:moveTo>
                  <a:lnTo>
                    <a:pt x="17" y="146"/>
                  </a:lnTo>
                  <a:lnTo>
                    <a:pt x="17" y="98"/>
                  </a:lnTo>
                  <a:lnTo>
                    <a:pt x="29" y="98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98"/>
                  </a:lnTo>
                  <a:lnTo>
                    <a:pt x="12" y="98"/>
                  </a:lnTo>
                  <a:lnTo>
                    <a:pt x="12" y="151"/>
                  </a:lnTo>
                  <a:lnTo>
                    <a:pt x="35" y="151"/>
                  </a:lnTo>
                  <a:lnTo>
                    <a:pt x="35" y="146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96" name="Rectangle 445"/>
            <p:cNvSpPr/>
            <p:nvPr/>
          </p:nvSpPr>
          <p:spPr>
            <a:xfrm>
              <a:off x="280735" y="144094"/>
              <a:ext cx="159001" cy="37266"/>
            </a:xfrm>
            <a:prstGeom prst="rect">
              <a:avLst/>
            </a:prstGeom>
            <a:solidFill>
              <a:srgbClr val="135977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97" name="Rectangle 446"/>
            <p:cNvSpPr/>
            <p:nvPr/>
          </p:nvSpPr>
          <p:spPr>
            <a:xfrm>
              <a:off x="209930" y="477002"/>
              <a:ext cx="88195" cy="39750"/>
            </a:xfrm>
            <a:prstGeom prst="rect">
              <a:avLst/>
            </a:prstGeom>
            <a:solidFill>
              <a:srgbClr val="66A4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98" name="Rectangle 447"/>
            <p:cNvSpPr/>
            <p:nvPr/>
          </p:nvSpPr>
          <p:spPr>
            <a:xfrm>
              <a:off x="422345" y="477002"/>
              <a:ext cx="88195" cy="39750"/>
            </a:xfrm>
            <a:prstGeom prst="rect">
              <a:avLst/>
            </a:prstGeom>
            <a:solidFill>
              <a:srgbClr val="66A4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99" name="Rectangle 448"/>
            <p:cNvSpPr/>
            <p:nvPr/>
          </p:nvSpPr>
          <p:spPr>
            <a:xfrm>
              <a:off x="422345" y="477002"/>
              <a:ext cx="88195" cy="397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000" name="Freeform 449"/>
            <p:cNvSpPr/>
            <p:nvPr/>
          </p:nvSpPr>
          <p:spPr>
            <a:xfrm>
              <a:off x="206203" y="201235"/>
              <a:ext cx="304337" cy="24222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688" h="547">
                  <a:moveTo>
                    <a:pt x="688" y="424"/>
                  </a:moveTo>
                  <a:cubicBezTo>
                    <a:pt x="688" y="424"/>
                    <a:pt x="649" y="547"/>
                    <a:pt x="341" y="547"/>
                  </a:cubicBezTo>
                  <a:cubicBezTo>
                    <a:pt x="32" y="547"/>
                    <a:pt x="0" y="424"/>
                    <a:pt x="0" y="4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424"/>
                    <a:pt x="688" y="424"/>
                    <a:pt x="688" y="424"/>
                  </a:cubicBezTo>
                </a:path>
              </a:pathLst>
            </a:custGeom>
            <a:solidFill>
              <a:srgbClr val="D3D3D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1" name="Freeform 450"/>
            <p:cNvSpPr/>
            <p:nvPr/>
          </p:nvSpPr>
          <p:spPr>
            <a:xfrm>
              <a:off x="242227" y="418619"/>
              <a:ext cx="299368" cy="16024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77" h="362">
                  <a:moveTo>
                    <a:pt x="600" y="0"/>
                  </a:moveTo>
                  <a:cubicBezTo>
                    <a:pt x="582" y="0"/>
                    <a:pt x="556" y="22"/>
                    <a:pt x="519" y="81"/>
                  </a:cubicBezTo>
                  <a:cubicBezTo>
                    <a:pt x="508" y="99"/>
                    <a:pt x="494" y="117"/>
                    <a:pt x="478" y="133"/>
                  </a:cubicBezTo>
                  <a:cubicBezTo>
                    <a:pt x="606" y="133"/>
                    <a:pt x="606" y="133"/>
                    <a:pt x="606" y="133"/>
                  </a:cubicBezTo>
                  <a:cubicBezTo>
                    <a:pt x="606" y="223"/>
                    <a:pt x="606" y="223"/>
                    <a:pt x="606" y="223"/>
                  </a:cubicBezTo>
                  <a:cubicBezTo>
                    <a:pt x="407" y="223"/>
                    <a:pt x="407" y="223"/>
                    <a:pt x="407" y="223"/>
                  </a:cubicBezTo>
                  <a:cubicBezTo>
                    <a:pt x="407" y="191"/>
                    <a:pt x="407" y="191"/>
                    <a:pt x="407" y="191"/>
                  </a:cubicBezTo>
                  <a:cubicBezTo>
                    <a:pt x="274" y="280"/>
                    <a:pt x="98" y="319"/>
                    <a:pt x="98" y="319"/>
                  </a:cubicBezTo>
                  <a:cubicBezTo>
                    <a:pt x="0" y="350"/>
                    <a:pt x="142" y="362"/>
                    <a:pt x="297" y="362"/>
                  </a:cubicBezTo>
                  <a:cubicBezTo>
                    <a:pt x="379" y="362"/>
                    <a:pt x="464" y="359"/>
                    <a:pt x="519" y="353"/>
                  </a:cubicBezTo>
                  <a:cubicBezTo>
                    <a:pt x="677" y="336"/>
                    <a:pt x="637" y="175"/>
                    <a:pt x="640" y="112"/>
                  </a:cubicBezTo>
                  <a:cubicBezTo>
                    <a:pt x="641" y="72"/>
                    <a:pt x="634" y="0"/>
                    <a:pt x="600" y="0"/>
                  </a:cubicBezTo>
                </a:path>
              </a:pathLst>
            </a:custGeom>
            <a:solidFill>
              <a:srgbClr val="D4AF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2" name="Freeform 451"/>
            <p:cNvSpPr/>
            <p:nvPr/>
          </p:nvSpPr>
          <p:spPr>
            <a:xfrm>
              <a:off x="422345" y="477002"/>
              <a:ext cx="88195" cy="397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9" h="90">
                  <a:moveTo>
                    <a:pt x="19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50" y="21"/>
                    <a:pt x="25" y="40"/>
                    <a:pt x="0" y="5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199" y="0"/>
                    <a:pt x="199" y="0"/>
                    <a:pt x="199" y="0"/>
                  </a:cubicBezTo>
                </a:path>
              </a:pathLst>
            </a:custGeom>
            <a:solidFill>
              <a:srgbClr val="5F97B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3" name="Freeform 452"/>
            <p:cNvSpPr/>
            <p:nvPr/>
          </p:nvSpPr>
          <p:spPr>
            <a:xfrm>
              <a:off x="240985" y="229806"/>
              <a:ext cx="238501" cy="16024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2" h="129">
                  <a:moveTo>
                    <a:pt x="192" y="0"/>
                  </a:moveTo>
                  <a:lnTo>
                    <a:pt x="20" y="0"/>
                  </a:lnTo>
                  <a:lnTo>
                    <a:pt x="123" y="20"/>
                  </a:lnTo>
                  <a:lnTo>
                    <a:pt x="12" y="99"/>
                  </a:lnTo>
                  <a:lnTo>
                    <a:pt x="0" y="129"/>
                  </a:lnTo>
                  <a:lnTo>
                    <a:pt x="176" y="109"/>
                  </a:lnTo>
                  <a:lnTo>
                    <a:pt x="42" y="10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BDCAD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4" name="Freeform 453"/>
            <p:cNvSpPr/>
            <p:nvPr/>
          </p:nvSpPr>
          <p:spPr>
            <a:xfrm>
              <a:off x="240985" y="229806"/>
              <a:ext cx="238501" cy="16024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2" h="129">
                  <a:moveTo>
                    <a:pt x="192" y="0"/>
                  </a:moveTo>
                  <a:lnTo>
                    <a:pt x="20" y="0"/>
                  </a:lnTo>
                  <a:lnTo>
                    <a:pt x="123" y="20"/>
                  </a:lnTo>
                  <a:lnTo>
                    <a:pt x="12" y="99"/>
                  </a:lnTo>
                  <a:lnTo>
                    <a:pt x="0" y="129"/>
                  </a:lnTo>
                  <a:lnTo>
                    <a:pt x="176" y="109"/>
                  </a:lnTo>
                  <a:lnTo>
                    <a:pt x="42" y="109"/>
                  </a:lnTo>
                  <a:lnTo>
                    <a:pt x="192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5" name="Freeform 454"/>
            <p:cNvSpPr/>
            <p:nvPr/>
          </p:nvSpPr>
          <p:spPr>
            <a:xfrm>
              <a:off x="565197" y="218626"/>
              <a:ext cx="17391" cy="9689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7" h="219">
                  <a:moveTo>
                    <a:pt x="19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11"/>
                    <a:pt x="8" y="219"/>
                    <a:pt x="19" y="219"/>
                  </a:cubicBezTo>
                  <a:cubicBezTo>
                    <a:pt x="29" y="219"/>
                    <a:pt x="37" y="211"/>
                    <a:pt x="37" y="201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</a:path>
              </a:pathLst>
            </a:custGeom>
            <a:solidFill>
              <a:srgbClr val="282A2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6" name="Freeform 455"/>
            <p:cNvSpPr/>
            <p:nvPr/>
          </p:nvSpPr>
          <p:spPr>
            <a:xfrm>
              <a:off x="140368" y="218626"/>
              <a:ext cx="16148" cy="9689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6" h="219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11"/>
                    <a:pt x="8" y="219"/>
                    <a:pt x="18" y="219"/>
                  </a:cubicBezTo>
                  <a:cubicBezTo>
                    <a:pt x="28" y="219"/>
                    <a:pt x="36" y="211"/>
                    <a:pt x="36" y="20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28" y="0"/>
                    <a:pt x="18" y="0"/>
                  </a:cubicBezTo>
                </a:path>
              </a:pathLst>
            </a:custGeom>
            <a:solidFill>
              <a:srgbClr val="282A2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007" name="Freeform 456"/>
            <p:cNvSpPr/>
            <p:nvPr/>
          </p:nvSpPr>
          <p:spPr>
            <a:xfrm>
              <a:off x="177633" y="144094"/>
              <a:ext cx="103102" cy="7080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31" h="160">
                  <a:moveTo>
                    <a:pt x="142" y="0"/>
                  </a:moveTo>
                  <a:cubicBezTo>
                    <a:pt x="52" y="0"/>
                    <a:pt x="23" y="128"/>
                    <a:pt x="23" y="128"/>
                  </a:cubicBezTo>
                  <a:cubicBezTo>
                    <a:pt x="0" y="146"/>
                    <a:pt x="12" y="160"/>
                    <a:pt x="27" y="160"/>
                  </a:cubicBezTo>
                  <a:cubicBezTo>
                    <a:pt x="37" y="160"/>
                    <a:pt x="49" y="154"/>
                    <a:pt x="53" y="138"/>
                  </a:cubicBezTo>
                  <a:cubicBezTo>
                    <a:pt x="62" y="98"/>
                    <a:pt x="130" y="73"/>
                    <a:pt x="170" y="64"/>
                  </a:cubicBezTo>
                  <a:cubicBezTo>
                    <a:pt x="210" y="55"/>
                    <a:pt x="231" y="0"/>
                    <a:pt x="142" y="0"/>
                  </a:cubicBezTo>
                </a:path>
              </a:pathLst>
            </a:custGeom>
            <a:solidFill>
              <a:srgbClr val="D4AF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94" name="组合 65"/>
          <p:cNvGrpSpPr/>
          <p:nvPr/>
        </p:nvGrpSpPr>
        <p:grpSpPr>
          <a:xfrm>
            <a:off x="9551988" y="5810250"/>
            <a:ext cx="723900" cy="723900"/>
            <a:chOff x="0" y="0"/>
            <a:chExt cx="723900" cy="723900"/>
          </a:xfrm>
        </p:grpSpPr>
        <p:sp>
          <p:nvSpPr>
            <p:cNvPr id="28982" name="Freeform 530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3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83" name="Freeform 531"/>
            <p:cNvSpPr>
              <a:spLocks noEditPoints="1"/>
            </p:cNvSpPr>
            <p:nvPr/>
          </p:nvSpPr>
          <p:spPr>
            <a:xfrm>
              <a:off x="187325" y="252412"/>
              <a:ext cx="347663" cy="2397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82" h="542">
                  <a:moveTo>
                    <a:pt x="58" y="542"/>
                  </a:moveTo>
                  <a:cubicBezTo>
                    <a:pt x="723" y="542"/>
                    <a:pt x="723" y="542"/>
                    <a:pt x="723" y="542"/>
                  </a:cubicBezTo>
                  <a:cubicBezTo>
                    <a:pt x="755" y="542"/>
                    <a:pt x="782" y="516"/>
                    <a:pt x="782" y="483"/>
                  </a:cubicBezTo>
                  <a:cubicBezTo>
                    <a:pt x="782" y="58"/>
                    <a:pt x="782" y="58"/>
                    <a:pt x="782" y="58"/>
                  </a:cubicBezTo>
                  <a:cubicBezTo>
                    <a:pt x="782" y="26"/>
                    <a:pt x="755" y="0"/>
                    <a:pt x="723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0" y="516"/>
                    <a:pt x="26" y="542"/>
                    <a:pt x="58" y="542"/>
                  </a:cubicBezTo>
                  <a:close/>
                  <a:moveTo>
                    <a:pt x="183" y="266"/>
                  </a:moveTo>
                  <a:cubicBezTo>
                    <a:pt x="183" y="151"/>
                    <a:pt x="276" y="58"/>
                    <a:pt x="391" y="58"/>
                  </a:cubicBezTo>
                  <a:cubicBezTo>
                    <a:pt x="506" y="58"/>
                    <a:pt x="599" y="151"/>
                    <a:pt x="599" y="266"/>
                  </a:cubicBezTo>
                  <a:cubicBezTo>
                    <a:pt x="599" y="381"/>
                    <a:pt x="506" y="474"/>
                    <a:pt x="391" y="474"/>
                  </a:cubicBezTo>
                  <a:cubicBezTo>
                    <a:pt x="276" y="474"/>
                    <a:pt x="183" y="381"/>
                    <a:pt x="183" y="266"/>
                  </a:cubicBezTo>
                  <a:close/>
                </a:path>
              </a:pathLst>
            </a:custGeom>
            <a:solidFill>
              <a:srgbClr val="C425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84" name="Freeform 532"/>
            <p:cNvSpPr>
              <a:spLocks noEditPoints="1"/>
            </p:cNvSpPr>
            <p:nvPr/>
          </p:nvSpPr>
          <p:spPr>
            <a:xfrm>
              <a:off x="295275" y="303212"/>
              <a:ext cx="131763" cy="133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0" h="300">
                  <a:moveTo>
                    <a:pt x="300" y="150"/>
                  </a:moveTo>
                  <a:cubicBezTo>
                    <a:pt x="300" y="67"/>
                    <a:pt x="233" y="0"/>
                    <a:pt x="150" y="0"/>
                  </a:cubicBez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lose/>
                  <a:moveTo>
                    <a:pt x="83" y="220"/>
                  </a:moveTo>
                  <a:cubicBezTo>
                    <a:pt x="83" y="80"/>
                    <a:pt x="83" y="80"/>
                    <a:pt x="83" y="80"/>
                  </a:cubicBezTo>
                  <a:cubicBezTo>
                    <a:pt x="83" y="69"/>
                    <a:pt x="91" y="65"/>
                    <a:pt x="100" y="70"/>
                  </a:cubicBezTo>
                  <a:cubicBezTo>
                    <a:pt x="224" y="141"/>
                    <a:pt x="224" y="141"/>
                    <a:pt x="224" y="141"/>
                  </a:cubicBezTo>
                  <a:cubicBezTo>
                    <a:pt x="233" y="146"/>
                    <a:pt x="233" y="154"/>
                    <a:pt x="224" y="160"/>
                  </a:cubicBezTo>
                  <a:cubicBezTo>
                    <a:pt x="100" y="230"/>
                    <a:pt x="100" y="230"/>
                    <a:pt x="100" y="230"/>
                  </a:cubicBezTo>
                  <a:cubicBezTo>
                    <a:pt x="91" y="235"/>
                    <a:pt x="83" y="231"/>
                    <a:pt x="83" y="22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85" name="Freeform 533"/>
            <p:cNvSpPr/>
            <p:nvPr/>
          </p:nvSpPr>
          <p:spPr>
            <a:xfrm>
              <a:off x="101600" y="117475"/>
              <a:ext cx="519113" cy="4984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168" h="1124">
                  <a:moveTo>
                    <a:pt x="45" y="545"/>
                  </a:moveTo>
                  <a:cubicBezTo>
                    <a:pt x="52" y="699"/>
                    <a:pt x="54" y="948"/>
                    <a:pt x="247" y="971"/>
                  </a:cubicBezTo>
                  <a:cubicBezTo>
                    <a:pt x="506" y="1003"/>
                    <a:pt x="801" y="935"/>
                    <a:pt x="1047" y="1044"/>
                  </a:cubicBezTo>
                  <a:cubicBezTo>
                    <a:pt x="1059" y="1062"/>
                    <a:pt x="1072" y="1079"/>
                    <a:pt x="1088" y="1096"/>
                  </a:cubicBezTo>
                  <a:cubicBezTo>
                    <a:pt x="1114" y="1124"/>
                    <a:pt x="1156" y="1082"/>
                    <a:pt x="1130" y="1054"/>
                  </a:cubicBezTo>
                  <a:cubicBezTo>
                    <a:pt x="1118" y="1042"/>
                    <a:pt x="1108" y="1029"/>
                    <a:pt x="1099" y="1015"/>
                  </a:cubicBezTo>
                  <a:cubicBezTo>
                    <a:pt x="1099" y="1009"/>
                    <a:pt x="1096" y="1002"/>
                    <a:pt x="1089" y="998"/>
                  </a:cubicBezTo>
                  <a:cubicBezTo>
                    <a:pt x="1015" y="864"/>
                    <a:pt x="1063" y="688"/>
                    <a:pt x="1117" y="544"/>
                  </a:cubicBezTo>
                  <a:cubicBezTo>
                    <a:pt x="1119" y="545"/>
                    <a:pt x="1121" y="545"/>
                    <a:pt x="1122" y="546"/>
                  </a:cubicBezTo>
                  <a:cubicBezTo>
                    <a:pt x="1122" y="546"/>
                    <a:pt x="1122" y="546"/>
                    <a:pt x="1122" y="546"/>
                  </a:cubicBezTo>
                  <a:cubicBezTo>
                    <a:pt x="1126" y="546"/>
                    <a:pt x="1138" y="544"/>
                    <a:pt x="1149" y="525"/>
                  </a:cubicBezTo>
                  <a:cubicBezTo>
                    <a:pt x="1162" y="503"/>
                    <a:pt x="1168" y="466"/>
                    <a:pt x="1168" y="414"/>
                  </a:cubicBezTo>
                  <a:cubicBezTo>
                    <a:pt x="1168" y="47"/>
                    <a:pt x="1168" y="47"/>
                    <a:pt x="1168" y="47"/>
                  </a:cubicBezTo>
                  <a:cubicBezTo>
                    <a:pt x="1168" y="21"/>
                    <a:pt x="1147" y="0"/>
                    <a:pt x="1121" y="0"/>
                  </a:cubicBezTo>
                  <a:cubicBezTo>
                    <a:pt x="1095" y="0"/>
                    <a:pt x="1074" y="21"/>
                    <a:pt x="1074" y="47"/>
                  </a:cubicBezTo>
                  <a:cubicBezTo>
                    <a:pt x="1074" y="65"/>
                    <a:pt x="1074" y="65"/>
                    <a:pt x="1074" y="65"/>
                  </a:cubicBezTo>
                  <a:cubicBezTo>
                    <a:pt x="1074" y="75"/>
                    <a:pt x="1074" y="75"/>
                    <a:pt x="1074" y="75"/>
                  </a:cubicBezTo>
                  <a:cubicBezTo>
                    <a:pt x="1074" y="85"/>
                    <a:pt x="1074" y="85"/>
                    <a:pt x="1074" y="85"/>
                  </a:cubicBezTo>
                  <a:cubicBezTo>
                    <a:pt x="995" y="71"/>
                    <a:pt x="995" y="71"/>
                    <a:pt x="995" y="71"/>
                  </a:cubicBezTo>
                  <a:cubicBezTo>
                    <a:pt x="1001" y="85"/>
                    <a:pt x="1005" y="100"/>
                    <a:pt x="1005" y="116"/>
                  </a:cubicBezTo>
                  <a:cubicBezTo>
                    <a:pt x="1005" y="166"/>
                    <a:pt x="1005" y="166"/>
                    <a:pt x="1005" y="166"/>
                  </a:cubicBezTo>
                  <a:cubicBezTo>
                    <a:pt x="1005" y="183"/>
                    <a:pt x="1001" y="199"/>
                    <a:pt x="995" y="213"/>
                  </a:cubicBezTo>
                  <a:cubicBezTo>
                    <a:pt x="1074" y="199"/>
                    <a:pt x="1074" y="199"/>
                    <a:pt x="1074" y="199"/>
                  </a:cubicBezTo>
                  <a:cubicBezTo>
                    <a:pt x="1074" y="210"/>
                    <a:pt x="1074" y="210"/>
                    <a:pt x="1074" y="210"/>
                  </a:cubicBezTo>
                  <a:cubicBezTo>
                    <a:pt x="1074" y="220"/>
                    <a:pt x="1074" y="220"/>
                    <a:pt x="1074" y="220"/>
                  </a:cubicBezTo>
                  <a:cubicBezTo>
                    <a:pt x="1074" y="413"/>
                    <a:pt x="1074" y="413"/>
                    <a:pt x="1074" y="413"/>
                  </a:cubicBezTo>
                  <a:cubicBezTo>
                    <a:pt x="1074" y="414"/>
                    <a:pt x="1073" y="438"/>
                    <a:pt x="1051" y="475"/>
                  </a:cubicBezTo>
                  <a:cubicBezTo>
                    <a:pt x="1043" y="488"/>
                    <a:pt x="1045" y="499"/>
                    <a:pt x="1049" y="506"/>
                  </a:cubicBezTo>
                  <a:cubicBezTo>
                    <a:pt x="1051" y="512"/>
                    <a:pt x="1056" y="517"/>
                    <a:pt x="1062" y="522"/>
                  </a:cubicBezTo>
                  <a:cubicBezTo>
                    <a:pt x="1009" y="663"/>
                    <a:pt x="967" y="827"/>
                    <a:pt x="1012" y="968"/>
                  </a:cubicBezTo>
                  <a:cubicBezTo>
                    <a:pt x="853" y="918"/>
                    <a:pt x="676" y="924"/>
                    <a:pt x="512" y="916"/>
                  </a:cubicBezTo>
                  <a:cubicBezTo>
                    <a:pt x="408" y="912"/>
                    <a:pt x="223" y="949"/>
                    <a:pt x="160" y="849"/>
                  </a:cubicBezTo>
                  <a:cubicBezTo>
                    <a:pt x="101" y="755"/>
                    <a:pt x="109" y="631"/>
                    <a:pt x="103" y="525"/>
                  </a:cubicBezTo>
                  <a:cubicBezTo>
                    <a:pt x="103" y="525"/>
                    <a:pt x="103" y="525"/>
                    <a:pt x="103" y="524"/>
                  </a:cubicBezTo>
                  <a:cubicBezTo>
                    <a:pt x="111" y="519"/>
                    <a:pt x="117" y="513"/>
                    <a:pt x="120" y="506"/>
                  </a:cubicBezTo>
                  <a:cubicBezTo>
                    <a:pt x="123" y="499"/>
                    <a:pt x="125" y="488"/>
                    <a:pt x="117" y="475"/>
                  </a:cubicBezTo>
                  <a:cubicBezTo>
                    <a:pt x="95" y="438"/>
                    <a:pt x="95" y="414"/>
                    <a:pt x="95" y="414"/>
                  </a:cubicBezTo>
                  <a:cubicBezTo>
                    <a:pt x="95" y="220"/>
                    <a:pt x="95" y="220"/>
                    <a:pt x="95" y="220"/>
                  </a:cubicBezTo>
                  <a:cubicBezTo>
                    <a:pt x="95" y="210"/>
                    <a:pt x="95" y="210"/>
                    <a:pt x="95" y="210"/>
                  </a:cubicBezTo>
                  <a:cubicBezTo>
                    <a:pt x="95" y="199"/>
                    <a:pt x="95" y="199"/>
                    <a:pt x="95" y="199"/>
                  </a:cubicBezTo>
                  <a:cubicBezTo>
                    <a:pt x="174" y="213"/>
                    <a:pt x="174" y="213"/>
                    <a:pt x="174" y="213"/>
                  </a:cubicBezTo>
                  <a:cubicBezTo>
                    <a:pt x="168" y="199"/>
                    <a:pt x="164" y="183"/>
                    <a:pt x="164" y="166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64" y="100"/>
                    <a:pt x="167" y="85"/>
                    <a:pt x="173" y="71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5" y="21"/>
                    <a:pt x="73" y="0"/>
                    <a:pt x="47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532"/>
                    <a:pt x="33" y="545"/>
                    <a:pt x="45" y="545"/>
                  </a:cubicBezTo>
                  <a:close/>
                </a:path>
              </a:pathLst>
            </a:custGeom>
            <a:solidFill>
              <a:srgbClr val="36363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86" name="Freeform 534"/>
            <p:cNvSpPr/>
            <p:nvPr/>
          </p:nvSpPr>
          <p:spPr>
            <a:xfrm>
              <a:off x="184150" y="125412"/>
              <a:ext cx="98425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1" h="243">
                  <a:moveTo>
                    <a:pt x="24" y="209"/>
                  </a:moveTo>
                  <a:cubicBezTo>
                    <a:pt x="27" y="214"/>
                    <a:pt x="32" y="218"/>
                    <a:pt x="36" y="221"/>
                  </a:cubicBezTo>
                  <a:cubicBezTo>
                    <a:pt x="52" y="234"/>
                    <a:pt x="72" y="242"/>
                    <a:pt x="94" y="243"/>
                  </a:cubicBezTo>
                  <a:cubicBezTo>
                    <a:pt x="114" y="235"/>
                    <a:pt x="114" y="235"/>
                    <a:pt x="114" y="235"/>
                  </a:cubicBezTo>
                  <a:cubicBezTo>
                    <a:pt x="132" y="227"/>
                    <a:pt x="132" y="227"/>
                    <a:pt x="132" y="227"/>
                  </a:cubicBezTo>
                  <a:cubicBezTo>
                    <a:pt x="146" y="221"/>
                    <a:pt x="146" y="221"/>
                    <a:pt x="146" y="221"/>
                  </a:cubicBezTo>
                  <a:cubicBezTo>
                    <a:pt x="200" y="221"/>
                    <a:pt x="221" y="200"/>
                    <a:pt x="221" y="146"/>
                  </a:cubicBezTo>
                  <a:cubicBezTo>
                    <a:pt x="221" y="96"/>
                    <a:pt x="221" y="96"/>
                    <a:pt x="221" y="96"/>
                  </a:cubicBezTo>
                  <a:cubicBezTo>
                    <a:pt x="221" y="43"/>
                    <a:pt x="200" y="21"/>
                    <a:pt x="146" y="21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1" y="1"/>
                    <a:pt x="51" y="9"/>
                    <a:pt x="34" y="23"/>
                  </a:cubicBezTo>
                  <a:cubicBezTo>
                    <a:pt x="30" y="27"/>
                    <a:pt x="26" y="31"/>
                    <a:pt x="22" y="35"/>
                  </a:cubicBezTo>
                  <a:cubicBezTo>
                    <a:pt x="19" y="39"/>
                    <a:pt x="16" y="43"/>
                    <a:pt x="14" y="47"/>
                  </a:cubicBezTo>
                  <a:cubicBezTo>
                    <a:pt x="5" y="61"/>
                    <a:pt x="0" y="78"/>
                    <a:pt x="0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65"/>
                    <a:pt x="5" y="183"/>
                    <a:pt x="15" y="197"/>
                  </a:cubicBezTo>
                  <a:cubicBezTo>
                    <a:pt x="17" y="202"/>
                    <a:pt x="20" y="205"/>
                    <a:pt x="24" y="209"/>
                  </a:cubicBezTo>
                  <a:close/>
                </a:path>
              </a:pathLst>
            </a:custGeom>
            <a:solidFill>
              <a:srgbClr val="3E7A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87" name="Freeform 535"/>
            <p:cNvSpPr/>
            <p:nvPr/>
          </p:nvSpPr>
          <p:spPr>
            <a:xfrm>
              <a:off x="441325" y="125412"/>
              <a:ext cx="98425" cy="1079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2" h="243">
                  <a:moveTo>
                    <a:pt x="222" y="96"/>
                  </a:moveTo>
                  <a:cubicBezTo>
                    <a:pt x="222" y="78"/>
                    <a:pt x="216" y="61"/>
                    <a:pt x="208" y="47"/>
                  </a:cubicBezTo>
                  <a:cubicBezTo>
                    <a:pt x="205" y="43"/>
                    <a:pt x="202" y="39"/>
                    <a:pt x="199" y="35"/>
                  </a:cubicBezTo>
                  <a:cubicBezTo>
                    <a:pt x="196" y="31"/>
                    <a:pt x="192" y="27"/>
                    <a:pt x="187" y="23"/>
                  </a:cubicBezTo>
                  <a:cubicBezTo>
                    <a:pt x="171" y="9"/>
                    <a:pt x="150" y="1"/>
                    <a:pt x="128" y="0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22" y="21"/>
                    <a:pt x="0" y="43"/>
                    <a:pt x="0" y="96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00"/>
                    <a:pt x="22" y="222"/>
                    <a:pt x="75" y="222"/>
                  </a:cubicBezTo>
                  <a:cubicBezTo>
                    <a:pt x="79" y="222"/>
                    <a:pt x="79" y="222"/>
                    <a:pt x="79" y="222"/>
                  </a:cubicBezTo>
                  <a:cubicBezTo>
                    <a:pt x="89" y="227"/>
                    <a:pt x="89" y="227"/>
                    <a:pt x="89" y="227"/>
                  </a:cubicBezTo>
                  <a:cubicBezTo>
                    <a:pt x="109" y="235"/>
                    <a:pt x="109" y="235"/>
                    <a:pt x="109" y="235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49" y="242"/>
                    <a:pt x="169" y="234"/>
                    <a:pt x="185" y="221"/>
                  </a:cubicBezTo>
                  <a:cubicBezTo>
                    <a:pt x="190" y="218"/>
                    <a:pt x="194" y="214"/>
                    <a:pt x="198" y="209"/>
                  </a:cubicBezTo>
                  <a:cubicBezTo>
                    <a:pt x="201" y="205"/>
                    <a:pt x="204" y="202"/>
                    <a:pt x="207" y="198"/>
                  </a:cubicBezTo>
                  <a:cubicBezTo>
                    <a:pt x="216" y="183"/>
                    <a:pt x="222" y="165"/>
                    <a:pt x="222" y="146"/>
                  </a:cubicBezTo>
                  <a:cubicBezTo>
                    <a:pt x="222" y="96"/>
                    <a:pt x="222" y="96"/>
                    <a:pt x="222" y="96"/>
                  </a:cubicBezTo>
                  <a:close/>
                </a:path>
              </a:pathLst>
            </a:custGeom>
            <a:solidFill>
              <a:srgbClr val="3E7A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95" name="组合 72"/>
          <p:cNvGrpSpPr/>
          <p:nvPr/>
        </p:nvGrpSpPr>
        <p:grpSpPr>
          <a:xfrm>
            <a:off x="10652125" y="5810250"/>
            <a:ext cx="723900" cy="723900"/>
            <a:chOff x="0" y="0"/>
            <a:chExt cx="723900" cy="723900"/>
          </a:xfrm>
        </p:grpSpPr>
        <p:sp>
          <p:nvSpPr>
            <p:cNvPr id="28951" name="Freeform 536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3" y="1632"/>
                    <a:pt x="113" y="1632"/>
                    <a:pt x="113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3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2" name="Freeform 537"/>
            <p:cNvSpPr/>
            <p:nvPr/>
          </p:nvSpPr>
          <p:spPr>
            <a:xfrm>
              <a:off x="250825" y="147637"/>
              <a:ext cx="315913" cy="98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13" h="222">
                  <a:moveTo>
                    <a:pt x="713" y="222"/>
                  </a:moveTo>
                  <a:cubicBezTo>
                    <a:pt x="713" y="221"/>
                    <a:pt x="713" y="220"/>
                    <a:pt x="713" y="219"/>
                  </a:cubicBezTo>
                  <a:cubicBezTo>
                    <a:pt x="713" y="207"/>
                    <a:pt x="703" y="197"/>
                    <a:pt x="691" y="197"/>
                  </a:cubicBezTo>
                  <a:cubicBezTo>
                    <a:pt x="673" y="197"/>
                    <a:pt x="673" y="197"/>
                    <a:pt x="673" y="197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9" y="0"/>
                    <a:pt x="9" y="4"/>
                    <a:pt x="5" y="13"/>
                  </a:cubicBezTo>
                  <a:cubicBezTo>
                    <a:pt x="0" y="21"/>
                    <a:pt x="4" y="32"/>
                    <a:pt x="13" y="36"/>
                  </a:cubicBezTo>
                  <a:cubicBezTo>
                    <a:pt x="603" y="201"/>
                    <a:pt x="603" y="201"/>
                    <a:pt x="603" y="201"/>
                  </a:cubicBezTo>
                  <a:cubicBezTo>
                    <a:pt x="598" y="206"/>
                    <a:pt x="594" y="212"/>
                    <a:pt x="594" y="219"/>
                  </a:cubicBezTo>
                  <a:cubicBezTo>
                    <a:pt x="594" y="220"/>
                    <a:pt x="594" y="221"/>
                    <a:pt x="595" y="222"/>
                  </a:cubicBezTo>
                </a:path>
              </a:pathLst>
            </a:custGeom>
            <a:solidFill>
              <a:srgbClr val="DEDED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3" name="Freeform 538"/>
            <p:cNvSpPr/>
            <p:nvPr/>
          </p:nvSpPr>
          <p:spPr>
            <a:xfrm>
              <a:off x="119063" y="246062"/>
              <a:ext cx="485775" cy="32861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093" h="740">
                  <a:moveTo>
                    <a:pt x="891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14"/>
                    <a:pt x="26" y="740"/>
                    <a:pt x="58" y="740"/>
                  </a:cubicBezTo>
                  <a:cubicBezTo>
                    <a:pt x="1035" y="740"/>
                    <a:pt x="1035" y="740"/>
                    <a:pt x="1035" y="740"/>
                  </a:cubicBezTo>
                  <a:cubicBezTo>
                    <a:pt x="1067" y="740"/>
                    <a:pt x="1093" y="714"/>
                    <a:pt x="1093" y="682"/>
                  </a:cubicBezTo>
                  <a:cubicBezTo>
                    <a:pt x="1093" y="58"/>
                    <a:pt x="1093" y="58"/>
                    <a:pt x="1093" y="58"/>
                  </a:cubicBezTo>
                  <a:cubicBezTo>
                    <a:pt x="1093" y="26"/>
                    <a:pt x="1067" y="0"/>
                    <a:pt x="1035" y="0"/>
                  </a:cubicBezTo>
                  <a:cubicBezTo>
                    <a:pt x="1009" y="0"/>
                    <a:pt x="1009" y="0"/>
                    <a:pt x="1009" y="0"/>
                  </a:cubicBezTo>
                </a:path>
              </a:pathLst>
            </a:custGeom>
            <a:solidFill>
              <a:srgbClr val="23232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4" name="Freeform 539"/>
            <p:cNvSpPr/>
            <p:nvPr/>
          </p:nvSpPr>
          <p:spPr>
            <a:xfrm>
              <a:off x="452438" y="392112"/>
              <a:ext cx="109538" cy="133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5" h="300">
                  <a:moveTo>
                    <a:pt x="123" y="300"/>
                  </a:moveTo>
                  <a:cubicBezTo>
                    <a:pt x="55" y="300"/>
                    <a:pt x="0" y="245"/>
                    <a:pt x="0" y="177"/>
                  </a:cubicBezTo>
                  <a:cubicBezTo>
                    <a:pt x="0" y="136"/>
                    <a:pt x="20" y="99"/>
                    <a:pt x="54" y="7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10" y="55"/>
                    <a:pt x="110" y="55"/>
                    <a:pt x="110" y="55"/>
                  </a:cubicBezTo>
                  <a:cubicBezTo>
                    <a:pt x="114" y="55"/>
                    <a:pt x="118" y="55"/>
                    <a:pt x="123" y="55"/>
                  </a:cubicBezTo>
                  <a:cubicBezTo>
                    <a:pt x="190" y="55"/>
                    <a:pt x="245" y="110"/>
                    <a:pt x="245" y="177"/>
                  </a:cubicBezTo>
                  <a:cubicBezTo>
                    <a:pt x="245" y="245"/>
                    <a:pt x="190" y="300"/>
                    <a:pt x="123" y="300"/>
                  </a:cubicBezTo>
                  <a:close/>
                </a:path>
              </a:pathLst>
            </a:custGeom>
            <a:solidFill>
              <a:srgbClr val="7A7A7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5" name="Freeform 540"/>
            <p:cNvSpPr/>
            <p:nvPr/>
          </p:nvSpPr>
          <p:spPr>
            <a:xfrm>
              <a:off x="176213" y="285750"/>
              <a:ext cx="338138" cy="635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13" h="40">
                  <a:moveTo>
                    <a:pt x="167" y="0"/>
                  </a:moveTo>
                  <a:lnTo>
                    <a:pt x="213" y="0"/>
                  </a:lnTo>
                  <a:lnTo>
                    <a:pt x="213" y="40"/>
                  </a:lnTo>
                  <a:lnTo>
                    <a:pt x="109" y="40"/>
                  </a:lnTo>
                  <a:lnTo>
                    <a:pt x="102" y="10"/>
                  </a:lnTo>
                  <a:lnTo>
                    <a:pt x="101" y="10"/>
                  </a:lnTo>
                  <a:lnTo>
                    <a:pt x="94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5" y="0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F3F3F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6" name="Freeform 541"/>
            <p:cNvSpPr/>
            <p:nvPr/>
          </p:nvSpPr>
          <p:spPr>
            <a:xfrm>
              <a:off x="176213" y="285750"/>
              <a:ext cx="338138" cy="635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213" h="40">
                  <a:moveTo>
                    <a:pt x="167" y="0"/>
                  </a:moveTo>
                  <a:lnTo>
                    <a:pt x="213" y="0"/>
                  </a:lnTo>
                  <a:lnTo>
                    <a:pt x="213" y="40"/>
                  </a:lnTo>
                  <a:lnTo>
                    <a:pt x="109" y="40"/>
                  </a:lnTo>
                  <a:lnTo>
                    <a:pt x="102" y="10"/>
                  </a:lnTo>
                  <a:lnTo>
                    <a:pt x="101" y="10"/>
                  </a:lnTo>
                  <a:lnTo>
                    <a:pt x="94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25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7" name="Rectangle 542"/>
            <p:cNvSpPr/>
            <p:nvPr/>
          </p:nvSpPr>
          <p:spPr>
            <a:xfrm>
              <a:off x="425450" y="285750"/>
              <a:ext cx="15875" cy="25400"/>
            </a:xfrm>
            <a:prstGeom prst="rect">
              <a:avLst/>
            </a:prstGeom>
            <a:solidFill>
              <a:srgbClr val="66A3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58" name="Freeform 543"/>
            <p:cNvSpPr/>
            <p:nvPr/>
          </p:nvSpPr>
          <p:spPr>
            <a:xfrm>
              <a:off x="425450" y="285750"/>
              <a:ext cx="158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" h="16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9" name="Freeform 544"/>
            <p:cNvSpPr/>
            <p:nvPr/>
          </p:nvSpPr>
          <p:spPr>
            <a:xfrm>
              <a:off x="374650" y="285750"/>
              <a:ext cx="5080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2">
                  <a:moveTo>
                    <a:pt x="0" y="0"/>
                  </a:move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60" name="Line 545"/>
            <p:cNvSpPr/>
            <p:nvPr/>
          </p:nvSpPr>
          <p:spPr>
            <a:xfrm>
              <a:off x="374650" y="285750"/>
              <a:ext cx="50800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961" name="Rectangle 546"/>
            <p:cNvSpPr/>
            <p:nvPr/>
          </p:nvSpPr>
          <p:spPr>
            <a:xfrm>
              <a:off x="358775" y="285750"/>
              <a:ext cx="15875" cy="25400"/>
            </a:xfrm>
            <a:prstGeom prst="rect">
              <a:avLst/>
            </a:prstGeom>
            <a:solidFill>
              <a:srgbClr val="66A3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62" name="Freeform 547"/>
            <p:cNvSpPr/>
            <p:nvPr/>
          </p:nvSpPr>
          <p:spPr>
            <a:xfrm>
              <a:off x="358775" y="285750"/>
              <a:ext cx="158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" h="16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63" name="Freeform 548"/>
            <p:cNvSpPr/>
            <p:nvPr/>
          </p:nvSpPr>
          <p:spPr>
            <a:xfrm>
              <a:off x="296863" y="285750"/>
              <a:ext cx="6191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9">
                  <a:moveTo>
                    <a:pt x="0" y="0"/>
                  </a:move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64" name="Line 549"/>
            <p:cNvSpPr/>
            <p:nvPr/>
          </p:nvSpPr>
          <p:spPr>
            <a:xfrm>
              <a:off x="296863" y="285750"/>
              <a:ext cx="61913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965" name="Rectangle 550"/>
            <p:cNvSpPr/>
            <p:nvPr/>
          </p:nvSpPr>
          <p:spPr>
            <a:xfrm>
              <a:off x="280988" y="285750"/>
              <a:ext cx="15875" cy="25400"/>
            </a:xfrm>
            <a:prstGeom prst="rect">
              <a:avLst/>
            </a:prstGeom>
            <a:solidFill>
              <a:srgbClr val="66A3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66" name="Freeform 551"/>
            <p:cNvSpPr/>
            <p:nvPr/>
          </p:nvSpPr>
          <p:spPr>
            <a:xfrm>
              <a:off x="280988" y="285750"/>
              <a:ext cx="158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" h="16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67" name="Freeform 552"/>
            <p:cNvSpPr/>
            <p:nvPr/>
          </p:nvSpPr>
          <p:spPr>
            <a:xfrm>
              <a:off x="231775" y="285750"/>
              <a:ext cx="49213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1">
                  <a:moveTo>
                    <a:pt x="0" y="0"/>
                  </a:move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68" name="Line 553"/>
            <p:cNvSpPr/>
            <p:nvPr/>
          </p:nvSpPr>
          <p:spPr>
            <a:xfrm>
              <a:off x="231775" y="285750"/>
              <a:ext cx="49213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969" name="Rectangle 554"/>
            <p:cNvSpPr/>
            <p:nvPr/>
          </p:nvSpPr>
          <p:spPr>
            <a:xfrm>
              <a:off x="215900" y="285750"/>
              <a:ext cx="15875" cy="25400"/>
            </a:xfrm>
            <a:prstGeom prst="rect">
              <a:avLst/>
            </a:prstGeom>
            <a:solidFill>
              <a:srgbClr val="66A3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0" name="Freeform 555"/>
            <p:cNvSpPr/>
            <p:nvPr/>
          </p:nvSpPr>
          <p:spPr>
            <a:xfrm>
              <a:off x="215900" y="285750"/>
              <a:ext cx="15875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0" h="16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71" name="Oval 556"/>
            <p:cNvSpPr/>
            <p:nvPr/>
          </p:nvSpPr>
          <p:spPr>
            <a:xfrm>
              <a:off x="327025" y="387350"/>
              <a:ext cx="44450" cy="42863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2" name="Oval 557"/>
            <p:cNvSpPr/>
            <p:nvPr/>
          </p:nvSpPr>
          <p:spPr>
            <a:xfrm>
              <a:off x="258763" y="387350"/>
              <a:ext cx="44450" cy="42863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3" name="Oval 558"/>
            <p:cNvSpPr/>
            <p:nvPr/>
          </p:nvSpPr>
          <p:spPr>
            <a:xfrm>
              <a:off x="187325" y="387350"/>
              <a:ext cx="44450" cy="42863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4" name="Oval 559"/>
            <p:cNvSpPr/>
            <p:nvPr/>
          </p:nvSpPr>
          <p:spPr>
            <a:xfrm>
              <a:off x="188913" y="495300"/>
              <a:ext cx="44450" cy="44450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5" name="Oval 560"/>
            <p:cNvSpPr/>
            <p:nvPr/>
          </p:nvSpPr>
          <p:spPr>
            <a:xfrm>
              <a:off x="223838" y="442912"/>
              <a:ext cx="42863" cy="42863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6" name="Oval 561"/>
            <p:cNvSpPr/>
            <p:nvPr/>
          </p:nvSpPr>
          <p:spPr>
            <a:xfrm>
              <a:off x="258763" y="495300"/>
              <a:ext cx="44450" cy="44450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7" name="Oval 562"/>
            <p:cNvSpPr/>
            <p:nvPr/>
          </p:nvSpPr>
          <p:spPr>
            <a:xfrm>
              <a:off x="293688" y="442912"/>
              <a:ext cx="44450" cy="42863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8" name="Oval 563"/>
            <p:cNvSpPr/>
            <p:nvPr/>
          </p:nvSpPr>
          <p:spPr>
            <a:xfrm>
              <a:off x="328613" y="495300"/>
              <a:ext cx="44450" cy="44450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79" name="Oval 564"/>
            <p:cNvSpPr/>
            <p:nvPr/>
          </p:nvSpPr>
          <p:spPr>
            <a:xfrm>
              <a:off x="363538" y="442912"/>
              <a:ext cx="42863" cy="42863"/>
            </a:xfrm>
            <a:prstGeom prst="ellipse">
              <a:avLst/>
            </a:prstGeom>
            <a:solidFill>
              <a:srgbClr val="3B3B3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80" name="Freeform 565"/>
            <p:cNvSpPr>
              <a:spLocks noEditPoints="1"/>
            </p:cNvSpPr>
            <p:nvPr/>
          </p:nvSpPr>
          <p:spPr>
            <a:xfrm>
              <a:off x="466725" y="417512"/>
              <a:ext cx="80963" cy="936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5" h="209">
                  <a:moveTo>
                    <a:pt x="93" y="24"/>
                  </a:moveTo>
                  <a:cubicBezTo>
                    <a:pt x="87" y="24"/>
                    <a:pt x="81" y="25"/>
                    <a:pt x="75" y="2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20" y="51"/>
                    <a:pt x="0" y="81"/>
                    <a:pt x="0" y="117"/>
                  </a:cubicBezTo>
                  <a:cubicBezTo>
                    <a:pt x="0" y="168"/>
                    <a:pt x="41" y="209"/>
                    <a:pt x="93" y="209"/>
                  </a:cubicBezTo>
                  <a:cubicBezTo>
                    <a:pt x="144" y="209"/>
                    <a:pt x="185" y="168"/>
                    <a:pt x="185" y="117"/>
                  </a:cubicBezTo>
                  <a:cubicBezTo>
                    <a:pt x="185" y="66"/>
                    <a:pt x="144" y="24"/>
                    <a:pt x="93" y="24"/>
                  </a:cubicBezTo>
                  <a:close/>
                  <a:moveTo>
                    <a:pt x="93" y="191"/>
                  </a:moveTo>
                  <a:cubicBezTo>
                    <a:pt x="52" y="191"/>
                    <a:pt x="18" y="158"/>
                    <a:pt x="18" y="117"/>
                  </a:cubicBezTo>
                  <a:cubicBezTo>
                    <a:pt x="18" y="89"/>
                    <a:pt x="33" y="64"/>
                    <a:pt x="58" y="51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83" y="43"/>
                    <a:pt x="88" y="42"/>
                    <a:pt x="93" y="42"/>
                  </a:cubicBezTo>
                  <a:cubicBezTo>
                    <a:pt x="134" y="42"/>
                    <a:pt x="167" y="76"/>
                    <a:pt x="167" y="117"/>
                  </a:cubicBezTo>
                  <a:cubicBezTo>
                    <a:pt x="167" y="158"/>
                    <a:pt x="134" y="191"/>
                    <a:pt x="93" y="191"/>
                  </a:cubicBezTo>
                  <a:close/>
                </a:path>
              </a:pathLst>
            </a:custGeom>
            <a:solidFill>
              <a:srgbClr val="4E4E4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81" name="Freeform 566"/>
            <p:cNvSpPr/>
            <p:nvPr/>
          </p:nvSpPr>
          <p:spPr>
            <a:xfrm>
              <a:off x="325438" y="301625"/>
              <a:ext cx="23813" cy="476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5" h="30">
                  <a:moveTo>
                    <a:pt x="0" y="30"/>
                  </a:moveTo>
                  <a:lnTo>
                    <a:pt x="15" y="30"/>
                  </a:lnTo>
                  <a:lnTo>
                    <a:pt x="8" y="0"/>
                  </a:lnTo>
                  <a:lnTo>
                    <a:pt x="7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C425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96" name="组合 252"/>
          <p:cNvGrpSpPr/>
          <p:nvPr/>
        </p:nvGrpSpPr>
        <p:grpSpPr>
          <a:xfrm>
            <a:off x="5146675" y="5808663"/>
            <a:ext cx="723900" cy="725487"/>
            <a:chOff x="0" y="0"/>
            <a:chExt cx="723177" cy="724349"/>
          </a:xfrm>
        </p:grpSpPr>
        <p:sp>
          <p:nvSpPr>
            <p:cNvPr id="28943" name="Freeform 87"/>
            <p:cNvSpPr/>
            <p:nvPr/>
          </p:nvSpPr>
          <p:spPr>
            <a:xfrm>
              <a:off x="0" y="0"/>
              <a:ext cx="723177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3" y="1632"/>
                    <a:pt x="113" y="1632"/>
                    <a:pt x="113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4" name="Freeform 88"/>
            <p:cNvSpPr/>
            <p:nvPr/>
          </p:nvSpPr>
          <p:spPr>
            <a:xfrm>
              <a:off x="113692" y="113693"/>
              <a:ext cx="496964" cy="4969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20" h="1120">
                  <a:moveTo>
                    <a:pt x="968" y="328"/>
                  </a:moveTo>
                  <a:cubicBezTo>
                    <a:pt x="968" y="328"/>
                    <a:pt x="968" y="328"/>
                    <a:pt x="968" y="328"/>
                  </a:cubicBezTo>
                  <a:cubicBezTo>
                    <a:pt x="975" y="313"/>
                    <a:pt x="980" y="297"/>
                    <a:pt x="980" y="280"/>
                  </a:cubicBezTo>
                  <a:cubicBezTo>
                    <a:pt x="980" y="210"/>
                    <a:pt x="980" y="210"/>
                    <a:pt x="980" y="210"/>
                  </a:cubicBezTo>
                  <a:cubicBezTo>
                    <a:pt x="980" y="94"/>
                    <a:pt x="792" y="0"/>
                    <a:pt x="560" y="0"/>
                  </a:cubicBezTo>
                  <a:cubicBezTo>
                    <a:pt x="328" y="0"/>
                    <a:pt x="140" y="94"/>
                    <a:pt x="140" y="210"/>
                  </a:cubicBezTo>
                  <a:cubicBezTo>
                    <a:pt x="140" y="204"/>
                    <a:pt x="140" y="199"/>
                    <a:pt x="141" y="193"/>
                  </a:cubicBezTo>
                  <a:cubicBezTo>
                    <a:pt x="55" y="231"/>
                    <a:pt x="0" y="287"/>
                    <a:pt x="0" y="350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0" y="485"/>
                    <a:pt x="59" y="543"/>
                    <a:pt x="151" y="581"/>
                  </a:cubicBezTo>
                  <a:cubicBezTo>
                    <a:pt x="144" y="597"/>
                    <a:pt x="140" y="613"/>
                    <a:pt x="140" y="630"/>
                  </a:cubicBezTo>
                  <a:cubicBezTo>
                    <a:pt x="140" y="700"/>
                    <a:pt x="140" y="700"/>
                    <a:pt x="140" y="700"/>
                  </a:cubicBezTo>
                  <a:cubicBezTo>
                    <a:pt x="140" y="725"/>
                    <a:pt x="149" y="748"/>
                    <a:pt x="164" y="770"/>
                  </a:cubicBezTo>
                  <a:cubicBezTo>
                    <a:pt x="149" y="792"/>
                    <a:pt x="140" y="815"/>
                    <a:pt x="140" y="840"/>
                  </a:cubicBezTo>
                  <a:cubicBezTo>
                    <a:pt x="140" y="910"/>
                    <a:pt x="140" y="910"/>
                    <a:pt x="140" y="910"/>
                  </a:cubicBezTo>
                  <a:cubicBezTo>
                    <a:pt x="140" y="1026"/>
                    <a:pt x="328" y="1120"/>
                    <a:pt x="560" y="1120"/>
                  </a:cubicBezTo>
                  <a:cubicBezTo>
                    <a:pt x="792" y="1120"/>
                    <a:pt x="980" y="1026"/>
                    <a:pt x="980" y="910"/>
                  </a:cubicBezTo>
                  <a:cubicBezTo>
                    <a:pt x="980" y="840"/>
                    <a:pt x="980" y="840"/>
                    <a:pt x="980" y="840"/>
                  </a:cubicBezTo>
                  <a:cubicBezTo>
                    <a:pt x="980" y="815"/>
                    <a:pt x="970" y="791"/>
                    <a:pt x="954" y="769"/>
                  </a:cubicBezTo>
                  <a:cubicBezTo>
                    <a:pt x="954" y="769"/>
                    <a:pt x="954" y="769"/>
                    <a:pt x="954" y="769"/>
                  </a:cubicBezTo>
                  <a:cubicBezTo>
                    <a:pt x="966" y="753"/>
                    <a:pt x="975" y="735"/>
                    <a:pt x="978" y="717"/>
                  </a:cubicBezTo>
                  <a:cubicBezTo>
                    <a:pt x="1065" y="678"/>
                    <a:pt x="1120" y="622"/>
                    <a:pt x="1120" y="560"/>
                  </a:cubicBezTo>
                  <a:cubicBezTo>
                    <a:pt x="1120" y="490"/>
                    <a:pt x="1120" y="490"/>
                    <a:pt x="1120" y="490"/>
                  </a:cubicBezTo>
                  <a:cubicBezTo>
                    <a:pt x="1120" y="425"/>
                    <a:pt x="1061" y="367"/>
                    <a:pt x="968" y="328"/>
                  </a:cubicBezTo>
                  <a:close/>
                </a:path>
              </a:pathLst>
            </a:custGeom>
            <a:solidFill>
              <a:srgbClr val="37373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5" name="Oval 89"/>
            <p:cNvSpPr/>
            <p:nvPr/>
          </p:nvSpPr>
          <p:spPr>
            <a:xfrm>
              <a:off x="191050" y="128930"/>
              <a:ext cx="341077" cy="155888"/>
            </a:xfrm>
            <a:prstGeom prst="ellipse">
              <a:avLst/>
            </a:prstGeom>
            <a:solidFill>
              <a:srgbClr val="EFF300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46" name="Freeform 90"/>
            <p:cNvSpPr/>
            <p:nvPr/>
          </p:nvSpPr>
          <p:spPr>
            <a:xfrm>
              <a:off x="128929" y="216837"/>
              <a:ext cx="276612" cy="13010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625" h="292">
                  <a:moveTo>
                    <a:pt x="0" y="117"/>
                  </a:moveTo>
                  <a:cubicBezTo>
                    <a:pt x="0" y="76"/>
                    <a:pt x="38" y="33"/>
                    <a:pt x="105" y="0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5" y="163"/>
                    <a:pt x="293" y="257"/>
                    <a:pt x="525" y="257"/>
                  </a:cubicBezTo>
                  <a:cubicBezTo>
                    <a:pt x="559" y="257"/>
                    <a:pt x="593" y="255"/>
                    <a:pt x="625" y="251"/>
                  </a:cubicBezTo>
                  <a:cubicBezTo>
                    <a:pt x="561" y="275"/>
                    <a:pt x="479" y="292"/>
                    <a:pt x="385" y="292"/>
                  </a:cubicBezTo>
                  <a:cubicBezTo>
                    <a:pt x="158" y="292"/>
                    <a:pt x="0" y="200"/>
                    <a:pt x="0" y="117"/>
                  </a:cubicBezTo>
                  <a:close/>
                </a:path>
              </a:pathLst>
            </a:custGeom>
            <a:solidFill>
              <a:srgbClr val="EFF3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7" name="Freeform 91"/>
            <p:cNvSpPr/>
            <p:nvPr/>
          </p:nvSpPr>
          <p:spPr>
            <a:xfrm>
              <a:off x="191050" y="467663"/>
              <a:ext cx="341077" cy="9611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770" h="217">
                  <a:moveTo>
                    <a:pt x="770" y="42"/>
                  </a:moveTo>
                  <a:cubicBezTo>
                    <a:pt x="770" y="125"/>
                    <a:pt x="612" y="217"/>
                    <a:pt x="385" y="217"/>
                  </a:cubicBezTo>
                  <a:cubicBezTo>
                    <a:pt x="158" y="217"/>
                    <a:pt x="0" y="125"/>
                    <a:pt x="0" y="42"/>
                  </a:cubicBezTo>
                  <a:cubicBezTo>
                    <a:pt x="0" y="28"/>
                    <a:pt x="6" y="14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4" y="67"/>
                    <a:pt x="224" y="112"/>
                    <a:pt x="385" y="112"/>
                  </a:cubicBezTo>
                  <a:cubicBezTo>
                    <a:pt x="546" y="112"/>
                    <a:pt x="685" y="66"/>
                    <a:pt x="755" y="0"/>
                  </a:cubicBezTo>
                  <a:cubicBezTo>
                    <a:pt x="755" y="0"/>
                    <a:pt x="755" y="0"/>
                    <a:pt x="755" y="0"/>
                  </a:cubicBezTo>
                  <a:cubicBezTo>
                    <a:pt x="764" y="14"/>
                    <a:pt x="770" y="28"/>
                    <a:pt x="770" y="42"/>
                  </a:cubicBezTo>
                  <a:close/>
                </a:path>
              </a:pathLst>
            </a:custGeom>
            <a:solidFill>
              <a:srgbClr val="EFF3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8" name="Freeform 92"/>
            <p:cNvSpPr/>
            <p:nvPr/>
          </p:nvSpPr>
          <p:spPr>
            <a:xfrm>
              <a:off x="191050" y="377412"/>
              <a:ext cx="276612" cy="9376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25" h="211">
                  <a:moveTo>
                    <a:pt x="625" y="170"/>
                  </a:moveTo>
                  <a:cubicBezTo>
                    <a:pt x="561" y="194"/>
                    <a:pt x="479" y="211"/>
                    <a:pt x="385" y="211"/>
                  </a:cubicBezTo>
                  <a:cubicBezTo>
                    <a:pt x="158" y="211"/>
                    <a:pt x="0" y="119"/>
                    <a:pt x="0" y="36"/>
                  </a:cubicBezTo>
                  <a:cubicBezTo>
                    <a:pt x="0" y="24"/>
                    <a:pt x="4" y="12"/>
                    <a:pt x="10" y="0"/>
                  </a:cubicBezTo>
                  <a:cubicBezTo>
                    <a:pt x="44" y="12"/>
                    <a:pt x="82" y="21"/>
                    <a:pt x="123" y="27"/>
                  </a:cubicBezTo>
                  <a:cubicBezTo>
                    <a:pt x="175" y="113"/>
                    <a:pt x="335" y="176"/>
                    <a:pt x="525" y="176"/>
                  </a:cubicBezTo>
                  <a:cubicBezTo>
                    <a:pt x="559" y="176"/>
                    <a:pt x="593" y="174"/>
                    <a:pt x="625" y="170"/>
                  </a:cubicBezTo>
                  <a:close/>
                </a:path>
              </a:pathLst>
            </a:custGeom>
            <a:solidFill>
              <a:srgbClr val="EFF3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9" name="Freeform 93"/>
            <p:cNvSpPr/>
            <p:nvPr/>
          </p:nvSpPr>
          <p:spPr>
            <a:xfrm>
              <a:off x="321151" y="273097"/>
              <a:ext cx="273096" cy="1359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16" h="306">
                  <a:moveTo>
                    <a:pt x="231" y="306"/>
                  </a:moveTo>
                  <a:cubicBezTo>
                    <a:pt x="141" y="306"/>
                    <a:pt x="62" y="291"/>
                    <a:pt x="0" y="269"/>
                  </a:cubicBezTo>
                  <a:cubicBezTo>
                    <a:pt x="197" y="257"/>
                    <a:pt x="353" y="178"/>
                    <a:pt x="369" y="78"/>
                  </a:cubicBezTo>
                  <a:cubicBezTo>
                    <a:pt x="417" y="57"/>
                    <a:pt x="455" y="30"/>
                    <a:pt x="479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564" y="35"/>
                    <a:pt x="616" y="84"/>
                    <a:pt x="616" y="131"/>
                  </a:cubicBezTo>
                  <a:cubicBezTo>
                    <a:pt x="616" y="214"/>
                    <a:pt x="458" y="306"/>
                    <a:pt x="231" y="306"/>
                  </a:cubicBezTo>
                  <a:close/>
                </a:path>
              </a:pathLst>
            </a:custGeom>
            <a:solidFill>
              <a:srgbClr val="EFF3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50" name="Freeform 94"/>
            <p:cNvSpPr/>
            <p:nvPr/>
          </p:nvSpPr>
          <p:spPr>
            <a:xfrm>
              <a:off x="275440" y="145339"/>
              <a:ext cx="172297" cy="12658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88" h="286">
                  <a:moveTo>
                    <a:pt x="269" y="191"/>
                  </a:moveTo>
                  <a:cubicBezTo>
                    <a:pt x="269" y="184"/>
                    <a:pt x="264" y="178"/>
                    <a:pt x="252" y="174"/>
                  </a:cubicBezTo>
                  <a:cubicBezTo>
                    <a:pt x="240" y="170"/>
                    <a:pt x="214" y="165"/>
                    <a:pt x="173" y="159"/>
                  </a:cubicBezTo>
                  <a:cubicBezTo>
                    <a:pt x="137" y="154"/>
                    <a:pt x="108" y="149"/>
                    <a:pt x="88" y="144"/>
                  </a:cubicBezTo>
                  <a:cubicBezTo>
                    <a:pt x="67" y="139"/>
                    <a:pt x="51" y="132"/>
                    <a:pt x="38" y="123"/>
                  </a:cubicBezTo>
                  <a:cubicBezTo>
                    <a:pt x="25" y="114"/>
                    <a:pt x="19" y="103"/>
                    <a:pt x="19" y="91"/>
                  </a:cubicBezTo>
                  <a:cubicBezTo>
                    <a:pt x="19" y="75"/>
                    <a:pt x="30" y="61"/>
                    <a:pt x="53" y="48"/>
                  </a:cubicBezTo>
                  <a:cubicBezTo>
                    <a:pt x="76" y="35"/>
                    <a:pt x="112" y="28"/>
                    <a:pt x="161" y="25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301" y="29"/>
                    <a:pt x="349" y="46"/>
                    <a:pt x="371" y="76"/>
                  </a:cubicBezTo>
                  <a:cubicBezTo>
                    <a:pt x="280" y="92"/>
                    <a:pt x="280" y="92"/>
                    <a:pt x="280" y="92"/>
                  </a:cubicBezTo>
                  <a:cubicBezTo>
                    <a:pt x="262" y="71"/>
                    <a:pt x="234" y="60"/>
                    <a:pt x="197" y="60"/>
                  </a:cubicBezTo>
                  <a:cubicBezTo>
                    <a:pt x="178" y="60"/>
                    <a:pt x="163" y="62"/>
                    <a:pt x="152" y="67"/>
                  </a:cubicBezTo>
                  <a:cubicBezTo>
                    <a:pt x="141" y="72"/>
                    <a:pt x="135" y="78"/>
                    <a:pt x="135" y="84"/>
                  </a:cubicBezTo>
                  <a:cubicBezTo>
                    <a:pt x="135" y="91"/>
                    <a:pt x="141" y="96"/>
                    <a:pt x="151" y="100"/>
                  </a:cubicBezTo>
                  <a:cubicBezTo>
                    <a:pt x="162" y="104"/>
                    <a:pt x="186" y="108"/>
                    <a:pt x="222" y="114"/>
                  </a:cubicBezTo>
                  <a:cubicBezTo>
                    <a:pt x="261" y="120"/>
                    <a:pt x="292" y="125"/>
                    <a:pt x="314" y="130"/>
                  </a:cubicBezTo>
                  <a:cubicBezTo>
                    <a:pt x="337" y="136"/>
                    <a:pt x="354" y="143"/>
                    <a:pt x="368" y="152"/>
                  </a:cubicBezTo>
                  <a:cubicBezTo>
                    <a:pt x="381" y="161"/>
                    <a:pt x="388" y="172"/>
                    <a:pt x="388" y="184"/>
                  </a:cubicBezTo>
                  <a:cubicBezTo>
                    <a:pt x="388" y="203"/>
                    <a:pt x="374" y="219"/>
                    <a:pt x="347" y="232"/>
                  </a:cubicBezTo>
                  <a:cubicBezTo>
                    <a:pt x="319" y="244"/>
                    <a:pt x="279" y="252"/>
                    <a:pt x="227" y="254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161" y="286"/>
                    <a:pt x="161" y="286"/>
                    <a:pt x="161" y="286"/>
                  </a:cubicBezTo>
                  <a:cubicBezTo>
                    <a:pt x="161" y="254"/>
                    <a:pt x="161" y="254"/>
                    <a:pt x="161" y="254"/>
                  </a:cubicBezTo>
                  <a:cubicBezTo>
                    <a:pt x="74" y="251"/>
                    <a:pt x="20" y="230"/>
                    <a:pt x="0" y="192"/>
                  </a:cubicBezTo>
                  <a:cubicBezTo>
                    <a:pt x="102" y="181"/>
                    <a:pt x="102" y="181"/>
                    <a:pt x="102" y="181"/>
                  </a:cubicBezTo>
                  <a:cubicBezTo>
                    <a:pt x="112" y="205"/>
                    <a:pt x="143" y="217"/>
                    <a:pt x="197" y="217"/>
                  </a:cubicBezTo>
                  <a:cubicBezTo>
                    <a:pt x="222" y="217"/>
                    <a:pt x="240" y="214"/>
                    <a:pt x="252" y="209"/>
                  </a:cubicBezTo>
                  <a:cubicBezTo>
                    <a:pt x="264" y="204"/>
                    <a:pt x="269" y="198"/>
                    <a:pt x="269" y="191"/>
                  </a:cubicBezTo>
                  <a:close/>
                </a:path>
              </a:pathLst>
            </a:custGeom>
            <a:solidFill>
              <a:srgbClr val="73CC5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697" name="组合 251"/>
          <p:cNvGrpSpPr/>
          <p:nvPr/>
        </p:nvGrpSpPr>
        <p:grpSpPr>
          <a:xfrm>
            <a:off x="6248400" y="5808663"/>
            <a:ext cx="723900" cy="725487"/>
            <a:chOff x="0" y="0"/>
            <a:chExt cx="724349" cy="724349"/>
          </a:xfrm>
        </p:grpSpPr>
        <p:sp>
          <p:nvSpPr>
            <p:cNvPr id="28930" name="Freeform 95"/>
            <p:cNvSpPr/>
            <p:nvPr/>
          </p:nvSpPr>
          <p:spPr>
            <a:xfrm>
              <a:off x="1173" y="26959"/>
              <a:ext cx="719660" cy="69504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23" h="1567">
                  <a:moveTo>
                    <a:pt x="1623" y="1457"/>
                  </a:moveTo>
                  <a:cubicBezTo>
                    <a:pt x="1623" y="1518"/>
                    <a:pt x="1572" y="1567"/>
                    <a:pt x="1509" y="1567"/>
                  </a:cubicBezTo>
                  <a:cubicBezTo>
                    <a:pt x="113" y="1567"/>
                    <a:pt x="113" y="1567"/>
                    <a:pt x="113" y="1567"/>
                  </a:cubicBezTo>
                  <a:cubicBezTo>
                    <a:pt x="51" y="1567"/>
                    <a:pt x="0" y="1518"/>
                    <a:pt x="0" y="1457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49"/>
                    <a:pt x="51" y="0"/>
                    <a:pt x="113" y="0"/>
                  </a:cubicBezTo>
                  <a:cubicBezTo>
                    <a:pt x="1509" y="0"/>
                    <a:pt x="1509" y="0"/>
                    <a:pt x="1509" y="0"/>
                  </a:cubicBezTo>
                  <a:cubicBezTo>
                    <a:pt x="1572" y="0"/>
                    <a:pt x="1623" y="49"/>
                    <a:pt x="1623" y="109"/>
                  </a:cubicBezTo>
                  <a:lnTo>
                    <a:pt x="1623" y="1457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31" name="Freeform 96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7433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32" name="Freeform 97"/>
            <p:cNvSpPr/>
            <p:nvPr/>
          </p:nvSpPr>
          <p:spPr>
            <a:xfrm>
              <a:off x="103144" y="168781"/>
              <a:ext cx="518062" cy="38796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66" h="874">
                  <a:moveTo>
                    <a:pt x="1093" y="874"/>
                  </a:moveTo>
                  <a:cubicBezTo>
                    <a:pt x="73" y="874"/>
                    <a:pt x="73" y="874"/>
                    <a:pt x="73" y="874"/>
                  </a:cubicBezTo>
                  <a:cubicBezTo>
                    <a:pt x="33" y="874"/>
                    <a:pt x="0" y="841"/>
                    <a:pt x="0" y="801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2"/>
                    <a:pt x="33" y="0"/>
                    <a:pt x="73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133" y="0"/>
                    <a:pt x="1166" y="32"/>
                    <a:pt x="1166" y="73"/>
                  </a:cubicBezTo>
                  <a:cubicBezTo>
                    <a:pt x="1166" y="801"/>
                    <a:pt x="1166" y="801"/>
                    <a:pt x="1166" y="801"/>
                  </a:cubicBezTo>
                  <a:cubicBezTo>
                    <a:pt x="1166" y="841"/>
                    <a:pt x="1133" y="874"/>
                    <a:pt x="1093" y="874"/>
                  </a:cubicBezTo>
                  <a:close/>
                </a:path>
              </a:pathLst>
            </a:custGeom>
            <a:solidFill>
              <a:srgbClr val="37AA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33" name="Freeform 98"/>
            <p:cNvSpPr/>
            <p:nvPr/>
          </p:nvSpPr>
          <p:spPr>
            <a:xfrm>
              <a:off x="135962" y="233246"/>
              <a:ext cx="452425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386">
                  <a:moveTo>
                    <a:pt x="386" y="0"/>
                  </a:moveTo>
                  <a:lnTo>
                    <a:pt x="0" y="0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37AA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34" name="Rectangle 99"/>
            <p:cNvSpPr/>
            <p:nvPr/>
          </p:nvSpPr>
          <p:spPr>
            <a:xfrm>
              <a:off x="135962" y="297710"/>
              <a:ext cx="452425" cy="226213"/>
            </a:xfrm>
            <a:prstGeom prst="rect">
              <a:avLst/>
            </a:prstGeom>
            <a:solidFill>
              <a:srgbClr val="37AAD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35" name="Rectangle 100"/>
            <p:cNvSpPr/>
            <p:nvPr/>
          </p:nvSpPr>
          <p:spPr>
            <a:xfrm>
              <a:off x="168781" y="329357"/>
              <a:ext cx="97283" cy="32818"/>
            </a:xfrm>
            <a:prstGeom prst="rect">
              <a:avLst/>
            </a:prstGeom>
            <a:solidFill>
              <a:srgbClr val="F5F5F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36" name="Rectangle 101"/>
            <p:cNvSpPr/>
            <p:nvPr/>
          </p:nvSpPr>
          <p:spPr>
            <a:xfrm>
              <a:off x="168781" y="394993"/>
              <a:ext cx="140650" cy="31647"/>
            </a:xfrm>
            <a:prstGeom prst="rect">
              <a:avLst/>
            </a:prstGeom>
            <a:solidFill>
              <a:srgbClr val="F5F5F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37" name="Rectangle 102"/>
            <p:cNvSpPr/>
            <p:nvPr/>
          </p:nvSpPr>
          <p:spPr>
            <a:xfrm>
              <a:off x="168781" y="459458"/>
              <a:ext cx="97283" cy="31647"/>
            </a:xfrm>
            <a:prstGeom prst="rect">
              <a:avLst/>
            </a:prstGeom>
            <a:solidFill>
              <a:srgbClr val="F5F5F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38" name="Freeform 103"/>
            <p:cNvSpPr/>
            <p:nvPr/>
          </p:nvSpPr>
          <p:spPr>
            <a:xfrm>
              <a:off x="329357" y="329357"/>
              <a:ext cx="227384" cy="16174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510" h="364">
                  <a:moveTo>
                    <a:pt x="183" y="0"/>
                  </a:moveTo>
                  <a:cubicBezTo>
                    <a:pt x="208" y="0"/>
                    <a:pt x="233" y="6"/>
                    <a:pt x="255" y="15"/>
                  </a:cubicBezTo>
                  <a:cubicBezTo>
                    <a:pt x="278" y="6"/>
                    <a:pt x="302" y="0"/>
                    <a:pt x="328" y="0"/>
                  </a:cubicBezTo>
                  <a:cubicBezTo>
                    <a:pt x="429" y="0"/>
                    <a:pt x="510" y="82"/>
                    <a:pt x="510" y="182"/>
                  </a:cubicBezTo>
                  <a:cubicBezTo>
                    <a:pt x="510" y="283"/>
                    <a:pt x="429" y="364"/>
                    <a:pt x="328" y="364"/>
                  </a:cubicBezTo>
                  <a:cubicBezTo>
                    <a:pt x="302" y="364"/>
                    <a:pt x="278" y="359"/>
                    <a:pt x="255" y="349"/>
                  </a:cubicBezTo>
                  <a:cubicBezTo>
                    <a:pt x="233" y="359"/>
                    <a:pt x="208" y="364"/>
                    <a:pt x="183" y="364"/>
                  </a:cubicBezTo>
                  <a:cubicBezTo>
                    <a:pt x="82" y="364"/>
                    <a:pt x="0" y="283"/>
                    <a:pt x="0" y="182"/>
                  </a:cubicBezTo>
                  <a:cubicBezTo>
                    <a:pt x="0" y="82"/>
                    <a:pt x="82" y="0"/>
                    <a:pt x="183" y="0"/>
                  </a:cubicBezTo>
                  <a:close/>
                </a:path>
              </a:pathLst>
            </a:custGeom>
            <a:solidFill>
              <a:srgbClr val="F5F5F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39" name="Freeform 104"/>
            <p:cNvSpPr/>
            <p:nvPr/>
          </p:nvSpPr>
          <p:spPr>
            <a:xfrm>
              <a:off x="475867" y="362175"/>
              <a:ext cx="48056" cy="9728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10" h="218">
                  <a:moveTo>
                    <a:pt x="0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61" y="218"/>
                    <a:pt x="110" y="170"/>
                    <a:pt x="110" y="109"/>
                  </a:cubicBezTo>
                  <a:cubicBezTo>
                    <a:pt x="110" y="49"/>
                    <a:pt x="6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1"/>
                    <a:pt x="37" y="68"/>
                    <a:pt x="37" y="109"/>
                  </a:cubicBezTo>
                  <a:cubicBezTo>
                    <a:pt x="37" y="150"/>
                    <a:pt x="23" y="188"/>
                    <a:pt x="0" y="218"/>
                  </a:cubicBezTo>
                  <a:close/>
                </a:path>
              </a:pathLst>
            </a:custGeom>
            <a:solidFill>
              <a:srgbClr val="37AA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0" name="Freeform 105"/>
            <p:cNvSpPr/>
            <p:nvPr/>
          </p:nvSpPr>
          <p:spPr>
            <a:xfrm>
              <a:off x="426639" y="375068"/>
              <a:ext cx="32818" cy="7149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73" h="160">
                  <a:moveTo>
                    <a:pt x="36" y="160"/>
                  </a:moveTo>
                  <a:cubicBezTo>
                    <a:pt x="58" y="140"/>
                    <a:pt x="73" y="112"/>
                    <a:pt x="73" y="80"/>
                  </a:cubicBezTo>
                  <a:cubicBezTo>
                    <a:pt x="73" y="48"/>
                    <a:pt x="58" y="20"/>
                    <a:pt x="36" y="0"/>
                  </a:cubicBezTo>
                  <a:cubicBezTo>
                    <a:pt x="14" y="20"/>
                    <a:pt x="0" y="48"/>
                    <a:pt x="0" y="80"/>
                  </a:cubicBezTo>
                  <a:cubicBezTo>
                    <a:pt x="0" y="112"/>
                    <a:pt x="14" y="140"/>
                    <a:pt x="36" y="160"/>
                  </a:cubicBezTo>
                  <a:close/>
                </a:path>
              </a:pathLst>
            </a:custGeom>
            <a:solidFill>
              <a:srgbClr val="37AA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1" name="Freeform 106"/>
            <p:cNvSpPr/>
            <p:nvPr/>
          </p:nvSpPr>
          <p:spPr>
            <a:xfrm>
              <a:off x="362175" y="362175"/>
              <a:ext cx="49228" cy="9728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10" h="218">
                  <a:moveTo>
                    <a:pt x="110" y="218"/>
                  </a:moveTo>
                  <a:cubicBezTo>
                    <a:pt x="110" y="218"/>
                    <a:pt x="110" y="218"/>
                    <a:pt x="110" y="218"/>
                  </a:cubicBezTo>
                  <a:cubicBezTo>
                    <a:pt x="87" y="188"/>
                    <a:pt x="73" y="150"/>
                    <a:pt x="73" y="109"/>
                  </a:cubicBezTo>
                  <a:cubicBezTo>
                    <a:pt x="73" y="68"/>
                    <a:pt x="87" y="31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70"/>
                    <a:pt x="49" y="218"/>
                    <a:pt x="110" y="218"/>
                  </a:cubicBezTo>
                  <a:close/>
                </a:path>
              </a:pathLst>
            </a:custGeom>
            <a:solidFill>
              <a:srgbClr val="37AAD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42" name="Rectangle 107"/>
            <p:cNvSpPr/>
            <p:nvPr/>
          </p:nvSpPr>
          <p:spPr>
            <a:xfrm>
              <a:off x="103144" y="233246"/>
              <a:ext cx="518062" cy="64465"/>
            </a:xfrm>
            <a:prstGeom prst="rect">
              <a:avLst/>
            </a:prstGeom>
            <a:solidFill>
              <a:srgbClr val="413834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98" name="组合 250"/>
          <p:cNvGrpSpPr/>
          <p:nvPr/>
        </p:nvGrpSpPr>
        <p:grpSpPr>
          <a:xfrm>
            <a:off x="7348538" y="5808663"/>
            <a:ext cx="725487" cy="725487"/>
            <a:chOff x="0" y="0"/>
            <a:chExt cx="724349" cy="724349"/>
          </a:xfrm>
        </p:grpSpPr>
        <p:sp>
          <p:nvSpPr>
            <p:cNvPr id="28920" name="Freeform 108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3" y="1632"/>
                    <a:pt x="113" y="1632"/>
                    <a:pt x="113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3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1" name="Freeform 109"/>
            <p:cNvSpPr/>
            <p:nvPr/>
          </p:nvSpPr>
          <p:spPr>
            <a:xfrm>
              <a:off x="321152" y="103144"/>
              <a:ext cx="246138" cy="2766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55" h="622">
                  <a:moveTo>
                    <a:pt x="86" y="622"/>
                  </a:moveTo>
                  <a:cubicBezTo>
                    <a:pt x="69" y="622"/>
                    <a:pt x="52" y="616"/>
                    <a:pt x="37" y="604"/>
                  </a:cubicBezTo>
                  <a:cubicBezTo>
                    <a:pt x="5" y="577"/>
                    <a:pt x="0" y="529"/>
                    <a:pt x="27" y="497"/>
                  </a:cubicBezTo>
                  <a:cubicBezTo>
                    <a:pt x="410" y="37"/>
                    <a:pt x="410" y="37"/>
                    <a:pt x="410" y="37"/>
                  </a:cubicBezTo>
                  <a:cubicBezTo>
                    <a:pt x="437" y="5"/>
                    <a:pt x="486" y="0"/>
                    <a:pt x="518" y="27"/>
                  </a:cubicBezTo>
                  <a:cubicBezTo>
                    <a:pt x="551" y="54"/>
                    <a:pt x="555" y="103"/>
                    <a:pt x="528" y="135"/>
                  </a:cubicBezTo>
                  <a:cubicBezTo>
                    <a:pt x="145" y="595"/>
                    <a:pt x="145" y="595"/>
                    <a:pt x="145" y="595"/>
                  </a:cubicBezTo>
                  <a:cubicBezTo>
                    <a:pt x="130" y="613"/>
                    <a:pt x="108" y="622"/>
                    <a:pt x="86" y="622"/>
                  </a:cubicBezTo>
                  <a:close/>
                </a:path>
              </a:pathLst>
            </a:custGeom>
            <a:solidFill>
              <a:srgbClr val="37373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2" name="Freeform 110"/>
            <p:cNvSpPr/>
            <p:nvPr/>
          </p:nvSpPr>
          <p:spPr>
            <a:xfrm>
              <a:off x="87907" y="311775"/>
              <a:ext cx="543847" cy="30474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225" h="689">
                  <a:moveTo>
                    <a:pt x="1225" y="77"/>
                  </a:moveTo>
                  <a:cubicBezTo>
                    <a:pt x="1225" y="153"/>
                    <a:pt x="1225" y="153"/>
                    <a:pt x="1225" y="153"/>
                  </a:cubicBezTo>
                  <a:cubicBezTo>
                    <a:pt x="1225" y="196"/>
                    <a:pt x="1191" y="230"/>
                    <a:pt x="1148" y="230"/>
                  </a:cubicBezTo>
                  <a:cubicBezTo>
                    <a:pt x="1072" y="689"/>
                    <a:pt x="1072" y="689"/>
                    <a:pt x="1072" y="689"/>
                  </a:cubicBezTo>
                  <a:cubicBezTo>
                    <a:pt x="153" y="689"/>
                    <a:pt x="153" y="689"/>
                    <a:pt x="153" y="689"/>
                  </a:cubicBezTo>
                  <a:cubicBezTo>
                    <a:pt x="76" y="230"/>
                    <a:pt x="76" y="230"/>
                    <a:pt x="76" y="230"/>
                  </a:cubicBezTo>
                  <a:cubicBezTo>
                    <a:pt x="34" y="230"/>
                    <a:pt x="0" y="196"/>
                    <a:pt x="0" y="15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4" y="3"/>
                    <a:pt x="524" y="3"/>
                    <a:pt x="524" y="3"/>
                  </a:cubicBezTo>
                  <a:cubicBezTo>
                    <a:pt x="484" y="52"/>
                    <a:pt x="490" y="124"/>
                    <a:pt x="539" y="165"/>
                  </a:cubicBezTo>
                  <a:cubicBezTo>
                    <a:pt x="559" y="182"/>
                    <a:pt x="585" y="191"/>
                    <a:pt x="612" y="191"/>
                  </a:cubicBezTo>
                  <a:cubicBezTo>
                    <a:pt x="646" y="191"/>
                    <a:pt x="679" y="176"/>
                    <a:pt x="701" y="150"/>
                  </a:cubicBezTo>
                  <a:cubicBezTo>
                    <a:pt x="826" y="0"/>
                    <a:pt x="826" y="0"/>
                    <a:pt x="826" y="0"/>
                  </a:cubicBezTo>
                  <a:cubicBezTo>
                    <a:pt x="1148" y="0"/>
                    <a:pt x="1148" y="0"/>
                    <a:pt x="1148" y="0"/>
                  </a:cubicBezTo>
                  <a:cubicBezTo>
                    <a:pt x="1191" y="0"/>
                    <a:pt x="1225" y="34"/>
                    <a:pt x="1225" y="77"/>
                  </a:cubicBezTo>
                  <a:close/>
                </a:path>
              </a:pathLst>
            </a:custGeom>
            <a:solidFill>
              <a:srgbClr val="2789B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3" name="Freeform 111"/>
            <p:cNvSpPr/>
            <p:nvPr/>
          </p:nvSpPr>
          <p:spPr>
            <a:xfrm>
              <a:off x="207460" y="446565"/>
              <a:ext cx="32818" cy="1371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6" h="307">
                  <a:moveTo>
                    <a:pt x="76" y="39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0"/>
                    <a:pt x="17" y="307"/>
                    <a:pt x="38" y="307"/>
                  </a:cubicBezTo>
                  <a:cubicBezTo>
                    <a:pt x="59" y="307"/>
                    <a:pt x="76" y="290"/>
                    <a:pt x="76" y="268"/>
                  </a:cubicBezTo>
                  <a:lnTo>
                    <a:pt x="76" y="39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4" name="Freeform 112"/>
            <p:cNvSpPr/>
            <p:nvPr/>
          </p:nvSpPr>
          <p:spPr>
            <a:xfrm>
              <a:off x="275441" y="446565"/>
              <a:ext cx="32818" cy="1371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6" h="307">
                  <a:moveTo>
                    <a:pt x="76" y="39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0"/>
                    <a:pt x="17" y="307"/>
                    <a:pt x="38" y="307"/>
                  </a:cubicBezTo>
                  <a:cubicBezTo>
                    <a:pt x="59" y="307"/>
                    <a:pt x="76" y="290"/>
                    <a:pt x="76" y="268"/>
                  </a:cubicBezTo>
                  <a:lnTo>
                    <a:pt x="76" y="39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5" name="Freeform 113"/>
            <p:cNvSpPr/>
            <p:nvPr/>
          </p:nvSpPr>
          <p:spPr>
            <a:xfrm>
              <a:off x="342249" y="446565"/>
              <a:ext cx="35163" cy="1371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7" h="307">
                  <a:moveTo>
                    <a:pt x="77" y="39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0"/>
                    <a:pt x="17" y="307"/>
                    <a:pt x="38" y="307"/>
                  </a:cubicBezTo>
                  <a:cubicBezTo>
                    <a:pt x="59" y="307"/>
                    <a:pt x="77" y="290"/>
                    <a:pt x="77" y="268"/>
                  </a:cubicBezTo>
                  <a:lnTo>
                    <a:pt x="77" y="39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6" name="Freeform 114"/>
            <p:cNvSpPr/>
            <p:nvPr/>
          </p:nvSpPr>
          <p:spPr>
            <a:xfrm>
              <a:off x="410230" y="446565"/>
              <a:ext cx="35163" cy="1371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7" h="307">
                  <a:moveTo>
                    <a:pt x="77" y="39"/>
                  </a:moveTo>
                  <a:cubicBezTo>
                    <a:pt x="77" y="17"/>
                    <a:pt x="60" y="0"/>
                    <a:pt x="38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0"/>
                    <a:pt x="17" y="307"/>
                    <a:pt x="38" y="307"/>
                  </a:cubicBezTo>
                  <a:cubicBezTo>
                    <a:pt x="60" y="307"/>
                    <a:pt x="77" y="290"/>
                    <a:pt x="77" y="268"/>
                  </a:cubicBezTo>
                  <a:lnTo>
                    <a:pt x="77" y="39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7" name="Freeform 115"/>
            <p:cNvSpPr/>
            <p:nvPr/>
          </p:nvSpPr>
          <p:spPr>
            <a:xfrm>
              <a:off x="478211" y="446565"/>
              <a:ext cx="33991" cy="1371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7" h="307">
                  <a:moveTo>
                    <a:pt x="77" y="39"/>
                  </a:moveTo>
                  <a:cubicBezTo>
                    <a:pt x="77" y="17"/>
                    <a:pt x="60" y="0"/>
                    <a:pt x="39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90"/>
                    <a:pt x="17" y="307"/>
                    <a:pt x="39" y="307"/>
                  </a:cubicBezTo>
                  <a:cubicBezTo>
                    <a:pt x="60" y="307"/>
                    <a:pt x="77" y="290"/>
                    <a:pt x="77" y="268"/>
                  </a:cubicBezTo>
                  <a:lnTo>
                    <a:pt x="77" y="39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8" name="Freeform 116"/>
            <p:cNvSpPr/>
            <p:nvPr/>
          </p:nvSpPr>
          <p:spPr>
            <a:xfrm>
              <a:off x="121897" y="413747"/>
              <a:ext cx="475867" cy="293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406" h="25">
                  <a:moveTo>
                    <a:pt x="0" y="0"/>
                  </a:moveTo>
                  <a:lnTo>
                    <a:pt x="406" y="0"/>
                  </a:lnTo>
                  <a:lnTo>
                    <a:pt x="402" y="25"/>
                  </a:lnTo>
                  <a:lnTo>
                    <a:pt x="4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97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29" name="Oval 117"/>
            <p:cNvSpPr/>
            <p:nvPr/>
          </p:nvSpPr>
          <p:spPr>
            <a:xfrm>
              <a:off x="341078" y="324668"/>
              <a:ext cx="37507" cy="37507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99" name="组合 249"/>
          <p:cNvGrpSpPr/>
          <p:nvPr/>
        </p:nvGrpSpPr>
        <p:grpSpPr>
          <a:xfrm>
            <a:off x="8450263" y="5808663"/>
            <a:ext cx="723900" cy="725487"/>
            <a:chOff x="0" y="0"/>
            <a:chExt cx="724349" cy="724349"/>
          </a:xfrm>
        </p:grpSpPr>
        <p:sp>
          <p:nvSpPr>
            <p:cNvPr id="28913" name="Freeform 118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9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14" name="Freeform 119"/>
            <p:cNvSpPr/>
            <p:nvPr/>
          </p:nvSpPr>
          <p:spPr>
            <a:xfrm>
              <a:off x="110176" y="146511"/>
              <a:ext cx="503997" cy="4313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35" h="974">
                  <a:moveTo>
                    <a:pt x="1135" y="922"/>
                  </a:moveTo>
                  <a:cubicBezTo>
                    <a:pt x="1135" y="263"/>
                    <a:pt x="1135" y="263"/>
                    <a:pt x="1135" y="263"/>
                  </a:cubicBezTo>
                  <a:cubicBezTo>
                    <a:pt x="1135" y="234"/>
                    <a:pt x="1112" y="212"/>
                    <a:pt x="1084" y="212"/>
                  </a:cubicBezTo>
                  <a:cubicBezTo>
                    <a:pt x="867" y="212"/>
                    <a:pt x="867" y="212"/>
                    <a:pt x="867" y="212"/>
                  </a:cubicBezTo>
                  <a:cubicBezTo>
                    <a:pt x="867" y="51"/>
                    <a:pt x="867" y="51"/>
                    <a:pt x="867" y="51"/>
                  </a:cubicBezTo>
                  <a:cubicBezTo>
                    <a:pt x="867" y="23"/>
                    <a:pt x="844" y="0"/>
                    <a:pt x="816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291" y="0"/>
                    <a:pt x="268" y="23"/>
                    <a:pt x="268" y="51"/>
                  </a:cubicBezTo>
                  <a:cubicBezTo>
                    <a:pt x="268" y="212"/>
                    <a:pt x="268" y="212"/>
                    <a:pt x="268" y="212"/>
                  </a:cubicBezTo>
                  <a:cubicBezTo>
                    <a:pt x="51" y="212"/>
                    <a:pt x="51" y="212"/>
                    <a:pt x="51" y="212"/>
                  </a:cubicBezTo>
                  <a:cubicBezTo>
                    <a:pt x="23" y="212"/>
                    <a:pt x="0" y="234"/>
                    <a:pt x="0" y="263"/>
                  </a:cubicBezTo>
                  <a:cubicBezTo>
                    <a:pt x="0" y="922"/>
                    <a:pt x="0" y="922"/>
                    <a:pt x="0" y="922"/>
                  </a:cubicBezTo>
                  <a:cubicBezTo>
                    <a:pt x="0" y="951"/>
                    <a:pt x="23" y="974"/>
                    <a:pt x="51" y="974"/>
                  </a:cubicBezTo>
                  <a:cubicBezTo>
                    <a:pt x="1084" y="974"/>
                    <a:pt x="1084" y="974"/>
                    <a:pt x="1084" y="974"/>
                  </a:cubicBezTo>
                  <a:cubicBezTo>
                    <a:pt x="1112" y="974"/>
                    <a:pt x="1135" y="951"/>
                    <a:pt x="1135" y="922"/>
                  </a:cubicBezTo>
                  <a:close/>
                </a:path>
              </a:pathLst>
            </a:custGeom>
            <a:solidFill>
              <a:srgbClr val="37373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15" name="Rectangle 120"/>
            <p:cNvSpPr/>
            <p:nvPr/>
          </p:nvSpPr>
          <p:spPr>
            <a:xfrm>
              <a:off x="256687" y="173469"/>
              <a:ext cx="212148" cy="66809"/>
            </a:xfrm>
            <a:prstGeom prst="rect">
              <a:avLst/>
            </a:prstGeom>
            <a:solidFill>
              <a:srgbClr val="E8C04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16" name="Freeform 121"/>
            <p:cNvSpPr/>
            <p:nvPr/>
          </p:nvSpPr>
          <p:spPr>
            <a:xfrm>
              <a:off x="138306" y="267236"/>
              <a:ext cx="448909" cy="8439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383" h="72">
                  <a:moveTo>
                    <a:pt x="97" y="0"/>
                  </a:moveTo>
                  <a:lnTo>
                    <a:pt x="285" y="0"/>
                  </a:lnTo>
                  <a:lnTo>
                    <a:pt x="383" y="0"/>
                  </a:lnTo>
                  <a:lnTo>
                    <a:pt x="38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A721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17" name="Rectangle 122"/>
            <p:cNvSpPr/>
            <p:nvPr/>
          </p:nvSpPr>
          <p:spPr>
            <a:xfrm>
              <a:off x="327013" y="396165"/>
              <a:ext cx="64465" cy="32818"/>
            </a:xfrm>
            <a:prstGeom prst="rect">
              <a:avLst/>
            </a:prstGeom>
            <a:solidFill>
              <a:srgbClr val="6874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18" name="Freeform 123"/>
            <p:cNvSpPr/>
            <p:nvPr/>
          </p:nvSpPr>
          <p:spPr>
            <a:xfrm>
              <a:off x="283645" y="361003"/>
              <a:ext cx="162920" cy="433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8" h="97">
                  <a:moveTo>
                    <a:pt x="255" y="57"/>
                  </a:moveTo>
                  <a:cubicBezTo>
                    <a:pt x="88" y="57"/>
                    <a:pt x="88" y="57"/>
                    <a:pt x="88" y="57"/>
                  </a:cubicBezTo>
                  <a:cubicBezTo>
                    <a:pt x="82" y="57"/>
                    <a:pt x="78" y="61"/>
                    <a:pt x="78" y="67"/>
                  </a:cubicBezTo>
                  <a:cubicBezTo>
                    <a:pt x="78" y="97"/>
                    <a:pt x="78" y="97"/>
                    <a:pt x="78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8" y="97"/>
                    <a:pt x="368" y="97"/>
                    <a:pt x="368" y="97"/>
                  </a:cubicBezTo>
                  <a:cubicBezTo>
                    <a:pt x="266" y="97"/>
                    <a:pt x="266" y="97"/>
                    <a:pt x="266" y="97"/>
                  </a:cubicBezTo>
                  <a:cubicBezTo>
                    <a:pt x="266" y="67"/>
                    <a:pt x="266" y="67"/>
                    <a:pt x="266" y="67"/>
                  </a:cubicBezTo>
                  <a:cubicBezTo>
                    <a:pt x="266" y="61"/>
                    <a:pt x="261" y="57"/>
                    <a:pt x="255" y="57"/>
                  </a:cubicBezTo>
                  <a:close/>
                </a:path>
              </a:pathLst>
            </a:custGeom>
            <a:solidFill>
              <a:srgbClr val="CA721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19" name="Freeform 124"/>
            <p:cNvSpPr/>
            <p:nvPr/>
          </p:nvSpPr>
          <p:spPr>
            <a:xfrm>
              <a:off x="138306" y="361003"/>
              <a:ext cx="448909" cy="18987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013" h="429">
                  <a:moveTo>
                    <a:pt x="0" y="4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8" y="0"/>
                    <a:pt x="308" y="0"/>
                    <a:pt x="308" y="0"/>
                  </a:cubicBezTo>
                  <a:cubicBezTo>
                    <a:pt x="308" y="110"/>
                    <a:pt x="308" y="110"/>
                    <a:pt x="308" y="110"/>
                  </a:cubicBezTo>
                  <a:cubicBezTo>
                    <a:pt x="308" y="115"/>
                    <a:pt x="312" y="120"/>
                    <a:pt x="318" y="120"/>
                  </a:cubicBezTo>
                  <a:cubicBezTo>
                    <a:pt x="406" y="120"/>
                    <a:pt x="406" y="120"/>
                    <a:pt x="406" y="120"/>
                  </a:cubicBezTo>
                  <a:cubicBezTo>
                    <a:pt x="406" y="163"/>
                    <a:pt x="406" y="163"/>
                    <a:pt x="406" y="163"/>
                  </a:cubicBezTo>
                  <a:cubicBezTo>
                    <a:pt x="406" y="169"/>
                    <a:pt x="410" y="173"/>
                    <a:pt x="416" y="173"/>
                  </a:cubicBezTo>
                  <a:cubicBezTo>
                    <a:pt x="583" y="173"/>
                    <a:pt x="583" y="173"/>
                    <a:pt x="583" y="173"/>
                  </a:cubicBezTo>
                  <a:cubicBezTo>
                    <a:pt x="589" y="173"/>
                    <a:pt x="594" y="169"/>
                    <a:pt x="594" y="163"/>
                  </a:cubicBezTo>
                  <a:cubicBezTo>
                    <a:pt x="594" y="120"/>
                    <a:pt x="594" y="120"/>
                    <a:pt x="594" y="120"/>
                  </a:cubicBezTo>
                  <a:cubicBezTo>
                    <a:pt x="706" y="120"/>
                    <a:pt x="706" y="120"/>
                    <a:pt x="706" y="120"/>
                  </a:cubicBezTo>
                  <a:cubicBezTo>
                    <a:pt x="712" y="120"/>
                    <a:pt x="716" y="115"/>
                    <a:pt x="716" y="110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1013" y="0"/>
                    <a:pt x="1013" y="0"/>
                    <a:pt x="1013" y="0"/>
                  </a:cubicBezTo>
                  <a:cubicBezTo>
                    <a:pt x="1013" y="429"/>
                    <a:pt x="1013" y="429"/>
                    <a:pt x="1013" y="429"/>
                  </a:cubicBezTo>
                  <a:lnTo>
                    <a:pt x="0" y="429"/>
                  </a:lnTo>
                  <a:close/>
                </a:path>
              </a:pathLst>
            </a:custGeom>
            <a:solidFill>
              <a:srgbClr val="CA721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0" name="组合 738"/>
          <p:cNvGrpSpPr/>
          <p:nvPr/>
        </p:nvGrpSpPr>
        <p:grpSpPr>
          <a:xfrm>
            <a:off x="752475" y="5802313"/>
            <a:ext cx="722313" cy="722312"/>
            <a:chOff x="0" y="0"/>
            <a:chExt cx="721713" cy="721714"/>
          </a:xfrm>
        </p:grpSpPr>
        <p:sp>
          <p:nvSpPr>
            <p:cNvPr id="28890" name="Freeform 490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8"/>
                    <a:pt x="1632" y="1518"/>
                    <a:pt x="1632" y="1518"/>
                  </a:cubicBezTo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91" name="Rectangle 491"/>
            <p:cNvSpPr/>
            <p:nvPr/>
          </p:nvSpPr>
          <p:spPr>
            <a:xfrm>
              <a:off x="398743" y="296884"/>
              <a:ext cx="145336" cy="115524"/>
            </a:xfrm>
            <a:prstGeom prst="rect">
              <a:avLst/>
            </a:prstGeom>
            <a:solidFill>
              <a:srgbClr val="135977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92" name="Rectangle 492"/>
            <p:cNvSpPr/>
            <p:nvPr/>
          </p:nvSpPr>
          <p:spPr>
            <a:xfrm>
              <a:off x="398743" y="296884"/>
              <a:ext cx="145336" cy="1155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93" name="Oval 493"/>
            <p:cNvSpPr/>
            <p:nvPr/>
          </p:nvSpPr>
          <p:spPr>
            <a:xfrm>
              <a:off x="111797" y="458368"/>
              <a:ext cx="91922" cy="93165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94" name="Oval 494"/>
            <p:cNvSpPr/>
            <p:nvPr/>
          </p:nvSpPr>
          <p:spPr>
            <a:xfrm>
              <a:off x="498119" y="458368"/>
              <a:ext cx="91922" cy="93165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95" name="Freeform 495"/>
            <p:cNvSpPr/>
            <p:nvPr/>
          </p:nvSpPr>
          <p:spPr>
            <a:xfrm>
              <a:off x="249680" y="214899"/>
              <a:ext cx="28570" cy="360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3" h="81">
                  <a:moveTo>
                    <a:pt x="63" y="31"/>
                  </a:moveTo>
                  <a:cubicBezTo>
                    <a:pt x="63" y="14"/>
                    <a:pt x="49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63" y="81"/>
                    <a:pt x="63" y="81"/>
                    <a:pt x="63" y="81"/>
                  </a:cubicBezTo>
                  <a:lnTo>
                    <a:pt x="63" y="31"/>
                  </a:lnTo>
                  <a:close/>
                </a:path>
              </a:pathLst>
            </a:custGeom>
            <a:solidFill>
              <a:srgbClr val="C425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96" name="Freeform 496"/>
            <p:cNvSpPr>
              <a:spLocks noEditPoints="1"/>
            </p:cNvSpPr>
            <p:nvPr/>
          </p:nvSpPr>
          <p:spPr>
            <a:xfrm>
              <a:off x="53414" y="250923"/>
              <a:ext cx="611158" cy="2484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80" h="560">
                  <a:moveTo>
                    <a:pt x="1380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17" y="0"/>
                    <a:pt x="260" y="73"/>
                    <a:pt x="205" y="143"/>
                  </a:cubicBezTo>
                  <a:cubicBezTo>
                    <a:pt x="155" y="207"/>
                    <a:pt x="108" y="267"/>
                    <a:pt x="60" y="276"/>
                  </a:cubicBezTo>
                  <a:cubicBezTo>
                    <a:pt x="2" y="287"/>
                    <a:pt x="0" y="452"/>
                    <a:pt x="12" y="560"/>
                  </a:cubicBezTo>
                  <a:cubicBezTo>
                    <a:pt x="79" y="560"/>
                    <a:pt x="79" y="560"/>
                    <a:pt x="79" y="560"/>
                  </a:cubicBezTo>
                  <a:cubicBezTo>
                    <a:pt x="85" y="480"/>
                    <a:pt x="152" y="416"/>
                    <a:pt x="234" y="416"/>
                  </a:cubicBezTo>
                  <a:cubicBezTo>
                    <a:pt x="316" y="416"/>
                    <a:pt x="384" y="480"/>
                    <a:pt x="390" y="560"/>
                  </a:cubicBezTo>
                  <a:cubicBezTo>
                    <a:pt x="951" y="560"/>
                    <a:pt x="951" y="560"/>
                    <a:pt x="951" y="560"/>
                  </a:cubicBezTo>
                  <a:cubicBezTo>
                    <a:pt x="957" y="480"/>
                    <a:pt x="1025" y="416"/>
                    <a:pt x="1107" y="416"/>
                  </a:cubicBezTo>
                  <a:cubicBezTo>
                    <a:pt x="1189" y="416"/>
                    <a:pt x="1256" y="480"/>
                    <a:pt x="1263" y="560"/>
                  </a:cubicBezTo>
                  <a:cubicBezTo>
                    <a:pt x="1380" y="560"/>
                    <a:pt x="1380" y="560"/>
                    <a:pt x="1380" y="560"/>
                  </a:cubicBezTo>
                  <a:cubicBezTo>
                    <a:pt x="1379" y="198"/>
                    <a:pt x="1379" y="198"/>
                    <a:pt x="1379" y="198"/>
                  </a:cubicBezTo>
                  <a:cubicBezTo>
                    <a:pt x="1380" y="0"/>
                    <a:pt x="1380" y="0"/>
                    <a:pt x="1380" y="0"/>
                  </a:cubicBezTo>
                  <a:moveTo>
                    <a:pt x="505" y="298"/>
                  </a:moveTo>
                  <a:cubicBezTo>
                    <a:pt x="416" y="298"/>
                    <a:pt x="416" y="298"/>
                    <a:pt x="416" y="298"/>
                  </a:cubicBezTo>
                  <a:cubicBezTo>
                    <a:pt x="416" y="273"/>
                    <a:pt x="416" y="273"/>
                    <a:pt x="416" y="273"/>
                  </a:cubicBezTo>
                  <a:cubicBezTo>
                    <a:pt x="505" y="273"/>
                    <a:pt x="505" y="273"/>
                    <a:pt x="505" y="273"/>
                  </a:cubicBezTo>
                  <a:cubicBezTo>
                    <a:pt x="505" y="298"/>
                    <a:pt x="505" y="298"/>
                    <a:pt x="505" y="298"/>
                  </a:cubicBezTo>
                  <a:moveTo>
                    <a:pt x="517" y="243"/>
                  </a:moveTo>
                  <a:cubicBezTo>
                    <a:pt x="167" y="243"/>
                    <a:pt x="167" y="243"/>
                    <a:pt x="167" y="243"/>
                  </a:cubicBezTo>
                  <a:cubicBezTo>
                    <a:pt x="355" y="30"/>
                    <a:pt x="355" y="30"/>
                    <a:pt x="355" y="30"/>
                  </a:cubicBezTo>
                  <a:cubicBezTo>
                    <a:pt x="517" y="30"/>
                    <a:pt x="517" y="30"/>
                    <a:pt x="517" y="30"/>
                  </a:cubicBezTo>
                  <a:cubicBezTo>
                    <a:pt x="517" y="243"/>
                    <a:pt x="517" y="243"/>
                    <a:pt x="517" y="243"/>
                  </a:cubicBezTo>
                  <a:moveTo>
                    <a:pt x="1044" y="252"/>
                  </a:moveTo>
                  <a:cubicBezTo>
                    <a:pt x="958" y="252"/>
                    <a:pt x="958" y="252"/>
                    <a:pt x="958" y="252"/>
                  </a:cubicBezTo>
                  <a:cubicBezTo>
                    <a:pt x="958" y="337"/>
                    <a:pt x="958" y="337"/>
                    <a:pt x="958" y="337"/>
                  </a:cubicBezTo>
                  <a:cubicBezTo>
                    <a:pt x="910" y="337"/>
                    <a:pt x="910" y="337"/>
                    <a:pt x="910" y="337"/>
                  </a:cubicBezTo>
                  <a:cubicBezTo>
                    <a:pt x="910" y="252"/>
                    <a:pt x="910" y="252"/>
                    <a:pt x="910" y="252"/>
                  </a:cubicBezTo>
                  <a:cubicBezTo>
                    <a:pt x="825" y="252"/>
                    <a:pt x="825" y="252"/>
                    <a:pt x="825" y="252"/>
                  </a:cubicBezTo>
                  <a:cubicBezTo>
                    <a:pt x="825" y="203"/>
                    <a:pt x="825" y="203"/>
                    <a:pt x="825" y="203"/>
                  </a:cubicBezTo>
                  <a:cubicBezTo>
                    <a:pt x="910" y="203"/>
                    <a:pt x="910" y="203"/>
                    <a:pt x="910" y="203"/>
                  </a:cubicBezTo>
                  <a:cubicBezTo>
                    <a:pt x="910" y="118"/>
                    <a:pt x="910" y="118"/>
                    <a:pt x="910" y="118"/>
                  </a:cubicBezTo>
                  <a:cubicBezTo>
                    <a:pt x="958" y="118"/>
                    <a:pt x="958" y="118"/>
                    <a:pt x="958" y="118"/>
                  </a:cubicBezTo>
                  <a:cubicBezTo>
                    <a:pt x="958" y="203"/>
                    <a:pt x="958" y="203"/>
                    <a:pt x="958" y="203"/>
                  </a:cubicBezTo>
                  <a:cubicBezTo>
                    <a:pt x="1044" y="203"/>
                    <a:pt x="1044" y="203"/>
                    <a:pt x="1044" y="203"/>
                  </a:cubicBezTo>
                  <a:cubicBezTo>
                    <a:pt x="1044" y="252"/>
                    <a:pt x="1044" y="252"/>
                    <a:pt x="1044" y="252"/>
                  </a:cubicBezTo>
                  <a:moveTo>
                    <a:pt x="1364" y="497"/>
                  </a:moveTo>
                  <a:cubicBezTo>
                    <a:pt x="1317" y="497"/>
                    <a:pt x="1317" y="497"/>
                    <a:pt x="1317" y="497"/>
                  </a:cubicBezTo>
                  <a:cubicBezTo>
                    <a:pt x="1317" y="384"/>
                    <a:pt x="1317" y="384"/>
                    <a:pt x="1317" y="384"/>
                  </a:cubicBezTo>
                  <a:cubicBezTo>
                    <a:pt x="1364" y="384"/>
                    <a:pt x="1364" y="384"/>
                    <a:pt x="1364" y="384"/>
                  </a:cubicBezTo>
                  <a:cubicBezTo>
                    <a:pt x="1364" y="497"/>
                    <a:pt x="1364" y="497"/>
                    <a:pt x="1364" y="497"/>
                  </a:cubicBezTo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97" name="Freeform 497"/>
            <p:cNvSpPr/>
            <p:nvPr/>
          </p:nvSpPr>
          <p:spPr>
            <a:xfrm>
              <a:off x="203719" y="201235"/>
              <a:ext cx="31054" cy="2484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5" h="20">
                  <a:moveTo>
                    <a:pt x="5" y="0"/>
                  </a:moveTo>
                  <a:lnTo>
                    <a:pt x="25" y="13"/>
                  </a:lnTo>
                  <a:lnTo>
                    <a:pt x="20" y="20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98" name="Freeform 498"/>
            <p:cNvSpPr/>
            <p:nvPr/>
          </p:nvSpPr>
          <p:spPr>
            <a:xfrm>
              <a:off x="293157" y="201235"/>
              <a:ext cx="29813" cy="2484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24" h="20">
                  <a:moveTo>
                    <a:pt x="19" y="0"/>
                  </a:moveTo>
                  <a:lnTo>
                    <a:pt x="24" y="7"/>
                  </a:lnTo>
                  <a:lnTo>
                    <a:pt x="5" y="20"/>
                  </a:lnTo>
                  <a:lnTo>
                    <a:pt x="0" y="1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99" name="Rectangle 499"/>
            <p:cNvSpPr/>
            <p:nvPr/>
          </p:nvSpPr>
          <p:spPr>
            <a:xfrm>
              <a:off x="258376" y="171423"/>
              <a:ext cx="11179" cy="28571"/>
            </a:xfrm>
            <a:prstGeom prst="rect">
              <a:avLst/>
            </a:prstGeom>
            <a:solidFill>
              <a:srgbClr val="C4252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00" name="Freeform 500"/>
            <p:cNvSpPr/>
            <p:nvPr/>
          </p:nvSpPr>
          <p:spPr>
            <a:xfrm>
              <a:off x="127945" y="264587"/>
              <a:ext cx="154032" cy="9440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4" h="76">
                  <a:moveTo>
                    <a:pt x="0" y="76"/>
                  </a:moveTo>
                  <a:lnTo>
                    <a:pt x="67" y="0"/>
                  </a:lnTo>
                  <a:lnTo>
                    <a:pt x="124" y="0"/>
                  </a:lnTo>
                  <a:lnTo>
                    <a:pt x="124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01" name="Rectangle 501"/>
            <p:cNvSpPr/>
            <p:nvPr/>
          </p:nvSpPr>
          <p:spPr>
            <a:xfrm>
              <a:off x="636002" y="421103"/>
              <a:ext cx="21117" cy="49688"/>
            </a:xfrm>
            <a:prstGeom prst="rect">
              <a:avLst/>
            </a:prstGeom>
            <a:solidFill>
              <a:srgbClr val="D251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02" name="Rectangle 502"/>
            <p:cNvSpPr/>
            <p:nvPr/>
          </p:nvSpPr>
          <p:spPr>
            <a:xfrm>
              <a:off x="237258" y="372658"/>
              <a:ext cx="39750" cy="111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03" name="Rectangle 503"/>
            <p:cNvSpPr/>
            <p:nvPr/>
          </p:nvSpPr>
          <p:spPr>
            <a:xfrm>
              <a:off x="237258" y="372658"/>
              <a:ext cx="39750" cy="111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04" name="Freeform 504"/>
            <p:cNvSpPr>
              <a:spLocks noEditPoints="1"/>
            </p:cNvSpPr>
            <p:nvPr/>
          </p:nvSpPr>
          <p:spPr>
            <a:xfrm>
              <a:off x="127945" y="363962"/>
              <a:ext cx="154032" cy="129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50" h="293">
                  <a:moveTo>
                    <a:pt x="249" y="19"/>
                  </a:moveTo>
                  <a:cubicBezTo>
                    <a:pt x="249" y="19"/>
                    <a:pt x="249" y="19"/>
                    <a:pt x="249" y="19"/>
                  </a:cubicBezTo>
                  <a:cubicBezTo>
                    <a:pt x="338" y="19"/>
                    <a:pt x="338" y="19"/>
                    <a:pt x="338" y="19"/>
                  </a:cubicBezTo>
                  <a:cubicBezTo>
                    <a:pt x="338" y="44"/>
                    <a:pt x="338" y="44"/>
                    <a:pt x="338" y="44"/>
                  </a:cubicBezTo>
                  <a:cubicBezTo>
                    <a:pt x="249" y="44"/>
                    <a:pt x="249" y="44"/>
                    <a:pt x="249" y="44"/>
                  </a:cubicBezTo>
                  <a:cubicBezTo>
                    <a:pt x="249" y="19"/>
                    <a:pt x="249" y="19"/>
                    <a:pt x="249" y="19"/>
                  </a:cubicBezTo>
                  <a:moveTo>
                    <a:pt x="35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4" y="136"/>
                    <a:pt x="27" y="135"/>
                    <a:pt x="39" y="135"/>
                  </a:cubicBezTo>
                  <a:cubicBezTo>
                    <a:pt x="221" y="135"/>
                    <a:pt x="249" y="293"/>
                    <a:pt x="249" y="293"/>
                  </a:cubicBezTo>
                  <a:cubicBezTo>
                    <a:pt x="350" y="293"/>
                    <a:pt x="350" y="293"/>
                    <a:pt x="350" y="293"/>
                  </a:cubicBezTo>
                  <a:cubicBezTo>
                    <a:pt x="350" y="0"/>
                    <a:pt x="350" y="0"/>
                    <a:pt x="350" y="0"/>
                  </a:cubicBezTo>
                </a:path>
              </a:pathLst>
            </a:custGeom>
            <a:solidFill>
              <a:srgbClr val="ACACA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05" name="Rectangle 505"/>
            <p:cNvSpPr/>
            <p:nvPr/>
          </p:nvSpPr>
          <p:spPr>
            <a:xfrm>
              <a:off x="237258" y="372658"/>
              <a:ext cx="39750" cy="111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06" name="Rectangle 506"/>
            <p:cNvSpPr/>
            <p:nvPr/>
          </p:nvSpPr>
          <p:spPr>
            <a:xfrm>
              <a:off x="237258" y="372658"/>
              <a:ext cx="39750" cy="111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07" name="Freeform 507"/>
            <p:cNvSpPr/>
            <p:nvPr/>
          </p:nvSpPr>
          <p:spPr>
            <a:xfrm>
              <a:off x="418618" y="303095"/>
              <a:ext cx="96891" cy="5217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78" h="42">
                  <a:moveTo>
                    <a:pt x="47" y="0"/>
                  </a:moveTo>
                  <a:lnTo>
                    <a:pt x="30" y="0"/>
                  </a:lnTo>
                  <a:lnTo>
                    <a:pt x="30" y="3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78" y="42"/>
                  </a:lnTo>
                  <a:lnTo>
                    <a:pt x="78" y="31"/>
                  </a:lnTo>
                  <a:lnTo>
                    <a:pt x="47" y="31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14567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08" name="Freeform 508"/>
            <p:cNvSpPr/>
            <p:nvPr/>
          </p:nvSpPr>
          <p:spPr>
            <a:xfrm>
              <a:off x="418618" y="303095"/>
              <a:ext cx="96891" cy="5217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78" h="42">
                  <a:moveTo>
                    <a:pt x="47" y="0"/>
                  </a:moveTo>
                  <a:lnTo>
                    <a:pt x="30" y="0"/>
                  </a:lnTo>
                  <a:lnTo>
                    <a:pt x="30" y="3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78" y="42"/>
                  </a:lnTo>
                  <a:lnTo>
                    <a:pt x="78" y="31"/>
                  </a:lnTo>
                  <a:lnTo>
                    <a:pt x="47" y="31"/>
                  </a:lnTo>
                  <a:lnTo>
                    <a:pt x="47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09" name="Freeform 509"/>
            <p:cNvSpPr/>
            <p:nvPr/>
          </p:nvSpPr>
          <p:spPr>
            <a:xfrm>
              <a:off x="313032" y="290673"/>
              <a:ext cx="334149" cy="6459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754" h="146">
                  <a:moveTo>
                    <a:pt x="709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26"/>
                    <a:pt x="20" y="146"/>
                    <a:pt x="45" y="146"/>
                  </a:cubicBezTo>
                  <a:cubicBezTo>
                    <a:pt x="238" y="146"/>
                    <a:pt x="238" y="146"/>
                    <a:pt x="238" y="146"/>
                  </a:cubicBezTo>
                  <a:cubicBezTo>
                    <a:pt x="238" y="115"/>
                    <a:pt x="238" y="115"/>
                    <a:pt x="238" y="115"/>
                  </a:cubicBezTo>
                  <a:cubicBezTo>
                    <a:pt x="323" y="115"/>
                    <a:pt x="323" y="115"/>
                    <a:pt x="323" y="115"/>
                  </a:cubicBezTo>
                  <a:cubicBezTo>
                    <a:pt x="323" y="30"/>
                    <a:pt x="323" y="30"/>
                    <a:pt x="323" y="30"/>
                  </a:cubicBezTo>
                  <a:cubicBezTo>
                    <a:pt x="371" y="30"/>
                    <a:pt x="371" y="30"/>
                    <a:pt x="371" y="30"/>
                  </a:cubicBezTo>
                  <a:cubicBezTo>
                    <a:pt x="371" y="115"/>
                    <a:pt x="371" y="115"/>
                    <a:pt x="371" y="115"/>
                  </a:cubicBezTo>
                  <a:cubicBezTo>
                    <a:pt x="457" y="115"/>
                    <a:pt x="457" y="115"/>
                    <a:pt x="457" y="115"/>
                  </a:cubicBezTo>
                  <a:cubicBezTo>
                    <a:pt x="457" y="146"/>
                    <a:pt x="457" y="146"/>
                    <a:pt x="457" y="146"/>
                  </a:cubicBezTo>
                  <a:cubicBezTo>
                    <a:pt x="709" y="146"/>
                    <a:pt x="709" y="146"/>
                    <a:pt x="709" y="146"/>
                  </a:cubicBezTo>
                  <a:cubicBezTo>
                    <a:pt x="734" y="146"/>
                    <a:pt x="754" y="126"/>
                    <a:pt x="754" y="101"/>
                  </a:cubicBezTo>
                  <a:cubicBezTo>
                    <a:pt x="754" y="44"/>
                    <a:pt x="754" y="44"/>
                    <a:pt x="754" y="44"/>
                  </a:cubicBezTo>
                  <a:cubicBezTo>
                    <a:pt x="754" y="20"/>
                    <a:pt x="734" y="0"/>
                    <a:pt x="709" y="0"/>
                  </a:cubicBezTo>
                </a:path>
              </a:pathLst>
            </a:custGeom>
            <a:solidFill>
              <a:srgbClr val="DCDCD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910" name="Oval 510"/>
            <p:cNvSpPr/>
            <p:nvPr/>
          </p:nvSpPr>
          <p:spPr>
            <a:xfrm>
              <a:off x="127945" y="475759"/>
              <a:ext cx="59625" cy="58383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11" name="Oval 511"/>
            <p:cNvSpPr/>
            <p:nvPr/>
          </p:nvSpPr>
          <p:spPr>
            <a:xfrm>
              <a:off x="514267" y="475759"/>
              <a:ext cx="58383" cy="58383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12" name="Freeform 512"/>
            <p:cNvSpPr/>
            <p:nvPr/>
          </p:nvSpPr>
          <p:spPr>
            <a:xfrm>
              <a:off x="58383" y="356509"/>
              <a:ext cx="69563" cy="13664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57" h="309">
                  <a:moveTo>
                    <a:pt x="129" y="0"/>
                  </a:moveTo>
                  <a:cubicBezTo>
                    <a:pt x="129" y="0"/>
                    <a:pt x="84" y="44"/>
                    <a:pt x="56" y="48"/>
                  </a:cubicBezTo>
                  <a:cubicBezTo>
                    <a:pt x="28" y="51"/>
                    <a:pt x="16" y="95"/>
                    <a:pt x="12" y="114"/>
                  </a:cubicBezTo>
                  <a:cubicBezTo>
                    <a:pt x="7" y="132"/>
                    <a:pt x="0" y="224"/>
                    <a:pt x="2" y="236"/>
                  </a:cubicBezTo>
                  <a:cubicBezTo>
                    <a:pt x="5" y="247"/>
                    <a:pt x="7" y="273"/>
                    <a:pt x="7" y="280"/>
                  </a:cubicBezTo>
                  <a:cubicBezTo>
                    <a:pt x="7" y="287"/>
                    <a:pt x="7" y="309"/>
                    <a:pt x="22" y="309"/>
                  </a:cubicBezTo>
                  <a:cubicBezTo>
                    <a:pt x="23" y="309"/>
                    <a:pt x="23" y="309"/>
                    <a:pt x="23" y="309"/>
                  </a:cubicBezTo>
                  <a:cubicBezTo>
                    <a:pt x="40" y="308"/>
                    <a:pt x="36" y="293"/>
                    <a:pt x="33" y="281"/>
                  </a:cubicBezTo>
                  <a:cubicBezTo>
                    <a:pt x="29" y="270"/>
                    <a:pt x="21" y="230"/>
                    <a:pt x="21" y="222"/>
                  </a:cubicBezTo>
                  <a:cubicBezTo>
                    <a:pt x="21" y="215"/>
                    <a:pt x="18" y="139"/>
                    <a:pt x="33" y="104"/>
                  </a:cubicBezTo>
                  <a:cubicBezTo>
                    <a:pt x="48" y="69"/>
                    <a:pt x="60" y="71"/>
                    <a:pt x="77" y="60"/>
                  </a:cubicBezTo>
                  <a:cubicBezTo>
                    <a:pt x="93" y="48"/>
                    <a:pt x="157" y="6"/>
                    <a:pt x="129" y="0"/>
                  </a:cubicBezTo>
                </a:path>
              </a:pathLst>
            </a:custGeom>
            <a:solidFill>
              <a:srgbClr val="DBDBD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1" name="组合 737"/>
          <p:cNvGrpSpPr/>
          <p:nvPr/>
        </p:nvGrpSpPr>
        <p:grpSpPr>
          <a:xfrm>
            <a:off x="1851025" y="5802313"/>
            <a:ext cx="722313" cy="722312"/>
            <a:chOff x="0" y="0"/>
            <a:chExt cx="721713" cy="721714"/>
          </a:xfrm>
        </p:grpSpPr>
        <p:sp>
          <p:nvSpPr>
            <p:cNvPr id="28861" name="Freeform 513"/>
            <p:cNvSpPr/>
            <p:nvPr/>
          </p:nvSpPr>
          <p:spPr>
            <a:xfrm>
              <a:off x="0" y="26086"/>
              <a:ext cx="716744" cy="69314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22" h="1567">
                  <a:moveTo>
                    <a:pt x="1622" y="1458"/>
                  </a:moveTo>
                  <a:cubicBezTo>
                    <a:pt x="1622" y="1518"/>
                    <a:pt x="1572" y="1567"/>
                    <a:pt x="1509" y="1567"/>
                  </a:cubicBezTo>
                  <a:cubicBezTo>
                    <a:pt x="113" y="1567"/>
                    <a:pt x="113" y="1567"/>
                    <a:pt x="113" y="1567"/>
                  </a:cubicBezTo>
                  <a:cubicBezTo>
                    <a:pt x="50" y="1567"/>
                    <a:pt x="0" y="1518"/>
                    <a:pt x="0" y="145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49"/>
                    <a:pt x="50" y="0"/>
                    <a:pt x="113" y="0"/>
                  </a:cubicBezTo>
                  <a:cubicBezTo>
                    <a:pt x="1509" y="0"/>
                    <a:pt x="1509" y="0"/>
                    <a:pt x="1509" y="0"/>
                  </a:cubicBezTo>
                  <a:cubicBezTo>
                    <a:pt x="1572" y="0"/>
                    <a:pt x="1622" y="49"/>
                    <a:pt x="1622" y="109"/>
                  </a:cubicBezTo>
                  <a:lnTo>
                    <a:pt x="1622" y="1458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62" name="Freeform 514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7433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63" name="Freeform 515"/>
            <p:cNvSpPr/>
            <p:nvPr/>
          </p:nvSpPr>
          <p:spPr>
            <a:xfrm>
              <a:off x="113040" y="142852"/>
              <a:ext cx="505572" cy="45464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43" h="1028">
                  <a:moveTo>
                    <a:pt x="266" y="1028"/>
                  </a:moveTo>
                  <a:cubicBezTo>
                    <a:pt x="877" y="1028"/>
                    <a:pt x="877" y="1028"/>
                    <a:pt x="877" y="1028"/>
                  </a:cubicBezTo>
                  <a:cubicBezTo>
                    <a:pt x="877" y="1028"/>
                    <a:pt x="999" y="969"/>
                    <a:pt x="1036" y="903"/>
                  </a:cubicBezTo>
                  <a:cubicBezTo>
                    <a:pt x="1073" y="838"/>
                    <a:pt x="1120" y="740"/>
                    <a:pt x="1120" y="740"/>
                  </a:cubicBezTo>
                  <a:cubicBezTo>
                    <a:pt x="1143" y="539"/>
                    <a:pt x="1143" y="539"/>
                    <a:pt x="1143" y="539"/>
                  </a:cubicBezTo>
                  <a:cubicBezTo>
                    <a:pt x="1115" y="383"/>
                    <a:pt x="1115" y="383"/>
                    <a:pt x="1115" y="383"/>
                  </a:cubicBezTo>
                  <a:cubicBezTo>
                    <a:pt x="977" y="170"/>
                    <a:pt x="977" y="170"/>
                    <a:pt x="977" y="170"/>
                  </a:cubicBezTo>
                  <a:cubicBezTo>
                    <a:pt x="814" y="45"/>
                    <a:pt x="814" y="45"/>
                    <a:pt x="814" y="45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456" y="9"/>
                    <a:pt x="456" y="9"/>
                    <a:pt x="456" y="9"/>
                  </a:cubicBezTo>
                  <a:cubicBezTo>
                    <a:pt x="312" y="56"/>
                    <a:pt x="312" y="56"/>
                    <a:pt x="312" y="56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69" y="284"/>
                    <a:pt x="69" y="284"/>
                    <a:pt x="69" y="284"/>
                  </a:cubicBezTo>
                  <a:cubicBezTo>
                    <a:pt x="20" y="406"/>
                    <a:pt x="20" y="406"/>
                    <a:pt x="20" y="406"/>
                  </a:cubicBezTo>
                  <a:cubicBezTo>
                    <a:pt x="0" y="614"/>
                    <a:pt x="0" y="614"/>
                    <a:pt x="0" y="614"/>
                  </a:cubicBezTo>
                  <a:cubicBezTo>
                    <a:pt x="23" y="742"/>
                    <a:pt x="23" y="742"/>
                    <a:pt x="23" y="742"/>
                  </a:cubicBezTo>
                  <a:cubicBezTo>
                    <a:pt x="106" y="897"/>
                    <a:pt x="106" y="897"/>
                    <a:pt x="106" y="897"/>
                  </a:cubicBezTo>
                  <a:cubicBezTo>
                    <a:pt x="193" y="993"/>
                    <a:pt x="193" y="993"/>
                    <a:pt x="193" y="993"/>
                  </a:cubicBezTo>
                  <a:lnTo>
                    <a:pt x="266" y="1028"/>
                  </a:lnTo>
                  <a:close/>
                </a:path>
              </a:pathLst>
            </a:custGeom>
            <a:solidFill>
              <a:srgbClr val="13597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64" name="Freeform 516"/>
            <p:cNvSpPr/>
            <p:nvPr/>
          </p:nvSpPr>
          <p:spPr>
            <a:xfrm>
              <a:off x="224838" y="142852"/>
              <a:ext cx="392533" cy="398744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888" h="902">
                  <a:moveTo>
                    <a:pt x="0" y="112"/>
                  </a:moveTo>
                  <a:cubicBezTo>
                    <a:pt x="0" y="112"/>
                    <a:pt x="171" y="195"/>
                    <a:pt x="216" y="429"/>
                  </a:cubicBezTo>
                  <a:cubicBezTo>
                    <a:pt x="262" y="662"/>
                    <a:pt x="500" y="854"/>
                    <a:pt x="626" y="869"/>
                  </a:cubicBezTo>
                  <a:cubicBezTo>
                    <a:pt x="751" y="884"/>
                    <a:pt x="751" y="875"/>
                    <a:pt x="767" y="902"/>
                  </a:cubicBezTo>
                  <a:cubicBezTo>
                    <a:pt x="802" y="869"/>
                    <a:pt x="802" y="869"/>
                    <a:pt x="802" y="869"/>
                  </a:cubicBezTo>
                  <a:cubicBezTo>
                    <a:pt x="871" y="705"/>
                    <a:pt x="871" y="705"/>
                    <a:pt x="871" y="705"/>
                  </a:cubicBezTo>
                  <a:cubicBezTo>
                    <a:pt x="888" y="561"/>
                    <a:pt x="888" y="561"/>
                    <a:pt x="888" y="561"/>
                  </a:cubicBezTo>
                  <a:cubicBezTo>
                    <a:pt x="873" y="444"/>
                    <a:pt x="873" y="444"/>
                    <a:pt x="873" y="444"/>
                  </a:cubicBezTo>
                  <a:cubicBezTo>
                    <a:pt x="809" y="282"/>
                    <a:pt x="809" y="282"/>
                    <a:pt x="809" y="282"/>
                  </a:cubicBezTo>
                  <a:cubicBezTo>
                    <a:pt x="711" y="160"/>
                    <a:pt x="711" y="160"/>
                    <a:pt x="711" y="160"/>
                  </a:cubicBezTo>
                  <a:cubicBezTo>
                    <a:pt x="539" y="45"/>
                    <a:pt x="539" y="45"/>
                    <a:pt x="539" y="45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38" y="74"/>
                    <a:pt x="38" y="74"/>
                    <a:pt x="38" y="74"/>
                  </a:cubicBezTo>
                  <a:lnTo>
                    <a:pt x="0" y="112"/>
                  </a:lnTo>
                  <a:close/>
                </a:path>
              </a:pathLst>
            </a:custGeom>
            <a:solidFill>
              <a:srgbClr val="19657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65" name="Rectangle 517"/>
            <p:cNvSpPr/>
            <p:nvPr/>
          </p:nvSpPr>
          <p:spPr>
            <a:xfrm>
              <a:off x="291916" y="454642"/>
              <a:ext cx="45961" cy="73290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66" name="Freeform 518"/>
            <p:cNvSpPr/>
            <p:nvPr/>
          </p:nvSpPr>
          <p:spPr>
            <a:xfrm>
              <a:off x="301853" y="470790"/>
              <a:ext cx="26086" cy="4099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59" h="93">
                  <a:moveTo>
                    <a:pt x="0" y="48"/>
                  </a:moveTo>
                  <a:cubicBezTo>
                    <a:pt x="0" y="63"/>
                    <a:pt x="3" y="74"/>
                    <a:pt x="8" y="81"/>
                  </a:cubicBezTo>
                  <a:cubicBezTo>
                    <a:pt x="13" y="89"/>
                    <a:pt x="20" y="93"/>
                    <a:pt x="29" y="93"/>
                  </a:cubicBezTo>
                  <a:cubicBezTo>
                    <a:pt x="38" y="93"/>
                    <a:pt x="46" y="89"/>
                    <a:pt x="51" y="81"/>
                  </a:cubicBezTo>
                  <a:cubicBezTo>
                    <a:pt x="56" y="73"/>
                    <a:pt x="59" y="61"/>
                    <a:pt x="59" y="46"/>
                  </a:cubicBezTo>
                  <a:cubicBezTo>
                    <a:pt x="59" y="15"/>
                    <a:pt x="49" y="0"/>
                    <a:pt x="31" y="0"/>
                  </a:cubicBezTo>
                  <a:cubicBezTo>
                    <a:pt x="21" y="0"/>
                    <a:pt x="13" y="4"/>
                    <a:pt x="8" y="12"/>
                  </a:cubicBezTo>
                  <a:cubicBezTo>
                    <a:pt x="3" y="20"/>
                    <a:pt x="0" y="32"/>
                    <a:pt x="0" y="48"/>
                  </a:cubicBezTo>
                  <a:close/>
                </a:path>
              </a:pathLst>
            </a:custGeom>
            <a:solidFill>
              <a:srgbClr val="47474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67" name="Freeform 519"/>
            <p:cNvSpPr/>
            <p:nvPr/>
          </p:nvSpPr>
          <p:spPr>
            <a:xfrm>
              <a:off x="357752" y="162727"/>
              <a:ext cx="17391" cy="6211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4" h="50">
                  <a:moveTo>
                    <a:pt x="0" y="50"/>
                  </a:moveTo>
                  <a:lnTo>
                    <a:pt x="0" y="50"/>
                  </a:lnTo>
                  <a:lnTo>
                    <a:pt x="0" y="33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68" name="Freeform 520"/>
            <p:cNvSpPr/>
            <p:nvPr/>
          </p:nvSpPr>
          <p:spPr>
            <a:xfrm>
              <a:off x="142853" y="406196"/>
              <a:ext cx="64594" cy="285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52" h="23">
                  <a:moveTo>
                    <a:pt x="3" y="23"/>
                  </a:moveTo>
                  <a:lnTo>
                    <a:pt x="38" y="16"/>
                  </a:lnTo>
                  <a:lnTo>
                    <a:pt x="52" y="14"/>
                  </a:lnTo>
                  <a:lnTo>
                    <a:pt x="51" y="7"/>
                  </a:lnTo>
                  <a:lnTo>
                    <a:pt x="50" y="0"/>
                  </a:lnTo>
                  <a:lnTo>
                    <a:pt x="0" y="9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69" name="Freeform 521"/>
            <p:cNvSpPr/>
            <p:nvPr/>
          </p:nvSpPr>
          <p:spPr>
            <a:xfrm>
              <a:off x="501846" y="268313"/>
              <a:ext cx="63351" cy="4596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51" h="37">
                  <a:moveTo>
                    <a:pt x="25" y="10"/>
                  </a:moveTo>
                  <a:lnTo>
                    <a:pt x="0" y="25"/>
                  </a:lnTo>
                  <a:lnTo>
                    <a:pt x="4" y="31"/>
                  </a:lnTo>
                  <a:lnTo>
                    <a:pt x="7" y="37"/>
                  </a:lnTo>
                  <a:lnTo>
                    <a:pt x="51" y="12"/>
                  </a:lnTo>
                  <a:lnTo>
                    <a:pt x="44" y="0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0" name="Freeform 522"/>
            <p:cNvSpPr/>
            <p:nvPr/>
          </p:nvSpPr>
          <p:spPr>
            <a:xfrm>
              <a:off x="214900" y="505572"/>
              <a:ext cx="53414" cy="596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3" h="48">
                  <a:moveTo>
                    <a:pt x="38" y="5"/>
                  </a:moveTo>
                  <a:lnTo>
                    <a:pt x="32" y="0"/>
                  </a:lnTo>
                  <a:lnTo>
                    <a:pt x="0" y="38"/>
                  </a:lnTo>
                  <a:lnTo>
                    <a:pt x="11" y="48"/>
                  </a:lnTo>
                  <a:lnTo>
                    <a:pt x="25" y="31"/>
                  </a:lnTo>
                  <a:lnTo>
                    <a:pt x="43" y="9"/>
                  </a:lnTo>
                  <a:lnTo>
                    <a:pt x="38" y="5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1" name="Freeform 523"/>
            <p:cNvSpPr/>
            <p:nvPr/>
          </p:nvSpPr>
          <p:spPr>
            <a:xfrm>
              <a:off x="501846" y="460853"/>
              <a:ext cx="62110" cy="4596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50" h="37">
                  <a:moveTo>
                    <a:pt x="43" y="37"/>
                  </a:moveTo>
                  <a:lnTo>
                    <a:pt x="50" y="25"/>
                  </a:lnTo>
                  <a:lnTo>
                    <a:pt x="35" y="16"/>
                  </a:lnTo>
                  <a:lnTo>
                    <a:pt x="7" y="0"/>
                  </a:lnTo>
                  <a:lnTo>
                    <a:pt x="3" y="7"/>
                  </a:lnTo>
                  <a:lnTo>
                    <a:pt x="0" y="12"/>
                  </a:lnTo>
                  <a:lnTo>
                    <a:pt x="43" y="37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2" name="Freeform 524"/>
            <p:cNvSpPr/>
            <p:nvPr/>
          </p:nvSpPr>
          <p:spPr>
            <a:xfrm>
              <a:off x="144095" y="339118"/>
              <a:ext cx="63351" cy="28571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51" h="23">
                  <a:moveTo>
                    <a:pt x="0" y="14"/>
                  </a:moveTo>
                  <a:lnTo>
                    <a:pt x="17" y="17"/>
                  </a:lnTo>
                  <a:lnTo>
                    <a:pt x="49" y="23"/>
                  </a:lnTo>
                  <a:lnTo>
                    <a:pt x="51" y="11"/>
                  </a:lnTo>
                  <a:lnTo>
                    <a:pt x="51" y="9"/>
                  </a:lnTo>
                  <a:lnTo>
                    <a:pt x="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3" name="Freeform 525"/>
            <p:cNvSpPr/>
            <p:nvPr/>
          </p:nvSpPr>
          <p:spPr>
            <a:xfrm>
              <a:off x="524205" y="340361"/>
              <a:ext cx="64594" cy="2732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2" h="22">
                  <a:moveTo>
                    <a:pt x="49" y="0"/>
                  </a:moveTo>
                  <a:lnTo>
                    <a:pt x="36" y="2"/>
                  </a:lnTo>
                  <a:lnTo>
                    <a:pt x="0" y="8"/>
                  </a:lnTo>
                  <a:lnTo>
                    <a:pt x="2" y="19"/>
                  </a:lnTo>
                  <a:lnTo>
                    <a:pt x="2" y="22"/>
                  </a:lnTo>
                  <a:lnTo>
                    <a:pt x="52" y="1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4" name="Freeform 527"/>
            <p:cNvSpPr/>
            <p:nvPr/>
          </p:nvSpPr>
          <p:spPr>
            <a:xfrm>
              <a:off x="280736" y="172664"/>
              <a:ext cx="38508" cy="6459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" h="52">
                  <a:moveTo>
                    <a:pt x="18" y="52"/>
                  </a:moveTo>
                  <a:lnTo>
                    <a:pt x="18" y="52"/>
                  </a:lnTo>
                  <a:lnTo>
                    <a:pt x="29" y="48"/>
                  </a:lnTo>
                  <a:lnTo>
                    <a:pt x="31" y="48"/>
                  </a:lnTo>
                  <a:lnTo>
                    <a:pt x="14" y="0"/>
                  </a:lnTo>
                  <a:lnTo>
                    <a:pt x="0" y="5"/>
                  </a:lnTo>
                  <a:lnTo>
                    <a:pt x="3" y="12"/>
                  </a:lnTo>
                  <a:lnTo>
                    <a:pt x="18" y="52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5" name="Freeform 528"/>
            <p:cNvSpPr/>
            <p:nvPr/>
          </p:nvSpPr>
          <p:spPr>
            <a:xfrm>
              <a:off x="167697" y="460853"/>
              <a:ext cx="62110" cy="4596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0" h="37">
                  <a:moveTo>
                    <a:pt x="7" y="37"/>
                  </a:moveTo>
                  <a:lnTo>
                    <a:pt x="50" y="12"/>
                  </a:lnTo>
                  <a:lnTo>
                    <a:pt x="44" y="2"/>
                  </a:lnTo>
                  <a:lnTo>
                    <a:pt x="43" y="0"/>
                  </a:lnTo>
                  <a:lnTo>
                    <a:pt x="0" y="25"/>
                  </a:lnTo>
                  <a:lnTo>
                    <a:pt x="7" y="37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6" name="Freeform 529"/>
            <p:cNvSpPr/>
            <p:nvPr/>
          </p:nvSpPr>
          <p:spPr>
            <a:xfrm>
              <a:off x="463338" y="505572"/>
              <a:ext cx="53414" cy="5962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43" h="48">
                  <a:moveTo>
                    <a:pt x="0" y="9"/>
                  </a:moveTo>
                  <a:lnTo>
                    <a:pt x="32" y="48"/>
                  </a:lnTo>
                  <a:lnTo>
                    <a:pt x="43" y="39"/>
                  </a:lnTo>
                  <a:lnTo>
                    <a:pt x="11" y="0"/>
                  </a:lnTo>
                  <a:lnTo>
                    <a:pt x="3" y="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7" name="Freeform 530"/>
            <p:cNvSpPr/>
            <p:nvPr/>
          </p:nvSpPr>
          <p:spPr>
            <a:xfrm>
              <a:off x="167697" y="267071"/>
              <a:ext cx="62110" cy="45961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50" h="37">
                  <a:moveTo>
                    <a:pt x="0" y="12"/>
                  </a:moveTo>
                  <a:lnTo>
                    <a:pt x="0" y="12"/>
                  </a:lnTo>
                  <a:lnTo>
                    <a:pt x="43" y="37"/>
                  </a:lnTo>
                  <a:lnTo>
                    <a:pt x="49" y="27"/>
                  </a:lnTo>
                  <a:lnTo>
                    <a:pt x="50" y="25"/>
                  </a:lnTo>
                  <a:lnTo>
                    <a:pt x="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8" name="Freeform 531"/>
            <p:cNvSpPr/>
            <p:nvPr/>
          </p:nvSpPr>
          <p:spPr>
            <a:xfrm>
              <a:off x="524205" y="407439"/>
              <a:ext cx="64594" cy="2732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2" h="22">
                  <a:moveTo>
                    <a:pt x="52" y="8"/>
                  </a:moveTo>
                  <a:lnTo>
                    <a:pt x="52" y="8"/>
                  </a:lnTo>
                  <a:lnTo>
                    <a:pt x="2" y="0"/>
                  </a:lnTo>
                  <a:lnTo>
                    <a:pt x="2" y="3"/>
                  </a:lnTo>
                  <a:lnTo>
                    <a:pt x="0" y="13"/>
                  </a:lnTo>
                  <a:lnTo>
                    <a:pt x="49" y="22"/>
                  </a:lnTo>
                  <a:lnTo>
                    <a:pt x="52" y="8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79" name="Freeform 532"/>
            <p:cNvSpPr/>
            <p:nvPr/>
          </p:nvSpPr>
          <p:spPr>
            <a:xfrm>
              <a:off x="214900" y="209930"/>
              <a:ext cx="53414" cy="5838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3" h="47">
                  <a:moveTo>
                    <a:pt x="11" y="0"/>
                  </a:moveTo>
                  <a:lnTo>
                    <a:pt x="0" y="9"/>
                  </a:lnTo>
                  <a:lnTo>
                    <a:pt x="12" y="23"/>
                  </a:lnTo>
                  <a:lnTo>
                    <a:pt x="32" y="47"/>
                  </a:lnTo>
                  <a:lnTo>
                    <a:pt x="39" y="42"/>
                  </a:lnTo>
                  <a:lnTo>
                    <a:pt x="43" y="3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0" name="Freeform 533"/>
            <p:cNvSpPr/>
            <p:nvPr/>
          </p:nvSpPr>
          <p:spPr>
            <a:xfrm>
              <a:off x="413651" y="173907"/>
              <a:ext cx="37266" cy="6335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30" h="51">
                  <a:moveTo>
                    <a:pt x="13" y="11"/>
                  </a:moveTo>
                  <a:lnTo>
                    <a:pt x="0" y="47"/>
                  </a:lnTo>
                  <a:lnTo>
                    <a:pt x="8" y="50"/>
                  </a:lnTo>
                  <a:lnTo>
                    <a:pt x="13" y="51"/>
                  </a:lnTo>
                  <a:lnTo>
                    <a:pt x="30" y="4"/>
                  </a:lnTo>
                  <a:lnTo>
                    <a:pt x="17" y="0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1" name="Freeform 534"/>
            <p:cNvSpPr/>
            <p:nvPr/>
          </p:nvSpPr>
          <p:spPr>
            <a:xfrm>
              <a:off x="463338" y="209930"/>
              <a:ext cx="53414" cy="5838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43" h="47">
                  <a:moveTo>
                    <a:pt x="8" y="45"/>
                  </a:moveTo>
                  <a:lnTo>
                    <a:pt x="11" y="47"/>
                  </a:lnTo>
                  <a:lnTo>
                    <a:pt x="43" y="9"/>
                  </a:lnTo>
                  <a:lnTo>
                    <a:pt x="33" y="0"/>
                  </a:lnTo>
                  <a:lnTo>
                    <a:pt x="0" y="38"/>
                  </a:lnTo>
                  <a:lnTo>
                    <a:pt x="8" y="45"/>
                  </a:lnTo>
                  <a:close/>
                </a:path>
              </a:pathLst>
            </a:custGeom>
            <a:solidFill>
              <a:srgbClr val="E8E8E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2" name="Freeform 535"/>
            <p:cNvSpPr/>
            <p:nvPr/>
          </p:nvSpPr>
          <p:spPr>
            <a:xfrm>
              <a:off x="105587" y="132914"/>
              <a:ext cx="521721" cy="46458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179" h="1052">
                  <a:moveTo>
                    <a:pt x="590" y="0"/>
                  </a:moveTo>
                  <a:cubicBezTo>
                    <a:pt x="265" y="0"/>
                    <a:pt x="0" y="265"/>
                    <a:pt x="0" y="590"/>
                  </a:cubicBezTo>
                  <a:cubicBezTo>
                    <a:pt x="0" y="777"/>
                    <a:pt x="88" y="944"/>
                    <a:pt x="225" y="1052"/>
                  </a:cubicBezTo>
                  <a:cubicBezTo>
                    <a:pt x="284" y="1052"/>
                    <a:pt x="284" y="1052"/>
                    <a:pt x="284" y="1052"/>
                  </a:cubicBezTo>
                  <a:cubicBezTo>
                    <a:pt x="134" y="953"/>
                    <a:pt x="35" y="783"/>
                    <a:pt x="35" y="590"/>
                  </a:cubicBezTo>
                  <a:cubicBezTo>
                    <a:pt x="35" y="284"/>
                    <a:pt x="284" y="35"/>
                    <a:pt x="590" y="35"/>
                  </a:cubicBezTo>
                  <a:cubicBezTo>
                    <a:pt x="896" y="35"/>
                    <a:pt x="1144" y="284"/>
                    <a:pt x="1144" y="590"/>
                  </a:cubicBezTo>
                  <a:cubicBezTo>
                    <a:pt x="1144" y="783"/>
                    <a:pt x="1045" y="953"/>
                    <a:pt x="895" y="1052"/>
                  </a:cubicBezTo>
                  <a:cubicBezTo>
                    <a:pt x="955" y="1052"/>
                    <a:pt x="955" y="1052"/>
                    <a:pt x="955" y="1052"/>
                  </a:cubicBezTo>
                  <a:cubicBezTo>
                    <a:pt x="1092" y="944"/>
                    <a:pt x="1179" y="777"/>
                    <a:pt x="1179" y="590"/>
                  </a:cubicBezTo>
                  <a:cubicBezTo>
                    <a:pt x="1179" y="265"/>
                    <a:pt x="915" y="0"/>
                    <a:pt x="590" y="0"/>
                  </a:cubicBezTo>
                  <a:close/>
                </a:path>
              </a:pathLst>
            </a:custGeom>
            <a:solidFill>
              <a:srgbClr val="36363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3" name="Freeform 536"/>
            <p:cNvSpPr/>
            <p:nvPr/>
          </p:nvSpPr>
          <p:spPr>
            <a:xfrm>
              <a:off x="306822" y="474517"/>
              <a:ext cx="16148" cy="3354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37" h="75">
                  <a:moveTo>
                    <a:pt x="19" y="75"/>
                  </a:moveTo>
                  <a:cubicBezTo>
                    <a:pt x="31" y="75"/>
                    <a:pt x="37" y="63"/>
                    <a:pt x="37" y="38"/>
                  </a:cubicBezTo>
                  <a:cubicBezTo>
                    <a:pt x="37" y="13"/>
                    <a:pt x="31" y="0"/>
                    <a:pt x="19" y="0"/>
                  </a:cubicBezTo>
                  <a:cubicBezTo>
                    <a:pt x="6" y="0"/>
                    <a:pt x="0" y="13"/>
                    <a:pt x="0" y="39"/>
                  </a:cubicBezTo>
                  <a:cubicBezTo>
                    <a:pt x="0" y="63"/>
                    <a:pt x="6" y="75"/>
                    <a:pt x="19" y="75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4" name="Rectangle 537"/>
            <p:cNvSpPr/>
            <p:nvPr/>
          </p:nvSpPr>
          <p:spPr>
            <a:xfrm>
              <a:off x="344088" y="454642"/>
              <a:ext cx="45961" cy="73290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85" name="Freeform 538"/>
            <p:cNvSpPr/>
            <p:nvPr/>
          </p:nvSpPr>
          <p:spPr>
            <a:xfrm>
              <a:off x="356510" y="470790"/>
              <a:ext cx="22359" cy="4099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50" h="91">
                  <a:moveTo>
                    <a:pt x="0" y="87"/>
                  </a:moveTo>
                  <a:cubicBezTo>
                    <a:pt x="4" y="89"/>
                    <a:pt x="10" y="91"/>
                    <a:pt x="18" y="91"/>
                  </a:cubicBezTo>
                  <a:cubicBezTo>
                    <a:pt x="28" y="91"/>
                    <a:pt x="36" y="88"/>
                    <a:pt x="41" y="83"/>
                  </a:cubicBezTo>
                  <a:cubicBezTo>
                    <a:pt x="47" y="77"/>
                    <a:pt x="50" y="70"/>
                    <a:pt x="50" y="62"/>
                  </a:cubicBezTo>
                  <a:cubicBezTo>
                    <a:pt x="50" y="53"/>
                    <a:pt x="47" y="47"/>
                    <a:pt x="42" y="42"/>
                  </a:cubicBezTo>
                  <a:cubicBezTo>
                    <a:pt x="37" y="37"/>
                    <a:pt x="29" y="35"/>
                    <a:pt x="20" y="35"/>
                  </a:cubicBezTo>
                  <a:cubicBezTo>
                    <a:pt x="17" y="35"/>
                    <a:pt x="15" y="35"/>
                    <a:pt x="12" y="35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9" y="44"/>
                    <a:pt x="14" y="44"/>
                    <a:pt x="16" y="44"/>
                  </a:cubicBezTo>
                  <a:cubicBezTo>
                    <a:pt x="24" y="44"/>
                    <a:pt x="29" y="45"/>
                    <a:pt x="33" y="49"/>
                  </a:cubicBezTo>
                  <a:cubicBezTo>
                    <a:pt x="37" y="52"/>
                    <a:pt x="39" y="57"/>
                    <a:pt x="39" y="62"/>
                  </a:cubicBezTo>
                  <a:cubicBezTo>
                    <a:pt x="39" y="68"/>
                    <a:pt x="37" y="73"/>
                    <a:pt x="34" y="77"/>
                  </a:cubicBezTo>
                  <a:cubicBezTo>
                    <a:pt x="30" y="80"/>
                    <a:pt x="25" y="82"/>
                    <a:pt x="18" y="82"/>
                  </a:cubicBezTo>
                  <a:cubicBezTo>
                    <a:pt x="12" y="82"/>
                    <a:pt x="6" y="80"/>
                    <a:pt x="0" y="76"/>
                  </a:cubicBezTo>
                  <a:cubicBezTo>
                    <a:pt x="0" y="87"/>
                    <a:pt x="0" y="87"/>
                    <a:pt x="0" y="87"/>
                  </a:cubicBezTo>
                  <a:close/>
                </a:path>
              </a:pathLst>
            </a:custGeom>
            <a:solidFill>
              <a:srgbClr val="47474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6" name="Rectangle 539"/>
            <p:cNvSpPr/>
            <p:nvPr/>
          </p:nvSpPr>
          <p:spPr>
            <a:xfrm>
              <a:off x="395017" y="454642"/>
              <a:ext cx="45961" cy="73290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87" name="Freeform 540"/>
            <p:cNvSpPr/>
            <p:nvPr/>
          </p:nvSpPr>
          <p:spPr>
            <a:xfrm>
              <a:off x="406198" y="470790"/>
              <a:ext cx="26086" cy="4099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58" h="93">
                  <a:moveTo>
                    <a:pt x="0" y="48"/>
                  </a:moveTo>
                  <a:cubicBezTo>
                    <a:pt x="0" y="63"/>
                    <a:pt x="2" y="74"/>
                    <a:pt x="7" y="81"/>
                  </a:cubicBezTo>
                  <a:cubicBezTo>
                    <a:pt x="12" y="89"/>
                    <a:pt x="19" y="93"/>
                    <a:pt x="28" y="93"/>
                  </a:cubicBezTo>
                  <a:cubicBezTo>
                    <a:pt x="38" y="93"/>
                    <a:pt x="45" y="89"/>
                    <a:pt x="50" y="81"/>
                  </a:cubicBezTo>
                  <a:cubicBezTo>
                    <a:pt x="56" y="73"/>
                    <a:pt x="58" y="61"/>
                    <a:pt x="58" y="46"/>
                  </a:cubicBezTo>
                  <a:cubicBezTo>
                    <a:pt x="58" y="15"/>
                    <a:pt x="49" y="0"/>
                    <a:pt x="30" y="0"/>
                  </a:cubicBezTo>
                  <a:cubicBezTo>
                    <a:pt x="20" y="0"/>
                    <a:pt x="13" y="4"/>
                    <a:pt x="8" y="12"/>
                  </a:cubicBezTo>
                  <a:cubicBezTo>
                    <a:pt x="3" y="20"/>
                    <a:pt x="0" y="32"/>
                    <a:pt x="0" y="48"/>
                  </a:cubicBezTo>
                  <a:close/>
                </a:path>
              </a:pathLst>
            </a:custGeom>
            <a:solidFill>
              <a:srgbClr val="47474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8" name="Freeform 541"/>
            <p:cNvSpPr/>
            <p:nvPr/>
          </p:nvSpPr>
          <p:spPr>
            <a:xfrm>
              <a:off x="409924" y="474517"/>
              <a:ext cx="17391" cy="3354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38" h="75">
                  <a:moveTo>
                    <a:pt x="19" y="75"/>
                  </a:moveTo>
                  <a:cubicBezTo>
                    <a:pt x="32" y="75"/>
                    <a:pt x="38" y="63"/>
                    <a:pt x="38" y="38"/>
                  </a:cubicBezTo>
                  <a:cubicBezTo>
                    <a:pt x="38" y="13"/>
                    <a:pt x="32" y="0"/>
                    <a:pt x="20" y="0"/>
                  </a:cubicBezTo>
                  <a:cubicBezTo>
                    <a:pt x="7" y="0"/>
                    <a:pt x="0" y="13"/>
                    <a:pt x="0" y="39"/>
                  </a:cubicBezTo>
                  <a:cubicBezTo>
                    <a:pt x="0" y="63"/>
                    <a:pt x="7" y="75"/>
                    <a:pt x="19" y="75"/>
                  </a:cubicBez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89" name="Freeform 542"/>
            <p:cNvSpPr/>
            <p:nvPr/>
          </p:nvSpPr>
          <p:spPr>
            <a:xfrm>
              <a:off x="250923" y="313032"/>
              <a:ext cx="139126" cy="13788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5" h="312">
                  <a:moveTo>
                    <a:pt x="277" y="237"/>
                  </a:moveTo>
                  <a:cubicBezTo>
                    <a:pt x="275" y="237"/>
                    <a:pt x="272" y="238"/>
                    <a:pt x="270" y="2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0" y="271"/>
                    <a:pt x="240" y="271"/>
                    <a:pt x="240" y="271"/>
                  </a:cubicBezTo>
                  <a:cubicBezTo>
                    <a:pt x="240" y="272"/>
                    <a:pt x="239" y="273"/>
                    <a:pt x="239" y="275"/>
                  </a:cubicBezTo>
                  <a:cubicBezTo>
                    <a:pt x="239" y="296"/>
                    <a:pt x="256" y="312"/>
                    <a:pt x="277" y="312"/>
                  </a:cubicBezTo>
                  <a:cubicBezTo>
                    <a:pt x="298" y="312"/>
                    <a:pt x="315" y="296"/>
                    <a:pt x="315" y="275"/>
                  </a:cubicBezTo>
                  <a:cubicBezTo>
                    <a:pt x="315" y="254"/>
                    <a:pt x="298" y="237"/>
                    <a:pt x="277" y="237"/>
                  </a:cubicBezTo>
                  <a:close/>
                </a:path>
              </a:pathLst>
            </a:custGeom>
            <a:solidFill>
              <a:srgbClr val="9C1E1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2" name="组合 736"/>
          <p:cNvGrpSpPr/>
          <p:nvPr/>
        </p:nvGrpSpPr>
        <p:grpSpPr>
          <a:xfrm>
            <a:off x="2949575" y="5802313"/>
            <a:ext cx="722313" cy="722312"/>
            <a:chOff x="0" y="0"/>
            <a:chExt cx="721713" cy="721714"/>
          </a:xfrm>
        </p:grpSpPr>
        <p:sp>
          <p:nvSpPr>
            <p:cNvPr id="28843" name="Freeform 543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8"/>
                    <a:pt x="1632" y="1518"/>
                    <a:pt x="1632" y="1518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44" name="Oval 544"/>
            <p:cNvSpPr/>
            <p:nvPr/>
          </p:nvSpPr>
          <p:spPr>
            <a:xfrm>
              <a:off x="81984" y="480728"/>
              <a:ext cx="77016" cy="77016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45" name="Oval 545"/>
            <p:cNvSpPr/>
            <p:nvPr/>
          </p:nvSpPr>
          <p:spPr>
            <a:xfrm>
              <a:off x="449673" y="480728"/>
              <a:ext cx="77016" cy="77016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46" name="Oval 546"/>
            <p:cNvSpPr/>
            <p:nvPr/>
          </p:nvSpPr>
          <p:spPr>
            <a:xfrm>
              <a:off x="526689" y="480728"/>
              <a:ext cx="78258" cy="77016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47" name="Freeform 547"/>
            <p:cNvSpPr/>
            <p:nvPr/>
          </p:nvSpPr>
          <p:spPr>
            <a:xfrm>
              <a:off x="234774" y="296884"/>
              <a:ext cx="411165" cy="16024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929" h="362">
                  <a:moveTo>
                    <a:pt x="0" y="181"/>
                  </a:moveTo>
                  <a:cubicBezTo>
                    <a:pt x="0" y="81"/>
                    <a:pt x="36" y="0"/>
                    <a:pt x="80" y="0"/>
                  </a:cubicBezTo>
                  <a:cubicBezTo>
                    <a:pt x="850" y="0"/>
                    <a:pt x="850" y="0"/>
                    <a:pt x="850" y="0"/>
                  </a:cubicBezTo>
                  <a:cubicBezTo>
                    <a:pt x="894" y="0"/>
                    <a:pt x="929" y="81"/>
                    <a:pt x="929" y="181"/>
                  </a:cubicBezTo>
                  <a:cubicBezTo>
                    <a:pt x="929" y="281"/>
                    <a:pt x="894" y="362"/>
                    <a:pt x="850" y="362"/>
                  </a:cubicBezTo>
                  <a:cubicBezTo>
                    <a:pt x="80" y="362"/>
                    <a:pt x="80" y="362"/>
                    <a:pt x="80" y="362"/>
                  </a:cubicBezTo>
                  <a:cubicBezTo>
                    <a:pt x="36" y="362"/>
                    <a:pt x="0" y="281"/>
                    <a:pt x="0" y="181"/>
                  </a:cubicBezTo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48" name="Freeform 548"/>
            <p:cNvSpPr/>
            <p:nvPr/>
          </p:nvSpPr>
          <p:spPr>
            <a:xfrm>
              <a:off x="395017" y="326696"/>
              <a:ext cx="74532" cy="10061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67" h="227">
                  <a:moveTo>
                    <a:pt x="0" y="143"/>
                  </a:moveTo>
                  <a:cubicBezTo>
                    <a:pt x="0" y="189"/>
                    <a:pt x="37" y="227"/>
                    <a:pt x="83" y="227"/>
                  </a:cubicBezTo>
                  <a:cubicBezTo>
                    <a:pt x="130" y="227"/>
                    <a:pt x="167" y="190"/>
                    <a:pt x="167" y="143"/>
                  </a:cubicBezTo>
                  <a:cubicBezTo>
                    <a:pt x="167" y="97"/>
                    <a:pt x="83" y="0"/>
                    <a:pt x="83" y="0"/>
                  </a:cubicBezTo>
                  <a:cubicBezTo>
                    <a:pt x="83" y="0"/>
                    <a:pt x="0" y="97"/>
                    <a:pt x="0" y="143"/>
                  </a:cubicBezTo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49" name="Freeform 549"/>
            <p:cNvSpPr/>
            <p:nvPr/>
          </p:nvSpPr>
          <p:spPr>
            <a:xfrm>
              <a:off x="73290" y="313032"/>
              <a:ext cx="140367" cy="14782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13" h="119">
                  <a:moveTo>
                    <a:pt x="113" y="119"/>
                  </a:moveTo>
                  <a:lnTo>
                    <a:pt x="0" y="119"/>
                  </a:lnTo>
                  <a:lnTo>
                    <a:pt x="0" y="76"/>
                  </a:lnTo>
                  <a:lnTo>
                    <a:pt x="31" y="0"/>
                  </a:lnTo>
                  <a:lnTo>
                    <a:pt x="110" y="0"/>
                  </a:lnTo>
                  <a:lnTo>
                    <a:pt x="113" y="119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50" name="Freeform 550"/>
            <p:cNvSpPr/>
            <p:nvPr/>
          </p:nvSpPr>
          <p:spPr>
            <a:xfrm>
              <a:off x="73290" y="313032"/>
              <a:ext cx="140367" cy="14782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13" h="119">
                  <a:moveTo>
                    <a:pt x="113" y="119"/>
                  </a:moveTo>
                  <a:lnTo>
                    <a:pt x="0" y="119"/>
                  </a:lnTo>
                  <a:lnTo>
                    <a:pt x="0" y="76"/>
                  </a:lnTo>
                  <a:lnTo>
                    <a:pt x="31" y="0"/>
                  </a:lnTo>
                  <a:lnTo>
                    <a:pt x="110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51" name="Freeform 551"/>
            <p:cNvSpPr/>
            <p:nvPr/>
          </p:nvSpPr>
          <p:spPr>
            <a:xfrm>
              <a:off x="209931" y="279493"/>
              <a:ext cx="39750" cy="18136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32" h="146">
                  <a:moveTo>
                    <a:pt x="0" y="27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6"/>
                  </a:lnTo>
                  <a:lnTo>
                    <a:pt x="21" y="6"/>
                  </a:lnTo>
                  <a:lnTo>
                    <a:pt x="21" y="146"/>
                  </a:lnTo>
                  <a:lnTo>
                    <a:pt x="3" y="146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52" name="Freeform 552"/>
            <p:cNvSpPr/>
            <p:nvPr/>
          </p:nvSpPr>
          <p:spPr>
            <a:xfrm>
              <a:off x="73290" y="460853"/>
              <a:ext cx="563955" cy="397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1276" h="89">
                  <a:moveTo>
                    <a:pt x="368" y="0"/>
                  </a:moveTo>
                  <a:cubicBezTo>
                    <a:pt x="1276" y="0"/>
                    <a:pt x="1276" y="0"/>
                    <a:pt x="1276" y="0"/>
                  </a:cubicBezTo>
                  <a:cubicBezTo>
                    <a:pt x="1240" y="73"/>
                    <a:pt x="1240" y="73"/>
                    <a:pt x="1240" y="73"/>
                  </a:cubicBezTo>
                  <a:cubicBezTo>
                    <a:pt x="1183" y="73"/>
                    <a:pt x="1183" y="73"/>
                    <a:pt x="1183" y="73"/>
                  </a:cubicBezTo>
                  <a:cubicBezTo>
                    <a:pt x="1167" y="51"/>
                    <a:pt x="1141" y="37"/>
                    <a:pt x="1112" y="37"/>
                  </a:cubicBezTo>
                  <a:cubicBezTo>
                    <a:pt x="1083" y="37"/>
                    <a:pt x="1057" y="51"/>
                    <a:pt x="1041" y="73"/>
                  </a:cubicBezTo>
                  <a:cubicBezTo>
                    <a:pt x="1008" y="73"/>
                    <a:pt x="1008" y="73"/>
                    <a:pt x="1008" y="73"/>
                  </a:cubicBezTo>
                  <a:cubicBezTo>
                    <a:pt x="992" y="51"/>
                    <a:pt x="966" y="37"/>
                    <a:pt x="937" y="37"/>
                  </a:cubicBezTo>
                  <a:cubicBezTo>
                    <a:pt x="908" y="37"/>
                    <a:pt x="882" y="51"/>
                    <a:pt x="866" y="73"/>
                  </a:cubicBezTo>
                  <a:cubicBezTo>
                    <a:pt x="336" y="73"/>
                    <a:pt x="336" y="73"/>
                    <a:pt x="336" y="73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177" y="73"/>
                    <a:pt x="177" y="73"/>
                    <a:pt x="177" y="73"/>
                  </a:cubicBezTo>
                  <a:cubicBezTo>
                    <a:pt x="161" y="51"/>
                    <a:pt x="135" y="37"/>
                    <a:pt x="106" y="37"/>
                  </a:cubicBezTo>
                  <a:cubicBezTo>
                    <a:pt x="77" y="37"/>
                    <a:pt x="51" y="51"/>
                    <a:pt x="35" y="73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68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53" name="Freeform 553"/>
            <p:cNvSpPr/>
            <p:nvPr/>
          </p:nvSpPr>
          <p:spPr>
            <a:xfrm>
              <a:off x="104344" y="331665"/>
              <a:ext cx="96891" cy="7080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18" h="160">
                  <a:moveTo>
                    <a:pt x="218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37" y="100"/>
                    <a:pt x="36" y="88"/>
                    <a:pt x="41" y="84"/>
                  </a:cubicBezTo>
                  <a:cubicBezTo>
                    <a:pt x="48" y="79"/>
                    <a:pt x="64" y="87"/>
                    <a:pt x="77" y="103"/>
                  </a:cubicBezTo>
                  <a:cubicBezTo>
                    <a:pt x="89" y="119"/>
                    <a:pt x="93" y="137"/>
                    <a:pt x="86" y="143"/>
                  </a:cubicBezTo>
                  <a:cubicBezTo>
                    <a:pt x="80" y="148"/>
                    <a:pt x="66" y="141"/>
                    <a:pt x="55" y="128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218" y="160"/>
                    <a:pt x="218" y="160"/>
                    <a:pt x="218" y="160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54" name="Oval 554"/>
            <p:cNvSpPr/>
            <p:nvPr/>
          </p:nvSpPr>
          <p:spPr>
            <a:xfrm>
              <a:off x="100618" y="498119"/>
              <a:ext cx="40992" cy="40993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55" name="Oval 555"/>
            <p:cNvSpPr/>
            <p:nvPr/>
          </p:nvSpPr>
          <p:spPr>
            <a:xfrm>
              <a:off x="468307" y="498119"/>
              <a:ext cx="40992" cy="40993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56" name="Oval 556"/>
            <p:cNvSpPr/>
            <p:nvPr/>
          </p:nvSpPr>
          <p:spPr>
            <a:xfrm>
              <a:off x="545322" y="498119"/>
              <a:ext cx="40992" cy="40993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57" name="Oval 557"/>
            <p:cNvSpPr/>
            <p:nvPr/>
          </p:nvSpPr>
          <p:spPr>
            <a:xfrm>
              <a:off x="593768" y="309305"/>
              <a:ext cx="42235" cy="135399"/>
            </a:xfrm>
            <a:prstGeom prst="ellipse">
              <a:avLst/>
            </a:prstGeom>
            <a:solidFill>
              <a:srgbClr val="8D403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58" name="Oval 558"/>
            <p:cNvSpPr/>
            <p:nvPr/>
          </p:nvSpPr>
          <p:spPr>
            <a:xfrm>
              <a:off x="249681" y="309305"/>
              <a:ext cx="40992" cy="135399"/>
            </a:xfrm>
            <a:prstGeom prst="ellipse">
              <a:avLst/>
            </a:prstGeom>
            <a:solidFill>
              <a:srgbClr val="8D403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59" name="Rectangle 559"/>
            <p:cNvSpPr/>
            <p:nvPr/>
          </p:nvSpPr>
          <p:spPr>
            <a:xfrm>
              <a:off x="172665" y="414892"/>
              <a:ext cx="22359" cy="745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60" name="Freeform 560"/>
            <p:cNvSpPr/>
            <p:nvPr/>
          </p:nvSpPr>
          <p:spPr>
            <a:xfrm>
              <a:off x="442220" y="365204"/>
              <a:ext cx="21117" cy="5341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6" h="122">
                  <a:moveTo>
                    <a:pt x="16" y="0"/>
                  </a:moveTo>
                  <a:cubicBezTo>
                    <a:pt x="0" y="0"/>
                    <a:pt x="16" y="18"/>
                    <a:pt x="16" y="57"/>
                  </a:cubicBezTo>
                  <a:cubicBezTo>
                    <a:pt x="16" y="97"/>
                    <a:pt x="0" y="122"/>
                    <a:pt x="16" y="122"/>
                  </a:cubicBezTo>
                  <a:cubicBezTo>
                    <a:pt x="33" y="122"/>
                    <a:pt x="46" y="90"/>
                    <a:pt x="46" y="50"/>
                  </a:cubicBezTo>
                  <a:cubicBezTo>
                    <a:pt x="46" y="11"/>
                    <a:pt x="33" y="0"/>
                    <a:pt x="16" y="0"/>
                  </a:cubicBezTo>
                </a:path>
              </a:pathLst>
            </a:custGeom>
            <a:solidFill>
              <a:srgbClr val="D8AF4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3" name="组合 735"/>
          <p:cNvGrpSpPr/>
          <p:nvPr/>
        </p:nvGrpSpPr>
        <p:grpSpPr>
          <a:xfrm>
            <a:off x="4048125" y="5802313"/>
            <a:ext cx="722313" cy="722312"/>
            <a:chOff x="0" y="0"/>
            <a:chExt cx="721713" cy="721714"/>
          </a:xfrm>
        </p:grpSpPr>
        <p:sp>
          <p:nvSpPr>
            <p:cNvPr id="28806" name="Freeform 561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8"/>
                    <a:pt x="1632" y="1518"/>
                    <a:pt x="1632" y="1518"/>
                  </a:cubicBezTo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7" name="Freeform 562"/>
            <p:cNvSpPr/>
            <p:nvPr/>
          </p:nvSpPr>
          <p:spPr>
            <a:xfrm>
              <a:off x="163969" y="54656"/>
              <a:ext cx="393774" cy="2931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90" h="662">
                  <a:moveTo>
                    <a:pt x="195" y="662"/>
                  </a:moveTo>
                  <a:cubicBezTo>
                    <a:pt x="214" y="610"/>
                    <a:pt x="262" y="573"/>
                    <a:pt x="320" y="573"/>
                  </a:cubicBezTo>
                  <a:cubicBezTo>
                    <a:pt x="378" y="573"/>
                    <a:pt x="427" y="610"/>
                    <a:pt x="445" y="662"/>
                  </a:cubicBezTo>
                  <a:cubicBezTo>
                    <a:pt x="463" y="610"/>
                    <a:pt x="512" y="573"/>
                    <a:pt x="570" y="573"/>
                  </a:cubicBezTo>
                  <a:cubicBezTo>
                    <a:pt x="627" y="573"/>
                    <a:pt x="676" y="610"/>
                    <a:pt x="694" y="662"/>
                  </a:cubicBezTo>
                  <a:cubicBezTo>
                    <a:pt x="713" y="610"/>
                    <a:pt x="762" y="573"/>
                    <a:pt x="819" y="573"/>
                  </a:cubicBezTo>
                  <a:cubicBezTo>
                    <a:pt x="838" y="573"/>
                    <a:pt x="856" y="577"/>
                    <a:pt x="872" y="584"/>
                  </a:cubicBezTo>
                  <a:cubicBezTo>
                    <a:pt x="878" y="566"/>
                    <a:pt x="884" y="547"/>
                    <a:pt x="887" y="528"/>
                  </a:cubicBezTo>
                  <a:cubicBezTo>
                    <a:pt x="890" y="479"/>
                    <a:pt x="890" y="479"/>
                    <a:pt x="890" y="479"/>
                  </a:cubicBezTo>
                  <a:cubicBezTo>
                    <a:pt x="887" y="329"/>
                    <a:pt x="823" y="195"/>
                    <a:pt x="723" y="108"/>
                  </a:cubicBezTo>
                  <a:cubicBezTo>
                    <a:pt x="705" y="93"/>
                    <a:pt x="705" y="93"/>
                    <a:pt x="705" y="93"/>
                  </a:cubicBezTo>
                  <a:cubicBezTo>
                    <a:pt x="632" y="35"/>
                    <a:pt x="542" y="0"/>
                    <a:pt x="445" y="0"/>
                  </a:cubicBezTo>
                  <a:cubicBezTo>
                    <a:pt x="354" y="0"/>
                    <a:pt x="269" y="30"/>
                    <a:pt x="198" y="82"/>
                  </a:cubicBezTo>
                  <a:cubicBezTo>
                    <a:pt x="199" y="82"/>
                    <a:pt x="199" y="82"/>
                    <a:pt x="199" y="82"/>
                  </a:cubicBezTo>
                  <a:cubicBezTo>
                    <a:pt x="183" y="94"/>
                    <a:pt x="183" y="94"/>
                    <a:pt x="183" y="94"/>
                  </a:cubicBezTo>
                  <a:cubicBezTo>
                    <a:pt x="74" y="181"/>
                    <a:pt x="3" y="321"/>
                    <a:pt x="0" y="479"/>
                  </a:cubicBezTo>
                  <a:cubicBezTo>
                    <a:pt x="2" y="528"/>
                    <a:pt x="2" y="528"/>
                    <a:pt x="2" y="528"/>
                  </a:cubicBezTo>
                  <a:cubicBezTo>
                    <a:pt x="5" y="548"/>
                    <a:pt x="9" y="567"/>
                    <a:pt x="15" y="586"/>
                  </a:cubicBezTo>
                  <a:cubicBezTo>
                    <a:pt x="32" y="578"/>
                    <a:pt x="51" y="573"/>
                    <a:pt x="71" y="573"/>
                  </a:cubicBezTo>
                  <a:cubicBezTo>
                    <a:pt x="128" y="573"/>
                    <a:pt x="177" y="610"/>
                    <a:pt x="195" y="662"/>
                  </a:cubicBezTo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8" name="Freeform 563"/>
            <p:cNvSpPr/>
            <p:nvPr/>
          </p:nvSpPr>
          <p:spPr>
            <a:xfrm>
              <a:off x="172664" y="315517"/>
              <a:ext cx="373899" cy="195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46" h="441">
                  <a:moveTo>
                    <a:pt x="543" y="441"/>
                  </a:moveTo>
                  <a:cubicBezTo>
                    <a:pt x="559" y="441"/>
                    <a:pt x="559" y="441"/>
                    <a:pt x="559" y="441"/>
                  </a:cubicBezTo>
                  <a:cubicBezTo>
                    <a:pt x="634" y="269"/>
                    <a:pt x="787" y="154"/>
                    <a:pt x="846" y="10"/>
                  </a:cubicBezTo>
                  <a:cubicBezTo>
                    <a:pt x="832" y="3"/>
                    <a:pt x="816" y="0"/>
                    <a:pt x="799" y="0"/>
                  </a:cubicBezTo>
                  <a:cubicBezTo>
                    <a:pt x="735" y="0"/>
                    <a:pt x="682" y="52"/>
                    <a:pt x="682" y="117"/>
                  </a:cubicBezTo>
                  <a:cubicBezTo>
                    <a:pt x="682" y="204"/>
                    <a:pt x="682" y="204"/>
                    <a:pt x="682" y="204"/>
                  </a:cubicBezTo>
                  <a:cubicBezTo>
                    <a:pt x="666" y="204"/>
                    <a:pt x="666" y="204"/>
                    <a:pt x="666" y="204"/>
                  </a:cubicBezTo>
                  <a:cubicBezTo>
                    <a:pt x="666" y="117"/>
                    <a:pt x="666" y="117"/>
                    <a:pt x="666" y="117"/>
                  </a:cubicBezTo>
                  <a:cubicBezTo>
                    <a:pt x="666" y="52"/>
                    <a:pt x="614" y="0"/>
                    <a:pt x="550" y="0"/>
                  </a:cubicBezTo>
                  <a:cubicBezTo>
                    <a:pt x="485" y="0"/>
                    <a:pt x="433" y="52"/>
                    <a:pt x="433" y="117"/>
                  </a:cubicBezTo>
                  <a:cubicBezTo>
                    <a:pt x="433" y="204"/>
                    <a:pt x="433" y="204"/>
                    <a:pt x="433" y="204"/>
                  </a:cubicBezTo>
                  <a:cubicBezTo>
                    <a:pt x="417" y="204"/>
                    <a:pt x="417" y="204"/>
                    <a:pt x="417" y="204"/>
                  </a:cubicBezTo>
                  <a:cubicBezTo>
                    <a:pt x="417" y="117"/>
                    <a:pt x="417" y="117"/>
                    <a:pt x="417" y="117"/>
                  </a:cubicBezTo>
                  <a:cubicBezTo>
                    <a:pt x="417" y="52"/>
                    <a:pt x="365" y="0"/>
                    <a:pt x="300" y="0"/>
                  </a:cubicBezTo>
                  <a:cubicBezTo>
                    <a:pt x="236" y="0"/>
                    <a:pt x="183" y="52"/>
                    <a:pt x="183" y="117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168" y="117"/>
                    <a:pt x="168" y="117"/>
                    <a:pt x="168" y="117"/>
                  </a:cubicBezTo>
                  <a:cubicBezTo>
                    <a:pt x="168" y="52"/>
                    <a:pt x="115" y="0"/>
                    <a:pt x="51" y="0"/>
                  </a:cubicBezTo>
                  <a:cubicBezTo>
                    <a:pt x="32" y="0"/>
                    <a:pt x="15" y="4"/>
                    <a:pt x="0" y="12"/>
                  </a:cubicBezTo>
                  <a:cubicBezTo>
                    <a:pt x="59" y="171"/>
                    <a:pt x="226" y="262"/>
                    <a:pt x="305" y="441"/>
                  </a:cubicBezTo>
                  <a:cubicBezTo>
                    <a:pt x="323" y="441"/>
                    <a:pt x="323" y="441"/>
                    <a:pt x="323" y="441"/>
                  </a:cubicBezTo>
                  <a:cubicBezTo>
                    <a:pt x="543" y="441"/>
                    <a:pt x="543" y="441"/>
                    <a:pt x="543" y="441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9" name="Freeform 564"/>
            <p:cNvSpPr/>
            <p:nvPr/>
          </p:nvSpPr>
          <p:spPr>
            <a:xfrm>
              <a:off x="313032" y="576377"/>
              <a:ext cx="103102" cy="894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83" h="72">
                  <a:moveTo>
                    <a:pt x="8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83" y="72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553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10" name="Freeform 565"/>
            <p:cNvSpPr/>
            <p:nvPr/>
          </p:nvSpPr>
          <p:spPr>
            <a:xfrm>
              <a:off x="313032" y="576377"/>
              <a:ext cx="103102" cy="894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83" h="72">
                  <a:moveTo>
                    <a:pt x="8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83" y="72"/>
                  </a:lnTo>
                  <a:lnTo>
                    <a:pt x="83" y="0"/>
                  </a:lnTo>
                  <a:lnTo>
                    <a:pt x="74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11" name="Freeform 566"/>
            <p:cNvSpPr/>
            <p:nvPr/>
          </p:nvSpPr>
          <p:spPr>
            <a:xfrm>
              <a:off x="315517" y="510541"/>
              <a:ext cx="98133" cy="658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9" h="53">
                  <a:moveTo>
                    <a:pt x="72" y="53"/>
                  </a:moveTo>
                  <a:lnTo>
                    <a:pt x="79" y="0"/>
                  </a:lnTo>
                  <a:lnTo>
                    <a:pt x="0" y="0"/>
                  </a:lnTo>
                  <a:lnTo>
                    <a:pt x="6" y="53"/>
                  </a:lnTo>
                  <a:lnTo>
                    <a:pt x="72" y="5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12" name="Freeform 567"/>
            <p:cNvSpPr/>
            <p:nvPr/>
          </p:nvSpPr>
          <p:spPr>
            <a:xfrm>
              <a:off x="315517" y="510541"/>
              <a:ext cx="98133" cy="658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9" h="53">
                  <a:moveTo>
                    <a:pt x="72" y="53"/>
                  </a:moveTo>
                  <a:lnTo>
                    <a:pt x="79" y="0"/>
                  </a:lnTo>
                  <a:lnTo>
                    <a:pt x="0" y="0"/>
                  </a:lnTo>
                  <a:lnTo>
                    <a:pt x="6" y="53"/>
                  </a:lnTo>
                  <a:lnTo>
                    <a:pt x="72" y="53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13" name="Freeform 568"/>
            <p:cNvSpPr/>
            <p:nvPr/>
          </p:nvSpPr>
          <p:spPr>
            <a:xfrm>
              <a:off x="319243" y="510541"/>
              <a:ext cx="13664" cy="6583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11" h="53">
                  <a:moveTo>
                    <a:pt x="11" y="0"/>
                  </a:moveTo>
                  <a:lnTo>
                    <a:pt x="11" y="53"/>
                  </a:lnTo>
                  <a:lnTo>
                    <a:pt x="5" y="53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14" name="Freeform 569"/>
            <p:cNvSpPr/>
            <p:nvPr/>
          </p:nvSpPr>
          <p:spPr>
            <a:xfrm>
              <a:off x="319243" y="510541"/>
              <a:ext cx="13664" cy="6583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11" h="53">
                  <a:moveTo>
                    <a:pt x="11" y="0"/>
                  </a:moveTo>
                  <a:lnTo>
                    <a:pt x="11" y="53"/>
                  </a:lnTo>
                  <a:lnTo>
                    <a:pt x="5" y="53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15" name="Freeform 570"/>
            <p:cNvSpPr/>
            <p:nvPr/>
          </p:nvSpPr>
          <p:spPr>
            <a:xfrm>
              <a:off x="319243" y="510541"/>
              <a:ext cx="1366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1">
                  <a:moveTo>
                    <a:pt x="0" y="0"/>
                  </a:move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16" name="Line 571"/>
            <p:cNvSpPr/>
            <p:nvPr/>
          </p:nvSpPr>
          <p:spPr>
            <a:xfrm>
              <a:off x="319243" y="510541"/>
              <a:ext cx="13664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817" name="Rectangle 572"/>
            <p:cNvSpPr/>
            <p:nvPr/>
          </p:nvSpPr>
          <p:spPr>
            <a:xfrm>
              <a:off x="336633" y="510541"/>
              <a:ext cx="53414" cy="65837"/>
            </a:xfrm>
            <a:prstGeom prst="rect">
              <a:avLst/>
            </a:prstGeom>
            <a:solidFill>
              <a:srgbClr val="E8C04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18" name="Rectangle 573"/>
            <p:cNvSpPr/>
            <p:nvPr/>
          </p:nvSpPr>
          <p:spPr>
            <a:xfrm>
              <a:off x="336633" y="510541"/>
              <a:ext cx="53414" cy="6583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19" name="Freeform 574"/>
            <p:cNvSpPr/>
            <p:nvPr/>
          </p:nvSpPr>
          <p:spPr>
            <a:xfrm>
              <a:off x="336633" y="510541"/>
              <a:ext cx="5341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43">
                  <a:moveTo>
                    <a:pt x="0" y="0"/>
                  </a:moveTo>
                  <a:lnTo>
                    <a:pt x="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0" name="Line 575"/>
            <p:cNvSpPr/>
            <p:nvPr/>
          </p:nvSpPr>
          <p:spPr>
            <a:xfrm>
              <a:off x="336633" y="510541"/>
              <a:ext cx="53414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821" name="Freeform 576"/>
            <p:cNvSpPr/>
            <p:nvPr/>
          </p:nvSpPr>
          <p:spPr>
            <a:xfrm>
              <a:off x="395017" y="510541"/>
              <a:ext cx="13664" cy="6583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11" h="53">
                  <a:moveTo>
                    <a:pt x="11" y="0"/>
                  </a:moveTo>
                  <a:lnTo>
                    <a:pt x="5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2" name="Freeform 577"/>
            <p:cNvSpPr/>
            <p:nvPr/>
          </p:nvSpPr>
          <p:spPr>
            <a:xfrm>
              <a:off x="395017" y="510541"/>
              <a:ext cx="13664" cy="6583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11" h="53">
                  <a:moveTo>
                    <a:pt x="11" y="0"/>
                  </a:moveTo>
                  <a:lnTo>
                    <a:pt x="5" y="53"/>
                  </a:lnTo>
                  <a:lnTo>
                    <a:pt x="0" y="53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3" name="Freeform 578"/>
            <p:cNvSpPr/>
            <p:nvPr/>
          </p:nvSpPr>
          <p:spPr>
            <a:xfrm>
              <a:off x="395017" y="510541"/>
              <a:ext cx="13664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1">
                  <a:moveTo>
                    <a:pt x="0" y="0"/>
                  </a:move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4" name="Line 579"/>
            <p:cNvSpPr/>
            <p:nvPr/>
          </p:nvSpPr>
          <p:spPr>
            <a:xfrm>
              <a:off x="395017" y="510541"/>
              <a:ext cx="13664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825" name="Freeform 580"/>
            <p:cNvSpPr/>
            <p:nvPr/>
          </p:nvSpPr>
          <p:spPr>
            <a:xfrm>
              <a:off x="319243" y="649666"/>
              <a:ext cx="94407" cy="869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12" h="22">
                  <a:moveTo>
                    <a:pt x="204" y="0"/>
                  </a:moveTo>
                  <a:cubicBezTo>
                    <a:pt x="189" y="0"/>
                    <a:pt x="151" y="9"/>
                    <a:pt x="106" y="9"/>
                  </a:cubicBezTo>
                  <a:cubicBezTo>
                    <a:pt x="62" y="9"/>
                    <a:pt x="24" y="0"/>
                    <a:pt x="8" y="0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13"/>
                    <a:pt x="48" y="22"/>
                    <a:pt x="106" y="22"/>
                  </a:cubicBezTo>
                  <a:cubicBezTo>
                    <a:pt x="165" y="22"/>
                    <a:pt x="212" y="13"/>
                    <a:pt x="212" y="3"/>
                  </a:cubicBezTo>
                  <a:cubicBezTo>
                    <a:pt x="212" y="1"/>
                    <a:pt x="209" y="0"/>
                    <a:pt x="204" y="0"/>
                  </a:cubicBezTo>
                </a:path>
              </a:pathLst>
            </a:custGeom>
            <a:solidFill>
              <a:srgbClr val="A55C1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6" name="Freeform 581"/>
            <p:cNvSpPr/>
            <p:nvPr/>
          </p:nvSpPr>
          <p:spPr>
            <a:xfrm>
              <a:off x="319243" y="624822"/>
              <a:ext cx="94407" cy="99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12" h="23">
                  <a:moveTo>
                    <a:pt x="204" y="0"/>
                  </a:moveTo>
                  <a:cubicBezTo>
                    <a:pt x="189" y="0"/>
                    <a:pt x="151" y="10"/>
                    <a:pt x="106" y="10"/>
                  </a:cubicBezTo>
                  <a:cubicBezTo>
                    <a:pt x="62" y="10"/>
                    <a:pt x="24" y="0"/>
                    <a:pt x="8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14"/>
                    <a:pt x="48" y="23"/>
                    <a:pt x="106" y="23"/>
                  </a:cubicBezTo>
                  <a:cubicBezTo>
                    <a:pt x="165" y="23"/>
                    <a:pt x="212" y="14"/>
                    <a:pt x="212" y="4"/>
                  </a:cubicBezTo>
                  <a:cubicBezTo>
                    <a:pt x="212" y="1"/>
                    <a:pt x="209" y="0"/>
                    <a:pt x="204" y="0"/>
                  </a:cubicBezTo>
                </a:path>
              </a:pathLst>
            </a:custGeom>
            <a:solidFill>
              <a:srgbClr val="A55C1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7" name="Freeform 582"/>
            <p:cNvSpPr/>
            <p:nvPr/>
          </p:nvSpPr>
          <p:spPr>
            <a:xfrm>
              <a:off x="319243" y="598737"/>
              <a:ext cx="94407" cy="99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12" h="22">
                  <a:moveTo>
                    <a:pt x="204" y="0"/>
                  </a:moveTo>
                  <a:cubicBezTo>
                    <a:pt x="189" y="0"/>
                    <a:pt x="151" y="10"/>
                    <a:pt x="106" y="10"/>
                  </a:cubicBezTo>
                  <a:cubicBezTo>
                    <a:pt x="62" y="10"/>
                    <a:pt x="24" y="0"/>
                    <a:pt x="8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14"/>
                    <a:pt x="48" y="22"/>
                    <a:pt x="106" y="22"/>
                  </a:cubicBezTo>
                  <a:cubicBezTo>
                    <a:pt x="165" y="22"/>
                    <a:pt x="212" y="14"/>
                    <a:pt x="212" y="4"/>
                  </a:cubicBezTo>
                  <a:cubicBezTo>
                    <a:pt x="212" y="1"/>
                    <a:pt x="209" y="0"/>
                    <a:pt x="204" y="0"/>
                  </a:cubicBezTo>
                </a:path>
              </a:pathLst>
            </a:custGeom>
            <a:solidFill>
              <a:srgbClr val="A55C1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8" name="Freeform 583"/>
            <p:cNvSpPr/>
            <p:nvPr/>
          </p:nvSpPr>
          <p:spPr>
            <a:xfrm>
              <a:off x="313032" y="576377"/>
              <a:ext cx="12422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0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9993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29" name="Freeform 584"/>
            <p:cNvSpPr/>
            <p:nvPr/>
          </p:nvSpPr>
          <p:spPr>
            <a:xfrm>
              <a:off x="313032" y="576377"/>
              <a:ext cx="12422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0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8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30" name="Freeform 585"/>
            <p:cNvSpPr/>
            <p:nvPr/>
          </p:nvSpPr>
          <p:spPr>
            <a:xfrm>
              <a:off x="313032" y="576377"/>
              <a:ext cx="103102" cy="869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35" h="19">
                  <a:moveTo>
                    <a:pt x="235" y="0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7" y="19"/>
                    <a:pt x="127" y="19"/>
                  </a:cubicBezTo>
                  <a:cubicBezTo>
                    <a:pt x="161" y="19"/>
                    <a:pt x="199" y="14"/>
                    <a:pt x="235" y="0"/>
                  </a:cubicBezTo>
                </a:path>
              </a:pathLst>
            </a:custGeom>
            <a:solidFill>
              <a:srgbClr val="B0631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31" name="Freeform 586"/>
            <p:cNvSpPr>
              <a:spLocks noEditPoints="1"/>
            </p:cNvSpPr>
            <p:nvPr/>
          </p:nvSpPr>
          <p:spPr>
            <a:xfrm>
              <a:off x="322970" y="576377"/>
              <a:ext cx="13664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  <a:moveTo>
                    <a:pt x="11" y="0"/>
                  </a:move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784C2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32" name="Freeform 587"/>
            <p:cNvSpPr>
              <a:spLocks noEditPoints="1"/>
            </p:cNvSpPr>
            <p:nvPr/>
          </p:nvSpPr>
          <p:spPr>
            <a:xfrm>
              <a:off x="322970" y="576377"/>
              <a:ext cx="13664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moveTo>
                    <a:pt x="11" y="0"/>
                  </a:moveTo>
                  <a:lnTo>
                    <a:pt x="8" y="0"/>
                  </a:lnTo>
                  <a:lnTo>
                    <a:pt x="11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33" name="Rectangle 588"/>
            <p:cNvSpPr/>
            <p:nvPr/>
          </p:nvSpPr>
          <p:spPr>
            <a:xfrm>
              <a:off x="325454" y="576377"/>
              <a:ext cx="7453" cy="1243"/>
            </a:xfrm>
            <a:prstGeom prst="rect">
              <a:avLst/>
            </a:prstGeom>
            <a:solidFill>
              <a:srgbClr val="D9993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4" name="Freeform 589"/>
            <p:cNvSpPr/>
            <p:nvPr/>
          </p:nvSpPr>
          <p:spPr>
            <a:xfrm>
              <a:off x="325454" y="576377"/>
              <a:ext cx="7453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6">
                  <a:moveTo>
                    <a:pt x="6" y="0"/>
                  </a:move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35" name="Rectangle 590"/>
            <p:cNvSpPr/>
            <p:nvPr/>
          </p:nvSpPr>
          <p:spPr>
            <a:xfrm>
              <a:off x="336633" y="576377"/>
              <a:ext cx="53414" cy="1243"/>
            </a:xfrm>
            <a:prstGeom prst="rect">
              <a:avLst/>
            </a:prstGeom>
            <a:solidFill>
              <a:srgbClr val="D9993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6" name="Rectangle 591"/>
            <p:cNvSpPr/>
            <p:nvPr/>
          </p:nvSpPr>
          <p:spPr>
            <a:xfrm>
              <a:off x="336633" y="576377"/>
              <a:ext cx="53414" cy="124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7" name="Rectangle 592"/>
            <p:cNvSpPr/>
            <p:nvPr/>
          </p:nvSpPr>
          <p:spPr>
            <a:xfrm>
              <a:off x="395017" y="576377"/>
              <a:ext cx="6211" cy="1243"/>
            </a:xfrm>
            <a:prstGeom prst="rect">
              <a:avLst/>
            </a:prstGeom>
            <a:solidFill>
              <a:srgbClr val="D99935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8" name="Rectangle 593"/>
            <p:cNvSpPr/>
            <p:nvPr/>
          </p:nvSpPr>
          <p:spPr>
            <a:xfrm>
              <a:off x="395017" y="576377"/>
              <a:ext cx="6211" cy="124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839" name="Freeform 594"/>
            <p:cNvSpPr/>
            <p:nvPr/>
          </p:nvSpPr>
          <p:spPr>
            <a:xfrm>
              <a:off x="462095" y="308064"/>
              <a:ext cx="79500" cy="7950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79" h="178">
                  <a:moveTo>
                    <a:pt x="145" y="0"/>
                  </a:moveTo>
                  <a:cubicBezTo>
                    <a:pt x="88" y="0"/>
                    <a:pt x="39" y="37"/>
                    <a:pt x="20" y="89"/>
                  </a:cubicBezTo>
                  <a:cubicBezTo>
                    <a:pt x="16" y="77"/>
                    <a:pt x="11" y="66"/>
                    <a:pt x="4" y="56"/>
                  </a:cubicBezTo>
                  <a:cubicBezTo>
                    <a:pt x="2" y="65"/>
                    <a:pt x="1" y="73"/>
                    <a:pt x="0" y="81"/>
                  </a:cubicBezTo>
                  <a:cubicBezTo>
                    <a:pt x="8" y="97"/>
                    <a:pt x="12" y="114"/>
                    <a:pt x="12" y="133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7" y="175"/>
                    <a:pt x="22" y="177"/>
                    <a:pt x="28" y="178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28" y="68"/>
                    <a:pt x="81" y="16"/>
                    <a:pt x="145" y="16"/>
                  </a:cubicBezTo>
                  <a:cubicBezTo>
                    <a:pt x="156" y="16"/>
                    <a:pt x="166" y="17"/>
                    <a:pt x="175" y="20"/>
                  </a:cubicBezTo>
                  <a:cubicBezTo>
                    <a:pt x="177" y="15"/>
                    <a:pt x="178" y="10"/>
                    <a:pt x="179" y="5"/>
                  </a:cubicBezTo>
                  <a:cubicBezTo>
                    <a:pt x="168" y="2"/>
                    <a:pt x="157" y="0"/>
                    <a:pt x="145" y="0"/>
                  </a:cubicBezTo>
                </a:path>
              </a:pathLst>
            </a:custGeom>
            <a:solidFill>
              <a:srgbClr val="CCAC5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40" name="Freeform 595"/>
            <p:cNvSpPr/>
            <p:nvPr/>
          </p:nvSpPr>
          <p:spPr>
            <a:xfrm>
              <a:off x="443462" y="127945"/>
              <a:ext cx="103102" cy="21986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35" h="497">
                  <a:moveTo>
                    <a:pt x="84" y="0"/>
                  </a:moveTo>
                  <a:cubicBezTo>
                    <a:pt x="0" y="0"/>
                    <a:pt x="63" y="131"/>
                    <a:pt x="63" y="294"/>
                  </a:cubicBezTo>
                  <a:cubicBezTo>
                    <a:pt x="63" y="357"/>
                    <a:pt x="53" y="416"/>
                    <a:pt x="47" y="464"/>
                  </a:cubicBezTo>
                  <a:cubicBezTo>
                    <a:pt x="54" y="474"/>
                    <a:pt x="59" y="485"/>
                    <a:pt x="63" y="497"/>
                  </a:cubicBezTo>
                  <a:cubicBezTo>
                    <a:pt x="82" y="445"/>
                    <a:pt x="131" y="408"/>
                    <a:pt x="188" y="408"/>
                  </a:cubicBezTo>
                  <a:cubicBezTo>
                    <a:pt x="200" y="408"/>
                    <a:pt x="211" y="410"/>
                    <a:pt x="222" y="413"/>
                  </a:cubicBezTo>
                  <a:cubicBezTo>
                    <a:pt x="231" y="376"/>
                    <a:pt x="235" y="336"/>
                    <a:pt x="235" y="294"/>
                  </a:cubicBezTo>
                  <a:cubicBezTo>
                    <a:pt x="235" y="131"/>
                    <a:pt x="167" y="0"/>
                    <a:pt x="84" y="0"/>
                  </a:cubicBezTo>
                </a:path>
              </a:pathLst>
            </a:custGeom>
            <a:solidFill>
              <a:srgbClr val="BB53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41" name="Freeform 596"/>
            <p:cNvSpPr>
              <a:spLocks noEditPoints="1"/>
            </p:cNvSpPr>
            <p:nvPr/>
          </p:nvSpPr>
          <p:spPr>
            <a:xfrm>
              <a:off x="459611" y="315517"/>
              <a:ext cx="79500" cy="7204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80" h="164">
                  <a:moveTo>
                    <a:pt x="5" y="65"/>
                  </a:moveTo>
                  <a:cubicBezTo>
                    <a:pt x="0" y="109"/>
                    <a:pt x="0" y="141"/>
                    <a:pt x="17" y="15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7" y="98"/>
                    <a:pt x="13" y="81"/>
                    <a:pt x="5" y="65"/>
                  </a:cubicBezTo>
                  <a:moveTo>
                    <a:pt x="150" y="0"/>
                  </a:moveTo>
                  <a:cubicBezTo>
                    <a:pt x="86" y="0"/>
                    <a:pt x="33" y="52"/>
                    <a:pt x="33" y="117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37" y="163"/>
                    <a:pt x="41" y="164"/>
                    <a:pt x="46" y="164"/>
                  </a:cubicBezTo>
                  <a:cubicBezTo>
                    <a:pt x="104" y="164"/>
                    <a:pt x="155" y="99"/>
                    <a:pt x="180" y="4"/>
                  </a:cubicBezTo>
                  <a:cubicBezTo>
                    <a:pt x="171" y="1"/>
                    <a:pt x="161" y="0"/>
                    <a:pt x="150" y="0"/>
                  </a:cubicBezTo>
                </a:path>
              </a:pathLst>
            </a:custGeom>
            <a:solidFill>
              <a:srgbClr val="95AB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42" name="Freeform 597"/>
            <p:cNvSpPr/>
            <p:nvPr/>
          </p:nvSpPr>
          <p:spPr>
            <a:xfrm>
              <a:off x="232289" y="79500"/>
              <a:ext cx="150305" cy="9689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40" h="220">
                  <a:moveTo>
                    <a:pt x="172" y="0"/>
                  </a:moveTo>
                  <a:cubicBezTo>
                    <a:pt x="171" y="0"/>
                    <a:pt x="170" y="0"/>
                    <a:pt x="169" y="0"/>
                  </a:cubicBezTo>
                  <a:cubicBezTo>
                    <a:pt x="75" y="1"/>
                    <a:pt x="0" y="51"/>
                    <a:pt x="1" y="112"/>
                  </a:cubicBezTo>
                  <a:cubicBezTo>
                    <a:pt x="2" y="172"/>
                    <a:pt x="76" y="220"/>
                    <a:pt x="168" y="220"/>
                  </a:cubicBezTo>
                  <a:cubicBezTo>
                    <a:pt x="169" y="220"/>
                    <a:pt x="170" y="220"/>
                    <a:pt x="172" y="220"/>
                  </a:cubicBezTo>
                  <a:cubicBezTo>
                    <a:pt x="265" y="219"/>
                    <a:pt x="340" y="168"/>
                    <a:pt x="339" y="107"/>
                  </a:cubicBezTo>
                  <a:cubicBezTo>
                    <a:pt x="338" y="48"/>
                    <a:pt x="264" y="0"/>
                    <a:pt x="172" y="0"/>
                  </a:cubicBezTo>
                </a:path>
              </a:pathLst>
            </a:custGeom>
            <a:solidFill>
              <a:srgbClr val="C652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4" name="组合 52"/>
          <p:cNvGrpSpPr/>
          <p:nvPr/>
        </p:nvGrpSpPr>
        <p:grpSpPr>
          <a:xfrm>
            <a:off x="9553575" y="4762500"/>
            <a:ext cx="723900" cy="723900"/>
            <a:chOff x="0" y="0"/>
            <a:chExt cx="723900" cy="723900"/>
          </a:xfrm>
        </p:grpSpPr>
        <p:sp>
          <p:nvSpPr>
            <p:cNvPr id="28801" name="Freeform 512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9D9AB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2" name="Freeform 513"/>
            <p:cNvSpPr/>
            <p:nvPr/>
          </p:nvSpPr>
          <p:spPr>
            <a:xfrm>
              <a:off x="268288" y="284162"/>
              <a:ext cx="306388" cy="3873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90" h="873">
                  <a:moveTo>
                    <a:pt x="202" y="80"/>
                  </a:moveTo>
                  <a:cubicBezTo>
                    <a:pt x="690" y="0"/>
                    <a:pt x="690" y="0"/>
                    <a:pt x="690" y="0"/>
                  </a:cubicBezTo>
                  <a:cubicBezTo>
                    <a:pt x="690" y="662"/>
                    <a:pt x="690" y="662"/>
                    <a:pt x="690" y="662"/>
                  </a:cubicBezTo>
                  <a:cubicBezTo>
                    <a:pt x="690" y="716"/>
                    <a:pt x="649" y="760"/>
                    <a:pt x="585" y="776"/>
                  </a:cubicBezTo>
                  <a:cubicBezTo>
                    <a:pt x="515" y="793"/>
                    <a:pt x="448" y="764"/>
                    <a:pt x="434" y="710"/>
                  </a:cubicBezTo>
                  <a:cubicBezTo>
                    <a:pt x="421" y="657"/>
                    <a:pt x="467" y="599"/>
                    <a:pt x="537" y="582"/>
                  </a:cubicBezTo>
                  <a:cubicBezTo>
                    <a:pt x="568" y="574"/>
                    <a:pt x="599" y="576"/>
                    <a:pt x="625" y="585"/>
                  </a:cubicBezTo>
                  <a:cubicBezTo>
                    <a:pt x="625" y="186"/>
                    <a:pt x="625" y="186"/>
                    <a:pt x="625" y="186"/>
                  </a:cubicBezTo>
                  <a:cubicBezTo>
                    <a:pt x="268" y="252"/>
                    <a:pt x="268" y="252"/>
                    <a:pt x="268" y="252"/>
                  </a:cubicBezTo>
                  <a:cubicBezTo>
                    <a:pt x="266" y="747"/>
                    <a:pt x="266" y="747"/>
                    <a:pt x="266" y="747"/>
                  </a:cubicBezTo>
                  <a:cubicBezTo>
                    <a:pt x="266" y="794"/>
                    <a:pt x="224" y="840"/>
                    <a:pt x="163" y="855"/>
                  </a:cubicBezTo>
                  <a:cubicBezTo>
                    <a:pt x="94" y="873"/>
                    <a:pt x="21" y="840"/>
                    <a:pt x="14" y="791"/>
                  </a:cubicBezTo>
                  <a:cubicBezTo>
                    <a:pt x="0" y="737"/>
                    <a:pt x="46" y="681"/>
                    <a:pt x="115" y="663"/>
                  </a:cubicBezTo>
                  <a:cubicBezTo>
                    <a:pt x="146" y="655"/>
                    <a:pt x="176" y="657"/>
                    <a:pt x="202" y="666"/>
                  </a:cubicBezTo>
                  <a:lnTo>
                    <a:pt x="202" y="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3" name="Freeform 514"/>
            <p:cNvSpPr/>
            <p:nvPr/>
          </p:nvSpPr>
          <p:spPr>
            <a:xfrm>
              <a:off x="147638" y="87312"/>
              <a:ext cx="247650" cy="4016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59" h="905">
                  <a:moveTo>
                    <a:pt x="293" y="767"/>
                  </a:moveTo>
                  <a:cubicBezTo>
                    <a:pt x="294" y="155"/>
                    <a:pt x="294" y="155"/>
                    <a:pt x="294" y="155"/>
                  </a:cubicBezTo>
                  <a:cubicBezTo>
                    <a:pt x="294" y="155"/>
                    <a:pt x="428" y="148"/>
                    <a:pt x="558" y="352"/>
                  </a:cubicBezTo>
                  <a:cubicBezTo>
                    <a:pt x="558" y="352"/>
                    <a:pt x="559" y="246"/>
                    <a:pt x="458" y="169"/>
                  </a:cubicBezTo>
                  <a:cubicBezTo>
                    <a:pt x="263" y="32"/>
                    <a:pt x="263" y="0"/>
                    <a:pt x="263" y="0"/>
                  </a:cubicBezTo>
                  <a:cubicBezTo>
                    <a:pt x="226" y="5"/>
                    <a:pt x="222" y="33"/>
                    <a:pt x="222" y="33"/>
                  </a:cubicBezTo>
                  <a:cubicBezTo>
                    <a:pt x="222" y="678"/>
                    <a:pt x="222" y="678"/>
                    <a:pt x="222" y="678"/>
                  </a:cubicBezTo>
                  <a:cubicBezTo>
                    <a:pt x="194" y="668"/>
                    <a:pt x="160" y="666"/>
                    <a:pt x="126" y="675"/>
                  </a:cubicBezTo>
                  <a:cubicBezTo>
                    <a:pt x="50" y="693"/>
                    <a:pt x="0" y="756"/>
                    <a:pt x="15" y="815"/>
                  </a:cubicBezTo>
                  <a:cubicBezTo>
                    <a:pt x="23" y="869"/>
                    <a:pt x="103" y="905"/>
                    <a:pt x="179" y="886"/>
                  </a:cubicBezTo>
                  <a:cubicBezTo>
                    <a:pt x="246" y="869"/>
                    <a:pt x="292" y="819"/>
                    <a:pt x="293" y="767"/>
                  </a:cubicBezTo>
                  <a:close/>
                </a:path>
              </a:pathLst>
            </a:custGeom>
            <a:solidFill>
              <a:srgbClr val="C4252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4" name="Freeform 515"/>
            <p:cNvSpPr/>
            <p:nvPr/>
          </p:nvSpPr>
          <p:spPr>
            <a:xfrm>
              <a:off x="406400" y="114300"/>
              <a:ext cx="85725" cy="1397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4" h="315">
                  <a:moveTo>
                    <a:pt x="62" y="308"/>
                  </a:moveTo>
                  <a:cubicBezTo>
                    <a:pt x="86" y="302"/>
                    <a:pt x="102" y="285"/>
                    <a:pt x="102" y="267"/>
                  </a:cubicBezTo>
                  <a:cubicBezTo>
                    <a:pt x="102" y="267"/>
                    <a:pt x="102" y="267"/>
                    <a:pt x="102" y="267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3" y="54"/>
                    <a:pt x="149" y="52"/>
                    <a:pt x="194" y="123"/>
                  </a:cubicBezTo>
                  <a:cubicBezTo>
                    <a:pt x="194" y="123"/>
                    <a:pt x="194" y="86"/>
                    <a:pt x="159" y="59"/>
                  </a:cubicBezTo>
                  <a:cubicBezTo>
                    <a:pt x="91" y="12"/>
                    <a:pt x="92" y="0"/>
                    <a:pt x="92" y="0"/>
                  </a:cubicBezTo>
                  <a:cubicBezTo>
                    <a:pt x="79" y="2"/>
                    <a:pt x="77" y="12"/>
                    <a:pt x="77" y="12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68" y="233"/>
                    <a:pt x="56" y="232"/>
                    <a:pt x="44" y="235"/>
                  </a:cubicBezTo>
                  <a:cubicBezTo>
                    <a:pt x="17" y="241"/>
                    <a:pt x="0" y="263"/>
                    <a:pt x="5" y="284"/>
                  </a:cubicBezTo>
                  <a:cubicBezTo>
                    <a:pt x="8" y="302"/>
                    <a:pt x="36" y="315"/>
                    <a:pt x="62" y="308"/>
                  </a:cubicBezTo>
                  <a:close/>
                </a:path>
              </a:pathLst>
            </a:custGeom>
            <a:solidFill>
              <a:srgbClr val="3E7A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5" name="Freeform 516"/>
            <p:cNvSpPr/>
            <p:nvPr/>
          </p:nvSpPr>
          <p:spPr>
            <a:xfrm>
              <a:off x="517525" y="155575"/>
              <a:ext cx="58738" cy="984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5" h="220">
                  <a:moveTo>
                    <a:pt x="43" y="215"/>
                  </a:moveTo>
                  <a:cubicBezTo>
                    <a:pt x="59" y="211"/>
                    <a:pt x="71" y="199"/>
                    <a:pt x="71" y="186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103" y="36"/>
                    <a:pt x="135" y="85"/>
                  </a:cubicBezTo>
                  <a:cubicBezTo>
                    <a:pt x="135" y="85"/>
                    <a:pt x="135" y="60"/>
                    <a:pt x="111" y="41"/>
                  </a:cubicBezTo>
                  <a:cubicBezTo>
                    <a:pt x="63" y="8"/>
                    <a:pt x="63" y="0"/>
                    <a:pt x="63" y="0"/>
                  </a:cubicBezTo>
                  <a:cubicBezTo>
                    <a:pt x="54" y="1"/>
                    <a:pt x="53" y="8"/>
                    <a:pt x="53" y="8"/>
                  </a:cubicBezTo>
                  <a:cubicBezTo>
                    <a:pt x="53" y="164"/>
                    <a:pt x="53" y="164"/>
                    <a:pt x="53" y="164"/>
                  </a:cubicBezTo>
                  <a:cubicBezTo>
                    <a:pt x="47" y="162"/>
                    <a:pt x="39" y="162"/>
                    <a:pt x="30" y="164"/>
                  </a:cubicBezTo>
                  <a:cubicBezTo>
                    <a:pt x="12" y="168"/>
                    <a:pt x="0" y="183"/>
                    <a:pt x="3" y="198"/>
                  </a:cubicBezTo>
                  <a:cubicBezTo>
                    <a:pt x="5" y="211"/>
                    <a:pt x="25" y="220"/>
                    <a:pt x="43" y="215"/>
                  </a:cubicBezTo>
                  <a:close/>
                </a:path>
              </a:pathLst>
            </a:custGeom>
            <a:solidFill>
              <a:srgbClr val="73CC5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5" name="组合 58"/>
          <p:cNvGrpSpPr/>
          <p:nvPr/>
        </p:nvGrpSpPr>
        <p:grpSpPr>
          <a:xfrm>
            <a:off x="10652125" y="4762500"/>
            <a:ext cx="723900" cy="723900"/>
            <a:chOff x="0" y="0"/>
            <a:chExt cx="723900" cy="723900"/>
          </a:xfrm>
        </p:grpSpPr>
        <p:sp>
          <p:nvSpPr>
            <p:cNvPr id="28795" name="Freeform 517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6" name="Freeform 518"/>
            <p:cNvSpPr/>
            <p:nvPr/>
          </p:nvSpPr>
          <p:spPr>
            <a:xfrm>
              <a:off x="103188" y="298450"/>
              <a:ext cx="323850" cy="3190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4" h="201">
                  <a:moveTo>
                    <a:pt x="57" y="136"/>
                  </a:moveTo>
                  <a:lnTo>
                    <a:pt x="47" y="145"/>
                  </a:lnTo>
                  <a:lnTo>
                    <a:pt x="44" y="148"/>
                  </a:lnTo>
                  <a:lnTo>
                    <a:pt x="34" y="149"/>
                  </a:lnTo>
                  <a:lnTo>
                    <a:pt x="28" y="155"/>
                  </a:lnTo>
                  <a:lnTo>
                    <a:pt x="27" y="163"/>
                  </a:lnTo>
                  <a:lnTo>
                    <a:pt x="30" y="171"/>
                  </a:lnTo>
                  <a:lnTo>
                    <a:pt x="38" y="175"/>
                  </a:lnTo>
                  <a:lnTo>
                    <a:pt x="50" y="171"/>
                  </a:lnTo>
                  <a:lnTo>
                    <a:pt x="54" y="163"/>
                  </a:lnTo>
                  <a:lnTo>
                    <a:pt x="54" y="157"/>
                  </a:lnTo>
                  <a:lnTo>
                    <a:pt x="68" y="145"/>
                  </a:lnTo>
                  <a:lnTo>
                    <a:pt x="126" y="201"/>
                  </a:lnTo>
                  <a:lnTo>
                    <a:pt x="134" y="169"/>
                  </a:lnTo>
                  <a:lnTo>
                    <a:pt x="179" y="121"/>
                  </a:lnTo>
                  <a:lnTo>
                    <a:pt x="204" y="49"/>
                  </a:lnTo>
                  <a:lnTo>
                    <a:pt x="173" y="6"/>
                  </a:lnTo>
                  <a:lnTo>
                    <a:pt x="128" y="0"/>
                  </a:lnTo>
                  <a:lnTo>
                    <a:pt x="83" y="20"/>
                  </a:lnTo>
                  <a:lnTo>
                    <a:pt x="53" y="51"/>
                  </a:lnTo>
                  <a:lnTo>
                    <a:pt x="24" y="72"/>
                  </a:lnTo>
                  <a:lnTo>
                    <a:pt x="0" y="72"/>
                  </a:lnTo>
                  <a:lnTo>
                    <a:pt x="22" y="101"/>
                  </a:lnTo>
                  <a:lnTo>
                    <a:pt x="57" y="136"/>
                  </a:lnTo>
                  <a:close/>
                </a:path>
              </a:pathLst>
            </a:custGeom>
            <a:solidFill>
              <a:srgbClr val="F1D27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7" name="Freeform 519"/>
            <p:cNvSpPr>
              <a:spLocks noEditPoints="1"/>
            </p:cNvSpPr>
            <p:nvPr/>
          </p:nvSpPr>
          <p:spPr>
            <a:xfrm>
              <a:off x="82550" y="271462"/>
              <a:ext cx="376238" cy="3698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49" h="834">
                  <a:moveTo>
                    <a:pt x="726" y="97"/>
                  </a:moveTo>
                  <a:cubicBezTo>
                    <a:pt x="701" y="72"/>
                    <a:pt x="682" y="61"/>
                    <a:pt x="680" y="60"/>
                  </a:cubicBezTo>
                  <a:cubicBezTo>
                    <a:pt x="572" y="0"/>
                    <a:pt x="415" y="33"/>
                    <a:pt x="308" y="139"/>
                  </a:cubicBezTo>
                  <a:cubicBezTo>
                    <a:pt x="192" y="255"/>
                    <a:pt x="192" y="255"/>
                    <a:pt x="192" y="255"/>
                  </a:cubicBezTo>
                  <a:cubicBezTo>
                    <a:pt x="159" y="288"/>
                    <a:pt x="136" y="288"/>
                    <a:pt x="92" y="289"/>
                  </a:cubicBezTo>
                  <a:cubicBezTo>
                    <a:pt x="73" y="289"/>
                    <a:pt x="52" y="290"/>
                    <a:pt x="28" y="292"/>
                  </a:cubicBezTo>
                  <a:cubicBezTo>
                    <a:pt x="17" y="294"/>
                    <a:pt x="7" y="301"/>
                    <a:pt x="4" y="312"/>
                  </a:cubicBezTo>
                  <a:cubicBezTo>
                    <a:pt x="0" y="322"/>
                    <a:pt x="3" y="334"/>
                    <a:pt x="10" y="342"/>
                  </a:cubicBezTo>
                  <a:cubicBezTo>
                    <a:pt x="228" y="559"/>
                    <a:pt x="228" y="559"/>
                    <a:pt x="228" y="559"/>
                  </a:cubicBezTo>
                  <a:cubicBezTo>
                    <a:pt x="204" y="584"/>
                    <a:pt x="204" y="584"/>
                    <a:pt x="204" y="584"/>
                  </a:cubicBezTo>
                  <a:cubicBezTo>
                    <a:pt x="186" y="581"/>
                    <a:pt x="166" y="587"/>
                    <a:pt x="153" y="600"/>
                  </a:cubicBezTo>
                  <a:cubicBezTo>
                    <a:pt x="130" y="623"/>
                    <a:pt x="129" y="659"/>
                    <a:pt x="151" y="680"/>
                  </a:cubicBezTo>
                  <a:cubicBezTo>
                    <a:pt x="173" y="702"/>
                    <a:pt x="208" y="701"/>
                    <a:pt x="231" y="678"/>
                  </a:cubicBezTo>
                  <a:cubicBezTo>
                    <a:pt x="244" y="665"/>
                    <a:pt x="251" y="645"/>
                    <a:pt x="247" y="627"/>
                  </a:cubicBezTo>
                  <a:cubicBezTo>
                    <a:pt x="272" y="603"/>
                    <a:pt x="272" y="603"/>
                    <a:pt x="272" y="603"/>
                  </a:cubicBezTo>
                  <a:cubicBezTo>
                    <a:pt x="493" y="824"/>
                    <a:pt x="493" y="824"/>
                    <a:pt x="493" y="824"/>
                  </a:cubicBezTo>
                  <a:cubicBezTo>
                    <a:pt x="501" y="832"/>
                    <a:pt x="512" y="834"/>
                    <a:pt x="523" y="831"/>
                  </a:cubicBezTo>
                  <a:cubicBezTo>
                    <a:pt x="533" y="827"/>
                    <a:pt x="541" y="818"/>
                    <a:pt x="542" y="807"/>
                  </a:cubicBezTo>
                  <a:cubicBezTo>
                    <a:pt x="545" y="780"/>
                    <a:pt x="545" y="759"/>
                    <a:pt x="545" y="740"/>
                  </a:cubicBezTo>
                  <a:cubicBezTo>
                    <a:pt x="544" y="698"/>
                    <a:pt x="544" y="679"/>
                    <a:pt x="576" y="647"/>
                  </a:cubicBezTo>
                  <a:cubicBezTo>
                    <a:pt x="696" y="527"/>
                    <a:pt x="696" y="527"/>
                    <a:pt x="696" y="527"/>
                  </a:cubicBezTo>
                  <a:cubicBezTo>
                    <a:pt x="791" y="431"/>
                    <a:pt x="849" y="268"/>
                    <a:pt x="772" y="154"/>
                  </a:cubicBezTo>
                  <a:cubicBezTo>
                    <a:pt x="758" y="133"/>
                    <a:pt x="743" y="113"/>
                    <a:pt x="726" y="97"/>
                  </a:cubicBezTo>
                  <a:close/>
                  <a:moveTo>
                    <a:pt x="232" y="623"/>
                  </a:moveTo>
                  <a:cubicBezTo>
                    <a:pt x="232" y="627"/>
                    <a:pt x="232" y="627"/>
                    <a:pt x="232" y="627"/>
                  </a:cubicBezTo>
                  <a:cubicBezTo>
                    <a:pt x="236" y="641"/>
                    <a:pt x="232" y="657"/>
                    <a:pt x="221" y="668"/>
                  </a:cubicBezTo>
                  <a:cubicBezTo>
                    <a:pt x="204" y="685"/>
                    <a:pt x="177" y="686"/>
                    <a:pt x="161" y="670"/>
                  </a:cubicBezTo>
                  <a:cubicBezTo>
                    <a:pt x="145" y="654"/>
                    <a:pt x="146" y="627"/>
                    <a:pt x="163" y="610"/>
                  </a:cubicBezTo>
                  <a:cubicBezTo>
                    <a:pt x="174" y="600"/>
                    <a:pt x="190" y="595"/>
                    <a:pt x="204" y="599"/>
                  </a:cubicBezTo>
                  <a:cubicBezTo>
                    <a:pt x="208" y="600"/>
                    <a:pt x="208" y="600"/>
                    <a:pt x="208" y="600"/>
                  </a:cubicBezTo>
                  <a:cubicBezTo>
                    <a:pt x="239" y="570"/>
                    <a:pt x="239" y="570"/>
                    <a:pt x="239" y="570"/>
                  </a:cubicBezTo>
                  <a:cubicBezTo>
                    <a:pt x="262" y="593"/>
                    <a:pt x="262" y="593"/>
                    <a:pt x="262" y="593"/>
                  </a:cubicBezTo>
                  <a:lnTo>
                    <a:pt x="232" y="623"/>
                  </a:lnTo>
                  <a:close/>
                  <a:moveTo>
                    <a:pt x="487" y="736"/>
                  </a:moveTo>
                  <a:cubicBezTo>
                    <a:pt x="97" y="347"/>
                    <a:pt x="97" y="347"/>
                    <a:pt x="97" y="347"/>
                  </a:cubicBezTo>
                  <a:cubicBezTo>
                    <a:pt x="132" y="346"/>
                    <a:pt x="164" y="345"/>
                    <a:pt x="198" y="324"/>
                  </a:cubicBezTo>
                  <a:cubicBezTo>
                    <a:pt x="243" y="337"/>
                    <a:pt x="422" y="403"/>
                    <a:pt x="508" y="638"/>
                  </a:cubicBezTo>
                  <a:cubicBezTo>
                    <a:pt x="487" y="672"/>
                    <a:pt x="487" y="703"/>
                    <a:pt x="487" y="736"/>
                  </a:cubicBezTo>
                  <a:close/>
                  <a:moveTo>
                    <a:pt x="655" y="486"/>
                  </a:moveTo>
                  <a:cubicBezTo>
                    <a:pt x="551" y="590"/>
                    <a:pt x="551" y="590"/>
                    <a:pt x="551" y="590"/>
                  </a:cubicBezTo>
                  <a:cubicBezTo>
                    <a:pt x="468" y="390"/>
                    <a:pt x="325" y="310"/>
                    <a:pt x="248" y="281"/>
                  </a:cubicBezTo>
                  <a:cubicBezTo>
                    <a:pt x="349" y="180"/>
                    <a:pt x="349" y="180"/>
                    <a:pt x="349" y="180"/>
                  </a:cubicBezTo>
                  <a:cubicBezTo>
                    <a:pt x="438" y="92"/>
                    <a:pt x="565" y="63"/>
                    <a:pt x="652" y="111"/>
                  </a:cubicBezTo>
                  <a:cubicBezTo>
                    <a:pt x="653" y="111"/>
                    <a:pt x="667" y="119"/>
                    <a:pt x="685" y="138"/>
                  </a:cubicBezTo>
                  <a:cubicBezTo>
                    <a:pt x="699" y="151"/>
                    <a:pt x="712" y="167"/>
                    <a:pt x="724" y="186"/>
                  </a:cubicBezTo>
                  <a:cubicBezTo>
                    <a:pt x="782" y="272"/>
                    <a:pt x="735" y="406"/>
                    <a:pt x="655" y="486"/>
                  </a:cubicBez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8" name="Freeform 520"/>
            <p:cNvSpPr/>
            <p:nvPr/>
          </p:nvSpPr>
          <p:spPr>
            <a:xfrm>
              <a:off x="373063" y="77787"/>
              <a:ext cx="273050" cy="2730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14" h="613">
                  <a:moveTo>
                    <a:pt x="586" y="27"/>
                  </a:moveTo>
                  <a:cubicBezTo>
                    <a:pt x="559" y="0"/>
                    <a:pt x="506" y="9"/>
                    <a:pt x="468" y="47"/>
                  </a:cubicBezTo>
                  <a:cubicBezTo>
                    <a:pt x="140" y="416"/>
                    <a:pt x="140" y="416"/>
                    <a:pt x="140" y="416"/>
                  </a:cubicBezTo>
                  <a:cubicBezTo>
                    <a:pt x="131" y="425"/>
                    <a:pt x="122" y="434"/>
                    <a:pt x="114" y="442"/>
                  </a:cubicBezTo>
                  <a:cubicBezTo>
                    <a:pt x="55" y="415"/>
                    <a:pt x="0" y="460"/>
                    <a:pt x="0" y="460"/>
                  </a:cubicBezTo>
                  <a:cubicBezTo>
                    <a:pt x="0" y="460"/>
                    <a:pt x="100" y="514"/>
                    <a:pt x="153" y="613"/>
                  </a:cubicBezTo>
                  <a:cubicBezTo>
                    <a:pt x="153" y="613"/>
                    <a:pt x="199" y="558"/>
                    <a:pt x="171" y="499"/>
                  </a:cubicBezTo>
                  <a:cubicBezTo>
                    <a:pt x="180" y="491"/>
                    <a:pt x="189" y="483"/>
                    <a:pt x="198" y="474"/>
                  </a:cubicBezTo>
                  <a:cubicBezTo>
                    <a:pt x="567" y="146"/>
                    <a:pt x="567" y="146"/>
                    <a:pt x="567" y="146"/>
                  </a:cubicBezTo>
                  <a:cubicBezTo>
                    <a:pt x="605" y="107"/>
                    <a:pt x="614" y="54"/>
                    <a:pt x="586" y="27"/>
                  </a:cubicBezTo>
                  <a:close/>
                </a:path>
              </a:pathLst>
            </a:custGeom>
            <a:solidFill>
              <a:srgbClr val="95531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9" name="Freeform 521"/>
            <p:cNvSpPr/>
            <p:nvPr/>
          </p:nvSpPr>
          <p:spPr>
            <a:xfrm>
              <a:off x="466725" y="101600"/>
              <a:ext cx="130175" cy="1381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2" h="313">
                  <a:moveTo>
                    <a:pt x="157" y="166"/>
                  </a:moveTo>
                  <a:cubicBezTo>
                    <a:pt x="79" y="250"/>
                    <a:pt x="12" y="313"/>
                    <a:pt x="6" y="307"/>
                  </a:cubicBezTo>
                  <a:cubicBezTo>
                    <a:pt x="0" y="302"/>
                    <a:pt x="58" y="230"/>
                    <a:pt x="135" y="146"/>
                  </a:cubicBezTo>
                  <a:cubicBezTo>
                    <a:pt x="212" y="63"/>
                    <a:pt x="280" y="0"/>
                    <a:pt x="286" y="6"/>
                  </a:cubicBezTo>
                  <a:cubicBezTo>
                    <a:pt x="292" y="11"/>
                    <a:pt x="234" y="83"/>
                    <a:pt x="157" y="166"/>
                  </a:cubicBezTo>
                  <a:close/>
                </a:path>
              </a:pathLst>
            </a:custGeom>
            <a:solidFill>
              <a:srgbClr val="C37E0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800" name="Oval 522"/>
            <p:cNvSpPr/>
            <p:nvPr/>
          </p:nvSpPr>
          <p:spPr>
            <a:xfrm>
              <a:off x="309563" y="341312"/>
              <a:ext cx="104775" cy="104775"/>
            </a:xfrm>
            <a:prstGeom prst="ellipse">
              <a:avLst/>
            </a:prstGeom>
            <a:solidFill>
              <a:srgbClr val="F6E98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706" name="组合 258"/>
          <p:cNvGrpSpPr/>
          <p:nvPr/>
        </p:nvGrpSpPr>
        <p:grpSpPr>
          <a:xfrm>
            <a:off x="7353300" y="4760913"/>
            <a:ext cx="725488" cy="723900"/>
            <a:chOff x="0" y="0"/>
            <a:chExt cx="724349" cy="724349"/>
          </a:xfrm>
        </p:grpSpPr>
        <p:sp>
          <p:nvSpPr>
            <p:cNvPr id="28789" name="Freeform 73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9D9AB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0" name="Freeform 74"/>
            <p:cNvSpPr/>
            <p:nvPr/>
          </p:nvSpPr>
          <p:spPr>
            <a:xfrm>
              <a:off x="79701" y="110176"/>
              <a:ext cx="535643" cy="53564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206" h="1206">
                  <a:moveTo>
                    <a:pt x="0" y="731"/>
                  </a:moveTo>
                  <a:cubicBezTo>
                    <a:pt x="0" y="731"/>
                    <a:pt x="72" y="545"/>
                    <a:pt x="223" y="479"/>
                  </a:cubicBezTo>
                  <a:cubicBezTo>
                    <a:pt x="374" y="413"/>
                    <a:pt x="630" y="218"/>
                    <a:pt x="651" y="181"/>
                  </a:cubicBezTo>
                  <a:cubicBezTo>
                    <a:pt x="672" y="143"/>
                    <a:pt x="756" y="0"/>
                    <a:pt x="756" y="0"/>
                  </a:cubicBezTo>
                  <a:cubicBezTo>
                    <a:pt x="861" y="64"/>
                    <a:pt x="861" y="64"/>
                    <a:pt x="861" y="64"/>
                  </a:cubicBezTo>
                  <a:cubicBezTo>
                    <a:pt x="1206" y="407"/>
                    <a:pt x="1206" y="407"/>
                    <a:pt x="1206" y="407"/>
                  </a:cubicBezTo>
                  <a:cubicBezTo>
                    <a:pt x="1206" y="517"/>
                    <a:pt x="1206" y="517"/>
                    <a:pt x="1206" y="517"/>
                  </a:cubicBezTo>
                  <a:cubicBezTo>
                    <a:pt x="1021" y="731"/>
                    <a:pt x="1021" y="731"/>
                    <a:pt x="1021" y="731"/>
                  </a:cubicBezTo>
                  <a:cubicBezTo>
                    <a:pt x="752" y="891"/>
                    <a:pt x="752" y="891"/>
                    <a:pt x="752" y="891"/>
                  </a:cubicBezTo>
                  <a:cubicBezTo>
                    <a:pt x="567" y="1055"/>
                    <a:pt x="567" y="1055"/>
                    <a:pt x="567" y="1055"/>
                  </a:cubicBezTo>
                  <a:cubicBezTo>
                    <a:pt x="493" y="1206"/>
                    <a:pt x="493" y="1206"/>
                    <a:pt x="493" y="1206"/>
                  </a:cubicBezTo>
                  <a:cubicBezTo>
                    <a:pt x="357" y="1143"/>
                    <a:pt x="357" y="1143"/>
                    <a:pt x="357" y="1143"/>
                  </a:cubicBezTo>
                  <a:cubicBezTo>
                    <a:pt x="46" y="847"/>
                    <a:pt x="46" y="847"/>
                    <a:pt x="46" y="847"/>
                  </a:cubicBezTo>
                  <a:lnTo>
                    <a:pt x="0" y="731"/>
                  </a:lnTo>
                  <a:close/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1" name="Freeform 75"/>
            <p:cNvSpPr>
              <a:spLocks noEditPoints="1"/>
            </p:cNvSpPr>
            <p:nvPr/>
          </p:nvSpPr>
          <p:spPr>
            <a:xfrm>
              <a:off x="57432" y="83217"/>
              <a:ext cx="586043" cy="5848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21" h="1319">
                  <a:moveTo>
                    <a:pt x="1292" y="438"/>
                  </a:moveTo>
                  <a:cubicBezTo>
                    <a:pt x="883" y="28"/>
                    <a:pt x="883" y="28"/>
                    <a:pt x="883" y="28"/>
                  </a:cubicBezTo>
                  <a:cubicBezTo>
                    <a:pt x="862" y="8"/>
                    <a:pt x="833" y="0"/>
                    <a:pt x="805" y="7"/>
                  </a:cubicBezTo>
                  <a:cubicBezTo>
                    <a:pt x="790" y="10"/>
                    <a:pt x="777" y="18"/>
                    <a:pt x="767" y="28"/>
                  </a:cubicBezTo>
                  <a:cubicBezTo>
                    <a:pt x="758" y="37"/>
                    <a:pt x="751" y="49"/>
                    <a:pt x="747" y="62"/>
                  </a:cubicBezTo>
                  <a:cubicBezTo>
                    <a:pt x="728" y="122"/>
                    <a:pt x="696" y="174"/>
                    <a:pt x="648" y="222"/>
                  </a:cubicBezTo>
                  <a:cubicBezTo>
                    <a:pt x="585" y="285"/>
                    <a:pt x="502" y="333"/>
                    <a:pt x="415" y="384"/>
                  </a:cubicBezTo>
                  <a:cubicBezTo>
                    <a:pt x="322" y="438"/>
                    <a:pt x="227" y="493"/>
                    <a:pt x="148" y="572"/>
                  </a:cubicBezTo>
                  <a:cubicBezTo>
                    <a:pt x="81" y="639"/>
                    <a:pt x="36" y="713"/>
                    <a:pt x="9" y="799"/>
                  </a:cubicBezTo>
                  <a:cubicBezTo>
                    <a:pt x="0" y="828"/>
                    <a:pt x="8" y="860"/>
                    <a:pt x="30" y="881"/>
                  </a:cubicBezTo>
                  <a:cubicBezTo>
                    <a:pt x="439" y="1291"/>
                    <a:pt x="439" y="1291"/>
                    <a:pt x="439" y="1291"/>
                  </a:cubicBezTo>
                  <a:cubicBezTo>
                    <a:pt x="460" y="1311"/>
                    <a:pt x="489" y="1319"/>
                    <a:pt x="517" y="1312"/>
                  </a:cubicBezTo>
                  <a:cubicBezTo>
                    <a:pt x="532" y="1309"/>
                    <a:pt x="545" y="1301"/>
                    <a:pt x="555" y="1291"/>
                  </a:cubicBezTo>
                  <a:cubicBezTo>
                    <a:pt x="564" y="1281"/>
                    <a:pt x="571" y="1270"/>
                    <a:pt x="575" y="1257"/>
                  </a:cubicBezTo>
                  <a:cubicBezTo>
                    <a:pt x="594" y="1197"/>
                    <a:pt x="626" y="1144"/>
                    <a:pt x="674" y="1097"/>
                  </a:cubicBezTo>
                  <a:cubicBezTo>
                    <a:pt x="737" y="1034"/>
                    <a:pt x="819" y="986"/>
                    <a:pt x="907" y="935"/>
                  </a:cubicBezTo>
                  <a:cubicBezTo>
                    <a:pt x="1000" y="881"/>
                    <a:pt x="1095" y="826"/>
                    <a:pt x="1174" y="747"/>
                  </a:cubicBezTo>
                  <a:cubicBezTo>
                    <a:pt x="1241" y="680"/>
                    <a:pt x="1286" y="606"/>
                    <a:pt x="1313" y="520"/>
                  </a:cubicBezTo>
                  <a:cubicBezTo>
                    <a:pt x="1321" y="491"/>
                    <a:pt x="1314" y="459"/>
                    <a:pt x="1292" y="438"/>
                  </a:cubicBezTo>
                  <a:close/>
                  <a:moveTo>
                    <a:pt x="497" y="1233"/>
                  </a:moveTo>
                  <a:cubicBezTo>
                    <a:pt x="362" y="1097"/>
                    <a:pt x="223" y="959"/>
                    <a:pt x="88" y="823"/>
                  </a:cubicBezTo>
                  <a:cubicBezTo>
                    <a:pt x="204" y="446"/>
                    <a:pt x="708" y="463"/>
                    <a:pt x="825" y="86"/>
                  </a:cubicBezTo>
                  <a:cubicBezTo>
                    <a:pt x="960" y="222"/>
                    <a:pt x="1099" y="360"/>
                    <a:pt x="1234" y="496"/>
                  </a:cubicBezTo>
                  <a:cubicBezTo>
                    <a:pt x="1118" y="872"/>
                    <a:pt x="614" y="856"/>
                    <a:pt x="497" y="1233"/>
                  </a:cubicBezTo>
                  <a:close/>
                </a:path>
              </a:pathLst>
            </a:custGeom>
            <a:solidFill>
              <a:srgbClr val="4E4E4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2" name="Freeform 76"/>
            <p:cNvSpPr>
              <a:spLocks noEditPoints="1"/>
            </p:cNvSpPr>
            <p:nvPr/>
          </p:nvSpPr>
          <p:spPr>
            <a:xfrm>
              <a:off x="270751" y="290677"/>
              <a:ext cx="159404" cy="16409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7" h="370">
                  <a:moveTo>
                    <a:pt x="326" y="147"/>
                  </a:moveTo>
                  <a:cubicBezTo>
                    <a:pt x="313" y="136"/>
                    <a:pt x="299" y="129"/>
                    <a:pt x="286" y="125"/>
                  </a:cubicBezTo>
                  <a:cubicBezTo>
                    <a:pt x="272" y="121"/>
                    <a:pt x="259" y="120"/>
                    <a:pt x="245" y="121"/>
                  </a:cubicBezTo>
                  <a:cubicBezTo>
                    <a:pt x="232" y="122"/>
                    <a:pt x="218" y="125"/>
                    <a:pt x="204" y="130"/>
                  </a:cubicBezTo>
                  <a:cubicBezTo>
                    <a:pt x="190" y="135"/>
                    <a:pt x="177" y="141"/>
                    <a:pt x="163" y="148"/>
                  </a:cubicBezTo>
                  <a:cubicBezTo>
                    <a:pt x="141" y="123"/>
                    <a:pt x="119" y="98"/>
                    <a:pt x="97" y="74"/>
                  </a:cubicBezTo>
                  <a:cubicBezTo>
                    <a:pt x="107" y="65"/>
                    <a:pt x="116" y="61"/>
                    <a:pt x="125" y="61"/>
                  </a:cubicBezTo>
                  <a:cubicBezTo>
                    <a:pt x="135" y="60"/>
                    <a:pt x="144" y="61"/>
                    <a:pt x="152" y="63"/>
                  </a:cubicBezTo>
                  <a:cubicBezTo>
                    <a:pt x="161" y="65"/>
                    <a:pt x="169" y="67"/>
                    <a:pt x="176" y="69"/>
                  </a:cubicBezTo>
                  <a:cubicBezTo>
                    <a:pt x="183" y="70"/>
                    <a:pt x="190" y="69"/>
                    <a:pt x="195" y="64"/>
                  </a:cubicBezTo>
                  <a:cubicBezTo>
                    <a:pt x="201" y="59"/>
                    <a:pt x="205" y="52"/>
                    <a:pt x="205" y="44"/>
                  </a:cubicBezTo>
                  <a:cubicBezTo>
                    <a:pt x="205" y="36"/>
                    <a:pt x="202" y="28"/>
                    <a:pt x="196" y="21"/>
                  </a:cubicBezTo>
                  <a:cubicBezTo>
                    <a:pt x="187" y="11"/>
                    <a:pt x="177" y="5"/>
                    <a:pt x="164" y="2"/>
                  </a:cubicBezTo>
                  <a:cubicBezTo>
                    <a:pt x="152" y="0"/>
                    <a:pt x="139" y="0"/>
                    <a:pt x="126" y="3"/>
                  </a:cubicBezTo>
                  <a:cubicBezTo>
                    <a:pt x="113" y="6"/>
                    <a:pt x="101" y="11"/>
                    <a:pt x="89" y="18"/>
                  </a:cubicBezTo>
                  <a:cubicBezTo>
                    <a:pt x="77" y="25"/>
                    <a:pt x="68" y="32"/>
                    <a:pt x="61" y="39"/>
                  </a:cubicBezTo>
                  <a:cubicBezTo>
                    <a:pt x="58" y="36"/>
                    <a:pt x="56" y="34"/>
                    <a:pt x="53" y="31"/>
                  </a:cubicBezTo>
                  <a:cubicBezTo>
                    <a:pt x="50" y="29"/>
                    <a:pt x="46" y="27"/>
                    <a:pt x="42" y="27"/>
                  </a:cubicBezTo>
                  <a:cubicBezTo>
                    <a:pt x="38" y="27"/>
                    <a:pt x="34" y="29"/>
                    <a:pt x="31" y="33"/>
                  </a:cubicBezTo>
                  <a:cubicBezTo>
                    <a:pt x="28" y="36"/>
                    <a:pt x="27" y="40"/>
                    <a:pt x="27" y="44"/>
                  </a:cubicBezTo>
                  <a:cubicBezTo>
                    <a:pt x="27" y="49"/>
                    <a:pt x="29" y="52"/>
                    <a:pt x="32" y="55"/>
                  </a:cubicBezTo>
                  <a:cubicBezTo>
                    <a:pt x="35" y="57"/>
                    <a:pt x="38" y="59"/>
                    <a:pt x="40" y="61"/>
                  </a:cubicBezTo>
                  <a:cubicBezTo>
                    <a:pt x="30" y="74"/>
                    <a:pt x="21" y="88"/>
                    <a:pt x="14" y="103"/>
                  </a:cubicBezTo>
                  <a:cubicBezTo>
                    <a:pt x="7" y="117"/>
                    <a:pt x="3" y="132"/>
                    <a:pt x="2" y="146"/>
                  </a:cubicBezTo>
                  <a:cubicBezTo>
                    <a:pt x="0" y="161"/>
                    <a:pt x="2" y="174"/>
                    <a:pt x="6" y="186"/>
                  </a:cubicBezTo>
                  <a:cubicBezTo>
                    <a:pt x="11" y="198"/>
                    <a:pt x="19" y="209"/>
                    <a:pt x="30" y="218"/>
                  </a:cubicBezTo>
                  <a:cubicBezTo>
                    <a:pt x="50" y="234"/>
                    <a:pt x="72" y="241"/>
                    <a:pt x="99" y="240"/>
                  </a:cubicBezTo>
                  <a:cubicBezTo>
                    <a:pt x="125" y="238"/>
                    <a:pt x="153" y="230"/>
                    <a:pt x="184" y="214"/>
                  </a:cubicBezTo>
                  <a:cubicBezTo>
                    <a:pt x="208" y="242"/>
                    <a:pt x="232" y="270"/>
                    <a:pt x="256" y="295"/>
                  </a:cubicBezTo>
                  <a:cubicBezTo>
                    <a:pt x="246" y="304"/>
                    <a:pt x="237" y="309"/>
                    <a:pt x="229" y="311"/>
                  </a:cubicBezTo>
                  <a:cubicBezTo>
                    <a:pt x="221" y="312"/>
                    <a:pt x="214" y="312"/>
                    <a:pt x="208" y="310"/>
                  </a:cubicBezTo>
                  <a:cubicBezTo>
                    <a:pt x="201" y="308"/>
                    <a:pt x="196" y="305"/>
                    <a:pt x="190" y="302"/>
                  </a:cubicBezTo>
                  <a:cubicBezTo>
                    <a:pt x="185" y="298"/>
                    <a:pt x="179" y="295"/>
                    <a:pt x="174" y="292"/>
                  </a:cubicBezTo>
                  <a:cubicBezTo>
                    <a:pt x="169" y="289"/>
                    <a:pt x="163" y="288"/>
                    <a:pt x="158" y="288"/>
                  </a:cubicBezTo>
                  <a:cubicBezTo>
                    <a:pt x="152" y="288"/>
                    <a:pt x="146" y="290"/>
                    <a:pt x="140" y="296"/>
                  </a:cubicBezTo>
                  <a:cubicBezTo>
                    <a:pt x="133" y="302"/>
                    <a:pt x="130" y="309"/>
                    <a:pt x="130" y="316"/>
                  </a:cubicBezTo>
                  <a:cubicBezTo>
                    <a:pt x="130" y="324"/>
                    <a:pt x="133" y="332"/>
                    <a:pt x="140" y="340"/>
                  </a:cubicBezTo>
                  <a:cubicBezTo>
                    <a:pt x="147" y="347"/>
                    <a:pt x="156" y="354"/>
                    <a:pt x="167" y="359"/>
                  </a:cubicBezTo>
                  <a:cubicBezTo>
                    <a:pt x="178" y="364"/>
                    <a:pt x="190" y="368"/>
                    <a:pt x="204" y="369"/>
                  </a:cubicBezTo>
                  <a:cubicBezTo>
                    <a:pt x="217" y="370"/>
                    <a:pt x="232" y="367"/>
                    <a:pt x="247" y="362"/>
                  </a:cubicBezTo>
                  <a:cubicBezTo>
                    <a:pt x="262" y="356"/>
                    <a:pt x="277" y="346"/>
                    <a:pt x="292" y="331"/>
                  </a:cubicBezTo>
                  <a:cubicBezTo>
                    <a:pt x="299" y="338"/>
                    <a:pt x="306" y="345"/>
                    <a:pt x="313" y="351"/>
                  </a:cubicBezTo>
                  <a:cubicBezTo>
                    <a:pt x="316" y="354"/>
                    <a:pt x="320" y="355"/>
                    <a:pt x="325" y="355"/>
                  </a:cubicBezTo>
                  <a:cubicBezTo>
                    <a:pt x="329" y="355"/>
                    <a:pt x="333" y="353"/>
                    <a:pt x="336" y="349"/>
                  </a:cubicBezTo>
                  <a:cubicBezTo>
                    <a:pt x="339" y="346"/>
                    <a:pt x="340" y="342"/>
                    <a:pt x="339" y="337"/>
                  </a:cubicBezTo>
                  <a:cubicBezTo>
                    <a:pt x="339" y="333"/>
                    <a:pt x="337" y="330"/>
                    <a:pt x="334" y="327"/>
                  </a:cubicBezTo>
                  <a:cubicBezTo>
                    <a:pt x="327" y="322"/>
                    <a:pt x="320" y="315"/>
                    <a:pt x="313" y="309"/>
                  </a:cubicBezTo>
                  <a:cubicBezTo>
                    <a:pt x="325" y="294"/>
                    <a:pt x="335" y="278"/>
                    <a:pt x="342" y="262"/>
                  </a:cubicBezTo>
                  <a:cubicBezTo>
                    <a:pt x="349" y="247"/>
                    <a:pt x="354" y="232"/>
                    <a:pt x="355" y="217"/>
                  </a:cubicBezTo>
                  <a:cubicBezTo>
                    <a:pt x="357" y="203"/>
                    <a:pt x="355" y="191"/>
                    <a:pt x="350" y="179"/>
                  </a:cubicBezTo>
                  <a:cubicBezTo>
                    <a:pt x="346" y="167"/>
                    <a:pt x="338" y="157"/>
                    <a:pt x="326" y="147"/>
                  </a:cubicBezTo>
                  <a:close/>
                  <a:moveTo>
                    <a:pt x="97" y="175"/>
                  </a:moveTo>
                  <a:cubicBezTo>
                    <a:pt x="85" y="176"/>
                    <a:pt x="75" y="172"/>
                    <a:pt x="66" y="163"/>
                  </a:cubicBezTo>
                  <a:cubicBezTo>
                    <a:pt x="63" y="160"/>
                    <a:pt x="60" y="155"/>
                    <a:pt x="58" y="150"/>
                  </a:cubicBezTo>
                  <a:cubicBezTo>
                    <a:pt x="57" y="145"/>
                    <a:pt x="56" y="139"/>
                    <a:pt x="57" y="133"/>
                  </a:cubicBezTo>
                  <a:cubicBezTo>
                    <a:pt x="57" y="127"/>
                    <a:pt x="59" y="120"/>
                    <a:pt x="62" y="114"/>
                  </a:cubicBezTo>
                  <a:cubicBezTo>
                    <a:pt x="65" y="107"/>
                    <a:pt x="70" y="101"/>
                    <a:pt x="76" y="95"/>
                  </a:cubicBezTo>
                  <a:cubicBezTo>
                    <a:pt x="96" y="115"/>
                    <a:pt x="117" y="138"/>
                    <a:pt x="138" y="161"/>
                  </a:cubicBezTo>
                  <a:cubicBezTo>
                    <a:pt x="122" y="170"/>
                    <a:pt x="108" y="175"/>
                    <a:pt x="97" y="175"/>
                  </a:cubicBezTo>
                  <a:close/>
                  <a:moveTo>
                    <a:pt x="290" y="257"/>
                  </a:moveTo>
                  <a:cubicBezTo>
                    <a:pt x="286" y="264"/>
                    <a:pt x="282" y="270"/>
                    <a:pt x="277" y="275"/>
                  </a:cubicBezTo>
                  <a:cubicBezTo>
                    <a:pt x="254" y="252"/>
                    <a:pt x="231" y="227"/>
                    <a:pt x="208" y="201"/>
                  </a:cubicBezTo>
                  <a:cubicBezTo>
                    <a:pt x="214" y="198"/>
                    <a:pt x="220" y="195"/>
                    <a:pt x="227" y="192"/>
                  </a:cubicBezTo>
                  <a:cubicBezTo>
                    <a:pt x="234" y="190"/>
                    <a:pt x="240" y="188"/>
                    <a:pt x="247" y="187"/>
                  </a:cubicBezTo>
                  <a:cubicBezTo>
                    <a:pt x="254" y="186"/>
                    <a:pt x="260" y="186"/>
                    <a:pt x="267" y="187"/>
                  </a:cubicBezTo>
                  <a:cubicBezTo>
                    <a:pt x="274" y="189"/>
                    <a:pt x="280" y="193"/>
                    <a:pt x="286" y="198"/>
                  </a:cubicBezTo>
                  <a:cubicBezTo>
                    <a:pt x="292" y="204"/>
                    <a:pt x="295" y="210"/>
                    <a:pt x="297" y="217"/>
                  </a:cubicBezTo>
                  <a:cubicBezTo>
                    <a:pt x="298" y="223"/>
                    <a:pt x="299" y="230"/>
                    <a:pt x="297" y="237"/>
                  </a:cubicBezTo>
                  <a:cubicBezTo>
                    <a:pt x="296" y="243"/>
                    <a:pt x="294" y="250"/>
                    <a:pt x="290" y="257"/>
                  </a:cubicBezTo>
                  <a:close/>
                </a:path>
              </a:pathLst>
            </a:custGeom>
            <a:solidFill>
              <a:srgbClr val="84A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3" name="Freeform 77"/>
            <p:cNvSpPr/>
            <p:nvPr/>
          </p:nvSpPr>
          <p:spPr>
            <a:xfrm>
              <a:off x="254342" y="485243"/>
              <a:ext cx="89078" cy="9376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2" h="212">
                  <a:moveTo>
                    <a:pt x="166" y="6"/>
                  </a:moveTo>
                  <a:cubicBezTo>
                    <a:pt x="166" y="6"/>
                    <a:pt x="166" y="6"/>
                    <a:pt x="166" y="6"/>
                  </a:cubicBezTo>
                  <a:cubicBezTo>
                    <a:pt x="141" y="26"/>
                    <a:pt x="116" y="47"/>
                    <a:pt x="93" y="70"/>
                  </a:cubicBezTo>
                  <a:cubicBezTo>
                    <a:pt x="70" y="92"/>
                    <a:pt x="50" y="116"/>
                    <a:pt x="33" y="140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5" y="178"/>
                    <a:pt x="5" y="178"/>
                    <a:pt x="5" y="178"/>
                  </a:cubicBezTo>
                  <a:cubicBezTo>
                    <a:pt x="0" y="186"/>
                    <a:pt x="1" y="197"/>
                    <a:pt x="8" y="204"/>
                  </a:cubicBezTo>
                  <a:cubicBezTo>
                    <a:pt x="16" y="212"/>
                    <a:pt x="29" y="212"/>
                    <a:pt x="37" y="204"/>
                  </a:cubicBezTo>
                  <a:cubicBezTo>
                    <a:pt x="38" y="202"/>
                    <a:pt x="39" y="201"/>
                    <a:pt x="40" y="200"/>
                  </a:cubicBezTo>
                  <a:cubicBezTo>
                    <a:pt x="66" y="164"/>
                    <a:pt x="66" y="164"/>
                    <a:pt x="66" y="164"/>
                  </a:cubicBezTo>
                  <a:cubicBezTo>
                    <a:pt x="82" y="142"/>
                    <a:pt x="101" y="120"/>
                    <a:pt x="122" y="99"/>
                  </a:cubicBezTo>
                  <a:cubicBezTo>
                    <a:pt x="145" y="76"/>
                    <a:pt x="166" y="58"/>
                    <a:pt x="192" y="39"/>
                  </a:cubicBezTo>
                  <a:cubicBezTo>
                    <a:pt x="192" y="39"/>
                    <a:pt x="192" y="39"/>
                    <a:pt x="192" y="39"/>
                  </a:cubicBezTo>
                  <a:cubicBezTo>
                    <a:pt x="192" y="38"/>
                    <a:pt x="193" y="38"/>
                    <a:pt x="194" y="37"/>
                  </a:cubicBezTo>
                  <a:cubicBezTo>
                    <a:pt x="202" y="29"/>
                    <a:pt x="202" y="16"/>
                    <a:pt x="194" y="8"/>
                  </a:cubicBezTo>
                  <a:cubicBezTo>
                    <a:pt x="186" y="0"/>
                    <a:pt x="175" y="0"/>
                    <a:pt x="166" y="6"/>
                  </a:cubicBezTo>
                  <a:close/>
                </a:path>
              </a:pathLst>
            </a:custGeom>
            <a:solidFill>
              <a:srgbClr val="84A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94" name="Freeform 78"/>
            <p:cNvSpPr/>
            <p:nvPr/>
          </p:nvSpPr>
          <p:spPr>
            <a:xfrm>
              <a:off x="358658" y="174640"/>
              <a:ext cx="90251" cy="9493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5" h="215">
                  <a:moveTo>
                    <a:pt x="81" y="115"/>
                  </a:moveTo>
                  <a:cubicBezTo>
                    <a:pt x="60" y="137"/>
                    <a:pt x="37" y="156"/>
                    <a:pt x="13" y="174"/>
                  </a:cubicBezTo>
                  <a:cubicBezTo>
                    <a:pt x="11" y="175"/>
                    <a:pt x="9" y="176"/>
                    <a:pt x="8" y="178"/>
                  </a:cubicBezTo>
                  <a:cubicBezTo>
                    <a:pt x="0" y="186"/>
                    <a:pt x="0" y="199"/>
                    <a:pt x="8" y="207"/>
                  </a:cubicBezTo>
                  <a:cubicBezTo>
                    <a:pt x="16" y="215"/>
                    <a:pt x="28" y="215"/>
                    <a:pt x="36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62" y="188"/>
                    <a:pt x="87" y="167"/>
                    <a:pt x="110" y="144"/>
                  </a:cubicBezTo>
                  <a:cubicBezTo>
                    <a:pt x="133" y="122"/>
                    <a:pt x="153" y="99"/>
                    <a:pt x="170" y="75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205" y="28"/>
                    <a:pt x="205" y="16"/>
                    <a:pt x="197" y="8"/>
                  </a:cubicBezTo>
                  <a:cubicBezTo>
                    <a:pt x="189" y="0"/>
                    <a:pt x="176" y="0"/>
                    <a:pt x="168" y="8"/>
                  </a:cubicBezTo>
                  <a:cubicBezTo>
                    <a:pt x="166" y="10"/>
                    <a:pt x="165" y="11"/>
                    <a:pt x="164" y="13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21" y="73"/>
                    <a:pt x="102" y="94"/>
                    <a:pt x="81" y="115"/>
                  </a:cubicBezTo>
                  <a:close/>
                </a:path>
              </a:pathLst>
            </a:custGeom>
            <a:solidFill>
              <a:srgbClr val="84A3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7" name="组合 248"/>
          <p:cNvGrpSpPr/>
          <p:nvPr/>
        </p:nvGrpSpPr>
        <p:grpSpPr>
          <a:xfrm>
            <a:off x="8453438" y="4760913"/>
            <a:ext cx="723900" cy="723900"/>
            <a:chOff x="0" y="0"/>
            <a:chExt cx="724349" cy="724349"/>
          </a:xfrm>
        </p:grpSpPr>
        <p:sp>
          <p:nvSpPr>
            <p:cNvPr id="28781" name="Freeform 79"/>
            <p:cNvSpPr/>
            <p:nvPr/>
          </p:nvSpPr>
          <p:spPr>
            <a:xfrm>
              <a:off x="0" y="0"/>
              <a:ext cx="724349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82" name="Oval 80"/>
            <p:cNvSpPr/>
            <p:nvPr/>
          </p:nvSpPr>
          <p:spPr>
            <a:xfrm>
              <a:off x="324668" y="560256"/>
              <a:ext cx="75013" cy="75013"/>
            </a:xfrm>
            <a:prstGeom prst="ellipse">
              <a:avLst/>
            </a:prstGeom>
            <a:solidFill>
              <a:srgbClr val="707B81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83" name="Rectangle 81"/>
            <p:cNvSpPr/>
            <p:nvPr/>
          </p:nvSpPr>
          <p:spPr>
            <a:xfrm>
              <a:off x="228557" y="159403"/>
              <a:ext cx="269580" cy="394993"/>
            </a:xfrm>
            <a:prstGeom prst="rect">
              <a:avLst/>
            </a:prstGeom>
            <a:solidFill>
              <a:srgbClr val="707B81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84" name="Freeform 82"/>
            <p:cNvSpPr/>
            <p:nvPr/>
          </p:nvSpPr>
          <p:spPr>
            <a:xfrm>
              <a:off x="228557" y="159403"/>
              <a:ext cx="269580" cy="39499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609" h="891">
                  <a:moveTo>
                    <a:pt x="0" y="891"/>
                  </a:moveTo>
                  <a:cubicBezTo>
                    <a:pt x="0" y="891"/>
                    <a:pt x="294" y="235"/>
                    <a:pt x="609" y="0"/>
                  </a:cubicBezTo>
                  <a:cubicBezTo>
                    <a:pt x="609" y="891"/>
                    <a:pt x="609" y="891"/>
                    <a:pt x="609" y="891"/>
                  </a:cubicBezTo>
                  <a:lnTo>
                    <a:pt x="0" y="891"/>
                  </a:lnTo>
                  <a:close/>
                </a:path>
              </a:pathLst>
            </a:custGeom>
            <a:solidFill>
              <a:srgbClr val="68747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85" name="Freeform 83"/>
            <p:cNvSpPr>
              <a:spLocks noEditPoints="1"/>
            </p:cNvSpPr>
            <p:nvPr/>
          </p:nvSpPr>
          <p:spPr>
            <a:xfrm>
              <a:off x="206287" y="128929"/>
              <a:ext cx="311775" cy="5274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03" h="1190">
                  <a:moveTo>
                    <a:pt x="639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30"/>
                    <a:pt x="0" y="65"/>
                  </a:cubicBezTo>
                  <a:cubicBezTo>
                    <a:pt x="0" y="1125"/>
                    <a:pt x="0" y="1125"/>
                    <a:pt x="0" y="1125"/>
                  </a:cubicBezTo>
                  <a:cubicBezTo>
                    <a:pt x="0" y="1161"/>
                    <a:pt x="30" y="1190"/>
                    <a:pt x="65" y="1190"/>
                  </a:cubicBezTo>
                  <a:cubicBezTo>
                    <a:pt x="639" y="1190"/>
                    <a:pt x="639" y="1190"/>
                    <a:pt x="639" y="1190"/>
                  </a:cubicBezTo>
                  <a:cubicBezTo>
                    <a:pt x="674" y="1190"/>
                    <a:pt x="703" y="1161"/>
                    <a:pt x="703" y="1125"/>
                  </a:cubicBezTo>
                  <a:cubicBezTo>
                    <a:pt x="703" y="1125"/>
                    <a:pt x="703" y="1125"/>
                    <a:pt x="703" y="1125"/>
                  </a:cubicBezTo>
                  <a:cubicBezTo>
                    <a:pt x="703" y="65"/>
                    <a:pt x="703" y="65"/>
                    <a:pt x="703" y="65"/>
                  </a:cubicBezTo>
                  <a:cubicBezTo>
                    <a:pt x="703" y="30"/>
                    <a:pt x="674" y="0"/>
                    <a:pt x="639" y="0"/>
                  </a:cubicBezTo>
                  <a:close/>
                  <a:moveTo>
                    <a:pt x="352" y="1125"/>
                  </a:moveTo>
                  <a:cubicBezTo>
                    <a:pt x="319" y="1125"/>
                    <a:pt x="292" y="1099"/>
                    <a:pt x="292" y="1066"/>
                  </a:cubicBezTo>
                  <a:cubicBezTo>
                    <a:pt x="292" y="1033"/>
                    <a:pt x="319" y="1006"/>
                    <a:pt x="352" y="1006"/>
                  </a:cubicBezTo>
                  <a:cubicBezTo>
                    <a:pt x="385" y="1006"/>
                    <a:pt x="411" y="1033"/>
                    <a:pt x="411" y="1066"/>
                  </a:cubicBezTo>
                  <a:cubicBezTo>
                    <a:pt x="411" y="1099"/>
                    <a:pt x="385" y="1125"/>
                    <a:pt x="352" y="1125"/>
                  </a:cubicBezTo>
                  <a:close/>
                  <a:moveTo>
                    <a:pt x="629" y="941"/>
                  </a:moveTo>
                  <a:cubicBezTo>
                    <a:pt x="75" y="941"/>
                    <a:pt x="75" y="941"/>
                    <a:pt x="75" y="941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629" y="146"/>
                    <a:pt x="629" y="146"/>
                    <a:pt x="629" y="146"/>
                  </a:cubicBezTo>
                  <a:lnTo>
                    <a:pt x="629" y="941"/>
                  </a:lnTo>
                  <a:close/>
                </a:path>
              </a:pathLst>
            </a:custGeom>
            <a:solidFill>
              <a:srgbClr val="30303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86" name="Rectangle 84"/>
            <p:cNvSpPr/>
            <p:nvPr/>
          </p:nvSpPr>
          <p:spPr>
            <a:xfrm>
              <a:off x="275441" y="387959"/>
              <a:ext cx="48056" cy="125413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87" name="Rectangle 85"/>
            <p:cNvSpPr/>
            <p:nvPr/>
          </p:nvSpPr>
          <p:spPr>
            <a:xfrm>
              <a:off x="400854" y="314118"/>
              <a:ext cx="48056" cy="199254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88" name="Rectangle 86"/>
            <p:cNvSpPr/>
            <p:nvPr/>
          </p:nvSpPr>
          <p:spPr>
            <a:xfrm>
              <a:off x="338733" y="355141"/>
              <a:ext cx="48056" cy="158232"/>
            </a:xfrm>
            <a:prstGeom prst="rect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708" name="组合 257"/>
          <p:cNvGrpSpPr/>
          <p:nvPr/>
        </p:nvGrpSpPr>
        <p:grpSpPr>
          <a:xfrm>
            <a:off x="6254750" y="4760913"/>
            <a:ext cx="723900" cy="723900"/>
            <a:chOff x="0" y="0"/>
            <a:chExt cx="723177" cy="724349"/>
          </a:xfrm>
        </p:grpSpPr>
        <p:sp>
          <p:nvSpPr>
            <p:cNvPr id="28774" name="Freeform 125"/>
            <p:cNvSpPr/>
            <p:nvPr/>
          </p:nvSpPr>
          <p:spPr>
            <a:xfrm>
              <a:off x="0" y="0"/>
              <a:ext cx="723177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5" name="Freeform 126"/>
            <p:cNvSpPr/>
            <p:nvPr/>
          </p:nvSpPr>
          <p:spPr>
            <a:xfrm>
              <a:off x="137134" y="153542"/>
              <a:ext cx="366863" cy="52626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27" h="1185">
                  <a:moveTo>
                    <a:pt x="725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1" y="0"/>
                    <a:pt x="5" y="4"/>
                    <a:pt x="3" y="9"/>
                  </a:cubicBezTo>
                  <a:cubicBezTo>
                    <a:pt x="0" y="15"/>
                    <a:pt x="1" y="21"/>
                    <a:pt x="5" y="26"/>
                  </a:cubicBezTo>
                  <a:cubicBezTo>
                    <a:pt x="437" y="525"/>
                    <a:pt x="437" y="525"/>
                    <a:pt x="437" y="525"/>
                  </a:cubicBezTo>
                  <a:cubicBezTo>
                    <a:pt x="437" y="1071"/>
                    <a:pt x="437" y="1071"/>
                    <a:pt x="437" y="1071"/>
                  </a:cubicBezTo>
                  <a:cubicBezTo>
                    <a:pt x="392" y="1075"/>
                    <a:pt x="360" y="1085"/>
                    <a:pt x="360" y="1096"/>
                  </a:cubicBezTo>
                  <a:cubicBezTo>
                    <a:pt x="360" y="1097"/>
                    <a:pt x="360" y="1098"/>
                    <a:pt x="360" y="1099"/>
                  </a:cubicBezTo>
                  <a:cubicBezTo>
                    <a:pt x="304" y="1107"/>
                    <a:pt x="268" y="1122"/>
                    <a:pt x="268" y="1138"/>
                  </a:cubicBezTo>
                  <a:cubicBezTo>
                    <a:pt x="268" y="1164"/>
                    <a:pt x="364" y="1185"/>
                    <a:pt x="484" y="1185"/>
                  </a:cubicBezTo>
                  <a:cubicBezTo>
                    <a:pt x="603" y="1185"/>
                    <a:pt x="700" y="1164"/>
                    <a:pt x="700" y="1138"/>
                  </a:cubicBezTo>
                  <a:cubicBezTo>
                    <a:pt x="700" y="1121"/>
                    <a:pt x="661" y="1107"/>
                    <a:pt x="602" y="1098"/>
                  </a:cubicBezTo>
                  <a:cubicBezTo>
                    <a:pt x="602" y="1097"/>
                    <a:pt x="602" y="1097"/>
                    <a:pt x="602" y="1096"/>
                  </a:cubicBezTo>
                  <a:cubicBezTo>
                    <a:pt x="602" y="1085"/>
                    <a:pt x="573" y="1076"/>
                    <a:pt x="530" y="1072"/>
                  </a:cubicBezTo>
                  <a:cubicBezTo>
                    <a:pt x="530" y="525"/>
                    <a:pt x="530" y="525"/>
                    <a:pt x="530" y="525"/>
                  </a:cubicBezTo>
                  <a:cubicBezTo>
                    <a:pt x="827" y="182"/>
                    <a:pt x="827" y="182"/>
                    <a:pt x="827" y="182"/>
                  </a:cubicBezTo>
                </a:path>
              </a:pathLst>
            </a:custGeom>
            <a:solidFill>
              <a:srgbClr val="FAF2D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6" name="Freeform 127"/>
            <p:cNvSpPr/>
            <p:nvPr/>
          </p:nvSpPr>
          <p:spPr>
            <a:xfrm>
              <a:off x="160576" y="167607"/>
              <a:ext cx="383272" cy="2027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327" h="173">
                  <a:moveTo>
                    <a:pt x="177" y="173"/>
                  </a:moveTo>
                  <a:lnTo>
                    <a:pt x="150" y="173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177" y="173"/>
                  </a:lnTo>
                  <a:close/>
                </a:path>
              </a:pathLst>
            </a:custGeom>
            <a:solidFill>
              <a:srgbClr val="E6E6E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7" name="Freeform 128"/>
            <p:cNvSpPr/>
            <p:nvPr/>
          </p:nvSpPr>
          <p:spPr>
            <a:xfrm>
              <a:off x="255515" y="241449"/>
              <a:ext cx="192222" cy="1148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33" h="258">
                  <a:moveTo>
                    <a:pt x="199" y="41"/>
                  </a:moveTo>
                  <a:cubicBezTo>
                    <a:pt x="137" y="83"/>
                    <a:pt x="0" y="33"/>
                    <a:pt x="0" y="33"/>
                  </a:cubicBezTo>
                  <a:cubicBezTo>
                    <a:pt x="195" y="258"/>
                    <a:pt x="195" y="258"/>
                    <a:pt x="195" y="258"/>
                  </a:cubicBezTo>
                  <a:cubicBezTo>
                    <a:pt x="239" y="258"/>
                    <a:pt x="239" y="258"/>
                    <a:pt x="239" y="258"/>
                  </a:cubicBezTo>
                  <a:cubicBezTo>
                    <a:pt x="433" y="33"/>
                    <a:pt x="433" y="33"/>
                    <a:pt x="433" y="33"/>
                  </a:cubicBezTo>
                  <a:cubicBezTo>
                    <a:pt x="433" y="33"/>
                    <a:pt x="261" y="0"/>
                    <a:pt x="199" y="41"/>
                  </a:cubicBezTo>
                  <a:close/>
                </a:path>
              </a:pathLst>
            </a:custGeom>
            <a:solidFill>
              <a:srgbClr val="49CD6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8" name="Freeform 129"/>
            <p:cNvSpPr/>
            <p:nvPr/>
          </p:nvSpPr>
          <p:spPr>
            <a:xfrm>
              <a:off x="459457" y="72669"/>
              <a:ext cx="171124" cy="17229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386" h="387">
                  <a:moveTo>
                    <a:pt x="101" y="364"/>
                  </a:moveTo>
                  <a:cubicBezTo>
                    <a:pt x="129" y="379"/>
                    <a:pt x="160" y="387"/>
                    <a:pt x="193" y="387"/>
                  </a:cubicBezTo>
                  <a:cubicBezTo>
                    <a:pt x="299" y="387"/>
                    <a:pt x="386" y="301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ubicBezTo>
                    <a:pt x="90" y="0"/>
                    <a:pt x="6" y="81"/>
                    <a:pt x="0" y="182"/>
                  </a:cubicBezTo>
                </a:path>
              </a:pathLst>
            </a:custGeom>
            <a:solidFill>
              <a:srgbClr val="A3BE5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9" name="Freeform 130"/>
            <p:cNvSpPr/>
            <p:nvPr/>
          </p:nvSpPr>
          <p:spPr>
            <a:xfrm>
              <a:off x="473522" y="153542"/>
              <a:ext cx="92595" cy="703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210" h="158">
                  <a:moveTo>
                    <a:pt x="91" y="158"/>
                  </a:moveTo>
                  <a:cubicBezTo>
                    <a:pt x="205" y="26"/>
                    <a:pt x="205" y="26"/>
                    <a:pt x="205" y="26"/>
                  </a:cubicBezTo>
                  <a:cubicBezTo>
                    <a:pt x="209" y="21"/>
                    <a:pt x="210" y="15"/>
                    <a:pt x="207" y="9"/>
                  </a:cubicBezTo>
                  <a:cubicBezTo>
                    <a:pt x="205" y="4"/>
                    <a:pt x="199" y="0"/>
                    <a:pt x="19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80" name="Freeform 131"/>
            <p:cNvSpPr/>
            <p:nvPr/>
          </p:nvSpPr>
          <p:spPr>
            <a:xfrm>
              <a:off x="473522" y="86734"/>
              <a:ext cx="144167" cy="14416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24" h="325">
                  <a:moveTo>
                    <a:pt x="0" y="151"/>
                  </a:moveTo>
                  <a:cubicBezTo>
                    <a:pt x="6" y="67"/>
                    <a:pt x="76" y="0"/>
                    <a:pt x="162" y="0"/>
                  </a:cubicBezTo>
                  <a:cubicBezTo>
                    <a:pt x="251" y="0"/>
                    <a:pt x="324" y="73"/>
                    <a:pt x="324" y="163"/>
                  </a:cubicBezTo>
                  <a:cubicBezTo>
                    <a:pt x="324" y="252"/>
                    <a:pt x="251" y="325"/>
                    <a:pt x="162" y="325"/>
                  </a:cubicBezTo>
                  <a:cubicBezTo>
                    <a:pt x="137" y="325"/>
                    <a:pt x="113" y="320"/>
                    <a:pt x="91" y="309"/>
                  </a:cubicBezTo>
                </a:path>
              </a:pathLst>
            </a:custGeom>
            <a:solidFill>
              <a:srgbClr val="FFB51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09" name="组合 253"/>
          <p:cNvGrpSpPr/>
          <p:nvPr/>
        </p:nvGrpSpPr>
        <p:grpSpPr>
          <a:xfrm>
            <a:off x="5156200" y="4760913"/>
            <a:ext cx="723900" cy="723900"/>
            <a:chOff x="0" y="0"/>
            <a:chExt cx="723177" cy="724349"/>
          </a:xfrm>
        </p:grpSpPr>
        <p:sp>
          <p:nvSpPr>
            <p:cNvPr id="28764" name="Freeform 132"/>
            <p:cNvSpPr/>
            <p:nvPr/>
          </p:nvSpPr>
          <p:spPr>
            <a:xfrm>
              <a:off x="0" y="0"/>
              <a:ext cx="723177" cy="7243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8"/>
                    <a:pt x="1632" y="1518"/>
                    <a:pt x="1632" y="1518"/>
                  </a:cubicBezTo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5" name="Freeform 133"/>
            <p:cNvSpPr/>
            <p:nvPr/>
          </p:nvSpPr>
          <p:spPr>
            <a:xfrm>
              <a:off x="48056" y="180501"/>
              <a:ext cx="625893" cy="3621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411" h="816">
                  <a:moveTo>
                    <a:pt x="937" y="0"/>
                  </a:moveTo>
                  <a:cubicBezTo>
                    <a:pt x="887" y="0"/>
                    <a:pt x="522" y="0"/>
                    <a:pt x="477" y="0"/>
                  </a:cubicBezTo>
                  <a:cubicBezTo>
                    <a:pt x="174" y="0"/>
                    <a:pt x="0" y="816"/>
                    <a:pt x="227" y="816"/>
                  </a:cubicBezTo>
                  <a:cubicBezTo>
                    <a:pt x="419" y="816"/>
                    <a:pt x="444" y="577"/>
                    <a:pt x="706" y="577"/>
                  </a:cubicBezTo>
                  <a:cubicBezTo>
                    <a:pt x="918" y="577"/>
                    <a:pt x="1043" y="813"/>
                    <a:pt x="1184" y="813"/>
                  </a:cubicBezTo>
                  <a:cubicBezTo>
                    <a:pt x="1411" y="813"/>
                    <a:pt x="1240" y="0"/>
                    <a:pt x="937" y="0"/>
                  </a:cubicBezTo>
                </a:path>
              </a:pathLst>
            </a:custGeom>
            <a:solidFill>
              <a:srgbClr val="36363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6" name="Freeform 134"/>
            <p:cNvSpPr/>
            <p:nvPr/>
          </p:nvSpPr>
          <p:spPr>
            <a:xfrm>
              <a:off x="104316" y="181673"/>
              <a:ext cx="500481" cy="31294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127" h="707">
                  <a:moveTo>
                    <a:pt x="274" y="18"/>
                  </a:moveTo>
                  <a:cubicBezTo>
                    <a:pt x="274" y="18"/>
                    <a:pt x="179" y="58"/>
                    <a:pt x="90" y="234"/>
                  </a:cubicBezTo>
                  <a:cubicBezTo>
                    <a:pt x="0" y="411"/>
                    <a:pt x="244" y="577"/>
                    <a:pt x="580" y="453"/>
                  </a:cubicBezTo>
                  <a:cubicBezTo>
                    <a:pt x="580" y="453"/>
                    <a:pt x="1127" y="707"/>
                    <a:pt x="1081" y="255"/>
                  </a:cubicBezTo>
                  <a:cubicBezTo>
                    <a:pt x="1081" y="255"/>
                    <a:pt x="994" y="29"/>
                    <a:pt x="830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0"/>
                    <a:pt x="298" y="3"/>
                    <a:pt x="274" y="18"/>
                  </a:cubicBezTo>
                  <a:close/>
                </a:path>
              </a:pathLst>
            </a:custGeom>
            <a:solidFill>
              <a:srgbClr val="45424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7" name="Oval 135"/>
            <p:cNvSpPr/>
            <p:nvPr/>
          </p:nvSpPr>
          <p:spPr>
            <a:xfrm>
              <a:off x="193394" y="227384"/>
              <a:ext cx="134790" cy="134790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68" name="Freeform 136"/>
            <p:cNvSpPr/>
            <p:nvPr/>
          </p:nvSpPr>
          <p:spPr>
            <a:xfrm>
              <a:off x="411402" y="262547"/>
              <a:ext cx="46883" cy="457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5" h="105">
                  <a:moveTo>
                    <a:pt x="38" y="97"/>
                  </a:moveTo>
                  <a:cubicBezTo>
                    <a:pt x="13" y="89"/>
                    <a:pt x="0" y="63"/>
                    <a:pt x="7" y="38"/>
                  </a:cubicBezTo>
                  <a:cubicBezTo>
                    <a:pt x="15" y="14"/>
                    <a:pt x="42" y="0"/>
                    <a:pt x="66" y="8"/>
                  </a:cubicBezTo>
                  <a:cubicBezTo>
                    <a:pt x="91" y="15"/>
                    <a:pt x="105" y="42"/>
                    <a:pt x="97" y="66"/>
                  </a:cubicBezTo>
                  <a:cubicBezTo>
                    <a:pt x="89" y="91"/>
                    <a:pt x="63" y="105"/>
                    <a:pt x="38" y="97"/>
                  </a:cubicBezTo>
                  <a:close/>
                </a:path>
              </a:pathLst>
            </a:custGeom>
            <a:solidFill>
              <a:srgbClr val="3290B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9" name="Freeform 137"/>
            <p:cNvSpPr/>
            <p:nvPr/>
          </p:nvSpPr>
          <p:spPr>
            <a:xfrm>
              <a:off x="425467" y="309430"/>
              <a:ext cx="71498" cy="7149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0" h="161">
                  <a:moveTo>
                    <a:pt x="149" y="102"/>
                  </a:moveTo>
                  <a:cubicBezTo>
                    <a:pt x="137" y="140"/>
                    <a:pt x="97" y="161"/>
                    <a:pt x="59" y="149"/>
                  </a:cubicBezTo>
                  <a:cubicBezTo>
                    <a:pt x="21" y="137"/>
                    <a:pt x="0" y="97"/>
                    <a:pt x="12" y="59"/>
                  </a:cubicBezTo>
                  <a:cubicBezTo>
                    <a:pt x="23" y="21"/>
                    <a:pt x="64" y="0"/>
                    <a:pt x="102" y="12"/>
                  </a:cubicBezTo>
                  <a:cubicBezTo>
                    <a:pt x="139" y="24"/>
                    <a:pt x="160" y="64"/>
                    <a:pt x="149" y="102"/>
                  </a:cubicBezTo>
                  <a:close/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0" name="Freeform 138"/>
            <p:cNvSpPr/>
            <p:nvPr/>
          </p:nvSpPr>
          <p:spPr>
            <a:xfrm>
              <a:off x="454769" y="220352"/>
              <a:ext cx="65637" cy="6680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8" h="149">
                  <a:moveTo>
                    <a:pt x="55" y="138"/>
                  </a:moveTo>
                  <a:cubicBezTo>
                    <a:pt x="20" y="127"/>
                    <a:pt x="0" y="89"/>
                    <a:pt x="11" y="55"/>
                  </a:cubicBezTo>
                  <a:cubicBezTo>
                    <a:pt x="22" y="20"/>
                    <a:pt x="59" y="0"/>
                    <a:pt x="94" y="11"/>
                  </a:cubicBezTo>
                  <a:cubicBezTo>
                    <a:pt x="129" y="22"/>
                    <a:pt x="148" y="59"/>
                    <a:pt x="137" y="94"/>
                  </a:cubicBezTo>
                  <a:cubicBezTo>
                    <a:pt x="127" y="129"/>
                    <a:pt x="90" y="149"/>
                    <a:pt x="55" y="138"/>
                  </a:cubicBezTo>
                  <a:close/>
                </a:path>
              </a:pathLst>
            </a:custGeom>
            <a:solidFill>
              <a:srgbClr val="EFF3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1" name="Freeform 139"/>
            <p:cNvSpPr/>
            <p:nvPr/>
          </p:nvSpPr>
          <p:spPr>
            <a:xfrm>
              <a:off x="493448" y="295365"/>
              <a:ext cx="46883" cy="4688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5" h="105">
                  <a:moveTo>
                    <a:pt x="98" y="66"/>
                  </a:moveTo>
                  <a:cubicBezTo>
                    <a:pt x="90" y="91"/>
                    <a:pt x="63" y="105"/>
                    <a:pt x="39" y="97"/>
                  </a:cubicBezTo>
                  <a:cubicBezTo>
                    <a:pt x="14" y="89"/>
                    <a:pt x="0" y="63"/>
                    <a:pt x="8" y="38"/>
                  </a:cubicBezTo>
                  <a:cubicBezTo>
                    <a:pt x="16" y="13"/>
                    <a:pt x="42" y="0"/>
                    <a:pt x="67" y="7"/>
                  </a:cubicBezTo>
                  <a:cubicBezTo>
                    <a:pt x="92" y="15"/>
                    <a:pt x="105" y="41"/>
                    <a:pt x="98" y="66"/>
                  </a:cubicBezTo>
                  <a:close/>
                </a:path>
              </a:pathLst>
            </a:custGeom>
            <a:solidFill>
              <a:srgbClr val="73CC5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72" name="Oval 140"/>
            <p:cNvSpPr/>
            <p:nvPr/>
          </p:nvSpPr>
          <p:spPr>
            <a:xfrm>
              <a:off x="226213" y="260203"/>
              <a:ext cx="69153" cy="70325"/>
            </a:xfrm>
            <a:prstGeom prst="ellipse">
              <a:avLst/>
            </a:prstGeom>
            <a:solidFill>
              <a:srgbClr val="36363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73" name="Rectangle 141"/>
            <p:cNvSpPr/>
            <p:nvPr/>
          </p:nvSpPr>
          <p:spPr>
            <a:xfrm>
              <a:off x="571977" y="362174"/>
              <a:ext cx="41023" cy="169953"/>
            </a:xfrm>
            <a:prstGeom prst="rect">
              <a:avLst/>
            </a:prstGeom>
            <a:solidFill>
              <a:srgbClr val="3E3C3C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710" name="组合 741"/>
          <p:cNvGrpSpPr/>
          <p:nvPr/>
        </p:nvGrpSpPr>
        <p:grpSpPr>
          <a:xfrm>
            <a:off x="2960688" y="4754563"/>
            <a:ext cx="722312" cy="722312"/>
            <a:chOff x="0" y="0"/>
            <a:chExt cx="722956" cy="721714"/>
          </a:xfrm>
        </p:grpSpPr>
        <p:sp>
          <p:nvSpPr>
            <p:cNvPr id="28751" name="Freeform 457"/>
            <p:cNvSpPr/>
            <p:nvPr/>
          </p:nvSpPr>
          <p:spPr>
            <a:xfrm>
              <a:off x="0" y="0"/>
              <a:ext cx="722956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3" h="1632">
                  <a:moveTo>
                    <a:pt x="1633" y="1518"/>
                  </a:moveTo>
                  <a:cubicBezTo>
                    <a:pt x="1633" y="1581"/>
                    <a:pt x="1582" y="1632"/>
                    <a:pt x="1519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2" y="0"/>
                    <a:pt x="1633" y="51"/>
                    <a:pt x="1633" y="114"/>
                  </a:cubicBezTo>
                  <a:cubicBezTo>
                    <a:pt x="1633" y="1518"/>
                    <a:pt x="1633" y="1518"/>
                    <a:pt x="1633" y="1518"/>
                  </a:cubicBezTo>
                </a:path>
              </a:pathLst>
            </a:custGeom>
            <a:solidFill>
              <a:srgbClr val="9D9AB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2" name="Freeform 458"/>
            <p:cNvSpPr/>
            <p:nvPr/>
          </p:nvSpPr>
          <p:spPr>
            <a:xfrm>
              <a:off x="79500" y="508056"/>
              <a:ext cx="121735" cy="8571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75" h="195">
                  <a:moveTo>
                    <a:pt x="0" y="2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65"/>
                    <a:pt x="30" y="195"/>
                    <a:pt x="68" y="195"/>
                  </a:cubicBezTo>
                  <a:cubicBezTo>
                    <a:pt x="208" y="195"/>
                    <a:pt x="208" y="195"/>
                    <a:pt x="208" y="195"/>
                  </a:cubicBezTo>
                  <a:cubicBezTo>
                    <a:pt x="245" y="195"/>
                    <a:pt x="275" y="165"/>
                    <a:pt x="275" y="128"/>
                  </a:cubicBezTo>
                  <a:cubicBezTo>
                    <a:pt x="275" y="0"/>
                    <a:pt x="275" y="0"/>
                    <a:pt x="275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3" name="Freeform 459"/>
            <p:cNvSpPr/>
            <p:nvPr/>
          </p:nvSpPr>
          <p:spPr>
            <a:xfrm>
              <a:off x="79500" y="126704"/>
              <a:ext cx="565197" cy="3142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78" h="712">
                  <a:moveTo>
                    <a:pt x="1273" y="712"/>
                  </a:moveTo>
                  <a:cubicBezTo>
                    <a:pt x="1276" y="699"/>
                    <a:pt x="1278" y="686"/>
                    <a:pt x="1278" y="673"/>
                  </a:cubicBezTo>
                  <a:cubicBezTo>
                    <a:pt x="1278" y="588"/>
                    <a:pt x="1278" y="588"/>
                    <a:pt x="1278" y="588"/>
                  </a:cubicBezTo>
                  <a:cubicBezTo>
                    <a:pt x="1278" y="588"/>
                    <a:pt x="1278" y="588"/>
                    <a:pt x="1278" y="588"/>
                  </a:cubicBezTo>
                  <a:cubicBezTo>
                    <a:pt x="1278" y="563"/>
                    <a:pt x="1272" y="539"/>
                    <a:pt x="1262" y="517"/>
                  </a:cubicBezTo>
                  <a:cubicBezTo>
                    <a:pt x="1261" y="511"/>
                    <a:pt x="1259" y="505"/>
                    <a:pt x="1258" y="500"/>
                  </a:cubicBezTo>
                  <a:cubicBezTo>
                    <a:pt x="1147" y="225"/>
                    <a:pt x="1147" y="225"/>
                    <a:pt x="1147" y="225"/>
                  </a:cubicBezTo>
                  <a:cubicBezTo>
                    <a:pt x="1146" y="222"/>
                    <a:pt x="1146" y="222"/>
                    <a:pt x="1146" y="222"/>
                  </a:cubicBezTo>
                  <a:cubicBezTo>
                    <a:pt x="1107" y="107"/>
                    <a:pt x="1052" y="0"/>
                    <a:pt x="912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233" y="0"/>
                    <a:pt x="182" y="109"/>
                    <a:pt x="143" y="222"/>
                  </a:cubicBezTo>
                  <a:cubicBezTo>
                    <a:pt x="26" y="497"/>
                    <a:pt x="26" y="497"/>
                    <a:pt x="26" y="497"/>
                  </a:cubicBezTo>
                  <a:cubicBezTo>
                    <a:pt x="10" y="524"/>
                    <a:pt x="0" y="555"/>
                    <a:pt x="0" y="588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0" y="686"/>
                    <a:pt x="2" y="699"/>
                    <a:pt x="5" y="712"/>
                  </a:cubicBezTo>
                  <a:cubicBezTo>
                    <a:pt x="1273" y="712"/>
                    <a:pt x="1273" y="712"/>
                    <a:pt x="1273" y="712"/>
                  </a:cubicBezTo>
                </a:path>
              </a:pathLst>
            </a:custGeom>
            <a:solidFill>
              <a:srgbClr val="45A35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4" name="Freeform 460"/>
            <p:cNvSpPr/>
            <p:nvPr/>
          </p:nvSpPr>
          <p:spPr>
            <a:xfrm>
              <a:off x="79500" y="440978"/>
              <a:ext cx="565197" cy="6832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278" h="154">
                  <a:moveTo>
                    <a:pt x="5" y="0"/>
                  </a:moveTo>
                  <a:cubicBezTo>
                    <a:pt x="2" y="7"/>
                    <a:pt x="0" y="16"/>
                    <a:pt x="0" y="24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75" y="151"/>
                    <a:pt x="275" y="151"/>
                    <a:pt x="275" y="151"/>
                  </a:cubicBezTo>
                  <a:cubicBezTo>
                    <a:pt x="1010" y="151"/>
                    <a:pt x="1010" y="151"/>
                    <a:pt x="1010" y="151"/>
                  </a:cubicBezTo>
                  <a:cubicBezTo>
                    <a:pt x="1278" y="154"/>
                    <a:pt x="1278" y="154"/>
                    <a:pt x="1278" y="154"/>
                  </a:cubicBezTo>
                  <a:cubicBezTo>
                    <a:pt x="1278" y="24"/>
                    <a:pt x="1278" y="24"/>
                    <a:pt x="1278" y="24"/>
                  </a:cubicBezTo>
                  <a:cubicBezTo>
                    <a:pt x="1278" y="16"/>
                    <a:pt x="1276" y="7"/>
                    <a:pt x="1273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32323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5" name="Freeform 461"/>
            <p:cNvSpPr/>
            <p:nvPr/>
          </p:nvSpPr>
          <p:spPr>
            <a:xfrm>
              <a:off x="526689" y="506814"/>
              <a:ext cx="118008" cy="8695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68" h="197">
                  <a:moveTo>
                    <a:pt x="0" y="2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167"/>
                    <a:pt x="30" y="197"/>
                    <a:pt x="68" y="197"/>
                  </a:cubicBezTo>
                  <a:cubicBezTo>
                    <a:pt x="200" y="197"/>
                    <a:pt x="200" y="197"/>
                    <a:pt x="200" y="197"/>
                  </a:cubicBezTo>
                  <a:cubicBezTo>
                    <a:pt x="237" y="197"/>
                    <a:pt x="268" y="167"/>
                    <a:pt x="268" y="130"/>
                  </a:cubicBezTo>
                  <a:cubicBezTo>
                    <a:pt x="268" y="0"/>
                    <a:pt x="268" y="0"/>
                    <a:pt x="268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6" name="Freeform 462"/>
            <p:cNvSpPr/>
            <p:nvPr/>
          </p:nvSpPr>
          <p:spPr>
            <a:xfrm>
              <a:off x="141610" y="165211"/>
              <a:ext cx="443462" cy="14409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003" h="326">
                  <a:moveTo>
                    <a:pt x="84" y="162"/>
                  </a:moveTo>
                  <a:cubicBezTo>
                    <a:pt x="128" y="38"/>
                    <a:pt x="164" y="0"/>
                    <a:pt x="235" y="0"/>
                  </a:cubicBezTo>
                  <a:cubicBezTo>
                    <a:pt x="771" y="0"/>
                    <a:pt x="771" y="0"/>
                    <a:pt x="771" y="0"/>
                  </a:cubicBezTo>
                  <a:cubicBezTo>
                    <a:pt x="842" y="0"/>
                    <a:pt x="882" y="42"/>
                    <a:pt x="922" y="162"/>
                  </a:cubicBezTo>
                  <a:cubicBezTo>
                    <a:pt x="1003" y="326"/>
                    <a:pt x="1003" y="326"/>
                    <a:pt x="1003" y="326"/>
                  </a:cubicBezTo>
                  <a:cubicBezTo>
                    <a:pt x="977" y="316"/>
                    <a:pt x="948" y="311"/>
                    <a:pt x="917" y="311"/>
                  </a:cubicBezTo>
                  <a:cubicBezTo>
                    <a:pt x="78" y="311"/>
                    <a:pt x="78" y="311"/>
                    <a:pt x="78" y="311"/>
                  </a:cubicBezTo>
                  <a:cubicBezTo>
                    <a:pt x="51" y="311"/>
                    <a:pt x="25" y="315"/>
                    <a:pt x="0" y="323"/>
                  </a:cubicBezTo>
                  <a:cubicBezTo>
                    <a:pt x="84" y="162"/>
                    <a:pt x="84" y="162"/>
                    <a:pt x="84" y="162"/>
                  </a:cubicBezTo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7" name="Freeform 463"/>
            <p:cNvSpPr/>
            <p:nvPr/>
          </p:nvSpPr>
          <p:spPr>
            <a:xfrm>
              <a:off x="122977" y="396259"/>
              <a:ext cx="108070" cy="422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5" h="97">
                  <a:moveTo>
                    <a:pt x="196" y="97"/>
                  </a:moveTo>
                  <a:cubicBezTo>
                    <a:pt x="48" y="97"/>
                    <a:pt x="48" y="97"/>
                    <a:pt x="48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23" y="0"/>
                    <a:pt x="245" y="22"/>
                    <a:pt x="245" y="48"/>
                  </a:cubicBezTo>
                  <a:cubicBezTo>
                    <a:pt x="245" y="75"/>
                    <a:pt x="223" y="97"/>
                    <a:pt x="196" y="97"/>
                  </a:cubicBez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8" name="Freeform 464"/>
            <p:cNvSpPr/>
            <p:nvPr/>
          </p:nvSpPr>
          <p:spPr>
            <a:xfrm>
              <a:off x="274524" y="407439"/>
              <a:ext cx="180117" cy="2732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6" h="61">
                  <a:moveTo>
                    <a:pt x="375" y="61"/>
                  </a:moveTo>
                  <a:cubicBezTo>
                    <a:pt x="31" y="61"/>
                    <a:pt x="31" y="61"/>
                    <a:pt x="31" y="61"/>
                  </a:cubicBezTo>
                  <a:cubicBezTo>
                    <a:pt x="14" y="61"/>
                    <a:pt x="0" y="47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92" y="0"/>
                    <a:pt x="406" y="14"/>
                    <a:pt x="406" y="31"/>
                  </a:cubicBezTo>
                  <a:cubicBezTo>
                    <a:pt x="406" y="47"/>
                    <a:pt x="392" y="61"/>
                    <a:pt x="375" y="61"/>
                  </a:cubicBezTo>
                  <a:close/>
                </a:path>
              </a:pathLst>
            </a:custGeom>
            <a:solidFill>
              <a:srgbClr val="7A7A7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9" name="Freeform 465"/>
            <p:cNvSpPr/>
            <p:nvPr/>
          </p:nvSpPr>
          <p:spPr>
            <a:xfrm>
              <a:off x="490665" y="396259"/>
              <a:ext cx="109313" cy="422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5" h="97">
                  <a:moveTo>
                    <a:pt x="196" y="97"/>
                  </a:moveTo>
                  <a:cubicBezTo>
                    <a:pt x="49" y="97"/>
                    <a:pt x="49" y="97"/>
                    <a:pt x="49" y="97"/>
                  </a:cubicBez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23" y="0"/>
                    <a:pt x="245" y="22"/>
                    <a:pt x="245" y="48"/>
                  </a:cubicBezTo>
                  <a:cubicBezTo>
                    <a:pt x="245" y="75"/>
                    <a:pt x="223" y="97"/>
                    <a:pt x="196" y="97"/>
                  </a:cubicBez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0" name="Freeform 466"/>
            <p:cNvSpPr/>
            <p:nvPr/>
          </p:nvSpPr>
          <p:spPr>
            <a:xfrm>
              <a:off x="535384" y="175149"/>
              <a:ext cx="85711" cy="1689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5" h="380">
                  <a:moveTo>
                    <a:pt x="10" y="0"/>
                  </a:moveTo>
                  <a:cubicBezTo>
                    <a:pt x="3" y="0"/>
                    <a:pt x="0" y="7"/>
                    <a:pt x="6" y="25"/>
                  </a:cubicBezTo>
                  <a:cubicBezTo>
                    <a:pt x="22" y="77"/>
                    <a:pt x="39" y="119"/>
                    <a:pt x="39" y="119"/>
                  </a:cubicBezTo>
                  <a:cubicBezTo>
                    <a:pt x="120" y="297"/>
                    <a:pt x="120" y="297"/>
                    <a:pt x="120" y="297"/>
                  </a:cubicBezTo>
                  <a:cubicBezTo>
                    <a:pt x="120" y="297"/>
                    <a:pt x="134" y="314"/>
                    <a:pt x="98" y="314"/>
                  </a:cubicBezTo>
                  <a:cubicBezTo>
                    <a:pt x="91" y="314"/>
                    <a:pt x="81" y="314"/>
                    <a:pt x="69" y="312"/>
                  </a:cubicBezTo>
                  <a:cubicBezTo>
                    <a:pt x="65" y="311"/>
                    <a:pt x="61" y="311"/>
                    <a:pt x="57" y="311"/>
                  </a:cubicBezTo>
                  <a:cubicBezTo>
                    <a:pt x="27" y="311"/>
                    <a:pt x="7" y="328"/>
                    <a:pt x="6" y="345"/>
                  </a:cubicBezTo>
                  <a:cubicBezTo>
                    <a:pt x="4" y="363"/>
                    <a:pt x="21" y="380"/>
                    <a:pt x="65" y="380"/>
                  </a:cubicBezTo>
                  <a:cubicBezTo>
                    <a:pt x="68" y="380"/>
                    <a:pt x="70" y="380"/>
                    <a:pt x="72" y="380"/>
                  </a:cubicBezTo>
                  <a:cubicBezTo>
                    <a:pt x="174" y="376"/>
                    <a:pt x="195" y="344"/>
                    <a:pt x="170" y="289"/>
                  </a:cubicBezTo>
                  <a:cubicBezTo>
                    <a:pt x="145" y="233"/>
                    <a:pt x="79" y="74"/>
                    <a:pt x="63" y="45"/>
                  </a:cubicBezTo>
                  <a:cubicBezTo>
                    <a:pt x="52" y="25"/>
                    <a:pt x="24" y="0"/>
                    <a:pt x="10" y="0"/>
                  </a:cubicBezTo>
                </a:path>
              </a:pathLst>
            </a:custGeom>
            <a:solidFill>
              <a:srgbClr val="3C7D4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1" name="Freeform 467"/>
            <p:cNvSpPr/>
            <p:nvPr/>
          </p:nvSpPr>
          <p:spPr>
            <a:xfrm>
              <a:off x="242227" y="136641"/>
              <a:ext cx="248438" cy="1987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64" h="46">
                  <a:moveTo>
                    <a:pt x="495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8"/>
                    <a:pt x="0" y="1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7"/>
                    <a:pt x="31" y="46"/>
                    <a:pt x="69" y="46"/>
                  </a:cubicBezTo>
                  <a:cubicBezTo>
                    <a:pt x="495" y="46"/>
                    <a:pt x="495" y="46"/>
                    <a:pt x="495" y="46"/>
                  </a:cubicBezTo>
                  <a:cubicBezTo>
                    <a:pt x="533" y="46"/>
                    <a:pt x="564" y="37"/>
                    <a:pt x="564" y="27"/>
                  </a:cubicBezTo>
                  <a:cubicBezTo>
                    <a:pt x="564" y="18"/>
                    <a:pt x="564" y="18"/>
                    <a:pt x="564" y="18"/>
                  </a:cubicBezTo>
                  <a:cubicBezTo>
                    <a:pt x="564" y="8"/>
                    <a:pt x="533" y="0"/>
                    <a:pt x="495" y="0"/>
                  </a:cubicBezTo>
                </a:path>
              </a:pathLst>
            </a:custGeom>
            <a:solidFill>
              <a:srgbClr val="3F8A4D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2" name="Freeform 468"/>
            <p:cNvSpPr/>
            <p:nvPr/>
          </p:nvSpPr>
          <p:spPr>
            <a:xfrm>
              <a:off x="237258" y="183844"/>
              <a:ext cx="240985" cy="894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4" h="72">
                  <a:moveTo>
                    <a:pt x="74" y="0"/>
                  </a:moveTo>
                  <a:lnTo>
                    <a:pt x="74" y="13"/>
                  </a:lnTo>
                  <a:lnTo>
                    <a:pt x="175" y="13"/>
                  </a:lnTo>
                  <a:lnTo>
                    <a:pt x="0" y="72"/>
                  </a:lnTo>
                  <a:lnTo>
                    <a:pt x="194" y="72"/>
                  </a:lnTo>
                  <a:lnTo>
                    <a:pt x="157" y="54"/>
                  </a:lnTo>
                  <a:lnTo>
                    <a:pt x="76" y="54"/>
                  </a:lnTo>
                  <a:lnTo>
                    <a:pt x="160" y="27"/>
                  </a:lnTo>
                  <a:lnTo>
                    <a:pt x="194" y="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2D8CC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63" name="Freeform 469"/>
            <p:cNvSpPr/>
            <p:nvPr/>
          </p:nvSpPr>
          <p:spPr>
            <a:xfrm>
              <a:off x="237258" y="183844"/>
              <a:ext cx="240985" cy="8943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4" h="72">
                  <a:moveTo>
                    <a:pt x="74" y="0"/>
                  </a:moveTo>
                  <a:lnTo>
                    <a:pt x="74" y="13"/>
                  </a:lnTo>
                  <a:lnTo>
                    <a:pt x="175" y="13"/>
                  </a:lnTo>
                  <a:lnTo>
                    <a:pt x="0" y="72"/>
                  </a:lnTo>
                  <a:lnTo>
                    <a:pt x="194" y="72"/>
                  </a:lnTo>
                  <a:lnTo>
                    <a:pt x="157" y="54"/>
                  </a:lnTo>
                  <a:lnTo>
                    <a:pt x="76" y="54"/>
                  </a:lnTo>
                  <a:lnTo>
                    <a:pt x="160" y="27"/>
                  </a:lnTo>
                  <a:lnTo>
                    <a:pt x="194" y="5"/>
                  </a:lnTo>
                  <a:lnTo>
                    <a:pt x="74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11" name="组合 734"/>
          <p:cNvGrpSpPr/>
          <p:nvPr/>
        </p:nvGrpSpPr>
        <p:grpSpPr>
          <a:xfrm>
            <a:off x="4059238" y="4754563"/>
            <a:ext cx="720725" cy="722312"/>
            <a:chOff x="0" y="0"/>
            <a:chExt cx="721713" cy="721714"/>
          </a:xfrm>
        </p:grpSpPr>
        <p:sp>
          <p:nvSpPr>
            <p:cNvPr id="28731" name="Freeform 470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9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9" y="0"/>
                    <a:pt x="1519" y="0"/>
                    <a:pt x="1519" y="0"/>
                  </a:cubicBezTo>
                  <a:cubicBezTo>
                    <a:pt x="1581" y="0"/>
                    <a:pt x="1632" y="51"/>
                    <a:pt x="1632" y="114"/>
                  </a:cubicBezTo>
                  <a:cubicBezTo>
                    <a:pt x="1632" y="1518"/>
                    <a:pt x="1632" y="1518"/>
                    <a:pt x="1632" y="1518"/>
                  </a:cubicBezTo>
                </a:path>
              </a:pathLst>
            </a:custGeom>
            <a:solidFill>
              <a:srgbClr val="D2514B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2" name="Oval 471"/>
            <p:cNvSpPr/>
            <p:nvPr/>
          </p:nvSpPr>
          <p:spPr>
            <a:xfrm>
              <a:off x="161485" y="470790"/>
              <a:ext cx="122977" cy="12421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3" name="Oval 472"/>
            <p:cNvSpPr/>
            <p:nvPr/>
          </p:nvSpPr>
          <p:spPr>
            <a:xfrm>
              <a:off x="454642" y="470790"/>
              <a:ext cx="122977" cy="12421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4" name="Freeform 473"/>
            <p:cNvSpPr/>
            <p:nvPr/>
          </p:nvSpPr>
          <p:spPr>
            <a:xfrm>
              <a:off x="53414" y="393775"/>
              <a:ext cx="19875" cy="6211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4" h="140">
                  <a:moveTo>
                    <a:pt x="44" y="0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7" y="23"/>
                    <a:pt x="0" y="44"/>
                    <a:pt x="0" y="68"/>
                  </a:cubicBezTo>
                  <a:cubicBezTo>
                    <a:pt x="0" y="93"/>
                    <a:pt x="7" y="113"/>
                    <a:pt x="15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44" y="140"/>
                    <a:pt x="44" y="140"/>
                    <a:pt x="44" y="14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6E691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5" name="Freeform 474"/>
            <p:cNvSpPr/>
            <p:nvPr/>
          </p:nvSpPr>
          <p:spPr>
            <a:xfrm>
              <a:off x="73289" y="226079"/>
              <a:ext cx="159001" cy="2621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1" h="594">
                  <a:moveTo>
                    <a:pt x="197" y="594"/>
                  </a:moveTo>
                  <a:cubicBezTo>
                    <a:pt x="223" y="542"/>
                    <a:pt x="277" y="507"/>
                    <a:pt x="339" y="506"/>
                  </a:cubicBezTo>
                  <a:cubicBezTo>
                    <a:pt x="347" y="506"/>
                    <a:pt x="354" y="507"/>
                    <a:pt x="361" y="508"/>
                  </a:cubicBezTo>
                  <a:cubicBezTo>
                    <a:pt x="361" y="437"/>
                    <a:pt x="361" y="437"/>
                    <a:pt x="361" y="437"/>
                  </a:cubicBezTo>
                  <a:cubicBezTo>
                    <a:pt x="361" y="381"/>
                    <a:pt x="361" y="381"/>
                    <a:pt x="361" y="381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84" y="0"/>
                    <a:pt x="38" y="46"/>
                    <a:pt x="38" y="103"/>
                  </a:cubicBezTo>
                  <a:cubicBezTo>
                    <a:pt x="38" y="103"/>
                    <a:pt x="3" y="180"/>
                    <a:pt x="0" y="322"/>
                  </a:cubicBezTo>
                  <a:cubicBezTo>
                    <a:pt x="0" y="322"/>
                    <a:pt x="0" y="322"/>
                    <a:pt x="0" y="322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0" y="492"/>
                    <a:pt x="0" y="492"/>
                    <a:pt x="0" y="492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0" y="571"/>
                    <a:pt x="1" y="576"/>
                    <a:pt x="1" y="582"/>
                  </a:cubicBezTo>
                  <a:cubicBezTo>
                    <a:pt x="197" y="594"/>
                    <a:pt x="197" y="594"/>
                    <a:pt x="197" y="594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6" name="Freeform 475"/>
            <p:cNvSpPr/>
            <p:nvPr/>
          </p:nvSpPr>
          <p:spPr>
            <a:xfrm>
              <a:off x="232289" y="418618"/>
              <a:ext cx="436009" cy="1018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984" h="230">
                  <a:moveTo>
                    <a:pt x="1" y="71"/>
                  </a:moveTo>
                  <a:cubicBezTo>
                    <a:pt x="79" y="82"/>
                    <a:pt x="139" y="149"/>
                    <a:pt x="139" y="230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1" y="230"/>
                    <a:pt x="141" y="230"/>
                    <a:pt x="141" y="230"/>
                  </a:cubicBezTo>
                  <a:cubicBezTo>
                    <a:pt x="480" y="230"/>
                    <a:pt x="480" y="230"/>
                    <a:pt x="480" y="230"/>
                  </a:cubicBezTo>
                  <a:cubicBezTo>
                    <a:pt x="481" y="230"/>
                    <a:pt x="481" y="230"/>
                    <a:pt x="481" y="230"/>
                  </a:cubicBezTo>
                  <a:cubicBezTo>
                    <a:pt x="481" y="141"/>
                    <a:pt x="553" y="70"/>
                    <a:pt x="642" y="69"/>
                  </a:cubicBezTo>
                  <a:cubicBezTo>
                    <a:pt x="730" y="70"/>
                    <a:pt x="802" y="142"/>
                    <a:pt x="802" y="230"/>
                  </a:cubicBezTo>
                  <a:cubicBezTo>
                    <a:pt x="802" y="230"/>
                    <a:pt x="802" y="230"/>
                    <a:pt x="802" y="230"/>
                  </a:cubicBezTo>
                  <a:cubicBezTo>
                    <a:pt x="803" y="230"/>
                    <a:pt x="803" y="230"/>
                    <a:pt x="803" y="230"/>
                  </a:cubicBezTo>
                  <a:cubicBezTo>
                    <a:pt x="841" y="230"/>
                    <a:pt x="841" y="230"/>
                    <a:pt x="841" y="230"/>
                  </a:cubicBezTo>
                  <a:cubicBezTo>
                    <a:pt x="879" y="230"/>
                    <a:pt x="879" y="230"/>
                    <a:pt x="879" y="230"/>
                  </a:cubicBezTo>
                  <a:cubicBezTo>
                    <a:pt x="902" y="230"/>
                    <a:pt x="924" y="222"/>
                    <a:pt x="942" y="208"/>
                  </a:cubicBezTo>
                  <a:cubicBezTo>
                    <a:pt x="958" y="208"/>
                    <a:pt x="958" y="208"/>
                    <a:pt x="958" y="208"/>
                  </a:cubicBezTo>
                  <a:cubicBezTo>
                    <a:pt x="973" y="208"/>
                    <a:pt x="984" y="196"/>
                    <a:pt x="984" y="182"/>
                  </a:cubicBezTo>
                  <a:cubicBezTo>
                    <a:pt x="984" y="107"/>
                    <a:pt x="984" y="107"/>
                    <a:pt x="984" y="107"/>
                  </a:cubicBezTo>
                  <a:cubicBezTo>
                    <a:pt x="984" y="103"/>
                    <a:pt x="983" y="99"/>
                    <a:pt x="981" y="96"/>
                  </a:cubicBezTo>
                  <a:cubicBezTo>
                    <a:pt x="981" y="15"/>
                    <a:pt x="981" y="15"/>
                    <a:pt x="981" y="15"/>
                  </a:cubicBezTo>
                  <a:cubicBezTo>
                    <a:pt x="983" y="11"/>
                    <a:pt x="984" y="6"/>
                    <a:pt x="984" y="2"/>
                  </a:cubicBezTo>
                  <a:cubicBezTo>
                    <a:pt x="984" y="2"/>
                    <a:pt x="984" y="2"/>
                    <a:pt x="984" y="2"/>
                  </a:cubicBezTo>
                  <a:cubicBezTo>
                    <a:pt x="984" y="0"/>
                    <a:pt x="984" y="0"/>
                    <a:pt x="98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7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7" name="Freeform 476"/>
            <p:cNvSpPr/>
            <p:nvPr/>
          </p:nvSpPr>
          <p:spPr>
            <a:xfrm>
              <a:off x="63351" y="483212"/>
              <a:ext cx="98133" cy="4223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21" h="96">
                  <a:moveTo>
                    <a:pt x="221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1"/>
                    <a:pt x="0" y="14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82"/>
                    <a:pt x="12" y="96"/>
                    <a:pt x="27" y="96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70" y="96"/>
                    <a:pt x="177" y="92"/>
                    <a:pt x="183" y="85"/>
                  </a:cubicBezTo>
                  <a:cubicBezTo>
                    <a:pt x="202" y="85"/>
                    <a:pt x="202" y="85"/>
                    <a:pt x="202" y="85"/>
                  </a:cubicBezTo>
                  <a:cubicBezTo>
                    <a:pt x="204" y="85"/>
                    <a:pt x="204" y="85"/>
                    <a:pt x="204" y="85"/>
                  </a:cubicBezTo>
                  <a:cubicBezTo>
                    <a:pt x="204" y="59"/>
                    <a:pt x="210" y="34"/>
                    <a:pt x="221" y="12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8" name="Freeform 477"/>
            <p:cNvSpPr/>
            <p:nvPr/>
          </p:nvSpPr>
          <p:spPr>
            <a:xfrm>
              <a:off x="79500" y="264587"/>
              <a:ext cx="137883" cy="9192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1" h="208">
                  <a:moveTo>
                    <a:pt x="293" y="208"/>
                  </a:moveTo>
                  <a:cubicBezTo>
                    <a:pt x="0" y="208"/>
                    <a:pt x="0" y="208"/>
                    <a:pt x="0" y="208"/>
                  </a:cubicBezTo>
                  <a:cubicBezTo>
                    <a:pt x="7" y="85"/>
                    <a:pt x="36" y="20"/>
                    <a:pt x="36" y="20"/>
                  </a:cubicBezTo>
                  <a:cubicBezTo>
                    <a:pt x="36" y="13"/>
                    <a:pt x="37" y="6"/>
                    <a:pt x="38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3" y="0"/>
                    <a:pt x="311" y="8"/>
                    <a:pt x="311" y="19"/>
                  </a:cubicBezTo>
                  <a:cubicBezTo>
                    <a:pt x="311" y="189"/>
                    <a:pt x="311" y="189"/>
                    <a:pt x="311" y="189"/>
                  </a:cubicBezTo>
                  <a:cubicBezTo>
                    <a:pt x="311" y="200"/>
                    <a:pt x="303" y="208"/>
                    <a:pt x="293" y="208"/>
                  </a:cubicBezTo>
                </a:path>
              </a:pathLst>
            </a:custGeom>
            <a:solidFill>
              <a:srgbClr val="157FC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9" name="Freeform 478"/>
            <p:cNvSpPr/>
            <p:nvPr/>
          </p:nvSpPr>
          <p:spPr>
            <a:xfrm>
              <a:off x="238501" y="206204"/>
              <a:ext cx="424830" cy="20744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61" h="469">
                  <a:moveTo>
                    <a:pt x="961" y="469"/>
                  </a:moveTo>
                  <a:cubicBezTo>
                    <a:pt x="960" y="53"/>
                    <a:pt x="960" y="53"/>
                    <a:pt x="960" y="53"/>
                  </a:cubicBezTo>
                  <a:cubicBezTo>
                    <a:pt x="960" y="24"/>
                    <a:pt x="934" y="0"/>
                    <a:pt x="900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27" y="2"/>
                    <a:pt x="0" y="25"/>
                    <a:pt x="0" y="54"/>
                  </a:cubicBezTo>
                  <a:cubicBezTo>
                    <a:pt x="1" y="469"/>
                    <a:pt x="1" y="469"/>
                    <a:pt x="1" y="469"/>
                  </a:cubicBezTo>
                  <a:cubicBezTo>
                    <a:pt x="961" y="469"/>
                    <a:pt x="961" y="469"/>
                    <a:pt x="961" y="469"/>
                  </a:cubicBezTo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0" name="Oval 479"/>
            <p:cNvSpPr/>
            <p:nvPr/>
          </p:nvSpPr>
          <p:spPr>
            <a:xfrm>
              <a:off x="195024" y="505572"/>
              <a:ext cx="55898" cy="54656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41" name="Oval 480"/>
            <p:cNvSpPr/>
            <p:nvPr/>
          </p:nvSpPr>
          <p:spPr>
            <a:xfrm>
              <a:off x="488181" y="505572"/>
              <a:ext cx="55898" cy="54656"/>
            </a:xfrm>
            <a:prstGeom prst="ellipse">
              <a:avLst/>
            </a:prstGeom>
            <a:solidFill>
              <a:srgbClr val="7A7A7A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42" name="Freeform 481"/>
            <p:cNvSpPr/>
            <p:nvPr/>
          </p:nvSpPr>
          <p:spPr>
            <a:xfrm>
              <a:off x="74531" y="483212"/>
              <a:ext cx="86953" cy="49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70" h="4">
                  <a:moveTo>
                    <a:pt x="0" y="0"/>
                  </a:moveTo>
                  <a:lnTo>
                    <a:pt x="7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3" name="Line 482"/>
            <p:cNvSpPr/>
            <p:nvPr/>
          </p:nvSpPr>
          <p:spPr>
            <a:xfrm>
              <a:off x="74531" y="483212"/>
              <a:ext cx="86953" cy="4969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8744" name="Freeform 483"/>
            <p:cNvSpPr/>
            <p:nvPr/>
          </p:nvSpPr>
          <p:spPr>
            <a:xfrm>
              <a:off x="263345" y="226079"/>
              <a:ext cx="380111" cy="15030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860" h="339">
                  <a:moveTo>
                    <a:pt x="726" y="0"/>
                  </a:moveTo>
                  <a:cubicBezTo>
                    <a:pt x="722" y="0"/>
                    <a:pt x="720" y="0"/>
                    <a:pt x="72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3"/>
                    <a:pt x="47" y="87"/>
                    <a:pt x="47" y="87"/>
                  </a:cubicBezTo>
                  <a:cubicBezTo>
                    <a:pt x="47" y="87"/>
                    <a:pt x="305" y="75"/>
                    <a:pt x="533" y="73"/>
                  </a:cubicBezTo>
                  <a:cubicBezTo>
                    <a:pt x="538" y="73"/>
                    <a:pt x="543" y="73"/>
                    <a:pt x="548" y="73"/>
                  </a:cubicBezTo>
                  <a:cubicBezTo>
                    <a:pt x="761" y="73"/>
                    <a:pt x="761" y="114"/>
                    <a:pt x="761" y="114"/>
                  </a:cubicBezTo>
                  <a:cubicBezTo>
                    <a:pt x="767" y="317"/>
                    <a:pt x="767" y="317"/>
                    <a:pt x="767" y="317"/>
                  </a:cubicBezTo>
                  <a:cubicBezTo>
                    <a:pt x="780" y="333"/>
                    <a:pt x="794" y="339"/>
                    <a:pt x="807" y="339"/>
                  </a:cubicBezTo>
                  <a:cubicBezTo>
                    <a:pt x="833" y="339"/>
                    <a:pt x="855" y="317"/>
                    <a:pt x="855" y="317"/>
                  </a:cubicBezTo>
                  <a:cubicBezTo>
                    <a:pt x="855" y="108"/>
                    <a:pt x="855" y="108"/>
                    <a:pt x="855" y="108"/>
                  </a:cubicBezTo>
                  <a:cubicBezTo>
                    <a:pt x="860" y="6"/>
                    <a:pt x="754" y="0"/>
                    <a:pt x="726" y="0"/>
                  </a:cubicBezTo>
                </a:path>
              </a:pathLst>
            </a:custGeom>
            <a:solidFill>
              <a:srgbClr val="B19D6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5" name="Freeform 484"/>
            <p:cNvSpPr/>
            <p:nvPr/>
          </p:nvSpPr>
          <p:spPr>
            <a:xfrm>
              <a:off x="79500" y="360236"/>
              <a:ext cx="130430" cy="11552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93" h="262">
                  <a:moveTo>
                    <a:pt x="2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213" y="204"/>
                    <a:pt x="293" y="190"/>
                    <a:pt x="293" y="190"/>
                  </a:cubicBezTo>
                  <a:cubicBezTo>
                    <a:pt x="293" y="0"/>
                    <a:pt x="293" y="0"/>
                    <a:pt x="293" y="0"/>
                  </a:cubicBezTo>
                </a:path>
              </a:pathLst>
            </a:custGeom>
            <a:solidFill>
              <a:srgbClr val="BCBCB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6" name="Rectangle 485"/>
            <p:cNvSpPr/>
            <p:nvPr/>
          </p:nvSpPr>
          <p:spPr>
            <a:xfrm>
              <a:off x="173907" y="370173"/>
              <a:ext cx="18632" cy="745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47" name="Freeform 486"/>
            <p:cNvSpPr/>
            <p:nvPr/>
          </p:nvSpPr>
          <p:spPr>
            <a:xfrm>
              <a:off x="111797" y="229805"/>
              <a:ext cx="6211" cy="24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12" h="6">
                  <a:moveTo>
                    <a:pt x="12" y="0"/>
                  </a:moveTo>
                  <a:cubicBezTo>
                    <a:pt x="7" y="0"/>
                    <a:pt x="3" y="2"/>
                    <a:pt x="0" y="6"/>
                  </a:cubicBezTo>
                  <a:cubicBezTo>
                    <a:pt x="4" y="4"/>
                    <a:pt x="8" y="1"/>
                    <a:pt x="12" y="0"/>
                  </a:cubicBezTo>
                </a:path>
              </a:pathLst>
            </a:custGeom>
            <a:solidFill>
              <a:srgbClr val="C0595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8" name="Freeform 487"/>
            <p:cNvSpPr/>
            <p:nvPr/>
          </p:nvSpPr>
          <p:spPr>
            <a:xfrm>
              <a:off x="110555" y="229805"/>
              <a:ext cx="115523" cy="1490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62" h="35">
                  <a:moveTo>
                    <a:pt x="244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13" y="1"/>
                    <a:pt x="9" y="4"/>
                    <a:pt x="5" y="6"/>
                  </a:cubicBezTo>
                  <a:cubicBezTo>
                    <a:pt x="2" y="9"/>
                    <a:pt x="0" y="13"/>
                    <a:pt x="0" y="17"/>
                  </a:cubicBezTo>
                  <a:cubicBezTo>
                    <a:pt x="0" y="27"/>
                    <a:pt x="9" y="35"/>
                    <a:pt x="19" y="35"/>
                  </a:cubicBezTo>
                  <a:cubicBezTo>
                    <a:pt x="244" y="35"/>
                    <a:pt x="244" y="35"/>
                    <a:pt x="244" y="35"/>
                  </a:cubicBezTo>
                  <a:cubicBezTo>
                    <a:pt x="254" y="35"/>
                    <a:pt x="262" y="27"/>
                    <a:pt x="262" y="17"/>
                  </a:cubicBezTo>
                  <a:cubicBezTo>
                    <a:pt x="262" y="7"/>
                    <a:pt x="254" y="0"/>
                    <a:pt x="244" y="0"/>
                  </a:cubicBezTo>
                </a:path>
              </a:pathLst>
            </a:custGeom>
            <a:solidFill>
              <a:srgbClr val="E4E4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49" name="Freeform 488"/>
            <p:cNvSpPr/>
            <p:nvPr/>
          </p:nvSpPr>
          <p:spPr>
            <a:xfrm>
              <a:off x="104344" y="279493"/>
              <a:ext cx="83226" cy="59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7" h="48">
                  <a:moveTo>
                    <a:pt x="56" y="0"/>
                  </a:moveTo>
                  <a:lnTo>
                    <a:pt x="26" y="22"/>
                  </a:lnTo>
                  <a:lnTo>
                    <a:pt x="41" y="30"/>
                  </a:lnTo>
                  <a:lnTo>
                    <a:pt x="0" y="48"/>
                  </a:lnTo>
                  <a:lnTo>
                    <a:pt x="67" y="34"/>
                  </a:lnTo>
                  <a:lnTo>
                    <a:pt x="46" y="2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499C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50" name="Freeform 489"/>
            <p:cNvSpPr/>
            <p:nvPr/>
          </p:nvSpPr>
          <p:spPr>
            <a:xfrm>
              <a:off x="104344" y="279493"/>
              <a:ext cx="83226" cy="596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7" h="48">
                  <a:moveTo>
                    <a:pt x="56" y="0"/>
                  </a:moveTo>
                  <a:lnTo>
                    <a:pt x="26" y="22"/>
                  </a:lnTo>
                  <a:lnTo>
                    <a:pt x="41" y="30"/>
                  </a:lnTo>
                  <a:lnTo>
                    <a:pt x="0" y="48"/>
                  </a:lnTo>
                  <a:lnTo>
                    <a:pt x="67" y="34"/>
                  </a:lnTo>
                  <a:lnTo>
                    <a:pt x="46" y="20"/>
                  </a:lnTo>
                  <a:lnTo>
                    <a:pt x="56" y="0"/>
                  </a:lnTo>
                </a:path>
              </a:pathLst>
            </a:cu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12" name="组合 739"/>
          <p:cNvGrpSpPr/>
          <p:nvPr/>
        </p:nvGrpSpPr>
        <p:grpSpPr>
          <a:xfrm>
            <a:off x="766763" y="4765675"/>
            <a:ext cx="720725" cy="722313"/>
            <a:chOff x="0" y="0"/>
            <a:chExt cx="721713" cy="721714"/>
          </a:xfrm>
        </p:grpSpPr>
        <p:sp>
          <p:nvSpPr>
            <p:cNvPr id="28726" name="Freeform 598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E8C04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7" name="Freeform 599"/>
            <p:cNvSpPr/>
            <p:nvPr/>
          </p:nvSpPr>
          <p:spPr>
            <a:xfrm>
              <a:off x="488181" y="239744"/>
              <a:ext cx="106829" cy="20993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86" h="169">
                  <a:moveTo>
                    <a:pt x="16" y="0"/>
                  </a:moveTo>
                  <a:lnTo>
                    <a:pt x="0" y="164"/>
                  </a:lnTo>
                  <a:lnTo>
                    <a:pt x="37" y="169"/>
                  </a:lnTo>
                  <a:lnTo>
                    <a:pt x="71" y="129"/>
                  </a:lnTo>
                  <a:lnTo>
                    <a:pt x="86" y="49"/>
                  </a:lnTo>
                  <a:lnTo>
                    <a:pt x="4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2524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8" name="Freeform 600"/>
            <p:cNvSpPr/>
            <p:nvPr/>
          </p:nvSpPr>
          <p:spPr>
            <a:xfrm>
              <a:off x="496876" y="96891"/>
              <a:ext cx="95648" cy="1291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7" h="293">
                  <a:moveTo>
                    <a:pt x="186" y="293"/>
                  </a:moveTo>
                  <a:cubicBezTo>
                    <a:pt x="217" y="198"/>
                    <a:pt x="162" y="92"/>
                    <a:pt x="85" y="32"/>
                  </a:cubicBezTo>
                  <a:cubicBezTo>
                    <a:pt x="43" y="0"/>
                    <a:pt x="0" y="69"/>
                    <a:pt x="41" y="101"/>
                  </a:cubicBezTo>
                  <a:cubicBezTo>
                    <a:pt x="85" y="134"/>
                    <a:pt x="121" y="196"/>
                    <a:pt x="112" y="252"/>
                  </a:cubicBezTo>
                  <a:cubicBezTo>
                    <a:pt x="138" y="262"/>
                    <a:pt x="163" y="276"/>
                    <a:pt x="186" y="293"/>
                  </a:cubicBezTo>
                  <a:close/>
                </a:path>
              </a:pathLst>
            </a:custGeom>
            <a:solidFill>
              <a:srgbClr val="373737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9" name="Freeform 601"/>
            <p:cNvSpPr/>
            <p:nvPr/>
          </p:nvSpPr>
          <p:spPr>
            <a:xfrm>
              <a:off x="506814" y="209931"/>
              <a:ext cx="0" cy="86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0" y="0"/>
                </a:cxn>
              </a:cxnLst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30" name="Freeform 602"/>
            <p:cNvSpPr>
              <a:spLocks noEditPoints="1"/>
            </p:cNvSpPr>
            <p:nvPr/>
          </p:nvSpPr>
          <p:spPr>
            <a:xfrm>
              <a:off x="50930" y="218626"/>
              <a:ext cx="566440" cy="3962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82" h="897">
                  <a:moveTo>
                    <a:pt x="1176" y="56"/>
                  </a:moveTo>
                  <a:cubicBezTo>
                    <a:pt x="1155" y="38"/>
                    <a:pt x="1131" y="24"/>
                    <a:pt x="1106" y="15"/>
                  </a:cubicBezTo>
                  <a:cubicBezTo>
                    <a:pt x="1082" y="5"/>
                    <a:pt x="1057" y="0"/>
                    <a:pt x="1032" y="0"/>
                  </a:cubicBezTo>
                  <a:cubicBezTo>
                    <a:pt x="963" y="0"/>
                    <a:pt x="895" y="40"/>
                    <a:pt x="853" y="143"/>
                  </a:cubicBezTo>
                  <a:cubicBezTo>
                    <a:pt x="732" y="444"/>
                    <a:pt x="409" y="679"/>
                    <a:pt x="339" y="731"/>
                  </a:cubicBezTo>
                  <a:cubicBezTo>
                    <a:pt x="283" y="771"/>
                    <a:pt x="0" y="897"/>
                    <a:pt x="218" y="897"/>
                  </a:cubicBezTo>
                  <a:cubicBezTo>
                    <a:pt x="276" y="897"/>
                    <a:pt x="370" y="888"/>
                    <a:pt x="512" y="867"/>
                  </a:cubicBezTo>
                  <a:cubicBezTo>
                    <a:pt x="1190" y="764"/>
                    <a:pt x="1255" y="263"/>
                    <a:pt x="1255" y="263"/>
                  </a:cubicBezTo>
                  <a:cubicBezTo>
                    <a:pt x="1282" y="190"/>
                    <a:pt x="1241" y="108"/>
                    <a:pt x="1176" y="56"/>
                  </a:cubicBezTo>
                  <a:close/>
                  <a:moveTo>
                    <a:pt x="1110" y="451"/>
                  </a:moveTo>
                  <a:cubicBezTo>
                    <a:pt x="1083" y="496"/>
                    <a:pt x="1013" y="455"/>
                    <a:pt x="1040" y="410"/>
                  </a:cubicBezTo>
                  <a:cubicBezTo>
                    <a:pt x="1077" y="345"/>
                    <a:pt x="1181" y="223"/>
                    <a:pt x="1085" y="169"/>
                  </a:cubicBezTo>
                  <a:cubicBezTo>
                    <a:pt x="1039" y="143"/>
                    <a:pt x="1080" y="74"/>
                    <a:pt x="1126" y="99"/>
                  </a:cubicBezTo>
                  <a:cubicBezTo>
                    <a:pt x="1278" y="185"/>
                    <a:pt x="1173" y="342"/>
                    <a:pt x="1110" y="451"/>
                  </a:cubicBezTo>
                  <a:close/>
                </a:path>
              </a:pathLst>
            </a:custGeom>
            <a:solidFill>
              <a:srgbClr val="C5211F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8713" name="组合 740"/>
          <p:cNvGrpSpPr/>
          <p:nvPr/>
        </p:nvGrpSpPr>
        <p:grpSpPr>
          <a:xfrm>
            <a:off x="1863725" y="4765675"/>
            <a:ext cx="720725" cy="722313"/>
            <a:chOff x="0" y="0"/>
            <a:chExt cx="721713" cy="721714"/>
          </a:xfrm>
        </p:grpSpPr>
        <p:sp>
          <p:nvSpPr>
            <p:cNvPr id="28717" name="Freeform 603"/>
            <p:cNvSpPr/>
            <p:nvPr/>
          </p:nvSpPr>
          <p:spPr>
            <a:xfrm>
              <a:off x="0" y="0"/>
              <a:ext cx="721713" cy="7217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32" h="1632">
                  <a:moveTo>
                    <a:pt x="1632" y="1518"/>
                  </a:moveTo>
                  <a:cubicBezTo>
                    <a:pt x="1632" y="1581"/>
                    <a:pt x="1581" y="1632"/>
                    <a:pt x="1518" y="1632"/>
                  </a:cubicBezTo>
                  <a:cubicBezTo>
                    <a:pt x="114" y="1632"/>
                    <a:pt x="114" y="1632"/>
                    <a:pt x="114" y="1632"/>
                  </a:cubicBezTo>
                  <a:cubicBezTo>
                    <a:pt x="51" y="1632"/>
                    <a:pt x="0" y="1581"/>
                    <a:pt x="0" y="1518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8" y="0"/>
                    <a:pt x="1518" y="0"/>
                    <a:pt x="1518" y="0"/>
                  </a:cubicBezTo>
                  <a:cubicBezTo>
                    <a:pt x="1581" y="0"/>
                    <a:pt x="1632" y="51"/>
                    <a:pt x="1632" y="114"/>
                  </a:cubicBezTo>
                  <a:lnTo>
                    <a:pt x="1632" y="1518"/>
                  </a:lnTo>
                  <a:close/>
                </a:path>
              </a:pathLst>
            </a:custGeom>
            <a:solidFill>
              <a:srgbClr val="66A4C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18" name="Freeform 604"/>
            <p:cNvSpPr/>
            <p:nvPr/>
          </p:nvSpPr>
          <p:spPr>
            <a:xfrm>
              <a:off x="346571" y="167697"/>
              <a:ext cx="114282" cy="993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7" h="224">
                  <a:moveTo>
                    <a:pt x="133" y="159"/>
                  </a:moveTo>
                  <a:cubicBezTo>
                    <a:pt x="189" y="151"/>
                    <a:pt x="221" y="118"/>
                    <a:pt x="237" y="82"/>
                  </a:cubicBezTo>
                  <a:cubicBezTo>
                    <a:pt x="257" y="39"/>
                    <a:pt x="237" y="0"/>
                    <a:pt x="217" y="1"/>
                  </a:cubicBezTo>
                  <a:cubicBezTo>
                    <a:pt x="197" y="2"/>
                    <a:pt x="183" y="30"/>
                    <a:pt x="168" y="56"/>
                  </a:cubicBezTo>
                  <a:cubicBezTo>
                    <a:pt x="160" y="71"/>
                    <a:pt x="146" y="83"/>
                    <a:pt x="123" y="86"/>
                  </a:cubicBezTo>
                  <a:cubicBezTo>
                    <a:pt x="22" y="99"/>
                    <a:pt x="0" y="181"/>
                    <a:pt x="3" y="224"/>
                  </a:cubicBezTo>
                  <a:cubicBezTo>
                    <a:pt x="76" y="224"/>
                    <a:pt x="76" y="224"/>
                    <a:pt x="76" y="224"/>
                  </a:cubicBezTo>
                  <a:cubicBezTo>
                    <a:pt x="75" y="211"/>
                    <a:pt x="78" y="166"/>
                    <a:pt x="133" y="159"/>
                  </a:cubicBezTo>
                  <a:close/>
                </a:path>
              </a:pathLst>
            </a:custGeom>
            <a:solidFill>
              <a:srgbClr val="39383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19" name="Freeform 605"/>
            <p:cNvSpPr/>
            <p:nvPr/>
          </p:nvSpPr>
          <p:spPr>
            <a:xfrm>
              <a:off x="145336" y="257135"/>
              <a:ext cx="448431" cy="32545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014" h="736">
                  <a:moveTo>
                    <a:pt x="6" y="182"/>
                  </a:moveTo>
                  <a:cubicBezTo>
                    <a:pt x="6" y="182"/>
                    <a:pt x="6" y="182"/>
                    <a:pt x="6" y="183"/>
                  </a:cubicBezTo>
                  <a:cubicBezTo>
                    <a:pt x="4" y="196"/>
                    <a:pt x="2" y="209"/>
                    <a:pt x="2" y="222"/>
                  </a:cubicBezTo>
                  <a:cubicBezTo>
                    <a:pt x="2" y="228"/>
                    <a:pt x="3" y="235"/>
                    <a:pt x="3" y="242"/>
                  </a:cubicBezTo>
                  <a:cubicBezTo>
                    <a:pt x="0" y="385"/>
                    <a:pt x="7" y="735"/>
                    <a:pt x="168" y="736"/>
                  </a:cubicBezTo>
                  <a:cubicBezTo>
                    <a:pt x="370" y="736"/>
                    <a:pt x="393" y="459"/>
                    <a:pt x="393" y="459"/>
                  </a:cubicBezTo>
                  <a:cubicBezTo>
                    <a:pt x="507" y="459"/>
                    <a:pt x="507" y="459"/>
                    <a:pt x="507" y="459"/>
                  </a:cubicBezTo>
                  <a:cubicBezTo>
                    <a:pt x="620" y="459"/>
                    <a:pt x="620" y="459"/>
                    <a:pt x="620" y="459"/>
                  </a:cubicBezTo>
                  <a:cubicBezTo>
                    <a:pt x="620" y="459"/>
                    <a:pt x="643" y="736"/>
                    <a:pt x="846" y="736"/>
                  </a:cubicBezTo>
                  <a:cubicBezTo>
                    <a:pt x="1006" y="735"/>
                    <a:pt x="1014" y="385"/>
                    <a:pt x="1010" y="242"/>
                  </a:cubicBezTo>
                  <a:cubicBezTo>
                    <a:pt x="1011" y="235"/>
                    <a:pt x="1011" y="228"/>
                    <a:pt x="1011" y="222"/>
                  </a:cubicBezTo>
                  <a:cubicBezTo>
                    <a:pt x="1011" y="209"/>
                    <a:pt x="1010" y="196"/>
                    <a:pt x="1008" y="183"/>
                  </a:cubicBezTo>
                  <a:cubicBezTo>
                    <a:pt x="1008" y="182"/>
                    <a:pt x="1008" y="182"/>
                    <a:pt x="1008" y="182"/>
                  </a:cubicBezTo>
                  <a:cubicBezTo>
                    <a:pt x="1007" y="182"/>
                    <a:pt x="1007" y="182"/>
                    <a:pt x="1007" y="182"/>
                  </a:cubicBezTo>
                  <a:cubicBezTo>
                    <a:pt x="989" y="78"/>
                    <a:pt x="898" y="0"/>
                    <a:pt x="789" y="0"/>
                  </a:cubicBezTo>
                  <a:cubicBezTo>
                    <a:pt x="735" y="0"/>
                    <a:pt x="685" y="19"/>
                    <a:pt x="646" y="52"/>
                  </a:cubicBezTo>
                  <a:cubicBezTo>
                    <a:pt x="646" y="52"/>
                    <a:pt x="646" y="52"/>
                    <a:pt x="646" y="52"/>
                  </a:cubicBezTo>
                  <a:cubicBezTo>
                    <a:pt x="600" y="52"/>
                    <a:pt x="600" y="52"/>
                    <a:pt x="600" y="52"/>
                  </a:cubicBezTo>
                  <a:cubicBezTo>
                    <a:pt x="413" y="52"/>
                    <a:pt x="413" y="52"/>
                    <a:pt x="413" y="52"/>
                  </a:cubicBezTo>
                  <a:cubicBezTo>
                    <a:pt x="367" y="52"/>
                    <a:pt x="367" y="52"/>
                    <a:pt x="367" y="52"/>
                  </a:cubicBezTo>
                  <a:cubicBezTo>
                    <a:pt x="367" y="52"/>
                    <a:pt x="367" y="52"/>
                    <a:pt x="367" y="52"/>
                  </a:cubicBezTo>
                  <a:cubicBezTo>
                    <a:pt x="328" y="19"/>
                    <a:pt x="279" y="0"/>
                    <a:pt x="224" y="0"/>
                  </a:cubicBezTo>
                  <a:cubicBezTo>
                    <a:pt x="115" y="0"/>
                    <a:pt x="25" y="78"/>
                    <a:pt x="6" y="182"/>
                  </a:cubicBezTo>
                  <a:close/>
                </a:path>
              </a:pathLst>
            </a:custGeom>
            <a:solidFill>
              <a:srgbClr val="393838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0" name="Freeform 606"/>
            <p:cNvSpPr/>
            <p:nvPr/>
          </p:nvSpPr>
          <p:spPr>
            <a:xfrm>
              <a:off x="144094" y="228564"/>
              <a:ext cx="458368" cy="27949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37" h="630">
                  <a:moveTo>
                    <a:pt x="371" y="116"/>
                  </a:moveTo>
                  <a:cubicBezTo>
                    <a:pt x="649" y="115"/>
                    <a:pt x="649" y="115"/>
                    <a:pt x="649" y="115"/>
                  </a:cubicBezTo>
                  <a:cubicBezTo>
                    <a:pt x="649" y="115"/>
                    <a:pt x="784" y="0"/>
                    <a:pt x="935" y="115"/>
                  </a:cubicBezTo>
                  <a:cubicBezTo>
                    <a:pt x="935" y="115"/>
                    <a:pt x="1037" y="186"/>
                    <a:pt x="1014" y="366"/>
                  </a:cubicBezTo>
                  <a:cubicBezTo>
                    <a:pt x="981" y="621"/>
                    <a:pt x="623" y="522"/>
                    <a:pt x="623" y="522"/>
                  </a:cubicBezTo>
                  <a:cubicBezTo>
                    <a:pt x="396" y="522"/>
                    <a:pt x="396" y="522"/>
                    <a:pt x="396" y="522"/>
                  </a:cubicBezTo>
                  <a:cubicBezTo>
                    <a:pt x="70" y="630"/>
                    <a:pt x="6" y="352"/>
                    <a:pt x="6" y="352"/>
                  </a:cubicBezTo>
                  <a:cubicBezTo>
                    <a:pt x="6" y="352"/>
                    <a:pt x="0" y="74"/>
                    <a:pt x="214" y="63"/>
                  </a:cubicBezTo>
                  <a:cubicBezTo>
                    <a:pt x="214" y="63"/>
                    <a:pt x="291" y="52"/>
                    <a:pt x="370" y="115"/>
                  </a:cubicBezTo>
                </a:path>
              </a:pathLst>
            </a:custGeom>
            <a:solidFill>
              <a:srgbClr val="45424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1" name="Freeform 607"/>
            <p:cNvSpPr/>
            <p:nvPr/>
          </p:nvSpPr>
          <p:spPr>
            <a:xfrm>
              <a:off x="470790" y="321729"/>
              <a:ext cx="80742" cy="8198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185" h="185">
                  <a:moveTo>
                    <a:pt x="0" y="81"/>
                  </a:moveTo>
                  <a:cubicBezTo>
                    <a:pt x="0" y="73"/>
                    <a:pt x="7" y="66"/>
                    <a:pt x="15" y="66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65" y="7"/>
                    <a:pt x="72" y="0"/>
                    <a:pt x="81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3" y="0"/>
                    <a:pt x="120" y="7"/>
                    <a:pt x="120" y="16"/>
                  </a:cubicBezTo>
                  <a:cubicBezTo>
                    <a:pt x="120" y="66"/>
                    <a:pt x="120" y="66"/>
                    <a:pt x="120" y="66"/>
                  </a:cubicBezTo>
                  <a:cubicBezTo>
                    <a:pt x="170" y="66"/>
                    <a:pt x="170" y="66"/>
                    <a:pt x="170" y="66"/>
                  </a:cubicBezTo>
                  <a:cubicBezTo>
                    <a:pt x="178" y="66"/>
                    <a:pt x="185" y="73"/>
                    <a:pt x="185" y="81"/>
                  </a:cubicBezTo>
                  <a:cubicBezTo>
                    <a:pt x="185" y="104"/>
                    <a:pt x="185" y="104"/>
                    <a:pt x="185" y="104"/>
                  </a:cubicBezTo>
                  <a:cubicBezTo>
                    <a:pt x="185" y="113"/>
                    <a:pt x="178" y="120"/>
                    <a:pt x="170" y="120"/>
                  </a:cubicBezTo>
                  <a:cubicBezTo>
                    <a:pt x="120" y="120"/>
                    <a:pt x="120" y="120"/>
                    <a:pt x="120" y="120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0" y="178"/>
                    <a:pt x="113" y="185"/>
                    <a:pt x="104" y="185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72" y="185"/>
                    <a:pt x="65" y="178"/>
                    <a:pt x="65" y="17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7" y="120"/>
                    <a:pt x="0" y="113"/>
                    <a:pt x="0" y="104"/>
                  </a:cubicBezTo>
                  <a:lnTo>
                    <a:pt x="0" y="81"/>
                  </a:lnTo>
                  <a:close/>
                </a:path>
              </a:pathLst>
            </a:custGeom>
            <a:solidFill>
              <a:srgbClr val="E5E5E5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22" name="Oval 608"/>
            <p:cNvSpPr/>
            <p:nvPr/>
          </p:nvSpPr>
          <p:spPr>
            <a:xfrm>
              <a:off x="250923" y="349057"/>
              <a:ext cx="27328" cy="26086"/>
            </a:xfrm>
            <a:prstGeom prst="ellipse">
              <a:avLst/>
            </a:prstGeom>
            <a:solidFill>
              <a:srgbClr val="D2514B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3" name="Oval 609"/>
            <p:cNvSpPr/>
            <p:nvPr/>
          </p:nvSpPr>
          <p:spPr>
            <a:xfrm>
              <a:off x="219868" y="320486"/>
              <a:ext cx="27328" cy="26086"/>
            </a:xfrm>
            <a:prstGeom prst="ellipse">
              <a:avLst/>
            </a:prstGeom>
            <a:solidFill>
              <a:srgbClr val="A3BE5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4" name="Oval 610"/>
            <p:cNvSpPr/>
            <p:nvPr/>
          </p:nvSpPr>
          <p:spPr>
            <a:xfrm>
              <a:off x="219868" y="380111"/>
              <a:ext cx="27328" cy="27328"/>
            </a:xfrm>
            <a:prstGeom prst="ellipse">
              <a:avLst/>
            </a:prstGeom>
            <a:solidFill>
              <a:srgbClr val="66A4C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25" name="Oval 611"/>
            <p:cNvSpPr/>
            <p:nvPr/>
          </p:nvSpPr>
          <p:spPr>
            <a:xfrm>
              <a:off x="188813" y="349057"/>
              <a:ext cx="27328" cy="26086"/>
            </a:xfrm>
            <a:prstGeom prst="ellipse">
              <a:avLst/>
            </a:prstGeom>
            <a:solidFill>
              <a:srgbClr val="9D9ABF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714" name="组合 264"/>
          <p:cNvGrpSpPr/>
          <p:nvPr/>
        </p:nvGrpSpPr>
        <p:grpSpPr>
          <a:xfrm>
            <a:off x="746125" y="446088"/>
            <a:ext cx="10634663" cy="1835150"/>
            <a:chOff x="0" y="0"/>
            <a:chExt cx="10635290" cy="1835106"/>
          </a:xfrm>
        </p:grpSpPr>
        <p:sp>
          <p:nvSpPr>
            <p:cNvPr id="28715" name="矩形 51"/>
            <p:cNvSpPr/>
            <p:nvPr/>
          </p:nvSpPr>
          <p:spPr>
            <a:xfrm>
              <a:off x="0" y="0"/>
              <a:ext cx="10635290" cy="1835106"/>
            </a:xfrm>
            <a:prstGeom prst="rect">
              <a:avLst/>
            </a:prstGeom>
            <a:solidFill>
              <a:srgbClr val="6FB0AD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8716" name="文本框 266"/>
            <p:cNvSpPr txBox="1"/>
            <p:nvPr/>
          </p:nvSpPr>
          <p:spPr>
            <a:xfrm>
              <a:off x="1231023" y="206497"/>
              <a:ext cx="8173243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8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赠送可编辑图标</a:t>
              </a:r>
              <a:endParaRPr lang="zh-CN" altLang="zh-CN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Freeform 5"/>
          <p:cNvSpPr>
            <a:spLocks noEditPoints="1"/>
          </p:cNvSpPr>
          <p:nvPr/>
        </p:nvSpPr>
        <p:spPr>
          <a:xfrm>
            <a:off x="762000" y="2565400"/>
            <a:ext cx="436563" cy="4032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3" h="169">
                <a:moveTo>
                  <a:pt x="118" y="71"/>
                </a:moveTo>
                <a:cubicBezTo>
                  <a:pt x="118" y="71"/>
                  <a:pt x="118" y="71"/>
                  <a:pt x="118" y="71"/>
                </a:cubicBezTo>
                <a:cubicBezTo>
                  <a:pt x="169" y="71"/>
                  <a:pt x="183" y="3"/>
                  <a:pt x="183" y="3"/>
                </a:cubicBezTo>
                <a:cubicBezTo>
                  <a:pt x="146" y="3"/>
                  <a:pt x="146" y="3"/>
                  <a:pt x="146" y="3"/>
                </a:cubicBezTo>
                <a:cubicBezTo>
                  <a:pt x="146" y="2"/>
                  <a:pt x="146" y="1"/>
                  <a:pt x="14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"/>
                  <a:pt x="36" y="2"/>
                  <a:pt x="3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4" y="71"/>
                  <a:pt x="64" y="71"/>
                </a:cubicBezTo>
                <a:cubicBezTo>
                  <a:pt x="65" y="71"/>
                  <a:pt x="65" y="71"/>
                  <a:pt x="65" y="71"/>
                </a:cubicBezTo>
                <a:cubicBezTo>
                  <a:pt x="68" y="74"/>
                  <a:pt x="71" y="77"/>
                  <a:pt x="74" y="79"/>
                </a:cubicBezTo>
                <a:cubicBezTo>
                  <a:pt x="72" y="79"/>
                  <a:pt x="70" y="81"/>
                  <a:pt x="70" y="83"/>
                </a:cubicBezTo>
                <a:cubicBezTo>
                  <a:pt x="70" y="86"/>
                  <a:pt x="72" y="87"/>
                  <a:pt x="74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67" y="152"/>
                  <a:pt x="67" y="152"/>
                  <a:pt x="67" y="152"/>
                </a:cubicBezTo>
                <a:cubicBezTo>
                  <a:pt x="63" y="152"/>
                  <a:pt x="63" y="152"/>
                  <a:pt x="63" y="152"/>
                </a:cubicBezTo>
                <a:cubicBezTo>
                  <a:pt x="63" y="169"/>
                  <a:pt x="63" y="169"/>
                  <a:pt x="63" y="169"/>
                </a:cubicBezTo>
                <a:cubicBezTo>
                  <a:pt x="122" y="169"/>
                  <a:pt x="122" y="169"/>
                  <a:pt x="122" y="169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18" y="152"/>
                  <a:pt x="118" y="152"/>
                  <a:pt x="118" y="152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11" y="87"/>
                  <a:pt x="111" y="87"/>
                  <a:pt x="111" y="87"/>
                </a:cubicBezTo>
                <a:cubicBezTo>
                  <a:pt x="114" y="87"/>
                  <a:pt x="115" y="86"/>
                  <a:pt x="115" y="83"/>
                </a:cubicBezTo>
                <a:cubicBezTo>
                  <a:pt x="115" y="81"/>
                  <a:pt x="114" y="79"/>
                  <a:pt x="111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12" y="77"/>
                  <a:pt x="115" y="74"/>
                  <a:pt x="118" y="71"/>
                </a:cubicBezTo>
                <a:close/>
                <a:moveTo>
                  <a:pt x="9" y="11"/>
                </a:moveTo>
                <a:cubicBezTo>
                  <a:pt x="37" y="11"/>
                  <a:pt x="37" y="11"/>
                  <a:pt x="37" y="11"/>
                </a:cubicBezTo>
                <a:cubicBezTo>
                  <a:pt x="40" y="27"/>
                  <a:pt x="48" y="48"/>
                  <a:pt x="59" y="63"/>
                </a:cubicBezTo>
                <a:cubicBezTo>
                  <a:pt x="29" y="60"/>
                  <a:pt x="15" y="27"/>
                  <a:pt x="9" y="11"/>
                </a:cubicBezTo>
                <a:close/>
                <a:moveTo>
                  <a:pt x="173" y="11"/>
                </a:moveTo>
                <a:cubicBezTo>
                  <a:pt x="168" y="27"/>
                  <a:pt x="154" y="60"/>
                  <a:pt x="124" y="63"/>
                </a:cubicBezTo>
                <a:cubicBezTo>
                  <a:pt x="135" y="48"/>
                  <a:pt x="143" y="27"/>
                  <a:pt x="145" y="11"/>
                </a:cubicBezTo>
                <a:lnTo>
                  <a:pt x="173" y="11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699" name="组合 123"/>
          <p:cNvGrpSpPr/>
          <p:nvPr/>
        </p:nvGrpSpPr>
        <p:grpSpPr>
          <a:xfrm>
            <a:off x="1538288" y="2505075"/>
            <a:ext cx="406400" cy="463550"/>
            <a:chOff x="0" y="0"/>
            <a:chExt cx="366310" cy="417339"/>
          </a:xfrm>
        </p:grpSpPr>
        <p:sp>
          <p:nvSpPr>
            <p:cNvPr id="30136" name="Freeform 6"/>
            <p:cNvSpPr>
              <a:spLocks noEditPoints="1"/>
            </p:cNvSpPr>
            <p:nvPr/>
          </p:nvSpPr>
          <p:spPr>
            <a:xfrm>
              <a:off x="0" y="0"/>
              <a:ext cx="366310" cy="36813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0" h="171">
                  <a:moveTo>
                    <a:pt x="148" y="87"/>
                  </a:moveTo>
                  <a:cubicBezTo>
                    <a:pt x="149" y="86"/>
                    <a:pt x="150" y="85"/>
                    <a:pt x="150" y="85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0"/>
                    <a:pt x="84" y="21"/>
                    <a:pt x="83" y="2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29" y="48"/>
                    <a:pt x="59" y="78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59" y="82"/>
                    <a:pt x="59" y="86"/>
                    <a:pt x="60" y="89"/>
                  </a:cubicBezTo>
                  <a:cubicBezTo>
                    <a:pt x="59" y="88"/>
                    <a:pt x="56" y="88"/>
                    <a:pt x="55" y="89"/>
                  </a:cubicBezTo>
                  <a:cubicBezTo>
                    <a:pt x="54" y="90"/>
                    <a:pt x="54" y="93"/>
                    <a:pt x="55" y="94"/>
                  </a:cubicBezTo>
                  <a:cubicBezTo>
                    <a:pt x="58" y="97"/>
                    <a:pt x="58" y="97"/>
                    <a:pt x="58" y="97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0" y="126"/>
                    <a:pt x="10" y="126"/>
                    <a:pt x="10" y="12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5" y="171"/>
                    <a:pt x="35" y="171"/>
                    <a:pt x="35" y="171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8"/>
                    <a:pt x="81" y="118"/>
                    <a:pt x="82" y="116"/>
                  </a:cubicBezTo>
                  <a:cubicBezTo>
                    <a:pt x="84" y="115"/>
                    <a:pt x="84" y="113"/>
                    <a:pt x="82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4" y="110"/>
                    <a:pt x="87" y="110"/>
                    <a:pt x="91" y="110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121" y="141"/>
                    <a:pt x="170" y="108"/>
                    <a:pt x="170" y="108"/>
                  </a:cubicBezTo>
                  <a:lnTo>
                    <a:pt x="148" y="87"/>
                  </a:lnTo>
                  <a:close/>
                  <a:moveTo>
                    <a:pt x="61" y="69"/>
                  </a:moveTo>
                  <a:cubicBezTo>
                    <a:pt x="47" y="50"/>
                    <a:pt x="56" y="24"/>
                    <a:pt x="63" y="11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1" y="38"/>
                    <a:pt x="64" y="54"/>
                    <a:pt x="61" y="69"/>
                  </a:cubicBezTo>
                  <a:close/>
                  <a:moveTo>
                    <a:pt x="101" y="109"/>
                  </a:moveTo>
                  <a:cubicBezTo>
                    <a:pt x="116" y="106"/>
                    <a:pt x="132" y="99"/>
                    <a:pt x="142" y="91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45" y="113"/>
                    <a:pt x="119" y="123"/>
                    <a:pt x="101" y="10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37" name="Freeform 7"/>
            <p:cNvSpPr/>
            <p:nvPr/>
          </p:nvSpPr>
          <p:spPr>
            <a:xfrm>
              <a:off x="49206" y="217782"/>
              <a:ext cx="258787" cy="1995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0" h="93">
                  <a:moveTo>
                    <a:pt x="33" y="7"/>
                  </a:moveTo>
                  <a:cubicBezTo>
                    <a:pt x="26" y="0"/>
                    <a:pt x="20" y="0"/>
                    <a:pt x="13" y="7"/>
                  </a:cubicBezTo>
                  <a:cubicBezTo>
                    <a:pt x="6" y="14"/>
                    <a:pt x="0" y="25"/>
                    <a:pt x="7" y="3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120" y="93"/>
                    <a:pt x="120" y="93"/>
                    <a:pt x="120" y="93"/>
                  </a:cubicBezTo>
                  <a:lnTo>
                    <a:pt x="33" y="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0" name="组合 253"/>
          <p:cNvGrpSpPr/>
          <p:nvPr/>
        </p:nvGrpSpPr>
        <p:grpSpPr>
          <a:xfrm>
            <a:off x="2898775" y="2501900"/>
            <a:ext cx="498475" cy="457200"/>
            <a:chOff x="0" y="0"/>
            <a:chExt cx="448321" cy="411872"/>
          </a:xfrm>
        </p:grpSpPr>
        <p:sp>
          <p:nvSpPr>
            <p:cNvPr id="30131" name="Freeform 8"/>
            <p:cNvSpPr/>
            <p:nvPr/>
          </p:nvSpPr>
          <p:spPr>
            <a:xfrm>
              <a:off x="146707" y="377245"/>
              <a:ext cx="123015" cy="346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57" h="16">
                  <a:moveTo>
                    <a:pt x="3" y="9"/>
                  </a:moveTo>
                  <a:cubicBezTo>
                    <a:pt x="3" y="10"/>
                    <a:pt x="5" y="12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40" y="15"/>
                    <a:pt x="42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6" y="16"/>
                    <a:pt x="48" y="15"/>
                    <a:pt x="49" y="1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9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32" name="Freeform 9"/>
            <p:cNvSpPr/>
            <p:nvPr/>
          </p:nvSpPr>
          <p:spPr>
            <a:xfrm>
              <a:off x="15491" y="0"/>
              <a:ext cx="410961" cy="30617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91" h="142">
                  <a:moveTo>
                    <a:pt x="3" y="110"/>
                  </a:moveTo>
                  <a:cubicBezTo>
                    <a:pt x="18" y="119"/>
                    <a:pt x="18" y="119"/>
                    <a:pt x="18" y="119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0" y="137"/>
                    <a:pt x="10" y="139"/>
                    <a:pt x="11" y="141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0" y="127"/>
                    <a:pt x="30" y="127"/>
                    <a:pt x="30" y="127"/>
                  </a:cubicBezTo>
                  <a:cubicBezTo>
                    <a:pt x="33" y="127"/>
                    <a:pt x="33" y="127"/>
                    <a:pt x="33" y="127"/>
                  </a:cubicBezTo>
                  <a:cubicBezTo>
                    <a:pt x="28" y="118"/>
                    <a:pt x="25" y="107"/>
                    <a:pt x="25" y="96"/>
                  </a:cubicBezTo>
                  <a:cubicBezTo>
                    <a:pt x="25" y="56"/>
                    <a:pt x="57" y="24"/>
                    <a:pt x="97" y="24"/>
                  </a:cubicBezTo>
                  <a:cubicBezTo>
                    <a:pt x="136" y="24"/>
                    <a:pt x="169" y="56"/>
                    <a:pt x="169" y="96"/>
                  </a:cubicBezTo>
                  <a:cubicBezTo>
                    <a:pt x="169" y="107"/>
                    <a:pt x="166" y="118"/>
                    <a:pt x="161" y="127"/>
                  </a:cubicBezTo>
                  <a:cubicBezTo>
                    <a:pt x="164" y="127"/>
                    <a:pt x="164" y="127"/>
                    <a:pt x="164" y="12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9" y="142"/>
                    <a:pt x="169" y="142"/>
                    <a:pt x="169" y="142"/>
                  </a:cubicBezTo>
                  <a:cubicBezTo>
                    <a:pt x="167" y="134"/>
                    <a:pt x="167" y="134"/>
                    <a:pt x="167" y="134"/>
                  </a:cubicBezTo>
                  <a:cubicBezTo>
                    <a:pt x="183" y="128"/>
                    <a:pt x="183" y="128"/>
                    <a:pt x="183" y="128"/>
                  </a:cubicBezTo>
                  <a:cubicBezTo>
                    <a:pt x="185" y="127"/>
                    <a:pt x="187" y="126"/>
                    <a:pt x="187" y="124"/>
                  </a:cubicBezTo>
                  <a:cubicBezTo>
                    <a:pt x="188" y="122"/>
                    <a:pt x="188" y="120"/>
                    <a:pt x="186" y="118"/>
                  </a:cubicBezTo>
                  <a:cubicBezTo>
                    <a:pt x="176" y="104"/>
                    <a:pt x="176" y="104"/>
                    <a:pt x="176" y="104"/>
                  </a:cubicBezTo>
                  <a:cubicBezTo>
                    <a:pt x="189" y="92"/>
                    <a:pt x="189" y="92"/>
                    <a:pt x="189" y="92"/>
                  </a:cubicBezTo>
                  <a:cubicBezTo>
                    <a:pt x="191" y="90"/>
                    <a:pt x="191" y="88"/>
                    <a:pt x="191" y="86"/>
                  </a:cubicBezTo>
                  <a:cubicBezTo>
                    <a:pt x="191" y="84"/>
                    <a:pt x="190" y="83"/>
                    <a:pt x="188" y="82"/>
                  </a:cubicBezTo>
                  <a:cubicBezTo>
                    <a:pt x="173" y="72"/>
                    <a:pt x="173" y="72"/>
                    <a:pt x="173" y="72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5"/>
                    <a:pt x="181" y="52"/>
                    <a:pt x="180" y="51"/>
                  </a:cubicBezTo>
                  <a:cubicBezTo>
                    <a:pt x="179" y="49"/>
                    <a:pt x="178" y="48"/>
                    <a:pt x="176" y="47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9" y="27"/>
                    <a:pt x="159" y="27"/>
                    <a:pt x="159" y="27"/>
                  </a:cubicBezTo>
                  <a:cubicBezTo>
                    <a:pt x="159" y="25"/>
                    <a:pt x="158" y="23"/>
                    <a:pt x="157" y="22"/>
                  </a:cubicBezTo>
                  <a:cubicBezTo>
                    <a:pt x="155" y="20"/>
                    <a:pt x="153" y="20"/>
                    <a:pt x="151" y="20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7" y="6"/>
                    <a:pt x="125" y="5"/>
                    <a:pt x="124" y="4"/>
                  </a:cubicBezTo>
                  <a:cubicBezTo>
                    <a:pt x="122" y="3"/>
                    <a:pt x="119" y="4"/>
                    <a:pt x="118" y="5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0" y="1"/>
                    <a:pt x="88" y="0"/>
                    <a:pt x="86" y="0"/>
                  </a:cubicBezTo>
                  <a:cubicBezTo>
                    <a:pt x="84" y="1"/>
                    <a:pt x="82" y="2"/>
                    <a:pt x="81" y="3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4" y="10"/>
                    <a:pt x="52" y="10"/>
                    <a:pt x="51" y="11"/>
                  </a:cubicBezTo>
                  <a:cubicBezTo>
                    <a:pt x="49" y="12"/>
                    <a:pt x="47" y="14"/>
                    <a:pt x="47" y="16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5" y="33"/>
                    <a:pt x="23" y="33"/>
                    <a:pt x="22" y="35"/>
                  </a:cubicBezTo>
                  <a:cubicBezTo>
                    <a:pt x="20" y="37"/>
                    <a:pt x="20" y="39"/>
                    <a:pt x="20" y="41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6" y="64"/>
                    <a:pt x="5" y="66"/>
                    <a:pt x="4" y="68"/>
                  </a:cubicBezTo>
                  <a:cubicBezTo>
                    <a:pt x="3" y="70"/>
                    <a:pt x="4" y="72"/>
                    <a:pt x="5" y="74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" y="101"/>
                    <a:pt x="0" y="103"/>
                    <a:pt x="0" y="105"/>
                  </a:cubicBezTo>
                  <a:cubicBezTo>
                    <a:pt x="0" y="107"/>
                    <a:pt x="2" y="109"/>
                    <a:pt x="3" y="11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33" name="Freeform 10"/>
            <p:cNvSpPr/>
            <p:nvPr/>
          </p:nvSpPr>
          <p:spPr>
            <a:xfrm>
              <a:off x="269722" y="377245"/>
              <a:ext cx="446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21" h="6">
                  <a:moveTo>
                    <a:pt x="12" y="5"/>
                  </a:moveTo>
                  <a:cubicBezTo>
                    <a:pt x="14" y="6"/>
                    <a:pt x="16" y="6"/>
                    <a:pt x="18" y="5"/>
                  </a:cubicBezTo>
                  <a:cubicBezTo>
                    <a:pt x="19" y="4"/>
                    <a:pt x="21" y="3"/>
                    <a:pt x="21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34" name="Freeform 11"/>
            <p:cNvSpPr/>
            <p:nvPr/>
          </p:nvSpPr>
          <p:spPr>
            <a:xfrm>
              <a:off x="82011" y="64697"/>
              <a:ext cx="284301" cy="20958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2" h="97">
                  <a:moveTo>
                    <a:pt x="124" y="97"/>
                  </a:moveTo>
                  <a:cubicBezTo>
                    <a:pt x="129" y="88"/>
                    <a:pt x="132" y="77"/>
                    <a:pt x="132" y="66"/>
                  </a:cubicBezTo>
                  <a:cubicBezTo>
                    <a:pt x="132" y="29"/>
                    <a:pt x="102" y="0"/>
                    <a:pt x="66" y="0"/>
                  </a:cubicBezTo>
                  <a:cubicBezTo>
                    <a:pt x="29" y="0"/>
                    <a:pt x="0" y="29"/>
                    <a:pt x="0" y="66"/>
                  </a:cubicBezTo>
                  <a:cubicBezTo>
                    <a:pt x="0" y="77"/>
                    <a:pt x="3" y="88"/>
                    <a:pt x="8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8" y="88"/>
                    <a:pt x="4" y="77"/>
                    <a:pt x="4" y="66"/>
                  </a:cubicBezTo>
                  <a:cubicBezTo>
                    <a:pt x="4" y="32"/>
                    <a:pt x="32" y="4"/>
                    <a:pt x="66" y="4"/>
                  </a:cubicBezTo>
                  <a:cubicBezTo>
                    <a:pt x="100" y="4"/>
                    <a:pt x="127" y="32"/>
                    <a:pt x="127" y="66"/>
                  </a:cubicBezTo>
                  <a:cubicBezTo>
                    <a:pt x="127" y="77"/>
                    <a:pt x="124" y="88"/>
                    <a:pt x="118" y="97"/>
                  </a:cubicBezTo>
                  <a:lnTo>
                    <a:pt x="124" y="9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35" name="Freeform 12"/>
            <p:cNvSpPr>
              <a:spLocks noEditPoints="1"/>
            </p:cNvSpPr>
            <p:nvPr/>
          </p:nvSpPr>
          <p:spPr>
            <a:xfrm>
              <a:off x="0" y="282478"/>
              <a:ext cx="448321" cy="9476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92" h="104">
                  <a:moveTo>
                    <a:pt x="492" y="104"/>
                  </a:moveTo>
                  <a:lnTo>
                    <a:pt x="468" y="69"/>
                  </a:lnTo>
                  <a:lnTo>
                    <a:pt x="492" y="36"/>
                  </a:lnTo>
                  <a:lnTo>
                    <a:pt x="395" y="36"/>
                  </a:lnTo>
                  <a:lnTo>
                    <a:pt x="395" y="0"/>
                  </a:lnTo>
                  <a:lnTo>
                    <a:pt x="97" y="0"/>
                  </a:lnTo>
                  <a:lnTo>
                    <a:pt x="97" y="36"/>
                  </a:lnTo>
                  <a:lnTo>
                    <a:pt x="0" y="36"/>
                  </a:lnTo>
                  <a:lnTo>
                    <a:pt x="24" y="69"/>
                  </a:lnTo>
                  <a:lnTo>
                    <a:pt x="0" y="104"/>
                  </a:lnTo>
                  <a:lnTo>
                    <a:pt x="109" y="104"/>
                  </a:lnTo>
                  <a:lnTo>
                    <a:pt x="109" y="92"/>
                  </a:lnTo>
                  <a:lnTo>
                    <a:pt x="381" y="92"/>
                  </a:lnTo>
                  <a:lnTo>
                    <a:pt x="381" y="104"/>
                  </a:lnTo>
                  <a:lnTo>
                    <a:pt x="492" y="104"/>
                  </a:lnTo>
                  <a:close/>
                  <a:moveTo>
                    <a:pt x="100" y="95"/>
                  </a:moveTo>
                  <a:lnTo>
                    <a:pt x="19" y="95"/>
                  </a:lnTo>
                  <a:lnTo>
                    <a:pt x="38" y="69"/>
                  </a:lnTo>
                  <a:lnTo>
                    <a:pt x="19" y="45"/>
                  </a:lnTo>
                  <a:lnTo>
                    <a:pt x="97" y="45"/>
                  </a:lnTo>
                  <a:lnTo>
                    <a:pt x="97" y="92"/>
                  </a:lnTo>
                  <a:lnTo>
                    <a:pt x="100" y="92"/>
                  </a:lnTo>
                  <a:lnTo>
                    <a:pt x="100" y="95"/>
                  </a:lnTo>
                  <a:close/>
                  <a:moveTo>
                    <a:pt x="393" y="92"/>
                  </a:moveTo>
                  <a:lnTo>
                    <a:pt x="395" y="92"/>
                  </a:lnTo>
                  <a:lnTo>
                    <a:pt x="395" y="45"/>
                  </a:lnTo>
                  <a:lnTo>
                    <a:pt x="471" y="45"/>
                  </a:lnTo>
                  <a:lnTo>
                    <a:pt x="454" y="69"/>
                  </a:lnTo>
                  <a:lnTo>
                    <a:pt x="471" y="95"/>
                  </a:lnTo>
                  <a:lnTo>
                    <a:pt x="393" y="95"/>
                  </a:lnTo>
                  <a:lnTo>
                    <a:pt x="393" y="9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01" name="组合 127"/>
          <p:cNvGrpSpPr/>
          <p:nvPr/>
        </p:nvGrpSpPr>
        <p:grpSpPr>
          <a:xfrm>
            <a:off x="2343150" y="6002338"/>
            <a:ext cx="428625" cy="409575"/>
            <a:chOff x="0" y="0"/>
            <a:chExt cx="386357" cy="369045"/>
          </a:xfrm>
        </p:grpSpPr>
        <p:sp>
          <p:nvSpPr>
            <p:cNvPr id="30111" name="Freeform 13"/>
            <p:cNvSpPr/>
            <p:nvPr/>
          </p:nvSpPr>
          <p:spPr>
            <a:xfrm>
              <a:off x="246030" y="237829"/>
              <a:ext cx="36449" cy="364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" h="40">
                  <a:moveTo>
                    <a:pt x="40" y="33"/>
                  </a:moveTo>
                  <a:lnTo>
                    <a:pt x="33" y="0"/>
                  </a:lnTo>
                  <a:lnTo>
                    <a:pt x="0" y="7"/>
                  </a:lnTo>
                  <a:lnTo>
                    <a:pt x="7" y="4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2" name="Freeform 14"/>
            <p:cNvSpPr/>
            <p:nvPr/>
          </p:nvSpPr>
          <p:spPr>
            <a:xfrm>
              <a:off x="220516" y="121193"/>
              <a:ext cx="33715" cy="3462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37" h="38">
                  <a:moveTo>
                    <a:pt x="0" y="7"/>
                  </a:moveTo>
                  <a:lnTo>
                    <a:pt x="4" y="38"/>
                  </a:lnTo>
                  <a:lnTo>
                    <a:pt x="37" y="28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3" name="Freeform 15"/>
            <p:cNvSpPr/>
            <p:nvPr/>
          </p:nvSpPr>
          <p:spPr>
            <a:xfrm>
              <a:off x="235095" y="194090"/>
              <a:ext cx="36449" cy="3918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40" h="43">
                  <a:moveTo>
                    <a:pt x="0" y="7"/>
                  </a:moveTo>
                  <a:lnTo>
                    <a:pt x="7" y="43"/>
                  </a:lnTo>
                  <a:lnTo>
                    <a:pt x="40" y="36"/>
                  </a:lnTo>
                  <a:lnTo>
                    <a:pt x="3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4" name="Freeform 16"/>
            <p:cNvSpPr/>
            <p:nvPr/>
          </p:nvSpPr>
          <p:spPr>
            <a:xfrm>
              <a:off x="254231" y="277923"/>
              <a:ext cx="30070" cy="3280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3" h="36">
                  <a:moveTo>
                    <a:pt x="12" y="34"/>
                  </a:moveTo>
                  <a:lnTo>
                    <a:pt x="33" y="0"/>
                  </a:lnTo>
                  <a:lnTo>
                    <a:pt x="0" y="10"/>
                  </a:lnTo>
                  <a:lnTo>
                    <a:pt x="5" y="36"/>
                  </a:lnTo>
                  <a:lnTo>
                    <a:pt x="12" y="3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5" name="Freeform 17"/>
            <p:cNvSpPr/>
            <p:nvPr/>
          </p:nvSpPr>
          <p:spPr>
            <a:xfrm>
              <a:off x="226894" y="159464"/>
              <a:ext cx="36449" cy="3007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40" h="33">
                  <a:moveTo>
                    <a:pt x="7" y="33"/>
                  </a:moveTo>
                  <a:lnTo>
                    <a:pt x="40" y="26"/>
                  </a:lnTo>
                  <a:lnTo>
                    <a:pt x="33" y="0"/>
                  </a:lnTo>
                  <a:lnTo>
                    <a:pt x="0" y="7"/>
                  </a:lnTo>
                  <a:lnTo>
                    <a:pt x="7" y="3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6" name="Freeform 18"/>
            <p:cNvSpPr/>
            <p:nvPr/>
          </p:nvSpPr>
          <p:spPr>
            <a:xfrm>
              <a:off x="213225" y="99324"/>
              <a:ext cx="32804" cy="1731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15" h="8">
                  <a:moveTo>
                    <a:pt x="0" y="2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0" y="0"/>
                    <a:pt x="5" y="1"/>
                    <a:pt x="0" y="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7" name="Freeform 19"/>
            <p:cNvSpPr/>
            <p:nvPr/>
          </p:nvSpPr>
          <p:spPr>
            <a:xfrm>
              <a:off x="269721" y="151263"/>
              <a:ext cx="28248" cy="2824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31" h="31">
                  <a:moveTo>
                    <a:pt x="0" y="5"/>
                  </a:moveTo>
                  <a:lnTo>
                    <a:pt x="5" y="31"/>
                  </a:lnTo>
                  <a:lnTo>
                    <a:pt x="31" y="26"/>
                  </a:lnTo>
                  <a:lnTo>
                    <a:pt x="2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8" name="Freeform 20"/>
            <p:cNvSpPr/>
            <p:nvPr/>
          </p:nvSpPr>
          <p:spPr>
            <a:xfrm>
              <a:off x="276099" y="185889"/>
              <a:ext cx="31892" cy="3827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35" h="42">
                  <a:moveTo>
                    <a:pt x="9" y="42"/>
                  </a:moveTo>
                  <a:lnTo>
                    <a:pt x="35" y="35"/>
                  </a:lnTo>
                  <a:lnTo>
                    <a:pt x="28" y="0"/>
                  </a:lnTo>
                  <a:lnTo>
                    <a:pt x="0" y="7"/>
                  </a:lnTo>
                  <a:lnTo>
                    <a:pt x="9" y="4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9" name="Freeform 21"/>
            <p:cNvSpPr/>
            <p:nvPr/>
          </p:nvSpPr>
          <p:spPr>
            <a:xfrm>
              <a:off x="287035" y="228717"/>
              <a:ext cx="25514" cy="3644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8" h="40">
                  <a:moveTo>
                    <a:pt x="0" y="7"/>
                  </a:moveTo>
                  <a:lnTo>
                    <a:pt x="7" y="40"/>
                  </a:lnTo>
                  <a:lnTo>
                    <a:pt x="28" y="7"/>
                  </a:lnTo>
                  <a:lnTo>
                    <a:pt x="2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0" name="Freeform 22"/>
            <p:cNvSpPr/>
            <p:nvPr/>
          </p:nvSpPr>
          <p:spPr>
            <a:xfrm>
              <a:off x="260609" y="114814"/>
              <a:ext cx="30982" cy="3007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4" h="33">
                  <a:moveTo>
                    <a:pt x="19" y="0"/>
                  </a:moveTo>
                  <a:lnTo>
                    <a:pt x="0" y="4"/>
                  </a:lnTo>
                  <a:lnTo>
                    <a:pt x="8" y="33"/>
                  </a:lnTo>
                  <a:lnTo>
                    <a:pt x="34" y="26"/>
                  </a:lnTo>
                  <a:lnTo>
                    <a:pt x="29" y="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1" name="Freeform 23"/>
            <p:cNvSpPr/>
            <p:nvPr/>
          </p:nvSpPr>
          <p:spPr>
            <a:xfrm>
              <a:off x="256964" y="103880"/>
              <a:ext cx="6378" cy="45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3" h="2">
                  <a:moveTo>
                    <a:pt x="1" y="2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2" name="Freeform 24"/>
            <p:cNvSpPr/>
            <p:nvPr/>
          </p:nvSpPr>
          <p:spPr>
            <a:xfrm>
              <a:off x="217782" y="323484"/>
              <a:ext cx="34627" cy="10934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</a:cxnLst>
              <a:pathLst>
                <a:path w="16" h="5">
                  <a:moveTo>
                    <a:pt x="0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4" y="3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3" name="Freeform 25"/>
            <p:cNvSpPr/>
            <p:nvPr/>
          </p:nvSpPr>
          <p:spPr>
            <a:xfrm>
              <a:off x="304348" y="146707"/>
              <a:ext cx="19135" cy="2642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" h="12">
                  <a:moveTo>
                    <a:pt x="9" y="10"/>
                  </a:moveTo>
                  <a:cubicBezTo>
                    <a:pt x="8" y="6"/>
                    <a:pt x="7" y="3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2"/>
                    <a:pt x="3" y="12"/>
                    <a:pt x="3" y="12"/>
                  </a:cubicBezTo>
                  <a:lnTo>
                    <a:pt x="9" y="1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4" name="Freeform 26"/>
            <p:cNvSpPr/>
            <p:nvPr/>
          </p:nvSpPr>
          <p:spPr>
            <a:xfrm>
              <a:off x="299792" y="129394"/>
              <a:ext cx="6378" cy="637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3" h="3">
                  <a:moveTo>
                    <a:pt x="1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1"/>
                    <a:pt x="0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5" name="Freeform 27"/>
            <p:cNvSpPr/>
            <p:nvPr/>
          </p:nvSpPr>
          <p:spPr>
            <a:xfrm>
              <a:off x="312549" y="179511"/>
              <a:ext cx="15491" cy="3644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7" h="17">
                  <a:moveTo>
                    <a:pt x="0" y="2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1"/>
                    <a:pt x="7" y="6"/>
                    <a:pt x="6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6" name="Freeform 28"/>
            <p:cNvSpPr/>
            <p:nvPr/>
          </p:nvSpPr>
          <p:spPr>
            <a:xfrm>
              <a:off x="192267" y="0"/>
              <a:ext cx="194090" cy="16219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0" h="75">
                  <a:moveTo>
                    <a:pt x="69" y="57"/>
                  </a:moveTo>
                  <a:cubicBezTo>
                    <a:pt x="65" y="55"/>
                    <a:pt x="61" y="53"/>
                    <a:pt x="57" y="51"/>
                  </a:cubicBezTo>
                  <a:cubicBezTo>
                    <a:pt x="56" y="51"/>
                    <a:pt x="55" y="51"/>
                    <a:pt x="53" y="50"/>
                  </a:cubicBezTo>
                  <a:cubicBezTo>
                    <a:pt x="54" y="50"/>
                    <a:pt x="55" y="50"/>
                    <a:pt x="55" y="50"/>
                  </a:cubicBezTo>
                  <a:cubicBezTo>
                    <a:pt x="60" y="50"/>
                    <a:pt x="64" y="50"/>
                    <a:pt x="68" y="49"/>
                  </a:cubicBezTo>
                  <a:cubicBezTo>
                    <a:pt x="72" y="48"/>
                    <a:pt x="76" y="47"/>
                    <a:pt x="79" y="45"/>
                  </a:cubicBezTo>
                  <a:cubicBezTo>
                    <a:pt x="83" y="43"/>
                    <a:pt x="87" y="41"/>
                    <a:pt x="90" y="37"/>
                  </a:cubicBezTo>
                  <a:cubicBezTo>
                    <a:pt x="86" y="36"/>
                    <a:pt x="82" y="35"/>
                    <a:pt x="77" y="35"/>
                  </a:cubicBezTo>
                  <a:cubicBezTo>
                    <a:pt x="73" y="35"/>
                    <a:pt x="69" y="36"/>
                    <a:pt x="65" y="37"/>
                  </a:cubicBezTo>
                  <a:cubicBezTo>
                    <a:pt x="61" y="38"/>
                    <a:pt x="57" y="39"/>
                    <a:pt x="53" y="41"/>
                  </a:cubicBezTo>
                  <a:cubicBezTo>
                    <a:pt x="53" y="41"/>
                    <a:pt x="52" y="41"/>
                    <a:pt x="52" y="42"/>
                  </a:cubicBezTo>
                  <a:cubicBezTo>
                    <a:pt x="52" y="41"/>
                    <a:pt x="52" y="41"/>
                    <a:pt x="53" y="40"/>
                  </a:cubicBezTo>
                  <a:cubicBezTo>
                    <a:pt x="56" y="37"/>
                    <a:pt x="58" y="34"/>
                    <a:pt x="61" y="31"/>
                  </a:cubicBezTo>
                  <a:cubicBezTo>
                    <a:pt x="63" y="27"/>
                    <a:pt x="65" y="23"/>
                    <a:pt x="66" y="19"/>
                  </a:cubicBezTo>
                  <a:cubicBezTo>
                    <a:pt x="68" y="15"/>
                    <a:pt x="69" y="11"/>
                    <a:pt x="69" y="6"/>
                  </a:cubicBezTo>
                  <a:cubicBezTo>
                    <a:pt x="64" y="9"/>
                    <a:pt x="61" y="11"/>
                    <a:pt x="58" y="14"/>
                  </a:cubicBezTo>
                  <a:cubicBezTo>
                    <a:pt x="55" y="17"/>
                    <a:pt x="52" y="21"/>
                    <a:pt x="50" y="24"/>
                  </a:cubicBezTo>
                  <a:cubicBezTo>
                    <a:pt x="48" y="27"/>
                    <a:pt x="46" y="31"/>
                    <a:pt x="45" y="35"/>
                  </a:cubicBezTo>
                  <a:cubicBezTo>
                    <a:pt x="45" y="36"/>
                    <a:pt x="44" y="36"/>
                    <a:pt x="44" y="37"/>
                  </a:cubicBezTo>
                  <a:cubicBezTo>
                    <a:pt x="44" y="36"/>
                    <a:pt x="44" y="36"/>
                    <a:pt x="44" y="35"/>
                  </a:cubicBezTo>
                  <a:cubicBezTo>
                    <a:pt x="44" y="31"/>
                    <a:pt x="44" y="27"/>
                    <a:pt x="43" y="23"/>
                  </a:cubicBezTo>
                  <a:cubicBezTo>
                    <a:pt x="42" y="19"/>
                    <a:pt x="41" y="15"/>
                    <a:pt x="39" y="11"/>
                  </a:cubicBezTo>
                  <a:cubicBezTo>
                    <a:pt x="37" y="7"/>
                    <a:pt x="35" y="3"/>
                    <a:pt x="31" y="0"/>
                  </a:cubicBezTo>
                  <a:cubicBezTo>
                    <a:pt x="30" y="4"/>
                    <a:pt x="29" y="9"/>
                    <a:pt x="29" y="13"/>
                  </a:cubicBezTo>
                  <a:cubicBezTo>
                    <a:pt x="29" y="17"/>
                    <a:pt x="30" y="21"/>
                    <a:pt x="31" y="25"/>
                  </a:cubicBezTo>
                  <a:cubicBezTo>
                    <a:pt x="32" y="29"/>
                    <a:pt x="33" y="33"/>
                    <a:pt x="35" y="37"/>
                  </a:cubicBezTo>
                  <a:cubicBezTo>
                    <a:pt x="35" y="38"/>
                    <a:pt x="35" y="38"/>
                    <a:pt x="36" y="39"/>
                  </a:cubicBezTo>
                  <a:cubicBezTo>
                    <a:pt x="35" y="38"/>
                    <a:pt x="35" y="38"/>
                    <a:pt x="34" y="37"/>
                  </a:cubicBezTo>
                  <a:cubicBezTo>
                    <a:pt x="31" y="35"/>
                    <a:pt x="28" y="32"/>
                    <a:pt x="25" y="30"/>
                  </a:cubicBezTo>
                  <a:cubicBezTo>
                    <a:pt x="21" y="27"/>
                    <a:pt x="17" y="26"/>
                    <a:pt x="13" y="24"/>
                  </a:cubicBezTo>
                  <a:cubicBezTo>
                    <a:pt x="9" y="23"/>
                    <a:pt x="5" y="22"/>
                    <a:pt x="0" y="22"/>
                  </a:cubicBezTo>
                  <a:cubicBezTo>
                    <a:pt x="2" y="26"/>
                    <a:pt x="5" y="29"/>
                    <a:pt x="8" y="32"/>
                  </a:cubicBezTo>
                  <a:cubicBezTo>
                    <a:pt x="11" y="35"/>
                    <a:pt x="14" y="38"/>
                    <a:pt x="18" y="40"/>
                  </a:cubicBezTo>
                  <a:cubicBezTo>
                    <a:pt x="21" y="42"/>
                    <a:pt x="25" y="44"/>
                    <a:pt x="29" y="46"/>
                  </a:cubicBezTo>
                  <a:cubicBezTo>
                    <a:pt x="33" y="47"/>
                    <a:pt x="37" y="48"/>
                    <a:pt x="42" y="48"/>
                  </a:cubicBezTo>
                  <a:cubicBezTo>
                    <a:pt x="43" y="48"/>
                    <a:pt x="44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7" y="53"/>
                    <a:pt x="49" y="57"/>
                    <a:pt x="52" y="60"/>
                  </a:cubicBezTo>
                  <a:cubicBezTo>
                    <a:pt x="55" y="63"/>
                    <a:pt x="59" y="65"/>
                    <a:pt x="62" y="67"/>
                  </a:cubicBezTo>
                  <a:cubicBezTo>
                    <a:pt x="65" y="70"/>
                    <a:pt x="69" y="71"/>
                    <a:pt x="73" y="73"/>
                  </a:cubicBezTo>
                  <a:cubicBezTo>
                    <a:pt x="77" y="74"/>
                    <a:pt x="81" y="75"/>
                    <a:pt x="86" y="75"/>
                  </a:cubicBezTo>
                  <a:cubicBezTo>
                    <a:pt x="84" y="71"/>
                    <a:pt x="81" y="68"/>
                    <a:pt x="78" y="65"/>
                  </a:cubicBezTo>
                  <a:cubicBezTo>
                    <a:pt x="75" y="62"/>
                    <a:pt x="72" y="59"/>
                    <a:pt x="69" y="5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7" name="Freeform 29"/>
            <p:cNvSpPr/>
            <p:nvPr/>
          </p:nvSpPr>
          <p:spPr>
            <a:xfrm>
              <a:off x="0" y="88389"/>
              <a:ext cx="247852" cy="24603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5" h="114">
                  <a:moveTo>
                    <a:pt x="91" y="114"/>
                  </a:moveTo>
                  <a:cubicBezTo>
                    <a:pt x="94" y="111"/>
                    <a:pt x="97" y="108"/>
                    <a:pt x="99" y="104"/>
                  </a:cubicBezTo>
                  <a:cubicBezTo>
                    <a:pt x="100" y="108"/>
                    <a:pt x="100" y="108"/>
                    <a:pt x="100" y="108"/>
                  </a:cubicBezTo>
                  <a:cubicBezTo>
                    <a:pt x="115" y="104"/>
                    <a:pt x="115" y="104"/>
                    <a:pt x="115" y="104"/>
                  </a:cubicBezTo>
                  <a:cubicBezTo>
                    <a:pt x="113" y="93"/>
                    <a:pt x="113" y="93"/>
                    <a:pt x="113" y="93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4" y="93"/>
                    <a:pt x="104" y="91"/>
                    <a:pt x="105" y="89"/>
                  </a:cubicBezTo>
                  <a:cubicBezTo>
                    <a:pt x="111" y="88"/>
                    <a:pt x="111" y="88"/>
                    <a:pt x="111" y="88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73"/>
                    <a:pt x="104" y="71"/>
                    <a:pt x="104" y="69"/>
                  </a:cubicBezTo>
                  <a:cubicBezTo>
                    <a:pt x="107" y="68"/>
                    <a:pt x="107" y="68"/>
                    <a:pt x="107" y="68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98" y="55"/>
                    <a:pt x="98" y="55"/>
                    <a:pt x="98" y="55"/>
                  </a:cubicBezTo>
                  <a:cubicBezTo>
                    <a:pt x="97" y="53"/>
                    <a:pt x="95" y="51"/>
                    <a:pt x="94" y="50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39"/>
                    <a:pt x="87" y="37"/>
                    <a:pt x="87" y="36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1"/>
                    <a:pt x="83" y="19"/>
                    <a:pt x="82" y="17"/>
                  </a:cubicBezTo>
                  <a:cubicBezTo>
                    <a:pt x="95" y="14"/>
                    <a:pt x="95" y="14"/>
                    <a:pt x="95" y="14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89" y="11"/>
                    <a:pt x="85" y="13"/>
                    <a:pt x="82" y="17"/>
                  </a:cubicBezTo>
                  <a:cubicBezTo>
                    <a:pt x="77" y="8"/>
                    <a:pt x="68" y="1"/>
                    <a:pt x="58" y="0"/>
                  </a:cubicBezTo>
                  <a:cubicBezTo>
                    <a:pt x="56" y="2"/>
                    <a:pt x="55" y="4"/>
                    <a:pt x="53" y="6"/>
                  </a:cubicBezTo>
                  <a:cubicBezTo>
                    <a:pt x="51" y="3"/>
                    <a:pt x="49" y="1"/>
                    <a:pt x="47" y="0"/>
                  </a:cubicBezTo>
                  <a:cubicBezTo>
                    <a:pt x="31" y="3"/>
                    <a:pt x="19" y="18"/>
                    <a:pt x="19" y="36"/>
                  </a:cubicBezTo>
                  <a:cubicBezTo>
                    <a:pt x="19" y="38"/>
                    <a:pt x="19" y="40"/>
                    <a:pt x="20" y="43"/>
                  </a:cubicBezTo>
                  <a:cubicBezTo>
                    <a:pt x="8" y="52"/>
                    <a:pt x="0" y="65"/>
                    <a:pt x="0" y="81"/>
                  </a:cubicBezTo>
                  <a:cubicBezTo>
                    <a:pt x="0" y="94"/>
                    <a:pt x="6" y="105"/>
                    <a:pt x="15" y="114"/>
                  </a:cubicBezTo>
                  <a:lnTo>
                    <a:pt x="91" y="1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8" name="Freeform 30"/>
            <p:cNvSpPr/>
            <p:nvPr/>
          </p:nvSpPr>
          <p:spPr>
            <a:xfrm>
              <a:off x="62874" y="17313"/>
              <a:ext cx="66519" cy="710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1" h="33">
                  <a:moveTo>
                    <a:pt x="29" y="33"/>
                  </a:moveTo>
                  <a:cubicBezTo>
                    <a:pt x="29" y="32"/>
                    <a:pt x="29" y="31"/>
                    <a:pt x="30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30" y="28"/>
                    <a:pt x="30" y="26"/>
                    <a:pt x="31" y="25"/>
                  </a:cubicBezTo>
                  <a:cubicBezTo>
                    <a:pt x="31" y="20"/>
                    <a:pt x="30" y="16"/>
                    <a:pt x="27" y="11"/>
                  </a:cubicBezTo>
                  <a:cubicBezTo>
                    <a:pt x="24" y="7"/>
                    <a:pt x="20" y="3"/>
                    <a:pt x="15" y="2"/>
                  </a:cubicBezTo>
                  <a:cubicBezTo>
                    <a:pt x="10" y="0"/>
                    <a:pt x="5" y="1"/>
                    <a:pt x="0" y="4"/>
                  </a:cubicBezTo>
                  <a:cubicBezTo>
                    <a:pt x="3" y="9"/>
                    <a:pt x="5" y="12"/>
                    <a:pt x="6" y="15"/>
                  </a:cubicBezTo>
                  <a:cubicBezTo>
                    <a:pt x="8" y="18"/>
                    <a:pt x="9" y="20"/>
                    <a:pt x="10" y="22"/>
                  </a:cubicBezTo>
                  <a:cubicBezTo>
                    <a:pt x="11" y="24"/>
                    <a:pt x="13" y="26"/>
                    <a:pt x="15" y="29"/>
                  </a:cubicBezTo>
                  <a:cubicBezTo>
                    <a:pt x="16" y="30"/>
                    <a:pt x="17" y="31"/>
                    <a:pt x="18" y="33"/>
                  </a:cubicBezTo>
                  <a:cubicBezTo>
                    <a:pt x="20" y="32"/>
                    <a:pt x="22" y="32"/>
                    <a:pt x="24" y="32"/>
                  </a:cubicBezTo>
                  <a:cubicBezTo>
                    <a:pt x="26" y="32"/>
                    <a:pt x="27" y="32"/>
                    <a:pt x="29" y="3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29" name="Freeform 31"/>
            <p:cNvSpPr/>
            <p:nvPr/>
          </p:nvSpPr>
          <p:spPr>
            <a:xfrm>
              <a:off x="127570" y="51940"/>
              <a:ext cx="53762" cy="32804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</a:cxnLst>
              <a:pathLst>
                <a:path w="25" h="15">
                  <a:moveTo>
                    <a:pt x="0" y="14"/>
                  </a:moveTo>
                  <a:cubicBezTo>
                    <a:pt x="3" y="14"/>
                    <a:pt x="5" y="15"/>
                    <a:pt x="8" y="15"/>
                  </a:cubicBezTo>
                  <a:cubicBezTo>
                    <a:pt x="10" y="15"/>
                    <a:pt x="12" y="15"/>
                    <a:pt x="14" y="14"/>
                  </a:cubicBezTo>
                  <a:cubicBezTo>
                    <a:pt x="15" y="13"/>
                    <a:pt x="17" y="12"/>
                    <a:pt x="19" y="11"/>
                  </a:cubicBezTo>
                  <a:cubicBezTo>
                    <a:pt x="21" y="10"/>
                    <a:pt x="22" y="8"/>
                    <a:pt x="25" y="5"/>
                  </a:cubicBezTo>
                  <a:cubicBezTo>
                    <a:pt x="22" y="2"/>
                    <a:pt x="20" y="1"/>
                    <a:pt x="17" y="1"/>
                  </a:cubicBezTo>
                  <a:cubicBezTo>
                    <a:pt x="14" y="0"/>
                    <a:pt x="12" y="0"/>
                    <a:pt x="9" y="1"/>
                  </a:cubicBezTo>
                  <a:cubicBezTo>
                    <a:pt x="7" y="2"/>
                    <a:pt x="5" y="3"/>
                    <a:pt x="3" y="5"/>
                  </a:cubicBezTo>
                  <a:cubicBezTo>
                    <a:pt x="2" y="6"/>
                    <a:pt x="1" y="8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2"/>
                    <a:pt x="0" y="1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30" name="Freeform 32"/>
            <p:cNvSpPr/>
            <p:nvPr/>
          </p:nvSpPr>
          <p:spPr>
            <a:xfrm>
              <a:off x="15491" y="340797"/>
              <a:ext cx="295235" cy="2824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324" h="31">
                  <a:moveTo>
                    <a:pt x="12" y="31"/>
                  </a:moveTo>
                  <a:lnTo>
                    <a:pt x="312" y="31"/>
                  </a:lnTo>
                  <a:lnTo>
                    <a:pt x="324" y="0"/>
                  </a:lnTo>
                  <a:lnTo>
                    <a:pt x="0" y="0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02" name="Freeform 33"/>
          <p:cNvSpPr>
            <a:spLocks noEditPoints="1"/>
          </p:cNvSpPr>
          <p:nvPr/>
        </p:nvSpPr>
        <p:spPr>
          <a:xfrm>
            <a:off x="3754438" y="2571750"/>
            <a:ext cx="392112" cy="3921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4" h="164">
                <a:moveTo>
                  <a:pt x="82" y="0"/>
                </a:moveTo>
                <a:cubicBezTo>
                  <a:pt x="37" y="0"/>
                  <a:pt x="0" y="36"/>
                  <a:pt x="0" y="82"/>
                </a:cubicBezTo>
                <a:cubicBezTo>
                  <a:pt x="0" y="127"/>
                  <a:pt x="37" y="164"/>
                  <a:pt x="82" y="164"/>
                </a:cubicBezTo>
                <a:cubicBezTo>
                  <a:pt x="128" y="164"/>
                  <a:pt x="164" y="127"/>
                  <a:pt x="164" y="82"/>
                </a:cubicBezTo>
                <a:cubicBezTo>
                  <a:pt x="164" y="36"/>
                  <a:pt x="128" y="0"/>
                  <a:pt x="82" y="0"/>
                </a:cubicBezTo>
                <a:close/>
                <a:moveTo>
                  <a:pt x="67" y="102"/>
                </a:moveTo>
                <a:cubicBezTo>
                  <a:pt x="67" y="100"/>
                  <a:pt x="59" y="77"/>
                  <a:pt x="58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9" y="72"/>
                  <a:pt x="75" y="61"/>
                  <a:pt x="80" y="57"/>
                </a:cubicBezTo>
                <a:cubicBezTo>
                  <a:pt x="81" y="56"/>
                  <a:pt x="82" y="55"/>
                  <a:pt x="82" y="55"/>
                </a:cubicBezTo>
                <a:cubicBezTo>
                  <a:pt x="82" y="55"/>
                  <a:pt x="83" y="56"/>
                  <a:pt x="84" y="57"/>
                </a:cubicBezTo>
                <a:cubicBezTo>
                  <a:pt x="90" y="61"/>
                  <a:pt x="106" y="72"/>
                  <a:pt x="107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5" y="77"/>
                  <a:pt x="98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ubicBezTo>
                  <a:pt x="96" y="102"/>
                  <a:pt x="94" y="102"/>
                  <a:pt x="92" y="102"/>
                </a:cubicBezTo>
                <a:cubicBezTo>
                  <a:pt x="84" y="102"/>
                  <a:pt x="69" y="102"/>
                  <a:pt x="67" y="102"/>
                </a:cubicBezTo>
                <a:close/>
                <a:moveTo>
                  <a:pt x="70" y="104"/>
                </a:moveTo>
                <a:cubicBezTo>
                  <a:pt x="57" y="123"/>
                  <a:pt x="57" y="123"/>
                  <a:pt x="57" y="123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66" y="104"/>
                  <a:pt x="66" y="104"/>
                  <a:pt x="66" y="104"/>
                </a:cubicBezTo>
                <a:lnTo>
                  <a:pt x="70" y="104"/>
                </a:lnTo>
                <a:close/>
                <a:moveTo>
                  <a:pt x="80" y="54"/>
                </a:moveTo>
                <a:cubicBezTo>
                  <a:pt x="80" y="31"/>
                  <a:pt x="80" y="31"/>
                  <a:pt x="80" y="31"/>
                </a:cubicBezTo>
                <a:cubicBezTo>
                  <a:pt x="82" y="32"/>
                  <a:pt x="82" y="32"/>
                  <a:pt x="82" y="32"/>
                </a:cubicBezTo>
                <a:cubicBezTo>
                  <a:pt x="84" y="31"/>
                  <a:pt x="84" y="31"/>
                  <a:pt x="84" y="31"/>
                </a:cubicBezTo>
                <a:cubicBezTo>
                  <a:pt x="84" y="54"/>
                  <a:pt x="84" y="54"/>
                  <a:pt x="84" y="54"/>
                </a:cubicBezTo>
                <a:cubicBezTo>
                  <a:pt x="82" y="52"/>
                  <a:pt x="82" y="52"/>
                  <a:pt x="82" y="52"/>
                </a:cubicBezTo>
                <a:lnTo>
                  <a:pt x="80" y="54"/>
                </a:lnTo>
                <a:close/>
                <a:moveTo>
                  <a:pt x="98" y="104"/>
                </a:moveTo>
                <a:cubicBezTo>
                  <a:pt x="110" y="120"/>
                  <a:pt x="110" y="120"/>
                  <a:pt x="110" y="120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94" y="104"/>
                  <a:pt x="94" y="104"/>
                  <a:pt x="94" y="104"/>
                </a:cubicBezTo>
                <a:lnTo>
                  <a:pt x="98" y="104"/>
                </a:lnTo>
                <a:close/>
                <a:moveTo>
                  <a:pt x="108" y="76"/>
                </a:moveTo>
                <a:cubicBezTo>
                  <a:pt x="109" y="72"/>
                  <a:pt x="109" y="72"/>
                  <a:pt x="109" y="72"/>
                </a:cubicBezTo>
                <a:cubicBezTo>
                  <a:pt x="128" y="66"/>
                  <a:pt x="128" y="66"/>
                  <a:pt x="128" y="66"/>
                </a:cubicBezTo>
                <a:cubicBezTo>
                  <a:pt x="131" y="69"/>
                  <a:pt x="131" y="69"/>
                  <a:pt x="131" y="69"/>
                </a:cubicBezTo>
                <a:lnTo>
                  <a:pt x="108" y="76"/>
                </a:lnTo>
                <a:close/>
                <a:moveTo>
                  <a:pt x="130" y="38"/>
                </a:moveTo>
                <a:cubicBezTo>
                  <a:pt x="130" y="43"/>
                  <a:pt x="130" y="43"/>
                  <a:pt x="130" y="43"/>
                </a:cubicBezTo>
                <a:cubicBezTo>
                  <a:pt x="123" y="34"/>
                  <a:pt x="114" y="28"/>
                  <a:pt x="104" y="24"/>
                </a:cubicBezTo>
                <a:cubicBezTo>
                  <a:pt x="108" y="22"/>
                  <a:pt x="108" y="22"/>
                  <a:pt x="108" y="22"/>
                </a:cubicBezTo>
                <a:cubicBezTo>
                  <a:pt x="117" y="26"/>
                  <a:pt x="124" y="31"/>
                  <a:pt x="130" y="38"/>
                </a:cubicBezTo>
                <a:close/>
                <a:moveTo>
                  <a:pt x="64" y="9"/>
                </a:moveTo>
                <a:cubicBezTo>
                  <a:pt x="64" y="8"/>
                  <a:pt x="65" y="6"/>
                  <a:pt x="66" y="5"/>
                </a:cubicBezTo>
                <a:cubicBezTo>
                  <a:pt x="71" y="4"/>
                  <a:pt x="76" y="3"/>
                  <a:pt x="82" y="3"/>
                </a:cubicBezTo>
                <a:cubicBezTo>
                  <a:pt x="87" y="3"/>
                  <a:pt x="93" y="4"/>
                  <a:pt x="98" y="5"/>
                </a:cubicBezTo>
                <a:cubicBezTo>
                  <a:pt x="99" y="6"/>
                  <a:pt x="100" y="8"/>
                  <a:pt x="100" y="9"/>
                </a:cubicBezTo>
                <a:cubicBezTo>
                  <a:pt x="103" y="14"/>
                  <a:pt x="106" y="19"/>
                  <a:pt x="106" y="20"/>
                </a:cubicBezTo>
                <a:cubicBezTo>
                  <a:pt x="106" y="20"/>
                  <a:pt x="106" y="20"/>
                  <a:pt x="105" y="21"/>
                </a:cubicBezTo>
                <a:cubicBezTo>
                  <a:pt x="104" y="21"/>
                  <a:pt x="102" y="22"/>
                  <a:pt x="100" y="23"/>
                </a:cubicBezTo>
                <a:cubicBezTo>
                  <a:pt x="95" y="25"/>
                  <a:pt x="87" y="27"/>
                  <a:pt x="84" y="29"/>
                </a:cubicBezTo>
                <a:cubicBezTo>
                  <a:pt x="83" y="29"/>
                  <a:pt x="82" y="29"/>
                  <a:pt x="82" y="29"/>
                </a:cubicBezTo>
                <a:cubicBezTo>
                  <a:pt x="82" y="29"/>
                  <a:pt x="81" y="29"/>
                  <a:pt x="80" y="29"/>
                </a:cubicBezTo>
                <a:cubicBezTo>
                  <a:pt x="77" y="27"/>
                  <a:pt x="70" y="25"/>
                  <a:pt x="64" y="22"/>
                </a:cubicBezTo>
                <a:cubicBezTo>
                  <a:pt x="62" y="22"/>
                  <a:pt x="60" y="21"/>
                  <a:pt x="59" y="20"/>
                </a:cubicBezTo>
                <a:cubicBezTo>
                  <a:pt x="59" y="20"/>
                  <a:pt x="58" y="20"/>
                  <a:pt x="58" y="20"/>
                </a:cubicBezTo>
                <a:cubicBezTo>
                  <a:pt x="59" y="19"/>
                  <a:pt x="61" y="14"/>
                  <a:pt x="64" y="9"/>
                </a:cubicBezTo>
                <a:close/>
                <a:moveTo>
                  <a:pt x="56" y="22"/>
                </a:moveTo>
                <a:cubicBezTo>
                  <a:pt x="61" y="24"/>
                  <a:pt x="61" y="24"/>
                  <a:pt x="61" y="24"/>
                </a:cubicBezTo>
                <a:cubicBezTo>
                  <a:pt x="50" y="27"/>
                  <a:pt x="42" y="34"/>
                  <a:pt x="35" y="42"/>
                </a:cubicBezTo>
                <a:cubicBezTo>
                  <a:pt x="34" y="37"/>
                  <a:pt x="34" y="37"/>
                  <a:pt x="34" y="37"/>
                </a:cubicBezTo>
                <a:cubicBezTo>
                  <a:pt x="40" y="31"/>
                  <a:pt x="48" y="25"/>
                  <a:pt x="56" y="22"/>
                </a:cubicBezTo>
                <a:close/>
                <a:moveTo>
                  <a:pt x="36" y="66"/>
                </a:moveTo>
                <a:cubicBezTo>
                  <a:pt x="55" y="72"/>
                  <a:pt x="55" y="72"/>
                  <a:pt x="55" y="72"/>
                </a:cubicBezTo>
                <a:cubicBezTo>
                  <a:pt x="56" y="76"/>
                  <a:pt x="56" y="76"/>
                  <a:pt x="56" y="76"/>
                </a:cubicBezTo>
                <a:cubicBezTo>
                  <a:pt x="34" y="69"/>
                  <a:pt x="34" y="69"/>
                  <a:pt x="34" y="69"/>
                </a:cubicBezTo>
                <a:lnTo>
                  <a:pt x="36" y="66"/>
                </a:lnTo>
                <a:close/>
                <a:moveTo>
                  <a:pt x="18" y="86"/>
                </a:moveTo>
                <a:cubicBezTo>
                  <a:pt x="16" y="84"/>
                  <a:pt x="12" y="80"/>
                  <a:pt x="8" y="77"/>
                </a:cubicBezTo>
                <a:cubicBezTo>
                  <a:pt x="7" y="75"/>
                  <a:pt x="6" y="74"/>
                  <a:pt x="5" y="73"/>
                </a:cubicBezTo>
                <a:cubicBezTo>
                  <a:pt x="6" y="62"/>
                  <a:pt x="9" y="52"/>
                  <a:pt x="14" y="43"/>
                </a:cubicBezTo>
                <a:cubicBezTo>
                  <a:pt x="16" y="43"/>
                  <a:pt x="17" y="42"/>
                  <a:pt x="19" y="42"/>
                </a:cubicBezTo>
                <a:cubicBezTo>
                  <a:pt x="24" y="41"/>
                  <a:pt x="31" y="40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40"/>
                  <a:pt x="32" y="42"/>
                  <a:pt x="32" y="45"/>
                </a:cubicBezTo>
                <a:cubicBezTo>
                  <a:pt x="33" y="52"/>
                  <a:pt x="34" y="62"/>
                  <a:pt x="34" y="65"/>
                </a:cubicBezTo>
                <a:cubicBezTo>
                  <a:pt x="34" y="66"/>
                  <a:pt x="34" y="66"/>
                  <a:pt x="34" y="66"/>
                </a:cubicBezTo>
                <a:cubicBezTo>
                  <a:pt x="34" y="66"/>
                  <a:pt x="33" y="67"/>
                  <a:pt x="32" y="68"/>
                </a:cubicBezTo>
                <a:cubicBezTo>
                  <a:pt x="29" y="72"/>
                  <a:pt x="24" y="78"/>
                  <a:pt x="21" y="82"/>
                </a:cubicBezTo>
                <a:cubicBezTo>
                  <a:pt x="19" y="84"/>
                  <a:pt x="18" y="85"/>
                  <a:pt x="18" y="86"/>
                </a:cubicBezTo>
                <a:close/>
                <a:moveTo>
                  <a:pt x="18" y="89"/>
                </a:moveTo>
                <a:cubicBezTo>
                  <a:pt x="18" y="89"/>
                  <a:pt x="18" y="89"/>
                  <a:pt x="18" y="89"/>
                </a:cubicBezTo>
                <a:cubicBezTo>
                  <a:pt x="21" y="85"/>
                  <a:pt x="21" y="85"/>
                  <a:pt x="21" y="85"/>
                </a:cubicBezTo>
                <a:cubicBezTo>
                  <a:pt x="22" y="96"/>
                  <a:pt x="25" y="106"/>
                  <a:pt x="31" y="114"/>
                </a:cubicBezTo>
                <a:cubicBezTo>
                  <a:pt x="26" y="113"/>
                  <a:pt x="26" y="113"/>
                  <a:pt x="26" y="113"/>
                </a:cubicBezTo>
                <a:cubicBezTo>
                  <a:pt x="22" y="106"/>
                  <a:pt x="19" y="98"/>
                  <a:pt x="18" y="89"/>
                </a:cubicBezTo>
                <a:close/>
                <a:moveTo>
                  <a:pt x="56" y="150"/>
                </a:moveTo>
                <a:cubicBezTo>
                  <a:pt x="55" y="151"/>
                  <a:pt x="53" y="152"/>
                  <a:pt x="52" y="152"/>
                </a:cubicBezTo>
                <a:cubicBezTo>
                  <a:pt x="42" y="148"/>
                  <a:pt x="33" y="142"/>
                  <a:pt x="25" y="134"/>
                </a:cubicBezTo>
                <a:cubicBezTo>
                  <a:pt x="26" y="132"/>
                  <a:pt x="26" y="131"/>
                  <a:pt x="26" y="129"/>
                </a:cubicBezTo>
                <a:cubicBezTo>
                  <a:pt x="27" y="124"/>
                  <a:pt x="28" y="119"/>
                  <a:pt x="28" y="11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9" y="116"/>
                  <a:pt x="31" y="116"/>
                  <a:pt x="33" y="117"/>
                </a:cubicBezTo>
                <a:cubicBezTo>
                  <a:pt x="40" y="119"/>
                  <a:pt x="51" y="122"/>
                  <a:pt x="53" y="12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53" y="123"/>
                  <a:pt x="54" y="124"/>
                  <a:pt x="55" y="125"/>
                </a:cubicBezTo>
                <a:cubicBezTo>
                  <a:pt x="57" y="128"/>
                  <a:pt x="61" y="134"/>
                  <a:pt x="64" y="139"/>
                </a:cubicBezTo>
                <a:cubicBezTo>
                  <a:pt x="65" y="141"/>
                  <a:pt x="66" y="142"/>
                  <a:pt x="67" y="143"/>
                </a:cubicBezTo>
                <a:cubicBezTo>
                  <a:pt x="67" y="144"/>
                  <a:pt x="67" y="144"/>
                  <a:pt x="67" y="144"/>
                </a:cubicBezTo>
                <a:cubicBezTo>
                  <a:pt x="66" y="145"/>
                  <a:pt x="61" y="148"/>
                  <a:pt x="56" y="150"/>
                </a:cubicBezTo>
                <a:close/>
                <a:moveTo>
                  <a:pt x="82" y="145"/>
                </a:moveTo>
                <a:cubicBezTo>
                  <a:pt x="78" y="145"/>
                  <a:pt x="74" y="145"/>
                  <a:pt x="70" y="144"/>
                </a:cubicBezTo>
                <a:cubicBezTo>
                  <a:pt x="67" y="140"/>
                  <a:pt x="67" y="140"/>
                  <a:pt x="67" y="140"/>
                </a:cubicBezTo>
                <a:cubicBezTo>
                  <a:pt x="72" y="141"/>
                  <a:pt x="77" y="142"/>
                  <a:pt x="82" y="142"/>
                </a:cubicBezTo>
                <a:cubicBezTo>
                  <a:pt x="87" y="142"/>
                  <a:pt x="93" y="141"/>
                  <a:pt x="98" y="140"/>
                </a:cubicBezTo>
                <a:cubicBezTo>
                  <a:pt x="95" y="144"/>
                  <a:pt x="95" y="144"/>
                  <a:pt x="95" y="144"/>
                </a:cubicBezTo>
                <a:cubicBezTo>
                  <a:pt x="91" y="145"/>
                  <a:pt x="86" y="145"/>
                  <a:pt x="82" y="145"/>
                </a:cubicBezTo>
                <a:close/>
                <a:moveTo>
                  <a:pt x="113" y="152"/>
                </a:moveTo>
                <a:cubicBezTo>
                  <a:pt x="111" y="151"/>
                  <a:pt x="110" y="151"/>
                  <a:pt x="108" y="150"/>
                </a:cubicBezTo>
                <a:cubicBezTo>
                  <a:pt x="104" y="147"/>
                  <a:pt x="99" y="145"/>
                  <a:pt x="97" y="144"/>
                </a:cubicBezTo>
                <a:cubicBezTo>
                  <a:pt x="98" y="144"/>
                  <a:pt x="98" y="144"/>
                  <a:pt x="98" y="143"/>
                </a:cubicBezTo>
                <a:cubicBezTo>
                  <a:pt x="99" y="142"/>
                  <a:pt x="100" y="141"/>
                  <a:pt x="101" y="139"/>
                </a:cubicBezTo>
                <a:cubicBezTo>
                  <a:pt x="105" y="132"/>
                  <a:pt x="111" y="123"/>
                  <a:pt x="111" y="122"/>
                </a:cubicBezTo>
                <a:cubicBezTo>
                  <a:pt x="112" y="122"/>
                  <a:pt x="123" y="119"/>
                  <a:pt x="131" y="117"/>
                </a:cubicBezTo>
                <a:cubicBezTo>
                  <a:pt x="133" y="116"/>
                  <a:pt x="135" y="116"/>
                  <a:pt x="136" y="116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137" y="117"/>
                  <a:pt x="138" y="123"/>
                  <a:pt x="139" y="128"/>
                </a:cubicBezTo>
                <a:cubicBezTo>
                  <a:pt x="139" y="130"/>
                  <a:pt x="139" y="131"/>
                  <a:pt x="139" y="133"/>
                </a:cubicBezTo>
                <a:cubicBezTo>
                  <a:pt x="132" y="141"/>
                  <a:pt x="123" y="147"/>
                  <a:pt x="113" y="152"/>
                </a:cubicBezTo>
                <a:close/>
                <a:moveTo>
                  <a:pt x="138" y="113"/>
                </a:moveTo>
                <a:cubicBezTo>
                  <a:pt x="133" y="114"/>
                  <a:pt x="133" y="114"/>
                  <a:pt x="133" y="114"/>
                </a:cubicBezTo>
                <a:cubicBezTo>
                  <a:pt x="139" y="106"/>
                  <a:pt x="142" y="95"/>
                  <a:pt x="143" y="85"/>
                </a:cubicBezTo>
                <a:cubicBezTo>
                  <a:pt x="146" y="89"/>
                  <a:pt x="146" y="89"/>
                  <a:pt x="146" y="89"/>
                </a:cubicBezTo>
                <a:cubicBezTo>
                  <a:pt x="145" y="97"/>
                  <a:pt x="142" y="105"/>
                  <a:pt x="138" y="113"/>
                </a:cubicBezTo>
                <a:close/>
                <a:moveTo>
                  <a:pt x="147" y="86"/>
                </a:moveTo>
                <a:cubicBezTo>
                  <a:pt x="146" y="85"/>
                  <a:pt x="146" y="85"/>
                  <a:pt x="146" y="85"/>
                </a:cubicBezTo>
                <a:cubicBezTo>
                  <a:pt x="146" y="84"/>
                  <a:pt x="144" y="83"/>
                  <a:pt x="143" y="81"/>
                </a:cubicBezTo>
                <a:cubicBezTo>
                  <a:pt x="140" y="77"/>
                  <a:pt x="135" y="71"/>
                  <a:pt x="133" y="68"/>
                </a:cubicBezTo>
                <a:cubicBezTo>
                  <a:pt x="132" y="67"/>
                  <a:pt x="131" y="66"/>
                  <a:pt x="131" y="66"/>
                </a:cubicBezTo>
                <a:cubicBezTo>
                  <a:pt x="131" y="65"/>
                  <a:pt x="131" y="65"/>
                  <a:pt x="131" y="65"/>
                </a:cubicBezTo>
                <a:cubicBezTo>
                  <a:pt x="131" y="63"/>
                  <a:pt x="132" y="53"/>
                  <a:pt x="132" y="46"/>
                </a:cubicBezTo>
                <a:cubicBezTo>
                  <a:pt x="132" y="44"/>
                  <a:pt x="132" y="42"/>
                  <a:pt x="132" y="41"/>
                </a:cubicBezTo>
                <a:cubicBezTo>
                  <a:pt x="132" y="40"/>
                  <a:pt x="132" y="40"/>
                  <a:pt x="132" y="40"/>
                </a:cubicBezTo>
                <a:cubicBezTo>
                  <a:pt x="134" y="40"/>
                  <a:pt x="140" y="41"/>
                  <a:pt x="145" y="42"/>
                </a:cubicBezTo>
                <a:cubicBezTo>
                  <a:pt x="146" y="42"/>
                  <a:pt x="148" y="42"/>
                  <a:pt x="149" y="43"/>
                </a:cubicBezTo>
                <a:cubicBezTo>
                  <a:pt x="155" y="52"/>
                  <a:pt x="158" y="63"/>
                  <a:pt x="159" y="74"/>
                </a:cubicBezTo>
                <a:cubicBezTo>
                  <a:pt x="158" y="75"/>
                  <a:pt x="157" y="76"/>
                  <a:pt x="156" y="77"/>
                </a:cubicBezTo>
                <a:cubicBezTo>
                  <a:pt x="152" y="81"/>
                  <a:pt x="148" y="85"/>
                  <a:pt x="147" y="86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03" name="组合 465"/>
          <p:cNvGrpSpPr/>
          <p:nvPr/>
        </p:nvGrpSpPr>
        <p:grpSpPr>
          <a:xfrm>
            <a:off x="4479925" y="2557463"/>
            <a:ext cx="414338" cy="403225"/>
            <a:chOff x="0" y="0"/>
            <a:chExt cx="372689" cy="363577"/>
          </a:xfrm>
        </p:grpSpPr>
        <p:sp>
          <p:nvSpPr>
            <p:cNvPr id="30103" name="Freeform 34"/>
            <p:cNvSpPr/>
            <p:nvPr/>
          </p:nvSpPr>
          <p:spPr>
            <a:xfrm>
              <a:off x="67430" y="189534"/>
              <a:ext cx="145796" cy="17404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8" h="81">
                  <a:moveTo>
                    <a:pt x="55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5" y="73"/>
                    <a:pt x="33" y="80"/>
                    <a:pt x="51" y="81"/>
                  </a:cubicBezTo>
                  <a:cubicBezTo>
                    <a:pt x="52" y="77"/>
                    <a:pt x="54" y="69"/>
                    <a:pt x="54" y="60"/>
                  </a:cubicBezTo>
                  <a:cubicBezTo>
                    <a:pt x="54" y="48"/>
                    <a:pt x="54" y="29"/>
                    <a:pt x="68" y="12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04" name="Freeform 35"/>
            <p:cNvSpPr/>
            <p:nvPr/>
          </p:nvSpPr>
          <p:spPr>
            <a:xfrm>
              <a:off x="7289" y="156730"/>
              <a:ext cx="169487" cy="15581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79" h="72">
                  <a:moveTo>
                    <a:pt x="66" y="0"/>
                  </a:moveTo>
                  <a:cubicBezTo>
                    <a:pt x="51" y="16"/>
                    <a:pt x="32" y="17"/>
                    <a:pt x="20" y="18"/>
                  </a:cubicBezTo>
                  <a:cubicBezTo>
                    <a:pt x="11" y="19"/>
                    <a:pt x="4" y="22"/>
                    <a:pt x="0" y="23"/>
                  </a:cubicBezTo>
                  <a:cubicBezTo>
                    <a:pt x="2" y="41"/>
                    <a:pt x="10" y="59"/>
                    <a:pt x="24" y="72"/>
                  </a:cubicBezTo>
                  <a:cubicBezTo>
                    <a:pt x="79" y="12"/>
                    <a:pt x="79" y="12"/>
                    <a:pt x="79" y="12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05" name="Freeform 36"/>
            <p:cNvSpPr/>
            <p:nvPr/>
          </p:nvSpPr>
          <p:spPr>
            <a:xfrm>
              <a:off x="157641" y="0"/>
              <a:ext cx="146706" cy="17404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68" h="81">
                  <a:moveTo>
                    <a:pt x="13" y="81"/>
                  </a:moveTo>
                  <a:cubicBezTo>
                    <a:pt x="68" y="20"/>
                    <a:pt x="68" y="20"/>
                    <a:pt x="68" y="20"/>
                  </a:cubicBezTo>
                  <a:cubicBezTo>
                    <a:pt x="53" y="7"/>
                    <a:pt x="35" y="1"/>
                    <a:pt x="17" y="0"/>
                  </a:cubicBezTo>
                  <a:cubicBezTo>
                    <a:pt x="16" y="4"/>
                    <a:pt x="14" y="12"/>
                    <a:pt x="14" y="22"/>
                  </a:cubicBezTo>
                  <a:cubicBezTo>
                    <a:pt x="14" y="34"/>
                    <a:pt x="14" y="52"/>
                    <a:pt x="0" y="69"/>
                  </a:cubicBezTo>
                  <a:lnTo>
                    <a:pt x="13" y="8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06" name="Freeform 37"/>
            <p:cNvSpPr/>
            <p:nvPr/>
          </p:nvSpPr>
          <p:spPr>
            <a:xfrm>
              <a:off x="194090" y="49206"/>
              <a:ext cx="172220" cy="15946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80" h="74">
                  <a:moveTo>
                    <a:pt x="13" y="74"/>
                  </a:moveTo>
                  <a:cubicBezTo>
                    <a:pt x="28" y="58"/>
                    <a:pt x="46" y="56"/>
                    <a:pt x="59" y="55"/>
                  </a:cubicBezTo>
                  <a:cubicBezTo>
                    <a:pt x="68" y="54"/>
                    <a:pt x="77" y="51"/>
                    <a:pt x="80" y="50"/>
                  </a:cubicBezTo>
                  <a:cubicBezTo>
                    <a:pt x="78" y="31"/>
                    <a:pt x="69" y="14"/>
                    <a:pt x="55" y="0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13" y="7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07" name="Freeform 38"/>
            <p:cNvSpPr/>
            <p:nvPr/>
          </p:nvSpPr>
          <p:spPr>
            <a:xfrm>
              <a:off x="187712" y="224160"/>
              <a:ext cx="129393" cy="13941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60" h="65">
                  <a:moveTo>
                    <a:pt x="3" y="44"/>
                  </a:moveTo>
                  <a:cubicBezTo>
                    <a:pt x="3" y="53"/>
                    <a:pt x="2" y="61"/>
                    <a:pt x="0" y="65"/>
                  </a:cubicBezTo>
                  <a:cubicBezTo>
                    <a:pt x="22" y="65"/>
                    <a:pt x="44" y="56"/>
                    <a:pt x="60" y="4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" y="15"/>
                    <a:pt x="3" y="32"/>
                    <a:pt x="3" y="4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08" name="Freeform 39"/>
            <p:cNvSpPr/>
            <p:nvPr/>
          </p:nvSpPr>
          <p:spPr>
            <a:xfrm>
              <a:off x="0" y="64697"/>
              <a:ext cx="140328" cy="13121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5" h="61">
                  <a:moveTo>
                    <a:pt x="65" y="3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7" y="17"/>
                    <a:pt x="0" y="39"/>
                    <a:pt x="2" y="61"/>
                  </a:cubicBezTo>
                  <a:cubicBezTo>
                    <a:pt x="7" y="59"/>
                    <a:pt x="14" y="57"/>
                    <a:pt x="23" y="56"/>
                  </a:cubicBezTo>
                  <a:cubicBezTo>
                    <a:pt x="35" y="55"/>
                    <a:pt x="51" y="54"/>
                    <a:pt x="65" y="3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09" name="Freeform 40"/>
            <p:cNvSpPr/>
            <p:nvPr/>
          </p:nvSpPr>
          <p:spPr>
            <a:xfrm>
              <a:off x="230539" y="167665"/>
              <a:ext cx="142150" cy="13394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6" h="62">
                  <a:moveTo>
                    <a:pt x="64" y="0"/>
                  </a:moveTo>
                  <a:cubicBezTo>
                    <a:pt x="60" y="2"/>
                    <a:pt x="51" y="4"/>
                    <a:pt x="42" y="5"/>
                  </a:cubicBezTo>
                  <a:cubicBezTo>
                    <a:pt x="30" y="6"/>
                    <a:pt x="14" y="8"/>
                    <a:pt x="0" y="2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59" y="44"/>
                    <a:pt x="66" y="22"/>
                    <a:pt x="64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10" name="Freeform 41"/>
            <p:cNvSpPr/>
            <p:nvPr/>
          </p:nvSpPr>
          <p:spPr>
            <a:xfrm>
              <a:off x="54673" y="0"/>
              <a:ext cx="126660" cy="1421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9" h="66">
                  <a:moveTo>
                    <a:pt x="57" y="22"/>
                  </a:moveTo>
                  <a:cubicBezTo>
                    <a:pt x="57" y="13"/>
                    <a:pt x="58" y="5"/>
                    <a:pt x="59" y="0"/>
                  </a:cubicBezTo>
                  <a:cubicBezTo>
                    <a:pt x="38" y="1"/>
                    <a:pt x="16" y="9"/>
                    <a:pt x="0" y="2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57" y="50"/>
                    <a:pt x="57" y="34"/>
                    <a:pt x="57" y="2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04" name="Freeform 42"/>
          <p:cNvSpPr/>
          <p:nvPr/>
        </p:nvSpPr>
        <p:spPr>
          <a:xfrm>
            <a:off x="5191125" y="2555875"/>
            <a:ext cx="393700" cy="3937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65" h="165">
                <a:moveTo>
                  <a:pt x="75" y="0"/>
                </a:moveTo>
                <a:cubicBezTo>
                  <a:pt x="56" y="1"/>
                  <a:pt x="38" y="9"/>
                  <a:pt x="24" y="23"/>
                </a:cubicBezTo>
                <a:cubicBezTo>
                  <a:pt x="10" y="38"/>
                  <a:pt x="2" y="56"/>
                  <a:pt x="0" y="74"/>
                </a:cubicBezTo>
                <a:cubicBezTo>
                  <a:pt x="20" y="77"/>
                  <a:pt x="42" y="87"/>
                  <a:pt x="60" y="105"/>
                </a:cubicBezTo>
                <a:cubicBezTo>
                  <a:pt x="78" y="123"/>
                  <a:pt x="88" y="144"/>
                  <a:pt x="90" y="165"/>
                </a:cubicBezTo>
                <a:cubicBezTo>
                  <a:pt x="109" y="163"/>
                  <a:pt x="127" y="155"/>
                  <a:pt x="141" y="141"/>
                </a:cubicBezTo>
                <a:cubicBezTo>
                  <a:pt x="155" y="126"/>
                  <a:pt x="163" y="108"/>
                  <a:pt x="165" y="90"/>
                </a:cubicBezTo>
                <a:cubicBezTo>
                  <a:pt x="145" y="87"/>
                  <a:pt x="123" y="77"/>
                  <a:pt x="105" y="59"/>
                </a:cubicBezTo>
                <a:cubicBezTo>
                  <a:pt x="88" y="42"/>
                  <a:pt x="77" y="20"/>
                  <a:pt x="75" y="0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5" name="Freeform 43"/>
          <p:cNvSpPr/>
          <p:nvPr/>
        </p:nvSpPr>
        <p:spPr>
          <a:xfrm>
            <a:off x="5394325" y="2552700"/>
            <a:ext cx="190500" cy="195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0" h="81">
                <a:moveTo>
                  <a:pt x="80" y="81"/>
                </a:moveTo>
                <a:cubicBezTo>
                  <a:pt x="80" y="60"/>
                  <a:pt x="72" y="40"/>
                  <a:pt x="56" y="24"/>
                </a:cubicBezTo>
                <a:cubicBezTo>
                  <a:pt x="41" y="9"/>
                  <a:pt x="21" y="1"/>
                  <a:pt x="0" y="0"/>
                </a:cubicBezTo>
                <a:cubicBezTo>
                  <a:pt x="2" y="18"/>
                  <a:pt x="12" y="37"/>
                  <a:pt x="28" y="53"/>
                </a:cubicBezTo>
                <a:cubicBezTo>
                  <a:pt x="44" y="69"/>
                  <a:pt x="63" y="78"/>
                  <a:pt x="80" y="81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6" name="Freeform 44"/>
          <p:cNvSpPr/>
          <p:nvPr/>
        </p:nvSpPr>
        <p:spPr>
          <a:xfrm>
            <a:off x="5191125" y="2759075"/>
            <a:ext cx="190500" cy="190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80" h="80">
                <a:moveTo>
                  <a:pt x="0" y="0"/>
                </a:moveTo>
                <a:cubicBezTo>
                  <a:pt x="0" y="20"/>
                  <a:pt x="8" y="40"/>
                  <a:pt x="24" y="56"/>
                </a:cubicBezTo>
                <a:cubicBezTo>
                  <a:pt x="40" y="71"/>
                  <a:pt x="60" y="79"/>
                  <a:pt x="80" y="80"/>
                </a:cubicBezTo>
                <a:cubicBezTo>
                  <a:pt x="78" y="62"/>
                  <a:pt x="68" y="43"/>
                  <a:pt x="53" y="27"/>
                </a:cubicBezTo>
                <a:cubicBezTo>
                  <a:pt x="37" y="11"/>
                  <a:pt x="18" y="2"/>
                  <a:pt x="0" y="0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7" name="Freeform 45"/>
          <p:cNvSpPr>
            <a:spLocks noEditPoints="1"/>
          </p:cNvSpPr>
          <p:nvPr/>
        </p:nvSpPr>
        <p:spPr>
          <a:xfrm>
            <a:off x="5980113" y="2544763"/>
            <a:ext cx="420687" cy="4238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76" h="178">
                <a:moveTo>
                  <a:pt x="162" y="45"/>
                </a:moveTo>
                <a:cubicBezTo>
                  <a:pt x="158" y="38"/>
                  <a:pt x="153" y="30"/>
                  <a:pt x="146" y="25"/>
                </a:cubicBezTo>
                <a:cubicBezTo>
                  <a:pt x="142" y="21"/>
                  <a:pt x="138" y="17"/>
                  <a:pt x="133" y="14"/>
                </a:cubicBezTo>
                <a:cubicBezTo>
                  <a:pt x="119" y="5"/>
                  <a:pt x="104" y="1"/>
                  <a:pt x="89" y="1"/>
                </a:cubicBezTo>
                <a:cubicBezTo>
                  <a:pt x="78" y="0"/>
                  <a:pt x="67" y="2"/>
                  <a:pt x="57" y="6"/>
                </a:cubicBezTo>
                <a:cubicBezTo>
                  <a:pt x="34" y="14"/>
                  <a:pt x="15" y="33"/>
                  <a:pt x="6" y="56"/>
                </a:cubicBezTo>
                <a:cubicBezTo>
                  <a:pt x="1" y="71"/>
                  <a:pt x="0" y="87"/>
                  <a:pt x="3" y="103"/>
                </a:cubicBezTo>
                <a:cubicBezTo>
                  <a:pt x="6" y="122"/>
                  <a:pt x="17" y="139"/>
                  <a:pt x="32" y="152"/>
                </a:cubicBezTo>
                <a:cubicBezTo>
                  <a:pt x="63" y="178"/>
                  <a:pt x="111" y="178"/>
                  <a:pt x="142" y="152"/>
                </a:cubicBezTo>
                <a:cubicBezTo>
                  <a:pt x="151" y="144"/>
                  <a:pt x="159" y="134"/>
                  <a:pt x="164" y="123"/>
                </a:cubicBezTo>
                <a:cubicBezTo>
                  <a:pt x="176" y="98"/>
                  <a:pt x="175" y="69"/>
                  <a:pt x="162" y="45"/>
                </a:cubicBezTo>
                <a:close/>
                <a:moveTo>
                  <a:pt x="164" y="57"/>
                </a:moveTo>
                <a:cubicBezTo>
                  <a:pt x="166" y="62"/>
                  <a:pt x="167" y="67"/>
                  <a:pt x="166" y="72"/>
                </a:cubicBezTo>
                <a:cubicBezTo>
                  <a:pt x="166" y="74"/>
                  <a:pt x="165" y="75"/>
                  <a:pt x="165" y="77"/>
                </a:cubicBezTo>
                <a:cubicBezTo>
                  <a:pt x="165" y="77"/>
                  <a:pt x="164" y="78"/>
                  <a:pt x="164" y="78"/>
                </a:cubicBezTo>
                <a:cubicBezTo>
                  <a:pt x="163" y="79"/>
                  <a:pt x="162" y="78"/>
                  <a:pt x="161" y="78"/>
                </a:cubicBezTo>
                <a:cubicBezTo>
                  <a:pt x="160" y="77"/>
                  <a:pt x="158" y="76"/>
                  <a:pt x="156" y="75"/>
                </a:cubicBezTo>
                <a:cubicBezTo>
                  <a:pt x="150" y="72"/>
                  <a:pt x="142" y="71"/>
                  <a:pt x="136" y="71"/>
                </a:cubicBezTo>
                <a:cubicBezTo>
                  <a:pt x="125" y="71"/>
                  <a:pt x="114" y="73"/>
                  <a:pt x="104" y="77"/>
                </a:cubicBezTo>
                <a:cubicBezTo>
                  <a:pt x="100" y="78"/>
                  <a:pt x="96" y="80"/>
                  <a:pt x="92" y="82"/>
                </a:cubicBezTo>
                <a:cubicBezTo>
                  <a:pt x="91" y="83"/>
                  <a:pt x="89" y="84"/>
                  <a:pt x="87" y="84"/>
                </a:cubicBezTo>
                <a:cubicBezTo>
                  <a:pt x="85" y="84"/>
                  <a:pt x="82" y="81"/>
                  <a:pt x="80" y="80"/>
                </a:cubicBezTo>
                <a:cubicBezTo>
                  <a:pt x="76" y="77"/>
                  <a:pt x="72" y="74"/>
                  <a:pt x="68" y="71"/>
                </a:cubicBezTo>
                <a:cubicBezTo>
                  <a:pt x="66" y="70"/>
                  <a:pt x="63" y="68"/>
                  <a:pt x="62" y="66"/>
                </a:cubicBezTo>
                <a:cubicBezTo>
                  <a:pt x="61" y="65"/>
                  <a:pt x="61" y="64"/>
                  <a:pt x="61" y="64"/>
                </a:cubicBezTo>
                <a:cubicBezTo>
                  <a:pt x="63" y="63"/>
                  <a:pt x="65" y="62"/>
                  <a:pt x="67" y="61"/>
                </a:cubicBezTo>
                <a:cubicBezTo>
                  <a:pt x="74" y="57"/>
                  <a:pt x="81" y="54"/>
                  <a:pt x="89" y="51"/>
                </a:cubicBezTo>
                <a:cubicBezTo>
                  <a:pt x="105" y="44"/>
                  <a:pt x="123" y="41"/>
                  <a:pt x="140" y="44"/>
                </a:cubicBezTo>
                <a:cubicBezTo>
                  <a:pt x="148" y="45"/>
                  <a:pt x="155" y="47"/>
                  <a:pt x="161" y="52"/>
                </a:cubicBezTo>
                <a:cubicBezTo>
                  <a:pt x="163" y="53"/>
                  <a:pt x="163" y="55"/>
                  <a:pt x="164" y="57"/>
                </a:cubicBezTo>
                <a:close/>
                <a:moveTo>
                  <a:pt x="142" y="25"/>
                </a:moveTo>
                <a:cubicBezTo>
                  <a:pt x="147" y="29"/>
                  <a:pt x="151" y="35"/>
                  <a:pt x="155" y="40"/>
                </a:cubicBezTo>
                <a:cubicBezTo>
                  <a:pt x="156" y="41"/>
                  <a:pt x="156" y="42"/>
                  <a:pt x="157" y="44"/>
                </a:cubicBezTo>
                <a:cubicBezTo>
                  <a:pt x="157" y="44"/>
                  <a:pt x="158" y="45"/>
                  <a:pt x="158" y="45"/>
                </a:cubicBezTo>
                <a:cubicBezTo>
                  <a:pt x="157" y="46"/>
                  <a:pt x="154" y="45"/>
                  <a:pt x="154" y="44"/>
                </a:cubicBezTo>
                <a:cubicBezTo>
                  <a:pt x="150" y="43"/>
                  <a:pt x="146" y="42"/>
                  <a:pt x="142" y="41"/>
                </a:cubicBezTo>
                <a:cubicBezTo>
                  <a:pt x="128" y="39"/>
                  <a:pt x="114" y="40"/>
                  <a:pt x="100" y="44"/>
                </a:cubicBezTo>
                <a:cubicBezTo>
                  <a:pt x="93" y="47"/>
                  <a:pt x="85" y="50"/>
                  <a:pt x="78" y="53"/>
                </a:cubicBezTo>
                <a:cubicBezTo>
                  <a:pt x="75" y="54"/>
                  <a:pt x="72" y="56"/>
                  <a:pt x="68" y="57"/>
                </a:cubicBezTo>
                <a:cubicBezTo>
                  <a:pt x="66" y="58"/>
                  <a:pt x="63" y="60"/>
                  <a:pt x="61" y="61"/>
                </a:cubicBezTo>
                <a:cubicBezTo>
                  <a:pt x="60" y="61"/>
                  <a:pt x="59" y="62"/>
                  <a:pt x="58" y="61"/>
                </a:cubicBezTo>
                <a:cubicBezTo>
                  <a:pt x="57" y="61"/>
                  <a:pt x="56" y="59"/>
                  <a:pt x="55" y="58"/>
                </a:cubicBezTo>
                <a:cubicBezTo>
                  <a:pt x="52" y="54"/>
                  <a:pt x="50" y="50"/>
                  <a:pt x="48" y="45"/>
                </a:cubicBezTo>
                <a:cubicBezTo>
                  <a:pt x="48" y="44"/>
                  <a:pt x="46" y="41"/>
                  <a:pt x="47" y="40"/>
                </a:cubicBezTo>
                <a:cubicBezTo>
                  <a:pt x="48" y="38"/>
                  <a:pt x="50" y="38"/>
                  <a:pt x="51" y="37"/>
                </a:cubicBezTo>
                <a:cubicBezTo>
                  <a:pt x="56" y="34"/>
                  <a:pt x="61" y="32"/>
                  <a:pt x="66" y="30"/>
                </a:cubicBezTo>
                <a:cubicBezTo>
                  <a:pt x="84" y="22"/>
                  <a:pt x="102" y="19"/>
                  <a:pt x="122" y="20"/>
                </a:cubicBezTo>
                <a:cubicBezTo>
                  <a:pt x="128" y="21"/>
                  <a:pt x="136" y="20"/>
                  <a:pt x="142" y="25"/>
                </a:cubicBezTo>
                <a:close/>
                <a:moveTo>
                  <a:pt x="70" y="6"/>
                </a:moveTo>
                <a:cubicBezTo>
                  <a:pt x="75" y="3"/>
                  <a:pt x="83" y="4"/>
                  <a:pt x="88" y="4"/>
                </a:cubicBezTo>
                <a:cubicBezTo>
                  <a:pt x="100" y="4"/>
                  <a:pt x="110" y="7"/>
                  <a:pt x="121" y="11"/>
                </a:cubicBezTo>
                <a:cubicBezTo>
                  <a:pt x="124" y="13"/>
                  <a:pt x="128" y="14"/>
                  <a:pt x="131" y="17"/>
                </a:cubicBezTo>
                <a:cubicBezTo>
                  <a:pt x="133" y="18"/>
                  <a:pt x="129" y="18"/>
                  <a:pt x="128" y="18"/>
                </a:cubicBezTo>
                <a:cubicBezTo>
                  <a:pt x="124" y="18"/>
                  <a:pt x="120" y="17"/>
                  <a:pt x="116" y="17"/>
                </a:cubicBezTo>
                <a:cubicBezTo>
                  <a:pt x="106" y="17"/>
                  <a:pt x="97" y="18"/>
                  <a:pt x="88" y="20"/>
                </a:cubicBezTo>
                <a:cubicBezTo>
                  <a:pt x="80" y="21"/>
                  <a:pt x="73" y="24"/>
                  <a:pt x="66" y="27"/>
                </a:cubicBezTo>
                <a:cubicBezTo>
                  <a:pt x="61" y="29"/>
                  <a:pt x="56" y="31"/>
                  <a:pt x="51" y="34"/>
                </a:cubicBezTo>
                <a:cubicBezTo>
                  <a:pt x="50" y="35"/>
                  <a:pt x="47" y="37"/>
                  <a:pt x="45" y="36"/>
                </a:cubicBezTo>
                <a:cubicBezTo>
                  <a:pt x="45" y="36"/>
                  <a:pt x="45" y="34"/>
                  <a:pt x="44" y="33"/>
                </a:cubicBezTo>
                <a:cubicBezTo>
                  <a:pt x="44" y="29"/>
                  <a:pt x="43" y="25"/>
                  <a:pt x="45" y="22"/>
                </a:cubicBezTo>
                <a:cubicBezTo>
                  <a:pt x="46" y="20"/>
                  <a:pt x="50" y="19"/>
                  <a:pt x="52" y="17"/>
                </a:cubicBezTo>
                <a:cubicBezTo>
                  <a:pt x="58" y="13"/>
                  <a:pt x="64" y="10"/>
                  <a:pt x="70" y="6"/>
                </a:cubicBezTo>
                <a:close/>
                <a:moveTo>
                  <a:pt x="19" y="40"/>
                </a:moveTo>
                <a:cubicBezTo>
                  <a:pt x="19" y="38"/>
                  <a:pt x="21" y="36"/>
                  <a:pt x="22" y="35"/>
                </a:cubicBezTo>
                <a:cubicBezTo>
                  <a:pt x="25" y="31"/>
                  <a:pt x="29" y="26"/>
                  <a:pt x="34" y="24"/>
                </a:cubicBezTo>
                <a:cubicBezTo>
                  <a:pt x="36" y="24"/>
                  <a:pt x="39" y="22"/>
                  <a:pt x="41" y="23"/>
                </a:cubicBezTo>
                <a:cubicBezTo>
                  <a:pt x="42" y="24"/>
                  <a:pt x="41" y="27"/>
                  <a:pt x="41" y="28"/>
                </a:cubicBezTo>
                <a:cubicBezTo>
                  <a:pt x="42" y="33"/>
                  <a:pt x="43" y="38"/>
                  <a:pt x="44" y="43"/>
                </a:cubicBezTo>
                <a:cubicBezTo>
                  <a:pt x="48" y="52"/>
                  <a:pt x="52" y="60"/>
                  <a:pt x="58" y="66"/>
                </a:cubicBezTo>
                <a:cubicBezTo>
                  <a:pt x="61" y="69"/>
                  <a:pt x="64" y="72"/>
                  <a:pt x="67" y="74"/>
                </a:cubicBezTo>
                <a:cubicBezTo>
                  <a:pt x="72" y="78"/>
                  <a:pt x="77" y="81"/>
                  <a:pt x="81" y="84"/>
                </a:cubicBezTo>
                <a:cubicBezTo>
                  <a:pt x="83" y="85"/>
                  <a:pt x="86" y="86"/>
                  <a:pt x="86" y="88"/>
                </a:cubicBezTo>
                <a:cubicBezTo>
                  <a:pt x="87" y="90"/>
                  <a:pt x="86" y="93"/>
                  <a:pt x="86" y="95"/>
                </a:cubicBezTo>
                <a:cubicBezTo>
                  <a:pt x="85" y="101"/>
                  <a:pt x="84" y="106"/>
                  <a:pt x="83" y="112"/>
                </a:cubicBezTo>
                <a:cubicBezTo>
                  <a:pt x="82" y="113"/>
                  <a:pt x="82" y="115"/>
                  <a:pt x="81" y="117"/>
                </a:cubicBezTo>
                <a:cubicBezTo>
                  <a:pt x="81" y="118"/>
                  <a:pt x="80" y="119"/>
                  <a:pt x="79" y="118"/>
                </a:cubicBezTo>
                <a:cubicBezTo>
                  <a:pt x="77" y="118"/>
                  <a:pt x="75" y="116"/>
                  <a:pt x="73" y="115"/>
                </a:cubicBezTo>
                <a:cubicBezTo>
                  <a:pt x="69" y="113"/>
                  <a:pt x="64" y="110"/>
                  <a:pt x="60" y="107"/>
                </a:cubicBezTo>
                <a:cubicBezTo>
                  <a:pt x="42" y="93"/>
                  <a:pt x="26" y="74"/>
                  <a:pt x="20" y="52"/>
                </a:cubicBezTo>
                <a:cubicBezTo>
                  <a:pt x="19" y="48"/>
                  <a:pt x="18" y="44"/>
                  <a:pt x="19" y="40"/>
                </a:cubicBezTo>
                <a:close/>
                <a:moveTo>
                  <a:pt x="6" y="69"/>
                </a:moveTo>
                <a:cubicBezTo>
                  <a:pt x="8" y="63"/>
                  <a:pt x="9" y="58"/>
                  <a:pt x="12" y="52"/>
                </a:cubicBezTo>
                <a:cubicBezTo>
                  <a:pt x="12" y="51"/>
                  <a:pt x="13" y="49"/>
                  <a:pt x="14" y="47"/>
                </a:cubicBezTo>
                <a:cubicBezTo>
                  <a:pt x="14" y="47"/>
                  <a:pt x="15" y="46"/>
                  <a:pt x="16" y="46"/>
                </a:cubicBezTo>
                <a:cubicBezTo>
                  <a:pt x="16" y="46"/>
                  <a:pt x="16" y="47"/>
                  <a:pt x="16" y="47"/>
                </a:cubicBezTo>
                <a:cubicBezTo>
                  <a:pt x="17" y="49"/>
                  <a:pt x="17" y="51"/>
                  <a:pt x="17" y="52"/>
                </a:cubicBezTo>
                <a:cubicBezTo>
                  <a:pt x="19" y="58"/>
                  <a:pt x="22" y="64"/>
                  <a:pt x="25" y="70"/>
                </a:cubicBezTo>
                <a:cubicBezTo>
                  <a:pt x="32" y="85"/>
                  <a:pt x="44" y="98"/>
                  <a:pt x="58" y="108"/>
                </a:cubicBezTo>
                <a:cubicBezTo>
                  <a:pt x="62" y="112"/>
                  <a:pt x="67" y="115"/>
                  <a:pt x="72" y="118"/>
                </a:cubicBezTo>
                <a:cubicBezTo>
                  <a:pt x="74" y="119"/>
                  <a:pt x="76" y="120"/>
                  <a:pt x="77" y="121"/>
                </a:cubicBezTo>
                <a:cubicBezTo>
                  <a:pt x="78" y="121"/>
                  <a:pt x="79" y="121"/>
                  <a:pt x="79" y="122"/>
                </a:cubicBezTo>
                <a:cubicBezTo>
                  <a:pt x="80" y="123"/>
                  <a:pt x="78" y="126"/>
                  <a:pt x="78" y="127"/>
                </a:cubicBezTo>
                <a:cubicBezTo>
                  <a:pt x="76" y="132"/>
                  <a:pt x="74" y="137"/>
                  <a:pt x="71" y="141"/>
                </a:cubicBezTo>
                <a:cubicBezTo>
                  <a:pt x="70" y="142"/>
                  <a:pt x="68" y="145"/>
                  <a:pt x="67" y="145"/>
                </a:cubicBezTo>
                <a:cubicBezTo>
                  <a:pt x="65" y="145"/>
                  <a:pt x="62" y="143"/>
                  <a:pt x="61" y="142"/>
                </a:cubicBezTo>
                <a:cubicBezTo>
                  <a:pt x="56" y="139"/>
                  <a:pt x="52" y="136"/>
                  <a:pt x="47" y="133"/>
                </a:cubicBezTo>
                <a:cubicBezTo>
                  <a:pt x="29" y="118"/>
                  <a:pt x="13" y="98"/>
                  <a:pt x="6" y="76"/>
                </a:cubicBezTo>
                <a:cubicBezTo>
                  <a:pt x="5" y="74"/>
                  <a:pt x="6" y="71"/>
                  <a:pt x="6" y="69"/>
                </a:cubicBezTo>
                <a:close/>
                <a:moveTo>
                  <a:pt x="45" y="151"/>
                </a:moveTo>
                <a:cubicBezTo>
                  <a:pt x="37" y="148"/>
                  <a:pt x="29" y="144"/>
                  <a:pt x="22" y="137"/>
                </a:cubicBezTo>
                <a:cubicBezTo>
                  <a:pt x="21" y="136"/>
                  <a:pt x="19" y="133"/>
                  <a:pt x="18" y="131"/>
                </a:cubicBezTo>
                <a:cubicBezTo>
                  <a:pt x="14" y="125"/>
                  <a:pt x="11" y="118"/>
                  <a:pt x="8" y="111"/>
                </a:cubicBezTo>
                <a:cubicBezTo>
                  <a:pt x="6" y="104"/>
                  <a:pt x="5" y="97"/>
                  <a:pt x="5" y="90"/>
                </a:cubicBezTo>
                <a:cubicBezTo>
                  <a:pt x="4" y="88"/>
                  <a:pt x="4" y="86"/>
                  <a:pt x="4" y="85"/>
                </a:cubicBezTo>
                <a:cubicBezTo>
                  <a:pt x="4" y="84"/>
                  <a:pt x="4" y="83"/>
                  <a:pt x="5" y="83"/>
                </a:cubicBezTo>
                <a:cubicBezTo>
                  <a:pt x="6" y="83"/>
                  <a:pt x="6" y="84"/>
                  <a:pt x="6" y="85"/>
                </a:cubicBezTo>
                <a:cubicBezTo>
                  <a:pt x="7" y="87"/>
                  <a:pt x="8" y="88"/>
                  <a:pt x="9" y="90"/>
                </a:cubicBezTo>
                <a:cubicBezTo>
                  <a:pt x="11" y="95"/>
                  <a:pt x="14" y="100"/>
                  <a:pt x="17" y="105"/>
                </a:cubicBezTo>
                <a:cubicBezTo>
                  <a:pt x="26" y="116"/>
                  <a:pt x="36" y="127"/>
                  <a:pt x="47" y="136"/>
                </a:cubicBezTo>
                <a:cubicBezTo>
                  <a:pt x="51" y="139"/>
                  <a:pt x="55" y="141"/>
                  <a:pt x="59" y="144"/>
                </a:cubicBezTo>
                <a:cubicBezTo>
                  <a:pt x="60" y="145"/>
                  <a:pt x="62" y="146"/>
                  <a:pt x="63" y="146"/>
                </a:cubicBezTo>
                <a:cubicBezTo>
                  <a:pt x="63" y="147"/>
                  <a:pt x="64" y="147"/>
                  <a:pt x="64" y="147"/>
                </a:cubicBezTo>
                <a:cubicBezTo>
                  <a:pt x="65" y="149"/>
                  <a:pt x="64" y="150"/>
                  <a:pt x="63" y="150"/>
                </a:cubicBezTo>
                <a:cubicBezTo>
                  <a:pt x="61" y="152"/>
                  <a:pt x="59" y="153"/>
                  <a:pt x="57" y="155"/>
                </a:cubicBezTo>
                <a:cubicBezTo>
                  <a:pt x="56" y="155"/>
                  <a:pt x="55" y="156"/>
                  <a:pt x="54" y="155"/>
                </a:cubicBezTo>
                <a:cubicBezTo>
                  <a:pt x="51" y="155"/>
                  <a:pt x="48" y="153"/>
                  <a:pt x="45" y="151"/>
                </a:cubicBezTo>
                <a:close/>
                <a:moveTo>
                  <a:pt x="85" y="168"/>
                </a:moveTo>
                <a:cubicBezTo>
                  <a:pt x="83" y="169"/>
                  <a:pt x="80" y="168"/>
                  <a:pt x="78" y="168"/>
                </a:cubicBezTo>
                <a:cubicBezTo>
                  <a:pt x="74" y="168"/>
                  <a:pt x="70" y="167"/>
                  <a:pt x="67" y="166"/>
                </a:cubicBezTo>
                <a:cubicBezTo>
                  <a:pt x="65" y="165"/>
                  <a:pt x="63" y="165"/>
                  <a:pt x="61" y="164"/>
                </a:cubicBezTo>
                <a:cubicBezTo>
                  <a:pt x="60" y="163"/>
                  <a:pt x="58" y="162"/>
                  <a:pt x="57" y="160"/>
                </a:cubicBezTo>
                <a:cubicBezTo>
                  <a:pt x="57" y="160"/>
                  <a:pt x="57" y="159"/>
                  <a:pt x="57" y="158"/>
                </a:cubicBezTo>
                <a:cubicBezTo>
                  <a:pt x="57" y="158"/>
                  <a:pt x="58" y="157"/>
                  <a:pt x="59" y="157"/>
                </a:cubicBezTo>
                <a:cubicBezTo>
                  <a:pt x="60" y="156"/>
                  <a:pt x="62" y="155"/>
                  <a:pt x="63" y="154"/>
                </a:cubicBezTo>
                <a:cubicBezTo>
                  <a:pt x="67" y="150"/>
                  <a:pt x="71" y="146"/>
                  <a:pt x="74" y="141"/>
                </a:cubicBezTo>
                <a:cubicBezTo>
                  <a:pt x="81" y="130"/>
                  <a:pt x="85" y="116"/>
                  <a:pt x="88" y="103"/>
                </a:cubicBezTo>
                <a:cubicBezTo>
                  <a:pt x="88" y="100"/>
                  <a:pt x="89" y="96"/>
                  <a:pt x="89" y="92"/>
                </a:cubicBezTo>
                <a:cubicBezTo>
                  <a:pt x="89" y="90"/>
                  <a:pt x="89" y="88"/>
                  <a:pt x="90" y="87"/>
                </a:cubicBezTo>
                <a:cubicBezTo>
                  <a:pt x="91" y="85"/>
                  <a:pt x="94" y="84"/>
                  <a:pt x="96" y="84"/>
                </a:cubicBezTo>
                <a:cubicBezTo>
                  <a:pt x="101" y="81"/>
                  <a:pt x="106" y="79"/>
                  <a:pt x="112" y="77"/>
                </a:cubicBezTo>
                <a:cubicBezTo>
                  <a:pt x="113" y="77"/>
                  <a:pt x="115" y="77"/>
                  <a:pt x="116" y="76"/>
                </a:cubicBezTo>
                <a:cubicBezTo>
                  <a:pt x="117" y="76"/>
                  <a:pt x="118" y="76"/>
                  <a:pt x="118" y="76"/>
                </a:cubicBezTo>
                <a:cubicBezTo>
                  <a:pt x="119" y="77"/>
                  <a:pt x="119" y="78"/>
                  <a:pt x="119" y="78"/>
                </a:cubicBezTo>
                <a:cubicBezTo>
                  <a:pt x="119" y="80"/>
                  <a:pt x="119" y="82"/>
                  <a:pt x="119" y="84"/>
                </a:cubicBezTo>
                <a:cubicBezTo>
                  <a:pt x="119" y="91"/>
                  <a:pt x="118" y="99"/>
                  <a:pt x="117" y="106"/>
                </a:cubicBezTo>
                <a:cubicBezTo>
                  <a:pt x="116" y="111"/>
                  <a:pt x="115" y="116"/>
                  <a:pt x="114" y="121"/>
                </a:cubicBezTo>
                <a:cubicBezTo>
                  <a:pt x="111" y="135"/>
                  <a:pt x="104" y="147"/>
                  <a:pt x="95" y="158"/>
                </a:cubicBezTo>
                <a:cubicBezTo>
                  <a:pt x="92" y="161"/>
                  <a:pt x="89" y="166"/>
                  <a:pt x="85" y="168"/>
                </a:cubicBezTo>
                <a:close/>
                <a:moveTo>
                  <a:pt x="115" y="164"/>
                </a:moveTo>
                <a:cubicBezTo>
                  <a:pt x="114" y="164"/>
                  <a:pt x="111" y="165"/>
                  <a:pt x="110" y="165"/>
                </a:cubicBezTo>
                <a:cubicBezTo>
                  <a:pt x="105" y="167"/>
                  <a:pt x="100" y="168"/>
                  <a:pt x="95" y="168"/>
                </a:cubicBezTo>
                <a:cubicBezTo>
                  <a:pt x="94" y="168"/>
                  <a:pt x="91" y="169"/>
                  <a:pt x="91" y="168"/>
                </a:cubicBezTo>
                <a:cubicBezTo>
                  <a:pt x="90" y="168"/>
                  <a:pt x="91" y="167"/>
                  <a:pt x="91" y="167"/>
                </a:cubicBezTo>
                <a:cubicBezTo>
                  <a:pt x="92" y="165"/>
                  <a:pt x="94" y="164"/>
                  <a:pt x="95" y="162"/>
                </a:cubicBezTo>
                <a:cubicBezTo>
                  <a:pt x="101" y="155"/>
                  <a:pt x="106" y="148"/>
                  <a:pt x="110" y="140"/>
                </a:cubicBezTo>
                <a:cubicBezTo>
                  <a:pt x="117" y="127"/>
                  <a:pt x="120" y="111"/>
                  <a:pt x="121" y="96"/>
                </a:cubicBezTo>
                <a:cubicBezTo>
                  <a:pt x="122" y="92"/>
                  <a:pt x="122" y="87"/>
                  <a:pt x="122" y="82"/>
                </a:cubicBezTo>
                <a:cubicBezTo>
                  <a:pt x="122" y="80"/>
                  <a:pt x="121" y="77"/>
                  <a:pt x="122" y="76"/>
                </a:cubicBezTo>
                <a:cubicBezTo>
                  <a:pt x="123" y="74"/>
                  <a:pt x="127" y="75"/>
                  <a:pt x="128" y="74"/>
                </a:cubicBezTo>
                <a:cubicBezTo>
                  <a:pt x="133" y="74"/>
                  <a:pt x="138" y="74"/>
                  <a:pt x="143" y="75"/>
                </a:cubicBezTo>
                <a:cubicBezTo>
                  <a:pt x="144" y="75"/>
                  <a:pt x="146" y="75"/>
                  <a:pt x="148" y="76"/>
                </a:cubicBezTo>
                <a:cubicBezTo>
                  <a:pt x="149" y="77"/>
                  <a:pt x="149" y="80"/>
                  <a:pt x="149" y="82"/>
                </a:cubicBezTo>
                <a:cubicBezTo>
                  <a:pt x="149" y="89"/>
                  <a:pt x="148" y="95"/>
                  <a:pt x="147" y="102"/>
                </a:cubicBezTo>
                <a:cubicBezTo>
                  <a:pt x="144" y="115"/>
                  <a:pt x="141" y="127"/>
                  <a:pt x="135" y="138"/>
                </a:cubicBezTo>
                <a:cubicBezTo>
                  <a:pt x="133" y="143"/>
                  <a:pt x="129" y="147"/>
                  <a:pt x="126" y="151"/>
                </a:cubicBezTo>
                <a:cubicBezTo>
                  <a:pt x="124" y="154"/>
                  <a:pt x="121" y="157"/>
                  <a:pt x="119" y="160"/>
                </a:cubicBezTo>
                <a:cubicBezTo>
                  <a:pt x="118" y="161"/>
                  <a:pt x="117" y="163"/>
                  <a:pt x="115" y="164"/>
                </a:cubicBezTo>
                <a:close/>
                <a:moveTo>
                  <a:pt x="144" y="146"/>
                </a:moveTo>
                <a:cubicBezTo>
                  <a:pt x="140" y="150"/>
                  <a:pt x="134" y="154"/>
                  <a:pt x="129" y="157"/>
                </a:cubicBezTo>
                <a:cubicBezTo>
                  <a:pt x="128" y="158"/>
                  <a:pt x="127" y="158"/>
                  <a:pt x="126" y="159"/>
                </a:cubicBezTo>
                <a:cubicBezTo>
                  <a:pt x="125" y="159"/>
                  <a:pt x="125" y="160"/>
                  <a:pt x="124" y="159"/>
                </a:cubicBezTo>
                <a:cubicBezTo>
                  <a:pt x="124" y="159"/>
                  <a:pt x="124" y="158"/>
                  <a:pt x="124" y="158"/>
                </a:cubicBezTo>
                <a:cubicBezTo>
                  <a:pt x="125" y="157"/>
                  <a:pt x="126" y="156"/>
                  <a:pt x="127" y="154"/>
                </a:cubicBezTo>
                <a:cubicBezTo>
                  <a:pt x="131" y="150"/>
                  <a:pt x="135" y="144"/>
                  <a:pt x="138" y="139"/>
                </a:cubicBezTo>
                <a:cubicBezTo>
                  <a:pt x="141" y="132"/>
                  <a:pt x="144" y="125"/>
                  <a:pt x="146" y="117"/>
                </a:cubicBezTo>
                <a:cubicBezTo>
                  <a:pt x="148" y="110"/>
                  <a:pt x="149" y="103"/>
                  <a:pt x="150" y="95"/>
                </a:cubicBezTo>
                <a:cubicBezTo>
                  <a:pt x="151" y="91"/>
                  <a:pt x="151" y="86"/>
                  <a:pt x="151" y="82"/>
                </a:cubicBezTo>
                <a:cubicBezTo>
                  <a:pt x="152" y="81"/>
                  <a:pt x="151" y="78"/>
                  <a:pt x="152" y="77"/>
                </a:cubicBezTo>
                <a:cubicBezTo>
                  <a:pt x="153" y="77"/>
                  <a:pt x="154" y="77"/>
                  <a:pt x="155" y="77"/>
                </a:cubicBezTo>
                <a:cubicBezTo>
                  <a:pt x="157" y="78"/>
                  <a:pt x="159" y="79"/>
                  <a:pt x="161" y="81"/>
                </a:cubicBezTo>
                <a:cubicBezTo>
                  <a:pt x="163" y="82"/>
                  <a:pt x="163" y="84"/>
                  <a:pt x="163" y="85"/>
                </a:cubicBezTo>
                <a:cubicBezTo>
                  <a:pt x="164" y="89"/>
                  <a:pt x="165" y="93"/>
                  <a:pt x="165" y="97"/>
                </a:cubicBezTo>
                <a:cubicBezTo>
                  <a:pt x="166" y="100"/>
                  <a:pt x="166" y="103"/>
                  <a:pt x="166" y="106"/>
                </a:cubicBezTo>
                <a:cubicBezTo>
                  <a:pt x="165" y="121"/>
                  <a:pt x="154" y="135"/>
                  <a:pt x="144" y="146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08" name="Freeform 46"/>
          <p:cNvSpPr>
            <a:spLocks noEditPoints="1"/>
          </p:cNvSpPr>
          <p:nvPr/>
        </p:nvSpPr>
        <p:spPr>
          <a:xfrm>
            <a:off x="6727825" y="2565400"/>
            <a:ext cx="387350" cy="3841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2" h="161">
                <a:moveTo>
                  <a:pt x="81" y="0"/>
                </a:moveTo>
                <a:cubicBezTo>
                  <a:pt x="36" y="0"/>
                  <a:pt x="0" y="36"/>
                  <a:pt x="0" y="81"/>
                </a:cubicBezTo>
                <a:cubicBezTo>
                  <a:pt x="0" y="125"/>
                  <a:pt x="36" y="161"/>
                  <a:pt x="81" y="161"/>
                </a:cubicBezTo>
                <a:cubicBezTo>
                  <a:pt x="126" y="161"/>
                  <a:pt x="162" y="125"/>
                  <a:pt x="162" y="81"/>
                </a:cubicBezTo>
                <a:cubicBezTo>
                  <a:pt x="162" y="36"/>
                  <a:pt x="126" y="0"/>
                  <a:pt x="81" y="0"/>
                </a:cubicBezTo>
                <a:close/>
                <a:moveTo>
                  <a:pt x="141" y="84"/>
                </a:moveTo>
                <a:cubicBezTo>
                  <a:pt x="146" y="84"/>
                  <a:pt x="150" y="80"/>
                  <a:pt x="151" y="75"/>
                </a:cubicBezTo>
                <a:cubicBezTo>
                  <a:pt x="151" y="75"/>
                  <a:pt x="151" y="76"/>
                  <a:pt x="151" y="76"/>
                </a:cubicBezTo>
                <a:cubicBezTo>
                  <a:pt x="151" y="82"/>
                  <a:pt x="147" y="86"/>
                  <a:pt x="141" y="86"/>
                </a:cubicBezTo>
                <a:cubicBezTo>
                  <a:pt x="136" y="86"/>
                  <a:pt x="132" y="82"/>
                  <a:pt x="131" y="77"/>
                </a:cubicBezTo>
                <a:cubicBezTo>
                  <a:pt x="133" y="81"/>
                  <a:pt x="136" y="84"/>
                  <a:pt x="141" y="84"/>
                </a:cubicBezTo>
                <a:close/>
                <a:moveTo>
                  <a:pt x="138" y="93"/>
                </a:moveTo>
                <a:cubicBezTo>
                  <a:pt x="138" y="94"/>
                  <a:pt x="138" y="94"/>
                  <a:pt x="138" y="95"/>
                </a:cubicBezTo>
                <a:cubicBezTo>
                  <a:pt x="138" y="100"/>
                  <a:pt x="134" y="105"/>
                  <a:pt x="129" y="105"/>
                </a:cubicBezTo>
                <a:cubicBezTo>
                  <a:pt x="123" y="105"/>
                  <a:pt x="119" y="100"/>
                  <a:pt x="119" y="95"/>
                </a:cubicBezTo>
                <a:cubicBezTo>
                  <a:pt x="120" y="99"/>
                  <a:pt x="124" y="102"/>
                  <a:pt x="128" y="102"/>
                </a:cubicBezTo>
                <a:cubicBezTo>
                  <a:pt x="133" y="102"/>
                  <a:pt x="138" y="98"/>
                  <a:pt x="138" y="93"/>
                </a:cubicBezTo>
                <a:close/>
                <a:moveTo>
                  <a:pt x="115" y="84"/>
                </a:moveTo>
                <a:cubicBezTo>
                  <a:pt x="120" y="84"/>
                  <a:pt x="124" y="80"/>
                  <a:pt x="124" y="75"/>
                </a:cubicBezTo>
                <a:cubicBezTo>
                  <a:pt x="125" y="75"/>
                  <a:pt x="125" y="76"/>
                  <a:pt x="125" y="76"/>
                </a:cubicBezTo>
                <a:cubicBezTo>
                  <a:pt x="125" y="82"/>
                  <a:pt x="120" y="86"/>
                  <a:pt x="115" y="86"/>
                </a:cubicBezTo>
                <a:cubicBezTo>
                  <a:pt x="110" y="86"/>
                  <a:pt x="105" y="82"/>
                  <a:pt x="105" y="77"/>
                </a:cubicBezTo>
                <a:cubicBezTo>
                  <a:pt x="106" y="81"/>
                  <a:pt x="110" y="84"/>
                  <a:pt x="115" y="84"/>
                </a:cubicBezTo>
                <a:close/>
                <a:moveTo>
                  <a:pt x="109" y="116"/>
                </a:moveTo>
                <a:cubicBezTo>
                  <a:pt x="114" y="116"/>
                  <a:pt x="118" y="112"/>
                  <a:pt x="119" y="107"/>
                </a:cubicBezTo>
                <a:cubicBezTo>
                  <a:pt x="119" y="108"/>
                  <a:pt x="119" y="108"/>
                  <a:pt x="119" y="109"/>
                </a:cubicBezTo>
                <a:cubicBezTo>
                  <a:pt x="119" y="114"/>
                  <a:pt x="114" y="118"/>
                  <a:pt x="109" y="118"/>
                </a:cubicBezTo>
                <a:cubicBezTo>
                  <a:pt x="104" y="118"/>
                  <a:pt x="100" y="114"/>
                  <a:pt x="99" y="109"/>
                </a:cubicBezTo>
                <a:cubicBezTo>
                  <a:pt x="101" y="113"/>
                  <a:pt x="104" y="116"/>
                  <a:pt x="109" y="116"/>
                </a:cubicBezTo>
                <a:close/>
                <a:moveTo>
                  <a:pt x="99" y="145"/>
                </a:moveTo>
                <a:cubicBezTo>
                  <a:pt x="94" y="145"/>
                  <a:pt x="90" y="140"/>
                  <a:pt x="90" y="135"/>
                </a:cubicBezTo>
                <a:cubicBezTo>
                  <a:pt x="91" y="139"/>
                  <a:pt x="95" y="142"/>
                  <a:pt x="99" y="142"/>
                </a:cubicBezTo>
                <a:cubicBezTo>
                  <a:pt x="104" y="142"/>
                  <a:pt x="108" y="138"/>
                  <a:pt x="109" y="133"/>
                </a:cubicBezTo>
                <a:cubicBezTo>
                  <a:pt x="109" y="134"/>
                  <a:pt x="109" y="134"/>
                  <a:pt x="109" y="135"/>
                </a:cubicBezTo>
                <a:cubicBezTo>
                  <a:pt x="109" y="140"/>
                  <a:pt x="105" y="145"/>
                  <a:pt x="99" y="145"/>
                </a:cubicBezTo>
                <a:close/>
                <a:moveTo>
                  <a:pt x="122" y="133"/>
                </a:moveTo>
                <a:cubicBezTo>
                  <a:pt x="116" y="133"/>
                  <a:pt x="112" y="129"/>
                  <a:pt x="112" y="124"/>
                </a:cubicBezTo>
                <a:cubicBezTo>
                  <a:pt x="113" y="128"/>
                  <a:pt x="117" y="131"/>
                  <a:pt x="121" y="131"/>
                </a:cubicBezTo>
                <a:cubicBezTo>
                  <a:pt x="126" y="131"/>
                  <a:pt x="131" y="127"/>
                  <a:pt x="131" y="122"/>
                </a:cubicBezTo>
                <a:cubicBezTo>
                  <a:pt x="131" y="123"/>
                  <a:pt x="131" y="123"/>
                  <a:pt x="131" y="124"/>
                </a:cubicBezTo>
                <a:cubicBezTo>
                  <a:pt x="131" y="129"/>
                  <a:pt x="127" y="133"/>
                  <a:pt x="122" y="133"/>
                </a:cubicBezTo>
                <a:close/>
                <a:moveTo>
                  <a:pt x="141" y="116"/>
                </a:moveTo>
                <a:cubicBezTo>
                  <a:pt x="136" y="116"/>
                  <a:pt x="132" y="112"/>
                  <a:pt x="131" y="106"/>
                </a:cubicBezTo>
                <a:cubicBezTo>
                  <a:pt x="133" y="110"/>
                  <a:pt x="136" y="113"/>
                  <a:pt x="141" y="113"/>
                </a:cubicBezTo>
                <a:cubicBezTo>
                  <a:pt x="146" y="113"/>
                  <a:pt x="150" y="110"/>
                  <a:pt x="151" y="105"/>
                </a:cubicBezTo>
                <a:cubicBezTo>
                  <a:pt x="151" y="105"/>
                  <a:pt x="151" y="106"/>
                  <a:pt x="151" y="106"/>
                </a:cubicBezTo>
                <a:cubicBezTo>
                  <a:pt x="151" y="111"/>
                  <a:pt x="147" y="116"/>
                  <a:pt x="141" y="116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09" name="组合 477"/>
          <p:cNvGrpSpPr/>
          <p:nvPr/>
        </p:nvGrpSpPr>
        <p:grpSpPr>
          <a:xfrm>
            <a:off x="7559675" y="2557463"/>
            <a:ext cx="255588" cy="395287"/>
            <a:chOff x="0" y="0"/>
            <a:chExt cx="230539" cy="355376"/>
          </a:xfrm>
        </p:grpSpPr>
        <p:sp>
          <p:nvSpPr>
            <p:cNvPr id="30101" name="Oval 47"/>
            <p:cNvSpPr/>
            <p:nvPr/>
          </p:nvSpPr>
          <p:spPr>
            <a:xfrm>
              <a:off x="129393" y="0"/>
              <a:ext cx="60141" cy="60141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102" name="Freeform 48"/>
            <p:cNvSpPr>
              <a:spLocks noEditPoints="1"/>
            </p:cNvSpPr>
            <p:nvPr/>
          </p:nvSpPr>
          <p:spPr>
            <a:xfrm>
              <a:off x="0" y="30070"/>
              <a:ext cx="230539" cy="32530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7" h="151">
                  <a:moveTo>
                    <a:pt x="106" y="41"/>
                  </a:moveTo>
                  <a:cubicBezTo>
                    <a:pt x="107" y="42"/>
                    <a:pt x="107" y="42"/>
                    <a:pt x="107" y="42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5" y="18"/>
                    <a:pt x="87" y="18"/>
                    <a:pt x="87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39" y="19"/>
                    <a:pt x="40" y="33"/>
                    <a:pt x="40" y="3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2" y="2"/>
                  </a:cubicBezTo>
                  <a:cubicBezTo>
                    <a:pt x="0" y="5"/>
                    <a:pt x="0" y="9"/>
                    <a:pt x="2" y="1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9" y="43"/>
                    <a:pt x="39" y="43"/>
                    <a:pt x="40" y="44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52"/>
                    <a:pt x="42" y="55"/>
                    <a:pt x="46" y="55"/>
                  </a:cubicBezTo>
                  <a:cubicBezTo>
                    <a:pt x="47" y="55"/>
                    <a:pt x="49" y="54"/>
                    <a:pt x="50" y="53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47" y="55"/>
                    <a:pt x="45" y="59"/>
                    <a:pt x="46" y="62"/>
                  </a:cubicBezTo>
                  <a:cubicBezTo>
                    <a:pt x="47" y="65"/>
                    <a:pt x="51" y="66"/>
                    <a:pt x="55" y="65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55" y="143"/>
                    <a:pt x="55" y="143"/>
                    <a:pt x="55" y="143"/>
                  </a:cubicBezTo>
                  <a:cubicBezTo>
                    <a:pt x="55" y="148"/>
                    <a:pt x="59" y="151"/>
                    <a:pt x="63" y="151"/>
                  </a:cubicBezTo>
                  <a:cubicBezTo>
                    <a:pt x="68" y="151"/>
                    <a:pt x="71" y="148"/>
                    <a:pt x="71" y="143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88" y="143"/>
                    <a:pt x="88" y="143"/>
                    <a:pt x="88" y="143"/>
                  </a:cubicBezTo>
                  <a:cubicBezTo>
                    <a:pt x="88" y="148"/>
                    <a:pt x="91" y="151"/>
                    <a:pt x="96" y="151"/>
                  </a:cubicBezTo>
                  <a:cubicBezTo>
                    <a:pt x="100" y="151"/>
                    <a:pt x="104" y="148"/>
                    <a:pt x="104" y="14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4" y="47"/>
                    <a:pt x="106" y="44"/>
                    <a:pt x="106" y="41"/>
                  </a:cubicBezTo>
                  <a:close/>
                  <a:moveTo>
                    <a:pt x="55" y="36"/>
                  </a:moveTo>
                  <a:cubicBezTo>
                    <a:pt x="55" y="51"/>
                    <a:pt x="55" y="51"/>
                    <a:pt x="55" y="51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36"/>
                    <a:pt x="52" y="36"/>
                    <a:pt x="52" y="36"/>
                  </a:cubicBezTo>
                  <a:lnTo>
                    <a:pt x="55" y="36"/>
                  </a:lnTo>
                  <a:close/>
                  <a:moveTo>
                    <a:pt x="91" y="36"/>
                  </a:moveTo>
                  <a:cubicBezTo>
                    <a:pt x="95" y="36"/>
                    <a:pt x="95" y="36"/>
                    <a:pt x="95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1" y="38"/>
                    <a:pt x="91" y="38"/>
                    <a:pt x="91" y="38"/>
                  </a:cubicBezTo>
                  <a:lnTo>
                    <a:pt x="91" y="3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10" name="组合 1"/>
          <p:cNvGrpSpPr/>
          <p:nvPr/>
        </p:nvGrpSpPr>
        <p:grpSpPr>
          <a:xfrm>
            <a:off x="852488" y="3219450"/>
            <a:ext cx="303212" cy="374650"/>
            <a:chOff x="0" y="0"/>
            <a:chExt cx="273366" cy="338063"/>
          </a:xfrm>
        </p:grpSpPr>
        <p:sp>
          <p:nvSpPr>
            <p:cNvPr id="30097" name="Freeform 49"/>
            <p:cNvSpPr>
              <a:spLocks noEditPoints="1"/>
            </p:cNvSpPr>
            <p:nvPr/>
          </p:nvSpPr>
          <p:spPr>
            <a:xfrm>
              <a:off x="0" y="0"/>
              <a:ext cx="273366" cy="3380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00" h="371">
                  <a:moveTo>
                    <a:pt x="0" y="0"/>
                  </a:moveTo>
                  <a:lnTo>
                    <a:pt x="0" y="224"/>
                  </a:lnTo>
                  <a:lnTo>
                    <a:pt x="26" y="224"/>
                  </a:lnTo>
                  <a:lnTo>
                    <a:pt x="26" y="366"/>
                  </a:lnTo>
                  <a:lnTo>
                    <a:pt x="61" y="366"/>
                  </a:lnTo>
                  <a:lnTo>
                    <a:pt x="61" y="224"/>
                  </a:lnTo>
                  <a:lnTo>
                    <a:pt x="236" y="224"/>
                  </a:lnTo>
                  <a:lnTo>
                    <a:pt x="236" y="371"/>
                  </a:lnTo>
                  <a:lnTo>
                    <a:pt x="272" y="371"/>
                  </a:lnTo>
                  <a:lnTo>
                    <a:pt x="272" y="224"/>
                  </a:lnTo>
                  <a:lnTo>
                    <a:pt x="300" y="224"/>
                  </a:lnTo>
                  <a:lnTo>
                    <a:pt x="300" y="0"/>
                  </a:lnTo>
                  <a:lnTo>
                    <a:pt x="0" y="0"/>
                  </a:lnTo>
                  <a:close/>
                  <a:moveTo>
                    <a:pt x="279" y="203"/>
                  </a:moveTo>
                  <a:lnTo>
                    <a:pt x="21" y="203"/>
                  </a:lnTo>
                  <a:lnTo>
                    <a:pt x="21" y="21"/>
                  </a:lnTo>
                  <a:lnTo>
                    <a:pt x="279" y="21"/>
                  </a:lnTo>
                  <a:lnTo>
                    <a:pt x="279" y="20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98" name="Freeform 50"/>
            <p:cNvSpPr>
              <a:spLocks noEditPoints="1"/>
            </p:cNvSpPr>
            <p:nvPr/>
          </p:nvSpPr>
          <p:spPr>
            <a:xfrm>
              <a:off x="137595" y="31893"/>
              <a:ext cx="103879" cy="14032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8" h="65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48" y="65"/>
                    <a:pt x="48" y="65"/>
                    <a:pt x="48" y="65"/>
                  </a:cubicBezTo>
                  <a:lnTo>
                    <a:pt x="48" y="0"/>
                  </a:lnTo>
                  <a:close/>
                  <a:moveTo>
                    <a:pt x="36" y="30"/>
                  </a:moveTo>
                  <a:cubicBezTo>
                    <a:pt x="36" y="32"/>
                    <a:pt x="35" y="33"/>
                    <a:pt x="34" y="34"/>
                  </a:cubicBezTo>
                  <a:cubicBezTo>
                    <a:pt x="33" y="34"/>
                    <a:pt x="32" y="35"/>
                    <a:pt x="31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4" y="46"/>
                    <a:pt x="35" y="46"/>
                    <a:pt x="35" y="46"/>
                  </a:cubicBezTo>
                  <a:cubicBezTo>
                    <a:pt x="35" y="47"/>
                    <a:pt x="36" y="47"/>
                    <a:pt x="36" y="48"/>
                  </a:cubicBezTo>
                  <a:cubicBezTo>
                    <a:pt x="36" y="49"/>
                    <a:pt x="35" y="49"/>
                    <a:pt x="35" y="50"/>
                  </a:cubicBezTo>
                  <a:cubicBezTo>
                    <a:pt x="35" y="50"/>
                    <a:pt x="34" y="50"/>
                    <a:pt x="3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4"/>
                    <a:pt x="14" y="33"/>
                    <a:pt x="15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19"/>
                    <a:pt x="14" y="19"/>
                  </a:cubicBezTo>
                  <a:cubicBezTo>
                    <a:pt x="13" y="19"/>
                    <a:pt x="13" y="18"/>
                    <a:pt x="13" y="17"/>
                  </a:cubicBezTo>
                  <a:cubicBezTo>
                    <a:pt x="13" y="17"/>
                    <a:pt x="13" y="16"/>
                    <a:pt x="14" y="16"/>
                  </a:cubicBezTo>
                  <a:cubicBezTo>
                    <a:pt x="14" y="15"/>
                    <a:pt x="15" y="15"/>
                    <a:pt x="15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2" y="15"/>
                    <a:pt x="33" y="16"/>
                    <a:pt x="34" y="16"/>
                  </a:cubicBezTo>
                  <a:cubicBezTo>
                    <a:pt x="35" y="17"/>
                    <a:pt x="36" y="18"/>
                    <a:pt x="36" y="20"/>
                  </a:cubicBezTo>
                  <a:lnTo>
                    <a:pt x="36" y="3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99" name="Freeform 51"/>
            <p:cNvSpPr/>
            <p:nvPr/>
          </p:nvSpPr>
          <p:spPr>
            <a:xfrm>
              <a:off x="39183" y="101145"/>
              <a:ext cx="36449" cy="1093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" h="5">
                  <a:moveTo>
                    <a:pt x="2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6" y="4"/>
                    <a:pt x="16" y="4"/>
                  </a:cubicBezTo>
                  <a:cubicBezTo>
                    <a:pt x="16" y="4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1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4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100" name="Freeform 52"/>
            <p:cNvSpPr/>
            <p:nvPr/>
          </p:nvSpPr>
          <p:spPr>
            <a:xfrm>
              <a:off x="69253" y="66518"/>
              <a:ext cx="47384" cy="7563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2" h="35">
                  <a:moveTo>
                    <a:pt x="2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1"/>
                    <a:pt x="0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1" y="35"/>
                    <a:pt x="1" y="35"/>
                    <a:pt x="2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1" y="35"/>
                    <a:pt x="21" y="34"/>
                  </a:cubicBezTo>
                  <a:cubicBezTo>
                    <a:pt x="22" y="34"/>
                    <a:pt x="22" y="33"/>
                    <a:pt x="22" y="33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19" y="19"/>
                    <a:pt x="19" y="20"/>
                    <a:pt x="18" y="20"/>
                  </a:cubicBezTo>
                  <a:cubicBezTo>
                    <a:pt x="18" y="20"/>
                    <a:pt x="18" y="21"/>
                    <a:pt x="18" y="22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1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11" name="组合 122"/>
          <p:cNvGrpSpPr/>
          <p:nvPr/>
        </p:nvGrpSpPr>
        <p:grpSpPr>
          <a:xfrm>
            <a:off x="1670050" y="3175000"/>
            <a:ext cx="276225" cy="419100"/>
            <a:chOff x="0" y="0"/>
            <a:chExt cx="249675" cy="379068"/>
          </a:xfrm>
        </p:grpSpPr>
        <p:sp>
          <p:nvSpPr>
            <p:cNvPr id="30095" name="Rectangle 53"/>
            <p:cNvSpPr/>
            <p:nvPr/>
          </p:nvSpPr>
          <p:spPr>
            <a:xfrm>
              <a:off x="0" y="51940"/>
              <a:ext cx="25514" cy="327128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96" name="Freeform 54"/>
            <p:cNvSpPr/>
            <p:nvPr/>
          </p:nvSpPr>
          <p:spPr>
            <a:xfrm>
              <a:off x="41005" y="0"/>
              <a:ext cx="208670" cy="23053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7" h="107">
                  <a:moveTo>
                    <a:pt x="49" y="29"/>
                  </a:moveTo>
                  <a:cubicBezTo>
                    <a:pt x="33" y="0"/>
                    <a:pt x="0" y="29"/>
                    <a:pt x="0" y="2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29" y="62"/>
                    <a:pt x="47" y="84"/>
                  </a:cubicBezTo>
                  <a:cubicBezTo>
                    <a:pt x="66" y="107"/>
                    <a:pt x="97" y="84"/>
                    <a:pt x="97" y="84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29"/>
                    <a:pt x="65" y="57"/>
                    <a:pt x="49" y="2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12" name="Freeform 55"/>
          <p:cNvSpPr>
            <a:spLocks noEditPoints="1"/>
          </p:cNvSpPr>
          <p:nvPr/>
        </p:nvSpPr>
        <p:spPr>
          <a:xfrm>
            <a:off x="2343150" y="3232150"/>
            <a:ext cx="265113" cy="3365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1" h="141">
                <a:moveTo>
                  <a:pt x="77" y="112"/>
                </a:moveTo>
                <a:cubicBezTo>
                  <a:pt x="111" y="7"/>
                  <a:pt x="111" y="7"/>
                  <a:pt x="111" y="7"/>
                </a:cubicBezTo>
                <a:cubicBezTo>
                  <a:pt x="89" y="0"/>
                  <a:pt x="89" y="0"/>
                  <a:pt x="89" y="0"/>
                </a:cubicBezTo>
                <a:cubicBezTo>
                  <a:pt x="74" y="7"/>
                  <a:pt x="74" y="7"/>
                  <a:pt x="74" y="7"/>
                </a:cubicBezTo>
                <a:cubicBezTo>
                  <a:pt x="55" y="0"/>
                  <a:pt x="55" y="0"/>
                  <a:pt x="55" y="0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7"/>
                  <a:pt x="0" y="7"/>
                  <a:pt x="0" y="7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3" y="114"/>
                  <a:pt x="33" y="116"/>
                  <a:pt x="33" y="118"/>
                </a:cubicBezTo>
                <a:cubicBezTo>
                  <a:pt x="33" y="131"/>
                  <a:pt x="43" y="141"/>
                  <a:pt x="55" y="141"/>
                </a:cubicBezTo>
                <a:cubicBezTo>
                  <a:pt x="68" y="141"/>
                  <a:pt x="78" y="131"/>
                  <a:pt x="78" y="118"/>
                </a:cubicBezTo>
                <a:cubicBezTo>
                  <a:pt x="78" y="116"/>
                  <a:pt x="78" y="114"/>
                  <a:pt x="77" y="112"/>
                </a:cubicBezTo>
                <a:close/>
                <a:moveTo>
                  <a:pt x="74" y="108"/>
                </a:moveTo>
                <a:cubicBezTo>
                  <a:pt x="73" y="108"/>
                  <a:pt x="73" y="108"/>
                  <a:pt x="73" y="108"/>
                </a:cubicBezTo>
                <a:cubicBezTo>
                  <a:pt x="69" y="107"/>
                  <a:pt x="65" y="107"/>
                  <a:pt x="59" y="107"/>
                </a:cubicBezTo>
                <a:cubicBezTo>
                  <a:pt x="66" y="68"/>
                  <a:pt x="66" y="68"/>
                  <a:pt x="66" y="68"/>
                </a:cubicBezTo>
                <a:cubicBezTo>
                  <a:pt x="77" y="67"/>
                  <a:pt x="85" y="64"/>
                  <a:pt x="89" y="63"/>
                </a:cubicBezTo>
                <a:lnTo>
                  <a:pt x="74" y="108"/>
                </a:lnTo>
                <a:close/>
                <a:moveTo>
                  <a:pt x="50" y="68"/>
                </a:moveTo>
                <a:cubicBezTo>
                  <a:pt x="53" y="68"/>
                  <a:pt x="55" y="68"/>
                  <a:pt x="58" y="68"/>
                </a:cubicBezTo>
                <a:cubicBezTo>
                  <a:pt x="59" y="68"/>
                  <a:pt x="61" y="68"/>
                  <a:pt x="62" y="68"/>
                </a:cubicBezTo>
                <a:cubicBezTo>
                  <a:pt x="56" y="106"/>
                  <a:pt x="56" y="106"/>
                  <a:pt x="56" y="106"/>
                </a:cubicBezTo>
                <a:lnTo>
                  <a:pt x="50" y="68"/>
                </a:lnTo>
                <a:close/>
                <a:moveTo>
                  <a:pt x="90" y="4"/>
                </a:moveTo>
                <a:cubicBezTo>
                  <a:pt x="106" y="10"/>
                  <a:pt x="106" y="10"/>
                  <a:pt x="106" y="10"/>
                </a:cubicBezTo>
                <a:cubicBezTo>
                  <a:pt x="91" y="58"/>
                  <a:pt x="91" y="58"/>
                  <a:pt x="91" y="58"/>
                </a:cubicBezTo>
                <a:cubicBezTo>
                  <a:pt x="89" y="59"/>
                  <a:pt x="80" y="63"/>
                  <a:pt x="67" y="64"/>
                </a:cubicBezTo>
                <a:cubicBezTo>
                  <a:pt x="76" y="11"/>
                  <a:pt x="76" y="11"/>
                  <a:pt x="76" y="11"/>
                </a:cubicBezTo>
                <a:lnTo>
                  <a:pt x="90" y="4"/>
                </a:lnTo>
                <a:close/>
                <a:moveTo>
                  <a:pt x="56" y="4"/>
                </a:moveTo>
                <a:cubicBezTo>
                  <a:pt x="72" y="11"/>
                  <a:pt x="72" y="11"/>
                  <a:pt x="72" y="11"/>
                </a:cubicBezTo>
                <a:cubicBezTo>
                  <a:pt x="63" y="64"/>
                  <a:pt x="63" y="64"/>
                  <a:pt x="63" y="64"/>
                </a:cubicBezTo>
                <a:cubicBezTo>
                  <a:pt x="59" y="64"/>
                  <a:pt x="55" y="64"/>
                  <a:pt x="50" y="64"/>
                </a:cubicBezTo>
                <a:cubicBezTo>
                  <a:pt x="43" y="10"/>
                  <a:pt x="43" y="10"/>
                  <a:pt x="43" y="10"/>
                </a:cubicBezTo>
                <a:lnTo>
                  <a:pt x="56" y="4"/>
                </a:lnTo>
                <a:close/>
                <a:moveTo>
                  <a:pt x="19" y="4"/>
                </a:moveTo>
                <a:cubicBezTo>
                  <a:pt x="39" y="11"/>
                  <a:pt x="39" y="11"/>
                  <a:pt x="39" y="11"/>
                </a:cubicBezTo>
                <a:cubicBezTo>
                  <a:pt x="46" y="64"/>
                  <a:pt x="46" y="64"/>
                  <a:pt x="46" y="64"/>
                </a:cubicBezTo>
                <a:cubicBezTo>
                  <a:pt x="38" y="63"/>
                  <a:pt x="30" y="61"/>
                  <a:pt x="20" y="58"/>
                </a:cubicBezTo>
                <a:cubicBezTo>
                  <a:pt x="4" y="9"/>
                  <a:pt x="4" y="9"/>
                  <a:pt x="4" y="9"/>
                </a:cubicBezTo>
                <a:lnTo>
                  <a:pt x="19" y="4"/>
                </a:lnTo>
                <a:close/>
                <a:moveTo>
                  <a:pt x="21" y="62"/>
                </a:moveTo>
                <a:cubicBezTo>
                  <a:pt x="31" y="65"/>
                  <a:pt x="39" y="67"/>
                  <a:pt x="47" y="68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47" y="107"/>
                  <a:pt x="42" y="107"/>
                  <a:pt x="38" y="108"/>
                </a:cubicBezTo>
                <a:cubicBezTo>
                  <a:pt x="36" y="108"/>
                  <a:pt x="36" y="108"/>
                  <a:pt x="36" y="108"/>
                </a:cubicBezTo>
                <a:lnTo>
                  <a:pt x="21" y="62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3" name="Freeform 56"/>
          <p:cNvSpPr>
            <a:spLocks noEditPoints="1"/>
          </p:cNvSpPr>
          <p:nvPr/>
        </p:nvSpPr>
        <p:spPr>
          <a:xfrm>
            <a:off x="2366963" y="5238750"/>
            <a:ext cx="339725" cy="3413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2" h="143">
                <a:moveTo>
                  <a:pt x="132" y="58"/>
                </a:moveTo>
                <a:cubicBezTo>
                  <a:pt x="116" y="53"/>
                  <a:pt x="116" y="53"/>
                  <a:pt x="116" y="53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92" y="29"/>
                  <a:pt x="92" y="29"/>
                  <a:pt x="92" y="29"/>
                </a:cubicBezTo>
                <a:cubicBezTo>
                  <a:pt x="92" y="29"/>
                  <a:pt x="92" y="29"/>
                  <a:pt x="92" y="29"/>
                </a:cubicBezTo>
                <a:cubicBezTo>
                  <a:pt x="83" y="8"/>
                  <a:pt x="83" y="8"/>
                  <a:pt x="83" y="8"/>
                </a:cubicBezTo>
                <a:cubicBezTo>
                  <a:pt x="64" y="0"/>
                  <a:pt x="64" y="0"/>
                  <a:pt x="64" y="0"/>
                </a:cubicBezTo>
                <a:cubicBezTo>
                  <a:pt x="14" y="98"/>
                  <a:pt x="14" y="98"/>
                  <a:pt x="14" y="98"/>
                </a:cubicBezTo>
                <a:cubicBezTo>
                  <a:pt x="14" y="99"/>
                  <a:pt x="14" y="99"/>
                  <a:pt x="14" y="99"/>
                </a:cubicBezTo>
                <a:cubicBezTo>
                  <a:pt x="12" y="99"/>
                  <a:pt x="10" y="100"/>
                  <a:pt x="9" y="102"/>
                </a:cubicBezTo>
                <a:cubicBezTo>
                  <a:pt x="0" y="111"/>
                  <a:pt x="0" y="125"/>
                  <a:pt x="9" y="134"/>
                </a:cubicBezTo>
                <a:cubicBezTo>
                  <a:pt x="17" y="143"/>
                  <a:pt x="32" y="143"/>
                  <a:pt x="41" y="134"/>
                </a:cubicBezTo>
                <a:cubicBezTo>
                  <a:pt x="42" y="132"/>
                  <a:pt x="44" y="130"/>
                  <a:pt x="44" y="129"/>
                </a:cubicBezTo>
                <a:cubicBezTo>
                  <a:pt x="44" y="129"/>
                  <a:pt x="44" y="129"/>
                  <a:pt x="44" y="129"/>
                </a:cubicBezTo>
                <a:cubicBezTo>
                  <a:pt x="142" y="79"/>
                  <a:pt x="142" y="79"/>
                  <a:pt x="142" y="79"/>
                </a:cubicBezTo>
                <a:lnTo>
                  <a:pt x="132" y="58"/>
                </a:lnTo>
                <a:close/>
                <a:moveTo>
                  <a:pt x="20" y="99"/>
                </a:moveTo>
                <a:cubicBezTo>
                  <a:pt x="18" y="98"/>
                  <a:pt x="18" y="98"/>
                  <a:pt x="18" y="98"/>
                </a:cubicBezTo>
                <a:cubicBezTo>
                  <a:pt x="40" y="54"/>
                  <a:pt x="40" y="54"/>
                  <a:pt x="40" y="54"/>
                </a:cubicBezTo>
                <a:cubicBezTo>
                  <a:pt x="45" y="63"/>
                  <a:pt x="49" y="70"/>
                  <a:pt x="54" y="76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26" y="104"/>
                  <a:pt x="23" y="100"/>
                  <a:pt x="20" y="99"/>
                </a:cubicBezTo>
                <a:close/>
                <a:moveTo>
                  <a:pt x="57" y="79"/>
                </a:moveTo>
                <a:cubicBezTo>
                  <a:pt x="58" y="81"/>
                  <a:pt x="60" y="83"/>
                  <a:pt x="62" y="84"/>
                </a:cubicBezTo>
                <a:cubicBezTo>
                  <a:pt x="63" y="85"/>
                  <a:pt x="64" y="86"/>
                  <a:pt x="65" y="87"/>
                </a:cubicBezTo>
                <a:cubicBezTo>
                  <a:pt x="33" y="110"/>
                  <a:pt x="33" y="110"/>
                  <a:pt x="33" y="110"/>
                </a:cubicBezTo>
                <a:lnTo>
                  <a:pt x="57" y="79"/>
                </a:lnTo>
                <a:close/>
                <a:moveTo>
                  <a:pt x="45" y="124"/>
                </a:moveTo>
                <a:cubicBezTo>
                  <a:pt x="44" y="123"/>
                  <a:pt x="44" y="123"/>
                  <a:pt x="44" y="123"/>
                </a:cubicBezTo>
                <a:cubicBezTo>
                  <a:pt x="42" y="120"/>
                  <a:pt x="39" y="116"/>
                  <a:pt x="35" y="113"/>
                </a:cubicBezTo>
                <a:cubicBezTo>
                  <a:pt x="68" y="90"/>
                  <a:pt x="68" y="90"/>
                  <a:pt x="68" y="90"/>
                </a:cubicBezTo>
                <a:cubicBezTo>
                  <a:pt x="76" y="97"/>
                  <a:pt x="83" y="101"/>
                  <a:pt x="88" y="102"/>
                </a:cubicBezTo>
                <a:lnTo>
                  <a:pt x="45" y="124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14" name="组合 252"/>
          <p:cNvGrpSpPr/>
          <p:nvPr/>
        </p:nvGrpSpPr>
        <p:grpSpPr>
          <a:xfrm>
            <a:off x="3101975" y="3222625"/>
            <a:ext cx="250825" cy="384175"/>
            <a:chOff x="0" y="0"/>
            <a:chExt cx="225983" cy="347176"/>
          </a:xfrm>
        </p:grpSpPr>
        <p:sp>
          <p:nvSpPr>
            <p:cNvPr id="30091" name="Freeform 57"/>
            <p:cNvSpPr>
              <a:spLocks noEditPoints="1"/>
            </p:cNvSpPr>
            <p:nvPr/>
          </p:nvSpPr>
          <p:spPr>
            <a:xfrm>
              <a:off x="17313" y="154908"/>
              <a:ext cx="192268" cy="19226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9" h="89">
                  <a:moveTo>
                    <a:pt x="44" y="89"/>
                  </a:moveTo>
                  <a:cubicBezTo>
                    <a:pt x="20" y="89"/>
                    <a:pt x="0" y="69"/>
                    <a:pt x="0" y="45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9" y="0"/>
                    <a:pt x="89" y="20"/>
                    <a:pt x="89" y="45"/>
                  </a:cubicBezTo>
                  <a:cubicBezTo>
                    <a:pt x="89" y="69"/>
                    <a:pt x="69" y="89"/>
                    <a:pt x="44" y="89"/>
                  </a:cubicBezTo>
                  <a:close/>
                  <a:moveTo>
                    <a:pt x="44" y="8"/>
                  </a:moveTo>
                  <a:cubicBezTo>
                    <a:pt x="24" y="8"/>
                    <a:pt x="8" y="24"/>
                    <a:pt x="8" y="45"/>
                  </a:cubicBezTo>
                  <a:cubicBezTo>
                    <a:pt x="8" y="65"/>
                    <a:pt x="24" y="81"/>
                    <a:pt x="44" y="81"/>
                  </a:cubicBezTo>
                  <a:cubicBezTo>
                    <a:pt x="65" y="81"/>
                    <a:pt x="81" y="65"/>
                    <a:pt x="81" y="45"/>
                  </a:cubicBezTo>
                  <a:cubicBezTo>
                    <a:pt x="81" y="24"/>
                    <a:pt x="65" y="8"/>
                    <a:pt x="44" y="8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92" name="Freeform 58"/>
            <p:cNvSpPr>
              <a:spLocks noEditPoints="1"/>
            </p:cNvSpPr>
            <p:nvPr/>
          </p:nvSpPr>
          <p:spPr>
            <a:xfrm>
              <a:off x="42828" y="181333"/>
              <a:ext cx="140328" cy="13941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5" h="65">
                  <a:moveTo>
                    <a:pt x="32" y="0"/>
                  </a:moveTo>
                  <a:cubicBezTo>
                    <a:pt x="14" y="0"/>
                    <a:pt x="0" y="15"/>
                    <a:pt x="0" y="33"/>
                  </a:cubicBezTo>
                  <a:cubicBezTo>
                    <a:pt x="0" y="51"/>
                    <a:pt x="14" y="65"/>
                    <a:pt x="32" y="65"/>
                  </a:cubicBezTo>
                  <a:cubicBezTo>
                    <a:pt x="51" y="65"/>
                    <a:pt x="65" y="51"/>
                    <a:pt x="65" y="33"/>
                  </a:cubicBezTo>
                  <a:cubicBezTo>
                    <a:pt x="65" y="15"/>
                    <a:pt x="51" y="0"/>
                    <a:pt x="32" y="0"/>
                  </a:cubicBezTo>
                  <a:close/>
                  <a:moveTo>
                    <a:pt x="37" y="57"/>
                  </a:moveTo>
                  <a:cubicBezTo>
                    <a:pt x="30" y="57"/>
                    <a:pt x="30" y="57"/>
                    <a:pt x="30" y="5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7" y="9"/>
                    <a:pt x="37" y="9"/>
                    <a:pt x="37" y="9"/>
                  </a:cubicBezTo>
                  <a:lnTo>
                    <a:pt x="37" y="5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93" name="Freeform 59"/>
            <p:cNvSpPr>
              <a:spLocks noEditPoints="1"/>
            </p:cNvSpPr>
            <p:nvPr/>
          </p:nvSpPr>
          <p:spPr>
            <a:xfrm>
              <a:off x="73809" y="113903"/>
              <a:ext cx="79276" cy="4738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7" h="52">
                  <a:moveTo>
                    <a:pt x="87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52"/>
                  </a:lnTo>
                  <a:close/>
                  <a:moveTo>
                    <a:pt x="11" y="41"/>
                  </a:moveTo>
                  <a:lnTo>
                    <a:pt x="75" y="41"/>
                  </a:lnTo>
                  <a:lnTo>
                    <a:pt x="75" y="12"/>
                  </a:lnTo>
                  <a:lnTo>
                    <a:pt x="11" y="12"/>
                  </a:lnTo>
                  <a:lnTo>
                    <a:pt x="11" y="4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94" name="Freeform 60"/>
            <p:cNvSpPr>
              <a:spLocks noEditPoints="1"/>
            </p:cNvSpPr>
            <p:nvPr/>
          </p:nvSpPr>
          <p:spPr>
            <a:xfrm>
              <a:off x="0" y="0"/>
              <a:ext cx="225983" cy="13394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48" h="147">
                  <a:moveTo>
                    <a:pt x="208" y="0"/>
                  </a:moveTo>
                  <a:lnTo>
                    <a:pt x="123" y="85"/>
                  </a:lnTo>
                  <a:lnTo>
                    <a:pt x="40" y="0"/>
                  </a:lnTo>
                  <a:lnTo>
                    <a:pt x="0" y="40"/>
                  </a:lnTo>
                  <a:lnTo>
                    <a:pt x="107" y="147"/>
                  </a:lnTo>
                  <a:lnTo>
                    <a:pt x="142" y="147"/>
                  </a:lnTo>
                  <a:lnTo>
                    <a:pt x="248" y="40"/>
                  </a:lnTo>
                  <a:lnTo>
                    <a:pt x="208" y="0"/>
                  </a:lnTo>
                  <a:close/>
                  <a:moveTo>
                    <a:pt x="208" y="12"/>
                  </a:moveTo>
                  <a:lnTo>
                    <a:pt x="237" y="40"/>
                  </a:lnTo>
                  <a:lnTo>
                    <a:pt x="159" y="118"/>
                  </a:lnTo>
                  <a:lnTo>
                    <a:pt x="130" y="90"/>
                  </a:lnTo>
                  <a:lnTo>
                    <a:pt x="208" y="1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15" name="Freeform 61"/>
          <p:cNvSpPr>
            <a:spLocks noEditPoints="1"/>
          </p:cNvSpPr>
          <p:nvPr/>
        </p:nvSpPr>
        <p:spPr>
          <a:xfrm>
            <a:off x="3757613" y="3222625"/>
            <a:ext cx="388937" cy="385763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3" h="162">
                <a:moveTo>
                  <a:pt x="81" y="0"/>
                </a:moveTo>
                <a:cubicBezTo>
                  <a:pt x="36" y="0"/>
                  <a:pt x="0" y="36"/>
                  <a:pt x="0" y="81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6" y="162"/>
                  <a:pt x="163" y="126"/>
                  <a:pt x="163" y="81"/>
                </a:cubicBezTo>
                <a:cubicBezTo>
                  <a:pt x="163" y="36"/>
                  <a:pt x="126" y="0"/>
                  <a:pt x="81" y="0"/>
                </a:cubicBezTo>
                <a:close/>
                <a:moveTo>
                  <a:pt x="61" y="75"/>
                </a:moveTo>
                <a:cubicBezTo>
                  <a:pt x="55" y="75"/>
                  <a:pt x="49" y="70"/>
                  <a:pt x="49" y="63"/>
                </a:cubicBezTo>
                <a:cubicBezTo>
                  <a:pt x="49" y="56"/>
                  <a:pt x="55" y="51"/>
                  <a:pt x="61" y="51"/>
                </a:cubicBezTo>
                <a:cubicBezTo>
                  <a:pt x="68" y="51"/>
                  <a:pt x="73" y="56"/>
                  <a:pt x="73" y="63"/>
                </a:cubicBezTo>
                <a:cubicBezTo>
                  <a:pt x="73" y="70"/>
                  <a:pt x="68" y="75"/>
                  <a:pt x="61" y="75"/>
                </a:cubicBezTo>
                <a:close/>
                <a:moveTo>
                  <a:pt x="73" y="37"/>
                </a:moveTo>
                <a:cubicBezTo>
                  <a:pt x="73" y="29"/>
                  <a:pt x="80" y="22"/>
                  <a:pt x="88" y="22"/>
                </a:cubicBezTo>
                <a:cubicBezTo>
                  <a:pt x="96" y="22"/>
                  <a:pt x="102" y="29"/>
                  <a:pt x="102" y="37"/>
                </a:cubicBezTo>
                <a:cubicBezTo>
                  <a:pt x="102" y="45"/>
                  <a:pt x="96" y="51"/>
                  <a:pt x="88" y="51"/>
                </a:cubicBezTo>
                <a:cubicBezTo>
                  <a:pt x="80" y="51"/>
                  <a:pt x="73" y="45"/>
                  <a:pt x="73" y="37"/>
                </a:cubicBezTo>
                <a:close/>
                <a:moveTo>
                  <a:pt x="100" y="93"/>
                </a:moveTo>
                <a:cubicBezTo>
                  <a:pt x="92" y="93"/>
                  <a:pt x="85" y="86"/>
                  <a:pt x="85" y="78"/>
                </a:cubicBezTo>
                <a:cubicBezTo>
                  <a:pt x="85" y="70"/>
                  <a:pt x="92" y="63"/>
                  <a:pt x="100" y="63"/>
                </a:cubicBezTo>
                <a:cubicBezTo>
                  <a:pt x="108" y="63"/>
                  <a:pt x="115" y="70"/>
                  <a:pt x="115" y="78"/>
                </a:cubicBezTo>
                <a:cubicBezTo>
                  <a:pt x="115" y="86"/>
                  <a:pt x="108" y="93"/>
                  <a:pt x="100" y="93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6" name="Freeform 62"/>
          <p:cNvSpPr>
            <a:spLocks noEditPoints="1"/>
          </p:cNvSpPr>
          <p:nvPr/>
        </p:nvSpPr>
        <p:spPr>
          <a:xfrm>
            <a:off x="4497388" y="3224213"/>
            <a:ext cx="385762" cy="3841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1" h="161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5"/>
                  <a:pt x="36" y="161"/>
                  <a:pt x="80" y="161"/>
                </a:cubicBezTo>
                <a:cubicBezTo>
                  <a:pt x="125" y="161"/>
                  <a:pt x="161" y="125"/>
                  <a:pt x="161" y="80"/>
                </a:cubicBezTo>
                <a:cubicBezTo>
                  <a:pt x="161" y="36"/>
                  <a:pt x="125" y="0"/>
                  <a:pt x="80" y="0"/>
                </a:cubicBezTo>
                <a:close/>
                <a:moveTo>
                  <a:pt x="80" y="141"/>
                </a:moveTo>
                <a:cubicBezTo>
                  <a:pt x="52" y="141"/>
                  <a:pt x="30" y="118"/>
                  <a:pt x="30" y="90"/>
                </a:cubicBezTo>
                <a:cubicBezTo>
                  <a:pt x="30" y="62"/>
                  <a:pt x="52" y="39"/>
                  <a:pt x="80" y="39"/>
                </a:cubicBezTo>
                <a:cubicBezTo>
                  <a:pt x="108" y="39"/>
                  <a:pt x="131" y="62"/>
                  <a:pt x="131" y="90"/>
                </a:cubicBezTo>
                <a:cubicBezTo>
                  <a:pt x="131" y="118"/>
                  <a:pt x="108" y="141"/>
                  <a:pt x="80" y="141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7" name="Freeform 63"/>
          <p:cNvSpPr>
            <a:spLocks noEditPoints="1"/>
          </p:cNvSpPr>
          <p:nvPr/>
        </p:nvSpPr>
        <p:spPr>
          <a:xfrm>
            <a:off x="4629150" y="3348038"/>
            <a:ext cx="119063" cy="1841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0" h="77">
                <a:moveTo>
                  <a:pt x="35" y="36"/>
                </a:moveTo>
                <a:cubicBezTo>
                  <a:pt x="35" y="36"/>
                  <a:pt x="35" y="36"/>
                  <a:pt x="35" y="36"/>
                </a:cubicBezTo>
                <a:cubicBezTo>
                  <a:pt x="45" y="32"/>
                  <a:pt x="48" y="25"/>
                  <a:pt x="48" y="19"/>
                </a:cubicBezTo>
                <a:cubicBezTo>
                  <a:pt x="48" y="9"/>
                  <a:pt x="40" y="0"/>
                  <a:pt x="26" y="0"/>
                </a:cubicBezTo>
                <a:cubicBezTo>
                  <a:pt x="13" y="0"/>
                  <a:pt x="3" y="8"/>
                  <a:pt x="3" y="20"/>
                </a:cubicBezTo>
                <a:cubicBezTo>
                  <a:pt x="3" y="26"/>
                  <a:pt x="7" y="33"/>
                  <a:pt x="15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6" y="41"/>
                  <a:pt x="0" y="48"/>
                  <a:pt x="0" y="57"/>
                </a:cubicBezTo>
                <a:cubicBezTo>
                  <a:pt x="0" y="68"/>
                  <a:pt x="10" y="77"/>
                  <a:pt x="25" y="77"/>
                </a:cubicBezTo>
                <a:cubicBezTo>
                  <a:pt x="39" y="77"/>
                  <a:pt x="50" y="68"/>
                  <a:pt x="50" y="55"/>
                </a:cubicBezTo>
                <a:cubicBezTo>
                  <a:pt x="50" y="47"/>
                  <a:pt x="45" y="40"/>
                  <a:pt x="35" y="36"/>
                </a:cubicBezTo>
                <a:close/>
                <a:moveTo>
                  <a:pt x="13" y="19"/>
                </a:moveTo>
                <a:cubicBezTo>
                  <a:pt x="13" y="13"/>
                  <a:pt x="17" y="8"/>
                  <a:pt x="26" y="8"/>
                </a:cubicBezTo>
                <a:cubicBezTo>
                  <a:pt x="35" y="8"/>
                  <a:pt x="38" y="14"/>
                  <a:pt x="38" y="20"/>
                </a:cubicBezTo>
                <a:cubicBezTo>
                  <a:pt x="38" y="26"/>
                  <a:pt x="33" y="31"/>
                  <a:pt x="27" y="33"/>
                </a:cubicBezTo>
                <a:cubicBezTo>
                  <a:pt x="18" y="31"/>
                  <a:pt x="13" y="27"/>
                  <a:pt x="13" y="19"/>
                </a:cubicBezTo>
                <a:close/>
                <a:moveTo>
                  <a:pt x="25" y="70"/>
                </a:moveTo>
                <a:cubicBezTo>
                  <a:pt x="16" y="70"/>
                  <a:pt x="10" y="63"/>
                  <a:pt x="11" y="56"/>
                </a:cubicBezTo>
                <a:cubicBezTo>
                  <a:pt x="11" y="49"/>
                  <a:pt x="15" y="43"/>
                  <a:pt x="24" y="40"/>
                </a:cubicBezTo>
                <a:cubicBezTo>
                  <a:pt x="34" y="43"/>
                  <a:pt x="40" y="48"/>
                  <a:pt x="40" y="56"/>
                </a:cubicBezTo>
                <a:cubicBezTo>
                  <a:pt x="40" y="64"/>
                  <a:pt x="34" y="70"/>
                  <a:pt x="25" y="70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8" name="Freeform 64"/>
          <p:cNvSpPr/>
          <p:nvPr/>
        </p:nvSpPr>
        <p:spPr>
          <a:xfrm>
            <a:off x="5213350" y="3241675"/>
            <a:ext cx="361950" cy="3603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51" h="151">
                <a:moveTo>
                  <a:pt x="136" y="96"/>
                </a:moveTo>
                <a:cubicBezTo>
                  <a:pt x="126" y="92"/>
                  <a:pt x="126" y="92"/>
                  <a:pt x="126" y="92"/>
                </a:cubicBezTo>
                <a:cubicBezTo>
                  <a:pt x="131" y="78"/>
                  <a:pt x="131" y="78"/>
                  <a:pt x="131" y="78"/>
                </a:cubicBezTo>
                <a:cubicBezTo>
                  <a:pt x="127" y="76"/>
                  <a:pt x="123" y="75"/>
                  <a:pt x="119" y="72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10" y="67"/>
                  <a:pt x="110" y="67"/>
                  <a:pt x="110" y="67"/>
                </a:cubicBezTo>
                <a:cubicBezTo>
                  <a:pt x="106" y="64"/>
                  <a:pt x="102" y="60"/>
                  <a:pt x="98" y="56"/>
                </a:cubicBezTo>
                <a:cubicBezTo>
                  <a:pt x="88" y="66"/>
                  <a:pt x="88" y="66"/>
                  <a:pt x="88" y="66"/>
                </a:cubicBezTo>
                <a:cubicBezTo>
                  <a:pt x="81" y="59"/>
                  <a:pt x="81" y="59"/>
                  <a:pt x="81" y="59"/>
                </a:cubicBezTo>
                <a:cubicBezTo>
                  <a:pt x="90" y="49"/>
                  <a:pt x="90" y="49"/>
                  <a:pt x="90" y="49"/>
                </a:cubicBezTo>
                <a:cubicBezTo>
                  <a:pt x="87" y="45"/>
                  <a:pt x="84" y="41"/>
                  <a:pt x="81" y="36"/>
                </a:cubicBezTo>
                <a:cubicBezTo>
                  <a:pt x="68" y="42"/>
                  <a:pt x="68" y="42"/>
                  <a:pt x="68" y="42"/>
                </a:cubicBezTo>
                <a:cubicBezTo>
                  <a:pt x="64" y="33"/>
                  <a:pt x="64" y="33"/>
                  <a:pt x="64" y="33"/>
                </a:cubicBezTo>
                <a:cubicBezTo>
                  <a:pt x="76" y="27"/>
                  <a:pt x="76" y="27"/>
                  <a:pt x="76" y="27"/>
                </a:cubicBezTo>
                <a:cubicBezTo>
                  <a:pt x="74" y="24"/>
                  <a:pt x="73" y="20"/>
                  <a:pt x="72" y="16"/>
                </a:cubicBezTo>
                <a:cubicBezTo>
                  <a:pt x="55" y="20"/>
                  <a:pt x="55" y="20"/>
                  <a:pt x="55" y="20"/>
                </a:cubicBezTo>
                <a:cubicBezTo>
                  <a:pt x="53" y="10"/>
                  <a:pt x="53" y="10"/>
                  <a:pt x="53" y="10"/>
                </a:cubicBezTo>
                <a:cubicBezTo>
                  <a:pt x="69" y="6"/>
                  <a:pt x="69" y="6"/>
                  <a:pt x="69" y="6"/>
                </a:cubicBezTo>
                <a:cubicBezTo>
                  <a:pt x="69" y="4"/>
                  <a:pt x="68" y="2"/>
                  <a:pt x="68" y="0"/>
                </a:cubicBezTo>
                <a:cubicBezTo>
                  <a:pt x="51" y="2"/>
                  <a:pt x="35" y="9"/>
                  <a:pt x="22" y="22"/>
                </a:cubicBezTo>
                <a:cubicBezTo>
                  <a:pt x="9" y="35"/>
                  <a:pt x="1" y="52"/>
                  <a:pt x="0" y="69"/>
                </a:cubicBezTo>
                <a:cubicBezTo>
                  <a:pt x="2" y="69"/>
                  <a:pt x="5" y="70"/>
                  <a:pt x="8" y="70"/>
                </a:cubicBezTo>
                <a:cubicBezTo>
                  <a:pt x="14" y="54"/>
                  <a:pt x="14" y="54"/>
                  <a:pt x="14" y="54"/>
                </a:cubicBezTo>
                <a:cubicBezTo>
                  <a:pt x="23" y="57"/>
                  <a:pt x="23" y="57"/>
                  <a:pt x="23" y="57"/>
                </a:cubicBezTo>
                <a:cubicBezTo>
                  <a:pt x="18" y="73"/>
                  <a:pt x="18" y="73"/>
                  <a:pt x="18" y="73"/>
                </a:cubicBezTo>
                <a:cubicBezTo>
                  <a:pt x="22" y="75"/>
                  <a:pt x="26" y="76"/>
                  <a:pt x="30" y="78"/>
                </a:cubicBezTo>
                <a:cubicBezTo>
                  <a:pt x="37" y="65"/>
                  <a:pt x="37" y="65"/>
                  <a:pt x="37" y="65"/>
                </a:cubicBezTo>
                <a:cubicBezTo>
                  <a:pt x="46" y="70"/>
                  <a:pt x="46" y="70"/>
                  <a:pt x="46" y="70"/>
                </a:cubicBezTo>
                <a:cubicBezTo>
                  <a:pt x="38" y="84"/>
                  <a:pt x="38" y="84"/>
                  <a:pt x="38" y="84"/>
                </a:cubicBezTo>
                <a:cubicBezTo>
                  <a:pt x="43" y="87"/>
                  <a:pt x="47" y="90"/>
                  <a:pt x="51" y="94"/>
                </a:cubicBezTo>
                <a:cubicBezTo>
                  <a:pt x="62" y="83"/>
                  <a:pt x="62" y="83"/>
                  <a:pt x="62" y="83"/>
                </a:cubicBezTo>
                <a:cubicBezTo>
                  <a:pt x="69" y="91"/>
                  <a:pt x="69" y="91"/>
                  <a:pt x="69" y="91"/>
                </a:cubicBezTo>
                <a:cubicBezTo>
                  <a:pt x="58" y="101"/>
                  <a:pt x="58" y="101"/>
                  <a:pt x="58" y="101"/>
                </a:cubicBezTo>
                <a:cubicBezTo>
                  <a:pt x="62" y="105"/>
                  <a:pt x="65" y="109"/>
                  <a:pt x="68" y="113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86" y="116"/>
                  <a:pt x="86" y="116"/>
                  <a:pt x="86" y="116"/>
                </a:cubicBezTo>
                <a:cubicBezTo>
                  <a:pt x="73" y="122"/>
                  <a:pt x="73" y="122"/>
                  <a:pt x="73" y="122"/>
                </a:cubicBezTo>
                <a:cubicBezTo>
                  <a:pt x="75" y="126"/>
                  <a:pt x="77" y="130"/>
                  <a:pt x="78" y="133"/>
                </a:cubicBezTo>
                <a:cubicBezTo>
                  <a:pt x="95" y="129"/>
                  <a:pt x="95" y="129"/>
                  <a:pt x="95" y="129"/>
                </a:cubicBezTo>
                <a:cubicBezTo>
                  <a:pt x="97" y="139"/>
                  <a:pt x="97" y="139"/>
                  <a:pt x="97" y="139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146"/>
                  <a:pt x="82" y="149"/>
                  <a:pt x="82" y="151"/>
                </a:cubicBezTo>
                <a:cubicBezTo>
                  <a:pt x="99" y="150"/>
                  <a:pt x="116" y="142"/>
                  <a:pt x="129" y="129"/>
                </a:cubicBezTo>
                <a:cubicBezTo>
                  <a:pt x="142" y="116"/>
                  <a:pt x="149" y="100"/>
                  <a:pt x="151" y="83"/>
                </a:cubicBezTo>
                <a:cubicBezTo>
                  <a:pt x="147" y="83"/>
                  <a:pt x="144" y="82"/>
                  <a:pt x="141" y="81"/>
                </a:cubicBezTo>
                <a:lnTo>
                  <a:pt x="136" y="96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19" name="Freeform 65"/>
          <p:cNvSpPr/>
          <p:nvPr/>
        </p:nvSpPr>
        <p:spPr>
          <a:xfrm>
            <a:off x="5397500" y="3241675"/>
            <a:ext cx="177800" cy="1762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4" h="74">
                <a:moveTo>
                  <a:pt x="11" y="2"/>
                </a:moveTo>
                <a:cubicBezTo>
                  <a:pt x="13" y="12"/>
                  <a:pt x="13" y="12"/>
                  <a:pt x="13" y="12"/>
                </a:cubicBezTo>
                <a:cubicBezTo>
                  <a:pt x="4" y="14"/>
                  <a:pt x="4" y="14"/>
                  <a:pt x="4" y="14"/>
                </a:cubicBezTo>
                <a:cubicBezTo>
                  <a:pt x="5" y="17"/>
                  <a:pt x="6" y="20"/>
                  <a:pt x="8" y="23"/>
                </a:cubicBezTo>
                <a:cubicBezTo>
                  <a:pt x="20" y="18"/>
                  <a:pt x="20" y="18"/>
                  <a:pt x="20" y="18"/>
                </a:cubicBezTo>
                <a:cubicBezTo>
                  <a:pt x="24" y="27"/>
                  <a:pt x="24" y="27"/>
                  <a:pt x="24" y="27"/>
                </a:cubicBezTo>
                <a:cubicBezTo>
                  <a:pt x="13" y="32"/>
                  <a:pt x="13" y="32"/>
                  <a:pt x="13" y="32"/>
                </a:cubicBezTo>
                <a:cubicBezTo>
                  <a:pt x="15" y="36"/>
                  <a:pt x="17" y="39"/>
                  <a:pt x="20" y="42"/>
                </a:cubicBezTo>
                <a:cubicBezTo>
                  <a:pt x="29" y="34"/>
                  <a:pt x="29" y="34"/>
                  <a:pt x="29" y="34"/>
                </a:cubicBezTo>
                <a:cubicBezTo>
                  <a:pt x="36" y="41"/>
                  <a:pt x="36" y="41"/>
                  <a:pt x="36" y="41"/>
                </a:cubicBezTo>
                <a:cubicBezTo>
                  <a:pt x="27" y="50"/>
                  <a:pt x="27" y="50"/>
                  <a:pt x="27" y="50"/>
                </a:cubicBezTo>
                <a:cubicBezTo>
                  <a:pt x="31" y="53"/>
                  <a:pt x="34" y="56"/>
                  <a:pt x="38" y="59"/>
                </a:cubicBezTo>
                <a:cubicBezTo>
                  <a:pt x="44" y="48"/>
                  <a:pt x="44" y="48"/>
                  <a:pt x="44" y="48"/>
                </a:cubicBezTo>
                <a:cubicBezTo>
                  <a:pt x="53" y="53"/>
                  <a:pt x="53" y="53"/>
                  <a:pt x="53" y="53"/>
                </a:cubicBezTo>
                <a:cubicBezTo>
                  <a:pt x="47" y="64"/>
                  <a:pt x="47" y="64"/>
                  <a:pt x="47" y="64"/>
                </a:cubicBezTo>
                <a:cubicBezTo>
                  <a:pt x="50" y="66"/>
                  <a:pt x="54" y="68"/>
                  <a:pt x="57" y="69"/>
                </a:cubicBezTo>
                <a:cubicBezTo>
                  <a:pt x="61" y="58"/>
                  <a:pt x="61" y="58"/>
                  <a:pt x="61" y="58"/>
                </a:cubicBezTo>
                <a:cubicBezTo>
                  <a:pt x="71" y="62"/>
                  <a:pt x="71" y="62"/>
                  <a:pt x="71" y="62"/>
                </a:cubicBezTo>
                <a:cubicBezTo>
                  <a:pt x="67" y="72"/>
                  <a:pt x="67" y="72"/>
                  <a:pt x="67" y="72"/>
                </a:cubicBezTo>
                <a:cubicBezTo>
                  <a:pt x="69" y="73"/>
                  <a:pt x="72" y="73"/>
                  <a:pt x="74" y="74"/>
                </a:cubicBezTo>
                <a:cubicBezTo>
                  <a:pt x="73" y="55"/>
                  <a:pt x="66" y="36"/>
                  <a:pt x="52" y="22"/>
                </a:cubicBezTo>
                <a:cubicBezTo>
                  <a:pt x="38" y="8"/>
                  <a:pt x="19" y="1"/>
                  <a:pt x="0" y="0"/>
                </a:cubicBezTo>
                <a:cubicBezTo>
                  <a:pt x="1" y="1"/>
                  <a:pt x="1" y="3"/>
                  <a:pt x="1" y="4"/>
                </a:cubicBezTo>
                <a:lnTo>
                  <a:pt x="11" y="2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20" name="Freeform 66"/>
          <p:cNvSpPr/>
          <p:nvPr/>
        </p:nvSpPr>
        <p:spPr>
          <a:xfrm>
            <a:off x="5211763" y="3427413"/>
            <a:ext cx="177800" cy="1762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4" h="74">
                <a:moveTo>
                  <a:pt x="63" y="69"/>
                </a:moveTo>
                <a:cubicBezTo>
                  <a:pt x="61" y="60"/>
                  <a:pt x="61" y="60"/>
                  <a:pt x="61" y="60"/>
                </a:cubicBezTo>
                <a:cubicBezTo>
                  <a:pt x="70" y="57"/>
                  <a:pt x="70" y="57"/>
                  <a:pt x="70" y="57"/>
                </a:cubicBezTo>
                <a:cubicBezTo>
                  <a:pt x="68" y="54"/>
                  <a:pt x="67" y="51"/>
                  <a:pt x="66" y="48"/>
                </a:cubicBezTo>
                <a:cubicBezTo>
                  <a:pt x="54" y="53"/>
                  <a:pt x="54" y="53"/>
                  <a:pt x="54" y="53"/>
                </a:cubicBezTo>
                <a:cubicBezTo>
                  <a:pt x="50" y="44"/>
                  <a:pt x="50" y="44"/>
                  <a:pt x="50" y="44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6"/>
                  <a:pt x="55" y="33"/>
                  <a:pt x="53" y="30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31"/>
                  <a:pt x="37" y="31"/>
                  <a:pt x="37" y="31"/>
                </a:cubicBezTo>
                <a:cubicBezTo>
                  <a:pt x="45" y="22"/>
                  <a:pt x="45" y="22"/>
                  <a:pt x="45" y="22"/>
                </a:cubicBezTo>
                <a:cubicBezTo>
                  <a:pt x="42" y="19"/>
                  <a:pt x="38" y="16"/>
                  <a:pt x="35" y="14"/>
                </a:cubicBezTo>
                <a:cubicBezTo>
                  <a:pt x="29" y="23"/>
                  <a:pt x="29" y="23"/>
                  <a:pt x="29" y="23"/>
                </a:cubicBezTo>
                <a:cubicBezTo>
                  <a:pt x="21" y="18"/>
                  <a:pt x="21" y="18"/>
                  <a:pt x="21" y="18"/>
                </a:cubicBezTo>
                <a:cubicBezTo>
                  <a:pt x="26" y="9"/>
                  <a:pt x="26" y="9"/>
                  <a:pt x="26" y="9"/>
                </a:cubicBezTo>
                <a:cubicBezTo>
                  <a:pt x="23" y="7"/>
                  <a:pt x="19" y="5"/>
                  <a:pt x="16" y="4"/>
                </a:cubicBezTo>
                <a:cubicBezTo>
                  <a:pt x="12" y="13"/>
                  <a:pt x="12" y="13"/>
                  <a:pt x="12" y="13"/>
                </a:cubicBezTo>
                <a:cubicBezTo>
                  <a:pt x="3" y="10"/>
                  <a:pt x="3" y="10"/>
                  <a:pt x="3" y="10"/>
                </a:cubicBezTo>
                <a:cubicBezTo>
                  <a:pt x="6" y="1"/>
                  <a:pt x="6" y="1"/>
                  <a:pt x="6" y="1"/>
                </a:cubicBezTo>
                <a:cubicBezTo>
                  <a:pt x="4" y="1"/>
                  <a:pt x="2" y="0"/>
                  <a:pt x="0" y="0"/>
                </a:cubicBezTo>
                <a:cubicBezTo>
                  <a:pt x="1" y="19"/>
                  <a:pt x="8" y="37"/>
                  <a:pt x="23" y="51"/>
                </a:cubicBezTo>
                <a:cubicBezTo>
                  <a:pt x="37" y="66"/>
                  <a:pt x="55" y="73"/>
                  <a:pt x="74" y="74"/>
                </a:cubicBezTo>
                <a:cubicBezTo>
                  <a:pt x="74" y="71"/>
                  <a:pt x="73" y="69"/>
                  <a:pt x="73" y="67"/>
                </a:cubicBezTo>
                <a:lnTo>
                  <a:pt x="63" y="69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21" name="Freeform 67"/>
          <p:cNvSpPr>
            <a:spLocks noEditPoints="1"/>
          </p:cNvSpPr>
          <p:nvPr/>
        </p:nvSpPr>
        <p:spPr>
          <a:xfrm>
            <a:off x="5980113" y="3224213"/>
            <a:ext cx="419100" cy="4095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75" h="171">
                <a:moveTo>
                  <a:pt x="147" y="24"/>
                </a:moveTo>
                <a:cubicBezTo>
                  <a:pt x="147" y="24"/>
                  <a:pt x="103" y="0"/>
                  <a:pt x="52" y="51"/>
                </a:cubicBezTo>
                <a:cubicBezTo>
                  <a:pt x="0" y="102"/>
                  <a:pt x="25" y="146"/>
                  <a:pt x="25" y="146"/>
                </a:cubicBezTo>
                <a:cubicBezTo>
                  <a:pt x="25" y="146"/>
                  <a:pt x="70" y="171"/>
                  <a:pt x="121" y="120"/>
                </a:cubicBezTo>
                <a:cubicBezTo>
                  <a:pt x="175" y="65"/>
                  <a:pt x="147" y="24"/>
                  <a:pt x="147" y="24"/>
                </a:cubicBezTo>
                <a:close/>
                <a:moveTo>
                  <a:pt x="105" y="71"/>
                </a:moveTo>
                <a:cubicBezTo>
                  <a:pt x="115" y="81"/>
                  <a:pt x="115" y="81"/>
                  <a:pt x="115" y="81"/>
                </a:cubicBezTo>
                <a:cubicBezTo>
                  <a:pt x="111" y="85"/>
                  <a:pt x="111" y="85"/>
                  <a:pt x="111" y="85"/>
                </a:cubicBezTo>
                <a:cubicBezTo>
                  <a:pt x="101" y="75"/>
                  <a:pt x="101" y="75"/>
                  <a:pt x="101" y="75"/>
                </a:cubicBezTo>
                <a:cubicBezTo>
                  <a:pt x="96" y="80"/>
                  <a:pt x="96" y="80"/>
                  <a:pt x="96" y="80"/>
                </a:cubicBezTo>
                <a:cubicBezTo>
                  <a:pt x="106" y="90"/>
                  <a:pt x="106" y="90"/>
                  <a:pt x="106" y="90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92" y="84"/>
                  <a:pt x="92" y="84"/>
                  <a:pt x="92" y="84"/>
                </a:cubicBezTo>
                <a:cubicBezTo>
                  <a:pt x="86" y="90"/>
                  <a:pt x="86" y="90"/>
                  <a:pt x="86" y="90"/>
                </a:cubicBezTo>
                <a:cubicBezTo>
                  <a:pt x="95" y="99"/>
                  <a:pt x="95" y="99"/>
                  <a:pt x="95" y="99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82" y="94"/>
                  <a:pt x="82" y="94"/>
                  <a:pt x="82" y="94"/>
                </a:cubicBezTo>
                <a:cubicBezTo>
                  <a:pt x="76" y="100"/>
                  <a:pt x="76" y="100"/>
                  <a:pt x="76" y="100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31" y="145"/>
                  <a:pt x="31" y="145"/>
                  <a:pt x="31" y="145"/>
                </a:cubicBezTo>
                <a:cubicBezTo>
                  <a:pt x="27" y="141"/>
                  <a:pt x="27" y="141"/>
                  <a:pt x="27" y="141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56" y="89"/>
                  <a:pt x="56" y="89"/>
                  <a:pt x="56" y="89"/>
                </a:cubicBezTo>
                <a:cubicBezTo>
                  <a:pt x="60" y="85"/>
                  <a:pt x="60" y="85"/>
                  <a:pt x="60" y="85"/>
                </a:cubicBezTo>
                <a:cubicBezTo>
                  <a:pt x="72" y="96"/>
                  <a:pt x="72" y="96"/>
                  <a:pt x="72" y="96"/>
                </a:cubicBezTo>
                <a:cubicBezTo>
                  <a:pt x="78" y="90"/>
                  <a:pt x="78" y="90"/>
                  <a:pt x="78" y="90"/>
                </a:cubicBezTo>
                <a:cubicBezTo>
                  <a:pt x="66" y="79"/>
                  <a:pt x="66" y="79"/>
                  <a:pt x="66" y="79"/>
                </a:cubicBezTo>
                <a:cubicBezTo>
                  <a:pt x="71" y="75"/>
                  <a:pt x="71" y="75"/>
                  <a:pt x="71" y="75"/>
                </a:cubicBezTo>
                <a:cubicBezTo>
                  <a:pt x="82" y="86"/>
                  <a:pt x="82" y="86"/>
                  <a:pt x="82" y="86"/>
                </a:cubicBezTo>
                <a:cubicBezTo>
                  <a:pt x="88" y="80"/>
                  <a:pt x="88" y="80"/>
                  <a:pt x="88" y="80"/>
                </a:cubicBezTo>
                <a:cubicBezTo>
                  <a:pt x="77" y="69"/>
                  <a:pt x="77" y="69"/>
                  <a:pt x="77" y="69"/>
                </a:cubicBezTo>
                <a:cubicBezTo>
                  <a:pt x="81" y="65"/>
                  <a:pt x="81" y="65"/>
                  <a:pt x="81" y="65"/>
                </a:cubicBezTo>
                <a:cubicBezTo>
                  <a:pt x="92" y="76"/>
                  <a:pt x="92" y="76"/>
                  <a:pt x="92" y="76"/>
                </a:cubicBezTo>
                <a:cubicBezTo>
                  <a:pt x="97" y="71"/>
                  <a:pt x="97" y="71"/>
                  <a:pt x="97" y="71"/>
                </a:cubicBezTo>
                <a:cubicBezTo>
                  <a:pt x="86" y="60"/>
                  <a:pt x="86" y="60"/>
                  <a:pt x="86" y="60"/>
                </a:cubicBezTo>
                <a:cubicBezTo>
                  <a:pt x="90" y="56"/>
                  <a:pt x="90" y="56"/>
                  <a:pt x="90" y="5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42" y="26"/>
                  <a:pt x="142" y="26"/>
                  <a:pt x="142" y="26"/>
                </a:cubicBezTo>
                <a:cubicBezTo>
                  <a:pt x="146" y="30"/>
                  <a:pt x="146" y="30"/>
                  <a:pt x="146" y="30"/>
                </a:cubicBezTo>
                <a:lnTo>
                  <a:pt x="105" y="71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22" name="组合 476"/>
          <p:cNvGrpSpPr/>
          <p:nvPr/>
        </p:nvGrpSpPr>
        <p:grpSpPr>
          <a:xfrm>
            <a:off x="6786563" y="3238500"/>
            <a:ext cx="309562" cy="328613"/>
            <a:chOff x="0" y="0"/>
            <a:chExt cx="279744" cy="295236"/>
          </a:xfrm>
        </p:grpSpPr>
        <p:sp>
          <p:nvSpPr>
            <p:cNvPr id="30088" name="Freeform 68"/>
            <p:cNvSpPr/>
            <p:nvPr/>
          </p:nvSpPr>
          <p:spPr>
            <a:xfrm>
              <a:off x="42827" y="0"/>
              <a:ext cx="236917" cy="23418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0" h="109">
                  <a:moveTo>
                    <a:pt x="90" y="19"/>
                  </a:moveTo>
                  <a:cubicBezTo>
                    <a:pt x="71" y="0"/>
                    <a:pt x="39" y="0"/>
                    <a:pt x="20" y="19"/>
                  </a:cubicBezTo>
                  <a:cubicBezTo>
                    <a:pt x="0" y="39"/>
                    <a:pt x="0" y="70"/>
                    <a:pt x="20" y="90"/>
                  </a:cubicBezTo>
                  <a:cubicBezTo>
                    <a:pt x="39" y="109"/>
                    <a:pt x="71" y="109"/>
                    <a:pt x="90" y="90"/>
                  </a:cubicBezTo>
                  <a:cubicBezTo>
                    <a:pt x="110" y="70"/>
                    <a:pt x="110" y="39"/>
                    <a:pt x="90" y="1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89" name="Freeform 69"/>
            <p:cNvSpPr/>
            <p:nvPr/>
          </p:nvSpPr>
          <p:spPr>
            <a:xfrm>
              <a:off x="0" y="186800"/>
              <a:ext cx="90211" cy="92944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99" h="102">
                  <a:moveTo>
                    <a:pt x="0" y="74"/>
                  </a:moveTo>
                  <a:lnTo>
                    <a:pt x="26" y="102"/>
                  </a:lnTo>
                  <a:lnTo>
                    <a:pt x="99" y="29"/>
                  </a:lnTo>
                  <a:lnTo>
                    <a:pt x="73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90" name="Freeform 70"/>
            <p:cNvSpPr/>
            <p:nvPr/>
          </p:nvSpPr>
          <p:spPr>
            <a:xfrm>
              <a:off x="159463" y="234184"/>
              <a:ext cx="58318" cy="6105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7" h="28">
                  <a:moveTo>
                    <a:pt x="5" y="5"/>
                  </a:moveTo>
                  <a:cubicBezTo>
                    <a:pt x="0" y="10"/>
                    <a:pt x="0" y="18"/>
                    <a:pt x="5" y="23"/>
                  </a:cubicBezTo>
                  <a:cubicBezTo>
                    <a:pt x="10" y="28"/>
                    <a:pt x="18" y="28"/>
                    <a:pt x="22" y="23"/>
                  </a:cubicBezTo>
                  <a:cubicBezTo>
                    <a:pt x="27" y="18"/>
                    <a:pt x="27" y="10"/>
                    <a:pt x="22" y="5"/>
                  </a:cubicBezTo>
                  <a:cubicBezTo>
                    <a:pt x="18" y="0"/>
                    <a:pt x="10" y="0"/>
                    <a:pt x="5" y="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23" name="组合 478"/>
          <p:cNvGrpSpPr/>
          <p:nvPr/>
        </p:nvGrpSpPr>
        <p:grpSpPr>
          <a:xfrm>
            <a:off x="7554913" y="3208338"/>
            <a:ext cx="387350" cy="407987"/>
            <a:chOff x="0" y="0"/>
            <a:chExt cx="348998" cy="368134"/>
          </a:xfrm>
        </p:grpSpPr>
        <p:sp>
          <p:nvSpPr>
            <p:cNvPr id="30084" name="Oval 71"/>
            <p:cNvSpPr/>
            <p:nvPr/>
          </p:nvSpPr>
          <p:spPr>
            <a:xfrm>
              <a:off x="144885" y="0"/>
              <a:ext cx="66519" cy="6651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85" name="Freeform 72"/>
            <p:cNvSpPr/>
            <p:nvPr/>
          </p:nvSpPr>
          <p:spPr>
            <a:xfrm>
              <a:off x="118459" y="164020"/>
              <a:ext cx="99323" cy="2041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6" h="95">
                  <a:moveTo>
                    <a:pt x="35" y="14"/>
                  </a:moveTo>
                  <a:cubicBezTo>
                    <a:pt x="23" y="7"/>
                    <a:pt x="14" y="3"/>
                    <a:pt x="7" y="0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75"/>
                    <a:pt x="5" y="78"/>
                    <a:pt x="10" y="78"/>
                  </a:cubicBezTo>
                  <a:cubicBezTo>
                    <a:pt x="15" y="78"/>
                    <a:pt x="18" y="75"/>
                    <a:pt x="20" y="70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91"/>
                    <a:pt x="33" y="95"/>
                    <a:pt x="37" y="95"/>
                  </a:cubicBezTo>
                  <a:cubicBezTo>
                    <a:pt x="42" y="95"/>
                    <a:pt x="46" y="91"/>
                    <a:pt x="46" y="87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3" y="18"/>
                    <a:pt x="39" y="16"/>
                    <a:pt x="35" y="1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86" name="Freeform 73"/>
            <p:cNvSpPr>
              <a:spLocks noEditPoints="1"/>
            </p:cNvSpPr>
            <p:nvPr/>
          </p:nvSpPr>
          <p:spPr>
            <a:xfrm>
              <a:off x="45561" y="17313"/>
              <a:ext cx="260609" cy="1266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1" h="59">
                  <a:moveTo>
                    <a:pt x="3" y="12"/>
                  </a:moveTo>
                  <a:cubicBezTo>
                    <a:pt x="31" y="41"/>
                    <a:pt x="31" y="41"/>
                    <a:pt x="31" y="41"/>
                  </a:cubicBezTo>
                  <a:cubicBezTo>
                    <a:pt x="45" y="42"/>
                    <a:pt x="62" y="49"/>
                    <a:pt x="80" y="59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21" y="10"/>
                    <a:pt x="121" y="6"/>
                    <a:pt x="118" y="3"/>
                  </a:cubicBezTo>
                  <a:cubicBezTo>
                    <a:pt x="116" y="0"/>
                    <a:pt x="112" y="0"/>
                    <a:pt x="10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0" y="0"/>
                    <a:pt x="6" y="0"/>
                    <a:pt x="3" y="3"/>
                  </a:cubicBezTo>
                  <a:cubicBezTo>
                    <a:pt x="0" y="6"/>
                    <a:pt x="0" y="10"/>
                    <a:pt x="3" y="12"/>
                  </a:cubicBez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87" name="Freeform 74"/>
            <p:cNvSpPr/>
            <p:nvPr/>
          </p:nvSpPr>
          <p:spPr>
            <a:xfrm>
              <a:off x="0" y="94767"/>
              <a:ext cx="348998" cy="14397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2" h="67">
                  <a:moveTo>
                    <a:pt x="144" y="30"/>
                  </a:moveTo>
                  <a:cubicBezTo>
                    <a:pt x="130" y="42"/>
                    <a:pt x="130" y="42"/>
                    <a:pt x="130" y="42"/>
                  </a:cubicBezTo>
                  <a:cubicBezTo>
                    <a:pt x="124" y="39"/>
                    <a:pt x="116" y="35"/>
                    <a:pt x="104" y="28"/>
                  </a:cubicBezTo>
                  <a:cubicBezTo>
                    <a:pt x="68" y="7"/>
                    <a:pt x="39" y="0"/>
                    <a:pt x="20" y="9"/>
                  </a:cubicBezTo>
                  <a:cubicBezTo>
                    <a:pt x="7" y="16"/>
                    <a:pt x="1" y="28"/>
                    <a:pt x="0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21" y="30"/>
                    <a:pt x="28" y="27"/>
                  </a:cubicBezTo>
                  <a:cubicBezTo>
                    <a:pt x="36" y="23"/>
                    <a:pt x="54" y="21"/>
                    <a:pt x="94" y="45"/>
                  </a:cubicBezTo>
                  <a:cubicBezTo>
                    <a:pt x="122" y="61"/>
                    <a:pt x="137" y="67"/>
                    <a:pt x="145" y="67"/>
                  </a:cubicBezTo>
                  <a:cubicBezTo>
                    <a:pt x="150" y="67"/>
                    <a:pt x="153" y="65"/>
                    <a:pt x="155" y="62"/>
                  </a:cubicBezTo>
                  <a:cubicBezTo>
                    <a:pt x="159" y="58"/>
                    <a:pt x="162" y="49"/>
                    <a:pt x="144" y="3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24" name="组合 2"/>
          <p:cNvGrpSpPr/>
          <p:nvPr/>
        </p:nvGrpSpPr>
        <p:grpSpPr>
          <a:xfrm>
            <a:off x="812800" y="3716338"/>
            <a:ext cx="409575" cy="487362"/>
            <a:chOff x="0" y="0"/>
            <a:chExt cx="369956" cy="439208"/>
          </a:xfrm>
        </p:grpSpPr>
        <p:sp>
          <p:nvSpPr>
            <p:cNvPr id="30076" name="Freeform 75"/>
            <p:cNvSpPr>
              <a:spLocks noEditPoints="1"/>
            </p:cNvSpPr>
            <p:nvPr/>
          </p:nvSpPr>
          <p:spPr>
            <a:xfrm>
              <a:off x="0" y="0"/>
              <a:ext cx="369956" cy="4392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2" h="204">
                  <a:moveTo>
                    <a:pt x="172" y="53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127" y="177"/>
                    <a:pt x="127" y="177"/>
                    <a:pt x="127" y="177"/>
                  </a:cubicBezTo>
                  <a:cubicBezTo>
                    <a:pt x="127" y="180"/>
                    <a:pt x="128" y="187"/>
                    <a:pt x="138" y="187"/>
                  </a:cubicBezTo>
                  <a:cubicBezTo>
                    <a:pt x="138" y="187"/>
                    <a:pt x="155" y="186"/>
                    <a:pt x="155" y="204"/>
                  </a:cubicBezTo>
                  <a:cubicBezTo>
                    <a:pt x="161" y="204"/>
                    <a:pt x="161" y="204"/>
                    <a:pt x="161" y="204"/>
                  </a:cubicBezTo>
                  <a:cubicBezTo>
                    <a:pt x="161" y="204"/>
                    <a:pt x="163" y="180"/>
                    <a:pt x="138" y="180"/>
                  </a:cubicBezTo>
                  <a:cubicBezTo>
                    <a:pt x="138" y="180"/>
                    <a:pt x="133" y="180"/>
                    <a:pt x="134" y="177"/>
                  </a:cubicBezTo>
                  <a:cubicBezTo>
                    <a:pt x="172" y="177"/>
                    <a:pt x="172" y="177"/>
                    <a:pt x="172" y="177"/>
                  </a:cubicBezTo>
                  <a:lnTo>
                    <a:pt x="172" y="53"/>
                  </a:lnTo>
                  <a:close/>
                  <a:moveTo>
                    <a:pt x="162" y="165"/>
                  </a:moveTo>
                  <a:cubicBezTo>
                    <a:pt x="9" y="165"/>
                    <a:pt x="9" y="165"/>
                    <a:pt x="9" y="1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62" y="65"/>
                    <a:pt x="162" y="65"/>
                    <a:pt x="162" y="65"/>
                  </a:cubicBezTo>
                  <a:lnTo>
                    <a:pt x="162" y="165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77" name="Rectangle 76"/>
            <p:cNvSpPr/>
            <p:nvPr/>
          </p:nvSpPr>
          <p:spPr>
            <a:xfrm>
              <a:off x="133038" y="390003"/>
              <a:ext cx="105702" cy="19135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78" name="Rectangle 77"/>
            <p:cNvSpPr/>
            <p:nvPr/>
          </p:nvSpPr>
          <p:spPr>
            <a:xfrm>
              <a:off x="77453" y="415517"/>
              <a:ext cx="217782" cy="145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79" name="Freeform 78"/>
            <p:cNvSpPr>
              <a:spLocks noEditPoints="1"/>
            </p:cNvSpPr>
            <p:nvPr/>
          </p:nvSpPr>
          <p:spPr>
            <a:xfrm>
              <a:off x="133038" y="158553"/>
              <a:ext cx="102057" cy="9932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7" h="46">
                  <a:moveTo>
                    <a:pt x="24" y="46"/>
                  </a:moveTo>
                  <a:cubicBezTo>
                    <a:pt x="37" y="46"/>
                    <a:pt x="47" y="36"/>
                    <a:pt x="47" y="23"/>
                  </a:cubicBezTo>
                  <a:cubicBezTo>
                    <a:pt x="47" y="10"/>
                    <a:pt x="37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lose/>
                  <a:moveTo>
                    <a:pt x="16" y="42"/>
                  </a:moveTo>
                  <a:cubicBezTo>
                    <a:pt x="16" y="42"/>
                    <a:pt x="15" y="43"/>
                    <a:pt x="15" y="43"/>
                  </a:cubicBezTo>
                  <a:cubicBezTo>
                    <a:pt x="12" y="42"/>
                    <a:pt x="10" y="40"/>
                    <a:pt x="8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8" y="35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3"/>
                    <a:pt x="9" y="33"/>
                    <a:pt x="10" y="33"/>
                  </a:cubicBezTo>
                  <a:cubicBezTo>
                    <a:pt x="12" y="33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6" y="35"/>
                    <a:pt x="16" y="35"/>
                  </a:cubicBezTo>
                  <a:cubicBezTo>
                    <a:pt x="17" y="36"/>
                    <a:pt x="18" y="38"/>
                    <a:pt x="18" y="39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8" y="42"/>
                    <a:pt x="16" y="42"/>
                  </a:cubicBezTo>
                  <a:close/>
                  <a:moveTo>
                    <a:pt x="24" y="15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6" y="17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1"/>
                    <a:pt x="28" y="28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9"/>
                    <a:pt x="27" y="29"/>
                    <a:pt x="27" y="29"/>
                  </a:cubicBezTo>
                  <a:cubicBezTo>
                    <a:pt x="24" y="29"/>
                    <a:pt x="20" y="29"/>
                    <a:pt x="19" y="29"/>
                  </a:cubicBezTo>
                  <a:cubicBezTo>
                    <a:pt x="19" y="28"/>
                    <a:pt x="17" y="21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22" y="17"/>
                    <a:pt x="23" y="16"/>
                  </a:cubicBezTo>
                  <a:lnTo>
                    <a:pt x="24" y="15"/>
                  </a:lnTo>
                  <a:close/>
                  <a:moveTo>
                    <a:pt x="23" y="15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23" y="15"/>
                  </a:lnTo>
                  <a:close/>
                  <a:moveTo>
                    <a:pt x="32" y="34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29"/>
                    <a:pt x="28" y="29"/>
                    <a:pt x="28" y="29"/>
                  </a:cubicBezTo>
                  <a:lnTo>
                    <a:pt x="32" y="34"/>
                  </a:lnTo>
                  <a:close/>
                  <a:moveTo>
                    <a:pt x="19" y="29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lnTo>
                    <a:pt x="19" y="29"/>
                  </a:lnTo>
                  <a:close/>
                  <a:moveTo>
                    <a:pt x="24" y="41"/>
                  </a:moveTo>
                  <a:cubicBezTo>
                    <a:pt x="22" y="41"/>
                    <a:pt x="21" y="41"/>
                    <a:pt x="20" y="41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1" y="40"/>
                    <a:pt x="22" y="40"/>
                    <a:pt x="24" y="40"/>
                  </a:cubicBezTo>
                  <a:cubicBezTo>
                    <a:pt x="25" y="40"/>
                    <a:pt x="27" y="40"/>
                    <a:pt x="28" y="39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5" y="41"/>
                    <a:pt x="24" y="41"/>
                  </a:cubicBezTo>
                  <a:close/>
                  <a:moveTo>
                    <a:pt x="32" y="43"/>
                  </a:moveTo>
                  <a:cubicBezTo>
                    <a:pt x="32" y="43"/>
                    <a:pt x="31" y="42"/>
                    <a:pt x="31" y="42"/>
                  </a:cubicBezTo>
                  <a:cubicBezTo>
                    <a:pt x="30" y="42"/>
                    <a:pt x="28" y="41"/>
                    <a:pt x="28" y="4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8" y="40"/>
                    <a:pt x="29" y="40"/>
                    <a:pt x="29" y="39"/>
                  </a:cubicBezTo>
                  <a:cubicBezTo>
                    <a:pt x="30" y="37"/>
                    <a:pt x="32" y="35"/>
                    <a:pt x="32" y="34"/>
                  </a:cubicBezTo>
                  <a:cubicBezTo>
                    <a:pt x="32" y="34"/>
                    <a:pt x="35" y="34"/>
                    <a:pt x="37" y="33"/>
                  </a:cubicBezTo>
                  <a:cubicBezTo>
                    <a:pt x="38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5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40"/>
                    <a:pt x="35" y="42"/>
                    <a:pt x="32" y="43"/>
                  </a:cubicBezTo>
                  <a:close/>
                  <a:moveTo>
                    <a:pt x="39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40" y="30"/>
                    <a:pt x="41" y="27"/>
                    <a:pt x="41" y="24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1" y="27"/>
                    <a:pt x="41" y="30"/>
                    <a:pt x="39" y="32"/>
                  </a:cubicBezTo>
                  <a:close/>
                  <a:moveTo>
                    <a:pt x="37" y="18"/>
                  </a:moveTo>
                  <a:cubicBezTo>
                    <a:pt x="37" y="17"/>
                    <a:pt x="38" y="15"/>
                    <a:pt x="38" y="13"/>
                  </a:cubicBezTo>
                  <a:cubicBezTo>
                    <a:pt x="38" y="12"/>
                    <a:pt x="38" y="12"/>
                    <a:pt x="38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11"/>
                    <a:pt x="40" y="11"/>
                    <a:pt x="41" y="12"/>
                  </a:cubicBezTo>
                  <a:cubicBezTo>
                    <a:pt x="42" y="12"/>
                    <a:pt x="42" y="12"/>
                    <a:pt x="43" y="12"/>
                  </a:cubicBezTo>
                  <a:cubicBezTo>
                    <a:pt x="44" y="14"/>
                    <a:pt x="45" y="17"/>
                    <a:pt x="45" y="21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3" y="23"/>
                    <a:pt x="42" y="24"/>
                    <a:pt x="42" y="24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0" y="22"/>
                    <a:pt x="39" y="20"/>
                    <a:pt x="38" y="19"/>
                  </a:cubicBezTo>
                  <a:cubicBezTo>
                    <a:pt x="38" y="19"/>
                    <a:pt x="37" y="18"/>
                    <a:pt x="37" y="18"/>
                  </a:cubicBezTo>
                  <a:close/>
                  <a:moveTo>
                    <a:pt x="31" y="21"/>
                  </a:moveTo>
                  <a:cubicBezTo>
                    <a:pt x="31" y="20"/>
                    <a:pt x="31" y="20"/>
                    <a:pt x="31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lnTo>
                    <a:pt x="31" y="21"/>
                  </a:lnTo>
                  <a:close/>
                  <a:moveTo>
                    <a:pt x="37" y="10"/>
                  </a:moveTo>
                  <a:cubicBezTo>
                    <a:pt x="37" y="12"/>
                    <a:pt x="37" y="12"/>
                    <a:pt x="37" y="12"/>
                  </a:cubicBezTo>
                  <a:cubicBezTo>
                    <a:pt x="35" y="10"/>
                    <a:pt x="33" y="8"/>
                    <a:pt x="30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3" y="7"/>
                    <a:pt x="36" y="9"/>
                    <a:pt x="37" y="10"/>
                  </a:cubicBezTo>
                  <a:close/>
                  <a:moveTo>
                    <a:pt x="18" y="2"/>
                  </a:moveTo>
                  <a:cubicBezTo>
                    <a:pt x="19" y="2"/>
                    <a:pt x="19" y="1"/>
                    <a:pt x="19" y="1"/>
                  </a:cubicBezTo>
                  <a:cubicBezTo>
                    <a:pt x="20" y="1"/>
                    <a:pt x="22" y="1"/>
                    <a:pt x="24" y="1"/>
                  </a:cubicBezTo>
                  <a:cubicBezTo>
                    <a:pt x="25" y="1"/>
                    <a:pt x="27" y="1"/>
                    <a:pt x="28" y="1"/>
                  </a:cubicBezTo>
                  <a:cubicBezTo>
                    <a:pt x="28" y="1"/>
                    <a:pt x="29" y="2"/>
                    <a:pt x="29" y="2"/>
                  </a:cubicBezTo>
                  <a:cubicBezTo>
                    <a:pt x="30" y="4"/>
                    <a:pt x="30" y="5"/>
                    <a:pt x="31" y="5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6"/>
                    <a:pt x="29" y="6"/>
                    <a:pt x="29" y="6"/>
                  </a:cubicBezTo>
                  <a:cubicBezTo>
                    <a:pt x="27" y="7"/>
                    <a:pt x="25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7"/>
                    <a:pt x="20" y="7"/>
                    <a:pt x="19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8" y="4"/>
                    <a:pt x="18" y="2"/>
                  </a:cubicBezTo>
                  <a:close/>
                  <a:moveTo>
                    <a:pt x="16" y="6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15" y="8"/>
                    <a:pt x="12" y="9"/>
                    <a:pt x="10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" y="8"/>
                    <a:pt x="14" y="7"/>
                    <a:pt x="16" y="6"/>
                  </a:cubicBezTo>
                  <a:close/>
                  <a:moveTo>
                    <a:pt x="11" y="18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0" y="19"/>
                    <a:pt x="10" y="19"/>
                    <a:pt x="10" y="19"/>
                  </a:cubicBezTo>
                  <a:lnTo>
                    <a:pt x="11" y="18"/>
                  </a:lnTo>
                  <a:close/>
                  <a:moveTo>
                    <a:pt x="5" y="24"/>
                  </a:moveTo>
                  <a:cubicBezTo>
                    <a:pt x="5" y="24"/>
                    <a:pt x="4" y="22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17"/>
                    <a:pt x="3" y="14"/>
                    <a:pt x="4" y="12"/>
                  </a:cubicBezTo>
                  <a:cubicBezTo>
                    <a:pt x="5" y="12"/>
                    <a:pt x="5" y="12"/>
                    <a:pt x="6" y="12"/>
                  </a:cubicBezTo>
                  <a:cubicBezTo>
                    <a:pt x="7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2"/>
                    <a:pt x="10" y="13"/>
                  </a:cubicBezTo>
                  <a:cubicBezTo>
                    <a:pt x="10" y="14"/>
                    <a:pt x="10" y="17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9" y="19"/>
                  </a:cubicBezTo>
                  <a:cubicBezTo>
                    <a:pt x="9" y="20"/>
                    <a:pt x="7" y="22"/>
                    <a:pt x="6" y="23"/>
                  </a:cubicBezTo>
                  <a:cubicBezTo>
                    <a:pt x="6" y="23"/>
                    <a:pt x="6" y="24"/>
                    <a:pt x="5" y="24"/>
                  </a:cubicBezTo>
                  <a:close/>
                  <a:moveTo>
                    <a:pt x="5" y="25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7" y="27"/>
                    <a:pt x="8" y="30"/>
                    <a:pt x="9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0"/>
                    <a:pt x="6" y="28"/>
                    <a:pt x="5" y="2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80" name="Freeform 79"/>
            <p:cNvSpPr/>
            <p:nvPr/>
          </p:nvSpPr>
          <p:spPr>
            <a:xfrm>
              <a:off x="61962" y="275189"/>
              <a:ext cx="58318" cy="5831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7" h="27">
                  <a:moveTo>
                    <a:pt x="18" y="0"/>
                  </a:moveTo>
                  <a:cubicBezTo>
                    <a:pt x="20" y="0"/>
                    <a:pt x="21" y="1"/>
                    <a:pt x="22" y="2"/>
                  </a:cubicBezTo>
                  <a:cubicBezTo>
                    <a:pt x="22" y="2"/>
                    <a:pt x="22" y="3"/>
                    <a:pt x="22" y="5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2"/>
                    <a:pt x="3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4"/>
                    <a:pt x="3" y="25"/>
                  </a:cubicBezTo>
                  <a:cubicBezTo>
                    <a:pt x="2" y="26"/>
                    <a:pt x="1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7" y="26"/>
                    <a:pt x="6" y="25"/>
                  </a:cubicBezTo>
                  <a:cubicBezTo>
                    <a:pt x="5" y="25"/>
                    <a:pt x="5" y="24"/>
                    <a:pt x="5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4" y="3"/>
                    <a:pt x="24" y="2"/>
                  </a:cubicBezTo>
                  <a:cubicBezTo>
                    <a:pt x="24" y="2"/>
                    <a:pt x="25" y="1"/>
                    <a:pt x="25" y="1"/>
                  </a:cubicBezTo>
                  <a:cubicBezTo>
                    <a:pt x="25" y="1"/>
                    <a:pt x="26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8" y="0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81" name="Freeform 80"/>
            <p:cNvSpPr/>
            <p:nvPr/>
          </p:nvSpPr>
          <p:spPr>
            <a:xfrm>
              <a:off x="124837" y="275189"/>
              <a:ext cx="53762" cy="5831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27">
                  <a:moveTo>
                    <a:pt x="21" y="23"/>
                  </a:moveTo>
                  <a:cubicBezTo>
                    <a:pt x="19" y="25"/>
                    <a:pt x="17" y="25"/>
                    <a:pt x="15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2" y="25"/>
                    <a:pt x="12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4"/>
                    <a:pt x="10" y="23"/>
                    <a:pt x="10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5"/>
                    <a:pt x="15" y="15"/>
                    <a:pt x="15" y="16"/>
                  </a:cubicBezTo>
                  <a:cubicBezTo>
                    <a:pt x="16" y="17"/>
                    <a:pt x="16" y="18"/>
                    <a:pt x="16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8"/>
                    <a:pt x="15" y="10"/>
                    <a:pt x="15" y="11"/>
                  </a:cubicBezTo>
                  <a:cubicBezTo>
                    <a:pt x="14" y="12"/>
                    <a:pt x="13" y="12"/>
                    <a:pt x="1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5" y="1"/>
                    <a:pt x="17" y="1"/>
                    <a:pt x="17" y="2"/>
                  </a:cubicBezTo>
                  <a:cubicBezTo>
                    <a:pt x="19" y="2"/>
                    <a:pt x="20" y="3"/>
                    <a:pt x="20" y="4"/>
                  </a:cubicBezTo>
                  <a:cubicBezTo>
                    <a:pt x="21" y="4"/>
                    <a:pt x="21" y="6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4" y="2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6"/>
                    <a:pt x="2" y="26"/>
                    <a:pt x="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20"/>
                    <a:pt x="22" y="22"/>
                    <a:pt x="21" y="2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82" name="Freeform 81"/>
            <p:cNvSpPr/>
            <p:nvPr/>
          </p:nvSpPr>
          <p:spPr>
            <a:xfrm>
              <a:off x="183155" y="275189"/>
              <a:ext cx="85655" cy="5831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40" h="27">
                  <a:moveTo>
                    <a:pt x="33" y="0"/>
                  </a:moveTo>
                  <a:cubicBezTo>
                    <a:pt x="34" y="1"/>
                    <a:pt x="34" y="1"/>
                    <a:pt x="35" y="1"/>
                  </a:cubicBezTo>
                  <a:cubicBezTo>
                    <a:pt x="35" y="1"/>
                    <a:pt x="35" y="2"/>
                    <a:pt x="35" y="2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4"/>
                    <a:pt x="35" y="5"/>
                    <a:pt x="34" y="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4" y="3"/>
                    <a:pt x="24" y="2"/>
                    <a:pt x="24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6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6" y="1"/>
                  </a:cubicBezTo>
                  <a:cubicBezTo>
                    <a:pt x="16" y="1"/>
                    <a:pt x="17" y="1"/>
                    <a:pt x="17" y="2"/>
                  </a:cubicBezTo>
                  <a:cubicBezTo>
                    <a:pt x="17" y="2"/>
                    <a:pt x="18" y="4"/>
                    <a:pt x="18" y="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3" y="3"/>
                    <a:pt x="3" y="5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3"/>
                    <a:pt x="37" y="2"/>
                    <a:pt x="37" y="2"/>
                  </a:cubicBezTo>
                  <a:cubicBezTo>
                    <a:pt x="38" y="2"/>
                    <a:pt x="38" y="1"/>
                    <a:pt x="38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83" name="Freeform 82"/>
            <p:cNvSpPr/>
            <p:nvPr/>
          </p:nvSpPr>
          <p:spPr>
            <a:xfrm>
              <a:off x="273366" y="273367"/>
              <a:ext cx="41005" cy="6014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" h="28">
                  <a:moveTo>
                    <a:pt x="17" y="15"/>
                  </a:moveTo>
                  <a:cubicBezTo>
                    <a:pt x="16" y="14"/>
                    <a:pt x="14" y="12"/>
                    <a:pt x="11" y="11"/>
                  </a:cubicBezTo>
                  <a:cubicBezTo>
                    <a:pt x="9" y="10"/>
                    <a:pt x="7" y="9"/>
                    <a:pt x="7" y="9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5" y="6"/>
                    <a:pt x="4" y="6"/>
                    <a:pt x="4" y="5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6" y="2"/>
                    <a:pt x="7" y="2"/>
                    <a:pt x="9" y="2"/>
                  </a:cubicBezTo>
                  <a:cubicBezTo>
                    <a:pt x="11" y="2"/>
                    <a:pt x="12" y="2"/>
                    <a:pt x="14" y="4"/>
                  </a:cubicBezTo>
                  <a:cubicBezTo>
                    <a:pt x="15" y="5"/>
                    <a:pt x="16" y="7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2"/>
                    <a:pt x="13" y="1"/>
                  </a:cubicBezTo>
                  <a:cubicBezTo>
                    <a:pt x="12" y="1"/>
                    <a:pt x="12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2" y="12"/>
                    <a:pt x="2" y="13"/>
                    <a:pt x="3" y="14"/>
                  </a:cubicBezTo>
                  <a:cubicBezTo>
                    <a:pt x="5" y="15"/>
                    <a:pt x="6" y="16"/>
                    <a:pt x="9" y="17"/>
                  </a:cubicBezTo>
                  <a:cubicBezTo>
                    <a:pt x="11" y="18"/>
                    <a:pt x="12" y="19"/>
                    <a:pt x="12" y="19"/>
                  </a:cubicBezTo>
                  <a:cubicBezTo>
                    <a:pt x="13" y="20"/>
                    <a:pt x="14" y="20"/>
                    <a:pt x="14" y="21"/>
                  </a:cubicBezTo>
                  <a:cubicBezTo>
                    <a:pt x="14" y="22"/>
                    <a:pt x="14" y="22"/>
                    <a:pt x="14" y="23"/>
                  </a:cubicBezTo>
                  <a:cubicBezTo>
                    <a:pt x="14" y="24"/>
                    <a:pt x="14" y="25"/>
                    <a:pt x="13" y="26"/>
                  </a:cubicBezTo>
                  <a:cubicBezTo>
                    <a:pt x="12" y="26"/>
                    <a:pt x="11" y="27"/>
                    <a:pt x="10" y="27"/>
                  </a:cubicBezTo>
                  <a:cubicBezTo>
                    <a:pt x="8" y="27"/>
                    <a:pt x="6" y="26"/>
                    <a:pt x="4" y="25"/>
                  </a:cubicBezTo>
                  <a:cubicBezTo>
                    <a:pt x="3" y="23"/>
                    <a:pt x="1" y="21"/>
                    <a:pt x="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7"/>
                    <a:pt x="2" y="27"/>
                  </a:cubicBezTo>
                  <a:cubicBezTo>
                    <a:pt x="2" y="27"/>
                    <a:pt x="3" y="27"/>
                    <a:pt x="3" y="27"/>
                  </a:cubicBezTo>
                  <a:cubicBezTo>
                    <a:pt x="3" y="27"/>
                    <a:pt x="4" y="27"/>
                    <a:pt x="4" y="27"/>
                  </a:cubicBezTo>
                  <a:cubicBezTo>
                    <a:pt x="6" y="28"/>
                    <a:pt x="7" y="28"/>
                    <a:pt x="7" y="28"/>
                  </a:cubicBezTo>
                  <a:cubicBezTo>
                    <a:pt x="8" y="28"/>
                    <a:pt x="9" y="28"/>
                    <a:pt x="10" y="28"/>
                  </a:cubicBezTo>
                  <a:cubicBezTo>
                    <a:pt x="12" y="28"/>
                    <a:pt x="15" y="27"/>
                    <a:pt x="16" y="26"/>
                  </a:cubicBezTo>
                  <a:cubicBezTo>
                    <a:pt x="18" y="24"/>
                    <a:pt x="19" y="22"/>
                    <a:pt x="19" y="20"/>
                  </a:cubicBezTo>
                  <a:cubicBezTo>
                    <a:pt x="19" y="18"/>
                    <a:pt x="18" y="17"/>
                    <a:pt x="17" y="1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25" name="组合 121"/>
          <p:cNvGrpSpPr/>
          <p:nvPr/>
        </p:nvGrpSpPr>
        <p:grpSpPr>
          <a:xfrm>
            <a:off x="1571625" y="3803650"/>
            <a:ext cx="323850" cy="400050"/>
            <a:chOff x="0" y="0"/>
            <a:chExt cx="292502" cy="361755"/>
          </a:xfrm>
        </p:grpSpPr>
        <p:sp>
          <p:nvSpPr>
            <p:cNvPr id="30067" name="Freeform 83"/>
            <p:cNvSpPr/>
            <p:nvPr/>
          </p:nvSpPr>
          <p:spPr>
            <a:xfrm>
              <a:off x="109346" y="10024"/>
              <a:ext cx="75631" cy="3098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35" h="14">
                  <a:moveTo>
                    <a:pt x="17" y="14"/>
                  </a:moveTo>
                  <a:cubicBezTo>
                    <a:pt x="27" y="14"/>
                    <a:pt x="35" y="9"/>
                    <a:pt x="35" y="2"/>
                  </a:cubicBezTo>
                  <a:cubicBezTo>
                    <a:pt x="35" y="1"/>
                    <a:pt x="35" y="1"/>
                    <a:pt x="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9"/>
                    <a:pt x="8" y="14"/>
                    <a:pt x="17" y="1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68" name="Freeform 84"/>
            <p:cNvSpPr/>
            <p:nvPr/>
          </p:nvSpPr>
          <p:spPr>
            <a:xfrm>
              <a:off x="58318" y="105702"/>
              <a:ext cx="139417" cy="10934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</a:cxnLst>
              <a:pathLst>
                <a:path w="153" h="120">
                  <a:moveTo>
                    <a:pt x="0" y="44"/>
                  </a:moveTo>
                  <a:lnTo>
                    <a:pt x="92" y="120"/>
                  </a:lnTo>
                  <a:lnTo>
                    <a:pt x="153" y="120"/>
                  </a:lnTo>
                  <a:lnTo>
                    <a:pt x="0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69" name="Freeform 85"/>
            <p:cNvSpPr/>
            <p:nvPr/>
          </p:nvSpPr>
          <p:spPr>
            <a:xfrm>
              <a:off x="139416" y="72898"/>
              <a:ext cx="23691" cy="4556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" h="21">
                  <a:moveTo>
                    <a:pt x="10" y="3"/>
                  </a:moveTo>
                  <a:cubicBezTo>
                    <a:pt x="9" y="2"/>
                    <a:pt x="9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7"/>
                    <a:pt x="0" y="9"/>
                    <a:pt x="0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6"/>
                    <a:pt x="1" y="17"/>
                    <a:pt x="1" y="18"/>
                  </a:cubicBezTo>
                  <a:cubicBezTo>
                    <a:pt x="2" y="19"/>
                    <a:pt x="2" y="19"/>
                    <a:pt x="3" y="20"/>
                  </a:cubicBezTo>
                  <a:cubicBezTo>
                    <a:pt x="4" y="20"/>
                    <a:pt x="5" y="21"/>
                    <a:pt x="6" y="21"/>
                  </a:cubicBezTo>
                  <a:cubicBezTo>
                    <a:pt x="7" y="21"/>
                    <a:pt x="8" y="20"/>
                    <a:pt x="8" y="20"/>
                  </a:cubicBezTo>
                  <a:cubicBezTo>
                    <a:pt x="9" y="19"/>
                    <a:pt x="10" y="19"/>
                    <a:pt x="10" y="18"/>
                  </a:cubicBezTo>
                  <a:cubicBezTo>
                    <a:pt x="10" y="17"/>
                    <a:pt x="11" y="16"/>
                    <a:pt x="11" y="15"/>
                  </a:cubicBezTo>
                  <a:cubicBezTo>
                    <a:pt x="11" y="13"/>
                    <a:pt x="11" y="12"/>
                    <a:pt x="11" y="10"/>
                  </a:cubicBezTo>
                  <a:cubicBezTo>
                    <a:pt x="11" y="9"/>
                    <a:pt x="11" y="7"/>
                    <a:pt x="11" y="6"/>
                  </a:cubicBezTo>
                  <a:cubicBezTo>
                    <a:pt x="11" y="5"/>
                    <a:pt x="10" y="4"/>
                    <a:pt x="10" y="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70" name="Freeform 86"/>
            <p:cNvSpPr/>
            <p:nvPr/>
          </p:nvSpPr>
          <p:spPr>
            <a:xfrm>
              <a:off x="189533" y="72898"/>
              <a:ext cx="19135" cy="191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9" h="9">
                  <a:moveTo>
                    <a:pt x="2" y="7"/>
                  </a:moveTo>
                  <a:cubicBezTo>
                    <a:pt x="3" y="7"/>
                    <a:pt x="3" y="8"/>
                    <a:pt x="4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8"/>
                    <a:pt x="8" y="7"/>
                    <a:pt x="9" y="6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9" y="2"/>
                    <a:pt x="9" y="2"/>
                    <a:pt x="8" y="1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6"/>
                    <a:pt x="1" y="7"/>
                    <a:pt x="2" y="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71" name="Freeform 87"/>
            <p:cNvSpPr>
              <a:spLocks noEditPoints="1"/>
            </p:cNvSpPr>
            <p:nvPr/>
          </p:nvSpPr>
          <p:spPr>
            <a:xfrm>
              <a:off x="0" y="0"/>
              <a:ext cx="292502" cy="21504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6" h="100">
                  <a:moveTo>
                    <a:pt x="109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2"/>
                    <a:pt x="88" y="4"/>
                    <a:pt x="88" y="7"/>
                  </a:cubicBezTo>
                  <a:cubicBezTo>
                    <a:pt x="88" y="15"/>
                    <a:pt x="79" y="21"/>
                    <a:pt x="68" y="21"/>
                  </a:cubicBezTo>
                  <a:cubicBezTo>
                    <a:pt x="57" y="21"/>
                    <a:pt x="49" y="15"/>
                    <a:pt x="49" y="7"/>
                  </a:cubicBezTo>
                  <a:cubicBezTo>
                    <a:pt x="49" y="4"/>
                    <a:pt x="50" y="2"/>
                    <a:pt x="52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109" y="100"/>
                    <a:pt x="109" y="100"/>
                    <a:pt x="109" y="100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19" y="45"/>
                    <a:pt x="119" y="45"/>
                    <a:pt x="119" y="45"/>
                  </a:cubicBezTo>
                  <a:cubicBezTo>
                    <a:pt x="136" y="27"/>
                    <a:pt x="136" y="27"/>
                    <a:pt x="136" y="27"/>
                  </a:cubicBezTo>
                  <a:lnTo>
                    <a:pt x="109" y="0"/>
                  </a:lnTo>
                  <a:close/>
                  <a:moveTo>
                    <a:pt x="77" y="54"/>
                  </a:moveTo>
                  <a:cubicBezTo>
                    <a:pt x="76" y="56"/>
                    <a:pt x="74" y="57"/>
                    <a:pt x="71" y="57"/>
                  </a:cubicBezTo>
                  <a:cubicBezTo>
                    <a:pt x="68" y="57"/>
                    <a:pt x="66" y="56"/>
                    <a:pt x="64" y="54"/>
                  </a:cubicBezTo>
                  <a:cubicBezTo>
                    <a:pt x="63" y="52"/>
                    <a:pt x="62" y="49"/>
                    <a:pt x="62" y="44"/>
                  </a:cubicBezTo>
                  <a:cubicBezTo>
                    <a:pt x="62" y="40"/>
                    <a:pt x="63" y="37"/>
                    <a:pt x="64" y="35"/>
                  </a:cubicBezTo>
                  <a:cubicBezTo>
                    <a:pt x="66" y="32"/>
                    <a:pt x="68" y="31"/>
                    <a:pt x="71" y="31"/>
                  </a:cubicBezTo>
                  <a:cubicBezTo>
                    <a:pt x="74" y="31"/>
                    <a:pt x="76" y="32"/>
                    <a:pt x="77" y="35"/>
                  </a:cubicBezTo>
                  <a:cubicBezTo>
                    <a:pt x="79" y="37"/>
                    <a:pt x="79" y="40"/>
                    <a:pt x="79" y="44"/>
                  </a:cubicBezTo>
                  <a:cubicBezTo>
                    <a:pt x="79" y="49"/>
                    <a:pt x="79" y="52"/>
                    <a:pt x="77" y="54"/>
                  </a:cubicBezTo>
                  <a:close/>
                  <a:moveTo>
                    <a:pt x="99" y="55"/>
                  </a:moveTo>
                  <a:cubicBezTo>
                    <a:pt x="97" y="57"/>
                    <a:pt x="95" y="57"/>
                    <a:pt x="92" y="57"/>
                  </a:cubicBezTo>
                  <a:cubicBezTo>
                    <a:pt x="90" y="57"/>
                    <a:pt x="88" y="57"/>
                    <a:pt x="86" y="55"/>
                  </a:cubicBezTo>
                  <a:cubicBezTo>
                    <a:pt x="84" y="54"/>
                    <a:pt x="84" y="52"/>
                    <a:pt x="84" y="50"/>
                  </a:cubicBezTo>
                  <a:cubicBezTo>
                    <a:pt x="84" y="48"/>
                    <a:pt x="84" y="47"/>
                    <a:pt x="85" y="46"/>
                  </a:cubicBezTo>
                  <a:cubicBezTo>
                    <a:pt x="86" y="45"/>
                    <a:pt x="87" y="44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7" y="43"/>
                    <a:pt x="86" y="42"/>
                    <a:pt x="85" y="41"/>
                  </a:cubicBezTo>
                  <a:cubicBezTo>
                    <a:pt x="85" y="40"/>
                    <a:pt x="84" y="39"/>
                    <a:pt x="84" y="38"/>
                  </a:cubicBezTo>
                  <a:cubicBezTo>
                    <a:pt x="84" y="36"/>
                    <a:pt x="85" y="34"/>
                    <a:pt x="87" y="33"/>
                  </a:cubicBezTo>
                  <a:cubicBezTo>
                    <a:pt x="88" y="32"/>
                    <a:pt x="90" y="31"/>
                    <a:pt x="92" y="31"/>
                  </a:cubicBezTo>
                  <a:cubicBezTo>
                    <a:pt x="95" y="31"/>
                    <a:pt x="97" y="32"/>
                    <a:pt x="98" y="33"/>
                  </a:cubicBezTo>
                  <a:cubicBezTo>
                    <a:pt x="100" y="34"/>
                    <a:pt x="101" y="36"/>
                    <a:pt x="101" y="38"/>
                  </a:cubicBezTo>
                  <a:cubicBezTo>
                    <a:pt x="101" y="39"/>
                    <a:pt x="100" y="40"/>
                    <a:pt x="100" y="41"/>
                  </a:cubicBezTo>
                  <a:cubicBezTo>
                    <a:pt x="99" y="42"/>
                    <a:pt x="98" y="43"/>
                    <a:pt x="96" y="43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8" y="44"/>
                    <a:pt x="99" y="45"/>
                    <a:pt x="100" y="46"/>
                  </a:cubicBezTo>
                  <a:cubicBezTo>
                    <a:pt x="101" y="47"/>
                    <a:pt x="101" y="48"/>
                    <a:pt x="101" y="50"/>
                  </a:cubicBezTo>
                  <a:cubicBezTo>
                    <a:pt x="101" y="52"/>
                    <a:pt x="100" y="54"/>
                    <a:pt x="99" y="5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72" name="Freeform 88"/>
            <p:cNvSpPr/>
            <p:nvPr/>
          </p:nvSpPr>
          <p:spPr>
            <a:xfrm>
              <a:off x="186800" y="94767"/>
              <a:ext cx="23691" cy="2369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" h="11">
                  <a:moveTo>
                    <a:pt x="7" y="2"/>
                  </a:moveTo>
                  <a:cubicBezTo>
                    <a:pt x="7" y="2"/>
                    <a:pt x="6" y="1"/>
                    <a:pt x="6" y="1"/>
                  </a:cubicBezTo>
                  <a:cubicBezTo>
                    <a:pt x="5" y="1"/>
                    <a:pt x="4" y="1"/>
                    <a:pt x="3" y="0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8"/>
                    <a:pt x="2" y="9"/>
                  </a:cubicBezTo>
                  <a:cubicBezTo>
                    <a:pt x="3" y="10"/>
                    <a:pt x="4" y="11"/>
                    <a:pt x="5" y="11"/>
                  </a:cubicBezTo>
                  <a:cubicBezTo>
                    <a:pt x="7" y="11"/>
                    <a:pt x="8" y="10"/>
                    <a:pt x="9" y="10"/>
                  </a:cubicBezTo>
                  <a:cubicBezTo>
                    <a:pt x="10" y="9"/>
                    <a:pt x="11" y="8"/>
                    <a:pt x="11" y="6"/>
                  </a:cubicBezTo>
                  <a:cubicBezTo>
                    <a:pt x="11" y="5"/>
                    <a:pt x="11" y="4"/>
                    <a:pt x="10" y="4"/>
                  </a:cubicBezTo>
                  <a:cubicBezTo>
                    <a:pt x="10" y="3"/>
                    <a:pt x="9" y="2"/>
                    <a:pt x="7" y="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73" name="Freeform 89"/>
            <p:cNvSpPr/>
            <p:nvPr/>
          </p:nvSpPr>
          <p:spPr>
            <a:xfrm>
              <a:off x="58318" y="156730"/>
              <a:ext cx="72898" cy="5831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</a:cxnLst>
              <a:pathLst>
                <a:path w="80" h="64">
                  <a:moveTo>
                    <a:pt x="0" y="64"/>
                  </a:moveTo>
                  <a:lnTo>
                    <a:pt x="80" y="64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74" name="Rectangle 90"/>
            <p:cNvSpPr/>
            <p:nvPr/>
          </p:nvSpPr>
          <p:spPr>
            <a:xfrm>
              <a:off x="58318" y="219604"/>
              <a:ext cx="175865" cy="25514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75" name="Freeform 91"/>
            <p:cNvSpPr/>
            <p:nvPr/>
          </p:nvSpPr>
          <p:spPr>
            <a:xfrm>
              <a:off x="42827" y="249675"/>
              <a:ext cx="206847" cy="11208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27" h="123">
                  <a:moveTo>
                    <a:pt x="113" y="0"/>
                  </a:moveTo>
                  <a:lnTo>
                    <a:pt x="113" y="0"/>
                  </a:lnTo>
                  <a:lnTo>
                    <a:pt x="17" y="0"/>
                  </a:lnTo>
                  <a:lnTo>
                    <a:pt x="0" y="123"/>
                  </a:lnTo>
                  <a:lnTo>
                    <a:pt x="97" y="123"/>
                  </a:lnTo>
                  <a:lnTo>
                    <a:pt x="113" y="78"/>
                  </a:lnTo>
                  <a:lnTo>
                    <a:pt x="130" y="123"/>
                  </a:lnTo>
                  <a:lnTo>
                    <a:pt x="227" y="123"/>
                  </a:lnTo>
                  <a:lnTo>
                    <a:pt x="210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26" name="组合 125"/>
          <p:cNvGrpSpPr/>
          <p:nvPr/>
        </p:nvGrpSpPr>
        <p:grpSpPr>
          <a:xfrm>
            <a:off x="2273300" y="3844925"/>
            <a:ext cx="395288" cy="411163"/>
            <a:chOff x="0" y="0"/>
            <a:chExt cx="355376" cy="370867"/>
          </a:xfrm>
        </p:grpSpPr>
        <p:sp>
          <p:nvSpPr>
            <p:cNvPr id="30063" name="Freeform 92"/>
            <p:cNvSpPr/>
            <p:nvPr/>
          </p:nvSpPr>
          <p:spPr>
            <a:xfrm>
              <a:off x="0" y="176777"/>
              <a:ext cx="176777" cy="17677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2" h="82">
                  <a:moveTo>
                    <a:pt x="8" y="1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7" y="74"/>
                    <a:pt x="67" y="74"/>
                    <a:pt x="67" y="74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2"/>
                    <a:pt x="76" y="82"/>
                    <a:pt x="76" y="82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82" y="76"/>
                    <a:pt x="82" y="75"/>
                    <a:pt x="81" y="74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64" name="Freeform 93"/>
            <p:cNvSpPr/>
            <p:nvPr/>
          </p:nvSpPr>
          <p:spPr>
            <a:xfrm>
              <a:off x="19136" y="0"/>
              <a:ext cx="194090" cy="33441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0" h="155">
                  <a:moveTo>
                    <a:pt x="54" y="103"/>
                  </a:moveTo>
                  <a:cubicBezTo>
                    <a:pt x="58" y="107"/>
                    <a:pt x="58" y="107"/>
                    <a:pt x="58" y="107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55" y="115"/>
                    <a:pt x="55" y="115"/>
                    <a:pt x="55" y="115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50" y="128"/>
                    <a:pt x="50" y="128"/>
                    <a:pt x="50" y="128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4" y="132"/>
                    <a:pt x="54" y="132"/>
                    <a:pt x="54" y="132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90" y="154"/>
                    <a:pt x="83" y="142"/>
                  </a:cubicBezTo>
                  <a:cubicBezTo>
                    <a:pt x="83" y="142"/>
                    <a:pt x="57" y="110"/>
                    <a:pt x="61" y="80"/>
                  </a:cubicBezTo>
                  <a:cubicBezTo>
                    <a:pt x="61" y="80"/>
                    <a:pt x="62" y="72"/>
                    <a:pt x="56" y="79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4" y="53"/>
                    <a:pt x="33" y="52"/>
                    <a:pt x="33" y="52"/>
                  </a:cubicBezTo>
                  <a:cubicBezTo>
                    <a:pt x="31" y="51"/>
                    <a:pt x="28" y="51"/>
                    <a:pt x="23" y="5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1" y="109"/>
                    <a:pt x="31" y="109"/>
                    <a:pt x="31" y="109"/>
                  </a:cubicBezTo>
                  <a:lnTo>
                    <a:pt x="54" y="10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65" name="Freeform 94"/>
            <p:cNvSpPr>
              <a:spLocks noEditPoints="1"/>
            </p:cNvSpPr>
            <p:nvPr/>
          </p:nvSpPr>
          <p:spPr>
            <a:xfrm>
              <a:off x="200469" y="146707"/>
              <a:ext cx="154907" cy="15490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2" h="72">
                  <a:moveTo>
                    <a:pt x="36" y="72"/>
                  </a:moveTo>
                  <a:cubicBezTo>
                    <a:pt x="56" y="72"/>
                    <a:pt x="72" y="56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lose/>
                  <a:moveTo>
                    <a:pt x="25" y="66"/>
                  </a:moveTo>
                  <a:cubicBezTo>
                    <a:pt x="24" y="66"/>
                    <a:pt x="23" y="66"/>
                    <a:pt x="23" y="67"/>
                  </a:cubicBezTo>
                  <a:cubicBezTo>
                    <a:pt x="18" y="65"/>
                    <a:pt x="14" y="62"/>
                    <a:pt x="11" y="59"/>
                  </a:cubicBezTo>
                  <a:cubicBezTo>
                    <a:pt x="11" y="58"/>
                    <a:pt x="11" y="57"/>
                    <a:pt x="11" y="57"/>
                  </a:cubicBezTo>
                  <a:cubicBezTo>
                    <a:pt x="12" y="54"/>
                    <a:pt x="12" y="52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3" y="51"/>
                    <a:pt x="13" y="51"/>
                    <a:pt x="14" y="51"/>
                  </a:cubicBezTo>
                  <a:cubicBezTo>
                    <a:pt x="17" y="52"/>
                    <a:pt x="22" y="53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4"/>
                    <a:pt x="24" y="54"/>
                    <a:pt x="24" y="55"/>
                  </a:cubicBezTo>
                  <a:cubicBezTo>
                    <a:pt x="25" y="56"/>
                    <a:pt x="27" y="59"/>
                    <a:pt x="28" y="61"/>
                  </a:cubicBezTo>
                  <a:cubicBezTo>
                    <a:pt x="28" y="62"/>
                    <a:pt x="29" y="62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4"/>
                    <a:pt x="26" y="65"/>
                    <a:pt x="25" y="66"/>
                  </a:cubicBezTo>
                  <a:close/>
                  <a:moveTo>
                    <a:pt x="36" y="24"/>
                  </a:moveTo>
                  <a:cubicBezTo>
                    <a:pt x="36" y="24"/>
                    <a:pt x="36" y="25"/>
                    <a:pt x="37" y="25"/>
                  </a:cubicBezTo>
                  <a:cubicBezTo>
                    <a:pt x="39" y="27"/>
                    <a:pt x="46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4"/>
                    <a:pt x="43" y="44"/>
                    <a:pt x="42" y="45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2" y="45"/>
                    <a:pt x="41" y="45"/>
                    <a:pt x="40" y="45"/>
                  </a:cubicBezTo>
                  <a:cubicBezTo>
                    <a:pt x="37" y="45"/>
                    <a:pt x="30" y="45"/>
                    <a:pt x="29" y="45"/>
                  </a:cubicBezTo>
                  <a:cubicBezTo>
                    <a:pt x="29" y="44"/>
                    <a:pt x="26" y="34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33" y="27"/>
                    <a:pt x="35" y="25"/>
                  </a:cubicBezTo>
                  <a:cubicBezTo>
                    <a:pt x="36" y="25"/>
                    <a:pt x="36" y="24"/>
                    <a:pt x="36" y="24"/>
                  </a:cubicBezTo>
                  <a:close/>
                  <a:moveTo>
                    <a:pt x="35" y="24"/>
                  </a:move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6" y="23"/>
                    <a:pt x="36" y="23"/>
                    <a:pt x="36" y="23"/>
                  </a:cubicBezTo>
                  <a:lnTo>
                    <a:pt x="35" y="24"/>
                  </a:lnTo>
                  <a:close/>
                  <a:moveTo>
                    <a:pt x="48" y="53"/>
                  </a:moveTo>
                  <a:cubicBezTo>
                    <a:pt x="48" y="53"/>
                    <a:pt x="48" y="53"/>
                    <a:pt x="48" y="53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3" y="46"/>
                    <a:pt x="43" y="46"/>
                  </a:cubicBezTo>
                  <a:lnTo>
                    <a:pt x="48" y="53"/>
                  </a:lnTo>
                  <a:close/>
                  <a:moveTo>
                    <a:pt x="29" y="46"/>
                  </a:moveTo>
                  <a:cubicBezTo>
                    <a:pt x="31" y="46"/>
                    <a:pt x="31" y="46"/>
                    <a:pt x="31" y="4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4" y="53"/>
                    <a:pt x="24" y="53"/>
                    <a:pt x="24" y="53"/>
                  </a:cubicBezTo>
                  <a:lnTo>
                    <a:pt x="29" y="46"/>
                  </a:lnTo>
                  <a:close/>
                  <a:moveTo>
                    <a:pt x="36" y="64"/>
                  </a:moveTo>
                  <a:cubicBezTo>
                    <a:pt x="34" y="64"/>
                    <a:pt x="32" y="63"/>
                    <a:pt x="31" y="63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1" y="62"/>
                    <a:pt x="34" y="62"/>
                    <a:pt x="36" y="62"/>
                  </a:cubicBezTo>
                  <a:cubicBezTo>
                    <a:pt x="38" y="62"/>
                    <a:pt x="40" y="62"/>
                    <a:pt x="43" y="61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0" y="63"/>
                    <a:pt x="38" y="64"/>
                    <a:pt x="36" y="64"/>
                  </a:cubicBezTo>
                  <a:close/>
                  <a:moveTo>
                    <a:pt x="49" y="67"/>
                  </a:moveTo>
                  <a:cubicBezTo>
                    <a:pt x="49" y="66"/>
                    <a:pt x="48" y="66"/>
                    <a:pt x="47" y="66"/>
                  </a:cubicBezTo>
                  <a:cubicBezTo>
                    <a:pt x="45" y="65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2"/>
                    <a:pt x="44" y="62"/>
                    <a:pt x="44" y="61"/>
                  </a:cubicBezTo>
                  <a:cubicBezTo>
                    <a:pt x="46" y="58"/>
                    <a:pt x="48" y="54"/>
                    <a:pt x="49" y="54"/>
                  </a:cubicBezTo>
                  <a:cubicBezTo>
                    <a:pt x="49" y="54"/>
                    <a:pt x="54" y="52"/>
                    <a:pt x="57" y="51"/>
                  </a:cubicBezTo>
                  <a:cubicBezTo>
                    <a:pt x="58" y="51"/>
                    <a:pt x="59" y="51"/>
                    <a:pt x="59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0" y="54"/>
                    <a:pt x="61" y="56"/>
                  </a:cubicBezTo>
                  <a:cubicBezTo>
                    <a:pt x="61" y="57"/>
                    <a:pt x="61" y="58"/>
                    <a:pt x="61" y="58"/>
                  </a:cubicBezTo>
                  <a:cubicBezTo>
                    <a:pt x="58" y="62"/>
                    <a:pt x="54" y="65"/>
                    <a:pt x="49" y="67"/>
                  </a:cubicBezTo>
                  <a:close/>
                  <a:moveTo>
                    <a:pt x="60" y="49"/>
                  </a:moveTo>
                  <a:cubicBezTo>
                    <a:pt x="58" y="50"/>
                    <a:pt x="58" y="50"/>
                    <a:pt x="58" y="50"/>
                  </a:cubicBezTo>
                  <a:cubicBezTo>
                    <a:pt x="61" y="46"/>
                    <a:pt x="62" y="42"/>
                    <a:pt x="62" y="37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3" y="43"/>
                    <a:pt x="62" y="46"/>
                    <a:pt x="60" y="49"/>
                  </a:cubicBezTo>
                  <a:close/>
                  <a:moveTo>
                    <a:pt x="57" y="29"/>
                  </a:moveTo>
                  <a:cubicBezTo>
                    <a:pt x="57" y="27"/>
                    <a:pt x="57" y="23"/>
                    <a:pt x="58" y="20"/>
                  </a:cubicBezTo>
                  <a:cubicBezTo>
                    <a:pt x="58" y="19"/>
                    <a:pt x="58" y="18"/>
                    <a:pt x="58" y="18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8"/>
                    <a:pt x="61" y="18"/>
                    <a:pt x="63" y="18"/>
                  </a:cubicBezTo>
                  <a:cubicBezTo>
                    <a:pt x="64" y="19"/>
                    <a:pt x="65" y="19"/>
                    <a:pt x="65" y="19"/>
                  </a:cubicBezTo>
                  <a:cubicBezTo>
                    <a:pt x="68" y="23"/>
                    <a:pt x="69" y="28"/>
                    <a:pt x="70" y="32"/>
                  </a:cubicBezTo>
                  <a:cubicBezTo>
                    <a:pt x="69" y="33"/>
                    <a:pt x="69" y="33"/>
                    <a:pt x="68" y="34"/>
                  </a:cubicBezTo>
                  <a:cubicBezTo>
                    <a:pt x="66" y="35"/>
                    <a:pt x="65" y="37"/>
                    <a:pt x="64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3" y="36"/>
                    <a:pt x="62" y="35"/>
                  </a:cubicBezTo>
                  <a:cubicBezTo>
                    <a:pt x="61" y="34"/>
                    <a:pt x="59" y="31"/>
                    <a:pt x="58" y="30"/>
                  </a:cubicBezTo>
                  <a:cubicBezTo>
                    <a:pt x="57" y="29"/>
                    <a:pt x="57" y="29"/>
                    <a:pt x="57" y="29"/>
                  </a:cubicBezTo>
                  <a:close/>
                  <a:moveTo>
                    <a:pt x="47" y="33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7" y="30"/>
                    <a:pt x="57" y="30"/>
                    <a:pt x="57" y="30"/>
                  </a:cubicBezTo>
                  <a:lnTo>
                    <a:pt x="47" y="33"/>
                  </a:lnTo>
                  <a:close/>
                  <a:moveTo>
                    <a:pt x="57" y="17"/>
                  </a:moveTo>
                  <a:cubicBezTo>
                    <a:pt x="57" y="19"/>
                    <a:pt x="57" y="19"/>
                    <a:pt x="57" y="19"/>
                  </a:cubicBezTo>
                  <a:cubicBezTo>
                    <a:pt x="54" y="15"/>
                    <a:pt x="50" y="12"/>
                    <a:pt x="45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1" y="11"/>
                    <a:pt x="54" y="14"/>
                    <a:pt x="57" y="17"/>
                  </a:cubicBezTo>
                  <a:close/>
                  <a:moveTo>
                    <a:pt x="28" y="4"/>
                  </a:moveTo>
                  <a:cubicBezTo>
                    <a:pt x="28" y="3"/>
                    <a:pt x="28" y="3"/>
                    <a:pt x="29" y="2"/>
                  </a:cubicBezTo>
                  <a:cubicBezTo>
                    <a:pt x="31" y="2"/>
                    <a:pt x="33" y="2"/>
                    <a:pt x="36" y="2"/>
                  </a:cubicBezTo>
                  <a:cubicBezTo>
                    <a:pt x="38" y="2"/>
                    <a:pt x="41" y="2"/>
                    <a:pt x="43" y="2"/>
                  </a:cubicBezTo>
                  <a:cubicBezTo>
                    <a:pt x="43" y="3"/>
                    <a:pt x="43" y="3"/>
                    <a:pt x="44" y="4"/>
                  </a:cubicBezTo>
                  <a:cubicBezTo>
                    <a:pt x="45" y="6"/>
                    <a:pt x="46" y="8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5" y="9"/>
                    <a:pt x="45" y="10"/>
                    <a:pt x="44" y="10"/>
                  </a:cubicBezTo>
                  <a:cubicBezTo>
                    <a:pt x="41" y="11"/>
                    <a:pt x="38" y="12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5" y="13"/>
                  </a:cubicBezTo>
                  <a:cubicBezTo>
                    <a:pt x="34" y="12"/>
                    <a:pt x="30" y="11"/>
                    <a:pt x="28" y="10"/>
                  </a:cubicBezTo>
                  <a:cubicBezTo>
                    <a:pt x="27" y="10"/>
                    <a:pt x="26" y="9"/>
                    <a:pt x="26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8"/>
                    <a:pt x="27" y="6"/>
                    <a:pt x="28" y="4"/>
                  </a:cubicBezTo>
                  <a:close/>
                  <a:moveTo>
                    <a:pt x="24" y="10"/>
                  </a:moveTo>
                  <a:cubicBezTo>
                    <a:pt x="26" y="10"/>
                    <a:pt x="26" y="10"/>
                    <a:pt x="26" y="10"/>
                  </a:cubicBezTo>
                  <a:cubicBezTo>
                    <a:pt x="22" y="12"/>
                    <a:pt x="18" y="15"/>
                    <a:pt x="15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4"/>
                    <a:pt x="21" y="11"/>
                    <a:pt x="24" y="10"/>
                  </a:cubicBezTo>
                  <a:close/>
                  <a:moveTo>
                    <a:pt x="16" y="29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16" y="29"/>
                  </a:lnTo>
                  <a:close/>
                  <a:moveTo>
                    <a:pt x="8" y="38"/>
                  </a:moveTo>
                  <a:cubicBezTo>
                    <a:pt x="7" y="37"/>
                    <a:pt x="5" y="35"/>
                    <a:pt x="4" y="34"/>
                  </a:cubicBezTo>
                  <a:cubicBezTo>
                    <a:pt x="3" y="33"/>
                    <a:pt x="2" y="33"/>
                    <a:pt x="2" y="32"/>
                  </a:cubicBezTo>
                  <a:cubicBezTo>
                    <a:pt x="3" y="27"/>
                    <a:pt x="4" y="23"/>
                    <a:pt x="6" y="19"/>
                  </a:cubicBezTo>
                  <a:cubicBezTo>
                    <a:pt x="7" y="19"/>
                    <a:pt x="8" y="19"/>
                    <a:pt x="8" y="18"/>
                  </a:cubicBezTo>
                  <a:cubicBezTo>
                    <a:pt x="11" y="18"/>
                    <a:pt x="13" y="18"/>
                    <a:pt x="14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4" y="19"/>
                    <a:pt x="14" y="20"/>
                  </a:cubicBezTo>
                  <a:cubicBezTo>
                    <a:pt x="14" y="23"/>
                    <a:pt x="15" y="27"/>
                    <a:pt x="15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4" y="29"/>
                    <a:pt x="14" y="30"/>
                  </a:cubicBezTo>
                  <a:cubicBezTo>
                    <a:pt x="13" y="31"/>
                    <a:pt x="11" y="34"/>
                    <a:pt x="9" y="36"/>
                  </a:cubicBezTo>
                  <a:cubicBezTo>
                    <a:pt x="8" y="37"/>
                    <a:pt x="8" y="37"/>
                    <a:pt x="8" y="38"/>
                  </a:cubicBezTo>
                  <a:close/>
                  <a:moveTo>
                    <a:pt x="8" y="3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0" y="42"/>
                    <a:pt x="11" y="46"/>
                    <a:pt x="13" y="5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9" y="46"/>
                    <a:pt x="8" y="43"/>
                    <a:pt x="8" y="3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66" name="Freeform 95"/>
            <p:cNvSpPr/>
            <p:nvPr/>
          </p:nvSpPr>
          <p:spPr>
            <a:xfrm>
              <a:off x="183155" y="299792"/>
              <a:ext cx="154907" cy="7107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72" h="33">
                  <a:moveTo>
                    <a:pt x="57" y="13"/>
                  </a:moveTo>
                  <a:cubicBezTo>
                    <a:pt x="52" y="17"/>
                    <a:pt x="47" y="21"/>
                    <a:pt x="41" y="23"/>
                  </a:cubicBezTo>
                  <a:cubicBezTo>
                    <a:pt x="34" y="26"/>
                    <a:pt x="28" y="28"/>
                    <a:pt x="21" y="29"/>
                  </a:cubicBezTo>
                  <a:cubicBezTo>
                    <a:pt x="14" y="30"/>
                    <a:pt x="7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7" y="33"/>
                    <a:pt x="14" y="33"/>
                    <a:pt x="21" y="33"/>
                  </a:cubicBezTo>
                  <a:cubicBezTo>
                    <a:pt x="29" y="33"/>
                    <a:pt x="36" y="32"/>
                    <a:pt x="43" y="30"/>
                  </a:cubicBezTo>
                  <a:cubicBezTo>
                    <a:pt x="50" y="28"/>
                    <a:pt x="57" y="25"/>
                    <a:pt x="63" y="20"/>
                  </a:cubicBezTo>
                  <a:cubicBezTo>
                    <a:pt x="68" y="15"/>
                    <a:pt x="72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5"/>
                    <a:pt x="62" y="10"/>
                    <a:pt x="57" y="1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27" name="组合 232"/>
          <p:cNvGrpSpPr/>
          <p:nvPr/>
        </p:nvGrpSpPr>
        <p:grpSpPr>
          <a:xfrm>
            <a:off x="3016250" y="3922713"/>
            <a:ext cx="427038" cy="261937"/>
            <a:chOff x="0" y="0"/>
            <a:chExt cx="385446" cy="236917"/>
          </a:xfrm>
        </p:grpSpPr>
        <p:sp>
          <p:nvSpPr>
            <p:cNvPr id="30057" name="Freeform 96"/>
            <p:cNvSpPr>
              <a:spLocks noEditPoints="1"/>
            </p:cNvSpPr>
            <p:nvPr/>
          </p:nvSpPr>
          <p:spPr>
            <a:xfrm>
              <a:off x="0" y="0"/>
              <a:ext cx="385446" cy="236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23" h="260">
                  <a:moveTo>
                    <a:pt x="0" y="0"/>
                  </a:moveTo>
                  <a:lnTo>
                    <a:pt x="0" y="260"/>
                  </a:lnTo>
                  <a:lnTo>
                    <a:pt x="423" y="260"/>
                  </a:lnTo>
                  <a:lnTo>
                    <a:pt x="423" y="0"/>
                  </a:lnTo>
                  <a:lnTo>
                    <a:pt x="0" y="0"/>
                  </a:lnTo>
                  <a:close/>
                  <a:moveTo>
                    <a:pt x="409" y="246"/>
                  </a:moveTo>
                  <a:lnTo>
                    <a:pt x="14" y="246"/>
                  </a:lnTo>
                  <a:lnTo>
                    <a:pt x="14" y="14"/>
                  </a:lnTo>
                  <a:lnTo>
                    <a:pt x="409" y="14"/>
                  </a:lnTo>
                  <a:lnTo>
                    <a:pt x="409" y="24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58" name="Freeform 97"/>
            <p:cNvSpPr/>
            <p:nvPr/>
          </p:nvSpPr>
          <p:spPr>
            <a:xfrm>
              <a:off x="159463" y="83833"/>
              <a:ext cx="28248" cy="69253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3" h="32">
                  <a:moveTo>
                    <a:pt x="0" y="16"/>
                  </a:moveTo>
                  <a:cubicBezTo>
                    <a:pt x="0" y="24"/>
                    <a:pt x="6" y="31"/>
                    <a:pt x="13" y="3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2"/>
                    <a:pt x="0" y="8"/>
                    <a:pt x="0" y="1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59" name="Rectangle 98"/>
            <p:cNvSpPr/>
            <p:nvPr/>
          </p:nvSpPr>
          <p:spPr>
            <a:xfrm>
              <a:off x="307993" y="79276"/>
              <a:ext cx="36449" cy="77454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60" name="Freeform 99"/>
            <p:cNvSpPr/>
            <p:nvPr/>
          </p:nvSpPr>
          <p:spPr>
            <a:xfrm>
              <a:off x="198646" y="83833"/>
              <a:ext cx="30070" cy="6925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4" h="32">
                  <a:moveTo>
                    <a:pt x="14" y="16"/>
                  </a:moveTo>
                  <a:cubicBezTo>
                    <a:pt x="14" y="8"/>
                    <a:pt x="8" y="1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8" y="31"/>
                    <a:pt x="14" y="24"/>
                    <a:pt x="14" y="1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61" name="Rectangle 100"/>
            <p:cNvSpPr/>
            <p:nvPr/>
          </p:nvSpPr>
          <p:spPr>
            <a:xfrm>
              <a:off x="42828" y="79276"/>
              <a:ext cx="37360" cy="77454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62" name="Freeform 101"/>
            <p:cNvSpPr/>
            <p:nvPr/>
          </p:nvSpPr>
          <p:spPr>
            <a:xfrm>
              <a:off x="30070" y="28248"/>
              <a:ext cx="328039" cy="1831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2" h="85">
                  <a:moveTo>
                    <a:pt x="152" y="18"/>
                  </a:moveTo>
                  <a:cubicBezTo>
                    <a:pt x="152" y="0"/>
                    <a:pt x="152" y="0"/>
                    <a:pt x="15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3"/>
                    <a:pt x="54" y="53"/>
                    <a:pt x="54" y="42"/>
                  </a:cubicBezTo>
                  <a:cubicBezTo>
                    <a:pt x="54" y="31"/>
                    <a:pt x="62" y="22"/>
                    <a:pt x="73" y="2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9" y="21"/>
                    <a:pt x="98" y="31"/>
                    <a:pt x="98" y="42"/>
                  </a:cubicBezTo>
                  <a:cubicBezTo>
                    <a:pt x="98" y="54"/>
                    <a:pt x="89" y="63"/>
                    <a:pt x="78" y="64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152" y="85"/>
                    <a:pt x="152" y="85"/>
                    <a:pt x="152" y="85"/>
                  </a:cubicBezTo>
                  <a:cubicBezTo>
                    <a:pt x="152" y="66"/>
                    <a:pt x="152" y="66"/>
                    <a:pt x="152" y="66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52" y="18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28" name="组合 254"/>
          <p:cNvGrpSpPr/>
          <p:nvPr/>
        </p:nvGrpSpPr>
        <p:grpSpPr>
          <a:xfrm>
            <a:off x="3783013" y="3857625"/>
            <a:ext cx="355600" cy="393700"/>
            <a:chOff x="0" y="0"/>
            <a:chExt cx="320750" cy="355376"/>
          </a:xfrm>
        </p:grpSpPr>
        <p:sp>
          <p:nvSpPr>
            <p:cNvPr id="30055" name="Freeform 102"/>
            <p:cNvSpPr>
              <a:spLocks noEditPoints="1"/>
            </p:cNvSpPr>
            <p:nvPr/>
          </p:nvSpPr>
          <p:spPr>
            <a:xfrm>
              <a:off x="0" y="0"/>
              <a:ext cx="320750" cy="32986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9" h="153">
                  <a:moveTo>
                    <a:pt x="119" y="2"/>
                  </a:moveTo>
                  <a:cubicBezTo>
                    <a:pt x="119" y="1"/>
                    <a:pt x="119" y="0"/>
                    <a:pt x="119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1"/>
                    <a:pt x="3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1" y="58"/>
                    <a:pt x="52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5" y="60"/>
                    <a:pt x="58" y="62"/>
                    <a:pt x="60" y="64"/>
                  </a:cubicBezTo>
                  <a:cubicBezTo>
                    <a:pt x="59" y="64"/>
                    <a:pt x="57" y="66"/>
                    <a:pt x="57" y="68"/>
                  </a:cubicBezTo>
                  <a:cubicBezTo>
                    <a:pt x="57" y="69"/>
                    <a:pt x="59" y="71"/>
                    <a:pt x="60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47" y="113"/>
                    <a:pt x="47" y="113"/>
                    <a:pt x="47" y="113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97" y="113"/>
                    <a:pt x="97" y="113"/>
                    <a:pt x="97" y="113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3" y="71"/>
                    <a:pt x="94" y="69"/>
                    <a:pt x="94" y="68"/>
                  </a:cubicBezTo>
                  <a:cubicBezTo>
                    <a:pt x="94" y="66"/>
                    <a:pt x="93" y="64"/>
                    <a:pt x="91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1" y="62"/>
                    <a:pt x="94" y="60"/>
                    <a:pt x="96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38" y="58"/>
                    <a:pt x="149" y="2"/>
                    <a:pt x="149" y="2"/>
                  </a:cubicBezTo>
                  <a:lnTo>
                    <a:pt x="119" y="2"/>
                  </a:lnTo>
                  <a:close/>
                  <a:moveTo>
                    <a:pt x="8" y="8"/>
                  </a:moveTo>
                  <a:cubicBezTo>
                    <a:pt x="30" y="8"/>
                    <a:pt x="30" y="8"/>
                    <a:pt x="30" y="8"/>
                  </a:cubicBezTo>
                  <a:cubicBezTo>
                    <a:pt x="32" y="22"/>
                    <a:pt x="39" y="39"/>
                    <a:pt x="48" y="51"/>
                  </a:cubicBezTo>
                  <a:cubicBezTo>
                    <a:pt x="23" y="48"/>
                    <a:pt x="12" y="21"/>
                    <a:pt x="8" y="8"/>
                  </a:cubicBezTo>
                  <a:close/>
                  <a:moveTo>
                    <a:pt x="96" y="119"/>
                  </a:moveTo>
                  <a:cubicBezTo>
                    <a:pt x="96" y="147"/>
                    <a:pt x="96" y="147"/>
                    <a:pt x="96" y="14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5" y="119"/>
                    <a:pt x="55" y="119"/>
                    <a:pt x="55" y="119"/>
                  </a:cubicBezTo>
                  <a:lnTo>
                    <a:pt x="96" y="119"/>
                  </a:lnTo>
                  <a:close/>
                  <a:moveTo>
                    <a:pt x="101" y="51"/>
                  </a:moveTo>
                  <a:cubicBezTo>
                    <a:pt x="110" y="39"/>
                    <a:pt x="117" y="22"/>
                    <a:pt x="119" y="8"/>
                  </a:cubicBezTo>
                  <a:cubicBezTo>
                    <a:pt x="141" y="8"/>
                    <a:pt x="141" y="8"/>
                    <a:pt x="141" y="8"/>
                  </a:cubicBezTo>
                  <a:cubicBezTo>
                    <a:pt x="137" y="21"/>
                    <a:pt x="125" y="48"/>
                    <a:pt x="101" y="5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56" name="Rectangle 103"/>
            <p:cNvSpPr/>
            <p:nvPr/>
          </p:nvSpPr>
          <p:spPr>
            <a:xfrm>
              <a:off x="80187" y="334418"/>
              <a:ext cx="161286" cy="20958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29" name="组合 464"/>
          <p:cNvGrpSpPr/>
          <p:nvPr/>
        </p:nvGrpSpPr>
        <p:grpSpPr>
          <a:xfrm>
            <a:off x="4465638" y="3836988"/>
            <a:ext cx="398462" cy="427037"/>
            <a:chOff x="0" y="0"/>
            <a:chExt cx="358109" cy="385446"/>
          </a:xfrm>
        </p:grpSpPr>
        <p:sp>
          <p:nvSpPr>
            <p:cNvPr id="30053" name="Freeform 104"/>
            <p:cNvSpPr>
              <a:spLocks noEditPoints="1"/>
            </p:cNvSpPr>
            <p:nvPr/>
          </p:nvSpPr>
          <p:spPr>
            <a:xfrm>
              <a:off x="0" y="0"/>
              <a:ext cx="358109" cy="38544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6" h="179">
                  <a:moveTo>
                    <a:pt x="91" y="13"/>
                  </a:moveTo>
                  <a:cubicBezTo>
                    <a:pt x="91" y="9"/>
                    <a:pt x="91" y="9"/>
                    <a:pt x="91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56" y="15"/>
                    <a:pt x="38" y="24"/>
                    <a:pt x="25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7" y="56"/>
                    <a:pt x="0" y="75"/>
                    <a:pt x="0" y="96"/>
                  </a:cubicBezTo>
                  <a:cubicBezTo>
                    <a:pt x="0" y="142"/>
                    <a:pt x="37" y="179"/>
                    <a:pt x="83" y="179"/>
                  </a:cubicBezTo>
                  <a:cubicBezTo>
                    <a:pt x="129" y="179"/>
                    <a:pt x="166" y="142"/>
                    <a:pt x="166" y="96"/>
                  </a:cubicBezTo>
                  <a:cubicBezTo>
                    <a:pt x="166" y="53"/>
                    <a:pt x="133" y="17"/>
                    <a:pt x="91" y="13"/>
                  </a:cubicBezTo>
                  <a:close/>
                  <a:moveTo>
                    <a:pt x="87" y="166"/>
                  </a:moveTo>
                  <a:cubicBezTo>
                    <a:pt x="87" y="153"/>
                    <a:pt x="87" y="153"/>
                    <a:pt x="87" y="153"/>
                  </a:cubicBezTo>
                  <a:cubicBezTo>
                    <a:pt x="87" y="151"/>
                    <a:pt x="85" y="150"/>
                    <a:pt x="83" y="150"/>
                  </a:cubicBezTo>
                  <a:cubicBezTo>
                    <a:pt x="81" y="150"/>
                    <a:pt x="80" y="151"/>
                    <a:pt x="80" y="153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44" y="164"/>
                    <a:pt x="15" y="135"/>
                    <a:pt x="14" y="100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7" y="100"/>
                    <a:pt x="29" y="98"/>
                    <a:pt x="29" y="96"/>
                  </a:cubicBezTo>
                  <a:cubicBezTo>
                    <a:pt x="29" y="94"/>
                    <a:pt x="27" y="93"/>
                    <a:pt x="26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5" y="57"/>
                    <a:pt x="44" y="28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2"/>
                    <a:pt x="81" y="43"/>
                    <a:pt x="83" y="43"/>
                  </a:cubicBezTo>
                  <a:cubicBezTo>
                    <a:pt x="85" y="43"/>
                    <a:pt x="87" y="42"/>
                    <a:pt x="87" y="40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122" y="28"/>
                    <a:pt x="151" y="57"/>
                    <a:pt x="153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39" y="93"/>
                    <a:pt x="137" y="94"/>
                    <a:pt x="137" y="96"/>
                  </a:cubicBezTo>
                  <a:cubicBezTo>
                    <a:pt x="137" y="98"/>
                    <a:pt x="139" y="100"/>
                    <a:pt x="141" y="100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1" y="135"/>
                    <a:pt x="122" y="164"/>
                    <a:pt x="87" y="16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54" name="Freeform 105"/>
            <p:cNvSpPr/>
            <p:nvPr/>
          </p:nvSpPr>
          <p:spPr>
            <a:xfrm>
              <a:off x="164019" y="194090"/>
              <a:ext cx="96589" cy="8838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5" h="41">
                  <a:moveTo>
                    <a:pt x="14" y="9"/>
                  </a:moveTo>
                  <a:cubicBezTo>
                    <a:pt x="14" y="8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8" y="14"/>
                    <a:pt x="8" y="14"/>
                    <a:pt x="8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1" y="33"/>
                    <a:pt x="41" y="33"/>
                    <a:pt x="41" y="33"/>
                  </a:cubicBezTo>
                  <a:lnTo>
                    <a:pt x="14" y="9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30" name="Freeform 106"/>
          <p:cNvSpPr>
            <a:spLocks noEditPoints="1"/>
          </p:cNvSpPr>
          <p:nvPr/>
        </p:nvSpPr>
        <p:spPr>
          <a:xfrm>
            <a:off x="5167313" y="3963988"/>
            <a:ext cx="452437" cy="30003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49" h="296">
                <a:moveTo>
                  <a:pt x="298" y="142"/>
                </a:moveTo>
                <a:lnTo>
                  <a:pt x="298" y="0"/>
                </a:lnTo>
                <a:lnTo>
                  <a:pt x="144" y="0"/>
                </a:lnTo>
                <a:lnTo>
                  <a:pt x="144" y="109"/>
                </a:lnTo>
                <a:lnTo>
                  <a:pt x="0" y="109"/>
                </a:lnTo>
                <a:lnTo>
                  <a:pt x="0" y="296"/>
                </a:lnTo>
                <a:lnTo>
                  <a:pt x="144" y="296"/>
                </a:lnTo>
                <a:lnTo>
                  <a:pt x="151" y="296"/>
                </a:lnTo>
                <a:lnTo>
                  <a:pt x="296" y="296"/>
                </a:lnTo>
                <a:lnTo>
                  <a:pt x="298" y="296"/>
                </a:lnTo>
                <a:lnTo>
                  <a:pt x="449" y="296"/>
                </a:lnTo>
                <a:lnTo>
                  <a:pt x="449" y="142"/>
                </a:lnTo>
                <a:lnTo>
                  <a:pt x="298" y="142"/>
                </a:lnTo>
                <a:close/>
                <a:moveTo>
                  <a:pt x="139" y="284"/>
                </a:moveTo>
                <a:lnTo>
                  <a:pt x="12" y="284"/>
                </a:lnTo>
                <a:lnTo>
                  <a:pt x="12" y="121"/>
                </a:lnTo>
                <a:lnTo>
                  <a:pt x="139" y="121"/>
                </a:lnTo>
                <a:lnTo>
                  <a:pt x="139" y="284"/>
                </a:lnTo>
                <a:close/>
                <a:moveTo>
                  <a:pt x="286" y="284"/>
                </a:moveTo>
                <a:lnTo>
                  <a:pt x="158" y="284"/>
                </a:lnTo>
                <a:lnTo>
                  <a:pt x="158" y="12"/>
                </a:lnTo>
                <a:lnTo>
                  <a:pt x="286" y="12"/>
                </a:lnTo>
                <a:lnTo>
                  <a:pt x="286" y="284"/>
                </a:lnTo>
                <a:close/>
                <a:moveTo>
                  <a:pt x="437" y="284"/>
                </a:moveTo>
                <a:lnTo>
                  <a:pt x="310" y="284"/>
                </a:lnTo>
                <a:lnTo>
                  <a:pt x="310" y="154"/>
                </a:lnTo>
                <a:lnTo>
                  <a:pt x="437" y="154"/>
                </a:lnTo>
                <a:lnTo>
                  <a:pt x="437" y="284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31" name="Freeform 107"/>
          <p:cNvSpPr/>
          <p:nvPr/>
        </p:nvSpPr>
        <p:spPr>
          <a:xfrm>
            <a:off x="5364163" y="4033838"/>
            <a:ext cx="60325" cy="1079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5" h="45">
                <a:moveTo>
                  <a:pt x="25" y="41"/>
                </a:moveTo>
                <a:cubicBezTo>
                  <a:pt x="15" y="41"/>
                  <a:pt x="15" y="41"/>
                  <a:pt x="15" y="41"/>
                </a:cubicBezTo>
                <a:cubicBezTo>
                  <a:pt x="15" y="0"/>
                  <a:pt x="15" y="0"/>
                  <a:pt x="15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1"/>
                  <a:pt x="10" y="2"/>
                  <a:pt x="10" y="3"/>
                </a:cubicBezTo>
                <a:cubicBezTo>
                  <a:pt x="9" y="4"/>
                  <a:pt x="8" y="4"/>
                  <a:pt x="8" y="5"/>
                </a:cubicBezTo>
                <a:cubicBezTo>
                  <a:pt x="7" y="5"/>
                  <a:pt x="6" y="5"/>
                  <a:pt x="4" y="6"/>
                </a:cubicBezTo>
                <a:cubicBezTo>
                  <a:pt x="3" y="6"/>
                  <a:pt x="1" y="6"/>
                  <a:pt x="0" y="6"/>
                </a:cubicBezTo>
                <a:cubicBezTo>
                  <a:pt x="0" y="10"/>
                  <a:pt x="0" y="10"/>
                  <a:pt x="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41"/>
                  <a:pt x="10" y="41"/>
                  <a:pt x="1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5"/>
                  <a:pt x="0" y="45"/>
                  <a:pt x="0" y="45"/>
                </a:cubicBezTo>
                <a:cubicBezTo>
                  <a:pt x="25" y="45"/>
                  <a:pt x="25" y="45"/>
                  <a:pt x="25" y="45"/>
                </a:cubicBezTo>
                <a:lnTo>
                  <a:pt x="25" y="41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32" name="Freeform 108"/>
          <p:cNvSpPr/>
          <p:nvPr/>
        </p:nvSpPr>
        <p:spPr>
          <a:xfrm>
            <a:off x="5210175" y="4111625"/>
            <a:ext cx="69850" cy="1111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0" h="47">
                <a:moveTo>
                  <a:pt x="30" y="41"/>
                </a:moveTo>
                <a:cubicBezTo>
                  <a:pt x="6" y="41"/>
                  <a:pt x="6" y="41"/>
                  <a:pt x="6" y="41"/>
                </a:cubicBezTo>
                <a:cubicBezTo>
                  <a:pt x="8" y="40"/>
                  <a:pt x="10" y="38"/>
                  <a:pt x="12" y="36"/>
                </a:cubicBezTo>
                <a:cubicBezTo>
                  <a:pt x="15" y="34"/>
                  <a:pt x="17" y="32"/>
                  <a:pt x="19" y="29"/>
                </a:cubicBezTo>
                <a:cubicBezTo>
                  <a:pt x="21" y="28"/>
                  <a:pt x="22" y="27"/>
                  <a:pt x="23" y="25"/>
                </a:cubicBezTo>
                <a:cubicBezTo>
                  <a:pt x="24" y="24"/>
                  <a:pt x="25" y="23"/>
                  <a:pt x="26" y="22"/>
                </a:cubicBezTo>
                <a:cubicBezTo>
                  <a:pt x="27" y="20"/>
                  <a:pt x="27" y="19"/>
                  <a:pt x="28" y="17"/>
                </a:cubicBezTo>
                <a:cubicBezTo>
                  <a:pt x="28" y="16"/>
                  <a:pt x="28" y="14"/>
                  <a:pt x="28" y="13"/>
                </a:cubicBezTo>
                <a:cubicBezTo>
                  <a:pt x="28" y="9"/>
                  <a:pt x="27" y="6"/>
                  <a:pt x="24" y="3"/>
                </a:cubicBezTo>
                <a:cubicBezTo>
                  <a:pt x="22" y="1"/>
                  <a:pt x="18" y="0"/>
                  <a:pt x="14" y="0"/>
                </a:cubicBezTo>
                <a:cubicBezTo>
                  <a:pt x="11" y="0"/>
                  <a:pt x="9" y="0"/>
                  <a:pt x="6" y="1"/>
                </a:cubicBezTo>
                <a:cubicBezTo>
                  <a:pt x="4" y="2"/>
                  <a:pt x="2" y="2"/>
                  <a:pt x="1" y="3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3" y="8"/>
                  <a:pt x="5" y="7"/>
                  <a:pt x="7" y="6"/>
                </a:cubicBezTo>
                <a:cubicBezTo>
                  <a:pt x="9" y="6"/>
                  <a:pt x="11" y="5"/>
                  <a:pt x="13" y="5"/>
                </a:cubicBezTo>
                <a:cubicBezTo>
                  <a:pt x="16" y="5"/>
                  <a:pt x="18" y="6"/>
                  <a:pt x="20" y="7"/>
                </a:cubicBezTo>
                <a:cubicBezTo>
                  <a:pt x="21" y="9"/>
                  <a:pt x="22" y="11"/>
                  <a:pt x="22" y="13"/>
                </a:cubicBezTo>
                <a:cubicBezTo>
                  <a:pt x="22" y="15"/>
                  <a:pt x="21" y="18"/>
                  <a:pt x="20" y="20"/>
                </a:cubicBezTo>
                <a:cubicBezTo>
                  <a:pt x="19" y="22"/>
                  <a:pt x="16" y="25"/>
                  <a:pt x="12" y="29"/>
                </a:cubicBezTo>
                <a:cubicBezTo>
                  <a:pt x="10" y="31"/>
                  <a:pt x="8" y="33"/>
                  <a:pt x="6" y="35"/>
                </a:cubicBezTo>
                <a:cubicBezTo>
                  <a:pt x="4" y="36"/>
                  <a:pt x="2" y="38"/>
                  <a:pt x="0" y="40"/>
                </a:cubicBezTo>
                <a:cubicBezTo>
                  <a:pt x="0" y="47"/>
                  <a:pt x="0" y="47"/>
                  <a:pt x="0" y="47"/>
                </a:cubicBezTo>
                <a:cubicBezTo>
                  <a:pt x="30" y="47"/>
                  <a:pt x="30" y="47"/>
                  <a:pt x="30" y="47"/>
                </a:cubicBezTo>
                <a:lnTo>
                  <a:pt x="30" y="41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33" name="Freeform 109"/>
          <p:cNvSpPr/>
          <p:nvPr/>
        </p:nvSpPr>
        <p:spPr>
          <a:xfrm>
            <a:off x="5510213" y="4127500"/>
            <a:ext cx="71437" cy="1143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0" h="48">
                <a:moveTo>
                  <a:pt x="13" y="48"/>
                </a:moveTo>
                <a:cubicBezTo>
                  <a:pt x="16" y="48"/>
                  <a:pt x="18" y="47"/>
                  <a:pt x="20" y="47"/>
                </a:cubicBezTo>
                <a:cubicBezTo>
                  <a:pt x="22" y="46"/>
                  <a:pt x="24" y="45"/>
                  <a:pt x="25" y="43"/>
                </a:cubicBezTo>
                <a:cubicBezTo>
                  <a:pt x="27" y="42"/>
                  <a:pt x="28" y="41"/>
                  <a:pt x="28" y="39"/>
                </a:cubicBezTo>
                <a:cubicBezTo>
                  <a:pt x="29" y="37"/>
                  <a:pt x="30" y="35"/>
                  <a:pt x="30" y="33"/>
                </a:cubicBezTo>
                <a:cubicBezTo>
                  <a:pt x="30" y="31"/>
                  <a:pt x="29" y="29"/>
                  <a:pt x="29" y="28"/>
                </a:cubicBezTo>
                <a:cubicBezTo>
                  <a:pt x="28" y="27"/>
                  <a:pt x="27" y="26"/>
                  <a:pt x="26" y="25"/>
                </a:cubicBezTo>
                <a:cubicBezTo>
                  <a:pt x="25" y="24"/>
                  <a:pt x="24" y="23"/>
                  <a:pt x="23" y="23"/>
                </a:cubicBezTo>
                <a:cubicBezTo>
                  <a:pt x="22" y="22"/>
                  <a:pt x="21" y="22"/>
                  <a:pt x="20" y="22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21"/>
                  <a:pt x="24" y="20"/>
                  <a:pt x="26" y="18"/>
                </a:cubicBezTo>
                <a:cubicBezTo>
                  <a:pt x="28" y="16"/>
                  <a:pt x="29" y="14"/>
                  <a:pt x="29" y="11"/>
                </a:cubicBezTo>
                <a:cubicBezTo>
                  <a:pt x="29" y="9"/>
                  <a:pt x="28" y="8"/>
                  <a:pt x="28" y="6"/>
                </a:cubicBezTo>
                <a:cubicBezTo>
                  <a:pt x="27" y="5"/>
                  <a:pt x="26" y="4"/>
                  <a:pt x="24" y="3"/>
                </a:cubicBezTo>
                <a:cubicBezTo>
                  <a:pt x="23" y="2"/>
                  <a:pt x="21" y="1"/>
                  <a:pt x="20" y="1"/>
                </a:cubicBezTo>
                <a:cubicBezTo>
                  <a:pt x="18" y="0"/>
                  <a:pt x="16" y="0"/>
                  <a:pt x="14" y="0"/>
                </a:cubicBezTo>
                <a:cubicBezTo>
                  <a:pt x="11" y="0"/>
                  <a:pt x="9" y="1"/>
                  <a:pt x="7" y="1"/>
                </a:cubicBezTo>
                <a:cubicBezTo>
                  <a:pt x="4" y="2"/>
                  <a:pt x="2" y="2"/>
                  <a:pt x="1" y="3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1" y="9"/>
                  <a:pt x="1" y="9"/>
                </a:cubicBezTo>
                <a:cubicBezTo>
                  <a:pt x="3" y="8"/>
                  <a:pt x="5" y="7"/>
                  <a:pt x="7" y="7"/>
                </a:cubicBezTo>
                <a:cubicBezTo>
                  <a:pt x="10" y="6"/>
                  <a:pt x="12" y="5"/>
                  <a:pt x="14" y="5"/>
                </a:cubicBezTo>
                <a:cubicBezTo>
                  <a:pt x="15" y="5"/>
                  <a:pt x="16" y="6"/>
                  <a:pt x="17" y="6"/>
                </a:cubicBezTo>
                <a:cubicBezTo>
                  <a:pt x="18" y="6"/>
                  <a:pt x="19" y="6"/>
                  <a:pt x="20" y="7"/>
                </a:cubicBezTo>
                <a:cubicBezTo>
                  <a:pt x="21" y="7"/>
                  <a:pt x="21" y="8"/>
                  <a:pt x="22" y="9"/>
                </a:cubicBezTo>
                <a:cubicBezTo>
                  <a:pt x="22" y="10"/>
                  <a:pt x="22" y="11"/>
                  <a:pt x="22" y="12"/>
                </a:cubicBezTo>
                <a:cubicBezTo>
                  <a:pt x="22" y="14"/>
                  <a:pt x="22" y="16"/>
                  <a:pt x="20" y="18"/>
                </a:cubicBezTo>
                <a:cubicBezTo>
                  <a:pt x="18" y="19"/>
                  <a:pt x="15" y="19"/>
                  <a:pt x="12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5"/>
                  <a:pt x="10" y="25"/>
                  <a:pt x="10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5"/>
                  <a:pt x="16" y="25"/>
                  <a:pt x="17" y="25"/>
                </a:cubicBezTo>
                <a:cubicBezTo>
                  <a:pt x="18" y="25"/>
                  <a:pt x="20" y="26"/>
                  <a:pt x="20" y="26"/>
                </a:cubicBezTo>
                <a:cubicBezTo>
                  <a:pt x="21" y="27"/>
                  <a:pt x="22" y="28"/>
                  <a:pt x="23" y="29"/>
                </a:cubicBezTo>
                <a:cubicBezTo>
                  <a:pt x="23" y="30"/>
                  <a:pt x="23" y="31"/>
                  <a:pt x="23" y="33"/>
                </a:cubicBezTo>
                <a:cubicBezTo>
                  <a:pt x="23" y="34"/>
                  <a:pt x="23" y="36"/>
                  <a:pt x="23" y="37"/>
                </a:cubicBezTo>
                <a:cubicBezTo>
                  <a:pt x="22" y="38"/>
                  <a:pt x="22" y="39"/>
                  <a:pt x="21" y="40"/>
                </a:cubicBezTo>
                <a:cubicBezTo>
                  <a:pt x="20" y="41"/>
                  <a:pt x="19" y="41"/>
                  <a:pt x="17" y="42"/>
                </a:cubicBezTo>
                <a:cubicBezTo>
                  <a:pt x="16" y="42"/>
                  <a:pt x="14" y="42"/>
                  <a:pt x="13" y="42"/>
                </a:cubicBezTo>
                <a:cubicBezTo>
                  <a:pt x="11" y="42"/>
                  <a:pt x="9" y="42"/>
                  <a:pt x="6" y="41"/>
                </a:cubicBezTo>
                <a:cubicBezTo>
                  <a:pt x="4" y="40"/>
                  <a:pt x="2" y="40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5"/>
                  <a:pt x="0" y="45"/>
                  <a:pt x="0" y="45"/>
                </a:cubicBezTo>
                <a:cubicBezTo>
                  <a:pt x="1" y="45"/>
                  <a:pt x="3" y="46"/>
                  <a:pt x="6" y="47"/>
                </a:cubicBezTo>
                <a:cubicBezTo>
                  <a:pt x="8" y="47"/>
                  <a:pt x="11" y="48"/>
                  <a:pt x="13" y="4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34" name="组合 469"/>
          <p:cNvGrpSpPr/>
          <p:nvPr/>
        </p:nvGrpSpPr>
        <p:grpSpPr>
          <a:xfrm>
            <a:off x="5975350" y="3908425"/>
            <a:ext cx="358775" cy="355600"/>
            <a:chOff x="0" y="0"/>
            <a:chExt cx="323484" cy="320750"/>
          </a:xfrm>
        </p:grpSpPr>
        <p:sp>
          <p:nvSpPr>
            <p:cNvPr id="30049" name="Freeform 110"/>
            <p:cNvSpPr/>
            <p:nvPr/>
          </p:nvSpPr>
          <p:spPr>
            <a:xfrm>
              <a:off x="0" y="0"/>
              <a:ext cx="323484" cy="320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0" h="149">
                  <a:moveTo>
                    <a:pt x="143" y="7"/>
                  </a:moveTo>
                  <a:cubicBezTo>
                    <a:pt x="138" y="3"/>
                    <a:pt x="133" y="0"/>
                    <a:pt x="129" y="5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7" y="134"/>
                    <a:pt x="7" y="134"/>
                    <a:pt x="7" y="134"/>
                  </a:cubicBezTo>
                  <a:cubicBezTo>
                    <a:pt x="5" y="132"/>
                    <a:pt x="3" y="132"/>
                    <a:pt x="2" y="134"/>
                  </a:cubicBezTo>
                  <a:cubicBezTo>
                    <a:pt x="0" y="135"/>
                    <a:pt x="0" y="137"/>
                    <a:pt x="2" y="139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2" y="149"/>
                    <a:pt x="14" y="149"/>
                    <a:pt x="15" y="147"/>
                  </a:cubicBezTo>
                  <a:cubicBezTo>
                    <a:pt x="17" y="146"/>
                    <a:pt x="17" y="144"/>
                    <a:pt x="15" y="142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50" y="17"/>
                    <a:pt x="147" y="12"/>
                    <a:pt x="143" y="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50" name="Freeform 111"/>
            <p:cNvSpPr/>
            <p:nvPr/>
          </p:nvSpPr>
          <p:spPr>
            <a:xfrm>
              <a:off x="230539" y="145795"/>
              <a:ext cx="75631" cy="7563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" h="35">
                  <a:moveTo>
                    <a:pt x="32" y="22"/>
                  </a:moveTo>
                  <a:cubicBezTo>
                    <a:pt x="30" y="21"/>
                    <a:pt x="30" y="21"/>
                    <a:pt x="30" y="2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0" y="17"/>
                    <a:pt x="29" y="17"/>
                    <a:pt x="28" y="16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5" y="14"/>
                    <a:pt x="24" y="13"/>
                    <a:pt x="23" y="13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1" y="10"/>
                    <a:pt x="20" y="9"/>
                    <a:pt x="19" y="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7" y="4"/>
                    <a:pt x="17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0"/>
                    <a:pt x="9" y="2"/>
                    <a:pt x="6" y="5"/>
                  </a:cubicBezTo>
                  <a:cubicBezTo>
                    <a:pt x="3" y="8"/>
                    <a:pt x="1" y="11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7"/>
                    <a:pt x="6" y="17"/>
                    <a:pt x="7" y="18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20"/>
                    <a:pt x="11" y="20"/>
                    <a:pt x="12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5" y="24"/>
                    <a:pt x="16" y="25"/>
                    <a:pt x="16" y="26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8" y="30"/>
                    <a:pt x="19" y="30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20" y="34"/>
                    <a:pt x="20" y="35"/>
                  </a:cubicBezTo>
                  <a:cubicBezTo>
                    <a:pt x="24" y="34"/>
                    <a:pt x="27" y="33"/>
                    <a:pt x="30" y="29"/>
                  </a:cubicBezTo>
                  <a:cubicBezTo>
                    <a:pt x="33" y="26"/>
                    <a:pt x="35" y="23"/>
                    <a:pt x="35" y="19"/>
                  </a:cubicBezTo>
                  <a:cubicBezTo>
                    <a:pt x="35" y="19"/>
                    <a:pt x="34" y="18"/>
                    <a:pt x="33" y="18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51" name="Freeform 112"/>
            <p:cNvSpPr/>
            <p:nvPr/>
          </p:nvSpPr>
          <p:spPr>
            <a:xfrm>
              <a:off x="269722" y="143973"/>
              <a:ext cx="39183" cy="391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18" h="18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5"/>
                    <a:pt x="2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4" y="10"/>
                    <a:pt x="5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3"/>
                    <a:pt x="8" y="13"/>
                    <a:pt x="9" y="14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6"/>
                    <a:pt x="13" y="16"/>
                    <a:pt x="14" y="17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7" y="17"/>
                    <a:pt x="18" y="18"/>
                  </a:cubicBezTo>
                  <a:cubicBezTo>
                    <a:pt x="17" y="13"/>
                    <a:pt x="16" y="9"/>
                    <a:pt x="12" y="6"/>
                  </a:cubicBezTo>
                  <a:cubicBezTo>
                    <a:pt x="9" y="2"/>
                    <a:pt x="5" y="1"/>
                    <a:pt x="0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52" name="Freeform 113"/>
            <p:cNvSpPr/>
            <p:nvPr/>
          </p:nvSpPr>
          <p:spPr>
            <a:xfrm>
              <a:off x="230539" y="184978"/>
              <a:ext cx="37360" cy="364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" h="17">
                  <a:moveTo>
                    <a:pt x="15" y="16"/>
                  </a:moveTo>
                  <a:cubicBezTo>
                    <a:pt x="14" y="13"/>
                    <a:pt x="14" y="13"/>
                    <a:pt x="14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8"/>
                    <a:pt x="13" y="7"/>
                    <a:pt x="12" y="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9" y="3"/>
                    <a:pt x="8" y="3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4"/>
                    <a:pt x="2" y="8"/>
                    <a:pt x="6" y="11"/>
                  </a:cubicBezTo>
                  <a:cubicBezTo>
                    <a:pt x="9" y="15"/>
                    <a:pt x="13" y="17"/>
                    <a:pt x="17" y="17"/>
                  </a:cubicBezTo>
                  <a:cubicBezTo>
                    <a:pt x="17" y="16"/>
                    <a:pt x="17" y="16"/>
                    <a:pt x="17" y="15"/>
                  </a:cubicBezTo>
                  <a:lnTo>
                    <a:pt x="15" y="1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35" name="组合 475"/>
          <p:cNvGrpSpPr/>
          <p:nvPr/>
        </p:nvGrpSpPr>
        <p:grpSpPr>
          <a:xfrm>
            <a:off x="6726238" y="3983038"/>
            <a:ext cx="419100" cy="255587"/>
            <a:chOff x="0" y="0"/>
            <a:chExt cx="377246" cy="230539"/>
          </a:xfrm>
        </p:grpSpPr>
        <p:sp>
          <p:nvSpPr>
            <p:cNvPr id="30045" name="Freeform 114"/>
            <p:cNvSpPr/>
            <p:nvPr/>
          </p:nvSpPr>
          <p:spPr>
            <a:xfrm>
              <a:off x="36449" y="155820"/>
              <a:ext cx="34627" cy="55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6" h="26">
                  <a:moveTo>
                    <a:pt x="0" y="0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7" y="2"/>
                    <a:pt x="0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46" name="Freeform 115"/>
            <p:cNvSpPr>
              <a:spLocks noEditPoints="1"/>
            </p:cNvSpPr>
            <p:nvPr/>
          </p:nvSpPr>
          <p:spPr>
            <a:xfrm>
              <a:off x="0" y="45562"/>
              <a:ext cx="107524" cy="10752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0" h="50">
                  <a:moveTo>
                    <a:pt x="25" y="0"/>
                  </a:moveTo>
                  <a:cubicBezTo>
                    <a:pt x="11" y="0"/>
                    <a:pt x="0" y="12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50" y="12"/>
                    <a:pt x="39" y="0"/>
                    <a:pt x="25" y="0"/>
                  </a:cubicBezTo>
                  <a:close/>
                  <a:moveTo>
                    <a:pt x="44" y="26"/>
                  </a:moveTo>
                  <a:cubicBezTo>
                    <a:pt x="45" y="26"/>
                    <a:pt x="46" y="25"/>
                    <a:pt x="47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47" y="26"/>
                    <a:pt x="45" y="27"/>
                    <a:pt x="44" y="27"/>
                  </a:cubicBezTo>
                  <a:cubicBezTo>
                    <a:pt x="42" y="27"/>
                    <a:pt x="41" y="26"/>
                    <a:pt x="41" y="24"/>
                  </a:cubicBezTo>
                  <a:cubicBezTo>
                    <a:pt x="41" y="25"/>
                    <a:pt x="42" y="26"/>
                    <a:pt x="44" y="26"/>
                  </a:cubicBezTo>
                  <a:close/>
                  <a:moveTo>
                    <a:pt x="43" y="29"/>
                  </a:moveTo>
                  <a:cubicBezTo>
                    <a:pt x="43" y="30"/>
                    <a:pt x="43" y="30"/>
                    <a:pt x="43" y="30"/>
                  </a:cubicBezTo>
                  <a:cubicBezTo>
                    <a:pt x="43" y="31"/>
                    <a:pt x="41" y="33"/>
                    <a:pt x="40" y="33"/>
                  </a:cubicBezTo>
                  <a:cubicBezTo>
                    <a:pt x="38" y="33"/>
                    <a:pt x="37" y="32"/>
                    <a:pt x="37" y="30"/>
                  </a:cubicBezTo>
                  <a:cubicBezTo>
                    <a:pt x="37" y="31"/>
                    <a:pt x="38" y="32"/>
                    <a:pt x="40" y="32"/>
                  </a:cubicBezTo>
                  <a:cubicBezTo>
                    <a:pt x="41" y="32"/>
                    <a:pt x="43" y="31"/>
                    <a:pt x="43" y="29"/>
                  </a:cubicBezTo>
                  <a:close/>
                  <a:moveTo>
                    <a:pt x="35" y="26"/>
                  </a:moveTo>
                  <a:cubicBezTo>
                    <a:pt x="37" y="26"/>
                    <a:pt x="38" y="25"/>
                    <a:pt x="38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6"/>
                    <a:pt x="37" y="27"/>
                    <a:pt x="35" y="27"/>
                  </a:cubicBezTo>
                  <a:cubicBezTo>
                    <a:pt x="34" y="27"/>
                    <a:pt x="32" y="26"/>
                    <a:pt x="32" y="24"/>
                  </a:cubicBezTo>
                  <a:cubicBezTo>
                    <a:pt x="33" y="25"/>
                    <a:pt x="34" y="26"/>
                    <a:pt x="35" y="26"/>
                  </a:cubicBezTo>
                  <a:close/>
                  <a:moveTo>
                    <a:pt x="34" y="36"/>
                  </a:moveTo>
                  <a:cubicBezTo>
                    <a:pt x="35" y="36"/>
                    <a:pt x="36" y="35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6"/>
                    <a:pt x="35" y="37"/>
                    <a:pt x="34" y="37"/>
                  </a:cubicBezTo>
                  <a:cubicBezTo>
                    <a:pt x="32" y="37"/>
                    <a:pt x="31" y="36"/>
                    <a:pt x="31" y="34"/>
                  </a:cubicBezTo>
                  <a:cubicBezTo>
                    <a:pt x="31" y="35"/>
                    <a:pt x="32" y="36"/>
                    <a:pt x="34" y="36"/>
                  </a:cubicBezTo>
                  <a:close/>
                  <a:moveTo>
                    <a:pt x="31" y="45"/>
                  </a:moveTo>
                  <a:cubicBezTo>
                    <a:pt x="29" y="45"/>
                    <a:pt x="28" y="44"/>
                    <a:pt x="28" y="42"/>
                  </a:cubicBezTo>
                  <a:cubicBezTo>
                    <a:pt x="28" y="43"/>
                    <a:pt x="29" y="44"/>
                    <a:pt x="31" y="44"/>
                  </a:cubicBezTo>
                  <a:cubicBezTo>
                    <a:pt x="32" y="44"/>
                    <a:pt x="33" y="43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4"/>
                    <a:pt x="32" y="45"/>
                    <a:pt x="31" y="45"/>
                  </a:cubicBezTo>
                  <a:close/>
                  <a:moveTo>
                    <a:pt x="38" y="42"/>
                  </a:moveTo>
                  <a:cubicBezTo>
                    <a:pt x="36" y="42"/>
                    <a:pt x="35" y="40"/>
                    <a:pt x="35" y="39"/>
                  </a:cubicBezTo>
                  <a:cubicBezTo>
                    <a:pt x="35" y="40"/>
                    <a:pt x="36" y="41"/>
                    <a:pt x="37" y="41"/>
                  </a:cubicBezTo>
                  <a:cubicBezTo>
                    <a:pt x="39" y="41"/>
                    <a:pt x="40" y="40"/>
                    <a:pt x="41" y="38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40"/>
                    <a:pt x="39" y="42"/>
                    <a:pt x="38" y="42"/>
                  </a:cubicBezTo>
                  <a:close/>
                  <a:moveTo>
                    <a:pt x="44" y="36"/>
                  </a:moveTo>
                  <a:cubicBezTo>
                    <a:pt x="42" y="36"/>
                    <a:pt x="41" y="35"/>
                    <a:pt x="41" y="33"/>
                  </a:cubicBezTo>
                  <a:cubicBezTo>
                    <a:pt x="41" y="35"/>
                    <a:pt x="42" y="35"/>
                    <a:pt x="44" y="35"/>
                  </a:cubicBezTo>
                  <a:cubicBezTo>
                    <a:pt x="45" y="35"/>
                    <a:pt x="46" y="34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5"/>
                    <a:pt x="45" y="36"/>
                    <a:pt x="44" y="3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47" name="Freeform 116"/>
            <p:cNvSpPr>
              <a:spLocks noEditPoints="1"/>
            </p:cNvSpPr>
            <p:nvPr/>
          </p:nvSpPr>
          <p:spPr>
            <a:xfrm>
              <a:off x="96590" y="138506"/>
              <a:ext cx="198646" cy="9203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2" h="43">
                  <a:moveTo>
                    <a:pt x="8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26"/>
                    <a:pt x="19" y="43"/>
                    <a:pt x="42" y="43"/>
                  </a:cubicBezTo>
                  <a:cubicBezTo>
                    <a:pt x="63" y="43"/>
                    <a:pt x="80" y="30"/>
                    <a:pt x="84" y="13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80" y="6"/>
                  </a:lnTo>
                  <a:close/>
                  <a:moveTo>
                    <a:pt x="42" y="35"/>
                  </a:moveTo>
                  <a:cubicBezTo>
                    <a:pt x="19" y="34"/>
                    <a:pt x="11" y="17"/>
                    <a:pt x="10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21" y="31"/>
                    <a:pt x="43" y="32"/>
                  </a:cubicBezTo>
                  <a:lnTo>
                    <a:pt x="42" y="35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48" name="Freeform 117"/>
            <p:cNvSpPr/>
            <p:nvPr/>
          </p:nvSpPr>
          <p:spPr>
            <a:xfrm>
              <a:off x="282479" y="0"/>
              <a:ext cx="94767" cy="13212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104" h="145">
                  <a:moveTo>
                    <a:pt x="80" y="0"/>
                  </a:moveTo>
                  <a:lnTo>
                    <a:pt x="0" y="145"/>
                  </a:lnTo>
                  <a:lnTo>
                    <a:pt x="19" y="145"/>
                  </a:lnTo>
                  <a:lnTo>
                    <a:pt x="104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36" name="组合 479"/>
          <p:cNvGrpSpPr/>
          <p:nvPr/>
        </p:nvGrpSpPr>
        <p:grpSpPr>
          <a:xfrm>
            <a:off x="7569200" y="3797300"/>
            <a:ext cx="339725" cy="473075"/>
            <a:chOff x="0" y="0"/>
            <a:chExt cx="306170" cy="426451"/>
          </a:xfrm>
        </p:grpSpPr>
        <p:sp>
          <p:nvSpPr>
            <p:cNvPr id="30042" name="Freeform 118"/>
            <p:cNvSpPr>
              <a:spLocks noEditPoints="1"/>
            </p:cNvSpPr>
            <p:nvPr/>
          </p:nvSpPr>
          <p:spPr>
            <a:xfrm>
              <a:off x="37359" y="79276"/>
              <a:ext cx="230539" cy="32803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7" h="152">
                  <a:moveTo>
                    <a:pt x="105" y="121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86" y="57"/>
                    <a:pt x="87" y="54"/>
                    <a:pt x="86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6" y="49"/>
                    <a:pt x="85" y="49"/>
                    <a:pt x="85" y="48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6"/>
                    <a:pt x="53" y="0"/>
                    <a:pt x="46" y="1"/>
                  </a:cubicBezTo>
                  <a:cubicBezTo>
                    <a:pt x="40" y="1"/>
                    <a:pt x="35" y="8"/>
                    <a:pt x="33" y="17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9"/>
                    <a:pt x="0" y="51"/>
                    <a:pt x="2" y="56"/>
                  </a:cubicBezTo>
                  <a:cubicBezTo>
                    <a:pt x="4" y="58"/>
                    <a:pt x="7" y="60"/>
                    <a:pt x="11" y="5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18" y="100"/>
                    <a:pt x="20" y="106"/>
                  </a:cubicBezTo>
                  <a:cubicBezTo>
                    <a:pt x="22" y="112"/>
                    <a:pt x="29" y="137"/>
                    <a:pt x="29" y="137"/>
                  </a:cubicBezTo>
                  <a:cubicBezTo>
                    <a:pt x="34" y="151"/>
                    <a:pt x="37" y="152"/>
                    <a:pt x="40" y="152"/>
                  </a:cubicBezTo>
                  <a:cubicBezTo>
                    <a:pt x="50" y="151"/>
                    <a:pt x="48" y="146"/>
                    <a:pt x="47" y="141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1"/>
                    <a:pt x="62" y="99"/>
                    <a:pt x="65" y="105"/>
                  </a:cubicBezTo>
                  <a:cubicBezTo>
                    <a:pt x="67" y="111"/>
                    <a:pt x="90" y="129"/>
                    <a:pt x="90" y="129"/>
                  </a:cubicBezTo>
                  <a:cubicBezTo>
                    <a:pt x="92" y="133"/>
                    <a:pt x="97" y="134"/>
                    <a:pt x="101" y="132"/>
                  </a:cubicBezTo>
                  <a:cubicBezTo>
                    <a:pt x="105" y="130"/>
                    <a:pt x="107" y="125"/>
                    <a:pt x="105" y="121"/>
                  </a:cubicBezTo>
                  <a:close/>
                  <a:moveTo>
                    <a:pt x="70" y="51"/>
                  </a:moveTo>
                  <a:cubicBezTo>
                    <a:pt x="65" y="53"/>
                    <a:pt x="65" y="53"/>
                    <a:pt x="65" y="53"/>
                  </a:cubicBezTo>
                  <a:cubicBezTo>
                    <a:pt x="65" y="43"/>
                    <a:pt x="65" y="43"/>
                    <a:pt x="65" y="43"/>
                  </a:cubicBezTo>
                  <a:lnTo>
                    <a:pt x="70" y="5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43" name="Freeform 119"/>
            <p:cNvSpPr/>
            <p:nvPr/>
          </p:nvSpPr>
          <p:spPr>
            <a:xfrm>
              <a:off x="92944" y="0"/>
              <a:ext cx="80187" cy="7927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37" h="37">
                  <a:moveTo>
                    <a:pt x="19" y="36"/>
                  </a:moveTo>
                  <a:cubicBezTo>
                    <a:pt x="29" y="35"/>
                    <a:pt x="37" y="27"/>
                    <a:pt x="36" y="17"/>
                  </a:cubicBezTo>
                  <a:cubicBezTo>
                    <a:pt x="35" y="7"/>
                    <a:pt x="27" y="0"/>
                    <a:pt x="17" y="1"/>
                  </a:cubicBezTo>
                  <a:cubicBezTo>
                    <a:pt x="7" y="1"/>
                    <a:pt x="0" y="10"/>
                    <a:pt x="0" y="20"/>
                  </a:cubicBezTo>
                  <a:cubicBezTo>
                    <a:pt x="1" y="29"/>
                    <a:pt x="10" y="37"/>
                    <a:pt x="19" y="3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44" name="Rectangle 120"/>
            <p:cNvSpPr/>
            <p:nvPr/>
          </p:nvSpPr>
          <p:spPr>
            <a:xfrm>
              <a:off x="0" y="388180"/>
              <a:ext cx="306170" cy="38271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37" name="组合 3"/>
          <p:cNvGrpSpPr/>
          <p:nvPr/>
        </p:nvGrpSpPr>
        <p:grpSpPr>
          <a:xfrm>
            <a:off x="895350" y="4460875"/>
            <a:ext cx="306388" cy="481013"/>
            <a:chOff x="0" y="0"/>
            <a:chExt cx="275189" cy="433741"/>
          </a:xfrm>
        </p:grpSpPr>
        <p:sp>
          <p:nvSpPr>
            <p:cNvPr id="30040" name="Freeform 121"/>
            <p:cNvSpPr>
              <a:spLocks noEditPoints="1"/>
            </p:cNvSpPr>
            <p:nvPr/>
          </p:nvSpPr>
          <p:spPr>
            <a:xfrm>
              <a:off x="0" y="0"/>
              <a:ext cx="275189" cy="37724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8" h="175">
                  <a:moveTo>
                    <a:pt x="126" y="94"/>
                  </a:moveTo>
                  <a:cubicBezTo>
                    <a:pt x="125" y="91"/>
                    <a:pt x="123" y="89"/>
                    <a:pt x="120" y="88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75"/>
                    <a:pt x="94" y="75"/>
                    <a:pt x="93" y="7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43"/>
                    <a:pt x="60" y="175"/>
                    <a:pt x="60" y="175"/>
                  </a:cubicBezTo>
                  <a:cubicBezTo>
                    <a:pt x="105" y="175"/>
                    <a:pt x="105" y="175"/>
                    <a:pt x="105" y="175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28" y="102"/>
                    <a:pt x="128" y="98"/>
                    <a:pt x="126" y="94"/>
                  </a:cubicBezTo>
                  <a:close/>
                  <a:moveTo>
                    <a:pt x="7" y="7"/>
                  </a:moveTo>
                  <a:cubicBezTo>
                    <a:pt x="86" y="7"/>
                    <a:pt x="86" y="7"/>
                    <a:pt x="86" y="7"/>
                  </a:cubicBezTo>
                  <a:cubicBezTo>
                    <a:pt x="86" y="125"/>
                    <a:pt x="86" y="125"/>
                    <a:pt x="86" y="125"/>
                  </a:cubicBezTo>
                  <a:cubicBezTo>
                    <a:pt x="85" y="124"/>
                    <a:pt x="83" y="123"/>
                    <a:pt x="81" y="12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1" y="90"/>
                    <a:pt x="82" y="84"/>
                    <a:pt x="74" y="84"/>
                  </a:cubicBezTo>
                  <a:cubicBezTo>
                    <a:pt x="66" y="84"/>
                    <a:pt x="60" y="90"/>
                    <a:pt x="60" y="98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7" y="130"/>
                    <a:pt x="7" y="130"/>
                    <a:pt x="7" y="130"/>
                  </a:cubicBezTo>
                  <a:lnTo>
                    <a:pt x="7" y="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41" name="Rectangle 122"/>
            <p:cNvSpPr/>
            <p:nvPr/>
          </p:nvSpPr>
          <p:spPr>
            <a:xfrm>
              <a:off x="118459" y="390002"/>
              <a:ext cx="126660" cy="43739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38" name="Freeform 123"/>
          <p:cNvSpPr>
            <a:spLocks noEditPoints="1"/>
          </p:cNvSpPr>
          <p:nvPr/>
        </p:nvSpPr>
        <p:spPr>
          <a:xfrm>
            <a:off x="1573213" y="4486275"/>
            <a:ext cx="366712" cy="4318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53" h="181">
                <a:moveTo>
                  <a:pt x="149" y="73"/>
                </a:moveTo>
                <a:cubicBezTo>
                  <a:pt x="148" y="57"/>
                  <a:pt x="148" y="57"/>
                  <a:pt x="148" y="57"/>
                </a:cubicBezTo>
                <a:cubicBezTo>
                  <a:pt x="138" y="39"/>
                  <a:pt x="131" y="61"/>
                  <a:pt x="131" y="61"/>
                </a:cubicBezTo>
                <a:cubicBezTo>
                  <a:pt x="131" y="61"/>
                  <a:pt x="131" y="61"/>
                  <a:pt x="131" y="61"/>
                </a:cubicBezTo>
                <a:cubicBezTo>
                  <a:pt x="128" y="21"/>
                  <a:pt x="103" y="0"/>
                  <a:pt x="68" y="0"/>
                </a:cubicBezTo>
                <a:cubicBezTo>
                  <a:pt x="31" y="0"/>
                  <a:pt x="0" y="23"/>
                  <a:pt x="0" y="68"/>
                </a:cubicBezTo>
                <a:cubicBezTo>
                  <a:pt x="0" y="101"/>
                  <a:pt x="19" y="132"/>
                  <a:pt x="44" y="146"/>
                </a:cubicBezTo>
                <a:cubicBezTo>
                  <a:pt x="44" y="181"/>
                  <a:pt x="44" y="181"/>
                  <a:pt x="44" y="181"/>
                </a:cubicBezTo>
                <a:cubicBezTo>
                  <a:pt x="109" y="181"/>
                  <a:pt x="109" y="181"/>
                  <a:pt x="109" y="181"/>
                </a:cubicBezTo>
                <a:cubicBezTo>
                  <a:pt x="114" y="181"/>
                  <a:pt x="114" y="181"/>
                  <a:pt x="114" y="181"/>
                </a:cubicBezTo>
                <a:cubicBezTo>
                  <a:pt x="114" y="167"/>
                  <a:pt x="114" y="167"/>
                  <a:pt x="114" y="167"/>
                </a:cubicBezTo>
                <a:cubicBezTo>
                  <a:pt x="114" y="155"/>
                  <a:pt x="114" y="155"/>
                  <a:pt x="114" y="155"/>
                </a:cubicBezTo>
                <a:cubicBezTo>
                  <a:pt x="114" y="144"/>
                  <a:pt x="114" y="144"/>
                  <a:pt x="114" y="144"/>
                </a:cubicBezTo>
                <a:cubicBezTo>
                  <a:pt x="119" y="139"/>
                  <a:pt x="122" y="132"/>
                  <a:pt x="125" y="125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53" y="99"/>
                  <a:pt x="149" y="73"/>
                  <a:pt x="149" y="73"/>
                </a:cubicBezTo>
                <a:close/>
                <a:moveTo>
                  <a:pt x="49" y="17"/>
                </a:moveTo>
                <a:cubicBezTo>
                  <a:pt x="42" y="20"/>
                  <a:pt x="35" y="25"/>
                  <a:pt x="29" y="31"/>
                </a:cubicBezTo>
                <a:cubicBezTo>
                  <a:pt x="24" y="37"/>
                  <a:pt x="19" y="44"/>
                  <a:pt x="14" y="51"/>
                </a:cubicBezTo>
                <a:cubicBezTo>
                  <a:pt x="17" y="43"/>
                  <a:pt x="21" y="35"/>
                  <a:pt x="26" y="28"/>
                </a:cubicBezTo>
                <a:cubicBezTo>
                  <a:pt x="29" y="25"/>
                  <a:pt x="32" y="22"/>
                  <a:pt x="36" y="19"/>
                </a:cubicBezTo>
                <a:cubicBezTo>
                  <a:pt x="39" y="16"/>
                  <a:pt x="43" y="14"/>
                  <a:pt x="47" y="12"/>
                </a:cubicBezTo>
                <a:cubicBezTo>
                  <a:pt x="51" y="10"/>
                  <a:pt x="55" y="9"/>
                  <a:pt x="60" y="8"/>
                </a:cubicBezTo>
                <a:cubicBezTo>
                  <a:pt x="64" y="8"/>
                  <a:pt x="69" y="7"/>
                  <a:pt x="73" y="8"/>
                </a:cubicBezTo>
                <a:cubicBezTo>
                  <a:pt x="82" y="9"/>
                  <a:pt x="90" y="12"/>
                  <a:pt x="97" y="16"/>
                </a:cubicBezTo>
                <a:cubicBezTo>
                  <a:pt x="89" y="14"/>
                  <a:pt x="81" y="12"/>
                  <a:pt x="73" y="12"/>
                </a:cubicBezTo>
                <a:cubicBezTo>
                  <a:pt x="64" y="12"/>
                  <a:pt x="56" y="13"/>
                  <a:pt x="49" y="17"/>
                </a:cubicBezTo>
                <a:close/>
                <a:moveTo>
                  <a:pt x="109" y="167"/>
                </a:moveTo>
                <a:cubicBezTo>
                  <a:pt x="79" y="167"/>
                  <a:pt x="79" y="167"/>
                  <a:pt x="79" y="167"/>
                </a:cubicBezTo>
                <a:cubicBezTo>
                  <a:pt x="79" y="155"/>
                  <a:pt x="79" y="155"/>
                  <a:pt x="79" y="155"/>
                </a:cubicBezTo>
                <a:cubicBezTo>
                  <a:pt x="109" y="155"/>
                  <a:pt x="109" y="155"/>
                  <a:pt x="109" y="155"/>
                </a:cubicBezTo>
                <a:lnTo>
                  <a:pt x="109" y="167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39" name="组合 126"/>
          <p:cNvGrpSpPr/>
          <p:nvPr/>
        </p:nvGrpSpPr>
        <p:grpSpPr>
          <a:xfrm>
            <a:off x="2301875" y="4676775"/>
            <a:ext cx="444500" cy="209550"/>
            <a:chOff x="0" y="0"/>
            <a:chExt cx="400937" cy="189533"/>
          </a:xfrm>
        </p:grpSpPr>
        <p:sp>
          <p:nvSpPr>
            <p:cNvPr id="30038" name="Freeform 124"/>
            <p:cNvSpPr/>
            <p:nvPr/>
          </p:nvSpPr>
          <p:spPr>
            <a:xfrm>
              <a:off x="0" y="146706"/>
              <a:ext cx="370867" cy="4282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72" h="20">
                  <a:moveTo>
                    <a:pt x="1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2" y="13"/>
                    <a:pt x="4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6" y="13"/>
                    <a:pt x="126" y="13"/>
                    <a:pt x="126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41" y="20"/>
                    <a:pt x="141" y="20"/>
                    <a:pt x="141" y="20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63" y="13"/>
                    <a:pt x="163" y="13"/>
                    <a:pt x="163" y="13"/>
                  </a:cubicBezTo>
                  <a:cubicBezTo>
                    <a:pt x="168" y="13"/>
                    <a:pt x="168" y="13"/>
                    <a:pt x="168" y="13"/>
                  </a:cubicBezTo>
                  <a:cubicBezTo>
                    <a:pt x="170" y="13"/>
                    <a:pt x="172" y="12"/>
                    <a:pt x="172" y="12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2" y="1"/>
                    <a:pt x="170" y="0"/>
                    <a:pt x="168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39" name="Freeform 125"/>
            <p:cNvSpPr/>
            <p:nvPr/>
          </p:nvSpPr>
          <p:spPr>
            <a:xfrm>
              <a:off x="0" y="0"/>
              <a:ext cx="400937" cy="13577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6" h="63">
                  <a:moveTo>
                    <a:pt x="88" y="36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91" y="63"/>
                    <a:pt x="91" y="63"/>
                    <a:pt x="91" y="63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01" y="63"/>
                    <a:pt x="101" y="63"/>
                    <a:pt x="101" y="63"/>
                  </a:cubicBezTo>
                  <a:cubicBezTo>
                    <a:pt x="112" y="63"/>
                    <a:pt x="112" y="63"/>
                    <a:pt x="112" y="63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1" y="63"/>
                    <a:pt x="121" y="63"/>
                    <a:pt x="121" y="63"/>
                  </a:cubicBezTo>
                  <a:cubicBezTo>
                    <a:pt x="172" y="63"/>
                    <a:pt x="172" y="63"/>
                    <a:pt x="172" y="63"/>
                  </a:cubicBezTo>
                  <a:cubicBezTo>
                    <a:pt x="172" y="63"/>
                    <a:pt x="186" y="49"/>
                    <a:pt x="165" y="45"/>
                  </a:cubicBezTo>
                  <a:cubicBezTo>
                    <a:pt x="165" y="45"/>
                    <a:pt x="100" y="39"/>
                    <a:pt x="70" y="8"/>
                  </a:cubicBezTo>
                  <a:cubicBezTo>
                    <a:pt x="70" y="8"/>
                    <a:pt x="62" y="0"/>
                    <a:pt x="63" y="11"/>
                  </a:cubicBezTo>
                  <a:cubicBezTo>
                    <a:pt x="62" y="12"/>
                    <a:pt x="60" y="13"/>
                    <a:pt x="58" y="15"/>
                  </a:cubicBezTo>
                  <a:cubicBezTo>
                    <a:pt x="43" y="28"/>
                    <a:pt x="10" y="9"/>
                    <a:pt x="10" y="9"/>
                  </a:cubicBezTo>
                  <a:cubicBezTo>
                    <a:pt x="9" y="8"/>
                    <a:pt x="7" y="8"/>
                    <a:pt x="6" y="9"/>
                  </a:cubicBezTo>
                  <a:cubicBezTo>
                    <a:pt x="3" y="9"/>
                    <a:pt x="0" y="12"/>
                    <a:pt x="0" y="2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9" y="63"/>
                    <a:pt x="69" y="63"/>
                    <a:pt x="69" y="63"/>
                  </a:cubicBezTo>
                  <a:lnTo>
                    <a:pt x="88" y="3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40" name="组合 231"/>
          <p:cNvGrpSpPr/>
          <p:nvPr/>
        </p:nvGrpSpPr>
        <p:grpSpPr>
          <a:xfrm>
            <a:off x="3052763" y="4408488"/>
            <a:ext cx="371475" cy="504825"/>
            <a:chOff x="0" y="0"/>
            <a:chExt cx="335329" cy="454699"/>
          </a:xfrm>
        </p:grpSpPr>
        <p:sp>
          <p:nvSpPr>
            <p:cNvPr id="30030" name="Freeform 126"/>
            <p:cNvSpPr>
              <a:spLocks noEditPoints="1"/>
            </p:cNvSpPr>
            <p:nvPr/>
          </p:nvSpPr>
          <p:spPr>
            <a:xfrm>
              <a:off x="0" y="144884"/>
              <a:ext cx="335329" cy="30981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6" h="144">
                  <a:moveTo>
                    <a:pt x="139" y="91"/>
                  </a:moveTo>
                  <a:cubicBezTo>
                    <a:pt x="140" y="90"/>
                    <a:pt x="142" y="88"/>
                    <a:pt x="142" y="86"/>
                  </a:cubicBezTo>
                  <a:cubicBezTo>
                    <a:pt x="142" y="23"/>
                    <a:pt x="142" y="23"/>
                    <a:pt x="142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5"/>
                    <a:pt x="146" y="47"/>
                    <a:pt x="148" y="47"/>
                  </a:cubicBezTo>
                  <a:cubicBezTo>
                    <a:pt x="150" y="47"/>
                    <a:pt x="151" y="45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1" y="12"/>
                    <a:pt x="139" y="12"/>
                    <a:pt x="139" y="12"/>
                  </a:cubicBezTo>
                  <a:cubicBezTo>
                    <a:pt x="122" y="12"/>
                    <a:pt x="122" y="12"/>
                    <a:pt x="122" y="12"/>
                  </a:cubicBezTo>
                  <a:cubicBezTo>
                    <a:pt x="109" y="12"/>
                    <a:pt x="109" y="22"/>
                    <a:pt x="109" y="22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6"/>
                    <a:pt x="111" y="47"/>
                    <a:pt x="113" y="47"/>
                  </a:cubicBezTo>
                  <a:cubicBezTo>
                    <a:pt x="115" y="47"/>
                    <a:pt x="117" y="46"/>
                    <a:pt x="117" y="44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19" y="88"/>
                    <a:pt x="120" y="90"/>
                    <a:pt x="122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5" y="78"/>
                    <a:pt x="36" y="76"/>
                    <a:pt x="36" y="74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3"/>
                    <a:pt x="40" y="35"/>
                    <a:pt x="42" y="35"/>
                  </a:cubicBezTo>
                  <a:cubicBezTo>
                    <a:pt x="44" y="35"/>
                    <a:pt x="46" y="33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0"/>
                    <a:pt x="34" y="0"/>
                    <a:pt x="3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3" y="0"/>
                    <a:pt x="4" y="10"/>
                    <a:pt x="4" y="1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4"/>
                    <a:pt x="5" y="35"/>
                    <a:pt x="7" y="35"/>
                  </a:cubicBezTo>
                  <a:cubicBezTo>
                    <a:pt x="10" y="35"/>
                    <a:pt x="11" y="34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6"/>
                    <a:pt x="15" y="78"/>
                    <a:pt x="16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3" y="144"/>
                    <a:pt x="53" y="144"/>
                    <a:pt x="53" y="144"/>
                  </a:cubicBezTo>
                  <a:cubicBezTo>
                    <a:pt x="103" y="144"/>
                    <a:pt x="103" y="144"/>
                    <a:pt x="103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56" y="91"/>
                    <a:pt x="156" y="91"/>
                    <a:pt x="156" y="91"/>
                  </a:cubicBezTo>
                  <a:lnTo>
                    <a:pt x="139" y="91"/>
                  </a:lnTo>
                  <a:close/>
                  <a:moveTo>
                    <a:pt x="24" y="74"/>
                  </a:moveTo>
                  <a:cubicBezTo>
                    <a:pt x="24" y="34"/>
                    <a:pt x="24" y="34"/>
                    <a:pt x="24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7"/>
                    <a:pt x="27" y="78"/>
                    <a:pt x="29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78"/>
                    <a:pt x="24" y="76"/>
                    <a:pt x="24" y="74"/>
                  </a:cubicBezTo>
                  <a:close/>
                  <a:moveTo>
                    <a:pt x="49" y="140"/>
                  </a:moveTo>
                  <a:cubicBezTo>
                    <a:pt x="4" y="140"/>
                    <a:pt x="4" y="140"/>
                    <a:pt x="4" y="140"/>
                  </a:cubicBezTo>
                  <a:cubicBezTo>
                    <a:pt x="4" y="83"/>
                    <a:pt x="4" y="83"/>
                    <a:pt x="4" y="83"/>
                  </a:cubicBezTo>
                  <a:cubicBezTo>
                    <a:pt x="49" y="83"/>
                    <a:pt x="49" y="83"/>
                    <a:pt x="49" y="83"/>
                  </a:cubicBezTo>
                  <a:lnTo>
                    <a:pt x="49" y="140"/>
                  </a:lnTo>
                  <a:close/>
                  <a:moveTo>
                    <a:pt x="99" y="140"/>
                  </a:moveTo>
                  <a:cubicBezTo>
                    <a:pt x="55" y="140"/>
                    <a:pt x="55" y="140"/>
                    <a:pt x="55" y="140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99" y="46"/>
                    <a:pt x="99" y="46"/>
                    <a:pt x="99" y="46"/>
                  </a:cubicBezTo>
                  <a:lnTo>
                    <a:pt x="99" y="140"/>
                  </a:lnTo>
                  <a:close/>
                  <a:moveTo>
                    <a:pt x="129" y="86"/>
                  </a:moveTo>
                  <a:cubicBezTo>
                    <a:pt x="129" y="46"/>
                    <a:pt x="129" y="46"/>
                    <a:pt x="129" y="46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2" y="87"/>
                    <a:pt x="132" y="87"/>
                    <a:pt x="132" y="87"/>
                  </a:cubicBezTo>
                  <a:cubicBezTo>
                    <a:pt x="132" y="88"/>
                    <a:pt x="133" y="90"/>
                    <a:pt x="134" y="91"/>
                  </a:cubicBezTo>
                  <a:cubicBezTo>
                    <a:pt x="127" y="91"/>
                    <a:pt x="127" y="91"/>
                    <a:pt x="127" y="91"/>
                  </a:cubicBezTo>
                  <a:cubicBezTo>
                    <a:pt x="128" y="90"/>
                    <a:pt x="129" y="88"/>
                    <a:pt x="129" y="86"/>
                  </a:cubicBezTo>
                  <a:close/>
                  <a:moveTo>
                    <a:pt x="152" y="140"/>
                  </a:moveTo>
                  <a:cubicBezTo>
                    <a:pt x="107" y="140"/>
                    <a:pt x="107" y="140"/>
                    <a:pt x="107" y="140"/>
                  </a:cubicBezTo>
                  <a:cubicBezTo>
                    <a:pt x="107" y="95"/>
                    <a:pt x="107" y="95"/>
                    <a:pt x="107" y="95"/>
                  </a:cubicBezTo>
                  <a:cubicBezTo>
                    <a:pt x="152" y="95"/>
                    <a:pt x="152" y="95"/>
                    <a:pt x="152" y="95"/>
                  </a:cubicBezTo>
                  <a:lnTo>
                    <a:pt x="152" y="14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31" name="Freeform 127"/>
            <p:cNvSpPr/>
            <p:nvPr/>
          </p:nvSpPr>
          <p:spPr>
            <a:xfrm>
              <a:off x="145795" y="284301"/>
              <a:ext cx="45561" cy="8018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1" h="37">
                  <a:moveTo>
                    <a:pt x="21" y="34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2"/>
                    <a:pt x="8" y="3"/>
                  </a:cubicBezTo>
                  <a:cubicBezTo>
                    <a:pt x="8" y="3"/>
                    <a:pt x="7" y="4"/>
                    <a:pt x="6" y="4"/>
                  </a:cubicBezTo>
                  <a:cubicBezTo>
                    <a:pt x="6" y="4"/>
                    <a:pt x="5" y="5"/>
                    <a:pt x="4" y="5"/>
                  </a:cubicBezTo>
                  <a:cubicBezTo>
                    <a:pt x="3" y="5"/>
                    <a:pt x="1" y="5"/>
                    <a:pt x="0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1" y="37"/>
                    <a:pt x="21" y="37"/>
                    <a:pt x="21" y="37"/>
                  </a:cubicBezTo>
                  <a:lnTo>
                    <a:pt x="21" y="3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32" name="Freeform 128"/>
            <p:cNvSpPr/>
            <p:nvPr/>
          </p:nvSpPr>
          <p:spPr>
            <a:xfrm>
              <a:off x="31893" y="342619"/>
              <a:ext cx="53762" cy="8201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38">
                  <a:moveTo>
                    <a:pt x="25" y="34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6" y="32"/>
                    <a:pt x="8" y="31"/>
                    <a:pt x="10" y="29"/>
                  </a:cubicBezTo>
                  <a:cubicBezTo>
                    <a:pt x="12" y="27"/>
                    <a:pt x="14" y="26"/>
                    <a:pt x="16" y="24"/>
                  </a:cubicBezTo>
                  <a:cubicBezTo>
                    <a:pt x="17" y="23"/>
                    <a:pt x="18" y="21"/>
                    <a:pt x="19" y="20"/>
                  </a:cubicBezTo>
                  <a:cubicBezTo>
                    <a:pt x="20" y="19"/>
                    <a:pt x="20" y="18"/>
                    <a:pt x="21" y="17"/>
                  </a:cubicBezTo>
                  <a:cubicBezTo>
                    <a:pt x="22" y="16"/>
                    <a:pt x="22" y="15"/>
                    <a:pt x="23" y="14"/>
                  </a:cubicBezTo>
                  <a:cubicBezTo>
                    <a:pt x="23" y="13"/>
                    <a:pt x="23" y="11"/>
                    <a:pt x="23" y="10"/>
                  </a:cubicBezTo>
                  <a:cubicBezTo>
                    <a:pt x="23" y="7"/>
                    <a:pt x="22" y="4"/>
                    <a:pt x="20" y="2"/>
                  </a:cubicBezTo>
                  <a:cubicBezTo>
                    <a:pt x="18" y="1"/>
                    <a:pt x="15" y="0"/>
                    <a:pt x="11" y="0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3" y="1"/>
                    <a:pt x="2" y="1"/>
                    <a:pt x="0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4" y="5"/>
                    <a:pt x="6" y="5"/>
                  </a:cubicBezTo>
                  <a:cubicBezTo>
                    <a:pt x="8" y="4"/>
                    <a:pt x="9" y="4"/>
                    <a:pt x="11" y="4"/>
                  </a:cubicBezTo>
                  <a:cubicBezTo>
                    <a:pt x="13" y="4"/>
                    <a:pt x="15" y="5"/>
                    <a:pt x="16" y="6"/>
                  </a:cubicBezTo>
                  <a:cubicBezTo>
                    <a:pt x="17" y="7"/>
                    <a:pt x="18" y="8"/>
                    <a:pt x="18" y="10"/>
                  </a:cubicBezTo>
                  <a:cubicBezTo>
                    <a:pt x="18" y="12"/>
                    <a:pt x="18" y="14"/>
                    <a:pt x="16" y="16"/>
                  </a:cubicBezTo>
                  <a:cubicBezTo>
                    <a:pt x="15" y="18"/>
                    <a:pt x="13" y="20"/>
                    <a:pt x="10" y="24"/>
                  </a:cubicBezTo>
                  <a:cubicBezTo>
                    <a:pt x="8" y="25"/>
                    <a:pt x="7" y="27"/>
                    <a:pt x="5" y="28"/>
                  </a:cubicBezTo>
                  <a:cubicBezTo>
                    <a:pt x="3" y="30"/>
                    <a:pt x="1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5" y="38"/>
                    <a:pt x="25" y="38"/>
                    <a:pt x="25" y="38"/>
                  </a:cubicBezTo>
                  <a:lnTo>
                    <a:pt x="25" y="3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33" name="Freeform 129"/>
            <p:cNvSpPr/>
            <p:nvPr/>
          </p:nvSpPr>
          <p:spPr>
            <a:xfrm>
              <a:off x="254230" y="355376"/>
              <a:ext cx="53762" cy="8201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5" h="38">
                  <a:moveTo>
                    <a:pt x="11" y="38"/>
                  </a:moveTo>
                  <a:cubicBezTo>
                    <a:pt x="13" y="38"/>
                    <a:pt x="15" y="38"/>
                    <a:pt x="17" y="38"/>
                  </a:cubicBezTo>
                  <a:cubicBezTo>
                    <a:pt x="18" y="37"/>
                    <a:pt x="20" y="36"/>
                    <a:pt x="21" y="35"/>
                  </a:cubicBezTo>
                  <a:cubicBezTo>
                    <a:pt x="22" y="34"/>
                    <a:pt x="23" y="33"/>
                    <a:pt x="24" y="31"/>
                  </a:cubicBezTo>
                  <a:cubicBezTo>
                    <a:pt x="24" y="30"/>
                    <a:pt x="25" y="28"/>
                    <a:pt x="25" y="27"/>
                  </a:cubicBezTo>
                  <a:cubicBezTo>
                    <a:pt x="25" y="25"/>
                    <a:pt x="24" y="24"/>
                    <a:pt x="24" y="22"/>
                  </a:cubicBezTo>
                  <a:cubicBezTo>
                    <a:pt x="23" y="21"/>
                    <a:pt x="23" y="20"/>
                    <a:pt x="22" y="20"/>
                  </a:cubicBezTo>
                  <a:cubicBezTo>
                    <a:pt x="21" y="19"/>
                    <a:pt x="20" y="19"/>
                    <a:pt x="19" y="18"/>
                  </a:cubicBezTo>
                  <a:cubicBezTo>
                    <a:pt x="18" y="18"/>
                    <a:pt x="17" y="17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17"/>
                    <a:pt x="20" y="16"/>
                    <a:pt x="22" y="14"/>
                  </a:cubicBezTo>
                  <a:cubicBezTo>
                    <a:pt x="23" y="12"/>
                    <a:pt x="24" y="11"/>
                    <a:pt x="24" y="9"/>
                  </a:cubicBezTo>
                  <a:cubicBezTo>
                    <a:pt x="24" y="7"/>
                    <a:pt x="24" y="6"/>
                    <a:pt x="23" y="5"/>
                  </a:cubicBezTo>
                  <a:cubicBezTo>
                    <a:pt x="22" y="3"/>
                    <a:pt x="21" y="2"/>
                    <a:pt x="20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5" y="0"/>
                    <a:pt x="14" y="0"/>
                    <a:pt x="12" y="0"/>
                  </a:cubicBezTo>
                  <a:cubicBezTo>
                    <a:pt x="10" y="0"/>
                    <a:pt x="8" y="0"/>
                    <a:pt x="6" y="0"/>
                  </a:cubicBezTo>
                  <a:cubicBezTo>
                    <a:pt x="4" y="1"/>
                    <a:pt x="2" y="1"/>
                    <a:pt x="1" y="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8" y="4"/>
                    <a:pt x="10" y="4"/>
                    <a:pt x="12" y="4"/>
                  </a:cubicBezTo>
                  <a:cubicBezTo>
                    <a:pt x="13" y="4"/>
                    <a:pt x="14" y="4"/>
                    <a:pt x="14" y="4"/>
                  </a:cubicBezTo>
                  <a:cubicBezTo>
                    <a:pt x="15" y="4"/>
                    <a:pt x="16" y="5"/>
                    <a:pt x="17" y="5"/>
                  </a:cubicBezTo>
                  <a:cubicBezTo>
                    <a:pt x="17" y="5"/>
                    <a:pt x="18" y="6"/>
                    <a:pt x="18" y="7"/>
                  </a:cubicBezTo>
                  <a:cubicBezTo>
                    <a:pt x="19" y="7"/>
                    <a:pt x="19" y="8"/>
                    <a:pt x="19" y="9"/>
                  </a:cubicBezTo>
                  <a:cubicBezTo>
                    <a:pt x="19" y="11"/>
                    <a:pt x="18" y="13"/>
                    <a:pt x="17" y="14"/>
                  </a:cubicBezTo>
                  <a:cubicBezTo>
                    <a:pt x="15" y="15"/>
                    <a:pt x="13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0"/>
                    <a:pt x="13" y="20"/>
                    <a:pt x="14" y="20"/>
                  </a:cubicBezTo>
                  <a:cubicBezTo>
                    <a:pt x="16" y="20"/>
                    <a:pt x="16" y="20"/>
                    <a:pt x="17" y="21"/>
                  </a:cubicBezTo>
                  <a:cubicBezTo>
                    <a:pt x="18" y="21"/>
                    <a:pt x="19" y="22"/>
                    <a:pt x="19" y="23"/>
                  </a:cubicBezTo>
                  <a:cubicBezTo>
                    <a:pt x="19" y="24"/>
                    <a:pt x="20" y="25"/>
                    <a:pt x="20" y="26"/>
                  </a:cubicBezTo>
                  <a:cubicBezTo>
                    <a:pt x="20" y="28"/>
                    <a:pt x="19" y="29"/>
                    <a:pt x="19" y="30"/>
                  </a:cubicBezTo>
                  <a:cubicBezTo>
                    <a:pt x="19" y="31"/>
                    <a:pt x="18" y="31"/>
                    <a:pt x="17" y="32"/>
                  </a:cubicBezTo>
                  <a:cubicBezTo>
                    <a:pt x="17" y="33"/>
                    <a:pt x="16" y="33"/>
                    <a:pt x="14" y="34"/>
                  </a:cubicBezTo>
                  <a:cubicBezTo>
                    <a:pt x="13" y="34"/>
                    <a:pt x="12" y="34"/>
                    <a:pt x="11" y="34"/>
                  </a:cubicBezTo>
                  <a:cubicBezTo>
                    <a:pt x="9" y="34"/>
                    <a:pt x="7" y="34"/>
                    <a:pt x="5" y="33"/>
                  </a:cubicBezTo>
                  <a:cubicBezTo>
                    <a:pt x="4" y="33"/>
                    <a:pt x="2" y="32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" y="37"/>
                    <a:pt x="3" y="37"/>
                    <a:pt x="5" y="38"/>
                  </a:cubicBezTo>
                  <a:cubicBezTo>
                    <a:pt x="7" y="38"/>
                    <a:pt x="9" y="38"/>
                    <a:pt x="11" y="38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34" name="Oval 130"/>
            <p:cNvSpPr/>
            <p:nvPr/>
          </p:nvSpPr>
          <p:spPr>
            <a:xfrm>
              <a:off x="145795" y="0"/>
              <a:ext cx="41005" cy="41005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35" name="Freeform 131"/>
            <p:cNvSpPr/>
            <p:nvPr/>
          </p:nvSpPr>
          <p:spPr>
            <a:xfrm>
              <a:off x="83832" y="10934"/>
              <a:ext cx="161286" cy="2241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5" h="104">
                  <a:moveTo>
                    <a:pt x="36" y="98"/>
                  </a:moveTo>
                  <a:cubicBezTo>
                    <a:pt x="36" y="54"/>
                    <a:pt x="36" y="54"/>
                    <a:pt x="36" y="54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101"/>
                    <a:pt x="41" y="104"/>
                    <a:pt x="44" y="104"/>
                  </a:cubicBezTo>
                  <a:cubicBezTo>
                    <a:pt x="47" y="104"/>
                    <a:pt x="50" y="101"/>
                    <a:pt x="50" y="98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5" y="6"/>
                    <a:pt x="75" y="3"/>
                    <a:pt x="73" y="2"/>
                  </a:cubicBezTo>
                  <a:cubicBezTo>
                    <a:pt x="72" y="0"/>
                    <a:pt x="69" y="0"/>
                    <a:pt x="68" y="2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3"/>
                    <a:pt x="0" y="6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101"/>
                    <a:pt x="28" y="104"/>
                    <a:pt x="31" y="104"/>
                  </a:cubicBezTo>
                  <a:cubicBezTo>
                    <a:pt x="34" y="104"/>
                    <a:pt x="36" y="101"/>
                    <a:pt x="36" y="98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36" name="Oval 132"/>
            <p:cNvSpPr/>
            <p:nvPr/>
          </p:nvSpPr>
          <p:spPr>
            <a:xfrm>
              <a:off x="33715" y="101145"/>
              <a:ext cx="39183" cy="37360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37" name="Oval 133"/>
            <p:cNvSpPr/>
            <p:nvPr/>
          </p:nvSpPr>
          <p:spPr>
            <a:xfrm>
              <a:off x="262431" y="127571"/>
              <a:ext cx="39183" cy="3644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41" name="组合 255"/>
          <p:cNvGrpSpPr/>
          <p:nvPr/>
        </p:nvGrpSpPr>
        <p:grpSpPr>
          <a:xfrm>
            <a:off x="3811588" y="4656138"/>
            <a:ext cx="338137" cy="190500"/>
            <a:chOff x="0" y="0"/>
            <a:chExt cx="304348" cy="172220"/>
          </a:xfrm>
        </p:grpSpPr>
        <p:sp>
          <p:nvSpPr>
            <p:cNvPr id="30028" name="Oval 134"/>
            <p:cNvSpPr/>
            <p:nvPr/>
          </p:nvSpPr>
          <p:spPr>
            <a:xfrm>
              <a:off x="71075" y="55585"/>
              <a:ext cx="61052" cy="60141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29" name="Freeform 135"/>
            <p:cNvSpPr>
              <a:spLocks noEditPoints="1"/>
            </p:cNvSpPr>
            <p:nvPr/>
          </p:nvSpPr>
          <p:spPr>
            <a:xfrm>
              <a:off x="0" y="0"/>
              <a:ext cx="304348" cy="17222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1" h="80">
                  <a:moveTo>
                    <a:pt x="141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8" y="0"/>
                    <a:pt x="13" y="13"/>
                    <a:pt x="8" y="30"/>
                  </a:cubicBezTo>
                  <a:cubicBezTo>
                    <a:pt x="3" y="31"/>
                    <a:pt x="0" y="35"/>
                    <a:pt x="0" y="40"/>
                  </a:cubicBezTo>
                  <a:cubicBezTo>
                    <a:pt x="0" y="45"/>
                    <a:pt x="3" y="49"/>
                    <a:pt x="8" y="50"/>
                  </a:cubicBezTo>
                  <a:cubicBezTo>
                    <a:pt x="13" y="67"/>
                    <a:pt x="28" y="80"/>
                    <a:pt x="47" y="80"/>
                  </a:cubicBezTo>
                  <a:cubicBezTo>
                    <a:pt x="69" y="80"/>
                    <a:pt x="87" y="62"/>
                    <a:pt x="87" y="40"/>
                  </a:cubicBezTo>
                  <a:cubicBezTo>
                    <a:pt x="87" y="36"/>
                    <a:pt x="86" y="32"/>
                    <a:pt x="85" y="28"/>
                  </a:cubicBezTo>
                  <a:cubicBezTo>
                    <a:pt x="141" y="11"/>
                    <a:pt x="141" y="11"/>
                    <a:pt x="141" y="11"/>
                  </a:cubicBezTo>
                  <a:lnTo>
                    <a:pt x="141" y="0"/>
                  </a:lnTo>
                  <a:close/>
                  <a:moveTo>
                    <a:pt x="7" y="45"/>
                  </a:moveTo>
                  <a:cubicBezTo>
                    <a:pt x="5" y="44"/>
                    <a:pt x="4" y="42"/>
                    <a:pt x="4" y="40"/>
                  </a:cubicBezTo>
                  <a:cubicBezTo>
                    <a:pt x="4" y="38"/>
                    <a:pt x="5" y="36"/>
                    <a:pt x="7" y="35"/>
                  </a:cubicBezTo>
                  <a:cubicBezTo>
                    <a:pt x="7" y="37"/>
                    <a:pt x="7" y="38"/>
                    <a:pt x="7" y="40"/>
                  </a:cubicBezTo>
                  <a:cubicBezTo>
                    <a:pt x="7" y="42"/>
                    <a:pt x="7" y="44"/>
                    <a:pt x="7" y="45"/>
                  </a:cubicBezTo>
                  <a:close/>
                  <a:moveTo>
                    <a:pt x="47" y="58"/>
                  </a:moveTo>
                  <a:cubicBezTo>
                    <a:pt x="37" y="58"/>
                    <a:pt x="29" y="50"/>
                    <a:pt x="29" y="40"/>
                  </a:cubicBezTo>
                  <a:cubicBezTo>
                    <a:pt x="29" y="30"/>
                    <a:pt x="37" y="22"/>
                    <a:pt x="47" y="22"/>
                  </a:cubicBezTo>
                  <a:cubicBezTo>
                    <a:pt x="57" y="22"/>
                    <a:pt x="65" y="30"/>
                    <a:pt x="65" y="40"/>
                  </a:cubicBezTo>
                  <a:cubicBezTo>
                    <a:pt x="65" y="50"/>
                    <a:pt x="57" y="58"/>
                    <a:pt x="47" y="58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42" name="组合 257"/>
          <p:cNvGrpSpPr/>
          <p:nvPr/>
        </p:nvGrpSpPr>
        <p:grpSpPr>
          <a:xfrm>
            <a:off x="4530725" y="4519613"/>
            <a:ext cx="292100" cy="392112"/>
            <a:chOff x="0" y="0"/>
            <a:chExt cx="263342" cy="353554"/>
          </a:xfrm>
        </p:grpSpPr>
        <p:sp>
          <p:nvSpPr>
            <p:cNvPr id="30019" name="Freeform 136"/>
            <p:cNvSpPr/>
            <p:nvPr/>
          </p:nvSpPr>
          <p:spPr>
            <a:xfrm>
              <a:off x="0" y="71075"/>
              <a:ext cx="90211" cy="2496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2" h="116">
                  <a:moveTo>
                    <a:pt x="42" y="32"/>
                  </a:moveTo>
                  <a:cubicBezTo>
                    <a:pt x="39" y="23"/>
                    <a:pt x="35" y="16"/>
                    <a:pt x="31" y="13"/>
                  </a:cubicBezTo>
                  <a:cubicBezTo>
                    <a:pt x="32" y="11"/>
                    <a:pt x="31" y="7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5" y="2"/>
                    <a:pt x="15" y="5"/>
                  </a:cubicBezTo>
                  <a:cubicBezTo>
                    <a:pt x="15" y="7"/>
                    <a:pt x="15" y="11"/>
                    <a:pt x="16" y="13"/>
                  </a:cubicBezTo>
                  <a:cubicBezTo>
                    <a:pt x="7" y="20"/>
                    <a:pt x="0" y="40"/>
                    <a:pt x="0" y="63"/>
                  </a:cubicBezTo>
                  <a:cubicBezTo>
                    <a:pt x="0" y="92"/>
                    <a:pt x="7" y="116"/>
                    <a:pt x="20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0" y="116"/>
                    <a:pt x="33" y="114"/>
                    <a:pt x="35" y="112"/>
                  </a:cubicBezTo>
                  <a:cubicBezTo>
                    <a:pt x="32" y="103"/>
                    <a:pt x="31" y="91"/>
                    <a:pt x="31" y="78"/>
                  </a:cubicBezTo>
                  <a:cubicBezTo>
                    <a:pt x="31" y="58"/>
                    <a:pt x="35" y="41"/>
                    <a:pt x="42" y="3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20" name="Freeform 137"/>
            <p:cNvSpPr/>
            <p:nvPr/>
          </p:nvSpPr>
          <p:spPr>
            <a:xfrm>
              <a:off x="34626" y="0"/>
              <a:ext cx="31892" cy="4738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5" h="22">
                  <a:moveTo>
                    <a:pt x="7" y="21"/>
                  </a:moveTo>
                  <a:cubicBezTo>
                    <a:pt x="12" y="21"/>
                    <a:pt x="15" y="22"/>
                    <a:pt x="15" y="15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2"/>
                    <a:pt x="3" y="21"/>
                    <a:pt x="7" y="2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21" name="Rectangle 138"/>
            <p:cNvSpPr/>
            <p:nvPr/>
          </p:nvSpPr>
          <p:spPr>
            <a:xfrm>
              <a:off x="36449" y="49207"/>
              <a:ext cx="28248" cy="1731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22" name="Freeform 139"/>
            <p:cNvSpPr/>
            <p:nvPr/>
          </p:nvSpPr>
          <p:spPr>
            <a:xfrm>
              <a:off x="170398" y="71075"/>
              <a:ext cx="92944" cy="2496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3" h="116">
                  <a:moveTo>
                    <a:pt x="27" y="13"/>
                  </a:moveTo>
                  <a:cubicBezTo>
                    <a:pt x="28" y="11"/>
                    <a:pt x="27" y="7"/>
                    <a:pt x="27" y="5"/>
                  </a:cubicBezTo>
                  <a:cubicBezTo>
                    <a:pt x="27" y="2"/>
                    <a:pt x="25" y="0"/>
                    <a:pt x="2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2" y="2"/>
                    <a:pt x="12" y="5"/>
                  </a:cubicBezTo>
                  <a:cubicBezTo>
                    <a:pt x="12" y="7"/>
                    <a:pt x="11" y="11"/>
                    <a:pt x="12" y="13"/>
                  </a:cubicBezTo>
                  <a:cubicBezTo>
                    <a:pt x="7" y="17"/>
                    <a:pt x="3" y="25"/>
                    <a:pt x="0" y="35"/>
                  </a:cubicBezTo>
                  <a:cubicBezTo>
                    <a:pt x="5" y="45"/>
                    <a:pt x="9" y="60"/>
                    <a:pt x="9" y="78"/>
                  </a:cubicBezTo>
                  <a:cubicBezTo>
                    <a:pt x="9" y="90"/>
                    <a:pt x="8" y="101"/>
                    <a:pt x="6" y="110"/>
                  </a:cubicBezTo>
                  <a:cubicBezTo>
                    <a:pt x="9" y="114"/>
                    <a:pt x="12" y="116"/>
                    <a:pt x="16" y="116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36" y="115"/>
                    <a:pt x="43" y="91"/>
                    <a:pt x="43" y="63"/>
                  </a:cubicBezTo>
                  <a:cubicBezTo>
                    <a:pt x="43" y="40"/>
                    <a:pt x="36" y="20"/>
                    <a:pt x="27" y="1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23" name="Freeform 140"/>
            <p:cNvSpPr/>
            <p:nvPr/>
          </p:nvSpPr>
          <p:spPr>
            <a:xfrm>
              <a:off x="195912" y="0"/>
              <a:ext cx="32804" cy="4738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5" h="22">
                  <a:moveTo>
                    <a:pt x="7" y="21"/>
                  </a:moveTo>
                  <a:cubicBezTo>
                    <a:pt x="12" y="21"/>
                    <a:pt x="15" y="22"/>
                    <a:pt x="15" y="15"/>
                  </a:cubicBezTo>
                  <a:cubicBezTo>
                    <a:pt x="15" y="14"/>
                    <a:pt x="15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3"/>
                    <a:pt x="12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2"/>
                    <a:pt x="3" y="21"/>
                    <a:pt x="7" y="2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24" name="Rectangle 141"/>
            <p:cNvSpPr/>
            <p:nvPr/>
          </p:nvSpPr>
          <p:spPr>
            <a:xfrm>
              <a:off x="198646" y="49207"/>
              <a:ext cx="27337" cy="1731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25" name="Freeform 142"/>
            <p:cNvSpPr/>
            <p:nvPr/>
          </p:nvSpPr>
          <p:spPr>
            <a:xfrm>
              <a:off x="80187" y="101146"/>
              <a:ext cx="101145" cy="2524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7" h="117">
                  <a:moveTo>
                    <a:pt x="31" y="13"/>
                  </a:moveTo>
                  <a:cubicBezTo>
                    <a:pt x="32" y="11"/>
                    <a:pt x="31" y="8"/>
                    <a:pt x="31" y="6"/>
                  </a:cubicBezTo>
                  <a:cubicBezTo>
                    <a:pt x="31" y="3"/>
                    <a:pt x="29" y="0"/>
                    <a:pt x="26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6" y="3"/>
                    <a:pt x="16" y="6"/>
                  </a:cubicBezTo>
                  <a:cubicBezTo>
                    <a:pt x="16" y="8"/>
                    <a:pt x="15" y="11"/>
                    <a:pt x="16" y="13"/>
                  </a:cubicBezTo>
                  <a:cubicBezTo>
                    <a:pt x="7" y="20"/>
                    <a:pt x="0" y="40"/>
                    <a:pt x="0" y="63"/>
                  </a:cubicBezTo>
                  <a:cubicBezTo>
                    <a:pt x="0" y="93"/>
                    <a:pt x="7" y="117"/>
                    <a:pt x="20" y="117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40" y="115"/>
                    <a:pt x="47" y="92"/>
                    <a:pt x="47" y="63"/>
                  </a:cubicBezTo>
                  <a:cubicBezTo>
                    <a:pt x="47" y="40"/>
                    <a:pt x="40" y="20"/>
                    <a:pt x="31" y="1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26" name="Freeform 143"/>
            <p:cNvSpPr/>
            <p:nvPr/>
          </p:nvSpPr>
          <p:spPr>
            <a:xfrm>
              <a:off x="113902" y="30071"/>
              <a:ext cx="32804" cy="5011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5" h="23">
                  <a:moveTo>
                    <a:pt x="7" y="21"/>
                  </a:moveTo>
                  <a:cubicBezTo>
                    <a:pt x="12" y="21"/>
                    <a:pt x="15" y="23"/>
                    <a:pt x="15" y="15"/>
                  </a:cubicBezTo>
                  <a:cubicBezTo>
                    <a:pt x="15" y="15"/>
                    <a:pt x="15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4"/>
                    <a:pt x="12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3" y="21"/>
                    <a:pt x="7" y="2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27" name="Rectangle 144"/>
            <p:cNvSpPr/>
            <p:nvPr/>
          </p:nvSpPr>
          <p:spPr>
            <a:xfrm>
              <a:off x="116636" y="80188"/>
              <a:ext cx="27337" cy="19135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43" name="Freeform 145"/>
          <p:cNvSpPr/>
          <p:nvPr/>
        </p:nvSpPr>
        <p:spPr>
          <a:xfrm>
            <a:off x="5367338" y="4605338"/>
            <a:ext cx="76200" cy="1412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32" h="59">
                <a:moveTo>
                  <a:pt x="20" y="0"/>
                </a:moveTo>
                <a:cubicBezTo>
                  <a:pt x="14" y="0"/>
                  <a:pt x="14" y="0"/>
                  <a:pt x="14" y="0"/>
                </a:cubicBezTo>
                <a:cubicBezTo>
                  <a:pt x="14" y="2"/>
                  <a:pt x="13" y="3"/>
                  <a:pt x="13" y="4"/>
                </a:cubicBezTo>
                <a:cubicBezTo>
                  <a:pt x="12" y="5"/>
                  <a:pt x="11" y="6"/>
                  <a:pt x="10" y="7"/>
                </a:cubicBezTo>
                <a:cubicBezTo>
                  <a:pt x="9" y="7"/>
                  <a:pt x="7" y="8"/>
                  <a:pt x="5" y="8"/>
                </a:cubicBezTo>
                <a:cubicBezTo>
                  <a:pt x="4" y="8"/>
                  <a:pt x="2" y="8"/>
                  <a:pt x="0" y="8"/>
                </a:cubicBezTo>
                <a:cubicBezTo>
                  <a:pt x="0" y="14"/>
                  <a:pt x="0" y="14"/>
                  <a:pt x="0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53"/>
                  <a:pt x="12" y="53"/>
                  <a:pt x="12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9"/>
                  <a:pt x="0" y="59"/>
                  <a:pt x="0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3"/>
                  <a:pt x="32" y="53"/>
                  <a:pt x="32" y="53"/>
                </a:cubicBezTo>
                <a:cubicBezTo>
                  <a:pt x="20" y="53"/>
                  <a:pt x="20" y="53"/>
                  <a:pt x="20" y="53"/>
                </a:cubicBezTo>
                <a:lnTo>
                  <a:pt x="20" y="0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44" name="Freeform 146"/>
          <p:cNvSpPr>
            <a:spLocks noEditPoints="1"/>
          </p:cNvSpPr>
          <p:nvPr/>
        </p:nvSpPr>
        <p:spPr>
          <a:xfrm>
            <a:off x="5245100" y="4516438"/>
            <a:ext cx="349250" cy="4683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6" h="196">
                <a:moveTo>
                  <a:pt x="113" y="118"/>
                </a:moveTo>
                <a:cubicBezTo>
                  <a:pt x="114" y="117"/>
                  <a:pt x="114" y="117"/>
                  <a:pt x="114" y="117"/>
                </a:cubicBezTo>
                <a:cubicBezTo>
                  <a:pt x="120" y="111"/>
                  <a:pt x="123" y="102"/>
                  <a:pt x="122" y="94"/>
                </a:cubicBezTo>
                <a:cubicBezTo>
                  <a:pt x="123" y="91"/>
                  <a:pt x="124" y="88"/>
                  <a:pt x="125" y="84"/>
                </a:cubicBezTo>
                <a:cubicBezTo>
                  <a:pt x="130" y="79"/>
                  <a:pt x="133" y="73"/>
                  <a:pt x="133" y="65"/>
                </a:cubicBezTo>
                <a:cubicBezTo>
                  <a:pt x="133" y="55"/>
                  <a:pt x="127" y="47"/>
                  <a:pt x="119" y="42"/>
                </a:cubicBezTo>
                <a:cubicBezTo>
                  <a:pt x="118" y="41"/>
                  <a:pt x="118" y="40"/>
                  <a:pt x="117" y="40"/>
                </a:cubicBezTo>
                <a:cubicBezTo>
                  <a:pt x="117" y="33"/>
                  <a:pt x="115" y="26"/>
                  <a:pt x="110" y="21"/>
                </a:cubicBezTo>
                <a:cubicBezTo>
                  <a:pt x="105" y="16"/>
                  <a:pt x="98" y="13"/>
                  <a:pt x="92" y="13"/>
                </a:cubicBezTo>
                <a:cubicBezTo>
                  <a:pt x="87" y="5"/>
                  <a:pt x="79" y="0"/>
                  <a:pt x="69" y="0"/>
                </a:cubicBezTo>
                <a:cubicBezTo>
                  <a:pt x="59" y="0"/>
                  <a:pt x="51" y="5"/>
                  <a:pt x="46" y="13"/>
                </a:cubicBezTo>
                <a:cubicBezTo>
                  <a:pt x="37" y="10"/>
                  <a:pt x="26" y="12"/>
                  <a:pt x="18" y="19"/>
                </a:cubicBezTo>
                <a:cubicBezTo>
                  <a:pt x="11" y="26"/>
                  <a:pt x="9" y="37"/>
                  <a:pt x="12" y="46"/>
                </a:cubicBezTo>
                <a:cubicBezTo>
                  <a:pt x="11" y="46"/>
                  <a:pt x="11" y="47"/>
                  <a:pt x="11" y="47"/>
                </a:cubicBezTo>
                <a:cubicBezTo>
                  <a:pt x="4" y="52"/>
                  <a:pt x="0" y="60"/>
                  <a:pt x="0" y="69"/>
                </a:cubicBezTo>
                <a:cubicBezTo>
                  <a:pt x="0" y="77"/>
                  <a:pt x="3" y="84"/>
                  <a:pt x="9" y="89"/>
                </a:cubicBezTo>
                <a:cubicBezTo>
                  <a:pt x="9" y="91"/>
                  <a:pt x="10" y="92"/>
                  <a:pt x="11" y="94"/>
                </a:cubicBezTo>
                <a:cubicBezTo>
                  <a:pt x="10" y="102"/>
                  <a:pt x="12" y="111"/>
                  <a:pt x="18" y="117"/>
                </a:cubicBezTo>
                <a:cubicBezTo>
                  <a:pt x="20" y="119"/>
                  <a:pt x="22" y="120"/>
                  <a:pt x="24" y="121"/>
                </a:cubicBezTo>
                <a:cubicBezTo>
                  <a:pt x="6" y="167"/>
                  <a:pt x="6" y="167"/>
                  <a:pt x="6" y="167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63" y="136"/>
                  <a:pt x="65" y="137"/>
                  <a:pt x="68" y="137"/>
                </a:cubicBezTo>
                <a:cubicBezTo>
                  <a:pt x="71" y="137"/>
                  <a:pt x="74" y="136"/>
                  <a:pt x="77" y="135"/>
                </a:cubicBezTo>
                <a:cubicBezTo>
                  <a:pt x="110" y="196"/>
                  <a:pt x="110" y="196"/>
                  <a:pt x="110" y="196"/>
                </a:cubicBezTo>
                <a:cubicBezTo>
                  <a:pt x="121" y="172"/>
                  <a:pt x="121" y="172"/>
                  <a:pt x="121" y="172"/>
                </a:cubicBezTo>
                <a:cubicBezTo>
                  <a:pt x="146" y="177"/>
                  <a:pt x="146" y="177"/>
                  <a:pt x="146" y="177"/>
                </a:cubicBezTo>
                <a:lnTo>
                  <a:pt x="113" y="118"/>
                </a:lnTo>
                <a:close/>
                <a:moveTo>
                  <a:pt x="66" y="118"/>
                </a:moveTo>
                <a:cubicBezTo>
                  <a:pt x="39" y="118"/>
                  <a:pt x="17" y="97"/>
                  <a:pt x="17" y="70"/>
                </a:cubicBezTo>
                <a:cubicBezTo>
                  <a:pt x="17" y="43"/>
                  <a:pt x="39" y="21"/>
                  <a:pt x="66" y="21"/>
                </a:cubicBezTo>
                <a:cubicBezTo>
                  <a:pt x="93" y="21"/>
                  <a:pt x="115" y="43"/>
                  <a:pt x="115" y="70"/>
                </a:cubicBezTo>
                <a:cubicBezTo>
                  <a:pt x="115" y="97"/>
                  <a:pt x="93" y="118"/>
                  <a:pt x="66" y="11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45" name="Freeform 147"/>
          <p:cNvSpPr>
            <a:spLocks noEditPoints="1"/>
          </p:cNvSpPr>
          <p:nvPr/>
        </p:nvSpPr>
        <p:spPr>
          <a:xfrm>
            <a:off x="5992813" y="4637088"/>
            <a:ext cx="401637" cy="2714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8" h="114">
                <a:moveTo>
                  <a:pt x="154" y="71"/>
                </a:moveTo>
                <a:cubicBezTo>
                  <a:pt x="52" y="71"/>
                  <a:pt x="52" y="71"/>
                  <a:pt x="52" y="71"/>
                </a:cubicBezTo>
                <a:cubicBezTo>
                  <a:pt x="52" y="66"/>
                  <a:pt x="52" y="66"/>
                  <a:pt x="52" y="66"/>
                </a:cubicBezTo>
                <a:cubicBezTo>
                  <a:pt x="155" y="66"/>
                  <a:pt x="155" y="66"/>
                  <a:pt x="155" y="66"/>
                </a:cubicBezTo>
                <a:cubicBezTo>
                  <a:pt x="155" y="66"/>
                  <a:pt x="168" y="53"/>
                  <a:pt x="149" y="50"/>
                </a:cubicBezTo>
                <a:cubicBezTo>
                  <a:pt x="149" y="50"/>
                  <a:pt x="128" y="48"/>
                  <a:pt x="105" y="40"/>
                </a:cubicBezTo>
                <a:cubicBezTo>
                  <a:pt x="90" y="51"/>
                  <a:pt x="90" y="51"/>
                  <a:pt x="90" y="51"/>
                </a:cubicBezTo>
                <a:cubicBezTo>
                  <a:pt x="87" y="46"/>
                  <a:pt x="87" y="46"/>
                  <a:pt x="87" y="46"/>
                </a:cubicBezTo>
                <a:cubicBezTo>
                  <a:pt x="99" y="38"/>
                  <a:pt x="99" y="38"/>
                  <a:pt x="99" y="38"/>
                </a:cubicBezTo>
                <a:cubicBezTo>
                  <a:pt x="97" y="37"/>
                  <a:pt x="96" y="37"/>
                  <a:pt x="94" y="36"/>
                </a:cubicBezTo>
                <a:cubicBezTo>
                  <a:pt x="77" y="49"/>
                  <a:pt x="77" y="49"/>
                  <a:pt x="77" y="49"/>
                </a:cubicBezTo>
                <a:cubicBezTo>
                  <a:pt x="73" y="44"/>
                  <a:pt x="73" y="44"/>
                  <a:pt x="73" y="44"/>
                </a:cubicBezTo>
                <a:cubicBezTo>
                  <a:pt x="88" y="33"/>
                  <a:pt x="88" y="33"/>
                  <a:pt x="88" y="33"/>
                </a:cubicBezTo>
                <a:cubicBezTo>
                  <a:pt x="87" y="33"/>
                  <a:pt x="85" y="32"/>
                  <a:pt x="84" y="31"/>
                </a:cubicBezTo>
                <a:cubicBezTo>
                  <a:pt x="66" y="44"/>
                  <a:pt x="66" y="44"/>
                  <a:pt x="66" y="44"/>
                </a:cubicBezTo>
                <a:cubicBezTo>
                  <a:pt x="62" y="39"/>
                  <a:pt x="62" y="39"/>
                  <a:pt x="62" y="39"/>
                </a:cubicBezTo>
                <a:cubicBezTo>
                  <a:pt x="78" y="28"/>
                  <a:pt x="78" y="28"/>
                  <a:pt x="78" y="28"/>
                </a:cubicBezTo>
                <a:cubicBezTo>
                  <a:pt x="60" y="29"/>
                  <a:pt x="57" y="5"/>
                  <a:pt x="53" y="0"/>
                </a:cubicBezTo>
                <a:cubicBezTo>
                  <a:pt x="8" y="0"/>
                  <a:pt x="8" y="0"/>
                  <a:pt x="8" y="0"/>
                </a:cubicBezTo>
                <a:cubicBezTo>
                  <a:pt x="8" y="0"/>
                  <a:pt x="7" y="0"/>
                  <a:pt x="5" y="0"/>
                </a:cubicBezTo>
                <a:cubicBezTo>
                  <a:pt x="3" y="1"/>
                  <a:pt x="0" y="3"/>
                  <a:pt x="0" y="11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4"/>
                  <a:pt x="0" y="114"/>
                  <a:pt x="0" y="114"/>
                </a:cubicBezTo>
                <a:cubicBezTo>
                  <a:pt x="5" y="114"/>
                  <a:pt x="5" y="114"/>
                  <a:pt x="5" y="114"/>
                </a:cubicBezTo>
                <a:cubicBezTo>
                  <a:pt x="10" y="114"/>
                  <a:pt x="10" y="114"/>
                  <a:pt x="10" y="114"/>
                </a:cubicBezTo>
                <a:cubicBezTo>
                  <a:pt x="96" y="114"/>
                  <a:pt x="96" y="114"/>
                  <a:pt x="96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2" y="114"/>
                  <a:pt x="122" y="114"/>
                  <a:pt x="122" y="114"/>
                </a:cubicBezTo>
                <a:cubicBezTo>
                  <a:pt x="123" y="114"/>
                  <a:pt x="137" y="114"/>
                  <a:pt x="146" y="105"/>
                </a:cubicBezTo>
                <a:cubicBezTo>
                  <a:pt x="152" y="99"/>
                  <a:pt x="155" y="92"/>
                  <a:pt x="155" y="83"/>
                </a:cubicBezTo>
                <a:cubicBezTo>
                  <a:pt x="158" y="82"/>
                  <a:pt x="160" y="80"/>
                  <a:pt x="160" y="77"/>
                </a:cubicBezTo>
                <a:cubicBezTo>
                  <a:pt x="160" y="74"/>
                  <a:pt x="157" y="71"/>
                  <a:pt x="154" y="71"/>
                </a:cubicBezTo>
                <a:close/>
                <a:moveTo>
                  <a:pt x="47" y="109"/>
                </a:moveTo>
                <a:cubicBezTo>
                  <a:pt x="10" y="109"/>
                  <a:pt x="10" y="109"/>
                  <a:pt x="10" y="109"/>
                </a:cubicBezTo>
                <a:cubicBezTo>
                  <a:pt x="10" y="89"/>
                  <a:pt x="10" y="89"/>
                  <a:pt x="10" y="89"/>
                </a:cubicBezTo>
                <a:cubicBezTo>
                  <a:pt x="47" y="89"/>
                  <a:pt x="47" y="89"/>
                  <a:pt x="47" y="89"/>
                </a:cubicBezTo>
                <a:lnTo>
                  <a:pt x="47" y="109"/>
                </a:lnTo>
                <a:close/>
                <a:moveTo>
                  <a:pt x="57" y="109"/>
                </a:moveTo>
                <a:cubicBezTo>
                  <a:pt x="57" y="83"/>
                  <a:pt x="57" y="83"/>
                  <a:pt x="57" y="83"/>
                </a:cubicBezTo>
                <a:cubicBezTo>
                  <a:pt x="96" y="83"/>
                  <a:pt x="96" y="83"/>
                  <a:pt x="96" y="83"/>
                </a:cubicBezTo>
                <a:cubicBezTo>
                  <a:pt x="96" y="109"/>
                  <a:pt x="96" y="109"/>
                  <a:pt x="96" y="109"/>
                </a:cubicBezTo>
                <a:lnTo>
                  <a:pt x="57" y="109"/>
                </a:lnTo>
                <a:close/>
                <a:moveTo>
                  <a:pt x="142" y="101"/>
                </a:moveTo>
                <a:cubicBezTo>
                  <a:pt x="135" y="108"/>
                  <a:pt x="122" y="109"/>
                  <a:pt x="122" y="109"/>
                </a:cubicBezTo>
                <a:cubicBezTo>
                  <a:pt x="106" y="109"/>
                  <a:pt x="106" y="109"/>
                  <a:pt x="106" y="109"/>
                </a:cubicBezTo>
                <a:cubicBezTo>
                  <a:pt x="106" y="83"/>
                  <a:pt x="106" y="83"/>
                  <a:pt x="106" y="83"/>
                </a:cubicBezTo>
                <a:cubicBezTo>
                  <a:pt x="149" y="83"/>
                  <a:pt x="149" y="83"/>
                  <a:pt x="149" y="83"/>
                </a:cubicBezTo>
                <a:cubicBezTo>
                  <a:pt x="149" y="90"/>
                  <a:pt x="147" y="96"/>
                  <a:pt x="142" y="101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46" name="组合 474"/>
          <p:cNvGrpSpPr/>
          <p:nvPr/>
        </p:nvGrpSpPr>
        <p:grpSpPr>
          <a:xfrm>
            <a:off x="6715125" y="4730750"/>
            <a:ext cx="460375" cy="180975"/>
            <a:chOff x="0" y="0"/>
            <a:chExt cx="415517" cy="162198"/>
          </a:xfrm>
        </p:grpSpPr>
        <p:sp>
          <p:nvSpPr>
            <p:cNvPr id="30016" name="Rectangle 148"/>
            <p:cNvSpPr/>
            <p:nvPr/>
          </p:nvSpPr>
          <p:spPr>
            <a:xfrm>
              <a:off x="0" y="17313"/>
              <a:ext cx="39183" cy="132127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17" name="Freeform 149"/>
            <p:cNvSpPr/>
            <p:nvPr/>
          </p:nvSpPr>
          <p:spPr>
            <a:xfrm>
              <a:off x="47383" y="0"/>
              <a:ext cx="318927" cy="16219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350" h="178">
                  <a:moveTo>
                    <a:pt x="307" y="74"/>
                  </a:moveTo>
                  <a:lnTo>
                    <a:pt x="45" y="74"/>
                  </a:lnTo>
                  <a:lnTo>
                    <a:pt x="45" y="5"/>
                  </a:lnTo>
                  <a:lnTo>
                    <a:pt x="0" y="5"/>
                  </a:lnTo>
                  <a:lnTo>
                    <a:pt x="0" y="178"/>
                  </a:lnTo>
                  <a:lnTo>
                    <a:pt x="45" y="178"/>
                  </a:lnTo>
                  <a:lnTo>
                    <a:pt x="45" y="97"/>
                  </a:lnTo>
                  <a:lnTo>
                    <a:pt x="307" y="97"/>
                  </a:lnTo>
                  <a:lnTo>
                    <a:pt x="307" y="173"/>
                  </a:lnTo>
                  <a:lnTo>
                    <a:pt x="350" y="173"/>
                  </a:lnTo>
                  <a:lnTo>
                    <a:pt x="350" y="0"/>
                  </a:lnTo>
                  <a:lnTo>
                    <a:pt x="307" y="0"/>
                  </a:lnTo>
                  <a:lnTo>
                    <a:pt x="307" y="7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18" name="Rectangle 150"/>
            <p:cNvSpPr/>
            <p:nvPr/>
          </p:nvSpPr>
          <p:spPr>
            <a:xfrm>
              <a:off x="374512" y="13668"/>
              <a:ext cx="41005" cy="131216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47" name="Freeform 157"/>
          <p:cNvSpPr>
            <a:spLocks noEditPoints="1"/>
          </p:cNvSpPr>
          <p:nvPr/>
        </p:nvSpPr>
        <p:spPr>
          <a:xfrm>
            <a:off x="7554913" y="4684713"/>
            <a:ext cx="392112" cy="22701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4" h="95">
                <a:moveTo>
                  <a:pt x="110" y="40"/>
                </a:moveTo>
                <a:cubicBezTo>
                  <a:pt x="110" y="0"/>
                  <a:pt x="110" y="0"/>
                  <a:pt x="11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5" y="40"/>
                  <a:pt x="55" y="40"/>
                  <a:pt x="55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95"/>
                  <a:pt x="0" y="95"/>
                  <a:pt x="0" y="95"/>
                </a:cubicBezTo>
                <a:cubicBezTo>
                  <a:pt x="55" y="95"/>
                  <a:pt x="55" y="95"/>
                  <a:pt x="55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64" y="95"/>
                  <a:pt x="164" y="95"/>
                  <a:pt x="164" y="95"/>
                </a:cubicBezTo>
                <a:cubicBezTo>
                  <a:pt x="164" y="40"/>
                  <a:pt x="164" y="40"/>
                  <a:pt x="164" y="40"/>
                </a:cubicBezTo>
                <a:lnTo>
                  <a:pt x="110" y="40"/>
                </a:lnTo>
                <a:close/>
                <a:moveTo>
                  <a:pt x="40" y="83"/>
                </a:moveTo>
                <a:cubicBezTo>
                  <a:pt x="19" y="83"/>
                  <a:pt x="19" y="83"/>
                  <a:pt x="19" y="83"/>
                </a:cubicBezTo>
                <a:cubicBezTo>
                  <a:pt x="19" y="79"/>
                  <a:pt x="19" y="79"/>
                  <a:pt x="19" y="79"/>
                </a:cubicBezTo>
                <a:cubicBezTo>
                  <a:pt x="20" y="77"/>
                  <a:pt x="22" y="76"/>
                  <a:pt x="23" y="75"/>
                </a:cubicBezTo>
                <a:cubicBezTo>
                  <a:pt x="25" y="74"/>
                  <a:pt x="26" y="72"/>
                  <a:pt x="27" y="71"/>
                </a:cubicBezTo>
                <a:cubicBezTo>
                  <a:pt x="30" y="68"/>
                  <a:pt x="32" y="66"/>
                  <a:pt x="33" y="65"/>
                </a:cubicBezTo>
                <a:cubicBezTo>
                  <a:pt x="34" y="63"/>
                  <a:pt x="34" y="62"/>
                  <a:pt x="34" y="60"/>
                </a:cubicBezTo>
                <a:cubicBezTo>
                  <a:pt x="34" y="58"/>
                  <a:pt x="34" y="57"/>
                  <a:pt x="33" y="56"/>
                </a:cubicBezTo>
                <a:cubicBezTo>
                  <a:pt x="32" y="55"/>
                  <a:pt x="30" y="54"/>
                  <a:pt x="28" y="54"/>
                </a:cubicBezTo>
                <a:cubicBezTo>
                  <a:pt x="27" y="54"/>
                  <a:pt x="26" y="55"/>
                  <a:pt x="24" y="55"/>
                </a:cubicBezTo>
                <a:cubicBezTo>
                  <a:pt x="23" y="56"/>
                  <a:pt x="21" y="56"/>
                  <a:pt x="20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3"/>
                  <a:pt x="19" y="53"/>
                  <a:pt x="19" y="53"/>
                </a:cubicBezTo>
                <a:cubicBezTo>
                  <a:pt x="20" y="52"/>
                  <a:pt x="22" y="52"/>
                  <a:pt x="23" y="51"/>
                </a:cubicBezTo>
                <a:cubicBezTo>
                  <a:pt x="25" y="51"/>
                  <a:pt x="27" y="51"/>
                  <a:pt x="28" y="51"/>
                </a:cubicBezTo>
                <a:cubicBezTo>
                  <a:pt x="32" y="51"/>
                  <a:pt x="34" y="52"/>
                  <a:pt x="36" y="53"/>
                </a:cubicBezTo>
                <a:cubicBezTo>
                  <a:pt x="38" y="55"/>
                  <a:pt x="39" y="57"/>
                  <a:pt x="39" y="59"/>
                </a:cubicBezTo>
                <a:cubicBezTo>
                  <a:pt x="39" y="61"/>
                  <a:pt x="39" y="62"/>
                  <a:pt x="38" y="63"/>
                </a:cubicBezTo>
                <a:cubicBezTo>
                  <a:pt x="38" y="64"/>
                  <a:pt x="38" y="65"/>
                  <a:pt x="37" y="66"/>
                </a:cubicBezTo>
                <a:cubicBezTo>
                  <a:pt x="36" y="67"/>
                  <a:pt x="36" y="68"/>
                  <a:pt x="35" y="68"/>
                </a:cubicBezTo>
                <a:cubicBezTo>
                  <a:pt x="34" y="69"/>
                  <a:pt x="33" y="70"/>
                  <a:pt x="32" y="71"/>
                </a:cubicBezTo>
                <a:cubicBezTo>
                  <a:pt x="31" y="73"/>
                  <a:pt x="29" y="74"/>
                  <a:pt x="28" y="76"/>
                </a:cubicBezTo>
                <a:cubicBezTo>
                  <a:pt x="26" y="77"/>
                  <a:pt x="24" y="78"/>
                  <a:pt x="23" y="79"/>
                </a:cubicBezTo>
                <a:cubicBezTo>
                  <a:pt x="40" y="79"/>
                  <a:pt x="40" y="79"/>
                  <a:pt x="40" y="79"/>
                </a:cubicBezTo>
                <a:lnTo>
                  <a:pt x="40" y="83"/>
                </a:lnTo>
                <a:close/>
                <a:moveTo>
                  <a:pt x="92" y="39"/>
                </a:moveTo>
                <a:cubicBezTo>
                  <a:pt x="75" y="39"/>
                  <a:pt x="75" y="39"/>
                  <a:pt x="75" y="39"/>
                </a:cubicBezTo>
                <a:cubicBezTo>
                  <a:pt x="75" y="35"/>
                  <a:pt x="75" y="35"/>
                  <a:pt x="75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14"/>
                  <a:pt x="81" y="14"/>
                  <a:pt x="81" y="14"/>
                </a:cubicBezTo>
                <a:cubicBezTo>
                  <a:pt x="75" y="14"/>
                  <a:pt x="75" y="14"/>
                  <a:pt x="75" y="14"/>
                </a:cubicBezTo>
                <a:cubicBezTo>
                  <a:pt x="75" y="11"/>
                  <a:pt x="75" y="11"/>
                  <a:pt x="75" y="11"/>
                </a:cubicBezTo>
                <a:cubicBezTo>
                  <a:pt x="76" y="11"/>
                  <a:pt x="76" y="10"/>
                  <a:pt x="78" y="10"/>
                </a:cubicBezTo>
                <a:cubicBezTo>
                  <a:pt x="79" y="10"/>
                  <a:pt x="79" y="10"/>
                  <a:pt x="80" y="10"/>
                </a:cubicBezTo>
                <a:cubicBezTo>
                  <a:pt x="81" y="9"/>
                  <a:pt x="81" y="9"/>
                  <a:pt x="81" y="8"/>
                </a:cubicBezTo>
                <a:cubicBezTo>
                  <a:pt x="82" y="8"/>
                  <a:pt x="82" y="7"/>
                  <a:pt x="82" y="6"/>
                </a:cubicBezTo>
                <a:cubicBezTo>
                  <a:pt x="86" y="6"/>
                  <a:pt x="86" y="6"/>
                  <a:pt x="86" y="6"/>
                </a:cubicBezTo>
                <a:cubicBezTo>
                  <a:pt x="86" y="35"/>
                  <a:pt x="86" y="35"/>
                  <a:pt x="86" y="35"/>
                </a:cubicBezTo>
                <a:cubicBezTo>
                  <a:pt x="92" y="35"/>
                  <a:pt x="92" y="35"/>
                  <a:pt x="92" y="35"/>
                </a:cubicBezTo>
                <a:lnTo>
                  <a:pt x="92" y="39"/>
                </a:lnTo>
                <a:close/>
                <a:moveTo>
                  <a:pt x="151" y="77"/>
                </a:moveTo>
                <a:cubicBezTo>
                  <a:pt x="150" y="79"/>
                  <a:pt x="149" y="80"/>
                  <a:pt x="148" y="81"/>
                </a:cubicBezTo>
                <a:cubicBezTo>
                  <a:pt x="147" y="82"/>
                  <a:pt x="146" y="83"/>
                  <a:pt x="144" y="83"/>
                </a:cubicBezTo>
                <a:cubicBezTo>
                  <a:pt x="143" y="84"/>
                  <a:pt x="141" y="84"/>
                  <a:pt x="139" y="84"/>
                </a:cubicBezTo>
                <a:cubicBezTo>
                  <a:pt x="137" y="84"/>
                  <a:pt x="135" y="84"/>
                  <a:pt x="134" y="83"/>
                </a:cubicBezTo>
                <a:cubicBezTo>
                  <a:pt x="132" y="83"/>
                  <a:pt x="130" y="82"/>
                  <a:pt x="129" y="82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31" y="78"/>
                  <a:pt x="132" y="78"/>
                  <a:pt x="134" y="79"/>
                </a:cubicBezTo>
                <a:cubicBezTo>
                  <a:pt x="136" y="80"/>
                  <a:pt x="137" y="80"/>
                  <a:pt x="139" y="80"/>
                </a:cubicBezTo>
                <a:cubicBezTo>
                  <a:pt x="140" y="80"/>
                  <a:pt x="141" y="80"/>
                  <a:pt x="142" y="79"/>
                </a:cubicBezTo>
                <a:cubicBezTo>
                  <a:pt x="143" y="79"/>
                  <a:pt x="144" y="79"/>
                  <a:pt x="145" y="78"/>
                </a:cubicBezTo>
                <a:cubicBezTo>
                  <a:pt x="145" y="77"/>
                  <a:pt x="146" y="77"/>
                  <a:pt x="146" y="76"/>
                </a:cubicBezTo>
                <a:cubicBezTo>
                  <a:pt x="147" y="75"/>
                  <a:pt x="147" y="74"/>
                  <a:pt x="147" y="73"/>
                </a:cubicBezTo>
                <a:cubicBezTo>
                  <a:pt x="147" y="71"/>
                  <a:pt x="147" y="70"/>
                  <a:pt x="146" y="70"/>
                </a:cubicBezTo>
                <a:cubicBezTo>
                  <a:pt x="146" y="69"/>
                  <a:pt x="145" y="68"/>
                  <a:pt x="145" y="68"/>
                </a:cubicBezTo>
                <a:cubicBezTo>
                  <a:pt x="144" y="67"/>
                  <a:pt x="143" y="67"/>
                  <a:pt x="142" y="67"/>
                </a:cubicBezTo>
                <a:cubicBezTo>
                  <a:pt x="141" y="67"/>
                  <a:pt x="140" y="67"/>
                  <a:pt x="139" y="67"/>
                </a:cubicBezTo>
                <a:cubicBezTo>
                  <a:pt x="137" y="67"/>
                  <a:pt x="137" y="67"/>
                  <a:pt x="137" y="67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8" y="63"/>
                  <a:pt x="138" y="63"/>
                  <a:pt x="138" y="63"/>
                </a:cubicBezTo>
                <a:cubicBezTo>
                  <a:pt x="141" y="63"/>
                  <a:pt x="143" y="62"/>
                  <a:pt x="144" y="61"/>
                </a:cubicBezTo>
                <a:cubicBezTo>
                  <a:pt x="145" y="60"/>
                  <a:pt x="146" y="59"/>
                  <a:pt x="146" y="57"/>
                </a:cubicBezTo>
                <a:cubicBezTo>
                  <a:pt x="146" y="56"/>
                  <a:pt x="146" y="56"/>
                  <a:pt x="146" y="55"/>
                </a:cubicBezTo>
                <a:cubicBezTo>
                  <a:pt x="145" y="54"/>
                  <a:pt x="145" y="54"/>
                  <a:pt x="144" y="53"/>
                </a:cubicBezTo>
                <a:cubicBezTo>
                  <a:pt x="143" y="53"/>
                  <a:pt x="143" y="53"/>
                  <a:pt x="142" y="53"/>
                </a:cubicBezTo>
                <a:cubicBezTo>
                  <a:pt x="141" y="52"/>
                  <a:pt x="140" y="52"/>
                  <a:pt x="139" y="52"/>
                </a:cubicBezTo>
                <a:cubicBezTo>
                  <a:pt x="138" y="52"/>
                  <a:pt x="136" y="53"/>
                  <a:pt x="135" y="53"/>
                </a:cubicBezTo>
                <a:cubicBezTo>
                  <a:pt x="133" y="54"/>
                  <a:pt x="132" y="54"/>
                  <a:pt x="130" y="55"/>
                </a:cubicBezTo>
                <a:cubicBezTo>
                  <a:pt x="130" y="55"/>
                  <a:pt x="130" y="55"/>
                  <a:pt x="130" y="55"/>
                </a:cubicBezTo>
                <a:cubicBezTo>
                  <a:pt x="130" y="51"/>
                  <a:pt x="130" y="51"/>
                  <a:pt x="130" y="51"/>
                </a:cubicBezTo>
                <a:cubicBezTo>
                  <a:pt x="131" y="50"/>
                  <a:pt x="133" y="50"/>
                  <a:pt x="134" y="49"/>
                </a:cubicBezTo>
                <a:cubicBezTo>
                  <a:pt x="136" y="49"/>
                  <a:pt x="138" y="48"/>
                  <a:pt x="140" y="48"/>
                </a:cubicBezTo>
                <a:cubicBezTo>
                  <a:pt x="141" y="48"/>
                  <a:pt x="143" y="49"/>
                  <a:pt x="144" y="49"/>
                </a:cubicBezTo>
                <a:cubicBezTo>
                  <a:pt x="145" y="49"/>
                  <a:pt x="146" y="50"/>
                  <a:pt x="147" y="50"/>
                </a:cubicBezTo>
                <a:cubicBezTo>
                  <a:pt x="148" y="51"/>
                  <a:pt x="149" y="52"/>
                  <a:pt x="150" y="53"/>
                </a:cubicBezTo>
                <a:cubicBezTo>
                  <a:pt x="150" y="54"/>
                  <a:pt x="151" y="55"/>
                  <a:pt x="151" y="57"/>
                </a:cubicBezTo>
                <a:cubicBezTo>
                  <a:pt x="151" y="58"/>
                  <a:pt x="150" y="60"/>
                  <a:pt x="149" y="62"/>
                </a:cubicBezTo>
                <a:cubicBezTo>
                  <a:pt x="147" y="63"/>
                  <a:pt x="146" y="64"/>
                  <a:pt x="144" y="64"/>
                </a:cubicBezTo>
                <a:cubicBezTo>
                  <a:pt x="144" y="65"/>
                  <a:pt x="144" y="65"/>
                  <a:pt x="144" y="65"/>
                </a:cubicBezTo>
                <a:cubicBezTo>
                  <a:pt x="145" y="65"/>
                  <a:pt x="146" y="65"/>
                  <a:pt x="147" y="65"/>
                </a:cubicBezTo>
                <a:cubicBezTo>
                  <a:pt x="147" y="66"/>
                  <a:pt x="148" y="66"/>
                  <a:pt x="149" y="67"/>
                </a:cubicBezTo>
                <a:cubicBezTo>
                  <a:pt x="150" y="67"/>
                  <a:pt x="150" y="68"/>
                  <a:pt x="151" y="69"/>
                </a:cubicBezTo>
                <a:cubicBezTo>
                  <a:pt x="151" y="70"/>
                  <a:pt x="151" y="71"/>
                  <a:pt x="151" y="73"/>
                </a:cubicBezTo>
                <a:cubicBezTo>
                  <a:pt x="151" y="75"/>
                  <a:pt x="151" y="76"/>
                  <a:pt x="151" y="77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48" name="组合 4"/>
          <p:cNvGrpSpPr/>
          <p:nvPr/>
        </p:nvGrpSpPr>
        <p:grpSpPr>
          <a:xfrm>
            <a:off x="846138" y="5253038"/>
            <a:ext cx="400050" cy="420687"/>
            <a:chOff x="0" y="0"/>
            <a:chExt cx="361755" cy="379067"/>
          </a:xfrm>
        </p:grpSpPr>
        <p:sp>
          <p:nvSpPr>
            <p:cNvPr id="30011" name="Freeform 158"/>
            <p:cNvSpPr/>
            <p:nvPr/>
          </p:nvSpPr>
          <p:spPr>
            <a:xfrm>
              <a:off x="0" y="0"/>
              <a:ext cx="361755" cy="254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97" h="279">
                  <a:moveTo>
                    <a:pt x="0" y="0"/>
                  </a:moveTo>
                  <a:lnTo>
                    <a:pt x="0" y="279"/>
                  </a:lnTo>
                  <a:lnTo>
                    <a:pt x="24" y="279"/>
                  </a:lnTo>
                  <a:lnTo>
                    <a:pt x="24" y="26"/>
                  </a:lnTo>
                  <a:lnTo>
                    <a:pt x="371" y="26"/>
                  </a:lnTo>
                  <a:lnTo>
                    <a:pt x="371" y="279"/>
                  </a:lnTo>
                  <a:lnTo>
                    <a:pt x="397" y="279"/>
                  </a:lnTo>
                  <a:lnTo>
                    <a:pt x="3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12" name="Freeform 159"/>
            <p:cNvSpPr>
              <a:spLocks noEditPoints="1"/>
            </p:cNvSpPr>
            <p:nvPr/>
          </p:nvSpPr>
          <p:spPr>
            <a:xfrm>
              <a:off x="101145" y="161286"/>
              <a:ext cx="124838" cy="12301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8" h="57">
                  <a:moveTo>
                    <a:pt x="29" y="0"/>
                  </a:moveTo>
                  <a:cubicBezTo>
                    <a:pt x="13" y="0"/>
                    <a:pt x="0" y="13"/>
                    <a:pt x="0" y="29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5" y="57"/>
                    <a:pt x="58" y="44"/>
                    <a:pt x="58" y="29"/>
                  </a:cubicBezTo>
                  <a:cubicBezTo>
                    <a:pt x="58" y="13"/>
                    <a:pt x="45" y="0"/>
                    <a:pt x="29" y="0"/>
                  </a:cubicBezTo>
                  <a:close/>
                  <a:moveTo>
                    <a:pt x="24" y="36"/>
                  </a:moveTo>
                  <a:cubicBezTo>
                    <a:pt x="24" y="35"/>
                    <a:pt x="21" y="27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6" y="21"/>
                    <a:pt x="28" y="20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2" y="21"/>
                    <a:pt x="37" y="25"/>
                    <a:pt x="37" y="25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7"/>
                    <a:pt x="34" y="35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3" y="36"/>
                    <a:pt x="32" y="36"/>
                  </a:cubicBezTo>
                  <a:cubicBezTo>
                    <a:pt x="30" y="36"/>
                    <a:pt x="24" y="36"/>
                    <a:pt x="24" y="36"/>
                  </a:cubicBezTo>
                  <a:close/>
                  <a:moveTo>
                    <a:pt x="25" y="36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3" y="36"/>
                    <a:pt x="23" y="36"/>
                    <a:pt x="23" y="36"/>
                  </a:cubicBezTo>
                  <a:lnTo>
                    <a:pt x="25" y="36"/>
                  </a:lnTo>
                  <a:close/>
                  <a:moveTo>
                    <a:pt x="28" y="19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9" y="18"/>
                    <a:pt x="29" y="18"/>
                    <a:pt x="29" y="18"/>
                  </a:cubicBezTo>
                  <a:lnTo>
                    <a:pt x="28" y="19"/>
                  </a:lnTo>
                  <a:close/>
                  <a:moveTo>
                    <a:pt x="35" y="36"/>
                  </a:move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3" y="36"/>
                    <a:pt x="33" y="36"/>
                    <a:pt x="33" y="36"/>
                  </a:cubicBezTo>
                  <a:lnTo>
                    <a:pt x="35" y="36"/>
                  </a:lnTo>
                  <a:close/>
                  <a:moveTo>
                    <a:pt x="38" y="27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6" y="24"/>
                    <a:pt x="46" y="24"/>
                    <a:pt x="46" y="24"/>
                  </a:cubicBezTo>
                  <a:lnTo>
                    <a:pt x="38" y="27"/>
                  </a:lnTo>
                  <a:close/>
                  <a:moveTo>
                    <a:pt x="46" y="13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3" y="12"/>
                    <a:pt x="40" y="10"/>
                    <a:pt x="36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1" y="9"/>
                    <a:pt x="44" y="11"/>
                    <a:pt x="46" y="13"/>
                  </a:cubicBezTo>
                  <a:close/>
                  <a:moveTo>
                    <a:pt x="22" y="3"/>
                  </a:moveTo>
                  <a:cubicBezTo>
                    <a:pt x="23" y="3"/>
                    <a:pt x="23" y="2"/>
                    <a:pt x="23" y="2"/>
                  </a:cubicBezTo>
                  <a:cubicBezTo>
                    <a:pt x="25" y="1"/>
                    <a:pt x="27" y="1"/>
                    <a:pt x="29" y="1"/>
                  </a:cubicBezTo>
                  <a:cubicBezTo>
                    <a:pt x="31" y="1"/>
                    <a:pt x="33" y="1"/>
                    <a:pt x="34" y="2"/>
                  </a:cubicBezTo>
                  <a:cubicBezTo>
                    <a:pt x="35" y="2"/>
                    <a:pt x="35" y="3"/>
                    <a:pt x="35" y="3"/>
                  </a:cubicBezTo>
                  <a:cubicBezTo>
                    <a:pt x="36" y="5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6" y="8"/>
                    <a:pt x="35" y="8"/>
                  </a:cubicBezTo>
                  <a:cubicBezTo>
                    <a:pt x="33" y="9"/>
                    <a:pt x="31" y="10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0"/>
                    <a:pt x="25" y="9"/>
                    <a:pt x="23" y="8"/>
                  </a:cubicBezTo>
                  <a:cubicBezTo>
                    <a:pt x="22" y="8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2" y="5"/>
                    <a:pt x="22" y="3"/>
                  </a:cubicBezTo>
                  <a:close/>
                  <a:moveTo>
                    <a:pt x="20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5" y="12"/>
                    <a:pt x="12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4" y="11"/>
                    <a:pt x="17" y="9"/>
                    <a:pt x="20" y="8"/>
                  </a:cubicBezTo>
                  <a:close/>
                  <a:moveTo>
                    <a:pt x="13" y="23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4"/>
                    <a:pt x="12" y="24"/>
                    <a:pt x="12" y="24"/>
                  </a:cubicBezTo>
                  <a:lnTo>
                    <a:pt x="13" y="23"/>
                  </a:lnTo>
                  <a:close/>
                  <a:moveTo>
                    <a:pt x="6" y="30"/>
                  </a:moveTo>
                  <a:cubicBezTo>
                    <a:pt x="6" y="30"/>
                    <a:pt x="4" y="28"/>
                    <a:pt x="3" y="27"/>
                  </a:cubicBezTo>
                  <a:cubicBezTo>
                    <a:pt x="3" y="26"/>
                    <a:pt x="2" y="26"/>
                    <a:pt x="2" y="26"/>
                  </a:cubicBezTo>
                  <a:cubicBezTo>
                    <a:pt x="2" y="22"/>
                    <a:pt x="3" y="18"/>
                    <a:pt x="5" y="15"/>
                  </a:cubicBezTo>
                  <a:cubicBezTo>
                    <a:pt x="6" y="15"/>
                    <a:pt x="6" y="15"/>
                    <a:pt x="7" y="15"/>
                  </a:cubicBezTo>
                  <a:cubicBezTo>
                    <a:pt x="9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2" y="15"/>
                    <a:pt x="12" y="16"/>
                  </a:cubicBezTo>
                  <a:cubicBezTo>
                    <a:pt x="12" y="18"/>
                    <a:pt x="12" y="22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1" y="24"/>
                  </a:cubicBezTo>
                  <a:cubicBezTo>
                    <a:pt x="10" y="25"/>
                    <a:pt x="9" y="27"/>
                    <a:pt x="8" y="29"/>
                  </a:cubicBezTo>
                  <a:cubicBezTo>
                    <a:pt x="7" y="29"/>
                    <a:pt x="7" y="30"/>
                    <a:pt x="6" y="30"/>
                  </a:cubicBezTo>
                  <a:close/>
                  <a:moveTo>
                    <a:pt x="6" y="31"/>
                  </a:moveTo>
                  <a:cubicBezTo>
                    <a:pt x="7" y="31"/>
                    <a:pt x="7" y="31"/>
                    <a:pt x="7" y="3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4"/>
                    <a:pt x="9" y="37"/>
                    <a:pt x="11" y="40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7"/>
                    <a:pt x="7" y="34"/>
                    <a:pt x="6" y="31"/>
                  </a:cubicBezTo>
                  <a:close/>
                  <a:moveTo>
                    <a:pt x="20" y="52"/>
                  </a:moveTo>
                  <a:cubicBezTo>
                    <a:pt x="19" y="53"/>
                    <a:pt x="19" y="53"/>
                    <a:pt x="18" y="53"/>
                  </a:cubicBezTo>
                  <a:cubicBezTo>
                    <a:pt x="15" y="52"/>
                    <a:pt x="12" y="49"/>
                    <a:pt x="9" y="47"/>
                  </a:cubicBezTo>
                  <a:cubicBezTo>
                    <a:pt x="9" y="46"/>
                    <a:pt x="9" y="46"/>
                    <a:pt x="9" y="45"/>
                  </a:cubicBezTo>
                  <a:cubicBezTo>
                    <a:pt x="10" y="43"/>
                    <a:pt x="10" y="41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1" y="41"/>
                    <a:pt x="12" y="41"/>
                  </a:cubicBezTo>
                  <a:cubicBezTo>
                    <a:pt x="14" y="42"/>
                    <a:pt x="18" y="43"/>
                    <a:pt x="19" y="43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19" y="43"/>
                    <a:pt x="19" y="43"/>
                    <a:pt x="19" y="44"/>
                  </a:cubicBezTo>
                  <a:cubicBezTo>
                    <a:pt x="20" y="45"/>
                    <a:pt x="21" y="47"/>
                    <a:pt x="22" y="49"/>
                  </a:cubicBezTo>
                  <a:cubicBezTo>
                    <a:pt x="23" y="49"/>
                    <a:pt x="23" y="50"/>
                    <a:pt x="23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1"/>
                    <a:pt x="21" y="52"/>
                    <a:pt x="20" y="52"/>
                  </a:cubicBezTo>
                  <a:close/>
                  <a:moveTo>
                    <a:pt x="29" y="51"/>
                  </a:moveTo>
                  <a:cubicBezTo>
                    <a:pt x="27" y="51"/>
                    <a:pt x="26" y="51"/>
                    <a:pt x="25" y="50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7" y="50"/>
                    <a:pt x="29" y="50"/>
                  </a:cubicBezTo>
                  <a:cubicBezTo>
                    <a:pt x="31" y="50"/>
                    <a:pt x="33" y="49"/>
                    <a:pt x="34" y="49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2" y="51"/>
                    <a:pt x="30" y="51"/>
                    <a:pt x="29" y="51"/>
                  </a:cubicBezTo>
                  <a:close/>
                  <a:moveTo>
                    <a:pt x="40" y="53"/>
                  </a:moveTo>
                  <a:cubicBezTo>
                    <a:pt x="39" y="53"/>
                    <a:pt x="39" y="53"/>
                    <a:pt x="38" y="52"/>
                  </a:cubicBezTo>
                  <a:cubicBezTo>
                    <a:pt x="36" y="52"/>
                    <a:pt x="35" y="51"/>
                    <a:pt x="34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5" y="50"/>
                    <a:pt x="35" y="49"/>
                    <a:pt x="36" y="48"/>
                  </a:cubicBezTo>
                  <a:cubicBezTo>
                    <a:pt x="37" y="46"/>
                    <a:pt x="39" y="43"/>
                    <a:pt x="39" y="43"/>
                  </a:cubicBezTo>
                  <a:cubicBezTo>
                    <a:pt x="39" y="43"/>
                    <a:pt x="43" y="42"/>
                    <a:pt x="46" y="41"/>
                  </a:cubicBezTo>
                  <a:cubicBezTo>
                    <a:pt x="47" y="41"/>
                    <a:pt x="48" y="41"/>
                    <a:pt x="48" y="40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8" y="41"/>
                    <a:pt x="48" y="43"/>
                    <a:pt x="49" y="45"/>
                  </a:cubicBezTo>
                  <a:cubicBezTo>
                    <a:pt x="49" y="45"/>
                    <a:pt x="49" y="46"/>
                    <a:pt x="49" y="46"/>
                  </a:cubicBezTo>
                  <a:cubicBezTo>
                    <a:pt x="46" y="49"/>
                    <a:pt x="43" y="52"/>
                    <a:pt x="40" y="53"/>
                  </a:cubicBezTo>
                  <a:close/>
                  <a:moveTo>
                    <a:pt x="48" y="39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9" y="37"/>
                    <a:pt x="50" y="33"/>
                    <a:pt x="50" y="30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34"/>
                    <a:pt x="50" y="37"/>
                    <a:pt x="48" y="39"/>
                  </a:cubicBezTo>
                  <a:close/>
                  <a:moveTo>
                    <a:pt x="52" y="15"/>
                  </a:moveTo>
                  <a:cubicBezTo>
                    <a:pt x="54" y="18"/>
                    <a:pt x="55" y="22"/>
                    <a:pt x="56" y="26"/>
                  </a:cubicBezTo>
                  <a:cubicBezTo>
                    <a:pt x="55" y="26"/>
                    <a:pt x="55" y="27"/>
                    <a:pt x="55" y="27"/>
                  </a:cubicBezTo>
                  <a:cubicBezTo>
                    <a:pt x="53" y="28"/>
                    <a:pt x="52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29"/>
                    <a:pt x="50" y="28"/>
                  </a:cubicBezTo>
                  <a:cubicBezTo>
                    <a:pt x="49" y="27"/>
                    <a:pt x="47" y="25"/>
                    <a:pt x="47" y="24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2"/>
                    <a:pt x="46" y="18"/>
                    <a:pt x="46" y="16"/>
                  </a:cubicBezTo>
                  <a:cubicBezTo>
                    <a:pt x="46" y="15"/>
                    <a:pt x="46" y="15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4"/>
                    <a:pt x="49" y="14"/>
                    <a:pt x="51" y="15"/>
                  </a:cubicBezTo>
                  <a:cubicBezTo>
                    <a:pt x="51" y="15"/>
                    <a:pt x="52" y="15"/>
                    <a:pt x="52" y="1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13" name="Freeform 160"/>
            <p:cNvSpPr/>
            <p:nvPr/>
          </p:nvSpPr>
          <p:spPr>
            <a:xfrm>
              <a:off x="64696" y="277922"/>
              <a:ext cx="72898" cy="6014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80" h="66">
                  <a:moveTo>
                    <a:pt x="76" y="0"/>
                  </a:moveTo>
                  <a:lnTo>
                    <a:pt x="0" y="59"/>
                  </a:lnTo>
                  <a:lnTo>
                    <a:pt x="5" y="66"/>
                  </a:lnTo>
                  <a:lnTo>
                    <a:pt x="80" y="7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14" name="Freeform 161"/>
            <p:cNvSpPr/>
            <p:nvPr/>
          </p:nvSpPr>
          <p:spPr>
            <a:xfrm>
              <a:off x="116636" y="293413"/>
              <a:ext cx="41005" cy="83832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45" h="92">
                  <a:moveTo>
                    <a:pt x="0" y="87"/>
                  </a:moveTo>
                  <a:lnTo>
                    <a:pt x="7" y="92"/>
                  </a:lnTo>
                  <a:lnTo>
                    <a:pt x="45" y="4"/>
                  </a:lnTo>
                  <a:lnTo>
                    <a:pt x="37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15" name="Freeform 162"/>
            <p:cNvSpPr/>
            <p:nvPr/>
          </p:nvSpPr>
          <p:spPr>
            <a:xfrm>
              <a:off x="165842" y="290679"/>
              <a:ext cx="19135" cy="88388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21" h="97">
                  <a:moveTo>
                    <a:pt x="0" y="3"/>
                  </a:moveTo>
                  <a:lnTo>
                    <a:pt x="12" y="97"/>
                  </a:lnTo>
                  <a:lnTo>
                    <a:pt x="21" y="95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49" name="组合 120"/>
          <p:cNvGrpSpPr/>
          <p:nvPr/>
        </p:nvGrpSpPr>
        <p:grpSpPr>
          <a:xfrm>
            <a:off x="1612900" y="5310188"/>
            <a:ext cx="314325" cy="242887"/>
            <a:chOff x="0" y="0"/>
            <a:chExt cx="284301" cy="219604"/>
          </a:xfrm>
        </p:grpSpPr>
        <p:sp>
          <p:nvSpPr>
            <p:cNvPr id="30009" name="Freeform 163"/>
            <p:cNvSpPr/>
            <p:nvPr/>
          </p:nvSpPr>
          <p:spPr>
            <a:xfrm>
              <a:off x="0" y="66519"/>
              <a:ext cx="284301" cy="15308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132" h="71">
                  <a:moveTo>
                    <a:pt x="66" y="27"/>
                  </a:moveTo>
                  <a:cubicBezTo>
                    <a:pt x="30" y="27"/>
                    <a:pt x="0" y="15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59"/>
                    <a:pt x="30" y="71"/>
                    <a:pt x="66" y="71"/>
                  </a:cubicBezTo>
                  <a:cubicBezTo>
                    <a:pt x="103" y="71"/>
                    <a:pt x="132" y="59"/>
                    <a:pt x="132" y="43"/>
                  </a:cubicBezTo>
                  <a:cubicBezTo>
                    <a:pt x="132" y="43"/>
                    <a:pt x="132" y="43"/>
                    <a:pt x="132" y="43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15"/>
                    <a:pt x="103" y="27"/>
                    <a:pt x="66" y="2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10" name="Oval 164"/>
            <p:cNvSpPr/>
            <p:nvPr/>
          </p:nvSpPr>
          <p:spPr>
            <a:xfrm>
              <a:off x="0" y="0"/>
              <a:ext cx="284301" cy="113903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50" name="组合 183"/>
          <p:cNvGrpSpPr/>
          <p:nvPr/>
        </p:nvGrpSpPr>
        <p:grpSpPr>
          <a:xfrm>
            <a:off x="3190875" y="5162550"/>
            <a:ext cx="155575" cy="488950"/>
            <a:chOff x="0" y="0"/>
            <a:chExt cx="139417" cy="441942"/>
          </a:xfrm>
        </p:grpSpPr>
        <p:sp>
          <p:nvSpPr>
            <p:cNvPr id="30005" name="Freeform 165"/>
            <p:cNvSpPr>
              <a:spLocks noEditPoints="1"/>
            </p:cNvSpPr>
            <p:nvPr/>
          </p:nvSpPr>
          <p:spPr>
            <a:xfrm>
              <a:off x="0" y="0"/>
              <a:ext cx="139417" cy="14215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5" h="66">
                  <a:moveTo>
                    <a:pt x="33" y="66"/>
                  </a:moveTo>
                  <a:cubicBezTo>
                    <a:pt x="51" y="66"/>
                    <a:pt x="65" y="51"/>
                    <a:pt x="65" y="33"/>
                  </a:cubicBezTo>
                  <a:cubicBezTo>
                    <a:pt x="65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lose/>
                  <a:moveTo>
                    <a:pt x="22" y="60"/>
                  </a:moveTo>
                  <a:cubicBezTo>
                    <a:pt x="22" y="60"/>
                    <a:pt x="21" y="61"/>
                    <a:pt x="20" y="61"/>
                  </a:cubicBezTo>
                  <a:cubicBezTo>
                    <a:pt x="16" y="59"/>
                    <a:pt x="13" y="57"/>
                    <a:pt x="10" y="54"/>
                  </a:cubicBezTo>
                  <a:cubicBezTo>
                    <a:pt x="10" y="53"/>
                    <a:pt x="10" y="52"/>
                    <a:pt x="10" y="52"/>
                  </a:cubicBezTo>
                  <a:cubicBezTo>
                    <a:pt x="10" y="50"/>
                    <a:pt x="11" y="48"/>
                    <a:pt x="11" y="47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7"/>
                    <a:pt x="12" y="47"/>
                    <a:pt x="13" y="47"/>
                  </a:cubicBezTo>
                  <a:cubicBezTo>
                    <a:pt x="16" y="48"/>
                    <a:pt x="20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50"/>
                    <a:pt x="22" y="50"/>
                  </a:cubicBezTo>
                  <a:cubicBezTo>
                    <a:pt x="23" y="52"/>
                    <a:pt x="24" y="54"/>
                    <a:pt x="25" y="56"/>
                  </a:cubicBezTo>
                  <a:cubicBezTo>
                    <a:pt x="26" y="56"/>
                    <a:pt x="26" y="57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6" y="58"/>
                    <a:pt x="24" y="59"/>
                    <a:pt x="22" y="60"/>
                  </a:cubicBezTo>
                  <a:close/>
                  <a:moveTo>
                    <a:pt x="33" y="22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5" y="25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31"/>
                    <a:pt x="39" y="40"/>
                    <a:pt x="3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7" y="41"/>
                    <a:pt x="37" y="41"/>
                  </a:cubicBezTo>
                  <a:cubicBezTo>
                    <a:pt x="33" y="41"/>
                    <a:pt x="27" y="41"/>
                    <a:pt x="27" y="41"/>
                  </a:cubicBezTo>
                  <a:cubicBezTo>
                    <a:pt x="26" y="40"/>
                    <a:pt x="23" y="31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30" y="25"/>
                    <a:pt x="32" y="23"/>
                  </a:cubicBezTo>
                  <a:cubicBezTo>
                    <a:pt x="32" y="23"/>
                    <a:pt x="32" y="23"/>
                    <a:pt x="33" y="22"/>
                  </a:cubicBezTo>
                  <a:close/>
                  <a:moveTo>
                    <a:pt x="32" y="22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1"/>
                    <a:pt x="33" y="21"/>
                    <a:pt x="33" y="21"/>
                  </a:cubicBezTo>
                  <a:lnTo>
                    <a:pt x="32" y="22"/>
                  </a:lnTo>
                  <a:close/>
                  <a:moveTo>
                    <a:pt x="44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9" y="42"/>
                    <a:pt x="39" y="42"/>
                    <a:pt x="39" y="42"/>
                  </a:cubicBezTo>
                  <a:lnTo>
                    <a:pt x="44" y="48"/>
                  </a:lnTo>
                  <a:close/>
                  <a:moveTo>
                    <a:pt x="26" y="42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48"/>
                    <a:pt x="22" y="48"/>
                    <a:pt x="22" y="48"/>
                  </a:cubicBezTo>
                  <a:lnTo>
                    <a:pt x="26" y="42"/>
                  </a:lnTo>
                  <a:close/>
                  <a:moveTo>
                    <a:pt x="32" y="58"/>
                  </a:moveTo>
                  <a:cubicBezTo>
                    <a:pt x="31" y="58"/>
                    <a:pt x="29" y="58"/>
                    <a:pt x="28" y="58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8" y="57"/>
                    <a:pt x="30" y="57"/>
                    <a:pt x="32" y="57"/>
                  </a:cubicBezTo>
                  <a:cubicBezTo>
                    <a:pt x="35" y="57"/>
                    <a:pt x="37" y="57"/>
                    <a:pt x="39" y="56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6" y="58"/>
                    <a:pt x="34" y="58"/>
                    <a:pt x="32" y="58"/>
                  </a:cubicBezTo>
                  <a:close/>
                  <a:moveTo>
                    <a:pt x="45" y="61"/>
                  </a:moveTo>
                  <a:cubicBezTo>
                    <a:pt x="44" y="61"/>
                    <a:pt x="44" y="60"/>
                    <a:pt x="43" y="60"/>
                  </a:cubicBezTo>
                  <a:cubicBezTo>
                    <a:pt x="41" y="59"/>
                    <a:pt x="39" y="58"/>
                    <a:pt x="39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40" y="56"/>
                    <a:pt x="40" y="56"/>
                  </a:cubicBezTo>
                  <a:cubicBezTo>
                    <a:pt x="42" y="53"/>
                    <a:pt x="44" y="49"/>
                    <a:pt x="44" y="49"/>
                  </a:cubicBezTo>
                  <a:cubicBezTo>
                    <a:pt x="44" y="49"/>
                    <a:pt x="49" y="48"/>
                    <a:pt x="52" y="47"/>
                  </a:cubicBezTo>
                  <a:cubicBezTo>
                    <a:pt x="53" y="47"/>
                    <a:pt x="54" y="47"/>
                    <a:pt x="54" y="46"/>
                  </a:cubicBezTo>
                  <a:cubicBezTo>
                    <a:pt x="54" y="46"/>
                    <a:pt x="54" y="46"/>
                    <a:pt x="54" y="46"/>
                  </a:cubicBezTo>
                  <a:cubicBezTo>
                    <a:pt x="54" y="47"/>
                    <a:pt x="55" y="49"/>
                    <a:pt x="55" y="51"/>
                  </a:cubicBezTo>
                  <a:cubicBezTo>
                    <a:pt x="55" y="52"/>
                    <a:pt x="55" y="53"/>
                    <a:pt x="55" y="53"/>
                  </a:cubicBezTo>
                  <a:cubicBezTo>
                    <a:pt x="52" y="56"/>
                    <a:pt x="49" y="59"/>
                    <a:pt x="45" y="61"/>
                  </a:cubicBezTo>
                  <a:close/>
                  <a:moveTo>
                    <a:pt x="55" y="45"/>
                  </a:moveTo>
                  <a:cubicBezTo>
                    <a:pt x="53" y="46"/>
                    <a:pt x="53" y="46"/>
                    <a:pt x="53" y="46"/>
                  </a:cubicBezTo>
                  <a:cubicBezTo>
                    <a:pt x="55" y="42"/>
                    <a:pt x="56" y="38"/>
                    <a:pt x="57" y="34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7" y="39"/>
                    <a:pt x="56" y="42"/>
                    <a:pt x="55" y="45"/>
                  </a:cubicBezTo>
                  <a:close/>
                  <a:moveTo>
                    <a:pt x="52" y="26"/>
                  </a:moveTo>
                  <a:cubicBezTo>
                    <a:pt x="52" y="25"/>
                    <a:pt x="52" y="21"/>
                    <a:pt x="52" y="19"/>
                  </a:cubicBezTo>
                  <a:cubicBezTo>
                    <a:pt x="52" y="18"/>
                    <a:pt x="52" y="17"/>
                    <a:pt x="53" y="17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6"/>
                    <a:pt x="55" y="17"/>
                    <a:pt x="57" y="17"/>
                  </a:cubicBezTo>
                  <a:cubicBezTo>
                    <a:pt x="58" y="17"/>
                    <a:pt x="59" y="17"/>
                    <a:pt x="59" y="17"/>
                  </a:cubicBezTo>
                  <a:cubicBezTo>
                    <a:pt x="61" y="21"/>
                    <a:pt x="63" y="25"/>
                    <a:pt x="63" y="30"/>
                  </a:cubicBezTo>
                  <a:cubicBezTo>
                    <a:pt x="63" y="30"/>
                    <a:pt x="62" y="31"/>
                    <a:pt x="62" y="31"/>
                  </a:cubicBezTo>
                  <a:cubicBezTo>
                    <a:pt x="60" y="33"/>
                    <a:pt x="59" y="34"/>
                    <a:pt x="58" y="35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7" y="33"/>
                    <a:pt x="57" y="33"/>
                  </a:cubicBezTo>
                  <a:cubicBezTo>
                    <a:pt x="55" y="31"/>
                    <a:pt x="54" y="29"/>
                    <a:pt x="53" y="28"/>
                  </a:cubicBezTo>
                  <a:cubicBezTo>
                    <a:pt x="52" y="27"/>
                    <a:pt x="52" y="27"/>
                    <a:pt x="52" y="27"/>
                  </a:cubicBezTo>
                  <a:lnTo>
                    <a:pt x="52" y="26"/>
                  </a:lnTo>
                  <a:close/>
                  <a:moveTo>
                    <a:pt x="43" y="31"/>
                  </a:moveTo>
                  <a:cubicBezTo>
                    <a:pt x="43" y="29"/>
                    <a:pt x="43" y="29"/>
                    <a:pt x="43" y="29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43" y="31"/>
                  </a:lnTo>
                  <a:close/>
                  <a:moveTo>
                    <a:pt x="52" y="15"/>
                  </a:moveTo>
                  <a:cubicBezTo>
                    <a:pt x="51" y="18"/>
                    <a:pt x="51" y="18"/>
                    <a:pt x="51" y="18"/>
                  </a:cubicBezTo>
                  <a:cubicBezTo>
                    <a:pt x="49" y="14"/>
                    <a:pt x="45" y="11"/>
                    <a:pt x="41" y="10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6" y="11"/>
                    <a:pt x="49" y="13"/>
                    <a:pt x="52" y="15"/>
                  </a:cubicBezTo>
                  <a:close/>
                  <a:moveTo>
                    <a:pt x="25" y="4"/>
                  </a:moveTo>
                  <a:cubicBezTo>
                    <a:pt x="25" y="3"/>
                    <a:pt x="26" y="3"/>
                    <a:pt x="26" y="2"/>
                  </a:cubicBezTo>
                  <a:cubicBezTo>
                    <a:pt x="28" y="2"/>
                    <a:pt x="30" y="2"/>
                    <a:pt x="32" y="2"/>
                  </a:cubicBezTo>
                  <a:cubicBezTo>
                    <a:pt x="35" y="2"/>
                    <a:pt x="37" y="2"/>
                    <a:pt x="39" y="2"/>
                  </a:cubicBezTo>
                  <a:cubicBezTo>
                    <a:pt x="39" y="3"/>
                    <a:pt x="39" y="3"/>
                    <a:pt x="40" y="4"/>
                  </a:cubicBezTo>
                  <a:cubicBezTo>
                    <a:pt x="41" y="6"/>
                    <a:pt x="42" y="8"/>
                    <a:pt x="42" y="8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1" y="9"/>
                    <a:pt x="40" y="9"/>
                    <a:pt x="40" y="9"/>
                  </a:cubicBezTo>
                  <a:cubicBezTo>
                    <a:pt x="37" y="10"/>
                    <a:pt x="35" y="11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2" y="12"/>
                    <a:pt x="32" y="12"/>
                  </a:cubicBezTo>
                  <a:cubicBezTo>
                    <a:pt x="30" y="11"/>
                    <a:pt x="28" y="10"/>
                    <a:pt x="25" y="9"/>
                  </a:cubicBezTo>
                  <a:cubicBezTo>
                    <a:pt x="24" y="9"/>
                    <a:pt x="24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4" y="6"/>
                    <a:pt x="25" y="4"/>
                  </a:cubicBezTo>
                  <a:close/>
                  <a:moveTo>
                    <a:pt x="22" y="9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0" y="11"/>
                    <a:pt x="16" y="14"/>
                    <a:pt x="14" y="1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3"/>
                    <a:pt x="19" y="11"/>
                    <a:pt x="22" y="9"/>
                  </a:cubicBezTo>
                  <a:close/>
                  <a:moveTo>
                    <a:pt x="14" y="27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13" y="28"/>
                    <a:pt x="13" y="28"/>
                    <a:pt x="13" y="28"/>
                  </a:cubicBezTo>
                  <a:lnTo>
                    <a:pt x="14" y="27"/>
                  </a:lnTo>
                  <a:close/>
                  <a:moveTo>
                    <a:pt x="7" y="35"/>
                  </a:moveTo>
                  <a:cubicBezTo>
                    <a:pt x="6" y="34"/>
                    <a:pt x="4" y="32"/>
                    <a:pt x="3" y="31"/>
                  </a:cubicBezTo>
                  <a:cubicBezTo>
                    <a:pt x="3" y="30"/>
                    <a:pt x="2" y="30"/>
                    <a:pt x="2" y="30"/>
                  </a:cubicBezTo>
                  <a:cubicBezTo>
                    <a:pt x="2" y="25"/>
                    <a:pt x="3" y="21"/>
                    <a:pt x="6" y="17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7"/>
                    <a:pt x="12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3" y="17"/>
                    <a:pt x="13" y="18"/>
                  </a:cubicBezTo>
                  <a:cubicBezTo>
                    <a:pt x="13" y="21"/>
                    <a:pt x="13" y="25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2" y="28"/>
                  </a:cubicBezTo>
                  <a:cubicBezTo>
                    <a:pt x="11" y="29"/>
                    <a:pt x="9" y="31"/>
                    <a:pt x="8" y="33"/>
                  </a:cubicBezTo>
                  <a:cubicBezTo>
                    <a:pt x="8" y="34"/>
                    <a:pt x="7" y="34"/>
                    <a:pt x="7" y="35"/>
                  </a:cubicBezTo>
                  <a:close/>
                  <a:moveTo>
                    <a:pt x="7" y="36"/>
                  </a:moveTo>
                  <a:cubicBezTo>
                    <a:pt x="8" y="34"/>
                    <a:pt x="8" y="34"/>
                    <a:pt x="8" y="34"/>
                  </a:cubicBezTo>
                  <a:cubicBezTo>
                    <a:pt x="9" y="39"/>
                    <a:pt x="10" y="42"/>
                    <a:pt x="12" y="46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8" y="42"/>
                    <a:pt x="7" y="39"/>
                    <a:pt x="7" y="3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06" name="Freeform 166"/>
            <p:cNvSpPr/>
            <p:nvPr/>
          </p:nvSpPr>
          <p:spPr>
            <a:xfrm>
              <a:off x="3645" y="107524"/>
              <a:ext cx="133949" cy="2524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62" h="117">
                  <a:moveTo>
                    <a:pt x="29" y="21"/>
                  </a:moveTo>
                  <a:cubicBezTo>
                    <a:pt x="12" y="21"/>
                    <a:pt x="0" y="0"/>
                    <a:pt x="0" y="0"/>
                  </a:cubicBezTo>
                  <a:cubicBezTo>
                    <a:pt x="0" y="0"/>
                    <a:pt x="15" y="35"/>
                    <a:pt x="15" y="62"/>
                  </a:cubicBezTo>
                  <a:cubicBezTo>
                    <a:pt x="15" y="90"/>
                    <a:pt x="15" y="62"/>
                    <a:pt x="15" y="62"/>
                  </a:cubicBezTo>
                  <a:cubicBezTo>
                    <a:pt x="15" y="117"/>
                    <a:pt x="15" y="117"/>
                    <a:pt x="15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81"/>
                    <a:pt x="46" y="62"/>
                  </a:cubicBezTo>
                  <a:cubicBezTo>
                    <a:pt x="46" y="44"/>
                    <a:pt x="62" y="0"/>
                    <a:pt x="62" y="0"/>
                  </a:cubicBezTo>
                  <a:cubicBezTo>
                    <a:pt x="62" y="0"/>
                    <a:pt x="47" y="21"/>
                    <a:pt x="29" y="2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07" name="Freeform 167"/>
            <p:cNvSpPr>
              <a:spLocks noEditPoints="1"/>
            </p:cNvSpPr>
            <p:nvPr/>
          </p:nvSpPr>
          <p:spPr>
            <a:xfrm>
              <a:off x="27337" y="364488"/>
              <a:ext cx="84744" cy="58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3" h="64">
                  <a:moveTo>
                    <a:pt x="0" y="0"/>
                  </a:moveTo>
                  <a:lnTo>
                    <a:pt x="0" y="64"/>
                  </a:lnTo>
                  <a:lnTo>
                    <a:pt x="93" y="64"/>
                  </a:lnTo>
                  <a:lnTo>
                    <a:pt x="93" y="0"/>
                  </a:lnTo>
                  <a:lnTo>
                    <a:pt x="0" y="0"/>
                  </a:lnTo>
                  <a:close/>
                  <a:moveTo>
                    <a:pt x="76" y="49"/>
                  </a:moveTo>
                  <a:lnTo>
                    <a:pt x="17" y="49"/>
                  </a:lnTo>
                  <a:lnTo>
                    <a:pt x="17" y="14"/>
                  </a:lnTo>
                  <a:lnTo>
                    <a:pt x="76" y="14"/>
                  </a:lnTo>
                  <a:lnTo>
                    <a:pt x="76" y="49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08" name="Rectangle 168"/>
            <p:cNvSpPr/>
            <p:nvPr/>
          </p:nvSpPr>
          <p:spPr>
            <a:xfrm>
              <a:off x="17314" y="424629"/>
              <a:ext cx="104790" cy="1731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51" name="Freeform 169"/>
          <p:cNvSpPr>
            <a:spLocks noEditPoints="1"/>
          </p:cNvSpPr>
          <p:nvPr/>
        </p:nvSpPr>
        <p:spPr>
          <a:xfrm>
            <a:off x="3775075" y="5287963"/>
            <a:ext cx="382588" cy="3111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61" h="130">
                <a:moveTo>
                  <a:pt x="156" y="45"/>
                </a:moveTo>
                <a:cubicBezTo>
                  <a:pt x="151" y="28"/>
                  <a:pt x="141" y="15"/>
                  <a:pt x="127" y="7"/>
                </a:cubicBezTo>
                <a:cubicBezTo>
                  <a:pt x="120" y="3"/>
                  <a:pt x="111" y="1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102" y="0"/>
                  <a:pt x="102" y="0"/>
                  <a:pt x="102" y="0"/>
                </a:cubicBezTo>
                <a:cubicBezTo>
                  <a:pt x="97" y="0"/>
                  <a:pt x="93" y="0"/>
                  <a:pt x="88" y="1"/>
                </a:cubicBezTo>
                <a:cubicBezTo>
                  <a:pt x="40" y="3"/>
                  <a:pt x="23" y="35"/>
                  <a:pt x="23" y="35"/>
                </a:cubicBezTo>
                <a:cubicBezTo>
                  <a:pt x="23" y="36"/>
                  <a:pt x="22" y="39"/>
                  <a:pt x="22" y="42"/>
                </a:cubicBezTo>
                <a:cubicBezTo>
                  <a:pt x="22" y="44"/>
                  <a:pt x="22" y="45"/>
                  <a:pt x="22" y="47"/>
                </a:cubicBezTo>
                <a:cubicBezTo>
                  <a:pt x="20" y="48"/>
                  <a:pt x="19" y="49"/>
                  <a:pt x="19" y="51"/>
                </a:cubicBezTo>
                <a:cubicBezTo>
                  <a:pt x="20" y="54"/>
                  <a:pt x="22" y="55"/>
                  <a:pt x="24" y="55"/>
                </a:cubicBezTo>
                <a:cubicBezTo>
                  <a:pt x="30" y="55"/>
                  <a:pt x="35" y="55"/>
                  <a:pt x="39" y="57"/>
                </a:cubicBezTo>
                <a:cubicBezTo>
                  <a:pt x="39" y="58"/>
                  <a:pt x="39" y="58"/>
                  <a:pt x="39" y="59"/>
                </a:cubicBezTo>
                <a:cubicBezTo>
                  <a:pt x="37" y="66"/>
                  <a:pt x="36" y="73"/>
                  <a:pt x="34" y="81"/>
                </a:cubicBezTo>
                <a:cubicBezTo>
                  <a:pt x="33" y="81"/>
                  <a:pt x="32" y="80"/>
                  <a:pt x="31" y="80"/>
                </a:cubicBezTo>
                <a:cubicBezTo>
                  <a:pt x="26" y="80"/>
                  <a:pt x="25" y="75"/>
                  <a:pt x="14" y="75"/>
                </a:cubicBezTo>
                <a:cubicBezTo>
                  <a:pt x="13" y="75"/>
                  <a:pt x="13" y="75"/>
                  <a:pt x="13" y="75"/>
                </a:cubicBezTo>
                <a:cubicBezTo>
                  <a:pt x="9" y="75"/>
                  <a:pt x="6" y="75"/>
                  <a:pt x="4" y="78"/>
                </a:cubicBezTo>
                <a:cubicBezTo>
                  <a:pt x="2" y="80"/>
                  <a:pt x="2" y="81"/>
                  <a:pt x="2" y="83"/>
                </a:cubicBezTo>
                <a:cubicBezTo>
                  <a:pt x="2" y="84"/>
                  <a:pt x="2" y="84"/>
                  <a:pt x="2" y="84"/>
                </a:cubicBezTo>
                <a:cubicBezTo>
                  <a:pt x="2" y="86"/>
                  <a:pt x="0" y="108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4"/>
                  <a:pt x="1" y="125"/>
                  <a:pt x="3" y="126"/>
                </a:cubicBezTo>
                <a:cubicBezTo>
                  <a:pt x="11" y="129"/>
                  <a:pt x="19" y="128"/>
                  <a:pt x="25" y="124"/>
                </a:cubicBezTo>
                <a:cubicBezTo>
                  <a:pt x="35" y="118"/>
                  <a:pt x="37" y="109"/>
                  <a:pt x="41" y="95"/>
                </a:cubicBezTo>
                <a:cubicBezTo>
                  <a:pt x="43" y="95"/>
                  <a:pt x="46" y="95"/>
                  <a:pt x="49" y="94"/>
                </a:cubicBezTo>
                <a:cubicBezTo>
                  <a:pt x="49" y="97"/>
                  <a:pt x="50" y="100"/>
                  <a:pt x="51" y="105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1" y="105"/>
                  <a:pt x="51" y="105"/>
                  <a:pt x="51" y="105"/>
                </a:cubicBezTo>
                <a:cubicBezTo>
                  <a:pt x="54" y="112"/>
                  <a:pt x="59" y="117"/>
                  <a:pt x="66" y="118"/>
                </a:cubicBezTo>
                <a:cubicBezTo>
                  <a:pt x="79" y="122"/>
                  <a:pt x="90" y="130"/>
                  <a:pt x="101" y="123"/>
                </a:cubicBezTo>
                <a:cubicBezTo>
                  <a:pt x="101" y="123"/>
                  <a:pt x="101" y="123"/>
                  <a:pt x="101" y="123"/>
                </a:cubicBezTo>
                <a:cubicBezTo>
                  <a:pt x="101" y="123"/>
                  <a:pt x="101" y="123"/>
                  <a:pt x="101" y="123"/>
                </a:cubicBezTo>
                <a:cubicBezTo>
                  <a:pt x="105" y="120"/>
                  <a:pt x="112" y="116"/>
                  <a:pt x="121" y="119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24" y="121"/>
                  <a:pt x="132" y="122"/>
                  <a:pt x="134" y="123"/>
                </a:cubicBezTo>
                <a:cubicBezTo>
                  <a:pt x="137" y="123"/>
                  <a:pt x="139" y="123"/>
                  <a:pt x="140" y="120"/>
                </a:cubicBezTo>
                <a:cubicBezTo>
                  <a:pt x="141" y="119"/>
                  <a:pt x="141" y="117"/>
                  <a:pt x="142" y="114"/>
                </a:cubicBezTo>
                <a:cubicBezTo>
                  <a:pt x="142" y="113"/>
                  <a:pt x="142" y="112"/>
                  <a:pt x="142" y="112"/>
                </a:cubicBezTo>
                <a:cubicBezTo>
                  <a:pt x="142" y="111"/>
                  <a:pt x="142" y="111"/>
                  <a:pt x="142" y="111"/>
                </a:cubicBezTo>
                <a:cubicBezTo>
                  <a:pt x="142" y="110"/>
                  <a:pt x="143" y="109"/>
                  <a:pt x="143" y="107"/>
                </a:cubicBezTo>
                <a:cubicBezTo>
                  <a:pt x="146" y="96"/>
                  <a:pt x="161" y="64"/>
                  <a:pt x="156" y="45"/>
                </a:cubicBezTo>
                <a:close/>
                <a:moveTo>
                  <a:pt x="20" y="116"/>
                </a:moveTo>
                <a:cubicBezTo>
                  <a:pt x="17" y="118"/>
                  <a:pt x="13" y="119"/>
                  <a:pt x="9" y="118"/>
                </a:cubicBezTo>
                <a:cubicBezTo>
                  <a:pt x="9" y="115"/>
                  <a:pt x="9" y="111"/>
                  <a:pt x="10" y="107"/>
                </a:cubicBezTo>
                <a:cubicBezTo>
                  <a:pt x="10" y="107"/>
                  <a:pt x="11" y="106"/>
                  <a:pt x="12" y="105"/>
                </a:cubicBezTo>
                <a:cubicBezTo>
                  <a:pt x="14" y="102"/>
                  <a:pt x="15" y="105"/>
                  <a:pt x="27" y="107"/>
                </a:cubicBezTo>
                <a:cubicBezTo>
                  <a:pt x="24" y="113"/>
                  <a:pt x="25" y="113"/>
                  <a:pt x="20" y="116"/>
                </a:cubicBezTo>
                <a:close/>
                <a:moveTo>
                  <a:pt x="29" y="102"/>
                </a:moveTo>
                <a:cubicBezTo>
                  <a:pt x="18" y="100"/>
                  <a:pt x="15" y="96"/>
                  <a:pt x="10" y="99"/>
                </a:cubicBezTo>
                <a:cubicBezTo>
                  <a:pt x="10" y="94"/>
                  <a:pt x="11" y="84"/>
                  <a:pt x="11" y="84"/>
                </a:cubicBezTo>
                <a:cubicBezTo>
                  <a:pt x="11" y="84"/>
                  <a:pt x="11" y="84"/>
                  <a:pt x="11" y="84"/>
                </a:cubicBezTo>
                <a:cubicBezTo>
                  <a:pt x="11" y="84"/>
                  <a:pt x="12" y="84"/>
                  <a:pt x="14" y="84"/>
                </a:cubicBezTo>
                <a:cubicBezTo>
                  <a:pt x="25" y="84"/>
                  <a:pt x="26" y="94"/>
                  <a:pt x="31" y="95"/>
                </a:cubicBezTo>
                <a:cubicBezTo>
                  <a:pt x="31" y="95"/>
                  <a:pt x="31" y="95"/>
                  <a:pt x="31" y="95"/>
                </a:cubicBezTo>
                <a:cubicBezTo>
                  <a:pt x="31" y="97"/>
                  <a:pt x="30" y="100"/>
                  <a:pt x="29" y="102"/>
                </a:cubicBezTo>
                <a:close/>
                <a:moveTo>
                  <a:pt x="48" y="80"/>
                </a:moveTo>
                <a:cubicBezTo>
                  <a:pt x="46" y="80"/>
                  <a:pt x="45" y="81"/>
                  <a:pt x="43" y="81"/>
                </a:cubicBezTo>
                <a:cubicBezTo>
                  <a:pt x="45" y="75"/>
                  <a:pt x="46" y="70"/>
                  <a:pt x="47" y="65"/>
                </a:cubicBezTo>
                <a:cubicBezTo>
                  <a:pt x="49" y="70"/>
                  <a:pt x="48" y="76"/>
                  <a:pt x="48" y="80"/>
                </a:cubicBezTo>
                <a:close/>
                <a:moveTo>
                  <a:pt x="83" y="88"/>
                </a:moveTo>
                <a:cubicBezTo>
                  <a:pt x="78" y="88"/>
                  <a:pt x="74" y="84"/>
                  <a:pt x="74" y="79"/>
                </a:cubicBezTo>
                <a:cubicBezTo>
                  <a:pt x="74" y="73"/>
                  <a:pt x="78" y="69"/>
                  <a:pt x="83" y="69"/>
                </a:cubicBezTo>
                <a:cubicBezTo>
                  <a:pt x="89" y="69"/>
                  <a:pt x="93" y="73"/>
                  <a:pt x="93" y="79"/>
                </a:cubicBezTo>
                <a:cubicBezTo>
                  <a:pt x="93" y="84"/>
                  <a:pt x="89" y="88"/>
                  <a:pt x="83" y="8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52" name="Freeform 170"/>
          <p:cNvSpPr/>
          <p:nvPr/>
        </p:nvSpPr>
        <p:spPr>
          <a:xfrm>
            <a:off x="4487863" y="5253038"/>
            <a:ext cx="317500" cy="3603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314" h="357">
                <a:moveTo>
                  <a:pt x="170" y="0"/>
                </a:moveTo>
                <a:lnTo>
                  <a:pt x="0" y="95"/>
                </a:lnTo>
                <a:lnTo>
                  <a:pt x="146" y="357"/>
                </a:lnTo>
                <a:lnTo>
                  <a:pt x="314" y="262"/>
                </a:lnTo>
                <a:lnTo>
                  <a:pt x="170" y="0"/>
                </a:lnTo>
                <a:close/>
              </a:path>
            </a:pathLst>
          </a:custGeom>
          <a:solidFill>
            <a:srgbClr val="92929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53" name="Freeform 171"/>
          <p:cNvSpPr/>
          <p:nvPr/>
        </p:nvSpPr>
        <p:spPr>
          <a:xfrm>
            <a:off x="4487863" y="5253038"/>
            <a:ext cx="317500" cy="3603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314" h="357">
                <a:moveTo>
                  <a:pt x="170" y="0"/>
                </a:moveTo>
                <a:lnTo>
                  <a:pt x="0" y="95"/>
                </a:lnTo>
                <a:lnTo>
                  <a:pt x="146" y="357"/>
                </a:lnTo>
                <a:lnTo>
                  <a:pt x="314" y="262"/>
                </a:lnTo>
                <a:lnTo>
                  <a:pt x="170" y="0"/>
                </a:lnTo>
              </a:path>
            </a:pathLst>
          </a:cu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54" name="Freeform 172"/>
          <p:cNvSpPr/>
          <p:nvPr/>
        </p:nvSpPr>
        <p:spPr>
          <a:xfrm>
            <a:off x="4641850" y="5319713"/>
            <a:ext cx="182563" cy="2889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82" h="286">
                <a:moveTo>
                  <a:pt x="182" y="286"/>
                </a:moveTo>
                <a:lnTo>
                  <a:pt x="0" y="286"/>
                </a:lnTo>
                <a:lnTo>
                  <a:pt x="0" y="0"/>
                </a:lnTo>
                <a:lnTo>
                  <a:pt x="180" y="0"/>
                </a:lnTo>
                <a:lnTo>
                  <a:pt x="182" y="286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55" name="Freeform 173"/>
          <p:cNvSpPr>
            <a:spLocks noEditPoints="1"/>
          </p:cNvSpPr>
          <p:nvPr/>
        </p:nvSpPr>
        <p:spPr>
          <a:xfrm>
            <a:off x="5194300" y="5322888"/>
            <a:ext cx="419100" cy="3175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75" h="133">
                <a:moveTo>
                  <a:pt x="140" y="62"/>
                </a:moveTo>
                <a:cubicBezTo>
                  <a:pt x="139" y="62"/>
                  <a:pt x="139" y="62"/>
                  <a:pt x="139" y="62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137" y="41"/>
                  <a:pt x="136" y="40"/>
                  <a:pt x="135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5" y="39"/>
                  <a:pt x="135" y="39"/>
                  <a:pt x="135" y="39"/>
                </a:cubicBezTo>
                <a:cubicBezTo>
                  <a:pt x="134" y="38"/>
                  <a:pt x="133" y="38"/>
                  <a:pt x="132" y="37"/>
                </a:cubicBezTo>
                <a:cubicBezTo>
                  <a:pt x="95" y="19"/>
                  <a:pt x="95" y="19"/>
                  <a:pt x="95" y="19"/>
                </a:cubicBezTo>
                <a:cubicBezTo>
                  <a:pt x="99" y="13"/>
                  <a:pt x="99" y="13"/>
                  <a:pt x="99" y="13"/>
                </a:cubicBezTo>
                <a:cubicBezTo>
                  <a:pt x="82" y="0"/>
                  <a:pt x="82" y="0"/>
                  <a:pt x="82" y="0"/>
                </a:cubicBezTo>
                <a:cubicBezTo>
                  <a:pt x="44" y="53"/>
                  <a:pt x="44" y="53"/>
                  <a:pt x="44" y="53"/>
                </a:cubicBezTo>
                <a:cubicBezTo>
                  <a:pt x="49" y="56"/>
                  <a:pt x="49" y="56"/>
                  <a:pt x="49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62"/>
                  <a:pt x="41" y="62"/>
                  <a:pt x="41" y="62"/>
                </a:cubicBezTo>
                <a:cubicBezTo>
                  <a:pt x="39" y="62"/>
                  <a:pt x="38" y="62"/>
                  <a:pt x="36" y="62"/>
                </a:cubicBezTo>
                <a:cubicBezTo>
                  <a:pt x="16" y="62"/>
                  <a:pt x="0" y="78"/>
                  <a:pt x="0" y="98"/>
                </a:cubicBezTo>
                <a:cubicBezTo>
                  <a:pt x="0" y="117"/>
                  <a:pt x="16" y="133"/>
                  <a:pt x="36" y="133"/>
                </a:cubicBezTo>
                <a:cubicBezTo>
                  <a:pt x="56" y="133"/>
                  <a:pt x="72" y="117"/>
                  <a:pt x="72" y="98"/>
                </a:cubicBezTo>
                <a:cubicBezTo>
                  <a:pt x="72" y="96"/>
                  <a:pt x="71" y="94"/>
                  <a:pt x="71" y="92"/>
                </a:cubicBezTo>
                <a:cubicBezTo>
                  <a:pt x="85" y="86"/>
                  <a:pt x="85" y="86"/>
                  <a:pt x="85" y="86"/>
                </a:cubicBezTo>
                <a:cubicBezTo>
                  <a:pt x="85" y="113"/>
                  <a:pt x="85" y="113"/>
                  <a:pt x="85" y="113"/>
                </a:cubicBezTo>
                <a:cubicBezTo>
                  <a:pt x="101" y="113"/>
                  <a:pt x="101" y="113"/>
                  <a:pt x="101" y="113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08" y="80"/>
                  <a:pt x="104" y="89"/>
                  <a:pt x="104" y="98"/>
                </a:cubicBezTo>
                <a:cubicBezTo>
                  <a:pt x="104" y="117"/>
                  <a:pt x="120" y="133"/>
                  <a:pt x="140" y="133"/>
                </a:cubicBezTo>
                <a:cubicBezTo>
                  <a:pt x="159" y="133"/>
                  <a:pt x="175" y="117"/>
                  <a:pt x="175" y="98"/>
                </a:cubicBezTo>
                <a:cubicBezTo>
                  <a:pt x="175" y="78"/>
                  <a:pt x="159" y="62"/>
                  <a:pt x="140" y="62"/>
                </a:cubicBezTo>
                <a:close/>
                <a:moveTo>
                  <a:pt x="87" y="30"/>
                </a:moveTo>
                <a:cubicBezTo>
                  <a:pt x="128" y="50"/>
                  <a:pt x="128" y="50"/>
                  <a:pt x="128" y="50"/>
                </a:cubicBezTo>
                <a:cubicBezTo>
                  <a:pt x="72" y="50"/>
                  <a:pt x="72" y="50"/>
                  <a:pt x="72" y="50"/>
                </a:cubicBezTo>
                <a:lnTo>
                  <a:pt x="87" y="30"/>
                </a:lnTo>
                <a:close/>
                <a:moveTo>
                  <a:pt x="126" y="59"/>
                </a:moveTo>
                <a:cubicBezTo>
                  <a:pt x="98" y="71"/>
                  <a:pt x="98" y="71"/>
                  <a:pt x="98" y="71"/>
                </a:cubicBezTo>
                <a:cubicBezTo>
                  <a:pt x="84" y="59"/>
                  <a:pt x="84" y="59"/>
                  <a:pt x="84" y="59"/>
                </a:cubicBezTo>
                <a:lnTo>
                  <a:pt x="126" y="59"/>
                </a:lnTo>
                <a:close/>
                <a:moveTo>
                  <a:pt x="54" y="64"/>
                </a:moveTo>
                <a:cubicBezTo>
                  <a:pt x="52" y="66"/>
                  <a:pt x="52" y="66"/>
                  <a:pt x="52" y="66"/>
                </a:cubicBezTo>
                <a:cubicBezTo>
                  <a:pt x="50" y="65"/>
                  <a:pt x="48" y="64"/>
                  <a:pt x="46" y="64"/>
                </a:cubicBezTo>
                <a:lnTo>
                  <a:pt x="54" y="64"/>
                </a:lnTo>
                <a:close/>
                <a:moveTo>
                  <a:pt x="65" y="98"/>
                </a:moveTo>
                <a:cubicBezTo>
                  <a:pt x="65" y="114"/>
                  <a:pt x="52" y="127"/>
                  <a:pt x="36" y="127"/>
                </a:cubicBezTo>
                <a:cubicBezTo>
                  <a:pt x="20" y="127"/>
                  <a:pt x="7" y="114"/>
                  <a:pt x="7" y="98"/>
                </a:cubicBezTo>
                <a:cubicBezTo>
                  <a:pt x="7" y="82"/>
                  <a:pt x="20" y="69"/>
                  <a:pt x="36" y="69"/>
                </a:cubicBezTo>
                <a:cubicBezTo>
                  <a:pt x="41" y="69"/>
                  <a:pt x="45" y="70"/>
                  <a:pt x="49" y="72"/>
                </a:cubicBezTo>
                <a:cubicBezTo>
                  <a:pt x="33" y="99"/>
                  <a:pt x="33" y="99"/>
                  <a:pt x="33" y="99"/>
                </a:cubicBezTo>
                <a:cubicBezTo>
                  <a:pt x="33" y="99"/>
                  <a:pt x="33" y="99"/>
                  <a:pt x="33" y="99"/>
                </a:cubicBezTo>
                <a:cubicBezTo>
                  <a:pt x="33" y="100"/>
                  <a:pt x="33" y="100"/>
                  <a:pt x="33" y="100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3" y="101"/>
                  <a:pt x="33" y="101"/>
                  <a:pt x="33" y="101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3" y="103"/>
                  <a:pt x="33" y="103"/>
                  <a:pt x="33" y="103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9" y="105"/>
                  <a:pt x="39" y="105"/>
                  <a:pt x="39" y="105"/>
                </a:cubicBezTo>
                <a:cubicBezTo>
                  <a:pt x="39" y="105"/>
                  <a:pt x="39" y="105"/>
                  <a:pt x="39" y="105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95"/>
                  <a:pt x="65" y="96"/>
                  <a:pt x="65" y="98"/>
                </a:cubicBezTo>
                <a:close/>
                <a:moveTo>
                  <a:pt x="62" y="86"/>
                </a:moveTo>
                <a:cubicBezTo>
                  <a:pt x="48" y="92"/>
                  <a:pt x="48" y="92"/>
                  <a:pt x="48" y="92"/>
                </a:cubicBezTo>
                <a:cubicBezTo>
                  <a:pt x="56" y="77"/>
                  <a:pt x="56" y="77"/>
                  <a:pt x="56" y="77"/>
                </a:cubicBezTo>
                <a:cubicBezTo>
                  <a:pt x="59" y="79"/>
                  <a:pt x="61" y="82"/>
                  <a:pt x="62" y="86"/>
                </a:cubicBezTo>
                <a:close/>
                <a:moveTo>
                  <a:pt x="60" y="71"/>
                </a:moveTo>
                <a:cubicBezTo>
                  <a:pt x="63" y="66"/>
                  <a:pt x="63" y="66"/>
                  <a:pt x="63" y="66"/>
                </a:cubicBezTo>
                <a:cubicBezTo>
                  <a:pt x="79" y="79"/>
                  <a:pt x="79" y="79"/>
                  <a:pt x="79" y="79"/>
                </a:cubicBezTo>
                <a:cubicBezTo>
                  <a:pt x="68" y="83"/>
                  <a:pt x="68" y="83"/>
                  <a:pt x="68" y="83"/>
                </a:cubicBezTo>
                <a:cubicBezTo>
                  <a:pt x="66" y="78"/>
                  <a:pt x="63" y="74"/>
                  <a:pt x="60" y="71"/>
                </a:cubicBezTo>
                <a:close/>
                <a:moveTo>
                  <a:pt x="140" y="127"/>
                </a:moveTo>
                <a:cubicBezTo>
                  <a:pt x="124" y="127"/>
                  <a:pt x="111" y="114"/>
                  <a:pt x="111" y="98"/>
                </a:cubicBezTo>
                <a:cubicBezTo>
                  <a:pt x="111" y="85"/>
                  <a:pt x="119" y="74"/>
                  <a:pt x="131" y="70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5" y="101"/>
                  <a:pt x="137" y="103"/>
                  <a:pt x="140" y="102"/>
                </a:cubicBezTo>
                <a:cubicBezTo>
                  <a:pt x="142" y="102"/>
                  <a:pt x="144" y="99"/>
                  <a:pt x="144" y="96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56" y="69"/>
                  <a:pt x="169" y="82"/>
                  <a:pt x="169" y="98"/>
                </a:cubicBezTo>
                <a:cubicBezTo>
                  <a:pt x="169" y="114"/>
                  <a:pt x="156" y="127"/>
                  <a:pt x="140" y="127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56" name="Oval 174"/>
          <p:cNvSpPr/>
          <p:nvPr/>
        </p:nvSpPr>
        <p:spPr>
          <a:xfrm>
            <a:off x="5391150" y="5254625"/>
            <a:ext cx="80963" cy="82550"/>
          </a:xfrm>
          <a:prstGeom prst="ellipse">
            <a:avLst/>
          </a:prstGeom>
          <a:solidFill>
            <a:srgbClr val="262626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57" name="Freeform 175"/>
          <p:cNvSpPr/>
          <p:nvPr/>
        </p:nvSpPr>
        <p:spPr>
          <a:xfrm>
            <a:off x="5391150" y="5594350"/>
            <a:ext cx="61913" cy="2063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6" h="9">
                <a:moveTo>
                  <a:pt x="21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7"/>
                  <a:pt x="2" y="9"/>
                  <a:pt x="5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4" y="9"/>
                  <a:pt x="26" y="7"/>
                  <a:pt x="26" y="5"/>
                </a:cubicBezTo>
                <a:cubicBezTo>
                  <a:pt x="26" y="2"/>
                  <a:pt x="24" y="0"/>
                  <a:pt x="21" y="0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58" name="组合 471"/>
          <p:cNvGrpSpPr/>
          <p:nvPr/>
        </p:nvGrpSpPr>
        <p:grpSpPr>
          <a:xfrm>
            <a:off x="5967413" y="5303838"/>
            <a:ext cx="433387" cy="300037"/>
            <a:chOff x="0" y="0"/>
            <a:chExt cx="391825" cy="271544"/>
          </a:xfrm>
        </p:grpSpPr>
        <p:sp>
          <p:nvSpPr>
            <p:cNvPr id="30002" name="Freeform 176"/>
            <p:cNvSpPr/>
            <p:nvPr/>
          </p:nvSpPr>
          <p:spPr>
            <a:xfrm>
              <a:off x="101146" y="0"/>
              <a:ext cx="165842" cy="19591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77" h="91">
                  <a:moveTo>
                    <a:pt x="22" y="69"/>
                  </a:moveTo>
                  <a:cubicBezTo>
                    <a:pt x="33" y="70"/>
                    <a:pt x="43" y="73"/>
                    <a:pt x="52" y="78"/>
                  </a:cubicBezTo>
                  <a:cubicBezTo>
                    <a:pt x="57" y="80"/>
                    <a:pt x="62" y="82"/>
                    <a:pt x="65" y="85"/>
                  </a:cubicBezTo>
                  <a:cubicBezTo>
                    <a:pt x="69" y="87"/>
                    <a:pt x="73" y="89"/>
                    <a:pt x="77" y="91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9" y="1"/>
                    <a:pt x="23" y="0"/>
                    <a:pt x="19" y="2"/>
                  </a:cubicBezTo>
                  <a:cubicBezTo>
                    <a:pt x="14" y="4"/>
                    <a:pt x="13" y="10"/>
                    <a:pt x="15" y="14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7" y="68"/>
                    <a:pt x="15" y="68"/>
                    <a:pt x="22" y="6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03" name="Freeform 177"/>
            <p:cNvSpPr/>
            <p:nvPr/>
          </p:nvSpPr>
          <p:spPr>
            <a:xfrm>
              <a:off x="238740" y="60140"/>
              <a:ext cx="94767" cy="9476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4" h="44">
                  <a:moveTo>
                    <a:pt x="32" y="39"/>
                  </a:moveTo>
                  <a:cubicBezTo>
                    <a:pt x="41" y="34"/>
                    <a:pt x="44" y="22"/>
                    <a:pt x="39" y="12"/>
                  </a:cubicBezTo>
                  <a:cubicBezTo>
                    <a:pt x="34" y="3"/>
                    <a:pt x="22" y="0"/>
                    <a:pt x="12" y="5"/>
                  </a:cubicBezTo>
                  <a:cubicBezTo>
                    <a:pt x="3" y="10"/>
                    <a:pt x="0" y="22"/>
                    <a:pt x="5" y="32"/>
                  </a:cubicBezTo>
                  <a:cubicBezTo>
                    <a:pt x="10" y="41"/>
                    <a:pt x="22" y="44"/>
                    <a:pt x="32" y="3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04" name="Freeform 178"/>
            <p:cNvSpPr/>
            <p:nvPr/>
          </p:nvSpPr>
          <p:spPr>
            <a:xfrm>
              <a:off x="0" y="159464"/>
              <a:ext cx="391825" cy="11208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2" h="52">
                  <a:moveTo>
                    <a:pt x="179" y="7"/>
                  </a:moveTo>
                  <a:cubicBezTo>
                    <a:pt x="177" y="16"/>
                    <a:pt x="172" y="25"/>
                    <a:pt x="166" y="29"/>
                  </a:cubicBezTo>
                  <a:cubicBezTo>
                    <a:pt x="160" y="34"/>
                    <a:pt x="153" y="34"/>
                    <a:pt x="146" y="32"/>
                  </a:cubicBezTo>
                  <a:cubicBezTo>
                    <a:pt x="138" y="31"/>
                    <a:pt x="130" y="28"/>
                    <a:pt x="123" y="24"/>
                  </a:cubicBezTo>
                  <a:cubicBezTo>
                    <a:pt x="119" y="22"/>
                    <a:pt x="115" y="20"/>
                    <a:pt x="111" y="18"/>
                  </a:cubicBezTo>
                  <a:cubicBezTo>
                    <a:pt x="107" y="15"/>
                    <a:pt x="103" y="13"/>
                    <a:pt x="98" y="11"/>
                  </a:cubicBezTo>
                  <a:cubicBezTo>
                    <a:pt x="89" y="6"/>
                    <a:pt x="79" y="3"/>
                    <a:pt x="68" y="2"/>
                  </a:cubicBezTo>
                  <a:cubicBezTo>
                    <a:pt x="58" y="0"/>
                    <a:pt x="46" y="1"/>
                    <a:pt x="36" y="5"/>
                  </a:cubicBezTo>
                  <a:cubicBezTo>
                    <a:pt x="26" y="9"/>
                    <a:pt x="17" y="16"/>
                    <a:pt x="11" y="25"/>
                  </a:cubicBezTo>
                  <a:cubicBezTo>
                    <a:pt x="5" y="33"/>
                    <a:pt x="1" y="42"/>
                    <a:pt x="0" y="52"/>
                  </a:cubicBezTo>
                  <a:cubicBezTo>
                    <a:pt x="11" y="37"/>
                    <a:pt x="26" y="26"/>
                    <a:pt x="42" y="23"/>
                  </a:cubicBezTo>
                  <a:cubicBezTo>
                    <a:pt x="57" y="20"/>
                    <a:pt x="73" y="25"/>
                    <a:pt x="88" y="32"/>
                  </a:cubicBezTo>
                  <a:cubicBezTo>
                    <a:pt x="92" y="34"/>
                    <a:pt x="95" y="36"/>
                    <a:pt x="100" y="38"/>
                  </a:cubicBezTo>
                  <a:cubicBezTo>
                    <a:pt x="104" y="40"/>
                    <a:pt x="109" y="43"/>
                    <a:pt x="113" y="44"/>
                  </a:cubicBezTo>
                  <a:cubicBezTo>
                    <a:pt x="123" y="48"/>
                    <a:pt x="133" y="51"/>
                    <a:pt x="144" y="51"/>
                  </a:cubicBezTo>
                  <a:cubicBezTo>
                    <a:pt x="150" y="51"/>
                    <a:pt x="155" y="50"/>
                    <a:pt x="161" y="48"/>
                  </a:cubicBezTo>
                  <a:cubicBezTo>
                    <a:pt x="167" y="46"/>
                    <a:pt x="172" y="42"/>
                    <a:pt x="175" y="37"/>
                  </a:cubicBezTo>
                  <a:cubicBezTo>
                    <a:pt x="181" y="27"/>
                    <a:pt x="182" y="17"/>
                    <a:pt x="179" y="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59" name="Freeform 179"/>
          <p:cNvSpPr>
            <a:spLocks noEditPoints="1"/>
          </p:cNvSpPr>
          <p:nvPr/>
        </p:nvSpPr>
        <p:spPr>
          <a:xfrm>
            <a:off x="6826250" y="5245100"/>
            <a:ext cx="307975" cy="3746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9" h="157">
                <a:moveTo>
                  <a:pt x="110" y="47"/>
                </a:moveTo>
                <a:cubicBezTo>
                  <a:pt x="71" y="47"/>
                  <a:pt x="71" y="47"/>
                  <a:pt x="71" y="47"/>
                </a:cubicBezTo>
                <a:cubicBezTo>
                  <a:pt x="71" y="44"/>
                  <a:pt x="71" y="44"/>
                  <a:pt x="71" y="44"/>
                </a:cubicBezTo>
                <a:cubicBezTo>
                  <a:pt x="80" y="41"/>
                  <a:pt x="87" y="33"/>
                  <a:pt x="87" y="23"/>
                </a:cubicBezTo>
                <a:cubicBezTo>
                  <a:pt x="87" y="10"/>
                  <a:pt x="76" y="0"/>
                  <a:pt x="64" y="0"/>
                </a:cubicBezTo>
                <a:cubicBezTo>
                  <a:pt x="51" y="0"/>
                  <a:pt x="41" y="10"/>
                  <a:pt x="41" y="23"/>
                </a:cubicBezTo>
                <a:cubicBezTo>
                  <a:pt x="41" y="33"/>
                  <a:pt x="48" y="41"/>
                  <a:pt x="57" y="44"/>
                </a:cubicBezTo>
                <a:cubicBezTo>
                  <a:pt x="57" y="47"/>
                  <a:pt x="57" y="47"/>
                  <a:pt x="5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0" y="157"/>
                  <a:pt x="0" y="157"/>
                  <a:pt x="0" y="157"/>
                </a:cubicBezTo>
                <a:cubicBezTo>
                  <a:pt x="129" y="157"/>
                  <a:pt x="129" y="157"/>
                  <a:pt x="129" y="157"/>
                </a:cubicBezTo>
                <a:lnTo>
                  <a:pt x="110" y="47"/>
                </a:lnTo>
                <a:close/>
                <a:moveTo>
                  <a:pt x="53" y="23"/>
                </a:moveTo>
                <a:cubicBezTo>
                  <a:pt x="53" y="17"/>
                  <a:pt x="58" y="12"/>
                  <a:pt x="64" y="12"/>
                </a:cubicBezTo>
                <a:cubicBezTo>
                  <a:pt x="70" y="12"/>
                  <a:pt x="74" y="17"/>
                  <a:pt x="74" y="23"/>
                </a:cubicBezTo>
                <a:cubicBezTo>
                  <a:pt x="74" y="28"/>
                  <a:pt x="70" y="33"/>
                  <a:pt x="64" y="33"/>
                </a:cubicBezTo>
                <a:cubicBezTo>
                  <a:pt x="58" y="33"/>
                  <a:pt x="53" y="28"/>
                  <a:pt x="53" y="23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60" name="组合 481"/>
          <p:cNvGrpSpPr/>
          <p:nvPr/>
        </p:nvGrpSpPr>
        <p:grpSpPr>
          <a:xfrm>
            <a:off x="7578725" y="5264150"/>
            <a:ext cx="347663" cy="363538"/>
            <a:chOff x="0" y="0"/>
            <a:chExt cx="312549" cy="327128"/>
          </a:xfrm>
        </p:grpSpPr>
        <p:sp>
          <p:nvSpPr>
            <p:cNvPr id="29999" name="Freeform 180"/>
            <p:cNvSpPr>
              <a:spLocks noEditPoints="1"/>
            </p:cNvSpPr>
            <p:nvPr/>
          </p:nvSpPr>
          <p:spPr>
            <a:xfrm>
              <a:off x="0" y="0"/>
              <a:ext cx="312549" cy="32712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5" h="152">
                  <a:moveTo>
                    <a:pt x="143" y="74"/>
                  </a:moveTo>
                  <a:cubicBezTo>
                    <a:pt x="143" y="69"/>
                    <a:pt x="142" y="64"/>
                    <a:pt x="140" y="59"/>
                  </a:cubicBezTo>
                  <a:cubicBezTo>
                    <a:pt x="145" y="59"/>
                    <a:pt x="145" y="59"/>
                    <a:pt x="145" y="59"/>
                  </a:cubicBezTo>
                  <a:cubicBezTo>
                    <a:pt x="140" y="39"/>
                    <a:pt x="127" y="22"/>
                    <a:pt x="110" y="11"/>
                  </a:cubicBezTo>
                  <a:cubicBezTo>
                    <a:pt x="104" y="14"/>
                    <a:pt x="97" y="17"/>
                    <a:pt x="93" y="22"/>
                  </a:cubicBezTo>
                  <a:cubicBezTo>
                    <a:pt x="88" y="27"/>
                    <a:pt x="86" y="34"/>
                    <a:pt x="86" y="41"/>
                  </a:cubicBezTo>
                  <a:cubicBezTo>
                    <a:pt x="84" y="38"/>
                    <a:pt x="84" y="34"/>
                    <a:pt x="84" y="30"/>
                  </a:cubicBezTo>
                  <a:cubicBezTo>
                    <a:pt x="85" y="26"/>
                    <a:pt x="87" y="22"/>
                    <a:pt x="89" y="18"/>
                  </a:cubicBezTo>
                  <a:cubicBezTo>
                    <a:pt x="92" y="15"/>
                    <a:pt x="96" y="13"/>
                    <a:pt x="100" y="12"/>
                  </a:cubicBezTo>
                  <a:cubicBezTo>
                    <a:pt x="103" y="11"/>
                    <a:pt x="106" y="10"/>
                    <a:pt x="109" y="10"/>
                  </a:cubicBezTo>
                  <a:cubicBezTo>
                    <a:pt x="98" y="4"/>
                    <a:pt x="86" y="0"/>
                    <a:pt x="73" y="0"/>
                  </a:cubicBezTo>
                  <a:cubicBezTo>
                    <a:pt x="37" y="0"/>
                    <a:pt x="8" y="24"/>
                    <a:pt x="0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3" y="62"/>
                    <a:pt x="2" y="68"/>
                    <a:pt x="2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121"/>
                    <a:pt x="33" y="152"/>
                    <a:pt x="72" y="152"/>
                  </a:cubicBezTo>
                  <a:cubicBezTo>
                    <a:pt x="112" y="152"/>
                    <a:pt x="143" y="121"/>
                    <a:pt x="144" y="81"/>
                  </a:cubicBezTo>
                  <a:cubicBezTo>
                    <a:pt x="145" y="81"/>
                    <a:pt x="145" y="81"/>
                    <a:pt x="145" y="81"/>
                  </a:cubicBezTo>
                  <a:cubicBezTo>
                    <a:pt x="145" y="74"/>
                    <a:pt x="145" y="74"/>
                    <a:pt x="145" y="74"/>
                  </a:cubicBezTo>
                  <a:lnTo>
                    <a:pt x="143" y="74"/>
                  </a:lnTo>
                  <a:close/>
                  <a:moveTo>
                    <a:pt x="46" y="12"/>
                  </a:moveTo>
                  <a:cubicBezTo>
                    <a:pt x="49" y="13"/>
                    <a:pt x="53" y="15"/>
                    <a:pt x="56" y="18"/>
                  </a:cubicBezTo>
                  <a:cubicBezTo>
                    <a:pt x="59" y="22"/>
                    <a:pt x="61" y="26"/>
                    <a:pt x="61" y="30"/>
                  </a:cubicBezTo>
                  <a:cubicBezTo>
                    <a:pt x="62" y="34"/>
                    <a:pt x="61" y="38"/>
                    <a:pt x="59" y="41"/>
                  </a:cubicBezTo>
                  <a:cubicBezTo>
                    <a:pt x="59" y="34"/>
                    <a:pt x="57" y="27"/>
                    <a:pt x="52" y="22"/>
                  </a:cubicBezTo>
                  <a:cubicBezTo>
                    <a:pt x="48" y="17"/>
                    <a:pt x="41" y="14"/>
                    <a:pt x="34" y="11"/>
                  </a:cubicBezTo>
                  <a:cubicBezTo>
                    <a:pt x="38" y="10"/>
                    <a:pt x="42" y="11"/>
                    <a:pt x="46" y="12"/>
                  </a:cubicBezTo>
                  <a:close/>
                  <a:moveTo>
                    <a:pt x="16" y="57"/>
                  </a:moveTo>
                  <a:cubicBezTo>
                    <a:pt x="130" y="59"/>
                    <a:pt x="130" y="59"/>
                    <a:pt x="130" y="59"/>
                  </a:cubicBezTo>
                  <a:cubicBezTo>
                    <a:pt x="132" y="64"/>
                    <a:pt x="133" y="69"/>
                    <a:pt x="133" y="74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23" y="68"/>
                    <a:pt x="114" y="63"/>
                    <a:pt x="102" y="63"/>
                  </a:cubicBezTo>
                  <a:cubicBezTo>
                    <a:pt x="91" y="63"/>
                    <a:pt x="82" y="68"/>
                    <a:pt x="79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9" y="68"/>
                    <a:pt x="50" y="63"/>
                    <a:pt x="38" y="63"/>
                  </a:cubicBezTo>
                  <a:cubicBezTo>
                    <a:pt x="27" y="63"/>
                    <a:pt x="17" y="68"/>
                    <a:pt x="14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2" y="68"/>
                    <a:pt x="14" y="62"/>
                    <a:pt x="16" y="57"/>
                  </a:cubicBezTo>
                  <a:close/>
                  <a:moveTo>
                    <a:pt x="72" y="142"/>
                  </a:moveTo>
                  <a:cubicBezTo>
                    <a:pt x="39" y="142"/>
                    <a:pt x="11" y="115"/>
                    <a:pt x="11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7" y="88"/>
                    <a:pt x="27" y="93"/>
                    <a:pt x="38" y="93"/>
                  </a:cubicBezTo>
                  <a:cubicBezTo>
                    <a:pt x="50" y="93"/>
                    <a:pt x="59" y="88"/>
                    <a:pt x="62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82" y="88"/>
                    <a:pt x="91" y="93"/>
                    <a:pt x="102" y="93"/>
                  </a:cubicBezTo>
                  <a:cubicBezTo>
                    <a:pt x="114" y="93"/>
                    <a:pt x="123" y="88"/>
                    <a:pt x="126" y="81"/>
                  </a:cubicBezTo>
                  <a:cubicBezTo>
                    <a:pt x="134" y="81"/>
                    <a:pt x="134" y="81"/>
                    <a:pt x="134" y="81"/>
                  </a:cubicBezTo>
                  <a:cubicBezTo>
                    <a:pt x="134" y="115"/>
                    <a:pt x="106" y="142"/>
                    <a:pt x="72" y="14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00" name="Freeform 181"/>
            <p:cNvSpPr/>
            <p:nvPr/>
          </p:nvSpPr>
          <p:spPr>
            <a:xfrm>
              <a:off x="235094" y="20958"/>
              <a:ext cx="3645" cy="273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001" name="Oval 182"/>
            <p:cNvSpPr/>
            <p:nvPr/>
          </p:nvSpPr>
          <p:spPr>
            <a:xfrm>
              <a:off x="124837" y="227806"/>
              <a:ext cx="62874" cy="34627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61" name="组合 119"/>
          <p:cNvGrpSpPr/>
          <p:nvPr/>
        </p:nvGrpSpPr>
        <p:grpSpPr>
          <a:xfrm>
            <a:off x="746125" y="6026150"/>
            <a:ext cx="547688" cy="433388"/>
            <a:chOff x="0" y="0"/>
            <a:chExt cx="494793" cy="390002"/>
          </a:xfrm>
        </p:grpSpPr>
        <p:sp>
          <p:nvSpPr>
            <p:cNvPr id="29996" name="Freeform 183"/>
            <p:cNvSpPr/>
            <p:nvPr/>
          </p:nvSpPr>
          <p:spPr>
            <a:xfrm>
              <a:off x="115725" y="0"/>
              <a:ext cx="263343" cy="1676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2" h="78">
                  <a:moveTo>
                    <a:pt x="13" y="27"/>
                  </a:moveTo>
                  <a:cubicBezTo>
                    <a:pt x="28" y="18"/>
                    <a:pt x="44" y="13"/>
                    <a:pt x="60" y="13"/>
                  </a:cubicBezTo>
                  <a:cubicBezTo>
                    <a:pt x="83" y="13"/>
                    <a:pt x="101" y="22"/>
                    <a:pt x="109" y="27"/>
                  </a:cubicBezTo>
                  <a:cubicBezTo>
                    <a:pt x="109" y="78"/>
                    <a:pt x="109" y="78"/>
                    <a:pt x="109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97" y="0"/>
                    <a:pt x="60" y="0"/>
                  </a:cubicBezTo>
                  <a:cubicBezTo>
                    <a:pt x="42" y="0"/>
                    <a:pt x="21" y="5"/>
                    <a:pt x="0" y="1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3" y="78"/>
                    <a:pt x="13" y="78"/>
                    <a:pt x="13" y="78"/>
                  </a:cubicBezTo>
                  <a:lnTo>
                    <a:pt x="13" y="2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97" name="Freeform 184"/>
            <p:cNvSpPr/>
            <p:nvPr/>
          </p:nvSpPr>
          <p:spPr>
            <a:xfrm>
              <a:off x="143973" y="279744"/>
              <a:ext cx="206847" cy="11025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27" h="121">
                  <a:moveTo>
                    <a:pt x="114" y="76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114" y="121"/>
                  </a:lnTo>
                  <a:lnTo>
                    <a:pt x="227" y="0"/>
                  </a:lnTo>
                  <a:lnTo>
                    <a:pt x="184" y="0"/>
                  </a:lnTo>
                  <a:lnTo>
                    <a:pt x="114" y="7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98" name="Freeform 185"/>
            <p:cNvSpPr>
              <a:spLocks noEditPoints="1"/>
            </p:cNvSpPr>
            <p:nvPr/>
          </p:nvSpPr>
          <p:spPr>
            <a:xfrm>
              <a:off x="0" y="178599"/>
              <a:ext cx="494793" cy="10387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43" h="114">
                  <a:moveTo>
                    <a:pt x="543" y="114"/>
                  </a:moveTo>
                  <a:lnTo>
                    <a:pt x="517" y="76"/>
                  </a:lnTo>
                  <a:lnTo>
                    <a:pt x="543" y="38"/>
                  </a:lnTo>
                  <a:lnTo>
                    <a:pt x="437" y="38"/>
                  </a:lnTo>
                  <a:lnTo>
                    <a:pt x="437" y="0"/>
                  </a:lnTo>
                  <a:lnTo>
                    <a:pt x="108" y="0"/>
                  </a:lnTo>
                  <a:lnTo>
                    <a:pt x="108" y="38"/>
                  </a:lnTo>
                  <a:lnTo>
                    <a:pt x="0" y="38"/>
                  </a:lnTo>
                  <a:lnTo>
                    <a:pt x="28" y="76"/>
                  </a:lnTo>
                  <a:lnTo>
                    <a:pt x="0" y="114"/>
                  </a:lnTo>
                  <a:lnTo>
                    <a:pt x="123" y="114"/>
                  </a:lnTo>
                  <a:lnTo>
                    <a:pt x="123" y="102"/>
                  </a:lnTo>
                  <a:lnTo>
                    <a:pt x="420" y="102"/>
                  </a:lnTo>
                  <a:lnTo>
                    <a:pt x="420" y="114"/>
                  </a:lnTo>
                  <a:lnTo>
                    <a:pt x="543" y="114"/>
                  </a:lnTo>
                  <a:close/>
                  <a:moveTo>
                    <a:pt x="111" y="102"/>
                  </a:moveTo>
                  <a:lnTo>
                    <a:pt x="23" y="102"/>
                  </a:lnTo>
                  <a:lnTo>
                    <a:pt x="42" y="76"/>
                  </a:lnTo>
                  <a:lnTo>
                    <a:pt x="23" y="50"/>
                  </a:lnTo>
                  <a:lnTo>
                    <a:pt x="108" y="50"/>
                  </a:lnTo>
                  <a:lnTo>
                    <a:pt x="108" y="102"/>
                  </a:lnTo>
                  <a:lnTo>
                    <a:pt x="111" y="102"/>
                  </a:lnTo>
                  <a:close/>
                  <a:moveTo>
                    <a:pt x="432" y="102"/>
                  </a:moveTo>
                  <a:lnTo>
                    <a:pt x="437" y="102"/>
                  </a:lnTo>
                  <a:lnTo>
                    <a:pt x="437" y="50"/>
                  </a:lnTo>
                  <a:lnTo>
                    <a:pt x="520" y="50"/>
                  </a:lnTo>
                  <a:lnTo>
                    <a:pt x="501" y="76"/>
                  </a:lnTo>
                  <a:lnTo>
                    <a:pt x="520" y="102"/>
                  </a:lnTo>
                  <a:lnTo>
                    <a:pt x="432" y="10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62" name="Freeform 186"/>
          <p:cNvSpPr>
            <a:spLocks noEditPoints="1"/>
          </p:cNvSpPr>
          <p:nvPr/>
        </p:nvSpPr>
        <p:spPr>
          <a:xfrm>
            <a:off x="1590675" y="6156325"/>
            <a:ext cx="492125" cy="1952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06" h="82">
                <a:moveTo>
                  <a:pt x="203" y="55"/>
                </a:moveTo>
                <a:cubicBezTo>
                  <a:pt x="202" y="50"/>
                  <a:pt x="197" y="47"/>
                  <a:pt x="188" y="45"/>
                </a:cubicBezTo>
                <a:cubicBezTo>
                  <a:pt x="188" y="45"/>
                  <a:pt x="116" y="38"/>
                  <a:pt x="83" y="4"/>
                </a:cubicBezTo>
                <a:cubicBezTo>
                  <a:pt x="82" y="3"/>
                  <a:pt x="78" y="0"/>
                  <a:pt x="75" y="0"/>
                </a:cubicBezTo>
                <a:cubicBezTo>
                  <a:pt x="73" y="0"/>
                  <a:pt x="71" y="1"/>
                  <a:pt x="70" y="2"/>
                </a:cubicBezTo>
                <a:cubicBezTo>
                  <a:pt x="70" y="3"/>
                  <a:pt x="69" y="4"/>
                  <a:pt x="69" y="6"/>
                </a:cubicBezTo>
                <a:cubicBezTo>
                  <a:pt x="56" y="5"/>
                  <a:pt x="37" y="4"/>
                  <a:pt x="24" y="4"/>
                </a:cubicBezTo>
                <a:cubicBezTo>
                  <a:pt x="20" y="4"/>
                  <a:pt x="17" y="4"/>
                  <a:pt x="14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2" y="4"/>
                  <a:pt x="11" y="4"/>
                  <a:pt x="9" y="4"/>
                </a:cubicBezTo>
                <a:cubicBezTo>
                  <a:pt x="5" y="5"/>
                  <a:pt x="0" y="9"/>
                  <a:pt x="0" y="2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2" y="82"/>
                  <a:pt x="4" y="82"/>
                </a:cubicBezTo>
                <a:cubicBezTo>
                  <a:pt x="12" y="82"/>
                  <a:pt x="12" y="82"/>
                  <a:pt x="12" y="82"/>
                </a:cubicBezTo>
                <a:cubicBezTo>
                  <a:pt x="12" y="77"/>
                  <a:pt x="12" y="77"/>
                  <a:pt x="12" y="77"/>
                </a:cubicBezTo>
                <a:cubicBezTo>
                  <a:pt x="16" y="77"/>
                  <a:pt x="16" y="77"/>
                  <a:pt x="16" y="77"/>
                </a:cubicBezTo>
                <a:cubicBezTo>
                  <a:pt x="16" y="82"/>
                  <a:pt x="16" y="82"/>
                  <a:pt x="16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32" y="82"/>
                  <a:pt x="32" y="82"/>
                  <a:pt x="32" y="82"/>
                </a:cubicBezTo>
                <a:cubicBezTo>
                  <a:pt x="32" y="77"/>
                  <a:pt x="32" y="77"/>
                  <a:pt x="32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6" y="82"/>
                  <a:pt x="36" y="82"/>
                  <a:pt x="36" y="82"/>
                </a:cubicBezTo>
                <a:cubicBezTo>
                  <a:pt x="48" y="82"/>
                  <a:pt x="48" y="82"/>
                  <a:pt x="48" y="82"/>
                </a:cubicBezTo>
                <a:cubicBezTo>
                  <a:pt x="52" y="82"/>
                  <a:pt x="52" y="82"/>
                  <a:pt x="52" y="82"/>
                </a:cubicBezTo>
                <a:cubicBezTo>
                  <a:pt x="52" y="77"/>
                  <a:pt x="52" y="77"/>
                  <a:pt x="52" y="77"/>
                </a:cubicBezTo>
                <a:cubicBezTo>
                  <a:pt x="56" y="77"/>
                  <a:pt x="56" y="77"/>
                  <a:pt x="56" y="77"/>
                </a:cubicBezTo>
                <a:cubicBezTo>
                  <a:pt x="56" y="82"/>
                  <a:pt x="56" y="82"/>
                  <a:pt x="56" y="82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82"/>
                  <a:pt x="129" y="82"/>
                  <a:pt x="129" y="82"/>
                </a:cubicBezTo>
                <a:cubicBezTo>
                  <a:pt x="133" y="82"/>
                  <a:pt x="133" y="82"/>
                  <a:pt x="133" y="82"/>
                </a:cubicBezTo>
                <a:cubicBezTo>
                  <a:pt x="143" y="82"/>
                  <a:pt x="143" y="82"/>
                  <a:pt x="143" y="82"/>
                </a:cubicBezTo>
                <a:cubicBezTo>
                  <a:pt x="143" y="77"/>
                  <a:pt x="143" y="77"/>
                  <a:pt x="143" y="77"/>
                </a:cubicBezTo>
                <a:cubicBezTo>
                  <a:pt x="147" y="77"/>
                  <a:pt x="147" y="77"/>
                  <a:pt x="147" y="77"/>
                </a:cubicBezTo>
                <a:cubicBezTo>
                  <a:pt x="147" y="82"/>
                  <a:pt x="147" y="82"/>
                  <a:pt x="147" y="82"/>
                </a:cubicBezTo>
                <a:cubicBezTo>
                  <a:pt x="156" y="82"/>
                  <a:pt x="156" y="82"/>
                  <a:pt x="156" y="82"/>
                </a:cubicBezTo>
                <a:cubicBezTo>
                  <a:pt x="158" y="82"/>
                  <a:pt x="158" y="82"/>
                  <a:pt x="158" y="82"/>
                </a:cubicBezTo>
                <a:cubicBezTo>
                  <a:pt x="158" y="77"/>
                  <a:pt x="158" y="77"/>
                  <a:pt x="158" y="77"/>
                </a:cubicBezTo>
                <a:cubicBezTo>
                  <a:pt x="162" y="77"/>
                  <a:pt x="162" y="77"/>
                  <a:pt x="162" y="77"/>
                </a:cubicBezTo>
                <a:cubicBezTo>
                  <a:pt x="162" y="82"/>
                  <a:pt x="162" y="82"/>
                  <a:pt x="162" y="82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175" y="82"/>
                  <a:pt x="175" y="82"/>
                  <a:pt x="175" y="82"/>
                </a:cubicBezTo>
                <a:cubicBezTo>
                  <a:pt x="178" y="82"/>
                  <a:pt x="178" y="82"/>
                  <a:pt x="178" y="82"/>
                </a:cubicBezTo>
                <a:cubicBezTo>
                  <a:pt x="178" y="77"/>
                  <a:pt x="178" y="77"/>
                  <a:pt x="178" y="77"/>
                </a:cubicBezTo>
                <a:cubicBezTo>
                  <a:pt x="182" y="77"/>
                  <a:pt x="182" y="77"/>
                  <a:pt x="182" y="77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88" y="82"/>
                  <a:pt x="188" y="82"/>
                  <a:pt x="188" y="82"/>
                </a:cubicBezTo>
                <a:cubicBezTo>
                  <a:pt x="193" y="82"/>
                  <a:pt x="193" y="82"/>
                  <a:pt x="193" y="82"/>
                </a:cubicBezTo>
                <a:cubicBezTo>
                  <a:pt x="196" y="82"/>
                  <a:pt x="198" y="81"/>
                  <a:pt x="198" y="81"/>
                </a:cubicBezTo>
                <a:cubicBezTo>
                  <a:pt x="198" y="70"/>
                  <a:pt x="198" y="70"/>
                  <a:pt x="198" y="70"/>
                </a:cubicBezTo>
                <a:cubicBezTo>
                  <a:pt x="199" y="69"/>
                  <a:pt x="206" y="62"/>
                  <a:pt x="203" y="55"/>
                </a:cubicBezTo>
                <a:close/>
                <a:moveTo>
                  <a:pt x="64" y="13"/>
                </a:moveTo>
                <a:cubicBezTo>
                  <a:pt x="54" y="15"/>
                  <a:pt x="41" y="14"/>
                  <a:pt x="29" y="12"/>
                </a:cubicBezTo>
                <a:cubicBezTo>
                  <a:pt x="42" y="12"/>
                  <a:pt x="53" y="13"/>
                  <a:pt x="64" y="13"/>
                </a:cubicBezTo>
                <a:close/>
                <a:moveTo>
                  <a:pt x="6" y="21"/>
                </a:moveTo>
                <a:cubicBezTo>
                  <a:pt x="6" y="17"/>
                  <a:pt x="7" y="11"/>
                  <a:pt x="11" y="10"/>
                </a:cubicBezTo>
                <a:cubicBezTo>
                  <a:pt x="11" y="10"/>
                  <a:pt x="12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24" y="16"/>
                  <a:pt x="24" y="16"/>
                  <a:pt x="24" y="16"/>
                </a:cubicBezTo>
                <a:cubicBezTo>
                  <a:pt x="45" y="24"/>
                  <a:pt x="60" y="25"/>
                  <a:pt x="70" y="17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12"/>
                  <a:pt x="75" y="12"/>
                  <a:pt x="75" y="12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7"/>
                  <a:pt x="75" y="7"/>
                  <a:pt x="75" y="6"/>
                </a:cubicBezTo>
                <a:cubicBezTo>
                  <a:pt x="76" y="7"/>
                  <a:pt x="78" y="8"/>
                  <a:pt x="79" y="8"/>
                </a:cubicBezTo>
                <a:cubicBezTo>
                  <a:pt x="87" y="17"/>
                  <a:pt x="97" y="23"/>
                  <a:pt x="107" y="29"/>
                </a:cubicBezTo>
                <a:cubicBezTo>
                  <a:pt x="104" y="28"/>
                  <a:pt x="104" y="28"/>
                  <a:pt x="104" y="28"/>
                </a:cubicBezTo>
                <a:cubicBezTo>
                  <a:pt x="104" y="28"/>
                  <a:pt x="91" y="27"/>
                  <a:pt x="94" y="34"/>
                </a:cubicBezTo>
                <a:cubicBezTo>
                  <a:pt x="97" y="42"/>
                  <a:pt x="114" y="46"/>
                  <a:pt x="114" y="46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133" y="49"/>
                  <a:pt x="146" y="51"/>
                  <a:pt x="160" y="47"/>
                </a:cubicBezTo>
                <a:cubicBezTo>
                  <a:pt x="160" y="47"/>
                  <a:pt x="160" y="47"/>
                  <a:pt x="160" y="47"/>
                </a:cubicBezTo>
                <a:cubicBezTo>
                  <a:pt x="175" y="50"/>
                  <a:pt x="187" y="51"/>
                  <a:pt x="188" y="51"/>
                </a:cubicBezTo>
                <a:cubicBezTo>
                  <a:pt x="193" y="52"/>
                  <a:pt x="197" y="54"/>
                  <a:pt x="198" y="57"/>
                </a:cubicBezTo>
                <a:cubicBezTo>
                  <a:pt x="198" y="59"/>
                  <a:pt x="196" y="63"/>
                  <a:pt x="194" y="65"/>
                </a:cubicBezTo>
                <a:cubicBezTo>
                  <a:pt x="6" y="65"/>
                  <a:pt x="6" y="65"/>
                  <a:pt x="6" y="65"/>
                </a:cubicBezTo>
                <a:lnTo>
                  <a:pt x="6" y="21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63" name="组合 124"/>
          <p:cNvGrpSpPr/>
          <p:nvPr/>
        </p:nvGrpSpPr>
        <p:grpSpPr>
          <a:xfrm>
            <a:off x="2287588" y="2513013"/>
            <a:ext cx="358775" cy="439737"/>
            <a:chOff x="0" y="0"/>
            <a:chExt cx="323484" cy="396381"/>
          </a:xfrm>
        </p:grpSpPr>
        <p:sp>
          <p:nvSpPr>
            <p:cNvPr id="29994" name="Freeform 187"/>
            <p:cNvSpPr>
              <a:spLocks noEditPoints="1"/>
            </p:cNvSpPr>
            <p:nvPr/>
          </p:nvSpPr>
          <p:spPr>
            <a:xfrm>
              <a:off x="0" y="0"/>
              <a:ext cx="323484" cy="3699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0" h="172">
                  <a:moveTo>
                    <a:pt x="120" y="21"/>
                  </a:moveTo>
                  <a:cubicBezTo>
                    <a:pt x="120" y="20"/>
                    <a:pt x="120" y="12"/>
                    <a:pt x="120" y="6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12"/>
                    <a:pt x="30" y="20"/>
                    <a:pt x="30" y="2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2" y="76"/>
                    <a:pt x="53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9"/>
                    <a:pt x="58" y="81"/>
                    <a:pt x="61" y="83"/>
                  </a:cubicBezTo>
                  <a:cubicBezTo>
                    <a:pt x="59" y="83"/>
                    <a:pt x="58" y="84"/>
                    <a:pt x="58" y="86"/>
                  </a:cubicBezTo>
                  <a:cubicBezTo>
                    <a:pt x="58" y="88"/>
                    <a:pt x="59" y="89"/>
                    <a:pt x="61" y="89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55" y="132"/>
                    <a:pt x="55" y="132"/>
                    <a:pt x="55" y="132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5" y="132"/>
                    <a:pt x="105" y="132"/>
                    <a:pt x="105" y="132"/>
                  </a:cubicBezTo>
                  <a:cubicBezTo>
                    <a:pt x="97" y="132"/>
                    <a:pt x="97" y="132"/>
                    <a:pt x="97" y="132"/>
                  </a:cubicBezTo>
                  <a:cubicBezTo>
                    <a:pt x="87" y="89"/>
                    <a:pt x="87" y="89"/>
                    <a:pt x="87" y="89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93" y="89"/>
                    <a:pt x="95" y="88"/>
                    <a:pt x="95" y="86"/>
                  </a:cubicBezTo>
                  <a:cubicBezTo>
                    <a:pt x="95" y="84"/>
                    <a:pt x="93" y="83"/>
                    <a:pt x="91" y="83"/>
                  </a:cubicBezTo>
                  <a:cubicBezTo>
                    <a:pt x="89" y="83"/>
                    <a:pt x="89" y="83"/>
                    <a:pt x="89" y="83"/>
                  </a:cubicBezTo>
                  <a:cubicBezTo>
                    <a:pt x="92" y="81"/>
                    <a:pt x="94" y="79"/>
                    <a:pt x="97" y="76"/>
                  </a:cubicBezTo>
                  <a:cubicBezTo>
                    <a:pt x="97" y="76"/>
                    <a:pt x="97" y="76"/>
                    <a:pt x="97" y="76"/>
                  </a:cubicBezTo>
                  <a:cubicBezTo>
                    <a:pt x="138" y="76"/>
                    <a:pt x="150" y="15"/>
                    <a:pt x="150" y="15"/>
                  </a:cubicBezTo>
                  <a:lnTo>
                    <a:pt x="120" y="21"/>
                  </a:lnTo>
                  <a:close/>
                  <a:moveTo>
                    <a:pt x="8" y="21"/>
                  </a:moveTo>
                  <a:cubicBezTo>
                    <a:pt x="31" y="27"/>
                    <a:pt x="31" y="27"/>
                    <a:pt x="31" y="27"/>
                  </a:cubicBezTo>
                  <a:cubicBezTo>
                    <a:pt x="33" y="40"/>
                    <a:pt x="39" y="57"/>
                    <a:pt x="48" y="70"/>
                  </a:cubicBezTo>
                  <a:cubicBezTo>
                    <a:pt x="24" y="67"/>
                    <a:pt x="12" y="34"/>
                    <a:pt x="8" y="21"/>
                  </a:cubicBezTo>
                  <a:close/>
                  <a:moveTo>
                    <a:pt x="57" y="70"/>
                  </a:moveTo>
                  <a:cubicBezTo>
                    <a:pt x="56" y="70"/>
                    <a:pt x="41" y="57"/>
                    <a:pt x="39" y="12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7" y="54"/>
                    <a:pt x="61" y="65"/>
                    <a:pt x="61" y="66"/>
                  </a:cubicBezTo>
                  <a:lnTo>
                    <a:pt x="57" y="70"/>
                  </a:lnTo>
                  <a:close/>
                  <a:moveTo>
                    <a:pt x="97" y="137"/>
                  </a:moveTo>
                  <a:cubicBezTo>
                    <a:pt x="97" y="165"/>
                    <a:pt x="97" y="165"/>
                    <a:pt x="97" y="165"/>
                  </a:cubicBezTo>
                  <a:cubicBezTo>
                    <a:pt x="55" y="165"/>
                    <a:pt x="55" y="165"/>
                    <a:pt x="55" y="165"/>
                  </a:cubicBezTo>
                  <a:cubicBezTo>
                    <a:pt x="55" y="137"/>
                    <a:pt x="55" y="137"/>
                    <a:pt x="55" y="137"/>
                  </a:cubicBezTo>
                  <a:lnTo>
                    <a:pt x="97" y="137"/>
                  </a:lnTo>
                  <a:close/>
                  <a:moveTo>
                    <a:pt x="102" y="70"/>
                  </a:moveTo>
                  <a:cubicBezTo>
                    <a:pt x="111" y="57"/>
                    <a:pt x="117" y="40"/>
                    <a:pt x="119" y="27"/>
                  </a:cubicBezTo>
                  <a:cubicBezTo>
                    <a:pt x="142" y="21"/>
                    <a:pt x="142" y="21"/>
                    <a:pt x="142" y="21"/>
                  </a:cubicBezTo>
                  <a:cubicBezTo>
                    <a:pt x="138" y="34"/>
                    <a:pt x="126" y="67"/>
                    <a:pt x="102" y="7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95" name="Rectangle 188"/>
            <p:cNvSpPr/>
            <p:nvPr/>
          </p:nvSpPr>
          <p:spPr>
            <a:xfrm>
              <a:off x="82010" y="374512"/>
              <a:ext cx="161286" cy="21869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64" name="Freeform 189"/>
          <p:cNvSpPr>
            <a:spLocks noEditPoints="1"/>
          </p:cNvSpPr>
          <p:nvPr/>
        </p:nvSpPr>
        <p:spPr>
          <a:xfrm>
            <a:off x="3132138" y="6010275"/>
            <a:ext cx="273050" cy="4079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71" h="404">
                <a:moveTo>
                  <a:pt x="108" y="63"/>
                </a:moveTo>
                <a:lnTo>
                  <a:pt x="71" y="0"/>
                </a:lnTo>
                <a:lnTo>
                  <a:pt x="0" y="0"/>
                </a:lnTo>
                <a:lnTo>
                  <a:pt x="0" y="9"/>
                </a:lnTo>
                <a:lnTo>
                  <a:pt x="63" y="9"/>
                </a:lnTo>
                <a:lnTo>
                  <a:pt x="94" y="63"/>
                </a:lnTo>
                <a:lnTo>
                  <a:pt x="30" y="63"/>
                </a:lnTo>
                <a:lnTo>
                  <a:pt x="30" y="120"/>
                </a:lnTo>
                <a:lnTo>
                  <a:pt x="52" y="120"/>
                </a:lnTo>
                <a:lnTo>
                  <a:pt x="59" y="170"/>
                </a:lnTo>
                <a:lnTo>
                  <a:pt x="52" y="122"/>
                </a:lnTo>
                <a:lnTo>
                  <a:pt x="59" y="170"/>
                </a:lnTo>
                <a:lnTo>
                  <a:pt x="61" y="196"/>
                </a:lnTo>
                <a:lnTo>
                  <a:pt x="61" y="193"/>
                </a:lnTo>
                <a:lnTo>
                  <a:pt x="68" y="271"/>
                </a:lnTo>
                <a:lnTo>
                  <a:pt x="71" y="271"/>
                </a:lnTo>
                <a:lnTo>
                  <a:pt x="85" y="401"/>
                </a:lnTo>
                <a:lnTo>
                  <a:pt x="217" y="401"/>
                </a:lnTo>
                <a:lnTo>
                  <a:pt x="217" y="404"/>
                </a:lnTo>
                <a:lnTo>
                  <a:pt x="227" y="340"/>
                </a:lnTo>
                <a:lnTo>
                  <a:pt x="224" y="340"/>
                </a:lnTo>
                <a:lnTo>
                  <a:pt x="231" y="281"/>
                </a:lnTo>
                <a:lnTo>
                  <a:pt x="250" y="120"/>
                </a:lnTo>
                <a:lnTo>
                  <a:pt x="271" y="120"/>
                </a:lnTo>
                <a:lnTo>
                  <a:pt x="271" y="63"/>
                </a:lnTo>
                <a:lnTo>
                  <a:pt x="108" y="63"/>
                </a:lnTo>
                <a:close/>
                <a:moveTo>
                  <a:pt x="217" y="399"/>
                </a:moveTo>
                <a:lnTo>
                  <a:pt x="71" y="271"/>
                </a:lnTo>
                <a:lnTo>
                  <a:pt x="63" y="200"/>
                </a:lnTo>
                <a:lnTo>
                  <a:pt x="222" y="340"/>
                </a:lnTo>
                <a:lnTo>
                  <a:pt x="217" y="399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65" name="Freeform 190"/>
          <p:cNvSpPr>
            <a:spLocks noEditPoints="1"/>
          </p:cNvSpPr>
          <p:nvPr/>
        </p:nvSpPr>
        <p:spPr>
          <a:xfrm>
            <a:off x="3762375" y="6084888"/>
            <a:ext cx="434975" cy="2809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2" h="118">
                <a:moveTo>
                  <a:pt x="145" y="44"/>
                </a:moveTo>
                <a:cubicBezTo>
                  <a:pt x="140" y="44"/>
                  <a:pt x="135" y="45"/>
                  <a:pt x="131" y="47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6" y="13"/>
                  <a:pt x="116" y="13"/>
                  <a:pt x="116" y="13"/>
                </a:cubicBezTo>
                <a:cubicBezTo>
                  <a:pt x="128" y="6"/>
                  <a:pt x="128" y="6"/>
                  <a:pt x="128" y="6"/>
                </a:cubicBezTo>
                <a:cubicBezTo>
                  <a:pt x="124" y="0"/>
                  <a:pt x="124" y="0"/>
                  <a:pt x="124" y="0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22"/>
                  <a:pt x="109" y="22"/>
                  <a:pt x="109" y="22"/>
                </a:cubicBezTo>
                <a:cubicBezTo>
                  <a:pt x="104" y="26"/>
                  <a:pt x="104" y="26"/>
                  <a:pt x="104" y="26"/>
                </a:cubicBezTo>
                <a:cubicBezTo>
                  <a:pt x="63" y="54"/>
                  <a:pt x="63" y="54"/>
                  <a:pt x="63" y="54"/>
                </a:cubicBezTo>
                <a:cubicBezTo>
                  <a:pt x="62" y="54"/>
                  <a:pt x="62" y="54"/>
                  <a:pt x="62" y="54"/>
                </a:cubicBezTo>
                <a:cubicBezTo>
                  <a:pt x="62" y="30"/>
                  <a:pt x="62" y="30"/>
                  <a:pt x="62" y="30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22"/>
                  <a:pt x="71" y="22"/>
                  <a:pt x="71" y="22"/>
                </a:cubicBezTo>
                <a:cubicBezTo>
                  <a:pt x="45" y="22"/>
                  <a:pt x="45" y="22"/>
                  <a:pt x="45" y="22"/>
                </a:cubicBezTo>
                <a:cubicBezTo>
                  <a:pt x="45" y="30"/>
                  <a:pt x="45" y="30"/>
                  <a:pt x="45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5"/>
                  <a:pt x="46" y="35"/>
                  <a:pt x="46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48"/>
                  <a:pt x="55" y="48"/>
                  <a:pt x="55" y="48"/>
                </a:cubicBezTo>
                <a:cubicBezTo>
                  <a:pt x="50" y="45"/>
                  <a:pt x="44" y="44"/>
                  <a:pt x="37" y="44"/>
                </a:cubicBezTo>
                <a:cubicBezTo>
                  <a:pt x="17" y="44"/>
                  <a:pt x="0" y="60"/>
                  <a:pt x="0" y="81"/>
                </a:cubicBezTo>
                <a:cubicBezTo>
                  <a:pt x="0" y="102"/>
                  <a:pt x="17" y="118"/>
                  <a:pt x="37" y="118"/>
                </a:cubicBezTo>
                <a:cubicBezTo>
                  <a:pt x="57" y="118"/>
                  <a:pt x="74" y="102"/>
                  <a:pt x="74" y="82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14" y="58"/>
                  <a:pt x="108" y="69"/>
                  <a:pt x="108" y="81"/>
                </a:cubicBezTo>
                <a:cubicBezTo>
                  <a:pt x="108" y="102"/>
                  <a:pt x="125" y="118"/>
                  <a:pt x="145" y="118"/>
                </a:cubicBezTo>
                <a:cubicBezTo>
                  <a:pt x="166" y="118"/>
                  <a:pt x="182" y="102"/>
                  <a:pt x="182" y="81"/>
                </a:cubicBezTo>
                <a:cubicBezTo>
                  <a:pt x="182" y="60"/>
                  <a:pt x="166" y="44"/>
                  <a:pt x="145" y="44"/>
                </a:cubicBezTo>
                <a:close/>
                <a:moveTo>
                  <a:pt x="64" y="65"/>
                </a:moveTo>
                <a:cubicBezTo>
                  <a:pt x="66" y="68"/>
                  <a:pt x="67" y="72"/>
                  <a:pt x="68" y="75"/>
                </a:cubicBezTo>
                <a:cubicBezTo>
                  <a:pt x="66" y="76"/>
                  <a:pt x="66" y="76"/>
                  <a:pt x="66" y="76"/>
                </a:cubicBezTo>
                <a:cubicBezTo>
                  <a:pt x="47" y="76"/>
                  <a:pt x="47" y="76"/>
                  <a:pt x="47" y="76"/>
                </a:cubicBezTo>
                <a:lnTo>
                  <a:pt x="64" y="65"/>
                </a:lnTo>
                <a:close/>
                <a:moveTo>
                  <a:pt x="37" y="112"/>
                </a:moveTo>
                <a:cubicBezTo>
                  <a:pt x="20" y="112"/>
                  <a:pt x="6" y="98"/>
                  <a:pt x="6" y="81"/>
                </a:cubicBezTo>
                <a:cubicBezTo>
                  <a:pt x="6" y="64"/>
                  <a:pt x="20" y="50"/>
                  <a:pt x="37" y="50"/>
                </a:cubicBezTo>
                <a:cubicBezTo>
                  <a:pt x="45" y="50"/>
                  <a:pt x="53" y="53"/>
                  <a:pt x="58" y="58"/>
                </a:cubicBezTo>
                <a:cubicBezTo>
                  <a:pt x="38" y="72"/>
                  <a:pt x="38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2" y="72"/>
                  <a:pt x="28" y="76"/>
                  <a:pt x="28" y="81"/>
                </a:cubicBezTo>
                <a:cubicBezTo>
                  <a:pt x="28" y="86"/>
                  <a:pt x="32" y="90"/>
                  <a:pt x="37" y="90"/>
                </a:cubicBezTo>
                <a:cubicBezTo>
                  <a:pt x="41" y="90"/>
                  <a:pt x="43" y="88"/>
                  <a:pt x="45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66" y="101"/>
                  <a:pt x="53" y="112"/>
                  <a:pt x="37" y="112"/>
                </a:cubicBezTo>
                <a:close/>
                <a:moveTo>
                  <a:pt x="73" y="71"/>
                </a:moveTo>
                <a:cubicBezTo>
                  <a:pt x="72" y="68"/>
                  <a:pt x="71" y="65"/>
                  <a:pt x="69" y="61"/>
                </a:cubicBezTo>
                <a:cubicBezTo>
                  <a:pt x="109" y="33"/>
                  <a:pt x="109" y="33"/>
                  <a:pt x="109" y="33"/>
                </a:cubicBezTo>
                <a:cubicBezTo>
                  <a:pt x="115" y="41"/>
                  <a:pt x="115" y="41"/>
                  <a:pt x="115" y="41"/>
                </a:cubicBezTo>
                <a:lnTo>
                  <a:pt x="73" y="71"/>
                </a:lnTo>
                <a:close/>
                <a:moveTo>
                  <a:pt x="145" y="112"/>
                </a:moveTo>
                <a:cubicBezTo>
                  <a:pt x="128" y="112"/>
                  <a:pt x="114" y="98"/>
                  <a:pt x="114" y="81"/>
                </a:cubicBezTo>
                <a:cubicBezTo>
                  <a:pt x="114" y="71"/>
                  <a:pt x="119" y="62"/>
                  <a:pt x="126" y="56"/>
                </a:cubicBezTo>
                <a:cubicBezTo>
                  <a:pt x="139" y="74"/>
                  <a:pt x="139" y="74"/>
                  <a:pt x="139" y="74"/>
                </a:cubicBezTo>
                <a:cubicBezTo>
                  <a:pt x="137" y="76"/>
                  <a:pt x="136" y="78"/>
                  <a:pt x="136" y="81"/>
                </a:cubicBezTo>
                <a:cubicBezTo>
                  <a:pt x="136" y="86"/>
                  <a:pt x="140" y="90"/>
                  <a:pt x="145" y="90"/>
                </a:cubicBezTo>
                <a:cubicBezTo>
                  <a:pt x="150" y="90"/>
                  <a:pt x="154" y="86"/>
                  <a:pt x="154" y="81"/>
                </a:cubicBezTo>
                <a:cubicBezTo>
                  <a:pt x="154" y="78"/>
                  <a:pt x="153" y="75"/>
                  <a:pt x="151" y="74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8" y="51"/>
                  <a:pt x="141" y="50"/>
                  <a:pt x="145" y="50"/>
                </a:cubicBezTo>
                <a:cubicBezTo>
                  <a:pt x="162" y="50"/>
                  <a:pt x="176" y="64"/>
                  <a:pt x="176" y="81"/>
                </a:cubicBezTo>
                <a:cubicBezTo>
                  <a:pt x="176" y="98"/>
                  <a:pt x="162" y="112"/>
                  <a:pt x="145" y="112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66" name="组合 256"/>
          <p:cNvGrpSpPr/>
          <p:nvPr/>
        </p:nvGrpSpPr>
        <p:grpSpPr>
          <a:xfrm>
            <a:off x="4476750" y="5983288"/>
            <a:ext cx="425450" cy="485775"/>
            <a:chOff x="0" y="0"/>
            <a:chExt cx="383624" cy="438297"/>
          </a:xfrm>
        </p:grpSpPr>
        <p:sp>
          <p:nvSpPr>
            <p:cNvPr id="29961" name="Freeform 191"/>
            <p:cNvSpPr/>
            <p:nvPr/>
          </p:nvSpPr>
          <p:spPr>
            <a:xfrm>
              <a:off x="210492" y="0"/>
              <a:ext cx="61052" cy="6105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8" h="28">
                  <a:moveTo>
                    <a:pt x="28" y="28"/>
                  </a:moveTo>
                  <a:cubicBezTo>
                    <a:pt x="28" y="21"/>
                    <a:pt x="25" y="14"/>
                    <a:pt x="20" y="9"/>
                  </a:cubicBezTo>
                  <a:cubicBezTo>
                    <a:pt x="14" y="3"/>
                    <a:pt x="7" y="0"/>
                    <a:pt x="0" y="0"/>
                  </a:cubicBezTo>
                  <a:cubicBezTo>
                    <a:pt x="1" y="6"/>
                    <a:pt x="4" y="13"/>
                    <a:pt x="10" y="18"/>
                  </a:cubicBezTo>
                  <a:cubicBezTo>
                    <a:pt x="15" y="24"/>
                    <a:pt x="22" y="27"/>
                    <a:pt x="28" y="28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2" name="Freeform 192"/>
            <p:cNvSpPr/>
            <p:nvPr/>
          </p:nvSpPr>
          <p:spPr>
            <a:xfrm>
              <a:off x="88388" y="56496"/>
              <a:ext cx="364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40" h="14">
                  <a:moveTo>
                    <a:pt x="11" y="14"/>
                  </a:moveTo>
                  <a:lnTo>
                    <a:pt x="40" y="1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3" name="Freeform 193"/>
            <p:cNvSpPr/>
            <p:nvPr/>
          </p:nvSpPr>
          <p:spPr>
            <a:xfrm>
              <a:off x="184978" y="125749"/>
              <a:ext cx="364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" h="14">
                  <a:moveTo>
                    <a:pt x="40" y="14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9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4" name="Freeform 194"/>
            <p:cNvSpPr/>
            <p:nvPr/>
          </p:nvSpPr>
          <p:spPr>
            <a:xfrm>
              <a:off x="58318" y="125749"/>
              <a:ext cx="364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" h="14">
                  <a:moveTo>
                    <a:pt x="40" y="14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11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5" name="Freeform 195"/>
            <p:cNvSpPr/>
            <p:nvPr/>
          </p:nvSpPr>
          <p:spPr>
            <a:xfrm>
              <a:off x="142150" y="125749"/>
              <a:ext cx="364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40" h="14">
                  <a:moveTo>
                    <a:pt x="9" y="14"/>
                  </a:moveTo>
                  <a:lnTo>
                    <a:pt x="40" y="1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9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6" name="Freeform 196"/>
            <p:cNvSpPr/>
            <p:nvPr/>
          </p:nvSpPr>
          <p:spPr>
            <a:xfrm>
              <a:off x="101145" y="125749"/>
              <a:ext cx="34627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8" h="14">
                  <a:moveTo>
                    <a:pt x="38" y="14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2" y="14"/>
                  </a:lnTo>
                  <a:lnTo>
                    <a:pt x="38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7" name="Freeform 197"/>
            <p:cNvSpPr/>
            <p:nvPr/>
          </p:nvSpPr>
          <p:spPr>
            <a:xfrm>
              <a:off x="115725" y="91122"/>
              <a:ext cx="37360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41" h="14">
                  <a:moveTo>
                    <a:pt x="10" y="14"/>
                  </a:moveTo>
                  <a:lnTo>
                    <a:pt x="41" y="1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8" name="Freeform 198"/>
            <p:cNvSpPr/>
            <p:nvPr/>
          </p:nvSpPr>
          <p:spPr>
            <a:xfrm>
              <a:off x="74720" y="91122"/>
              <a:ext cx="34627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8" h="14">
                  <a:moveTo>
                    <a:pt x="38" y="14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2" y="14"/>
                  </a:lnTo>
                  <a:lnTo>
                    <a:pt x="38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9" name="Freeform 199"/>
            <p:cNvSpPr/>
            <p:nvPr/>
          </p:nvSpPr>
          <p:spPr>
            <a:xfrm>
              <a:off x="191357" y="192268"/>
              <a:ext cx="364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40" h="14">
                  <a:moveTo>
                    <a:pt x="12" y="14"/>
                  </a:moveTo>
                  <a:lnTo>
                    <a:pt x="40" y="14"/>
                  </a:lnTo>
                  <a:lnTo>
                    <a:pt x="31" y="0"/>
                  </a:lnTo>
                  <a:lnTo>
                    <a:pt x="0" y="0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0" name="Freeform 200"/>
            <p:cNvSpPr/>
            <p:nvPr/>
          </p:nvSpPr>
          <p:spPr>
            <a:xfrm>
              <a:off x="153085" y="192268"/>
              <a:ext cx="31892" cy="127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5" h="14">
                  <a:moveTo>
                    <a:pt x="0" y="0"/>
                  </a:moveTo>
                  <a:lnTo>
                    <a:pt x="9" y="14"/>
                  </a:lnTo>
                  <a:lnTo>
                    <a:pt x="35" y="14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1" name="Freeform 201"/>
            <p:cNvSpPr/>
            <p:nvPr/>
          </p:nvSpPr>
          <p:spPr>
            <a:xfrm>
              <a:off x="64697" y="192268"/>
              <a:ext cx="38271" cy="1275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2" h="14">
                  <a:moveTo>
                    <a:pt x="30" y="0"/>
                  </a:moveTo>
                  <a:lnTo>
                    <a:pt x="0" y="0"/>
                  </a:lnTo>
                  <a:lnTo>
                    <a:pt x="11" y="14"/>
                  </a:lnTo>
                  <a:lnTo>
                    <a:pt x="42" y="1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2" name="Freeform 202"/>
            <p:cNvSpPr/>
            <p:nvPr/>
          </p:nvSpPr>
          <p:spPr>
            <a:xfrm>
              <a:off x="109346" y="192268"/>
              <a:ext cx="36449" cy="127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40" h="14">
                  <a:moveTo>
                    <a:pt x="0" y="0"/>
                  </a:moveTo>
                  <a:lnTo>
                    <a:pt x="10" y="14"/>
                  </a:lnTo>
                  <a:lnTo>
                    <a:pt x="40" y="14"/>
                  </a:lnTo>
                  <a:lnTo>
                    <a:pt x="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3" name="Freeform 203"/>
            <p:cNvSpPr/>
            <p:nvPr/>
          </p:nvSpPr>
          <p:spPr>
            <a:xfrm>
              <a:off x="83832" y="157641"/>
              <a:ext cx="364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" h="14">
                  <a:moveTo>
                    <a:pt x="40" y="14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9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4" name="Freeform 204"/>
            <p:cNvSpPr/>
            <p:nvPr/>
          </p:nvSpPr>
          <p:spPr>
            <a:xfrm>
              <a:off x="165842" y="157641"/>
              <a:ext cx="36449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40" h="14">
                  <a:moveTo>
                    <a:pt x="12" y="14"/>
                  </a:moveTo>
                  <a:lnTo>
                    <a:pt x="40" y="14"/>
                  </a:lnTo>
                  <a:lnTo>
                    <a:pt x="30" y="0"/>
                  </a:lnTo>
                  <a:lnTo>
                    <a:pt x="0" y="0"/>
                  </a:lnTo>
                  <a:lnTo>
                    <a:pt x="12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5" name="Freeform 206"/>
            <p:cNvSpPr/>
            <p:nvPr/>
          </p:nvSpPr>
          <p:spPr>
            <a:xfrm>
              <a:off x="126660" y="157641"/>
              <a:ext cx="32804" cy="127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" h="14">
                  <a:moveTo>
                    <a:pt x="36" y="14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10" y="14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6" name="Freeform 207"/>
            <p:cNvSpPr/>
            <p:nvPr/>
          </p:nvSpPr>
          <p:spPr>
            <a:xfrm>
              <a:off x="38271" y="157641"/>
              <a:ext cx="39183" cy="1275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3" h="14">
                  <a:moveTo>
                    <a:pt x="3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43" y="14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7" name="Freeform 208"/>
            <p:cNvSpPr/>
            <p:nvPr/>
          </p:nvSpPr>
          <p:spPr>
            <a:xfrm>
              <a:off x="92033" y="226894"/>
              <a:ext cx="37360" cy="127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41" h="14">
                  <a:moveTo>
                    <a:pt x="0" y="0"/>
                  </a:moveTo>
                  <a:lnTo>
                    <a:pt x="12" y="14"/>
                  </a:lnTo>
                  <a:lnTo>
                    <a:pt x="41" y="14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8" name="Freeform 209"/>
            <p:cNvSpPr/>
            <p:nvPr/>
          </p:nvSpPr>
          <p:spPr>
            <a:xfrm>
              <a:off x="135772" y="226894"/>
              <a:ext cx="36449" cy="1275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0" h="14">
                  <a:moveTo>
                    <a:pt x="28" y="0"/>
                  </a:moveTo>
                  <a:lnTo>
                    <a:pt x="0" y="0"/>
                  </a:lnTo>
                  <a:lnTo>
                    <a:pt x="11" y="14"/>
                  </a:lnTo>
                  <a:lnTo>
                    <a:pt x="40" y="1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79" name="Freeform 210"/>
            <p:cNvSpPr/>
            <p:nvPr/>
          </p:nvSpPr>
          <p:spPr>
            <a:xfrm>
              <a:off x="68342" y="103880"/>
              <a:ext cx="32804" cy="218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" h="24">
                  <a:moveTo>
                    <a:pt x="36" y="24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9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0" name="Freeform 211"/>
            <p:cNvSpPr/>
            <p:nvPr/>
          </p:nvSpPr>
          <p:spPr>
            <a:xfrm>
              <a:off x="120281" y="170398"/>
              <a:ext cx="32804" cy="218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" h="24">
                  <a:moveTo>
                    <a:pt x="36" y="24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17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1" name="Freeform 212"/>
            <p:cNvSpPr/>
            <p:nvPr/>
          </p:nvSpPr>
          <p:spPr>
            <a:xfrm>
              <a:off x="94767" y="138506"/>
              <a:ext cx="31892" cy="191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" h="21">
                  <a:moveTo>
                    <a:pt x="35" y="21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6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2" name="Freeform 213"/>
            <p:cNvSpPr/>
            <p:nvPr/>
          </p:nvSpPr>
          <p:spPr>
            <a:xfrm>
              <a:off x="145796" y="205025"/>
              <a:ext cx="32804" cy="218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6" h="24">
                  <a:moveTo>
                    <a:pt x="0" y="0"/>
                  </a:moveTo>
                  <a:lnTo>
                    <a:pt x="17" y="24"/>
                  </a:lnTo>
                  <a:lnTo>
                    <a:pt x="36" y="2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3" name="Freeform 214"/>
            <p:cNvSpPr/>
            <p:nvPr/>
          </p:nvSpPr>
          <p:spPr>
            <a:xfrm>
              <a:off x="77454" y="170398"/>
              <a:ext cx="31892" cy="21869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35" h="24">
                  <a:moveTo>
                    <a:pt x="16" y="0"/>
                  </a:moveTo>
                  <a:lnTo>
                    <a:pt x="0" y="0"/>
                  </a:lnTo>
                  <a:lnTo>
                    <a:pt x="16" y="24"/>
                  </a:lnTo>
                  <a:lnTo>
                    <a:pt x="35" y="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4" name="Freeform 215"/>
            <p:cNvSpPr/>
            <p:nvPr/>
          </p:nvSpPr>
          <p:spPr>
            <a:xfrm>
              <a:off x="102968" y="205025"/>
              <a:ext cx="32804" cy="218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6" h="24">
                  <a:moveTo>
                    <a:pt x="0" y="0"/>
                  </a:moveTo>
                  <a:lnTo>
                    <a:pt x="19" y="24"/>
                  </a:lnTo>
                  <a:lnTo>
                    <a:pt x="36" y="24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5" name="Freeform 216"/>
            <p:cNvSpPr/>
            <p:nvPr/>
          </p:nvSpPr>
          <p:spPr>
            <a:xfrm>
              <a:off x="51028" y="138506"/>
              <a:ext cx="32804" cy="191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" h="21">
                  <a:moveTo>
                    <a:pt x="36" y="21"/>
                  </a:moveTo>
                  <a:lnTo>
                    <a:pt x="19" y="0"/>
                  </a:lnTo>
                  <a:lnTo>
                    <a:pt x="0" y="0"/>
                  </a:lnTo>
                  <a:lnTo>
                    <a:pt x="17" y="21"/>
                  </a:lnTo>
                  <a:lnTo>
                    <a:pt x="36" y="2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6" name="Freeform 217"/>
            <p:cNvSpPr/>
            <p:nvPr/>
          </p:nvSpPr>
          <p:spPr>
            <a:xfrm>
              <a:off x="202291" y="170398"/>
              <a:ext cx="31892" cy="218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35" h="24">
                  <a:moveTo>
                    <a:pt x="19" y="24"/>
                  </a:moveTo>
                  <a:lnTo>
                    <a:pt x="35" y="2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9" y="2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7" name="Freeform 218"/>
            <p:cNvSpPr/>
            <p:nvPr/>
          </p:nvSpPr>
          <p:spPr>
            <a:xfrm>
              <a:off x="178599" y="138506"/>
              <a:ext cx="30070" cy="191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3" h="21">
                  <a:moveTo>
                    <a:pt x="0" y="0"/>
                  </a:moveTo>
                  <a:lnTo>
                    <a:pt x="16" y="21"/>
                  </a:lnTo>
                  <a:lnTo>
                    <a:pt x="33" y="21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8" name="Freeform 219"/>
            <p:cNvSpPr/>
            <p:nvPr/>
          </p:nvSpPr>
          <p:spPr>
            <a:xfrm>
              <a:off x="109346" y="103880"/>
              <a:ext cx="32804" cy="218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6" h="24">
                  <a:moveTo>
                    <a:pt x="36" y="24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17" y="24"/>
                  </a:lnTo>
                  <a:lnTo>
                    <a:pt x="36" y="2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89" name="Freeform 220"/>
            <p:cNvSpPr/>
            <p:nvPr/>
          </p:nvSpPr>
          <p:spPr>
            <a:xfrm>
              <a:off x="159463" y="170398"/>
              <a:ext cx="31892" cy="218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35" h="24">
                  <a:moveTo>
                    <a:pt x="19" y="24"/>
                  </a:moveTo>
                  <a:lnTo>
                    <a:pt x="35" y="24"/>
                  </a:lnTo>
                  <a:lnTo>
                    <a:pt x="19" y="0"/>
                  </a:lnTo>
                  <a:lnTo>
                    <a:pt x="0" y="0"/>
                  </a:lnTo>
                  <a:lnTo>
                    <a:pt x="19" y="2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90" name="Freeform 221"/>
            <p:cNvSpPr/>
            <p:nvPr/>
          </p:nvSpPr>
          <p:spPr>
            <a:xfrm>
              <a:off x="184978" y="205025"/>
              <a:ext cx="34627" cy="218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8" h="24">
                  <a:moveTo>
                    <a:pt x="0" y="0"/>
                  </a:moveTo>
                  <a:lnTo>
                    <a:pt x="19" y="24"/>
                  </a:lnTo>
                  <a:lnTo>
                    <a:pt x="38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91" name="Freeform 222"/>
            <p:cNvSpPr/>
            <p:nvPr/>
          </p:nvSpPr>
          <p:spPr>
            <a:xfrm>
              <a:off x="135772" y="138506"/>
              <a:ext cx="30070" cy="191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33" h="21">
                  <a:moveTo>
                    <a:pt x="16" y="21"/>
                  </a:moveTo>
                  <a:lnTo>
                    <a:pt x="33" y="21"/>
                  </a:lnTo>
                  <a:lnTo>
                    <a:pt x="16" y="0"/>
                  </a:lnTo>
                  <a:lnTo>
                    <a:pt x="0" y="0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92" name="Freeform 223"/>
            <p:cNvSpPr/>
            <p:nvPr/>
          </p:nvSpPr>
          <p:spPr>
            <a:xfrm>
              <a:off x="83832" y="69253"/>
              <a:ext cx="31892" cy="2186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5" h="24">
                  <a:moveTo>
                    <a:pt x="35" y="24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6" y="24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93" name="Freeform 224"/>
            <p:cNvSpPr>
              <a:spLocks noEditPoints="1"/>
            </p:cNvSpPr>
            <p:nvPr/>
          </p:nvSpPr>
          <p:spPr>
            <a:xfrm>
              <a:off x="0" y="0"/>
              <a:ext cx="383624" cy="43829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8" h="203">
                  <a:moveTo>
                    <a:pt x="174" y="183"/>
                  </a:moveTo>
                  <a:cubicBezTo>
                    <a:pt x="138" y="143"/>
                    <a:pt x="138" y="143"/>
                    <a:pt x="138" y="143"/>
                  </a:cubicBezTo>
                  <a:cubicBezTo>
                    <a:pt x="138" y="143"/>
                    <a:pt x="138" y="143"/>
                    <a:pt x="138" y="143"/>
                  </a:cubicBezTo>
                  <a:cubicBezTo>
                    <a:pt x="138" y="142"/>
                    <a:pt x="138" y="142"/>
                    <a:pt x="138" y="142"/>
                  </a:cubicBezTo>
                  <a:cubicBezTo>
                    <a:pt x="130" y="133"/>
                    <a:pt x="130" y="133"/>
                    <a:pt x="130" y="133"/>
                  </a:cubicBezTo>
                  <a:cubicBezTo>
                    <a:pt x="129" y="132"/>
                    <a:pt x="128" y="131"/>
                    <a:pt x="127" y="131"/>
                  </a:cubicBezTo>
                  <a:cubicBezTo>
                    <a:pt x="122" y="123"/>
                    <a:pt x="117" y="112"/>
                    <a:pt x="117" y="95"/>
                  </a:cubicBezTo>
                  <a:cubicBezTo>
                    <a:pt x="119" y="90"/>
                    <a:pt x="119" y="85"/>
                    <a:pt x="119" y="79"/>
                  </a:cubicBezTo>
                  <a:cubicBezTo>
                    <a:pt x="119" y="71"/>
                    <a:pt x="117" y="62"/>
                    <a:pt x="113" y="53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2"/>
                    <a:pt x="116" y="51"/>
                    <a:pt x="118" y="49"/>
                  </a:cubicBezTo>
                  <a:cubicBezTo>
                    <a:pt x="122" y="44"/>
                    <a:pt x="125" y="38"/>
                    <a:pt x="126" y="32"/>
                  </a:cubicBezTo>
                  <a:cubicBezTo>
                    <a:pt x="119" y="31"/>
                    <a:pt x="111" y="27"/>
                    <a:pt x="105" y="21"/>
                  </a:cubicBezTo>
                  <a:cubicBezTo>
                    <a:pt x="99" y="15"/>
                    <a:pt x="95" y="7"/>
                    <a:pt x="94" y="0"/>
                  </a:cubicBezTo>
                  <a:cubicBezTo>
                    <a:pt x="88" y="1"/>
                    <a:pt x="82" y="4"/>
                    <a:pt x="77" y="9"/>
                  </a:cubicBezTo>
                  <a:cubicBezTo>
                    <a:pt x="75" y="10"/>
                    <a:pt x="74" y="12"/>
                    <a:pt x="72" y="14"/>
                  </a:cubicBezTo>
                  <a:cubicBezTo>
                    <a:pt x="65" y="11"/>
                    <a:pt x="58" y="10"/>
                    <a:pt x="51" y="10"/>
                  </a:cubicBezTo>
                  <a:cubicBezTo>
                    <a:pt x="40" y="10"/>
                    <a:pt x="29" y="13"/>
                    <a:pt x="21" y="20"/>
                  </a:cubicBezTo>
                  <a:cubicBezTo>
                    <a:pt x="0" y="38"/>
                    <a:pt x="0" y="75"/>
                    <a:pt x="23" y="102"/>
                  </a:cubicBezTo>
                  <a:cubicBezTo>
                    <a:pt x="35" y="117"/>
                    <a:pt x="53" y="126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92" y="129"/>
                    <a:pt x="111" y="147"/>
                  </a:cubicBezTo>
                  <a:cubicBezTo>
                    <a:pt x="111" y="148"/>
                    <a:pt x="112" y="148"/>
                    <a:pt x="112" y="149"/>
                  </a:cubicBezTo>
                  <a:cubicBezTo>
                    <a:pt x="156" y="198"/>
                    <a:pt x="156" y="198"/>
                    <a:pt x="156" y="198"/>
                  </a:cubicBezTo>
                  <a:cubicBezTo>
                    <a:pt x="160" y="203"/>
                    <a:pt x="168" y="203"/>
                    <a:pt x="173" y="199"/>
                  </a:cubicBezTo>
                  <a:cubicBezTo>
                    <a:pt x="177" y="195"/>
                    <a:pt x="178" y="187"/>
                    <a:pt x="174" y="183"/>
                  </a:cubicBezTo>
                  <a:close/>
                  <a:moveTo>
                    <a:pt x="108" y="56"/>
                  </a:moveTo>
                  <a:cubicBezTo>
                    <a:pt x="107" y="56"/>
                    <a:pt x="106" y="56"/>
                    <a:pt x="106" y="57"/>
                  </a:cubicBezTo>
                  <a:cubicBezTo>
                    <a:pt x="106" y="56"/>
                    <a:pt x="107" y="56"/>
                    <a:pt x="108" y="56"/>
                  </a:cubicBezTo>
                  <a:close/>
                  <a:moveTo>
                    <a:pt x="74" y="119"/>
                  </a:moveTo>
                  <a:cubicBezTo>
                    <a:pt x="68" y="111"/>
                    <a:pt x="68" y="111"/>
                    <a:pt x="68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56" y="116"/>
                    <a:pt x="47" y="112"/>
                    <a:pt x="39" y="105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7" y="93"/>
                    <a:pt x="26" y="91"/>
                    <a:pt x="24" y="89"/>
                  </a:cubicBezTo>
                  <a:cubicBezTo>
                    <a:pt x="30" y="89"/>
                    <a:pt x="30" y="89"/>
                    <a:pt x="30" y="8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4"/>
                    <a:pt x="16" y="69"/>
                    <a:pt x="15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4" y="56"/>
                    <a:pt x="14" y="54"/>
                    <a:pt x="15" y="51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5" y="47"/>
                    <a:pt x="16" y="45"/>
                    <a:pt x="16" y="44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18" y="39"/>
                    <a:pt x="19" y="36"/>
                    <a:pt x="21" y="34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1"/>
                    <a:pt x="24" y="30"/>
                    <a:pt x="25" y="29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4" y="22"/>
                    <a:pt x="41" y="19"/>
                    <a:pt x="48" y="1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20"/>
                    <a:pt x="65" y="21"/>
                    <a:pt x="69" y="23"/>
                  </a:cubicBezTo>
                  <a:cubicBezTo>
                    <a:pt x="69" y="24"/>
                    <a:pt x="68" y="25"/>
                    <a:pt x="68" y="26"/>
                  </a:cubicBezTo>
                  <a:cubicBezTo>
                    <a:pt x="75" y="27"/>
                    <a:pt x="83" y="31"/>
                    <a:pt x="89" y="37"/>
                  </a:cubicBezTo>
                  <a:cubicBezTo>
                    <a:pt x="95" y="43"/>
                    <a:pt x="99" y="51"/>
                    <a:pt x="100" y="58"/>
                  </a:cubicBezTo>
                  <a:cubicBezTo>
                    <a:pt x="101" y="58"/>
                    <a:pt x="103" y="57"/>
                    <a:pt x="104" y="57"/>
                  </a:cubicBezTo>
                  <a:cubicBezTo>
                    <a:pt x="103" y="57"/>
                    <a:pt x="101" y="58"/>
                    <a:pt x="100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4" y="49"/>
                    <a:pt x="91" y="44"/>
                    <a:pt x="87" y="39"/>
                  </a:cubicBezTo>
                  <a:cubicBezTo>
                    <a:pt x="81" y="34"/>
                    <a:pt x="74" y="31"/>
                    <a:pt x="68" y="30"/>
                  </a:cubicBezTo>
                  <a:cubicBezTo>
                    <a:pt x="68" y="32"/>
                    <a:pt x="69" y="34"/>
                    <a:pt x="69" y="37"/>
                  </a:cubicBezTo>
                  <a:cubicBezTo>
                    <a:pt x="69" y="37"/>
                    <a:pt x="69" y="37"/>
                    <a:pt x="69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6" y="42"/>
                    <a:pt x="66" y="42"/>
                    <a:pt x="66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44"/>
                    <a:pt x="74" y="46"/>
                    <a:pt x="76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9"/>
                    <a:pt x="76" y="49"/>
                    <a:pt x="77" y="49"/>
                  </a:cubicBezTo>
                  <a:cubicBezTo>
                    <a:pt x="78" y="50"/>
                    <a:pt x="79" y="51"/>
                    <a:pt x="80" y="52"/>
                  </a:cubicBezTo>
                  <a:cubicBezTo>
                    <a:pt x="79" y="51"/>
                    <a:pt x="78" y="50"/>
                    <a:pt x="77" y="49"/>
                  </a:cubicBezTo>
                  <a:cubicBezTo>
                    <a:pt x="76" y="49"/>
                    <a:pt x="76" y="49"/>
                    <a:pt x="76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7" y="56"/>
                    <a:pt x="91" y="58"/>
                    <a:pt x="96" y="58"/>
                  </a:cubicBezTo>
                  <a:cubicBezTo>
                    <a:pt x="96" y="57"/>
                    <a:pt x="96" y="55"/>
                    <a:pt x="95" y="54"/>
                  </a:cubicBezTo>
                  <a:cubicBezTo>
                    <a:pt x="99" y="58"/>
                    <a:pt x="99" y="58"/>
                    <a:pt x="99" y="58"/>
                  </a:cubicBezTo>
                  <a:cubicBezTo>
                    <a:pt x="105" y="58"/>
                    <a:pt x="105" y="58"/>
                    <a:pt x="105" y="58"/>
                  </a:cubicBezTo>
                  <a:cubicBezTo>
                    <a:pt x="107" y="63"/>
                    <a:pt x="109" y="68"/>
                    <a:pt x="110" y="73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0" y="83"/>
                    <a:pt x="110" y="86"/>
                    <a:pt x="110" y="89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08" y="95"/>
                    <a:pt x="106" y="101"/>
                    <a:pt x="103" y="105"/>
                  </a:cubicBezTo>
                  <a:cubicBezTo>
                    <a:pt x="102" y="105"/>
                    <a:pt x="102" y="105"/>
                    <a:pt x="102" y="105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1" y="107"/>
                    <a:pt x="100" y="109"/>
                    <a:pt x="98" y="110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83" y="105"/>
                    <a:pt x="83" y="105"/>
                    <a:pt x="83" y="105"/>
                  </a:cubicBezTo>
                  <a:cubicBezTo>
                    <a:pt x="88" y="111"/>
                    <a:pt x="88" y="111"/>
                    <a:pt x="88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1" y="116"/>
                    <a:pt x="83" y="119"/>
                    <a:pt x="74" y="119"/>
                  </a:cubicBezTo>
                  <a:close/>
                  <a:moveTo>
                    <a:pt x="70" y="18"/>
                  </a:moveTo>
                  <a:cubicBezTo>
                    <a:pt x="70" y="18"/>
                    <a:pt x="70" y="18"/>
                    <a:pt x="70" y="18"/>
                  </a:cubicBezTo>
                  <a:close/>
                  <a:moveTo>
                    <a:pt x="113" y="132"/>
                  </a:moveTo>
                  <a:cubicBezTo>
                    <a:pt x="111" y="134"/>
                    <a:pt x="109" y="137"/>
                    <a:pt x="109" y="140"/>
                  </a:cubicBezTo>
                  <a:cubicBezTo>
                    <a:pt x="101" y="133"/>
                    <a:pt x="92" y="129"/>
                    <a:pt x="85" y="127"/>
                  </a:cubicBezTo>
                  <a:cubicBezTo>
                    <a:pt x="92" y="125"/>
                    <a:pt x="98" y="122"/>
                    <a:pt x="103" y="118"/>
                  </a:cubicBezTo>
                  <a:cubicBezTo>
                    <a:pt x="107" y="114"/>
                    <a:pt x="111" y="110"/>
                    <a:pt x="113" y="105"/>
                  </a:cubicBezTo>
                  <a:cubicBezTo>
                    <a:pt x="115" y="115"/>
                    <a:pt x="117" y="123"/>
                    <a:pt x="121" y="129"/>
                  </a:cubicBezTo>
                  <a:cubicBezTo>
                    <a:pt x="118" y="129"/>
                    <a:pt x="115" y="130"/>
                    <a:pt x="113" y="13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67" name="Oval 225"/>
          <p:cNvSpPr/>
          <p:nvPr/>
        </p:nvSpPr>
        <p:spPr>
          <a:xfrm>
            <a:off x="5314950" y="5992813"/>
            <a:ext cx="87313" cy="88900"/>
          </a:xfrm>
          <a:prstGeom prst="ellipse">
            <a:avLst/>
          </a:prstGeom>
          <a:solidFill>
            <a:srgbClr val="262626"/>
          </a:solidFill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768" name="Freeform 226"/>
          <p:cNvSpPr/>
          <p:nvPr/>
        </p:nvSpPr>
        <p:spPr>
          <a:xfrm>
            <a:off x="5249863" y="6096000"/>
            <a:ext cx="284162" cy="3968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19" h="166">
                <a:moveTo>
                  <a:pt x="105" y="52"/>
                </a:moveTo>
                <a:cubicBezTo>
                  <a:pt x="105" y="52"/>
                  <a:pt x="105" y="52"/>
                  <a:pt x="105" y="52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8" y="55"/>
                  <a:pt x="113" y="55"/>
                  <a:pt x="116" y="52"/>
                </a:cubicBezTo>
                <a:cubicBezTo>
                  <a:pt x="119" y="49"/>
                  <a:pt x="119" y="44"/>
                  <a:pt x="116" y="41"/>
                </a:cubicBezTo>
                <a:cubicBezTo>
                  <a:pt x="116" y="41"/>
                  <a:pt x="116" y="41"/>
                  <a:pt x="116" y="41"/>
                </a:cubicBezTo>
                <a:cubicBezTo>
                  <a:pt x="85" y="11"/>
                  <a:pt x="85" y="11"/>
                  <a:pt x="85" y="11"/>
                </a:cubicBezTo>
                <a:cubicBezTo>
                  <a:pt x="76" y="1"/>
                  <a:pt x="63" y="0"/>
                  <a:pt x="6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0" y="1"/>
                  <a:pt x="1" y="20"/>
                  <a:pt x="1" y="20"/>
                </a:cubicBezTo>
                <a:cubicBezTo>
                  <a:pt x="1" y="65"/>
                  <a:pt x="1" y="65"/>
                  <a:pt x="1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70"/>
                  <a:pt x="4" y="73"/>
                  <a:pt x="8" y="73"/>
                </a:cubicBezTo>
                <a:cubicBezTo>
                  <a:pt x="13" y="73"/>
                  <a:pt x="16" y="70"/>
                  <a:pt x="16" y="66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23"/>
                  <a:pt x="16" y="23"/>
                  <a:pt x="16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155"/>
                  <a:pt x="21" y="155"/>
                  <a:pt x="21" y="155"/>
                </a:cubicBezTo>
                <a:cubicBezTo>
                  <a:pt x="21" y="161"/>
                  <a:pt x="26" y="166"/>
                  <a:pt x="31" y="166"/>
                </a:cubicBezTo>
                <a:cubicBezTo>
                  <a:pt x="37" y="166"/>
                  <a:pt x="42" y="161"/>
                  <a:pt x="42" y="155"/>
                </a:cubicBezTo>
                <a:cubicBezTo>
                  <a:pt x="42" y="70"/>
                  <a:pt x="42" y="70"/>
                  <a:pt x="42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155"/>
                  <a:pt x="47" y="155"/>
                  <a:pt x="47" y="155"/>
                </a:cubicBezTo>
                <a:cubicBezTo>
                  <a:pt x="47" y="155"/>
                  <a:pt x="47" y="155"/>
                  <a:pt x="47" y="155"/>
                </a:cubicBezTo>
                <a:cubicBezTo>
                  <a:pt x="47" y="161"/>
                  <a:pt x="51" y="166"/>
                  <a:pt x="57" y="166"/>
                </a:cubicBezTo>
                <a:cubicBezTo>
                  <a:pt x="63" y="166"/>
                  <a:pt x="68" y="161"/>
                  <a:pt x="68" y="155"/>
                </a:cubicBezTo>
                <a:cubicBezTo>
                  <a:pt x="68" y="23"/>
                  <a:pt x="68" y="23"/>
                  <a:pt x="68" y="23"/>
                </a:cubicBezTo>
                <a:cubicBezTo>
                  <a:pt x="73" y="23"/>
                  <a:pt x="73" y="23"/>
                  <a:pt x="73" y="23"/>
                </a:cubicBezTo>
                <a:lnTo>
                  <a:pt x="105" y="52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69" name="Freeform 227"/>
          <p:cNvSpPr/>
          <p:nvPr/>
        </p:nvSpPr>
        <p:spPr>
          <a:xfrm>
            <a:off x="5491163" y="6005513"/>
            <a:ext cx="128587" cy="203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54" h="85">
                <a:moveTo>
                  <a:pt x="51" y="1"/>
                </a:moveTo>
                <a:cubicBezTo>
                  <a:pt x="49" y="0"/>
                  <a:pt x="46" y="0"/>
                  <a:pt x="45" y="2"/>
                </a:cubicBezTo>
                <a:cubicBezTo>
                  <a:pt x="1" y="78"/>
                  <a:pt x="1" y="78"/>
                  <a:pt x="1" y="78"/>
                </a:cubicBezTo>
                <a:cubicBezTo>
                  <a:pt x="0" y="80"/>
                  <a:pt x="1" y="83"/>
                  <a:pt x="3" y="84"/>
                </a:cubicBezTo>
                <a:cubicBezTo>
                  <a:pt x="5" y="85"/>
                  <a:pt x="8" y="84"/>
                  <a:pt x="9" y="82"/>
                </a:cubicBezTo>
                <a:cubicBezTo>
                  <a:pt x="52" y="7"/>
                  <a:pt x="52" y="7"/>
                  <a:pt x="52" y="7"/>
                </a:cubicBezTo>
                <a:cubicBezTo>
                  <a:pt x="54" y="5"/>
                  <a:pt x="53" y="2"/>
                  <a:pt x="51" y="1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770" name="Freeform 228"/>
          <p:cNvSpPr/>
          <p:nvPr/>
        </p:nvSpPr>
        <p:spPr>
          <a:xfrm>
            <a:off x="5570538" y="6034088"/>
            <a:ext cx="195262" cy="17621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2" h="74">
                <a:moveTo>
                  <a:pt x="74" y="47"/>
                </a:moveTo>
                <a:cubicBezTo>
                  <a:pt x="76" y="43"/>
                  <a:pt x="79" y="39"/>
                  <a:pt x="82" y="33"/>
                </a:cubicBezTo>
                <a:cubicBezTo>
                  <a:pt x="75" y="34"/>
                  <a:pt x="71" y="32"/>
                  <a:pt x="67" y="30"/>
                </a:cubicBezTo>
                <a:cubicBezTo>
                  <a:pt x="63" y="27"/>
                  <a:pt x="60" y="24"/>
                  <a:pt x="57" y="21"/>
                </a:cubicBezTo>
                <a:cubicBezTo>
                  <a:pt x="54" y="18"/>
                  <a:pt x="51" y="15"/>
                  <a:pt x="48" y="12"/>
                </a:cubicBezTo>
                <a:cubicBezTo>
                  <a:pt x="45" y="9"/>
                  <a:pt x="42" y="6"/>
                  <a:pt x="38" y="4"/>
                </a:cubicBezTo>
                <a:cubicBezTo>
                  <a:pt x="34" y="1"/>
                  <a:pt x="30" y="0"/>
                  <a:pt x="23" y="0"/>
                </a:cubicBezTo>
                <a:cubicBezTo>
                  <a:pt x="20" y="5"/>
                  <a:pt x="18" y="10"/>
                  <a:pt x="15" y="14"/>
                </a:cubicBezTo>
                <a:cubicBezTo>
                  <a:pt x="13" y="18"/>
                  <a:pt x="11" y="22"/>
                  <a:pt x="8" y="26"/>
                </a:cubicBezTo>
                <a:cubicBezTo>
                  <a:pt x="6" y="30"/>
                  <a:pt x="3" y="35"/>
                  <a:pt x="0" y="40"/>
                </a:cubicBezTo>
                <a:cubicBezTo>
                  <a:pt x="7" y="40"/>
                  <a:pt x="11" y="41"/>
                  <a:pt x="15" y="44"/>
                </a:cubicBezTo>
                <a:cubicBezTo>
                  <a:pt x="19" y="46"/>
                  <a:pt x="22" y="49"/>
                  <a:pt x="25" y="52"/>
                </a:cubicBezTo>
                <a:cubicBezTo>
                  <a:pt x="28" y="55"/>
                  <a:pt x="31" y="58"/>
                  <a:pt x="34" y="61"/>
                </a:cubicBezTo>
                <a:cubicBezTo>
                  <a:pt x="37" y="64"/>
                  <a:pt x="40" y="67"/>
                  <a:pt x="44" y="70"/>
                </a:cubicBezTo>
                <a:cubicBezTo>
                  <a:pt x="48" y="72"/>
                  <a:pt x="52" y="74"/>
                  <a:pt x="59" y="74"/>
                </a:cubicBezTo>
                <a:cubicBezTo>
                  <a:pt x="62" y="68"/>
                  <a:pt x="64" y="64"/>
                  <a:pt x="67" y="60"/>
                </a:cubicBezTo>
                <a:cubicBezTo>
                  <a:pt x="69" y="55"/>
                  <a:pt x="71" y="52"/>
                  <a:pt x="74" y="47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71" name="组合 472"/>
          <p:cNvGrpSpPr/>
          <p:nvPr/>
        </p:nvGrpSpPr>
        <p:grpSpPr>
          <a:xfrm>
            <a:off x="5967413" y="5954713"/>
            <a:ext cx="466725" cy="501650"/>
            <a:chOff x="0" y="0"/>
            <a:chExt cx="421895" cy="452877"/>
          </a:xfrm>
        </p:grpSpPr>
        <p:sp>
          <p:nvSpPr>
            <p:cNvPr id="29957" name="Freeform 229"/>
            <p:cNvSpPr/>
            <p:nvPr/>
          </p:nvSpPr>
          <p:spPr>
            <a:xfrm>
              <a:off x="0" y="276100"/>
              <a:ext cx="421895" cy="17677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96" h="82">
                  <a:moveTo>
                    <a:pt x="98" y="0"/>
                  </a:moveTo>
                  <a:cubicBezTo>
                    <a:pt x="44" y="0"/>
                    <a:pt x="0" y="37"/>
                    <a:pt x="0" y="82"/>
                  </a:cubicBezTo>
                  <a:cubicBezTo>
                    <a:pt x="196" y="82"/>
                    <a:pt x="196" y="82"/>
                    <a:pt x="196" y="82"/>
                  </a:cubicBezTo>
                  <a:cubicBezTo>
                    <a:pt x="196" y="37"/>
                    <a:pt x="152" y="0"/>
                    <a:pt x="98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58" name="Freeform 230"/>
            <p:cNvSpPr/>
            <p:nvPr/>
          </p:nvSpPr>
          <p:spPr>
            <a:xfrm>
              <a:off x="276099" y="0"/>
              <a:ext cx="105702" cy="32075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9" h="149">
                  <a:moveTo>
                    <a:pt x="25" y="6"/>
                  </a:moveTo>
                  <a:cubicBezTo>
                    <a:pt x="16" y="13"/>
                    <a:pt x="0" y="12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0" y="45"/>
                    <a:pt x="18" y="43"/>
                    <a:pt x="25" y="40"/>
                  </a:cubicBezTo>
                  <a:cubicBezTo>
                    <a:pt x="38" y="33"/>
                    <a:pt x="49" y="45"/>
                    <a:pt x="49" y="45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33" y="0"/>
                    <a:pt x="25" y="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59" name="Freeform 231"/>
            <p:cNvSpPr/>
            <p:nvPr/>
          </p:nvSpPr>
          <p:spPr>
            <a:xfrm>
              <a:off x="137594" y="101145"/>
              <a:ext cx="148529" cy="21960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9" h="102">
                  <a:moveTo>
                    <a:pt x="68" y="10"/>
                  </a:moveTo>
                  <a:cubicBezTo>
                    <a:pt x="67" y="9"/>
                    <a:pt x="66" y="9"/>
                    <a:pt x="64" y="8"/>
                  </a:cubicBezTo>
                  <a:cubicBezTo>
                    <a:pt x="63" y="8"/>
                    <a:pt x="62" y="9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3" y="0"/>
                    <a:pt x="39" y="0"/>
                    <a:pt x="3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1"/>
                    <a:pt x="0" y="13"/>
                    <a:pt x="0" y="1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3"/>
                    <a:pt x="3" y="45"/>
                    <a:pt x="5" y="45"/>
                  </a:cubicBezTo>
                  <a:cubicBezTo>
                    <a:pt x="8" y="45"/>
                    <a:pt x="10" y="43"/>
                    <a:pt x="10" y="41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3" y="99"/>
                    <a:pt x="16" y="102"/>
                    <a:pt x="19" y="102"/>
                  </a:cubicBezTo>
                  <a:cubicBezTo>
                    <a:pt x="23" y="102"/>
                    <a:pt x="26" y="99"/>
                    <a:pt x="26" y="9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9"/>
                    <a:pt x="32" y="102"/>
                    <a:pt x="35" y="102"/>
                  </a:cubicBezTo>
                  <a:cubicBezTo>
                    <a:pt x="39" y="102"/>
                    <a:pt x="42" y="99"/>
                    <a:pt x="42" y="96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6"/>
                    <a:pt x="47" y="28"/>
                    <a:pt x="50" y="28"/>
                  </a:cubicBezTo>
                  <a:cubicBezTo>
                    <a:pt x="50" y="28"/>
                    <a:pt x="51" y="28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5"/>
                    <a:pt x="69" y="12"/>
                    <a:pt x="68" y="1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60" name="Oval 232"/>
            <p:cNvSpPr/>
            <p:nvPr/>
          </p:nvSpPr>
          <p:spPr>
            <a:xfrm>
              <a:off x="172220" y="50117"/>
              <a:ext cx="50117" cy="47384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72" name="组合 473"/>
          <p:cNvGrpSpPr/>
          <p:nvPr/>
        </p:nvGrpSpPr>
        <p:grpSpPr>
          <a:xfrm>
            <a:off x="6769100" y="5964238"/>
            <a:ext cx="420688" cy="515937"/>
            <a:chOff x="0" y="0"/>
            <a:chExt cx="379979" cy="464723"/>
          </a:xfrm>
        </p:grpSpPr>
        <p:sp>
          <p:nvSpPr>
            <p:cNvPr id="29955" name="Oval 233"/>
            <p:cNvSpPr/>
            <p:nvPr/>
          </p:nvSpPr>
          <p:spPr>
            <a:xfrm>
              <a:off x="149440" y="0"/>
              <a:ext cx="81099" cy="8109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56" name="Freeform 234"/>
            <p:cNvSpPr/>
            <p:nvPr/>
          </p:nvSpPr>
          <p:spPr>
            <a:xfrm>
              <a:off x="0" y="94767"/>
              <a:ext cx="379979" cy="36995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76" h="172">
                  <a:moveTo>
                    <a:pt x="168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3" y="167"/>
                    <a:pt x="68" y="172"/>
                    <a:pt x="74" y="172"/>
                  </a:cubicBezTo>
                  <a:cubicBezTo>
                    <a:pt x="80" y="172"/>
                    <a:pt x="85" y="167"/>
                    <a:pt x="85" y="16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9" y="73"/>
                    <a:pt x="89" y="73"/>
                    <a:pt x="89" y="73"/>
                  </a:cubicBezTo>
                  <a:cubicBezTo>
                    <a:pt x="89" y="161"/>
                    <a:pt x="89" y="161"/>
                    <a:pt x="89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7"/>
                    <a:pt x="94" y="172"/>
                    <a:pt x="100" y="172"/>
                  </a:cubicBezTo>
                  <a:cubicBezTo>
                    <a:pt x="106" y="172"/>
                    <a:pt x="111" y="167"/>
                    <a:pt x="111" y="161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68" y="17"/>
                    <a:pt x="168" y="17"/>
                    <a:pt x="168" y="17"/>
                  </a:cubicBezTo>
                  <a:cubicBezTo>
                    <a:pt x="173" y="17"/>
                    <a:pt x="176" y="13"/>
                    <a:pt x="176" y="8"/>
                  </a:cubicBezTo>
                  <a:cubicBezTo>
                    <a:pt x="176" y="4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73" name="组合 482"/>
          <p:cNvGrpSpPr/>
          <p:nvPr/>
        </p:nvGrpSpPr>
        <p:grpSpPr>
          <a:xfrm>
            <a:off x="7540625" y="5964238"/>
            <a:ext cx="423863" cy="515937"/>
            <a:chOff x="0" y="0"/>
            <a:chExt cx="381802" cy="464723"/>
          </a:xfrm>
        </p:grpSpPr>
        <p:sp>
          <p:nvSpPr>
            <p:cNvPr id="29953" name="Oval 235"/>
            <p:cNvSpPr/>
            <p:nvPr/>
          </p:nvSpPr>
          <p:spPr>
            <a:xfrm>
              <a:off x="148529" y="0"/>
              <a:ext cx="82010" cy="81099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54" name="Freeform 236"/>
            <p:cNvSpPr/>
            <p:nvPr/>
          </p:nvSpPr>
          <p:spPr>
            <a:xfrm>
              <a:off x="0" y="94767"/>
              <a:ext cx="381802" cy="3699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7" h="172">
                  <a:moveTo>
                    <a:pt x="119" y="100"/>
                  </a:moveTo>
                  <a:cubicBezTo>
                    <a:pt x="119" y="161"/>
                    <a:pt x="119" y="161"/>
                    <a:pt x="119" y="161"/>
                  </a:cubicBezTo>
                  <a:cubicBezTo>
                    <a:pt x="119" y="167"/>
                    <a:pt x="124" y="172"/>
                    <a:pt x="130" y="172"/>
                  </a:cubicBezTo>
                  <a:cubicBezTo>
                    <a:pt x="136" y="172"/>
                    <a:pt x="140" y="167"/>
                    <a:pt x="140" y="161"/>
                  </a:cubicBezTo>
                  <a:cubicBezTo>
                    <a:pt x="140" y="80"/>
                    <a:pt x="140" y="80"/>
                    <a:pt x="140" y="80"/>
                  </a:cubicBezTo>
                  <a:cubicBezTo>
                    <a:pt x="111" y="73"/>
                    <a:pt x="111" y="73"/>
                    <a:pt x="111" y="73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73" y="16"/>
                    <a:pt x="177" y="13"/>
                    <a:pt x="177" y="8"/>
                  </a:cubicBezTo>
                  <a:cubicBezTo>
                    <a:pt x="177" y="4"/>
                    <a:pt x="173" y="0"/>
                    <a:pt x="16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4" y="161"/>
                    <a:pt x="34" y="161"/>
                    <a:pt x="34" y="161"/>
                  </a:cubicBezTo>
                  <a:cubicBezTo>
                    <a:pt x="34" y="167"/>
                    <a:pt x="39" y="172"/>
                    <a:pt x="45" y="172"/>
                  </a:cubicBezTo>
                  <a:cubicBezTo>
                    <a:pt x="51" y="172"/>
                    <a:pt x="56" y="167"/>
                    <a:pt x="56" y="161"/>
                  </a:cubicBezTo>
                  <a:cubicBezTo>
                    <a:pt x="56" y="100"/>
                    <a:pt x="56" y="100"/>
                    <a:pt x="56" y="100"/>
                  </a:cubicBezTo>
                  <a:lnTo>
                    <a:pt x="119" y="10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74" name="组合 493"/>
          <p:cNvGrpSpPr/>
          <p:nvPr/>
        </p:nvGrpSpPr>
        <p:grpSpPr>
          <a:xfrm>
            <a:off x="9420225" y="6173788"/>
            <a:ext cx="322263" cy="139700"/>
            <a:chOff x="0" y="0"/>
            <a:chExt cx="290415" cy="125059"/>
          </a:xfrm>
        </p:grpSpPr>
        <p:sp>
          <p:nvSpPr>
            <p:cNvPr id="29947" name="Rectangle 151"/>
            <p:cNvSpPr/>
            <p:nvPr/>
          </p:nvSpPr>
          <p:spPr>
            <a:xfrm>
              <a:off x="68783" y="2084"/>
              <a:ext cx="21538" cy="70172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48" name="Freeform 152"/>
            <p:cNvSpPr/>
            <p:nvPr/>
          </p:nvSpPr>
          <p:spPr>
            <a:xfrm>
              <a:off x="95184" y="0"/>
              <a:ext cx="170914" cy="7225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246" h="104">
                  <a:moveTo>
                    <a:pt x="215" y="41"/>
                  </a:moveTo>
                  <a:lnTo>
                    <a:pt x="31" y="41"/>
                  </a:lnTo>
                  <a:lnTo>
                    <a:pt x="31" y="3"/>
                  </a:lnTo>
                  <a:lnTo>
                    <a:pt x="0" y="3"/>
                  </a:lnTo>
                  <a:lnTo>
                    <a:pt x="0" y="104"/>
                  </a:lnTo>
                  <a:lnTo>
                    <a:pt x="31" y="104"/>
                  </a:lnTo>
                  <a:lnTo>
                    <a:pt x="31" y="59"/>
                  </a:lnTo>
                  <a:lnTo>
                    <a:pt x="215" y="59"/>
                  </a:lnTo>
                  <a:lnTo>
                    <a:pt x="215" y="100"/>
                  </a:lnTo>
                  <a:lnTo>
                    <a:pt x="246" y="100"/>
                  </a:lnTo>
                  <a:lnTo>
                    <a:pt x="246" y="0"/>
                  </a:lnTo>
                  <a:lnTo>
                    <a:pt x="215" y="0"/>
                  </a:lnTo>
                  <a:lnTo>
                    <a:pt x="215" y="4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49" name="Rectangle 153"/>
            <p:cNvSpPr/>
            <p:nvPr/>
          </p:nvSpPr>
          <p:spPr>
            <a:xfrm>
              <a:off x="270962" y="0"/>
              <a:ext cx="19453" cy="69477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50" name="Freeform 154"/>
            <p:cNvSpPr/>
            <p:nvPr/>
          </p:nvSpPr>
          <p:spPr>
            <a:xfrm>
              <a:off x="0" y="56276"/>
              <a:ext cx="22927" cy="687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33" h="99">
                  <a:moveTo>
                    <a:pt x="0" y="0"/>
                  </a:moveTo>
                  <a:lnTo>
                    <a:pt x="2" y="99"/>
                  </a:lnTo>
                  <a:lnTo>
                    <a:pt x="33" y="99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51" name="Freeform 155"/>
            <p:cNvSpPr/>
            <p:nvPr/>
          </p:nvSpPr>
          <p:spPr>
            <a:xfrm>
              <a:off x="26402" y="51413"/>
              <a:ext cx="170914" cy="7364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46" h="106">
                  <a:moveTo>
                    <a:pt x="215" y="0"/>
                  </a:moveTo>
                  <a:lnTo>
                    <a:pt x="215" y="42"/>
                  </a:lnTo>
                  <a:lnTo>
                    <a:pt x="30" y="42"/>
                  </a:lnTo>
                  <a:lnTo>
                    <a:pt x="30" y="7"/>
                  </a:lnTo>
                  <a:lnTo>
                    <a:pt x="0" y="7"/>
                  </a:lnTo>
                  <a:lnTo>
                    <a:pt x="2" y="106"/>
                  </a:lnTo>
                  <a:lnTo>
                    <a:pt x="33" y="106"/>
                  </a:lnTo>
                  <a:lnTo>
                    <a:pt x="30" y="61"/>
                  </a:lnTo>
                  <a:lnTo>
                    <a:pt x="215" y="59"/>
                  </a:lnTo>
                  <a:lnTo>
                    <a:pt x="215" y="101"/>
                  </a:lnTo>
                  <a:lnTo>
                    <a:pt x="246" y="101"/>
                  </a:lnTo>
                  <a:lnTo>
                    <a:pt x="246" y="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52" name="Rectangle 156"/>
            <p:cNvSpPr/>
            <p:nvPr/>
          </p:nvSpPr>
          <p:spPr>
            <a:xfrm>
              <a:off x="202179" y="51413"/>
              <a:ext cx="20843" cy="70172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75" name="Freeform 237"/>
          <p:cNvSpPr/>
          <p:nvPr/>
        </p:nvSpPr>
        <p:spPr>
          <a:xfrm>
            <a:off x="8229600" y="2565400"/>
            <a:ext cx="344488" cy="3746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9" h="206">
                <a:moveTo>
                  <a:pt x="184" y="118"/>
                </a:moveTo>
                <a:cubicBezTo>
                  <a:pt x="183" y="116"/>
                  <a:pt x="182" y="114"/>
                  <a:pt x="180" y="112"/>
                </a:cubicBezTo>
                <a:cubicBezTo>
                  <a:pt x="177" y="102"/>
                  <a:pt x="172" y="89"/>
                  <a:pt x="165" y="77"/>
                </a:cubicBezTo>
                <a:cubicBezTo>
                  <a:pt x="152" y="58"/>
                  <a:pt x="120" y="26"/>
                  <a:pt x="108" y="22"/>
                </a:cubicBezTo>
                <a:cubicBezTo>
                  <a:pt x="107" y="21"/>
                  <a:pt x="107" y="21"/>
                  <a:pt x="106" y="21"/>
                </a:cubicBezTo>
                <a:cubicBezTo>
                  <a:pt x="106" y="18"/>
                  <a:pt x="104" y="15"/>
                  <a:pt x="100" y="13"/>
                </a:cubicBezTo>
                <a:cubicBezTo>
                  <a:pt x="86" y="7"/>
                  <a:pt x="72" y="0"/>
                  <a:pt x="62" y="4"/>
                </a:cubicBezTo>
                <a:cubicBezTo>
                  <a:pt x="53" y="8"/>
                  <a:pt x="47" y="14"/>
                  <a:pt x="58" y="38"/>
                </a:cubicBezTo>
                <a:cubicBezTo>
                  <a:pt x="68" y="45"/>
                  <a:pt x="87" y="30"/>
                  <a:pt x="94" y="40"/>
                </a:cubicBezTo>
                <a:cubicBezTo>
                  <a:pt x="100" y="49"/>
                  <a:pt x="107" y="80"/>
                  <a:pt x="118" y="100"/>
                </a:cubicBezTo>
                <a:cubicBezTo>
                  <a:pt x="115" y="100"/>
                  <a:pt x="112" y="99"/>
                  <a:pt x="109" y="99"/>
                </a:cubicBezTo>
                <a:cubicBezTo>
                  <a:pt x="96" y="99"/>
                  <a:pt x="84" y="103"/>
                  <a:pt x="76" y="110"/>
                </a:cubicBezTo>
                <a:cubicBezTo>
                  <a:pt x="68" y="98"/>
                  <a:pt x="56" y="91"/>
                  <a:pt x="41" y="91"/>
                </a:cubicBezTo>
                <a:cubicBezTo>
                  <a:pt x="22" y="91"/>
                  <a:pt x="6" y="104"/>
                  <a:pt x="2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1" y="206"/>
                  <a:pt x="1" y="206"/>
                  <a:pt x="1" y="206"/>
                </a:cubicBezTo>
                <a:cubicBezTo>
                  <a:pt x="22" y="205"/>
                  <a:pt x="22" y="205"/>
                  <a:pt x="22" y="205"/>
                </a:cubicBezTo>
                <a:cubicBezTo>
                  <a:pt x="30" y="192"/>
                  <a:pt x="30" y="192"/>
                  <a:pt x="30" y="192"/>
                </a:cubicBezTo>
                <a:cubicBezTo>
                  <a:pt x="43" y="187"/>
                  <a:pt x="58" y="174"/>
                  <a:pt x="69" y="160"/>
                </a:cubicBezTo>
                <a:cubicBezTo>
                  <a:pt x="83" y="162"/>
                  <a:pt x="102" y="164"/>
                  <a:pt x="109" y="164"/>
                </a:cubicBezTo>
                <a:cubicBezTo>
                  <a:pt x="117" y="164"/>
                  <a:pt x="148" y="160"/>
                  <a:pt x="156" y="157"/>
                </a:cubicBezTo>
                <a:cubicBezTo>
                  <a:pt x="177" y="149"/>
                  <a:pt x="189" y="132"/>
                  <a:pt x="184" y="11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76" name="组合 487"/>
          <p:cNvGrpSpPr/>
          <p:nvPr/>
        </p:nvGrpSpPr>
        <p:grpSpPr>
          <a:xfrm>
            <a:off x="8794750" y="2571750"/>
            <a:ext cx="328613" cy="330200"/>
            <a:chOff x="0" y="0"/>
            <a:chExt cx="297363" cy="297363"/>
          </a:xfrm>
        </p:grpSpPr>
        <p:sp>
          <p:nvSpPr>
            <p:cNvPr id="29940" name="Freeform 238"/>
            <p:cNvSpPr/>
            <p:nvPr/>
          </p:nvSpPr>
          <p:spPr>
            <a:xfrm>
              <a:off x="122975" y="156324"/>
              <a:ext cx="8337" cy="139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5" h="1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4" y="1"/>
                    <a:pt x="4" y="0"/>
                    <a:pt x="5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41" name="Freeform 239"/>
            <p:cNvSpPr/>
            <p:nvPr/>
          </p:nvSpPr>
          <p:spPr>
            <a:xfrm>
              <a:off x="203568" y="156324"/>
              <a:ext cx="6948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0"/>
                </a:cxn>
              </a:cxnLst>
              <a:pathLst>
                <a:path w="10">
                  <a:moveTo>
                    <a:pt x="7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42" name="Freeform 240"/>
            <p:cNvSpPr/>
            <p:nvPr/>
          </p:nvSpPr>
          <p:spPr>
            <a:xfrm>
              <a:off x="63920" y="156324"/>
              <a:ext cx="31265" cy="97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19" h="6">
                  <a:moveTo>
                    <a:pt x="10" y="4"/>
                  </a:moveTo>
                  <a:cubicBezTo>
                    <a:pt x="13" y="3"/>
                    <a:pt x="15" y="2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4" y="6"/>
                    <a:pt x="10" y="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43" name="Freeform 241"/>
            <p:cNvSpPr/>
            <p:nvPr/>
          </p:nvSpPr>
          <p:spPr>
            <a:xfrm>
              <a:off x="50719" y="156324"/>
              <a:ext cx="25012" cy="1320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5" h="8">
                  <a:moveTo>
                    <a:pt x="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0" y="8"/>
                    <a:pt x="6" y="3"/>
                    <a:pt x="4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44" name="Freeform 242"/>
            <p:cNvSpPr/>
            <p:nvPr/>
          </p:nvSpPr>
          <p:spPr>
            <a:xfrm>
              <a:off x="75731" y="169524"/>
              <a:ext cx="139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45" name="Freeform 243"/>
            <p:cNvSpPr/>
            <p:nvPr/>
          </p:nvSpPr>
          <p:spPr>
            <a:xfrm>
              <a:off x="61141" y="154239"/>
              <a:ext cx="2779" cy="20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" h="1">
                  <a:moveTo>
                    <a:pt x="2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46" name="Freeform 244"/>
            <p:cNvSpPr>
              <a:spLocks noEditPoints="1"/>
            </p:cNvSpPr>
            <p:nvPr/>
          </p:nvSpPr>
          <p:spPr>
            <a:xfrm>
              <a:off x="0" y="0"/>
              <a:ext cx="297363" cy="2973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1" h="181">
                  <a:moveTo>
                    <a:pt x="91" y="0"/>
                  </a:moveTo>
                  <a:cubicBezTo>
                    <a:pt x="41" y="0"/>
                    <a:pt x="0" y="40"/>
                    <a:pt x="0" y="90"/>
                  </a:cubicBezTo>
                  <a:cubicBezTo>
                    <a:pt x="0" y="140"/>
                    <a:pt x="41" y="181"/>
                    <a:pt x="91" y="181"/>
                  </a:cubicBezTo>
                  <a:cubicBezTo>
                    <a:pt x="141" y="181"/>
                    <a:pt x="181" y="140"/>
                    <a:pt x="181" y="90"/>
                  </a:cubicBezTo>
                  <a:cubicBezTo>
                    <a:pt x="181" y="40"/>
                    <a:pt x="141" y="0"/>
                    <a:pt x="91" y="0"/>
                  </a:cubicBezTo>
                  <a:close/>
                  <a:moveTo>
                    <a:pt x="12" y="90"/>
                  </a:moveTo>
                  <a:cubicBezTo>
                    <a:pt x="12" y="47"/>
                    <a:pt x="48" y="12"/>
                    <a:pt x="91" y="12"/>
                  </a:cubicBezTo>
                  <a:cubicBezTo>
                    <a:pt x="109" y="12"/>
                    <a:pt x="125" y="18"/>
                    <a:pt x="138" y="27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14" y="46"/>
                    <a:pt x="107" y="44"/>
                    <a:pt x="99" y="43"/>
                  </a:cubicBezTo>
                  <a:cubicBezTo>
                    <a:pt x="97" y="43"/>
                    <a:pt x="89" y="43"/>
                    <a:pt x="88" y="43"/>
                  </a:cubicBezTo>
                  <a:cubicBezTo>
                    <a:pt x="64" y="43"/>
                    <a:pt x="45" y="59"/>
                    <a:pt x="35" y="80"/>
                  </a:cubicBezTo>
                  <a:cubicBezTo>
                    <a:pt x="95" y="80"/>
                    <a:pt x="95" y="80"/>
                    <a:pt x="95" y="80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4" y="92"/>
                    <a:pt x="34" y="92"/>
                    <a:pt x="34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9" y="99"/>
                    <a:pt x="78" y="99"/>
                    <a:pt x="77" y="99"/>
                  </a:cubicBezTo>
                  <a:cubicBezTo>
                    <a:pt x="75" y="99"/>
                    <a:pt x="74" y="98"/>
                    <a:pt x="73" y="97"/>
                  </a:cubicBezTo>
                  <a:cubicBezTo>
                    <a:pt x="72" y="96"/>
                    <a:pt x="71" y="96"/>
                    <a:pt x="69" y="95"/>
                  </a:cubicBezTo>
                  <a:cubicBezTo>
                    <a:pt x="65" y="95"/>
                    <a:pt x="62" y="96"/>
                    <a:pt x="59" y="98"/>
                  </a:cubicBezTo>
                  <a:cubicBezTo>
                    <a:pt x="56" y="100"/>
                    <a:pt x="53" y="102"/>
                    <a:pt x="50" y="103"/>
                  </a:cubicBezTo>
                  <a:cubicBezTo>
                    <a:pt x="49" y="103"/>
                    <a:pt x="48" y="103"/>
                    <a:pt x="47" y="103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36" y="107"/>
                    <a:pt x="36" y="107"/>
                    <a:pt x="36" y="107"/>
                  </a:cubicBezTo>
                  <a:cubicBezTo>
                    <a:pt x="36" y="107"/>
                    <a:pt x="34" y="118"/>
                    <a:pt x="39" y="118"/>
                  </a:cubicBezTo>
                  <a:cubicBezTo>
                    <a:pt x="41" y="118"/>
                    <a:pt x="51" y="118"/>
                    <a:pt x="63" y="118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22" y="134"/>
                    <a:pt x="12" y="113"/>
                    <a:pt x="12" y="90"/>
                  </a:cubicBezTo>
                  <a:close/>
                  <a:moveTo>
                    <a:pt x="91" y="169"/>
                  </a:moveTo>
                  <a:cubicBezTo>
                    <a:pt x="75" y="169"/>
                    <a:pt x="60" y="164"/>
                    <a:pt x="48" y="156"/>
                  </a:cubicBezTo>
                  <a:cubicBezTo>
                    <a:pt x="79" y="118"/>
                    <a:pt x="79" y="118"/>
                    <a:pt x="79" y="118"/>
                  </a:cubicBezTo>
                  <a:cubicBezTo>
                    <a:pt x="107" y="118"/>
                    <a:pt x="141" y="118"/>
                    <a:pt x="144" y="118"/>
                  </a:cubicBezTo>
                  <a:cubicBezTo>
                    <a:pt x="148" y="118"/>
                    <a:pt x="147" y="107"/>
                    <a:pt x="147" y="107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91" y="103"/>
                    <a:pt x="91" y="103"/>
                    <a:pt x="91" y="103"/>
                  </a:cubicBezTo>
                  <a:cubicBezTo>
                    <a:pt x="152" y="103"/>
                    <a:pt x="152" y="103"/>
                    <a:pt x="152" y="103"/>
                  </a:cubicBezTo>
                  <a:cubicBezTo>
                    <a:pt x="152" y="95"/>
                    <a:pt x="152" y="95"/>
                    <a:pt x="152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5" y="97"/>
                    <a:pt x="145" y="97"/>
                    <a:pt x="145" y="97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34" y="95"/>
                    <a:pt x="134" y="95"/>
                    <a:pt x="134" y="95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5" y="96"/>
                    <a:pt x="104" y="97"/>
                    <a:pt x="103" y="98"/>
                  </a:cubicBezTo>
                  <a:cubicBezTo>
                    <a:pt x="102" y="98"/>
                    <a:pt x="100" y="100"/>
                    <a:pt x="95" y="101"/>
                  </a:cubicBezTo>
                  <a:cubicBezTo>
                    <a:pt x="94" y="101"/>
                    <a:pt x="93" y="101"/>
                    <a:pt x="93" y="101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9" y="96"/>
                    <a:pt x="100" y="95"/>
                    <a:pt x="101" y="95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100" y="92"/>
                    <a:pt x="100" y="92"/>
                    <a:pt x="100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43" y="71"/>
                    <a:pt x="137" y="62"/>
                    <a:pt x="130" y="56"/>
                  </a:cubicBezTo>
                  <a:cubicBezTo>
                    <a:pt x="147" y="35"/>
                    <a:pt x="147" y="35"/>
                    <a:pt x="147" y="35"/>
                  </a:cubicBezTo>
                  <a:cubicBezTo>
                    <a:pt x="161" y="49"/>
                    <a:pt x="170" y="69"/>
                    <a:pt x="170" y="90"/>
                  </a:cubicBezTo>
                  <a:cubicBezTo>
                    <a:pt x="170" y="134"/>
                    <a:pt x="134" y="169"/>
                    <a:pt x="91" y="16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77" name="组合 498"/>
          <p:cNvGrpSpPr/>
          <p:nvPr/>
        </p:nvGrpSpPr>
        <p:grpSpPr>
          <a:xfrm>
            <a:off x="9393238" y="2609850"/>
            <a:ext cx="300037" cy="276225"/>
            <a:chOff x="0" y="0"/>
            <a:chExt cx="269571" cy="249423"/>
          </a:xfrm>
        </p:grpSpPr>
        <p:sp>
          <p:nvSpPr>
            <p:cNvPr id="29938" name="Freeform 245"/>
            <p:cNvSpPr>
              <a:spLocks noEditPoints="1"/>
            </p:cNvSpPr>
            <p:nvPr/>
          </p:nvSpPr>
          <p:spPr>
            <a:xfrm>
              <a:off x="0" y="0"/>
              <a:ext cx="269571" cy="22858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4" h="139">
                  <a:moveTo>
                    <a:pt x="154" y="101"/>
                  </a:moveTo>
                  <a:cubicBezTo>
                    <a:pt x="155" y="80"/>
                    <a:pt x="152" y="65"/>
                    <a:pt x="145" y="57"/>
                  </a:cubicBezTo>
                  <a:cubicBezTo>
                    <a:pt x="140" y="52"/>
                    <a:pt x="136" y="52"/>
                    <a:pt x="135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2" y="18"/>
                    <a:pt x="15" y="16"/>
                  </a:cubicBezTo>
                  <a:cubicBezTo>
                    <a:pt x="18" y="13"/>
                    <a:pt x="24" y="9"/>
                    <a:pt x="38" y="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4" y="0"/>
                    <a:pt x="14" y="3"/>
                    <a:pt x="8" y="9"/>
                  </a:cubicBezTo>
                  <a:cubicBezTo>
                    <a:pt x="2" y="15"/>
                    <a:pt x="2" y="20"/>
                    <a:pt x="2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18" y="98"/>
                    <a:pt x="9" y="108"/>
                    <a:pt x="9" y="119"/>
                  </a:cubicBezTo>
                  <a:cubicBezTo>
                    <a:pt x="9" y="130"/>
                    <a:pt x="18" y="139"/>
                    <a:pt x="29" y="139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54" y="139"/>
                    <a:pt x="164" y="130"/>
                    <a:pt x="164" y="119"/>
                  </a:cubicBezTo>
                  <a:cubicBezTo>
                    <a:pt x="164" y="111"/>
                    <a:pt x="160" y="105"/>
                    <a:pt x="154" y="101"/>
                  </a:cubicBezTo>
                  <a:close/>
                  <a:moveTo>
                    <a:pt x="134" y="61"/>
                  </a:moveTo>
                  <a:cubicBezTo>
                    <a:pt x="135" y="61"/>
                    <a:pt x="135" y="61"/>
                    <a:pt x="135" y="61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8" y="62"/>
                    <a:pt x="146" y="70"/>
                    <a:pt x="144" y="99"/>
                  </a:cubicBezTo>
                  <a:cubicBezTo>
                    <a:pt x="143" y="98"/>
                    <a:pt x="143" y="98"/>
                    <a:pt x="143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38" y="61"/>
                    <a:pt x="38" y="61"/>
                    <a:pt x="38" y="61"/>
                  </a:cubicBezTo>
                  <a:lnTo>
                    <a:pt x="134" y="61"/>
                  </a:lnTo>
                  <a:close/>
                  <a:moveTo>
                    <a:pt x="43" y="134"/>
                  </a:moveTo>
                  <a:cubicBezTo>
                    <a:pt x="29" y="134"/>
                    <a:pt x="29" y="134"/>
                    <a:pt x="29" y="134"/>
                  </a:cubicBezTo>
                  <a:cubicBezTo>
                    <a:pt x="21" y="134"/>
                    <a:pt x="14" y="127"/>
                    <a:pt x="14" y="119"/>
                  </a:cubicBezTo>
                  <a:cubicBezTo>
                    <a:pt x="14" y="110"/>
                    <a:pt x="21" y="103"/>
                    <a:pt x="29" y="103"/>
                  </a:cubicBezTo>
                  <a:cubicBezTo>
                    <a:pt x="43" y="103"/>
                    <a:pt x="43" y="103"/>
                    <a:pt x="43" y="103"/>
                  </a:cubicBezTo>
                  <a:lnTo>
                    <a:pt x="43" y="134"/>
                  </a:lnTo>
                  <a:close/>
                  <a:moveTo>
                    <a:pt x="82" y="134"/>
                  </a:moveTo>
                  <a:cubicBezTo>
                    <a:pt x="51" y="134"/>
                    <a:pt x="51" y="134"/>
                    <a:pt x="51" y="134"/>
                  </a:cubicBezTo>
                  <a:cubicBezTo>
                    <a:pt x="51" y="103"/>
                    <a:pt x="51" y="103"/>
                    <a:pt x="51" y="103"/>
                  </a:cubicBezTo>
                  <a:cubicBezTo>
                    <a:pt x="82" y="103"/>
                    <a:pt x="82" y="103"/>
                    <a:pt x="82" y="103"/>
                  </a:cubicBezTo>
                  <a:lnTo>
                    <a:pt x="82" y="134"/>
                  </a:lnTo>
                  <a:close/>
                  <a:moveTo>
                    <a:pt x="122" y="134"/>
                  </a:moveTo>
                  <a:cubicBezTo>
                    <a:pt x="90" y="134"/>
                    <a:pt x="90" y="134"/>
                    <a:pt x="90" y="134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122" y="103"/>
                    <a:pt x="122" y="103"/>
                    <a:pt x="122" y="103"/>
                  </a:cubicBezTo>
                  <a:lnTo>
                    <a:pt x="122" y="134"/>
                  </a:lnTo>
                  <a:close/>
                  <a:moveTo>
                    <a:pt x="143" y="134"/>
                  </a:moveTo>
                  <a:cubicBezTo>
                    <a:pt x="130" y="134"/>
                    <a:pt x="130" y="134"/>
                    <a:pt x="130" y="134"/>
                  </a:cubicBezTo>
                  <a:cubicBezTo>
                    <a:pt x="130" y="103"/>
                    <a:pt x="130" y="103"/>
                    <a:pt x="130" y="103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52" y="103"/>
                    <a:pt x="159" y="110"/>
                    <a:pt x="159" y="119"/>
                  </a:cubicBezTo>
                  <a:cubicBezTo>
                    <a:pt x="159" y="127"/>
                    <a:pt x="152" y="134"/>
                    <a:pt x="143" y="13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39" name="Rectangle 246"/>
            <p:cNvSpPr/>
            <p:nvPr/>
          </p:nvSpPr>
          <p:spPr>
            <a:xfrm>
              <a:off x="36127" y="229970"/>
              <a:ext cx="202179" cy="1945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78" name="组合 499"/>
          <p:cNvGrpSpPr/>
          <p:nvPr/>
        </p:nvGrpSpPr>
        <p:grpSpPr>
          <a:xfrm>
            <a:off x="9988550" y="2622550"/>
            <a:ext cx="277813" cy="261938"/>
            <a:chOff x="0" y="0"/>
            <a:chExt cx="249423" cy="236918"/>
          </a:xfrm>
        </p:grpSpPr>
        <p:sp>
          <p:nvSpPr>
            <p:cNvPr id="29936" name="Freeform 247"/>
            <p:cNvSpPr/>
            <p:nvPr/>
          </p:nvSpPr>
          <p:spPr>
            <a:xfrm>
              <a:off x="0" y="0"/>
              <a:ext cx="249423" cy="23691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2" h="144">
                  <a:moveTo>
                    <a:pt x="149" y="38"/>
                  </a:moveTo>
                  <a:cubicBezTo>
                    <a:pt x="147" y="31"/>
                    <a:pt x="139" y="31"/>
                    <a:pt x="131" y="33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1" y="61"/>
                    <a:pt x="108" y="61"/>
                    <a:pt x="105" y="60"/>
                  </a:cubicBezTo>
                  <a:cubicBezTo>
                    <a:pt x="103" y="58"/>
                    <a:pt x="103" y="55"/>
                    <a:pt x="105" y="53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36"/>
                    <a:pt x="113" y="11"/>
                    <a:pt x="110" y="7"/>
                  </a:cubicBezTo>
                  <a:cubicBezTo>
                    <a:pt x="99" y="0"/>
                    <a:pt x="88" y="7"/>
                    <a:pt x="88" y="7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8" y="12"/>
                    <a:pt x="84" y="25"/>
                    <a:pt x="79" y="16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69" y="3"/>
                    <a:pt x="59" y="10"/>
                    <a:pt x="59" y="1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9" y="21"/>
                    <a:pt x="51" y="27"/>
                    <a:pt x="51" y="19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46" y="5"/>
                    <a:pt x="32" y="13"/>
                    <a:pt x="32" y="13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0" y="30"/>
                    <a:pt x="23" y="24"/>
                  </a:cubicBezTo>
                  <a:cubicBezTo>
                    <a:pt x="22" y="13"/>
                    <a:pt x="4" y="23"/>
                    <a:pt x="4" y="23"/>
                  </a:cubicBezTo>
                  <a:cubicBezTo>
                    <a:pt x="4" y="23"/>
                    <a:pt x="0" y="26"/>
                    <a:pt x="4" y="57"/>
                  </a:cubicBezTo>
                  <a:cubicBezTo>
                    <a:pt x="21" y="59"/>
                    <a:pt x="58" y="66"/>
                    <a:pt x="62" y="85"/>
                  </a:cubicBezTo>
                  <a:cubicBezTo>
                    <a:pt x="65" y="99"/>
                    <a:pt x="51" y="115"/>
                    <a:pt x="17" y="135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6" y="118"/>
                    <a:pt x="116" y="118"/>
                    <a:pt x="116" y="118"/>
                  </a:cubicBezTo>
                  <a:cubicBezTo>
                    <a:pt x="116" y="117"/>
                    <a:pt x="116" y="117"/>
                    <a:pt x="117" y="116"/>
                  </a:cubicBezTo>
                  <a:cubicBezTo>
                    <a:pt x="134" y="69"/>
                    <a:pt x="152" y="54"/>
                    <a:pt x="149" y="38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37" name="Freeform 248"/>
            <p:cNvSpPr/>
            <p:nvPr/>
          </p:nvSpPr>
          <p:spPr>
            <a:xfrm>
              <a:off x="6253" y="100742"/>
              <a:ext cx="93794" cy="11463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7" h="70">
                  <a:moveTo>
                    <a:pt x="13" y="70"/>
                  </a:moveTo>
                  <a:cubicBezTo>
                    <a:pt x="43" y="52"/>
                    <a:pt x="57" y="36"/>
                    <a:pt x="55" y="25"/>
                  </a:cubicBezTo>
                  <a:cubicBezTo>
                    <a:pt x="51" y="9"/>
                    <a:pt x="17" y="2"/>
                    <a:pt x="0" y="0"/>
                  </a:cubicBezTo>
                  <a:cubicBezTo>
                    <a:pt x="2" y="9"/>
                    <a:pt x="4" y="18"/>
                    <a:pt x="6" y="27"/>
                  </a:cubicBezTo>
                  <a:cubicBezTo>
                    <a:pt x="19" y="65"/>
                    <a:pt x="13" y="69"/>
                    <a:pt x="13" y="7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79" name="Freeform 249"/>
          <p:cNvSpPr>
            <a:spLocks noEditPoints="1"/>
          </p:cNvSpPr>
          <p:nvPr/>
        </p:nvSpPr>
        <p:spPr>
          <a:xfrm>
            <a:off x="10460038" y="2705100"/>
            <a:ext cx="411162" cy="1825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25" h="100">
                <a:moveTo>
                  <a:pt x="225" y="40"/>
                </a:moveTo>
                <a:cubicBezTo>
                  <a:pt x="224" y="39"/>
                  <a:pt x="224" y="39"/>
                  <a:pt x="224" y="39"/>
                </a:cubicBezTo>
                <a:cubicBezTo>
                  <a:pt x="223" y="39"/>
                  <a:pt x="223" y="39"/>
                  <a:pt x="223" y="39"/>
                </a:cubicBezTo>
                <a:cubicBezTo>
                  <a:pt x="219" y="39"/>
                  <a:pt x="209" y="40"/>
                  <a:pt x="194" y="30"/>
                </a:cubicBezTo>
                <a:cubicBezTo>
                  <a:pt x="186" y="24"/>
                  <a:pt x="156" y="7"/>
                  <a:pt x="126" y="25"/>
                </a:cubicBezTo>
                <a:cubicBezTo>
                  <a:pt x="101" y="39"/>
                  <a:pt x="89" y="28"/>
                  <a:pt x="89" y="28"/>
                </a:cubicBezTo>
                <a:cubicBezTo>
                  <a:pt x="85" y="24"/>
                  <a:pt x="84" y="21"/>
                  <a:pt x="85" y="19"/>
                </a:cubicBezTo>
                <a:cubicBezTo>
                  <a:pt x="87" y="15"/>
                  <a:pt x="98" y="16"/>
                  <a:pt x="98" y="16"/>
                </a:cubicBezTo>
                <a:cubicBezTo>
                  <a:pt x="122" y="23"/>
                  <a:pt x="140" y="18"/>
                  <a:pt x="157" y="2"/>
                </a:cubicBezTo>
                <a:cubicBezTo>
                  <a:pt x="156" y="1"/>
                  <a:pt x="156" y="1"/>
                  <a:pt x="156" y="1"/>
                </a:cubicBezTo>
                <a:cubicBezTo>
                  <a:pt x="131" y="17"/>
                  <a:pt x="113" y="11"/>
                  <a:pt x="94" y="5"/>
                </a:cubicBezTo>
                <a:cubicBezTo>
                  <a:pt x="90" y="4"/>
                  <a:pt x="82" y="2"/>
                  <a:pt x="82" y="2"/>
                </a:cubicBezTo>
                <a:cubicBezTo>
                  <a:pt x="82" y="2"/>
                  <a:pt x="81" y="1"/>
                  <a:pt x="79" y="1"/>
                </a:cubicBezTo>
                <a:cubicBezTo>
                  <a:pt x="66" y="0"/>
                  <a:pt x="61" y="4"/>
                  <a:pt x="56" y="9"/>
                </a:cubicBezTo>
                <a:cubicBezTo>
                  <a:pt x="52" y="8"/>
                  <a:pt x="49" y="8"/>
                  <a:pt x="46" y="8"/>
                </a:cubicBezTo>
                <a:cubicBezTo>
                  <a:pt x="20" y="8"/>
                  <a:pt x="0" y="28"/>
                  <a:pt x="0" y="54"/>
                </a:cubicBezTo>
                <a:cubicBezTo>
                  <a:pt x="0" y="79"/>
                  <a:pt x="20" y="100"/>
                  <a:pt x="46" y="100"/>
                </a:cubicBezTo>
                <a:cubicBezTo>
                  <a:pt x="64" y="100"/>
                  <a:pt x="79" y="89"/>
                  <a:pt x="87" y="74"/>
                </a:cubicBezTo>
                <a:cubicBezTo>
                  <a:pt x="88" y="75"/>
                  <a:pt x="89" y="75"/>
                  <a:pt x="90" y="76"/>
                </a:cubicBezTo>
                <a:cubicBezTo>
                  <a:pt x="93" y="77"/>
                  <a:pt x="95" y="77"/>
                  <a:pt x="98" y="77"/>
                </a:cubicBezTo>
                <a:cubicBezTo>
                  <a:pt x="101" y="77"/>
                  <a:pt x="104" y="77"/>
                  <a:pt x="107" y="75"/>
                </a:cubicBezTo>
                <a:cubicBezTo>
                  <a:pt x="111" y="73"/>
                  <a:pt x="115" y="70"/>
                  <a:pt x="119" y="68"/>
                </a:cubicBezTo>
                <a:cubicBezTo>
                  <a:pt x="126" y="63"/>
                  <a:pt x="131" y="59"/>
                  <a:pt x="140" y="62"/>
                </a:cubicBezTo>
                <a:cubicBezTo>
                  <a:pt x="140" y="61"/>
                  <a:pt x="140" y="61"/>
                  <a:pt x="140" y="61"/>
                </a:cubicBezTo>
                <a:cubicBezTo>
                  <a:pt x="130" y="53"/>
                  <a:pt x="119" y="59"/>
                  <a:pt x="114" y="62"/>
                </a:cubicBezTo>
                <a:cubicBezTo>
                  <a:pt x="113" y="63"/>
                  <a:pt x="112" y="63"/>
                  <a:pt x="112" y="63"/>
                </a:cubicBezTo>
                <a:cubicBezTo>
                  <a:pt x="111" y="63"/>
                  <a:pt x="111" y="63"/>
                  <a:pt x="111" y="63"/>
                </a:cubicBezTo>
                <a:cubicBezTo>
                  <a:pt x="109" y="64"/>
                  <a:pt x="105" y="64"/>
                  <a:pt x="102" y="62"/>
                </a:cubicBezTo>
                <a:cubicBezTo>
                  <a:pt x="100" y="61"/>
                  <a:pt x="99" y="58"/>
                  <a:pt x="99" y="55"/>
                </a:cubicBezTo>
                <a:cubicBezTo>
                  <a:pt x="99" y="52"/>
                  <a:pt x="101" y="50"/>
                  <a:pt x="104" y="48"/>
                </a:cubicBezTo>
                <a:cubicBezTo>
                  <a:pt x="113" y="44"/>
                  <a:pt x="130" y="47"/>
                  <a:pt x="137" y="51"/>
                </a:cubicBezTo>
                <a:cubicBezTo>
                  <a:pt x="146" y="56"/>
                  <a:pt x="158" y="59"/>
                  <a:pt x="165" y="52"/>
                </a:cubicBezTo>
                <a:cubicBezTo>
                  <a:pt x="166" y="51"/>
                  <a:pt x="167" y="50"/>
                  <a:pt x="168" y="48"/>
                </a:cubicBezTo>
                <a:cubicBezTo>
                  <a:pt x="171" y="45"/>
                  <a:pt x="174" y="40"/>
                  <a:pt x="180" y="41"/>
                </a:cubicBezTo>
                <a:cubicBezTo>
                  <a:pt x="180" y="41"/>
                  <a:pt x="180" y="41"/>
                  <a:pt x="180" y="41"/>
                </a:cubicBezTo>
                <a:cubicBezTo>
                  <a:pt x="175" y="37"/>
                  <a:pt x="169" y="40"/>
                  <a:pt x="164" y="43"/>
                </a:cubicBezTo>
                <a:cubicBezTo>
                  <a:pt x="162" y="44"/>
                  <a:pt x="159" y="45"/>
                  <a:pt x="158" y="46"/>
                </a:cubicBezTo>
                <a:cubicBezTo>
                  <a:pt x="157" y="46"/>
                  <a:pt x="157" y="46"/>
                  <a:pt x="157" y="46"/>
                </a:cubicBezTo>
                <a:cubicBezTo>
                  <a:pt x="152" y="46"/>
                  <a:pt x="148" y="46"/>
                  <a:pt x="143" y="40"/>
                </a:cubicBezTo>
                <a:cubicBezTo>
                  <a:pt x="141" y="38"/>
                  <a:pt x="140" y="35"/>
                  <a:pt x="142" y="32"/>
                </a:cubicBezTo>
                <a:cubicBezTo>
                  <a:pt x="147" y="26"/>
                  <a:pt x="167" y="23"/>
                  <a:pt x="183" y="33"/>
                </a:cubicBezTo>
                <a:cubicBezTo>
                  <a:pt x="203" y="45"/>
                  <a:pt x="224" y="41"/>
                  <a:pt x="225" y="40"/>
                </a:cubicBezTo>
                <a:cubicBezTo>
                  <a:pt x="225" y="40"/>
                  <a:pt x="225" y="40"/>
                  <a:pt x="225" y="40"/>
                </a:cubicBezTo>
                <a:close/>
                <a:moveTo>
                  <a:pt x="35" y="13"/>
                </a:moveTo>
                <a:cubicBezTo>
                  <a:pt x="36" y="12"/>
                  <a:pt x="36" y="11"/>
                  <a:pt x="36" y="11"/>
                </a:cubicBezTo>
                <a:cubicBezTo>
                  <a:pt x="39" y="10"/>
                  <a:pt x="42" y="10"/>
                  <a:pt x="45" y="10"/>
                </a:cubicBezTo>
                <a:cubicBezTo>
                  <a:pt x="49" y="10"/>
                  <a:pt x="52" y="10"/>
                  <a:pt x="55" y="11"/>
                </a:cubicBezTo>
                <a:cubicBezTo>
                  <a:pt x="55" y="11"/>
                  <a:pt x="55" y="12"/>
                  <a:pt x="56" y="13"/>
                </a:cubicBezTo>
                <a:cubicBezTo>
                  <a:pt x="57" y="16"/>
                  <a:pt x="59" y="19"/>
                  <a:pt x="59" y="19"/>
                </a:cubicBezTo>
                <a:cubicBezTo>
                  <a:pt x="59" y="20"/>
                  <a:pt x="59" y="20"/>
                  <a:pt x="59" y="20"/>
                </a:cubicBezTo>
                <a:cubicBezTo>
                  <a:pt x="58" y="20"/>
                  <a:pt x="57" y="20"/>
                  <a:pt x="56" y="21"/>
                </a:cubicBezTo>
                <a:cubicBezTo>
                  <a:pt x="53" y="22"/>
                  <a:pt x="49" y="23"/>
                  <a:pt x="47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6" y="24"/>
                  <a:pt x="45" y="24"/>
                  <a:pt x="45" y="24"/>
                </a:cubicBezTo>
                <a:cubicBezTo>
                  <a:pt x="43" y="23"/>
                  <a:pt x="39" y="22"/>
                  <a:pt x="36" y="21"/>
                </a:cubicBezTo>
                <a:cubicBezTo>
                  <a:pt x="34" y="20"/>
                  <a:pt x="33" y="20"/>
                  <a:pt x="33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3" y="19"/>
                  <a:pt x="34" y="16"/>
                  <a:pt x="35" y="13"/>
                </a:cubicBezTo>
                <a:close/>
                <a:moveTo>
                  <a:pt x="37" y="65"/>
                </a:moveTo>
                <a:cubicBezTo>
                  <a:pt x="37" y="64"/>
                  <a:pt x="33" y="51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3" y="48"/>
                  <a:pt x="42" y="42"/>
                  <a:pt x="45" y="40"/>
                </a:cubicBezTo>
                <a:cubicBezTo>
                  <a:pt x="45" y="39"/>
                  <a:pt x="46" y="39"/>
                  <a:pt x="46" y="39"/>
                </a:cubicBezTo>
                <a:cubicBezTo>
                  <a:pt x="46" y="39"/>
                  <a:pt x="46" y="39"/>
                  <a:pt x="47" y="40"/>
                </a:cubicBezTo>
                <a:cubicBezTo>
                  <a:pt x="50" y="42"/>
                  <a:pt x="59" y="48"/>
                  <a:pt x="59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9" y="49"/>
                  <a:pt x="59" y="49"/>
                  <a:pt x="59" y="49"/>
                </a:cubicBezTo>
                <a:cubicBezTo>
                  <a:pt x="59" y="51"/>
                  <a:pt x="54" y="64"/>
                  <a:pt x="54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3" y="65"/>
                  <a:pt x="52" y="65"/>
                  <a:pt x="51" y="65"/>
                </a:cubicBezTo>
                <a:cubicBezTo>
                  <a:pt x="47" y="65"/>
                  <a:pt x="38" y="65"/>
                  <a:pt x="37" y="65"/>
                </a:cubicBezTo>
                <a:close/>
                <a:moveTo>
                  <a:pt x="39" y="66"/>
                </a:moveTo>
                <a:cubicBezTo>
                  <a:pt x="31" y="77"/>
                  <a:pt x="31" y="77"/>
                  <a:pt x="31" y="77"/>
                </a:cubicBezTo>
                <a:cubicBezTo>
                  <a:pt x="30" y="75"/>
                  <a:pt x="30" y="75"/>
                  <a:pt x="30" y="75"/>
                </a:cubicBezTo>
                <a:cubicBezTo>
                  <a:pt x="36" y="66"/>
                  <a:pt x="36" y="66"/>
                  <a:pt x="36" y="66"/>
                </a:cubicBezTo>
                <a:lnTo>
                  <a:pt x="39" y="66"/>
                </a:lnTo>
                <a:close/>
                <a:moveTo>
                  <a:pt x="45" y="38"/>
                </a:moveTo>
                <a:cubicBezTo>
                  <a:pt x="45" y="26"/>
                  <a:pt x="45" y="26"/>
                  <a:pt x="45" y="26"/>
                </a:cubicBezTo>
                <a:cubicBezTo>
                  <a:pt x="46" y="26"/>
                  <a:pt x="46" y="26"/>
                  <a:pt x="46" y="26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38"/>
                  <a:pt x="47" y="38"/>
                  <a:pt x="47" y="38"/>
                </a:cubicBezTo>
                <a:cubicBezTo>
                  <a:pt x="46" y="37"/>
                  <a:pt x="46" y="37"/>
                  <a:pt x="46" y="37"/>
                </a:cubicBezTo>
                <a:lnTo>
                  <a:pt x="45" y="38"/>
                </a:lnTo>
                <a:close/>
                <a:moveTo>
                  <a:pt x="58" y="21"/>
                </a:moveTo>
                <a:cubicBezTo>
                  <a:pt x="60" y="20"/>
                  <a:pt x="60" y="20"/>
                  <a:pt x="60" y="20"/>
                </a:cubicBezTo>
                <a:cubicBezTo>
                  <a:pt x="65" y="22"/>
                  <a:pt x="69" y="25"/>
                  <a:pt x="72" y="29"/>
                </a:cubicBezTo>
                <a:cubicBezTo>
                  <a:pt x="72" y="32"/>
                  <a:pt x="72" y="32"/>
                  <a:pt x="72" y="32"/>
                </a:cubicBezTo>
                <a:cubicBezTo>
                  <a:pt x="68" y="27"/>
                  <a:pt x="63" y="24"/>
                  <a:pt x="58" y="21"/>
                </a:cubicBezTo>
                <a:close/>
                <a:moveTo>
                  <a:pt x="55" y="66"/>
                </a:moveTo>
                <a:cubicBezTo>
                  <a:pt x="61" y="75"/>
                  <a:pt x="61" y="75"/>
                  <a:pt x="61" y="75"/>
                </a:cubicBezTo>
                <a:cubicBezTo>
                  <a:pt x="61" y="75"/>
                  <a:pt x="61" y="75"/>
                  <a:pt x="61" y="75"/>
                </a:cubicBezTo>
                <a:cubicBezTo>
                  <a:pt x="60" y="77"/>
                  <a:pt x="60" y="77"/>
                  <a:pt x="60" y="77"/>
                </a:cubicBezTo>
                <a:cubicBezTo>
                  <a:pt x="52" y="66"/>
                  <a:pt x="52" y="66"/>
                  <a:pt x="52" y="66"/>
                </a:cubicBezTo>
                <a:lnTo>
                  <a:pt x="55" y="66"/>
                </a:lnTo>
                <a:close/>
                <a:moveTo>
                  <a:pt x="60" y="51"/>
                </a:moveTo>
                <a:cubicBezTo>
                  <a:pt x="61" y="48"/>
                  <a:pt x="61" y="48"/>
                  <a:pt x="61" y="48"/>
                </a:cubicBezTo>
                <a:cubicBezTo>
                  <a:pt x="71" y="45"/>
                  <a:pt x="71" y="45"/>
                  <a:pt x="71" y="45"/>
                </a:cubicBezTo>
                <a:cubicBezTo>
                  <a:pt x="73" y="47"/>
                  <a:pt x="73" y="47"/>
                  <a:pt x="73" y="47"/>
                </a:cubicBezTo>
                <a:lnTo>
                  <a:pt x="60" y="51"/>
                </a:lnTo>
                <a:close/>
                <a:moveTo>
                  <a:pt x="31" y="20"/>
                </a:moveTo>
                <a:cubicBezTo>
                  <a:pt x="34" y="21"/>
                  <a:pt x="34" y="21"/>
                  <a:pt x="34" y="21"/>
                </a:cubicBezTo>
                <a:cubicBezTo>
                  <a:pt x="28" y="23"/>
                  <a:pt x="23" y="27"/>
                  <a:pt x="19" y="32"/>
                </a:cubicBezTo>
                <a:cubicBezTo>
                  <a:pt x="19" y="29"/>
                  <a:pt x="19" y="29"/>
                  <a:pt x="19" y="29"/>
                </a:cubicBezTo>
                <a:cubicBezTo>
                  <a:pt x="22" y="25"/>
                  <a:pt x="26" y="22"/>
                  <a:pt x="31" y="20"/>
                </a:cubicBezTo>
                <a:close/>
                <a:moveTo>
                  <a:pt x="20" y="45"/>
                </a:moveTo>
                <a:cubicBezTo>
                  <a:pt x="30" y="48"/>
                  <a:pt x="30" y="48"/>
                  <a:pt x="30" y="48"/>
                </a:cubicBezTo>
                <a:cubicBezTo>
                  <a:pt x="31" y="51"/>
                  <a:pt x="31" y="51"/>
                  <a:pt x="31" y="51"/>
                </a:cubicBezTo>
                <a:cubicBezTo>
                  <a:pt x="19" y="47"/>
                  <a:pt x="19" y="47"/>
                  <a:pt x="19" y="47"/>
                </a:cubicBezTo>
                <a:lnTo>
                  <a:pt x="20" y="45"/>
                </a:lnTo>
                <a:close/>
                <a:moveTo>
                  <a:pt x="9" y="56"/>
                </a:moveTo>
                <a:cubicBezTo>
                  <a:pt x="9" y="55"/>
                  <a:pt x="6" y="53"/>
                  <a:pt x="4" y="51"/>
                </a:cubicBezTo>
                <a:cubicBezTo>
                  <a:pt x="4" y="50"/>
                  <a:pt x="3" y="50"/>
                  <a:pt x="2" y="49"/>
                </a:cubicBezTo>
                <a:cubicBezTo>
                  <a:pt x="3" y="43"/>
                  <a:pt x="5" y="37"/>
                  <a:pt x="8" y="32"/>
                </a:cubicBezTo>
                <a:cubicBezTo>
                  <a:pt x="8" y="32"/>
                  <a:pt x="9" y="32"/>
                  <a:pt x="10" y="31"/>
                </a:cubicBezTo>
                <a:cubicBezTo>
                  <a:pt x="13" y="31"/>
                  <a:pt x="17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31"/>
                  <a:pt x="18" y="32"/>
                  <a:pt x="18" y="33"/>
                </a:cubicBezTo>
                <a:cubicBezTo>
                  <a:pt x="18" y="37"/>
                  <a:pt x="19" y="43"/>
                  <a:pt x="19" y="44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8" y="45"/>
                  <a:pt x="17" y="46"/>
                </a:cubicBezTo>
                <a:cubicBezTo>
                  <a:pt x="16" y="48"/>
                  <a:pt x="13" y="51"/>
                  <a:pt x="11" y="54"/>
                </a:cubicBezTo>
                <a:cubicBezTo>
                  <a:pt x="11" y="55"/>
                  <a:pt x="10" y="56"/>
                  <a:pt x="10" y="56"/>
                </a:cubicBezTo>
                <a:lnTo>
                  <a:pt x="9" y="56"/>
                </a:lnTo>
                <a:close/>
                <a:moveTo>
                  <a:pt x="10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62"/>
                  <a:pt x="14" y="67"/>
                  <a:pt x="17" y="72"/>
                </a:cubicBezTo>
                <a:cubicBezTo>
                  <a:pt x="14" y="71"/>
                  <a:pt x="14" y="71"/>
                  <a:pt x="14" y="71"/>
                </a:cubicBezTo>
                <a:cubicBezTo>
                  <a:pt x="12" y="67"/>
                  <a:pt x="10" y="63"/>
                  <a:pt x="10" y="58"/>
                </a:cubicBezTo>
                <a:close/>
                <a:moveTo>
                  <a:pt x="31" y="92"/>
                </a:moveTo>
                <a:cubicBezTo>
                  <a:pt x="30" y="92"/>
                  <a:pt x="29" y="93"/>
                  <a:pt x="29" y="93"/>
                </a:cubicBezTo>
                <a:cubicBezTo>
                  <a:pt x="23" y="91"/>
                  <a:pt x="18" y="87"/>
                  <a:pt x="14" y="83"/>
                </a:cubicBezTo>
                <a:cubicBezTo>
                  <a:pt x="14" y="82"/>
                  <a:pt x="14" y="81"/>
                  <a:pt x="14" y="80"/>
                </a:cubicBezTo>
                <a:cubicBezTo>
                  <a:pt x="15" y="78"/>
                  <a:pt x="15" y="74"/>
                  <a:pt x="15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6" y="73"/>
                  <a:pt x="17" y="73"/>
                  <a:pt x="18" y="73"/>
                </a:cubicBezTo>
                <a:cubicBezTo>
                  <a:pt x="22" y="74"/>
                  <a:pt x="28" y="76"/>
                  <a:pt x="29" y="76"/>
                </a:cubicBezTo>
                <a:cubicBezTo>
                  <a:pt x="29" y="77"/>
                  <a:pt x="29" y="77"/>
                  <a:pt x="29" y="77"/>
                </a:cubicBezTo>
                <a:cubicBezTo>
                  <a:pt x="29" y="77"/>
                  <a:pt x="30" y="77"/>
                  <a:pt x="30" y="78"/>
                </a:cubicBezTo>
                <a:cubicBezTo>
                  <a:pt x="32" y="80"/>
                  <a:pt x="34" y="83"/>
                  <a:pt x="35" y="86"/>
                </a:cubicBezTo>
                <a:cubicBezTo>
                  <a:pt x="36" y="87"/>
                  <a:pt x="37" y="88"/>
                  <a:pt x="37" y="88"/>
                </a:cubicBezTo>
                <a:cubicBezTo>
                  <a:pt x="37" y="89"/>
                  <a:pt x="37" y="89"/>
                  <a:pt x="37" y="89"/>
                </a:cubicBezTo>
                <a:cubicBezTo>
                  <a:pt x="37" y="89"/>
                  <a:pt x="34" y="91"/>
                  <a:pt x="31" y="92"/>
                </a:cubicBezTo>
                <a:close/>
                <a:moveTo>
                  <a:pt x="45" y="89"/>
                </a:moveTo>
                <a:cubicBezTo>
                  <a:pt x="43" y="89"/>
                  <a:pt x="41" y="89"/>
                  <a:pt x="39" y="89"/>
                </a:cubicBezTo>
                <a:cubicBezTo>
                  <a:pt x="37" y="86"/>
                  <a:pt x="37" y="86"/>
                  <a:pt x="37" y="86"/>
                </a:cubicBezTo>
                <a:cubicBezTo>
                  <a:pt x="40" y="87"/>
                  <a:pt x="43" y="87"/>
                  <a:pt x="45" y="87"/>
                </a:cubicBezTo>
                <a:cubicBezTo>
                  <a:pt x="49" y="87"/>
                  <a:pt x="51" y="87"/>
                  <a:pt x="54" y="86"/>
                </a:cubicBezTo>
                <a:cubicBezTo>
                  <a:pt x="53" y="89"/>
                  <a:pt x="53" y="89"/>
                  <a:pt x="53" y="89"/>
                </a:cubicBezTo>
                <a:cubicBezTo>
                  <a:pt x="50" y="89"/>
                  <a:pt x="48" y="89"/>
                  <a:pt x="45" y="89"/>
                </a:cubicBezTo>
                <a:close/>
                <a:moveTo>
                  <a:pt x="63" y="93"/>
                </a:moveTo>
                <a:cubicBezTo>
                  <a:pt x="62" y="93"/>
                  <a:pt x="61" y="92"/>
                  <a:pt x="60" y="92"/>
                </a:cubicBezTo>
                <a:cubicBezTo>
                  <a:pt x="58" y="91"/>
                  <a:pt x="55" y="89"/>
                  <a:pt x="54" y="89"/>
                </a:cubicBezTo>
                <a:cubicBezTo>
                  <a:pt x="55" y="88"/>
                  <a:pt x="55" y="88"/>
                  <a:pt x="55" y="88"/>
                </a:cubicBezTo>
                <a:cubicBezTo>
                  <a:pt x="55" y="88"/>
                  <a:pt x="56" y="87"/>
                  <a:pt x="56" y="86"/>
                </a:cubicBezTo>
                <a:cubicBezTo>
                  <a:pt x="58" y="82"/>
                  <a:pt x="62" y="77"/>
                  <a:pt x="62" y="77"/>
                </a:cubicBezTo>
                <a:cubicBezTo>
                  <a:pt x="62" y="76"/>
                  <a:pt x="69" y="75"/>
                  <a:pt x="73" y="74"/>
                </a:cubicBezTo>
                <a:cubicBezTo>
                  <a:pt x="74" y="73"/>
                  <a:pt x="75" y="73"/>
                  <a:pt x="76" y="73"/>
                </a:cubicBezTo>
                <a:cubicBezTo>
                  <a:pt x="76" y="73"/>
                  <a:pt x="76" y="73"/>
                  <a:pt x="76" y="73"/>
                </a:cubicBezTo>
                <a:cubicBezTo>
                  <a:pt x="76" y="73"/>
                  <a:pt x="77" y="77"/>
                  <a:pt x="77" y="80"/>
                </a:cubicBezTo>
                <a:cubicBezTo>
                  <a:pt x="77" y="81"/>
                  <a:pt x="78" y="81"/>
                  <a:pt x="78" y="82"/>
                </a:cubicBezTo>
                <a:cubicBezTo>
                  <a:pt x="74" y="87"/>
                  <a:pt x="68" y="91"/>
                  <a:pt x="63" y="93"/>
                </a:cubicBezTo>
                <a:close/>
                <a:moveTo>
                  <a:pt x="77" y="71"/>
                </a:moveTo>
                <a:cubicBezTo>
                  <a:pt x="74" y="72"/>
                  <a:pt x="74" y="72"/>
                  <a:pt x="74" y="72"/>
                </a:cubicBezTo>
                <a:cubicBezTo>
                  <a:pt x="77" y="67"/>
                  <a:pt x="79" y="61"/>
                  <a:pt x="79" y="55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62"/>
                  <a:pt x="79" y="67"/>
                  <a:pt x="77" y="71"/>
                </a:cubicBezTo>
                <a:close/>
                <a:moveTo>
                  <a:pt x="82" y="56"/>
                </a:moveTo>
                <a:cubicBezTo>
                  <a:pt x="82" y="56"/>
                  <a:pt x="82" y="56"/>
                  <a:pt x="82" y="56"/>
                </a:cubicBezTo>
                <a:cubicBezTo>
                  <a:pt x="81" y="55"/>
                  <a:pt x="80" y="54"/>
                  <a:pt x="80" y="53"/>
                </a:cubicBezTo>
                <a:cubicBezTo>
                  <a:pt x="78" y="51"/>
                  <a:pt x="75" y="48"/>
                  <a:pt x="74" y="46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4"/>
                  <a:pt x="73" y="44"/>
                  <a:pt x="73" y="44"/>
                </a:cubicBezTo>
                <a:cubicBezTo>
                  <a:pt x="73" y="43"/>
                  <a:pt x="73" y="38"/>
                  <a:pt x="74" y="34"/>
                </a:cubicBezTo>
                <a:cubicBezTo>
                  <a:pt x="74" y="32"/>
                  <a:pt x="74" y="31"/>
                  <a:pt x="74" y="31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8" y="31"/>
                  <a:pt x="81" y="31"/>
                </a:cubicBezTo>
                <a:cubicBezTo>
                  <a:pt x="82" y="32"/>
                  <a:pt x="82" y="32"/>
                  <a:pt x="83" y="32"/>
                </a:cubicBezTo>
                <a:cubicBezTo>
                  <a:pt x="86" y="37"/>
                  <a:pt x="88" y="43"/>
                  <a:pt x="89" y="49"/>
                </a:cubicBezTo>
                <a:cubicBezTo>
                  <a:pt x="88" y="50"/>
                  <a:pt x="87" y="51"/>
                  <a:pt x="87" y="51"/>
                </a:cubicBezTo>
                <a:cubicBezTo>
                  <a:pt x="85" y="53"/>
                  <a:pt x="82" y="56"/>
                  <a:pt x="82" y="56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80" name="组合 506"/>
          <p:cNvGrpSpPr/>
          <p:nvPr/>
        </p:nvGrpSpPr>
        <p:grpSpPr>
          <a:xfrm>
            <a:off x="11020425" y="2624138"/>
            <a:ext cx="298450" cy="330200"/>
            <a:chOff x="0" y="0"/>
            <a:chExt cx="269571" cy="298752"/>
          </a:xfrm>
        </p:grpSpPr>
        <p:sp>
          <p:nvSpPr>
            <p:cNvPr id="29933" name="Freeform 250"/>
            <p:cNvSpPr>
              <a:spLocks noEditPoints="1"/>
            </p:cNvSpPr>
            <p:nvPr/>
          </p:nvSpPr>
          <p:spPr>
            <a:xfrm>
              <a:off x="0" y="0"/>
              <a:ext cx="269571" cy="29875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4" h="182">
                  <a:moveTo>
                    <a:pt x="159" y="76"/>
                  </a:moveTo>
                  <a:cubicBezTo>
                    <a:pt x="164" y="76"/>
                    <a:pt x="164" y="76"/>
                    <a:pt x="164" y="76"/>
                  </a:cubicBezTo>
                  <a:cubicBezTo>
                    <a:pt x="159" y="54"/>
                    <a:pt x="144" y="34"/>
                    <a:pt x="125" y="22"/>
                  </a:cubicBezTo>
                  <a:cubicBezTo>
                    <a:pt x="118" y="25"/>
                    <a:pt x="111" y="29"/>
                    <a:pt x="106" y="34"/>
                  </a:cubicBezTo>
                  <a:cubicBezTo>
                    <a:pt x="100" y="40"/>
                    <a:pt x="98" y="48"/>
                    <a:pt x="98" y="56"/>
                  </a:cubicBezTo>
                  <a:cubicBezTo>
                    <a:pt x="96" y="52"/>
                    <a:pt x="95" y="48"/>
                    <a:pt x="96" y="43"/>
                  </a:cubicBezTo>
                  <a:cubicBezTo>
                    <a:pt x="96" y="38"/>
                    <a:pt x="98" y="34"/>
                    <a:pt x="102" y="30"/>
                  </a:cubicBezTo>
                  <a:cubicBezTo>
                    <a:pt x="105" y="27"/>
                    <a:pt x="109" y="24"/>
                    <a:pt x="113" y="23"/>
                  </a:cubicBezTo>
                  <a:cubicBezTo>
                    <a:pt x="117" y="22"/>
                    <a:pt x="120" y="21"/>
                    <a:pt x="124" y="21"/>
                  </a:cubicBezTo>
                  <a:cubicBezTo>
                    <a:pt x="112" y="14"/>
                    <a:pt x="98" y="0"/>
                    <a:pt x="82" y="0"/>
                  </a:cubicBezTo>
                  <a:cubicBezTo>
                    <a:pt x="66" y="0"/>
                    <a:pt x="52" y="14"/>
                    <a:pt x="39" y="21"/>
                  </a:cubicBezTo>
                  <a:cubicBezTo>
                    <a:pt x="20" y="33"/>
                    <a:pt x="6" y="52"/>
                    <a:pt x="0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80"/>
                    <a:pt x="3" y="87"/>
                    <a:pt x="2" y="93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2" y="146"/>
                    <a:pt x="38" y="182"/>
                    <a:pt x="82" y="182"/>
                  </a:cubicBezTo>
                  <a:cubicBezTo>
                    <a:pt x="127" y="182"/>
                    <a:pt x="163" y="146"/>
                    <a:pt x="163" y="102"/>
                  </a:cubicBezTo>
                  <a:cubicBezTo>
                    <a:pt x="163" y="93"/>
                    <a:pt x="163" y="93"/>
                    <a:pt x="163" y="93"/>
                  </a:cubicBezTo>
                  <a:cubicBezTo>
                    <a:pt x="162" y="87"/>
                    <a:pt x="161" y="82"/>
                    <a:pt x="159" y="76"/>
                  </a:cubicBezTo>
                  <a:close/>
                  <a:moveTo>
                    <a:pt x="52" y="23"/>
                  </a:moveTo>
                  <a:cubicBezTo>
                    <a:pt x="56" y="24"/>
                    <a:pt x="60" y="27"/>
                    <a:pt x="64" y="30"/>
                  </a:cubicBezTo>
                  <a:cubicBezTo>
                    <a:pt x="67" y="34"/>
                    <a:pt x="69" y="38"/>
                    <a:pt x="70" y="43"/>
                  </a:cubicBezTo>
                  <a:cubicBezTo>
                    <a:pt x="70" y="48"/>
                    <a:pt x="70" y="52"/>
                    <a:pt x="68" y="56"/>
                  </a:cubicBezTo>
                  <a:cubicBezTo>
                    <a:pt x="67" y="48"/>
                    <a:pt x="65" y="40"/>
                    <a:pt x="60" y="34"/>
                  </a:cubicBezTo>
                  <a:cubicBezTo>
                    <a:pt x="54" y="28"/>
                    <a:pt x="47" y="25"/>
                    <a:pt x="39" y="22"/>
                  </a:cubicBezTo>
                  <a:cubicBezTo>
                    <a:pt x="43" y="21"/>
                    <a:pt x="48" y="22"/>
                    <a:pt x="52" y="23"/>
                  </a:cubicBezTo>
                  <a:close/>
                  <a:moveTo>
                    <a:pt x="80" y="169"/>
                  </a:moveTo>
                  <a:cubicBezTo>
                    <a:pt x="44" y="167"/>
                    <a:pt x="16" y="138"/>
                    <a:pt x="17" y="103"/>
                  </a:cubicBezTo>
                  <a:cubicBezTo>
                    <a:pt x="17" y="100"/>
                    <a:pt x="18" y="97"/>
                    <a:pt x="18" y="94"/>
                  </a:cubicBezTo>
                  <a:cubicBezTo>
                    <a:pt x="24" y="100"/>
                    <a:pt x="34" y="104"/>
                    <a:pt x="41" y="104"/>
                  </a:cubicBezTo>
                  <a:cubicBezTo>
                    <a:pt x="65" y="104"/>
                    <a:pt x="65" y="104"/>
                    <a:pt x="65" y="104"/>
                  </a:cubicBezTo>
                  <a:cubicBezTo>
                    <a:pt x="75" y="104"/>
                    <a:pt x="73" y="96"/>
                    <a:pt x="73" y="86"/>
                  </a:cubicBezTo>
                  <a:cubicBezTo>
                    <a:pt x="73" y="80"/>
                    <a:pt x="70" y="75"/>
                    <a:pt x="66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91" y="75"/>
                    <a:pt x="88" y="80"/>
                    <a:pt x="88" y="86"/>
                  </a:cubicBezTo>
                  <a:cubicBezTo>
                    <a:pt x="88" y="96"/>
                    <a:pt x="87" y="104"/>
                    <a:pt x="96" y="104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8" y="104"/>
                    <a:pt x="142" y="98"/>
                    <a:pt x="145" y="90"/>
                  </a:cubicBezTo>
                  <a:cubicBezTo>
                    <a:pt x="147" y="96"/>
                    <a:pt x="148" y="102"/>
                    <a:pt x="148" y="108"/>
                  </a:cubicBezTo>
                  <a:cubicBezTo>
                    <a:pt x="146" y="143"/>
                    <a:pt x="116" y="170"/>
                    <a:pt x="80" y="16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34" name="Freeform 251"/>
            <p:cNvSpPr/>
            <p:nvPr/>
          </p:nvSpPr>
          <p:spPr>
            <a:xfrm>
              <a:off x="203569" y="34738"/>
              <a:ext cx="3474" cy="13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" h="1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35" name="Freeform 252"/>
            <p:cNvSpPr/>
            <p:nvPr/>
          </p:nvSpPr>
          <p:spPr>
            <a:xfrm>
              <a:off x="110468" y="213295"/>
              <a:ext cx="60445" cy="229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37" h="14">
                  <a:moveTo>
                    <a:pt x="5" y="3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5"/>
                    <a:pt x="2" y="6"/>
                  </a:cubicBezTo>
                  <a:cubicBezTo>
                    <a:pt x="6" y="9"/>
                    <a:pt x="11" y="13"/>
                    <a:pt x="18" y="13"/>
                  </a:cubicBezTo>
                  <a:cubicBezTo>
                    <a:pt x="23" y="13"/>
                    <a:pt x="30" y="11"/>
                    <a:pt x="37" y="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0" y="14"/>
                    <a:pt x="11" y="7"/>
                    <a:pt x="5" y="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81" name="组合 484"/>
          <p:cNvGrpSpPr/>
          <p:nvPr/>
        </p:nvGrpSpPr>
        <p:grpSpPr>
          <a:xfrm>
            <a:off x="8281988" y="5383213"/>
            <a:ext cx="274637" cy="328612"/>
            <a:chOff x="0" y="0"/>
            <a:chExt cx="248033" cy="297363"/>
          </a:xfrm>
        </p:grpSpPr>
        <p:sp>
          <p:nvSpPr>
            <p:cNvPr id="29929" name="Freeform 262"/>
            <p:cNvSpPr/>
            <p:nvPr/>
          </p:nvSpPr>
          <p:spPr>
            <a:xfrm>
              <a:off x="0" y="56971"/>
              <a:ext cx="121585" cy="24039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74" h="146">
                  <a:moveTo>
                    <a:pt x="72" y="64"/>
                  </a:moveTo>
                  <a:cubicBezTo>
                    <a:pt x="72" y="63"/>
                    <a:pt x="72" y="62"/>
                    <a:pt x="74" y="61"/>
                  </a:cubicBezTo>
                  <a:cubicBezTo>
                    <a:pt x="48" y="59"/>
                    <a:pt x="28" y="37"/>
                    <a:pt x="28" y="11"/>
                  </a:cubicBezTo>
                  <a:cubicBezTo>
                    <a:pt x="28" y="7"/>
                    <a:pt x="28" y="4"/>
                    <a:pt x="29" y="0"/>
                  </a:cubicBezTo>
                  <a:cubicBezTo>
                    <a:pt x="12" y="8"/>
                    <a:pt x="0" y="26"/>
                    <a:pt x="0" y="4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23"/>
                    <a:pt x="23" y="146"/>
                    <a:pt x="5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5"/>
                    <a:pt x="72" y="145"/>
                    <a:pt x="72" y="144"/>
                  </a:cubicBezTo>
                  <a:lnTo>
                    <a:pt x="72" y="6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30" name="Freeform 263"/>
            <p:cNvSpPr/>
            <p:nvPr/>
          </p:nvSpPr>
          <p:spPr>
            <a:xfrm>
              <a:off x="126448" y="62530"/>
              <a:ext cx="121585" cy="23483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74" h="143">
                  <a:moveTo>
                    <a:pt x="51" y="0"/>
                  </a:moveTo>
                  <a:cubicBezTo>
                    <a:pt x="51" y="3"/>
                    <a:pt x="51" y="5"/>
                    <a:pt x="51" y="8"/>
                  </a:cubicBezTo>
                  <a:cubicBezTo>
                    <a:pt x="51" y="36"/>
                    <a:pt x="29" y="58"/>
                    <a:pt x="1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2" y="60"/>
                    <a:pt x="2" y="61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42"/>
                    <a:pt x="2" y="142"/>
                    <a:pt x="1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51" y="143"/>
                    <a:pt x="74" y="120"/>
                    <a:pt x="74" y="91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25"/>
                    <a:pt x="65" y="10"/>
                    <a:pt x="51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31" name="Freeform 264"/>
            <p:cNvSpPr>
              <a:spLocks noEditPoints="1"/>
            </p:cNvSpPr>
            <p:nvPr/>
          </p:nvSpPr>
          <p:spPr>
            <a:xfrm>
              <a:off x="56277" y="0"/>
              <a:ext cx="144513" cy="14242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8" h="87">
                  <a:moveTo>
                    <a:pt x="44" y="87"/>
                  </a:moveTo>
                  <a:cubicBezTo>
                    <a:pt x="68" y="87"/>
                    <a:pt x="88" y="68"/>
                    <a:pt x="88" y="44"/>
                  </a:cubicBezTo>
                  <a:cubicBezTo>
                    <a:pt x="88" y="19"/>
                    <a:pt x="68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68"/>
                    <a:pt x="20" y="87"/>
                    <a:pt x="44" y="87"/>
                  </a:cubicBezTo>
                  <a:close/>
                  <a:moveTo>
                    <a:pt x="14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8" y="23"/>
                    <a:pt x="23" y="8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5"/>
                    <a:pt x="43" y="16"/>
                    <a:pt x="44" y="16"/>
                  </a:cubicBezTo>
                  <a:cubicBezTo>
                    <a:pt x="45" y="16"/>
                    <a:pt x="46" y="15"/>
                    <a:pt x="46" y="14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65" y="8"/>
                    <a:pt x="80" y="23"/>
                    <a:pt x="80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3" y="42"/>
                    <a:pt x="72" y="43"/>
                    <a:pt x="72" y="44"/>
                  </a:cubicBezTo>
                  <a:cubicBezTo>
                    <a:pt x="72" y="45"/>
                    <a:pt x="73" y="45"/>
                    <a:pt x="74" y="45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0" y="64"/>
                    <a:pt x="65" y="79"/>
                    <a:pt x="46" y="80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2"/>
                    <a:pt x="45" y="72"/>
                    <a:pt x="44" y="72"/>
                  </a:cubicBezTo>
                  <a:cubicBezTo>
                    <a:pt x="43" y="72"/>
                    <a:pt x="42" y="72"/>
                    <a:pt x="42" y="74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23" y="79"/>
                    <a:pt x="8" y="64"/>
                    <a:pt x="7" y="45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15" y="45"/>
                    <a:pt x="16" y="45"/>
                    <a:pt x="16" y="44"/>
                  </a:cubicBezTo>
                  <a:cubicBezTo>
                    <a:pt x="16" y="43"/>
                    <a:pt x="15" y="42"/>
                    <a:pt x="14" y="4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32" name="Freeform 265"/>
            <p:cNvSpPr/>
            <p:nvPr/>
          </p:nvSpPr>
          <p:spPr>
            <a:xfrm>
              <a:off x="121585" y="65309"/>
              <a:ext cx="39602" cy="3612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4" h="22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82" name="组合 490"/>
          <p:cNvGrpSpPr/>
          <p:nvPr/>
        </p:nvGrpSpPr>
        <p:grpSpPr>
          <a:xfrm>
            <a:off x="8899525" y="5359400"/>
            <a:ext cx="223838" cy="465138"/>
            <a:chOff x="0" y="0"/>
            <a:chExt cx="202179" cy="418949"/>
          </a:xfrm>
        </p:grpSpPr>
        <p:sp>
          <p:nvSpPr>
            <p:cNvPr id="29925" name="Oval 266"/>
            <p:cNvSpPr/>
            <p:nvPr/>
          </p:nvSpPr>
          <p:spPr>
            <a:xfrm>
              <a:off x="65309" y="0"/>
              <a:ext cx="74341" cy="74341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26" name="Freeform 267"/>
            <p:cNvSpPr/>
            <p:nvPr/>
          </p:nvSpPr>
          <p:spPr>
            <a:xfrm>
              <a:off x="0" y="85458"/>
              <a:ext cx="188978" cy="33349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15" h="203">
                  <a:moveTo>
                    <a:pt x="115" y="24"/>
                  </a:moveTo>
                  <a:cubicBezTo>
                    <a:pt x="113" y="0"/>
                    <a:pt x="84" y="0"/>
                    <a:pt x="84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4" y="0"/>
                    <a:pt x="8" y="21"/>
                    <a:pt x="8" y="2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6"/>
                    <a:pt x="4" y="60"/>
                    <a:pt x="9" y="60"/>
                  </a:cubicBezTo>
                  <a:cubicBezTo>
                    <a:pt x="15" y="60"/>
                    <a:pt x="19" y="56"/>
                    <a:pt x="19" y="51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198"/>
                    <a:pt x="38" y="203"/>
                    <a:pt x="45" y="203"/>
                  </a:cubicBezTo>
                  <a:cubicBezTo>
                    <a:pt x="52" y="203"/>
                    <a:pt x="58" y="198"/>
                    <a:pt x="58" y="190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191"/>
                    <a:pt x="64" y="191"/>
                    <a:pt x="64" y="191"/>
                  </a:cubicBezTo>
                  <a:cubicBezTo>
                    <a:pt x="64" y="191"/>
                    <a:pt x="64" y="191"/>
                    <a:pt x="64" y="191"/>
                  </a:cubicBezTo>
                  <a:cubicBezTo>
                    <a:pt x="64" y="198"/>
                    <a:pt x="70" y="203"/>
                    <a:pt x="77" y="203"/>
                  </a:cubicBezTo>
                  <a:cubicBezTo>
                    <a:pt x="84" y="203"/>
                    <a:pt x="89" y="198"/>
                    <a:pt x="89" y="19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85"/>
                    <a:pt x="100" y="90"/>
                    <a:pt x="105" y="90"/>
                  </a:cubicBezTo>
                  <a:cubicBezTo>
                    <a:pt x="110" y="90"/>
                    <a:pt x="115" y="85"/>
                    <a:pt x="115" y="80"/>
                  </a:cubicBezTo>
                  <a:cubicBezTo>
                    <a:pt x="115" y="80"/>
                    <a:pt x="115" y="80"/>
                    <a:pt x="115" y="80"/>
                  </a:cubicBezTo>
                  <a:lnTo>
                    <a:pt x="115" y="2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27" name="Freeform 268"/>
            <p:cNvSpPr/>
            <p:nvPr/>
          </p:nvSpPr>
          <p:spPr>
            <a:xfrm>
              <a:off x="1390" y="157713"/>
              <a:ext cx="72256" cy="77119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4" h="47">
                  <a:moveTo>
                    <a:pt x="0" y="12"/>
                  </a:moveTo>
                  <a:cubicBezTo>
                    <a:pt x="26" y="43"/>
                    <a:pt x="26" y="43"/>
                    <a:pt x="26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31" y="47"/>
                    <a:pt x="37" y="47"/>
                    <a:pt x="40" y="43"/>
                  </a:cubicBezTo>
                  <a:cubicBezTo>
                    <a:pt x="44" y="39"/>
                    <a:pt x="43" y="33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28" name="Oval 269"/>
            <p:cNvSpPr/>
            <p:nvPr/>
          </p:nvSpPr>
          <p:spPr>
            <a:xfrm>
              <a:off x="126449" y="195926"/>
              <a:ext cx="75730" cy="75730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83" name="组合 494"/>
          <p:cNvGrpSpPr/>
          <p:nvPr/>
        </p:nvGrpSpPr>
        <p:grpSpPr>
          <a:xfrm>
            <a:off x="9390063" y="5365750"/>
            <a:ext cx="301625" cy="438150"/>
            <a:chOff x="0" y="0"/>
            <a:chExt cx="270961" cy="396021"/>
          </a:xfrm>
        </p:grpSpPr>
        <p:sp>
          <p:nvSpPr>
            <p:cNvPr id="29923" name="Oval 270"/>
            <p:cNvSpPr/>
            <p:nvPr/>
          </p:nvSpPr>
          <p:spPr>
            <a:xfrm>
              <a:off x="159103" y="0"/>
              <a:ext cx="67393" cy="67393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24" name="Freeform 271"/>
            <p:cNvSpPr>
              <a:spLocks noEditPoints="1"/>
            </p:cNvSpPr>
            <p:nvPr/>
          </p:nvSpPr>
          <p:spPr>
            <a:xfrm>
              <a:off x="0" y="26402"/>
              <a:ext cx="270961" cy="36961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5" h="225">
                  <a:moveTo>
                    <a:pt x="165" y="54"/>
                  </a:moveTo>
                  <a:cubicBezTo>
                    <a:pt x="163" y="31"/>
                    <a:pt x="137" y="32"/>
                    <a:pt x="137" y="32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67" y="32"/>
                    <a:pt x="68" y="54"/>
                    <a:pt x="68" y="54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4" y="52"/>
                    <a:pt x="61" y="47"/>
                    <a:pt x="60" y="39"/>
                  </a:cubicBezTo>
                  <a:cubicBezTo>
                    <a:pt x="60" y="36"/>
                    <a:pt x="60" y="34"/>
                    <a:pt x="60" y="31"/>
                  </a:cubicBezTo>
                  <a:cubicBezTo>
                    <a:pt x="60" y="27"/>
                    <a:pt x="58" y="23"/>
                    <a:pt x="56" y="19"/>
                  </a:cubicBezTo>
                  <a:cubicBezTo>
                    <a:pt x="56" y="19"/>
                    <a:pt x="52" y="8"/>
                    <a:pt x="35" y="1"/>
                  </a:cubicBezTo>
                  <a:cubicBezTo>
                    <a:pt x="30" y="0"/>
                    <a:pt x="27" y="0"/>
                    <a:pt x="24" y="0"/>
                  </a:cubicBezTo>
                  <a:cubicBezTo>
                    <a:pt x="19" y="1"/>
                    <a:pt x="14" y="3"/>
                    <a:pt x="10" y="6"/>
                  </a:cubicBezTo>
                  <a:cubicBezTo>
                    <a:pt x="0" y="16"/>
                    <a:pt x="2" y="34"/>
                    <a:pt x="14" y="46"/>
                  </a:cubicBezTo>
                  <a:cubicBezTo>
                    <a:pt x="21" y="53"/>
                    <a:pt x="30" y="57"/>
                    <a:pt x="38" y="56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49" y="56"/>
                    <a:pt x="59" y="64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68" y="81"/>
                    <a:pt x="72" y="85"/>
                    <a:pt x="77" y="85"/>
                  </a:cubicBezTo>
                  <a:cubicBezTo>
                    <a:pt x="78" y="85"/>
                    <a:pt x="79" y="85"/>
                    <a:pt x="80" y="84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87"/>
                    <a:pt x="76" y="91"/>
                    <a:pt x="77" y="95"/>
                  </a:cubicBezTo>
                  <a:cubicBezTo>
                    <a:pt x="79" y="99"/>
                    <a:pt x="85" y="101"/>
                    <a:pt x="91" y="100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81" y="165"/>
                    <a:pt x="81" y="165"/>
                    <a:pt x="81" y="165"/>
                  </a:cubicBezTo>
                  <a:cubicBezTo>
                    <a:pt x="91" y="213"/>
                    <a:pt x="91" y="213"/>
                    <a:pt x="91" y="213"/>
                  </a:cubicBezTo>
                  <a:cubicBezTo>
                    <a:pt x="91" y="220"/>
                    <a:pt x="96" y="225"/>
                    <a:pt x="102" y="225"/>
                  </a:cubicBezTo>
                  <a:cubicBezTo>
                    <a:pt x="109" y="225"/>
                    <a:pt x="114" y="220"/>
                    <a:pt x="114" y="213"/>
                  </a:cubicBezTo>
                  <a:cubicBezTo>
                    <a:pt x="105" y="163"/>
                    <a:pt x="105" y="163"/>
                    <a:pt x="105" y="163"/>
                  </a:cubicBezTo>
                  <a:cubicBezTo>
                    <a:pt x="114" y="109"/>
                    <a:pt x="114" y="109"/>
                    <a:pt x="114" y="109"/>
                  </a:cubicBezTo>
                  <a:cubicBezTo>
                    <a:pt x="119" y="109"/>
                    <a:pt x="119" y="109"/>
                    <a:pt x="119" y="109"/>
                  </a:cubicBezTo>
                  <a:cubicBezTo>
                    <a:pt x="138" y="213"/>
                    <a:pt x="138" y="213"/>
                    <a:pt x="138" y="213"/>
                  </a:cubicBezTo>
                  <a:cubicBezTo>
                    <a:pt x="138" y="213"/>
                    <a:pt x="138" y="213"/>
                    <a:pt x="138" y="213"/>
                  </a:cubicBezTo>
                  <a:cubicBezTo>
                    <a:pt x="138" y="220"/>
                    <a:pt x="143" y="225"/>
                    <a:pt x="149" y="225"/>
                  </a:cubicBezTo>
                  <a:cubicBezTo>
                    <a:pt x="156" y="225"/>
                    <a:pt x="161" y="220"/>
                    <a:pt x="161" y="213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62" y="74"/>
                    <a:pt x="165" y="70"/>
                    <a:pt x="165" y="65"/>
                  </a:cubicBezTo>
                  <a:cubicBezTo>
                    <a:pt x="165" y="65"/>
                    <a:pt x="165" y="65"/>
                    <a:pt x="165" y="65"/>
                  </a:cubicBezTo>
                  <a:lnTo>
                    <a:pt x="165" y="54"/>
                  </a:lnTo>
                  <a:close/>
                  <a:moveTo>
                    <a:pt x="91" y="57"/>
                  </a:moveTo>
                  <a:cubicBezTo>
                    <a:pt x="91" y="78"/>
                    <a:pt x="91" y="78"/>
                    <a:pt x="91" y="78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5" y="57"/>
                    <a:pt x="85" y="57"/>
                    <a:pt x="85" y="57"/>
                  </a:cubicBezTo>
                  <a:lnTo>
                    <a:pt x="91" y="57"/>
                  </a:lnTo>
                  <a:close/>
                  <a:moveTo>
                    <a:pt x="17" y="43"/>
                  </a:moveTo>
                  <a:cubicBezTo>
                    <a:pt x="7" y="32"/>
                    <a:pt x="5" y="17"/>
                    <a:pt x="13" y="9"/>
                  </a:cubicBezTo>
                  <a:cubicBezTo>
                    <a:pt x="21" y="1"/>
                    <a:pt x="36" y="3"/>
                    <a:pt x="46" y="14"/>
                  </a:cubicBezTo>
                  <a:cubicBezTo>
                    <a:pt x="57" y="24"/>
                    <a:pt x="59" y="39"/>
                    <a:pt x="51" y="47"/>
                  </a:cubicBezTo>
                  <a:cubicBezTo>
                    <a:pt x="43" y="55"/>
                    <a:pt x="28" y="53"/>
                    <a:pt x="17" y="43"/>
                  </a:cubicBezTo>
                  <a:close/>
                  <a:moveTo>
                    <a:pt x="59" y="57"/>
                  </a:moveTo>
                  <a:cubicBezTo>
                    <a:pt x="58" y="58"/>
                    <a:pt x="58" y="59"/>
                    <a:pt x="58" y="61"/>
                  </a:cubicBezTo>
                  <a:cubicBezTo>
                    <a:pt x="53" y="58"/>
                    <a:pt x="49" y="56"/>
                    <a:pt x="46" y="55"/>
                  </a:cubicBezTo>
                  <a:cubicBezTo>
                    <a:pt x="49" y="54"/>
                    <a:pt x="52" y="53"/>
                    <a:pt x="54" y="50"/>
                  </a:cubicBezTo>
                  <a:cubicBezTo>
                    <a:pt x="56" y="48"/>
                    <a:pt x="57" y="46"/>
                    <a:pt x="58" y="44"/>
                  </a:cubicBezTo>
                  <a:cubicBezTo>
                    <a:pt x="60" y="49"/>
                    <a:pt x="61" y="52"/>
                    <a:pt x="63" y="55"/>
                  </a:cubicBezTo>
                  <a:cubicBezTo>
                    <a:pt x="62" y="55"/>
                    <a:pt x="60" y="56"/>
                    <a:pt x="59" y="57"/>
                  </a:cubicBezTo>
                  <a:close/>
                  <a:moveTo>
                    <a:pt x="143" y="60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48" y="57"/>
                    <a:pt x="148" y="57"/>
                    <a:pt x="148" y="57"/>
                  </a:cubicBezTo>
                  <a:cubicBezTo>
                    <a:pt x="149" y="58"/>
                    <a:pt x="149" y="58"/>
                    <a:pt x="149" y="58"/>
                  </a:cubicBezTo>
                  <a:lnTo>
                    <a:pt x="143" y="6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84" name="组合 486"/>
          <p:cNvGrpSpPr/>
          <p:nvPr/>
        </p:nvGrpSpPr>
        <p:grpSpPr>
          <a:xfrm>
            <a:off x="8261350" y="3201988"/>
            <a:ext cx="258763" cy="374650"/>
            <a:chOff x="0" y="0"/>
            <a:chExt cx="234138" cy="338355"/>
          </a:xfrm>
        </p:grpSpPr>
        <p:sp>
          <p:nvSpPr>
            <p:cNvPr id="29897" name="Rectangle 272"/>
            <p:cNvSpPr/>
            <p:nvPr/>
          </p:nvSpPr>
          <p:spPr>
            <a:xfrm>
              <a:off x="0" y="20149"/>
              <a:ext cx="22927" cy="318206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98" name="Rectangle 273"/>
            <p:cNvSpPr/>
            <p:nvPr/>
          </p:nvSpPr>
          <p:spPr>
            <a:xfrm>
              <a:off x="29875" y="49330"/>
              <a:ext cx="32654" cy="33349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99" name="Rectangle 274"/>
            <p:cNvSpPr/>
            <p:nvPr/>
          </p:nvSpPr>
          <p:spPr>
            <a:xfrm>
              <a:off x="92405" y="49330"/>
              <a:ext cx="36129" cy="33349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00" name="Freeform 275"/>
            <p:cNvSpPr/>
            <p:nvPr/>
          </p:nvSpPr>
          <p:spPr>
            <a:xfrm>
              <a:off x="92405" y="0"/>
              <a:ext cx="34043" cy="2153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21" h="13">
                  <a:moveTo>
                    <a:pt x="21" y="13"/>
                  </a:moveTo>
                  <a:cubicBezTo>
                    <a:pt x="15" y="4"/>
                    <a:pt x="8" y="1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01" name="Freeform 276"/>
            <p:cNvSpPr/>
            <p:nvPr/>
          </p:nvSpPr>
          <p:spPr>
            <a:xfrm>
              <a:off x="36128" y="6949"/>
              <a:ext cx="26402" cy="1459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6" h="9">
                  <a:moveTo>
                    <a:pt x="16" y="0"/>
                  </a:moveTo>
                  <a:cubicBezTo>
                    <a:pt x="10" y="3"/>
                    <a:pt x="4" y="6"/>
                    <a:pt x="0" y="9"/>
                  </a:cubicBezTo>
                  <a:cubicBezTo>
                    <a:pt x="16" y="9"/>
                    <a:pt x="16" y="9"/>
                    <a:pt x="16" y="9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02" name="Freeform 277"/>
            <p:cNvSpPr/>
            <p:nvPr/>
          </p:nvSpPr>
          <p:spPr>
            <a:xfrm>
              <a:off x="29875" y="111858"/>
              <a:ext cx="32654" cy="250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0" h="15">
                  <a:moveTo>
                    <a:pt x="20" y="9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0" y="13"/>
                    <a:pt x="15" y="10"/>
                    <a:pt x="20" y="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03" name="Rectangle 278"/>
            <p:cNvSpPr/>
            <p:nvPr/>
          </p:nvSpPr>
          <p:spPr>
            <a:xfrm>
              <a:off x="157713" y="111858"/>
              <a:ext cx="31265" cy="25012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04" name="Rectangle 279"/>
            <p:cNvSpPr/>
            <p:nvPr/>
          </p:nvSpPr>
          <p:spPr>
            <a:xfrm>
              <a:off x="218854" y="111858"/>
              <a:ext cx="14590" cy="25012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05" name="Freeform 280"/>
            <p:cNvSpPr/>
            <p:nvPr/>
          </p:nvSpPr>
          <p:spPr>
            <a:xfrm>
              <a:off x="92405" y="111858"/>
              <a:ext cx="36129" cy="25012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2" h="15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" y="7"/>
                    <a:pt x="12" y="10"/>
                    <a:pt x="18" y="15"/>
                  </a:cubicBezTo>
                  <a:cubicBezTo>
                    <a:pt x="22" y="15"/>
                    <a:pt x="22" y="15"/>
                    <a:pt x="22" y="1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06" name="Rectangle 281"/>
            <p:cNvSpPr/>
            <p:nvPr/>
          </p:nvSpPr>
          <p:spPr>
            <a:xfrm>
              <a:off x="218854" y="49330"/>
              <a:ext cx="14590" cy="33349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07" name="Freeform 282"/>
            <p:cNvSpPr/>
            <p:nvPr/>
          </p:nvSpPr>
          <p:spPr>
            <a:xfrm>
              <a:off x="157713" y="51413"/>
              <a:ext cx="31265" cy="312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" h="19">
                  <a:moveTo>
                    <a:pt x="0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08" name="Freeform 283"/>
            <p:cNvSpPr/>
            <p:nvPr/>
          </p:nvSpPr>
          <p:spPr>
            <a:xfrm>
              <a:off x="156324" y="49330"/>
              <a:ext cx="1390" cy="20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09" name="Freeform 284"/>
            <p:cNvSpPr/>
            <p:nvPr/>
          </p:nvSpPr>
          <p:spPr>
            <a:xfrm>
              <a:off x="188978" y="49330"/>
              <a:ext cx="2084" cy="208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0"/>
                </a:cxn>
              </a:cxnLst>
              <a:pathLst>
                <a:path w="3" h="3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10" name="Freeform 285"/>
            <p:cNvSpPr/>
            <p:nvPr/>
          </p:nvSpPr>
          <p:spPr>
            <a:xfrm>
              <a:off x="126449" y="21539"/>
              <a:ext cx="2084" cy="139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11" name="Freeform 286"/>
            <p:cNvSpPr/>
            <p:nvPr/>
          </p:nvSpPr>
          <p:spPr>
            <a:xfrm>
              <a:off x="22928" y="21539"/>
              <a:ext cx="13201" cy="2779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8" h="1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2"/>
                    <a:pt x="8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12" name="Rectangle 287"/>
            <p:cNvSpPr/>
            <p:nvPr/>
          </p:nvSpPr>
          <p:spPr>
            <a:xfrm>
              <a:off x="62530" y="21539"/>
              <a:ext cx="29876" cy="27791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13" name="Freeform 288"/>
            <p:cNvSpPr/>
            <p:nvPr/>
          </p:nvSpPr>
          <p:spPr>
            <a:xfrm>
              <a:off x="128533" y="22928"/>
              <a:ext cx="27791" cy="2640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" h="16">
                  <a:moveTo>
                    <a:pt x="2" y="2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1" y="14"/>
                    <a:pt x="6" y="10"/>
                    <a:pt x="2" y="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14" name="Freeform 289"/>
            <p:cNvSpPr/>
            <p:nvPr/>
          </p:nvSpPr>
          <p:spPr>
            <a:xfrm>
              <a:off x="191062" y="38213"/>
              <a:ext cx="27791" cy="1111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17" h="7">
                  <a:moveTo>
                    <a:pt x="0" y="7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3"/>
                    <a:pt x="7" y="6"/>
                    <a:pt x="0" y="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15" name="Rectangle 290"/>
            <p:cNvSpPr/>
            <p:nvPr/>
          </p:nvSpPr>
          <p:spPr>
            <a:xfrm>
              <a:off x="233443" y="82678"/>
              <a:ext cx="695" cy="291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16" name="Rectangle 291"/>
            <p:cNvSpPr/>
            <p:nvPr/>
          </p:nvSpPr>
          <p:spPr>
            <a:xfrm>
              <a:off x="22928" y="82678"/>
              <a:ext cx="6948" cy="291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17" name="Rectangle 292"/>
            <p:cNvSpPr/>
            <p:nvPr/>
          </p:nvSpPr>
          <p:spPr>
            <a:xfrm>
              <a:off x="62530" y="82678"/>
              <a:ext cx="29876" cy="291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18" name="Rectangle 293"/>
            <p:cNvSpPr/>
            <p:nvPr/>
          </p:nvSpPr>
          <p:spPr>
            <a:xfrm>
              <a:off x="128533" y="82678"/>
              <a:ext cx="29180" cy="291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19" name="Rectangle 294"/>
            <p:cNvSpPr/>
            <p:nvPr/>
          </p:nvSpPr>
          <p:spPr>
            <a:xfrm>
              <a:off x="188978" y="82678"/>
              <a:ext cx="29876" cy="29180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920" name="Freeform 295"/>
            <p:cNvSpPr/>
            <p:nvPr/>
          </p:nvSpPr>
          <p:spPr>
            <a:xfrm>
              <a:off x="157713" y="162578"/>
              <a:ext cx="31265" cy="34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9"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1"/>
                    <a:pt x="6" y="2"/>
                    <a:pt x="0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21" name="Freeform 296"/>
            <p:cNvSpPr/>
            <p:nvPr/>
          </p:nvSpPr>
          <p:spPr>
            <a:xfrm>
              <a:off x="128533" y="136871"/>
              <a:ext cx="29180" cy="257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18" h="16"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6" y="11"/>
                    <a:pt x="12" y="14"/>
                    <a:pt x="18" y="16"/>
                  </a:cubicBezTo>
                  <a:cubicBezTo>
                    <a:pt x="18" y="0"/>
                    <a:pt x="18" y="0"/>
                    <a:pt x="1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922" name="Freeform 297"/>
            <p:cNvSpPr/>
            <p:nvPr/>
          </p:nvSpPr>
          <p:spPr>
            <a:xfrm>
              <a:off x="188978" y="136871"/>
              <a:ext cx="29876" cy="2570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pathLst>
                <a:path w="18" h="16">
                  <a:moveTo>
                    <a:pt x="0" y="16"/>
                  </a:moveTo>
                  <a:cubicBezTo>
                    <a:pt x="7" y="14"/>
                    <a:pt x="13" y="12"/>
                    <a:pt x="18" y="1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85" name="Freeform 298"/>
          <p:cNvSpPr>
            <a:spLocks noEditPoints="1"/>
          </p:cNvSpPr>
          <p:nvPr/>
        </p:nvSpPr>
        <p:spPr>
          <a:xfrm>
            <a:off x="8818563" y="3219450"/>
            <a:ext cx="265112" cy="3571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6" h="196">
                <a:moveTo>
                  <a:pt x="114" y="118"/>
                </a:moveTo>
                <a:cubicBezTo>
                  <a:pt x="115" y="117"/>
                  <a:pt x="115" y="117"/>
                  <a:pt x="115" y="117"/>
                </a:cubicBezTo>
                <a:cubicBezTo>
                  <a:pt x="121" y="111"/>
                  <a:pt x="123" y="102"/>
                  <a:pt x="122" y="94"/>
                </a:cubicBezTo>
                <a:cubicBezTo>
                  <a:pt x="123" y="91"/>
                  <a:pt x="125" y="88"/>
                  <a:pt x="125" y="84"/>
                </a:cubicBezTo>
                <a:cubicBezTo>
                  <a:pt x="130" y="79"/>
                  <a:pt x="133" y="73"/>
                  <a:pt x="133" y="65"/>
                </a:cubicBezTo>
                <a:cubicBezTo>
                  <a:pt x="133" y="55"/>
                  <a:pt x="128" y="47"/>
                  <a:pt x="120" y="42"/>
                </a:cubicBezTo>
                <a:cubicBezTo>
                  <a:pt x="119" y="41"/>
                  <a:pt x="119" y="40"/>
                  <a:pt x="118" y="40"/>
                </a:cubicBezTo>
                <a:cubicBezTo>
                  <a:pt x="118" y="33"/>
                  <a:pt x="115" y="26"/>
                  <a:pt x="110" y="21"/>
                </a:cubicBezTo>
                <a:cubicBezTo>
                  <a:pt x="105" y="16"/>
                  <a:pt x="99" y="13"/>
                  <a:pt x="92" y="13"/>
                </a:cubicBezTo>
                <a:cubicBezTo>
                  <a:pt x="88" y="5"/>
                  <a:pt x="79" y="0"/>
                  <a:pt x="70" y="0"/>
                </a:cubicBezTo>
                <a:cubicBezTo>
                  <a:pt x="60" y="0"/>
                  <a:pt x="51" y="5"/>
                  <a:pt x="47" y="13"/>
                </a:cubicBezTo>
                <a:cubicBezTo>
                  <a:pt x="37" y="10"/>
                  <a:pt x="26" y="12"/>
                  <a:pt x="19" y="19"/>
                </a:cubicBezTo>
                <a:cubicBezTo>
                  <a:pt x="12" y="26"/>
                  <a:pt x="10" y="37"/>
                  <a:pt x="12" y="46"/>
                </a:cubicBezTo>
                <a:cubicBezTo>
                  <a:pt x="12" y="46"/>
                  <a:pt x="12" y="47"/>
                  <a:pt x="12" y="47"/>
                </a:cubicBezTo>
                <a:cubicBezTo>
                  <a:pt x="5" y="52"/>
                  <a:pt x="0" y="60"/>
                  <a:pt x="0" y="69"/>
                </a:cubicBezTo>
                <a:cubicBezTo>
                  <a:pt x="0" y="77"/>
                  <a:pt x="4" y="84"/>
                  <a:pt x="10" y="89"/>
                </a:cubicBezTo>
                <a:cubicBezTo>
                  <a:pt x="10" y="91"/>
                  <a:pt x="11" y="92"/>
                  <a:pt x="11" y="94"/>
                </a:cubicBezTo>
                <a:cubicBezTo>
                  <a:pt x="10" y="102"/>
                  <a:pt x="13" y="111"/>
                  <a:pt x="19" y="117"/>
                </a:cubicBezTo>
                <a:cubicBezTo>
                  <a:pt x="21" y="119"/>
                  <a:pt x="23" y="120"/>
                  <a:pt x="25" y="121"/>
                </a:cubicBezTo>
                <a:cubicBezTo>
                  <a:pt x="6" y="167"/>
                  <a:pt x="6" y="167"/>
                  <a:pt x="6" y="167"/>
                </a:cubicBezTo>
                <a:cubicBezTo>
                  <a:pt x="32" y="162"/>
                  <a:pt x="32" y="162"/>
                  <a:pt x="32" y="162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4" y="136"/>
                  <a:pt x="66" y="137"/>
                  <a:pt x="68" y="137"/>
                </a:cubicBezTo>
                <a:cubicBezTo>
                  <a:pt x="72" y="137"/>
                  <a:pt x="75" y="136"/>
                  <a:pt x="78" y="135"/>
                </a:cubicBezTo>
                <a:cubicBezTo>
                  <a:pt x="111" y="196"/>
                  <a:pt x="111" y="196"/>
                  <a:pt x="111" y="196"/>
                </a:cubicBezTo>
                <a:cubicBezTo>
                  <a:pt x="122" y="172"/>
                  <a:pt x="122" y="172"/>
                  <a:pt x="122" y="172"/>
                </a:cubicBezTo>
                <a:cubicBezTo>
                  <a:pt x="146" y="177"/>
                  <a:pt x="146" y="177"/>
                  <a:pt x="146" y="177"/>
                </a:cubicBezTo>
                <a:lnTo>
                  <a:pt x="114" y="118"/>
                </a:lnTo>
                <a:close/>
                <a:moveTo>
                  <a:pt x="67" y="118"/>
                </a:moveTo>
                <a:cubicBezTo>
                  <a:pt x="40" y="118"/>
                  <a:pt x="18" y="97"/>
                  <a:pt x="18" y="70"/>
                </a:cubicBezTo>
                <a:cubicBezTo>
                  <a:pt x="18" y="43"/>
                  <a:pt x="40" y="21"/>
                  <a:pt x="67" y="21"/>
                </a:cubicBezTo>
                <a:cubicBezTo>
                  <a:pt x="94" y="21"/>
                  <a:pt x="116" y="43"/>
                  <a:pt x="116" y="70"/>
                </a:cubicBezTo>
                <a:cubicBezTo>
                  <a:pt x="116" y="97"/>
                  <a:pt x="94" y="118"/>
                  <a:pt x="67" y="11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86" name="组合 497"/>
          <p:cNvGrpSpPr/>
          <p:nvPr/>
        </p:nvGrpSpPr>
        <p:grpSpPr>
          <a:xfrm>
            <a:off x="9358313" y="3238500"/>
            <a:ext cx="361950" cy="292100"/>
            <a:chOff x="0" y="0"/>
            <a:chExt cx="326543" cy="262624"/>
          </a:xfrm>
        </p:grpSpPr>
        <p:sp>
          <p:nvSpPr>
            <p:cNvPr id="29889" name="Freeform 299"/>
            <p:cNvSpPr>
              <a:spLocks noEditPoints="1"/>
            </p:cNvSpPr>
            <p:nvPr/>
          </p:nvSpPr>
          <p:spPr>
            <a:xfrm>
              <a:off x="0" y="0"/>
              <a:ext cx="149376" cy="2626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1" h="160">
                  <a:moveTo>
                    <a:pt x="84" y="81"/>
                  </a:moveTo>
                  <a:cubicBezTo>
                    <a:pt x="79" y="13"/>
                    <a:pt x="79" y="13"/>
                    <a:pt x="79" y="13"/>
                  </a:cubicBezTo>
                  <a:cubicBezTo>
                    <a:pt x="79" y="11"/>
                    <a:pt x="79" y="10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6" y="0"/>
                    <a:pt x="73" y="1"/>
                    <a:pt x="70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4" y="3"/>
                    <a:pt x="67" y="4"/>
                    <a:pt x="70" y="5"/>
                  </a:cubicBezTo>
                  <a:cubicBezTo>
                    <a:pt x="72" y="5"/>
                    <a:pt x="73" y="5"/>
                    <a:pt x="75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5" y="6"/>
                    <a:pt x="76" y="7"/>
                    <a:pt x="76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0" y="39"/>
                    <a:pt x="0" y="122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24" y="83"/>
                    <a:pt x="34" y="58"/>
                    <a:pt x="43" y="44"/>
                  </a:cubicBezTo>
                  <a:cubicBezTo>
                    <a:pt x="43" y="113"/>
                    <a:pt x="43" y="113"/>
                    <a:pt x="43" y="113"/>
                  </a:cubicBezTo>
                  <a:cubicBezTo>
                    <a:pt x="38" y="146"/>
                    <a:pt x="38" y="146"/>
                    <a:pt x="38" y="146"/>
                  </a:cubicBezTo>
                  <a:cubicBezTo>
                    <a:pt x="38" y="146"/>
                    <a:pt x="62" y="159"/>
                    <a:pt x="91" y="160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86" y="95"/>
                    <a:pt x="84" y="89"/>
                    <a:pt x="84" y="81"/>
                  </a:cubicBezTo>
                  <a:close/>
                  <a:moveTo>
                    <a:pt x="71" y="123"/>
                  </a:moveTo>
                  <a:cubicBezTo>
                    <a:pt x="47" y="119"/>
                    <a:pt x="47" y="119"/>
                    <a:pt x="47" y="119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71" y="121"/>
                    <a:pt x="71" y="121"/>
                    <a:pt x="71" y="121"/>
                  </a:cubicBezTo>
                  <a:lnTo>
                    <a:pt x="71" y="12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90" name="Freeform 300"/>
            <p:cNvSpPr>
              <a:spLocks noEditPoints="1"/>
            </p:cNvSpPr>
            <p:nvPr/>
          </p:nvSpPr>
          <p:spPr>
            <a:xfrm>
              <a:off x="175777" y="0"/>
              <a:ext cx="150766" cy="26262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2" h="160">
                  <a:moveTo>
                    <a:pt x="49" y="8"/>
                  </a:moveTo>
                  <a:cubicBezTo>
                    <a:pt x="49" y="8"/>
                    <a:pt x="49" y="8"/>
                    <a:pt x="49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6"/>
                    <a:pt x="14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6" y="5"/>
                    <a:pt x="18" y="5"/>
                    <a:pt x="19" y="5"/>
                  </a:cubicBezTo>
                  <a:cubicBezTo>
                    <a:pt x="22" y="4"/>
                    <a:pt x="25" y="3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6" y="1"/>
                    <a:pt x="13" y="0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8"/>
                    <a:pt x="4" y="94"/>
                    <a:pt x="0" y="9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5" y="159"/>
                    <a:pt x="37" y="156"/>
                    <a:pt x="54" y="151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8" y="59"/>
                    <a:pt x="67" y="83"/>
                    <a:pt x="67" y="122"/>
                  </a:cubicBezTo>
                  <a:cubicBezTo>
                    <a:pt x="92" y="122"/>
                    <a:pt x="92" y="122"/>
                    <a:pt x="92" y="122"/>
                  </a:cubicBezTo>
                  <a:cubicBezTo>
                    <a:pt x="92" y="39"/>
                    <a:pt x="51" y="9"/>
                    <a:pt x="49" y="8"/>
                  </a:cubicBezTo>
                  <a:close/>
                  <a:moveTo>
                    <a:pt x="18" y="123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42" y="117"/>
                    <a:pt x="42" y="117"/>
                    <a:pt x="42" y="117"/>
                  </a:cubicBezTo>
                  <a:cubicBezTo>
                    <a:pt x="43" y="119"/>
                    <a:pt x="43" y="119"/>
                    <a:pt x="43" y="119"/>
                  </a:cubicBezTo>
                  <a:lnTo>
                    <a:pt x="18" y="12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91" name="Rectangle 301"/>
            <p:cNvSpPr/>
            <p:nvPr/>
          </p:nvSpPr>
          <p:spPr>
            <a:xfrm>
              <a:off x="152156" y="96573"/>
              <a:ext cx="20149" cy="13201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92" name="Rectangle 302"/>
            <p:cNvSpPr/>
            <p:nvPr/>
          </p:nvSpPr>
          <p:spPr>
            <a:xfrm>
              <a:off x="152156" y="119501"/>
              <a:ext cx="20149" cy="11811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93" name="Freeform 303"/>
            <p:cNvSpPr/>
            <p:nvPr/>
          </p:nvSpPr>
          <p:spPr>
            <a:xfrm>
              <a:off x="152156" y="7642"/>
              <a:ext cx="20149" cy="3473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9" h="50">
                  <a:moveTo>
                    <a:pt x="12" y="17"/>
                  </a:moveTo>
                  <a:lnTo>
                    <a:pt x="19" y="17"/>
                  </a:lnTo>
                  <a:lnTo>
                    <a:pt x="19" y="50"/>
                  </a:lnTo>
                  <a:lnTo>
                    <a:pt x="29" y="50"/>
                  </a:lnTo>
                  <a:lnTo>
                    <a:pt x="29" y="34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50"/>
                  </a:lnTo>
                  <a:lnTo>
                    <a:pt x="12" y="5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94" name="Rectangle 304"/>
            <p:cNvSpPr/>
            <p:nvPr/>
          </p:nvSpPr>
          <p:spPr>
            <a:xfrm>
              <a:off x="152156" y="52108"/>
              <a:ext cx="20149" cy="11811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95" name="Rectangle 305"/>
            <p:cNvSpPr/>
            <p:nvPr/>
          </p:nvSpPr>
          <p:spPr>
            <a:xfrm>
              <a:off x="152156" y="75035"/>
              <a:ext cx="20149" cy="11811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96" name="Freeform 306"/>
            <p:cNvSpPr/>
            <p:nvPr/>
          </p:nvSpPr>
          <p:spPr>
            <a:xfrm>
              <a:off x="149376" y="141039"/>
              <a:ext cx="26402" cy="229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" h="14">
                  <a:moveTo>
                    <a:pt x="14" y="7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3"/>
                    <a:pt x="4" y="14"/>
                    <a:pt x="6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2" y="14"/>
                    <a:pt x="14" y="13"/>
                    <a:pt x="16" y="12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87" name="Freeform 307"/>
          <p:cNvSpPr/>
          <p:nvPr/>
        </p:nvSpPr>
        <p:spPr>
          <a:xfrm>
            <a:off x="10067925" y="3219450"/>
            <a:ext cx="147638" cy="3302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1" h="181">
                <a:moveTo>
                  <a:pt x="75" y="18"/>
                </a:moveTo>
                <a:cubicBezTo>
                  <a:pt x="69" y="5"/>
                  <a:pt x="48" y="3"/>
                  <a:pt x="38" y="3"/>
                </a:cubicBezTo>
                <a:cubicBezTo>
                  <a:pt x="38" y="0"/>
                  <a:pt x="38" y="0"/>
                  <a:pt x="3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12"/>
                  <a:pt x="17" y="12"/>
                  <a:pt x="1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1"/>
                  <a:pt x="22" y="21"/>
                  <a:pt x="22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34"/>
                  <a:pt x="0" y="34"/>
                  <a:pt x="0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21"/>
                  <a:pt x="55" y="21"/>
                  <a:pt x="55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12"/>
                  <a:pt x="33" y="12"/>
                  <a:pt x="33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9"/>
                  <a:pt x="38" y="9"/>
                  <a:pt x="38" y="9"/>
                </a:cubicBezTo>
                <a:cubicBezTo>
                  <a:pt x="48" y="9"/>
                  <a:pt x="65" y="11"/>
                  <a:pt x="70" y="21"/>
                </a:cubicBezTo>
                <a:cubicBezTo>
                  <a:pt x="74" y="29"/>
                  <a:pt x="69" y="42"/>
                  <a:pt x="55" y="58"/>
                </a:cubicBezTo>
                <a:cubicBezTo>
                  <a:pt x="55" y="42"/>
                  <a:pt x="55" y="42"/>
                  <a:pt x="5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83"/>
                  <a:pt x="0" y="83"/>
                  <a:pt x="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9" y="99"/>
                  <a:pt x="9" y="99"/>
                  <a:pt x="9" y="9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81"/>
                  <a:pt x="0" y="181"/>
                  <a:pt x="0" y="181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5" y="99"/>
                  <a:pt x="55" y="99"/>
                  <a:pt x="5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83"/>
                  <a:pt x="46" y="83"/>
                  <a:pt x="46" y="83"/>
                </a:cubicBezTo>
                <a:cubicBezTo>
                  <a:pt x="55" y="83"/>
                  <a:pt x="55" y="83"/>
                  <a:pt x="55" y="83"/>
                </a:cubicBezTo>
                <a:cubicBezTo>
                  <a:pt x="55" y="63"/>
                  <a:pt x="55" y="63"/>
                  <a:pt x="55" y="63"/>
                </a:cubicBezTo>
                <a:cubicBezTo>
                  <a:pt x="57" y="65"/>
                  <a:pt x="57" y="65"/>
                  <a:pt x="57" y="65"/>
                </a:cubicBezTo>
                <a:cubicBezTo>
                  <a:pt x="75" y="45"/>
                  <a:pt x="81" y="29"/>
                  <a:pt x="75" y="1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88" name="组合 505"/>
          <p:cNvGrpSpPr/>
          <p:nvPr/>
        </p:nvGrpSpPr>
        <p:grpSpPr>
          <a:xfrm>
            <a:off x="10458450" y="3254375"/>
            <a:ext cx="319088" cy="354013"/>
            <a:chOff x="0" y="0"/>
            <a:chExt cx="287636" cy="320290"/>
          </a:xfrm>
        </p:grpSpPr>
        <p:sp>
          <p:nvSpPr>
            <p:cNvPr id="29886" name="Freeform 308"/>
            <p:cNvSpPr>
              <a:spLocks noEditPoints="1"/>
            </p:cNvSpPr>
            <p:nvPr/>
          </p:nvSpPr>
          <p:spPr>
            <a:xfrm>
              <a:off x="0" y="0"/>
              <a:ext cx="287636" cy="3202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5" h="195">
                  <a:moveTo>
                    <a:pt x="162" y="60"/>
                  </a:moveTo>
                  <a:cubicBezTo>
                    <a:pt x="152" y="50"/>
                    <a:pt x="137" y="43"/>
                    <a:pt x="119" y="41"/>
                  </a:cubicBezTo>
                  <a:cubicBezTo>
                    <a:pt x="122" y="41"/>
                    <a:pt x="125" y="40"/>
                    <a:pt x="127" y="38"/>
                  </a:cubicBezTo>
                  <a:cubicBezTo>
                    <a:pt x="133" y="36"/>
                    <a:pt x="138" y="32"/>
                    <a:pt x="143" y="28"/>
                  </a:cubicBezTo>
                  <a:cubicBezTo>
                    <a:pt x="147" y="23"/>
                    <a:pt x="151" y="18"/>
                    <a:pt x="154" y="10"/>
                  </a:cubicBezTo>
                  <a:cubicBezTo>
                    <a:pt x="146" y="7"/>
                    <a:pt x="139" y="7"/>
                    <a:pt x="133" y="8"/>
                  </a:cubicBezTo>
                  <a:cubicBezTo>
                    <a:pt x="126" y="8"/>
                    <a:pt x="120" y="10"/>
                    <a:pt x="115" y="13"/>
                  </a:cubicBezTo>
                  <a:cubicBezTo>
                    <a:pt x="109" y="15"/>
                    <a:pt x="104" y="19"/>
                    <a:pt x="100" y="24"/>
                  </a:cubicBezTo>
                  <a:cubicBezTo>
                    <a:pt x="95" y="28"/>
                    <a:pt x="91" y="33"/>
                    <a:pt x="88" y="41"/>
                  </a:cubicBezTo>
                  <a:cubicBezTo>
                    <a:pt x="84" y="34"/>
                    <a:pt x="77" y="19"/>
                    <a:pt x="74" y="0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7" y="19"/>
                    <a:pt x="73" y="33"/>
                    <a:pt x="78" y="42"/>
                  </a:cubicBezTo>
                  <a:cubicBezTo>
                    <a:pt x="73" y="41"/>
                    <a:pt x="69" y="41"/>
                    <a:pt x="65" y="41"/>
                  </a:cubicBezTo>
                  <a:cubicBezTo>
                    <a:pt x="43" y="41"/>
                    <a:pt x="25" y="48"/>
                    <a:pt x="13" y="60"/>
                  </a:cubicBezTo>
                  <a:cubicBezTo>
                    <a:pt x="4" y="70"/>
                    <a:pt x="0" y="82"/>
                    <a:pt x="1" y="97"/>
                  </a:cubicBezTo>
                  <a:cubicBezTo>
                    <a:pt x="1" y="136"/>
                    <a:pt x="26" y="191"/>
                    <a:pt x="74" y="195"/>
                  </a:cubicBezTo>
                  <a:cubicBezTo>
                    <a:pt x="74" y="195"/>
                    <a:pt x="76" y="195"/>
                    <a:pt x="77" y="195"/>
                  </a:cubicBezTo>
                  <a:cubicBezTo>
                    <a:pt x="80" y="194"/>
                    <a:pt x="86" y="194"/>
                    <a:pt x="90" y="194"/>
                  </a:cubicBezTo>
                  <a:cubicBezTo>
                    <a:pt x="94" y="194"/>
                    <a:pt x="95" y="194"/>
                    <a:pt x="95" y="194"/>
                  </a:cubicBezTo>
                  <a:cubicBezTo>
                    <a:pt x="96" y="195"/>
                    <a:pt x="96" y="195"/>
                    <a:pt x="96" y="195"/>
                  </a:cubicBezTo>
                  <a:cubicBezTo>
                    <a:pt x="97" y="195"/>
                    <a:pt x="97" y="195"/>
                    <a:pt x="97" y="195"/>
                  </a:cubicBezTo>
                  <a:cubicBezTo>
                    <a:pt x="147" y="195"/>
                    <a:pt x="175" y="137"/>
                    <a:pt x="175" y="97"/>
                  </a:cubicBezTo>
                  <a:cubicBezTo>
                    <a:pt x="175" y="82"/>
                    <a:pt x="171" y="70"/>
                    <a:pt x="162" y="60"/>
                  </a:cubicBezTo>
                  <a:close/>
                  <a:moveTo>
                    <a:pt x="93" y="43"/>
                  </a:moveTo>
                  <a:cubicBezTo>
                    <a:pt x="92" y="43"/>
                    <a:pt x="90" y="43"/>
                    <a:pt x="89" y="43"/>
                  </a:cubicBezTo>
                  <a:cubicBezTo>
                    <a:pt x="89" y="43"/>
                    <a:pt x="89" y="42"/>
                    <a:pt x="88" y="42"/>
                  </a:cubicBezTo>
                  <a:cubicBezTo>
                    <a:pt x="90" y="42"/>
                    <a:pt x="91" y="43"/>
                    <a:pt x="93" y="43"/>
                  </a:cubicBezTo>
                  <a:close/>
                  <a:moveTo>
                    <a:pt x="169" y="97"/>
                  </a:moveTo>
                  <a:cubicBezTo>
                    <a:pt x="169" y="135"/>
                    <a:pt x="142" y="189"/>
                    <a:pt x="98" y="189"/>
                  </a:cubicBezTo>
                  <a:cubicBezTo>
                    <a:pt x="96" y="188"/>
                    <a:pt x="94" y="188"/>
                    <a:pt x="90" y="188"/>
                  </a:cubicBezTo>
                  <a:cubicBezTo>
                    <a:pt x="85" y="188"/>
                    <a:pt x="80" y="189"/>
                    <a:pt x="77" y="189"/>
                  </a:cubicBezTo>
                  <a:cubicBezTo>
                    <a:pt x="75" y="189"/>
                    <a:pt x="74" y="189"/>
                    <a:pt x="74" y="189"/>
                  </a:cubicBezTo>
                  <a:cubicBezTo>
                    <a:pt x="31" y="186"/>
                    <a:pt x="7" y="133"/>
                    <a:pt x="7" y="97"/>
                  </a:cubicBezTo>
                  <a:cubicBezTo>
                    <a:pt x="6" y="84"/>
                    <a:pt x="9" y="72"/>
                    <a:pt x="18" y="64"/>
                  </a:cubicBezTo>
                  <a:cubicBezTo>
                    <a:pt x="28" y="53"/>
                    <a:pt x="45" y="47"/>
                    <a:pt x="65" y="47"/>
                  </a:cubicBezTo>
                  <a:cubicBezTo>
                    <a:pt x="70" y="47"/>
                    <a:pt x="76" y="47"/>
                    <a:pt x="81" y="48"/>
                  </a:cubicBezTo>
                  <a:cubicBezTo>
                    <a:pt x="83" y="51"/>
                    <a:pt x="84" y="52"/>
                    <a:pt x="84" y="52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96" y="48"/>
                    <a:pt x="103" y="47"/>
                    <a:pt x="111" y="47"/>
                  </a:cubicBezTo>
                  <a:cubicBezTo>
                    <a:pt x="131" y="47"/>
                    <a:pt x="148" y="53"/>
                    <a:pt x="158" y="64"/>
                  </a:cubicBezTo>
                  <a:cubicBezTo>
                    <a:pt x="166" y="72"/>
                    <a:pt x="170" y="84"/>
                    <a:pt x="169" y="9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87" name="Freeform 309"/>
            <p:cNvSpPr/>
            <p:nvPr/>
          </p:nvSpPr>
          <p:spPr>
            <a:xfrm>
              <a:off x="161187" y="170915"/>
              <a:ext cx="31265" cy="4585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9" h="28">
                  <a:moveTo>
                    <a:pt x="6" y="9"/>
                  </a:moveTo>
                  <a:cubicBezTo>
                    <a:pt x="4" y="11"/>
                    <a:pt x="3" y="14"/>
                    <a:pt x="2" y="17"/>
                  </a:cubicBezTo>
                  <a:cubicBezTo>
                    <a:pt x="1" y="20"/>
                    <a:pt x="0" y="24"/>
                    <a:pt x="0" y="28"/>
                  </a:cubicBezTo>
                  <a:cubicBezTo>
                    <a:pt x="3" y="28"/>
                    <a:pt x="5" y="27"/>
                    <a:pt x="8" y="25"/>
                  </a:cubicBezTo>
                  <a:cubicBezTo>
                    <a:pt x="10" y="24"/>
                    <a:pt x="12" y="22"/>
                    <a:pt x="13" y="19"/>
                  </a:cubicBezTo>
                  <a:cubicBezTo>
                    <a:pt x="15" y="17"/>
                    <a:pt x="16" y="14"/>
                    <a:pt x="17" y="11"/>
                  </a:cubicBezTo>
                  <a:cubicBezTo>
                    <a:pt x="18" y="8"/>
                    <a:pt x="19" y="4"/>
                    <a:pt x="19" y="0"/>
                  </a:cubicBezTo>
                  <a:cubicBezTo>
                    <a:pt x="16" y="0"/>
                    <a:pt x="14" y="1"/>
                    <a:pt x="12" y="3"/>
                  </a:cubicBezTo>
                  <a:cubicBezTo>
                    <a:pt x="9" y="4"/>
                    <a:pt x="8" y="6"/>
                    <a:pt x="6" y="9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88" name="Freeform 310"/>
            <p:cNvSpPr/>
            <p:nvPr/>
          </p:nvSpPr>
          <p:spPr>
            <a:xfrm>
              <a:off x="116721" y="167440"/>
              <a:ext cx="22927" cy="528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" h="32">
                  <a:moveTo>
                    <a:pt x="10" y="8"/>
                  </a:moveTo>
                  <a:cubicBezTo>
                    <a:pt x="8" y="6"/>
                    <a:pt x="6" y="3"/>
                    <a:pt x="3" y="0"/>
                  </a:cubicBezTo>
                  <a:cubicBezTo>
                    <a:pt x="1" y="3"/>
                    <a:pt x="1" y="5"/>
                    <a:pt x="0" y="8"/>
                  </a:cubicBezTo>
                  <a:cubicBezTo>
                    <a:pt x="0" y="11"/>
                    <a:pt x="0" y="13"/>
                    <a:pt x="1" y="16"/>
                  </a:cubicBezTo>
                  <a:cubicBezTo>
                    <a:pt x="2" y="18"/>
                    <a:pt x="3" y="21"/>
                    <a:pt x="4" y="24"/>
                  </a:cubicBezTo>
                  <a:cubicBezTo>
                    <a:pt x="6" y="26"/>
                    <a:pt x="8" y="29"/>
                    <a:pt x="11" y="32"/>
                  </a:cubicBezTo>
                  <a:cubicBezTo>
                    <a:pt x="13" y="29"/>
                    <a:pt x="13" y="27"/>
                    <a:pt x="14" y="24"/>
                  </a:cubicBezTo>
                  <a:cubicBezTo>
                    <a:pt x="14" y="22"/>
                    <a:pt x="14" y="19"/>
                    <a:pt x="13" y="16"/>
                  </a:cubicBezTo>
                  <a:cubicBezTo>
                    <a:pt x="13" y="14"/>
                    <a:pt x="11" y="11"/>
                    <a:pt x="10" y="8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89" name="组合 507"/>
          <p:cNvGrpSpPr/>
          <p:nvPr/>
        </p:nvGrpSpPr>
        <p:grpSpPr>
          <a:xfrm>
            <a:off x="11056938" y="3287713"/>
            <a:ext cx="306387" cy="309562"/>
            <a:chOff x="0" y="0"/>
            <a:chExt cx="275825" cy="277909"/>
          </a:xfrm>
        </p:grpSpPr>
        <p:sp>
          <p:nvSpPr>
            <p:cNvPr id="29880" name="Oval 311"/>
            <p:cNvSpPr/>
            <p:nvPr/>
          </p:nvSpPr>
          <p:spPr>
            <a:xfrm>
              <a:off x="29180" y="39602"/>
              <a:ext cx="39602" cy="38907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81" name="Oval 312"/>
            <p:cNvSpPr/>
            <p:nvPr/>
          </p:nvSpPr>
          <p:spPr>
            <a:xfrm>
              <a:off x="93099" y="39602"/>
              <a:ext cx="39602" cy="38907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82" name="Oval 313"/>
            <p:cNvSpPr/>
            <p:nvPr/>
          </p:nvSpPr>
          <p:spPr>
            <a:xfrm>
              <a:off x="29180" y="100047"/>
              <a:ext cx="39602" cy="39602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83" name="Oval 314"/>
            <p:cNvSpPr/>
            <p:nvPr/>
          </p:nvSpPr>
          <p:spPr>
            <a:xfrm>
              <a:off x="93099" y="100047"/>
              <a:ext cx="39602" cy="39602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84" name="Oval 315"/>
            <p:cNvSpPr/>
            <p:nvPr/>
          </p:nvSpPr>
          <p:spPr>
            <a:xfrm>
              <a:off x="29180" y="161187"/>
              <a:ext cx="39602" cy="38907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85" name="Freeform 316"/>
            <p:cNvSpPr>
              <a:spLocks noEditPoints="1"/>
            </p:cNvSpPr>
            <p:nvPr/>
          </p:nvSpPr>
          <p:spPr>
            <a:xfrm>
              <a:off x="0" y="0"/>
              <a:ext cx="275825" cy="27790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8" h="169">
                  <a:moveTo>
                    <a:pt x="141" y="116"/>
                  </a:moveTo>
                  <a:cubicBezTo>
                    <a:pt x="99" y="116"/>
                    <a:pt x="99" y="116"/>
                    <a:pt x="99" y="116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57" y="160"/>
                    <a:pt x="68" y="169"/>
                    <a:pt x="81" y="169"/>
                  </a:cubicBezTo>
                  <a:cubicBezTo>
                    <a:pt x="141" y="169"/>
                    <a:pt x="141" y="169"/>
                    <a:pt x="141" y="169"/>
                  </a:cubicBezTo>
                  <a:cubicBezTo>
                    <a:pt x="156" y="169"/>
                    <a:pt x="168" y="157"/>
                    <a:pt x="168" y="142"/>
                  </a:cubicBezTo>
                  <a:cubicBezTo>
                    <a:pt x="168" y="128"/>
                    <a:pt x="156" y="116"/>
                    <a:pt x="141" y="116"/>
                  </a:cubicBezTo>
                  <a:close/>
                  <a:moveTo>
                    <a:pt x="5" y="5"/>
                  </a:moveTo>
                  <a:cubicBezTo>
                    <a:pt x="94" y="5"/>
                    <a:pt x="94" y="5"/>
                    <a:pt x="94" y="5"/>
                  </a:cubicBezTo>
                  <a:cubicBezTo>
                    <a:pt x="94" y="116"/>
                    <a:pt x="94" y="116"/>
                    <a:pt x="94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1" y="116"/>
                    <a:pt x="80" y="116"/>
                    <a:pt x="80" y="116"/>
                  </a:cubicBezTo>
                  <a:cubicBezTo>
                    <a:pt x="81" y="114"/>
                    <a:pt x="81" y="112"/>
                    <a:pt x="81" y="110"/>
                  </a:cubicBezTo>
                  <a:cubicBezTo>
                    <a:pt x="81" y="104"/>
                    <a:pt x="76" y="98"/>
                    <a:pt x="69" y="98"/>
                  </a:cubicBezTo>
                  <a:cubicBezTo>
                    <a:pt x="63" y="98"/>
                    <a:pt x="57" y="104"/>
                    <a:pt x="57" y="110"/>
                  </a:cubicBezTo>
                  <a:cubicBezTo>
                    <a:pt x="57" y="115"/>
                    <a:pt x="61" y="119"/>
                    <a:pt x="65" y="121"/>
                  </a:cubicBezTo>
                  <a:cubicBezTo>
                    <a:pt x="59" y="126"/>
                    <a:pt x="54" y="133"/>
                    <a:pt x="54" y="142"/>
                  </a:cubicBezTo>
                  <a:cubicBezTo>
                    <a:pt x="5" y="142"/>
                    <a:pt x="5" y="142"/>
                    <a:pt x="5" y="142"/>
                  </a:cubicBezTo>
                  <a:lnTo>
                    <a:pt x="5" y="5"/>
                  </a:lnTo>
                  <a:close/>
                  <a:moveTo>
                    <a:pt x="81" y="164"/>
                  </a:moveTo>
                  <a:cubicBezTo>
                    <a:pt x="69" y="164"/>
                    <a:pt x="59" y="155"/>
                    <a:pt x="59" y="142"/>
                  </a:cubicBezTo>
                  <a:cubicBezTo>
                    <a:pt x="59" y="130"/>
                    <a:pt x="69" y="121"/>
                    <a:pt x="81" y="121"/>
                  </a:cubicBezTo>
                  <a:cubicBezTo>
                    <a:pt x="109" y="121"/>
                    <a:pt x="109" y="121"/>
                    <a:pt x="109" y="121"/>
                  </a:cubicBezTo>
                  <a:cubicBezTo>
                    <a:pt x="109" y="164"/>
                    <a:pt x="109" y="164"/>
                    <a:pt x="109" y="164"/>
                  </a:cubicBezTo>
                  <a:lnTo>
                    <a:pt x="81" y="16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90" name="组合 483"/>
          <p:cNvGrpSpPr/>
          <p:nvPr/>
        </p:nvGrpSpPr>
        <p:grpSpPr>
          <a:xfrm>
            <a:off x="8345488" y="5978525"/>
            <a:ext cx="233362" cy="423863"/>
            <a:chOff x="0" y="0"/>
            <a:chExt cx="210516" cy="382819"/>
          </a:xfrm>
        </p:grpSpPr>
        <p:sp>
          <p:nvSpPr>
            <p:cNvPr id="29878" name="Freeform 318"/>
            <p:cNvSpPr/>
            <p:nvPr/>
          </p:nvSpPr>
          <p:spPr>
            <a:xfrm>
              <a:off x="22928" y="0"/>
              <a:ext cx="81983" cy="8198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0" h="50">
                  <a:moveTo>
                    <a:pt x="21" y="47"/>
                  </a:moveTo>
                  <a:cubicBezTo>
                    <a:pt x="33" y="50"/>
                    <a:pt x="45" y="41"/>
                    <a:pt x="48" y="29"/>
                  </a:cubicBezTo>
                  <a:cubicBezTo>
                    <a:pt x="50" y="16"/>
                    <a:pt x="42" y="4"/>
                    <a:pt x="29" y="2"/>
                  </a:cubicBezTo>
                  <a:cubicBezTo>
                    <a:pt x="16" y="0"/>
                    <a:pt x="4" y="8"/>
                    <a:pt x="2" y="21"/>
                  </a:cubicBezTo>
                  <a:cubicBezTo>
                    <a:pt x="0" y="33"/>
                    <a:pt x="8" y="45"/>
                    <a:pt x="21" y="4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79" name="Freeform 319"/>
            <p:cNvSpPr/>
            <p:nvPr/>
          </p:nvSpPr>
          <p:spPr>
            <a:xfrm>
              <a:off x="0" y="93794"/>
              <a:ext cx="210516" cy="28902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8" h="176">
                  <a:moveTo>
                    <a:pt x="125" y="164"/>
                  </a:moveTo>
                  <a:cubicBezTo>
                    <a:pt x="121" y="153"/>
                    <a:pt x="121" y="146"/>
                    <a:pt x="96" y="15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5"/>
                    <a:pt x="63" y="75"/>
                    <a:pt x="64" y="74"/>
                  </a:cubicBezTo>
                  <a:cubicBezTo>
                    <a:pt x="69" y="73"/>
                    <a:pt x="71" y="67"/>
                    <a:pt x="69" y="63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45" y="9"/>
                    <a:pt x="43" y="7"/>
                    <a:pt x="41" y="6"/>
                  </a:cubicBezTo>
                  <a:cubicBezTo>
                    <a:pt x="39" y="4"/>
                    <a:pt x="36" y="3"/>
                    <a:pt x="33" y="2"/>
                  </a:cubicBezTo>
                  <a:cubicBezTo>
                    <a:pt x="22" y="0"/>
                    <a:pt x="12" y="7"/>
                    <a:pt x="10" y="18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0" y="76"/>
                    <a:pt x="2" y="83"/>
                    <a:pt x="6" y="87"/>
                  </a:cubicBezTo>
                  <a:cubicBezTo>
                    <a:pt x="6" y="166"/>
                    <a:pt x="6" y="166"/>
                    <a:pt x="6" y="166"/>
                  </a:cubicBezTo>
                  <a:cubicBezTo>
                    <a:pt x="6" y="172"/>
                    <a:pt x="10" y="176"/>
                    <a:pt x="16" y="176"/>
                  </a:cubicBezTo>
                  <a:cubicBezTo>
                    <a:pt x="21" y="176"/>
                    <a:pt x="25" y="172"/>
                    <a:pt x="25" y="166"/>
                  </a:cubicBezTo>
                  <a:cubicBezTo>
                    <a:pt x="25" y="161"/>
                    <a:pt x="25" y="161"/>
                    <a:pt x="25" y="161"/>
                  </a:cubicBezTo>
                  <a:cubicBezTo>
                    <a:pt x="31" y="161"/>
                    <a:pt x="35" y="157"/>
                    <a:pt x="35" y="151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7" y="83"/>
                    <a:pt x="38" y="80"/>
                    <a:pt x="39" y="77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4" y="73"/>
                    <a:pt x="56" y="75"/>
                    <a:pt x="59" y="75"/>
                  </a:cubicBezTo>
                  <a:cubicBezTo>
                    <a:pt x="74" y="112"/>
                    <a:pt x="96" y="164"/>
                    <a:pt x="96" y="164"/>
                  </a:cubicBezTo>
                  <a:cubicBezTo>
                    <a:pt x="96" y="164"/>
                    <a:pt x="128" y="173"/>
                    <a:pt x="125" y="16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91" name="组合 491"/>
          <p:cNvGrpSpPr/>
          <p:nvPr/>
        </p:nvGrpSpPr>
        <p:grpSpPr>
          <a:xfrm>
            <a:off x="8863013" y="6118225"/>
            <a:ext cx="307975" cy="257175"/>
            <a:chOff x="0" y="0"/>
            <a:chExt cx="277908" cy="231360"/>
          </a:xfrm>
        </p:grpSpPr>
        <p:sp>
          <p:nvSpPr>
            <p:cNvPr id="29874" name="Freeform 320"/>
            <p:cNvSpPr/>
            <p:nvPr/>
          </p:nvSpPr>
          <p:spPr>
            <a:xfrm>
              <a:off x="41686" y="52803"/>
              <a:ext cx="206348" cy="17855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6" h="109">
                  <a:moveTo>
                    <a:pt x="67" y="94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74"/>
                    <a:pt x="63" y="109"/>
                    <a:pt x="63" y="109"/>
                  </a:cubicBezTo>
                  <a:cubicBezTo>
                    <a:pt x="63" y="109"/>
                    <a:pt x="104" y="74"/>
                    <a:pt x="126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67" y="9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75" name="Freeform 321"/>
            <p:cNvSpPr/>
            <p:nvPr/>
          </p:nvSpPr>
          <p:spPr>
            <a:xfrm>
              <a:off x="11810" y="0"/>
              <a:ext cx="266098" cy="18411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2" h="112">
                  <a:moveTo>
                    <a:pt x="122" y="1"/>
                  </a:moveTo>
                  <a:cubicBezTo>
                    <a:pt x="108" y="0"/>
                    <a:pt x="85" y="8"/>
                    <a:pt x="81" y="31"/>
                  </a:cubicBezTo>
                  <a:cubicBezTo>
                    <a:pt x="77" y="8"/>
                    <a:pt x="54" y="0"/>
                    <a:pt x="40" y="1"/>
                  </a:cubicBezTo>
                  <a:cubicBezTo>
                    <a:pt x="22" y="3"/>
                    <a:pt x="0" y="10"/>
                    <a:pt x="5" y="46"/>
                  </a:cubicBezTo>
                  <a:cubicBezTo>
                    <a:pt x="7" y="53"/>
                    <a:pt x="10" y="61"/>
                    <a:pt x="15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97" y="69"/>
                    <a:pt x="97" y="69"/>
                    <a:pt x="97" y="69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51" y="62"/>
                    <a:pt x="155" y="53"/>
                    <a:pt x="156" y="46"/>
                  </a:cubicBezTo>
                  <a:cubicBezTo>
                    <a:pt x="162" y="10"/>
                    <a:pt x="140" y="3"/>
                    <a:pt x="122" y="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76" name="Freeform 322"/>
            <p:cNvSpPr/>
            <p:nvPr/>
          </p:nvSpPr>
          <p:spPr>
            <a:xfrm>
              <a:off x="248033" y="116722"/>
              <a:ext cx="2084" cy="34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" h="2">
                  <a:moveTo>
                    <a:pt x="1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2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77" name="Freeform 323"/>
            <p:cNvSpPr/>
            <p:nvPr/>
          </p:nvSpPr>
          <p:spPr>
            <a:xfrm>
              <a:off x="0" y="113248"/>
              <a:ext cx="41686" cy="69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</a:cxnLst>
              <a:pathLst>
                <a:path w="25" h="4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3" y="1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92" name="组合 488"/>
          <p:cNvGrpSpPr/>
          <p:nvPr/>
        </p:nvGrpSpPr>
        <p:grpSpPr>
          <a:xfrm>
            <a:off x="8805863" y="3890963"/>
            <a:ext cx="331787" cy="328612"/>
            <a:chOff x="0" y="0"/>
            <a:chExt cx="299447" cy="297363"/>
          </a:xfrm>
        </p:grpSpPr>
        <p:sp>
          <p:nvSpPr>
            <p:cNvPr id="29870" name="Freeform 324"/>
            <p:cNvSpPr>
              <a:spLocks noEditPoints="1"/>
            </p:cNvSpPr>
            <p:nvPr/>
          </p:nvSpPr>
          <p:spPr>
            <a:xfrm>
              <a:off x="0" y="0"/>
              <a:ext cx="299447" cy="2973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2" h="181">
                  <a:moveTo>
                    <a:pt x="91" y="0"/>
                  </a:moveTo>
                  <a:cubicBezTo>
                    <a:pt x="41" y="0"/>
                    <a:pt x="0" y="40"/>
                    <a:pt x="0" y="91"/>
                  </a:cubicBezTo>
                  <a:cubicBezTo>
                    <a:pt x="0" y="141"/>
                    <a:pt x="41" y="181"/>
                    <a:pt x="91" y="181"/>
                  </a:cubicBezTo>
                  <a:cubicBezTo>
                    <a:pt x="141" y="181"/>
                    <a:pt x="182" y="141"/>
                    <a:pt x="182" y="91"/>
                  </a:cubicBezTo>
                  <a:cubicBezTo>
                    <a:pt x="182" y="40"/>
                    <a:pt x="141" y="0"/>
                    <a:pt x="91" y="0"/>
                  </a:cubicBezTo>
                  <a:close/>
                  <a:moveTo>
                    <a:pt x="11" y="91"/>
                  </a:moveTo>
                  <a:cubicBezTo>
                    <a:pt x="11" y="47"/>
                    <a:pt x="47" y="11"/>
                    <a:pt x="91" y="11"/>
                  </a:cubicBezTo>
                  <a:cubicBezTo>
                    <a:pt x="110" y="11"/>
                    <a:pt x="127" y="18"/>
                    <a:pt x="141" y="28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5" y="62"/>
                    <a:pt x="105" y="58"/>
                    <a:pt x="106" y="56"/>
                  </a:cubicBezTo>
                  <a:cubicBezTo>
                    <a:pt x="107" y="56"/>
                    <a:pt x="107" y="56"/>
                    <a:pt x="108" y="55"/>
                  </a:cubicBezTo>
                  <a:cubicBezTo>
                    <a:pt x="89" y="24"/>
                    <a:pt x="89" y="24"/>
                    <a:pt x="89" y="24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50" y="117"/>
                    <a:pt x="54" y="119"/>
                    <a:pt x="58" y="120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48" y="122"/>
                    <a:pt x="45" y="120"/>
                    <a:pt x="44" y="120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30"/>
                    <a:pt x="41" y="132"/>
                    <a:pt x="46" y="13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20" y="132"/>
                    <a:pt x="11" y="112"/>
                    <a:pt x="11" y="91"/>
                  </a:cubicBezTo>
                  <a:close/>
                  <a:moveTo>
                    <a:pt x="112" y="103"/>
                  </a:moveTo>
                  <a:cubicBezTo>
                    <a:pt x="109" y="106"/>
                    <a:pt x="105" y="106"/>
                    <a:pt x="103" y="104"/>
                  </a:cubicBezTo>
                  <a:cubicBezTo>
                    <a:pt x="100" y="101"/>
                    <a:pt x="99" y="97"/>
                    <a:pt x="102" y="94"/>
                  </a:cubicBezTo>
                  <a:cubicBezTo>
                    <a:pt x="104" y="92"/>
                    <a:pt x="108" y="91"/>
                    <a:pt x="111" y="94"/>
                  </a:cubicBezTo>
                  <a:cubicBezTo>
                    <a:pt x="114" y="96"/>
                    <a:pt x="114" y="100"/>
                    <a:pt x="112" y="103"/>
                  </a:cubicBezTo>
                  <a:close/>
                  <a:moveTo>
                    <a:pt x="73" y="101"/>
                  </a:moveTo>
                  <a:cubicBezTo>
                    <a:pt x="68" y="97"/>
                    <a:pt x="68" y="91"/>
                    <a:pt x="72" y="86"/>
                  </a:cubicBezTo>
                  <a:cubicBezTo>
                    <a:pt x="75" y="82"/>
                    <a:pt x="82" y="82"/>
                    <a:pt x="86" y="85"/>
                  </a:cubicBezTo>
                  <a:cubicBezTo>
                    <a:pt x="87" y="86"/>
                    <a:pt x="87" y="87"/>
                    <a:pt x="88" y="87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4" y="101"/>
                    <a:pt x="73" y="101"/>
                    <a:pt x="73" y="101"/>
                  </a:cubicBezTo>
                  <a:close/>
                  <a:moveTo>
                    <a:pt x="93" y="72"/>
                  </a:moveTo>
                  <a:cubicBezTo>
                    <a:pt x="90" y="70"/>
                    <a:pt x="90" y="65"/>
                    <a:pt x="92" y="62"/>
                  </a:cubicBezTo>
                  <a:cubicBezTo>
                    <a:pt x="95" y="59"/>
                    <a:pt x="99" y="59"/>
                    <a:pt x="102" y="61"/>
                  </a:cubicBezTo>
                  <a:cubicBezTo>
                    <a:pt x="104" y="63"/>
                    <a:pt x="105" y="66"/>
                    <a:pt x="104" y="69"/>
                  </a:cubicBezTo>
                  <a:cubicBezTo>
                    <a:pt x="100" y="73"/>
                    <a:pt x="100" y="73"/>
                    <a:pt x="100" y="73"/>
                  </a:cubicBezTo>
                  <a:cubicBezTo>
                    <a:pt x="98" y="74"/>
                    <a:pt x="95" y="74"/>
                    <a:pt x="93" y="72"/>
                  </a:cubicBezTo>
                  <a:close/>
                  <a:moveTo>
                    <a:pt x="91" y="170"/>
                  </a:moveTo>
                  <a:cubicBezTo>
                    <a:pt x="73" y="170"/>
                    <a:pt x="57" y="164"/>
                    <a:pt x="43" y="154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66" y="141"/>
                    <a:pt x="77" y="143"/>
                    <a:pt x="89" y="143"/>
                  </a:cubicBezTo>
                  <a:cubicBezTo>
                    <a:pt x="107" y="143"/>
                    <a:pt x="128" y="139"/>
                    <a:pt x="151" y="126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13" y="133"/>
                    <a:pt x="85" y="132"/>
                    <a:pt x="67" y="128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92" y="127"/>
                    <a:pt x="114" y="124"/>
                    <a:pt x="132" y="115"/>
                  </a:cubicBezTo>
                  <a:cubicBezTo>
                    <a:pt x="132" y="115"/>
                    <a:pt x="139" y="113"/>
                    <a:pt x="140" y="109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18" y="73"/>
                    <a:pt x="117" y="73"/>
                    <a:pt x="117" y="72"/>
                  </a:cubicBezTo>
                  <a:cubicBezTo>
                    <a:pt x="149" y="36"/>
                    <a:pt x="149" y="36"/>
                    <a:pt x="149" y="36"/>
                  </a:cubicBezTo>
                  <a:cubicBezTo>
                    <a:pt x="162" y="51"/>
                    <a:pt x="171" y="70"/>
                    <a:pt x="171" y="91"/>
                  </a:cubicBezTo>
                  <a:cubicBezTo>
                    <a:pt x="171" y="134"/>
                    <a:pt x="135" y="170"/>
                    <a:pt x="91" y="17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71" name="Line 325"/>
            <p:cNvSpPr/>
            <p:nvPr/>
          </p:nvSpPr>
          <p:spPr>
            <a:xfrm>
              <a:off x="72257" y="197315"/>
              <a:ext cx="0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9872" name="Line 326"/>
            <p:cNvSpPr/>
            <p:nvPr/>
          </p:nvSpPr>
          <p:spPr>
            <a:xfrm>
              <a:off x="72257" y="197315"/>
              <a:ext cx="0" cy="0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29873" name="Freeform 327"/>
            <p:cNvSpPr/>
            <p:nvPr/>
          </p:nvSpPr>
          <p:spPr>
            <a:xfrm>
              <a:off x="67394" y="197315"/>
              <a:ext cx="4863" cy="8337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7" h="12">
                  <a:moveTo>
                    <a:pt x="0" y="12"/>
                  </a:moveTo>
                  <a:lnTo>
                    <a:pt x="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793" name="Freeform 328"/>
          <p:cNvSpPr>
            <a:spLocks noEditPoints="1"/>
          </p:cNvSpPr>
          <p:nvPr/>
        </p:nvSpPr>
        <p:spPr>
          <a:xfrm>
            <a:off x="8251825" y="3848100"/>
            <a:ext cx="327025" cy="3714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0" h="204">
                <a:moveTo>
                  <a:pt x="176" y="128"/>
                </a:moveTo>
                <a:cubicBezTo>
                  <a:pt x="175" y="126"/>
                  <a:pt x="174" y="124"/>
                  <a:pt x="173" y="123"/>
                </a:cubicBezTo>
                <a:cubicBezTo>
                  <a:pt x="170" y="114"/>
                  <a:pt x="166" y="103"/>
                  <a:pt x="159" y="92"/>
                </a:cubicBezTo>
                <a:cubicBezTo>
                  <a:pt x="148" y="75"/>
                  <a:pt x="120" y="48"/>
                  <a:pt x="110" y="44"/>
                </a:cubicBezTo>
                <a:cubicBezTo>
                  <a:pt x="109" y="43"/>
                  <a:pt x="109" y="43"/>
                  <a:pt x="108" y="43"/>
                </a:cubicBezTo>
                <a:cubicBezTo>
                  <a:pt x="108" y="41"/>
                  <a:pt x="106" y="38"/>
                  <a:pt x="103" y="36"/>
                </a:cubicBezTo>
                <a:cubicBezTo>
                  <a:pt x="97" y="34"/>
                  <a:pt x="92" y="31"/>
                  <a:pt x="87" y="30"/>
                </a:cubicBezTo>
                <a:cubicBezTo>
                  <a:pt x="81" y="12"/>
                  <a:pt x="64" y="0"/>
                  <a:pt x="44" y="0"/>
                </a:cubicBez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9"/>
                  <a:pt x="44" y="89"/>
                </a:cubicBezTo>
                <a:cubicBezTo>
                  <a:pt x="65" y="89"/>
                  <a:pt x="82" y="76"/>
                  <a:pt x="87" y="57"/>
                </a:cubicBezTo>
                <a:cubicBezTo>
                  <a:pt x="92" y="56"/>
                  <a:pt x="95" y="57"/>
                  <a:pt x="97" y="59"/>
                </a:cubicBezTo>
                <a:cubicBezTo>
                  <a:pt x="102" y="68"/>
                  <a:pt x="109" y="95"/>
                  <a:pt x="119" y="112"/>
                </a:cubicBezTo>
                <a:cubicBezTo>
                  <a:pt x="116" y="112"/>
                  <a:pt x="113" y="112"/>
                  <a:pt x="111" y="112"/>
                </a:cubicBezTo>
                <a:cubicBezTo>
                  <a:pt x="99" y="112"/>
                  <a:pt x="89" y="115"/>
                  <a:pt x="81" y="121"/>
                </a:cubicBezTo>
                <a:cubicBezTo>
                  <a:pt x="75" y="111"/>
                  <a:pt x="64" y="104"/>
                  <a:pt x="51" y="104"/>
                </a:cubicBezTo>
                <a:cubicBezTo>
                  <a:pt x="35" y="104"/>
                  <a:pt x="21" y="116"/>
                  <a:pt x="17" y="131"/>
                </a:cubicBezTo>
                <a:cubicBezTo>
                  <a:pt x="15" y="131"/>
                  <a:pt x="15" y="131"/>
                  <a:pt x="15" y="131"/>
                </a:cubicBezTo>
                <a:cubicBezTo>
                  <a:pt x="16" y="204"/>
                  <a:pt x="16" y="204"/>
                  <a:pt x="16" y="204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41" y="193"/>
                  <a:pt x="41" y="193"/>
                  <a:pt x="41" y="193"/>
                </a:cubicBezTo>
                <a:cubicBezTo>
                  <a:pt x="53" y="188"/>
                  <a:pt x="66" y="177"/>
                  <a:pt x="75" y="165"/>
                </a:cubicBezTo>
                <a:cubicBezTo>
                  <a:pt x="88" y="167"/>
                  <a:pt x="104" y="168"/>
                  <a:pt x="111" y="168"/>
                </a:cubicBezTo>
                <a:cubicBezTo>
                  <a:pt x="118" y="168"/>
                  <a:pt x="144" y="165"/>
                  <a:pt x="152" y="162"/>
                </a:cubicBezTo>
                <a:cubicBezTo>
                  <a:pt x="169" y="155"/>
                  <a:pt x="180" y="140"/>
                  <a:pt x="176" y="128"/>
                </a:cubicBezTo>
                <a:close/>
                <a:moveTo>
                  <a:pt x="44" y="58"/>
                </a:moveTo>
                <a:cubicBezTo>
                  <a:pt x="37" y="58"/>
                  <a:pt x="31" y="52"/>
                  <a:pt x="31" y="44"/>
                </a:cubicBezTo>
                <a:cubicBezTo>
                  <a:pt x="31" y="37"/>
                  <a:pt x="37" y="31"/>
                  <a:pt x="44" y="31"/>
                </a:cubicBezTo>
                <a:cubicBezTo>
                  <a:pt x="52" y="31"/>
                  <a:pt x="58" y="37"/>
                  <a:pt x="58" y="44"/>
                </a:cubicBezTo>
                <a:cubicBezTo>
                  <a:pt x="58" y="52"/>
                  <a:pt x="52" y="58"/>
                  <a:pt x="44" y="58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794" name="组合 503"/>
          <p:cNvGrpSpPr/>
          <p:nvPr/>
        </p:nvGrpSpPr>
        <p:grpSpPr>
          <a:xfrm>
            <a:off x="10440988" y="6034088"/>
            <a:ext cx="382587" cy="307975"/>
            <a:chOff x="0" y="0"/>
            <a:chExt cx="345301" cy="276520"/>
          </a:xfrm>
        </p:grpSpPr>
        <p:sp>
          <p:nvSpPr>
            <p:cNvPr id="29866" name="Oval 329"/>
            <p:cNvSpPr/>
            <p:nvPr/>
          </p:nvSpPr>
          <p:spPr>
            <a:xfrm>
              <a:off x="146596" y="0"/>
              <a:ext cx="52108" cy="51413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67" name="Rectangle 330"/>
            <p:cNvSpPr/>
            <p:nvPr/>
          </p:nvSpPr>
          <p:spPr>
            <a:xfrm>
              <a:off x="0" y="141734"/>
              <a:ext cx="25012" cy="83372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68" name="Freeform 331"/>
            <p:cNvSpPr>
              <a:spLocks noEditPoints="1"/>
            </p:cNvSpPr>
            <p:nvPr/>
          </p:nvSpPr>
          <p:spPr>
            <a:xfrm>
              <a:off x="31265" y="59056"/>
              <a:ext cx="282773" cy="2174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72" h="132">
                  <a:moveTo>
                    <a:pt x="158" y="66"/>
                  </a:moveTo>
                  <a:cubicBezTo>
                    <a:pt x="156" y="66"/>
                    <a:pt x="156" y="66"/>
                    <a:pt x="156" y="66"/>
                  </a:cubicBezTo>
                  <a:cubicBezTo>
                    <a:pt x="148" y="53"/>
                    <a:pt x="115" y="0"/>
                    <a:pt x="115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25" y="45"/>
                    <a:pt x="16" y="60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123"/>
                    <a:pt x="41" y="123"/>
                    <a:pt x="41" y="123"/>
                  </a:cubicBezTo>
                  <a:cubicBezTo>
                    <a:pt x="41" y="128"/>
                    <a:pt x="45" y="132"/>
                    <a:pt x="50" y="132"/>
                  </a:cubicBezTo>
                  <a:cubicBezTo>
                    <a:pt x="55" y="132"/>
                    <a:pt x="59" y="128"/>
                    <a:pt x="59" y="123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111" y="78"/>
                    <a:pt x="111" y="78"/>
                    <a:pt x="111" y="78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11" y="128"/>
                    <a:pt x="115" y="132"/>
                    <a:pt x="120" y="132"/>
                  </a:cubicBezTo>
                  <a:cubicBezTo>
                    <a:pt x="125" y="132"/>
                    <a:pt x="129" y="128"/>
                    <a:pt x="129" y="123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57" y="78"/>
                    <a:pt x="157" y="78"/>
                    <a:pt x="157" y="78"/>
                  </a:cubicBezTo>
                  <a:cubicBezTo>
                    <a:pt x="157" y="104"/>
                    <a:pt x="157" y="104"/>
                    <a:pt x="157" y="104"/>
                  </a:cubicBezTo>
                  <a:cubicBezTo>
                    <a:pt x="172" y="104"/>
                    <a:pt x="172" y="104"/>
                    <a:pt x="172" y="104"/>
                  </a:cubicBezTo>
                  <a:cubicBezTo>
                    <a:pt x="172" y="43"/>
                    <a:pt x="172" y="43"/>
                    <a:pt x="172" y="43"/>
                  </a:cubicBezTo>
                  <a:cubicBezTo>
                    <a:pt x="157" y="43"/>
                    <a:pt x="157" y="43"/>
                    <a:pt x="157" y="43"/>
                  </a:cubicBezTo>
                  <a:lnTo>
                    <a:pt x="158" y="66"/>
                  </a:lnTo>
                  <a:close/>
                  <a:moveTo>
                    <a:pt x="97" y="66"/>
                  </a:moveTo>
                  <a:cubicBezTo>
                    <a:pt x="74" y="66"/>
                    <a:pt x="74" y="66"/>
                    <a:pt x="74" y="66"/>
                  </a:cubicBezTo>
                  <a:cubicBezTo>
                    <a:pt x="86" y="61"/>
                    <a:pt x="86" y="61"/>
                    <a:pt x="86" y="61"/>
                  </a:cubicBezTo>
                  <a:lnTo>
                    <a:pt x="97" y="66"/>
                  </a:lnTo>
                  <a:close/>
                  <a:moveTo>
                    <a:pt x="31" y="66"/>
                  </a:moveTo>
                  <a:cubicBezTo>
                    <a:pt x="40" y="52"/>
                    <a:pt x="65" y="13"/>
                    <a:pt x="65" y="13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1" y="66"/>
                    <a:pt x="41" y="66"/>
                    <a:pt x="41" y="66"/>
                  </a:cubicBezTo>
                  <a:lnTo>
                    <a:pt x="31" y="66"/>
                  </a:lnTo>
                  <a:close/>
                  <a:moveTo>
                    <a:pt x="105" y="50"/>
                  </a:move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05" y="13"/>
                    <a:pt x="105" y="13"/>
                  </a:cubicBezTo>
                  <a:cubicBezTo>
                    <a:pt x="105" y="13"/>
                    <a:pt x="132" y="53"/>
                    <a:pt x="142" y="66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9" y="56"/>
                    <a:pt x="129" y="56"/>
                    <a:pt x="129" y="56"/>
                  </a:cubicBezTo>
                  <a:lnTo>
                    <a:pt x="105" y="5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69" name="Rectangle 332"/>
            <p:cNvSpPr/>
            <p:nvPr/>
          </p:nvSpPr>
          <p:spPr>
            <a:xfrm>
              <a:off x="320289" y="138260"/>
              <a:ext cx="25012" cy="83372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95" name="组合 496"/>
          <p:cNvGrpSpPr/>
          <p:nvPr/>
        </p:nvGrpSpPr>
        <p:grpSpPr>
          <a:xfrm>
            <a:off x="9372600" y="3956050"/>
            <a:ext cx="320675" cy="195263"/>
            <a:chOff x="0" y="0"/>
            <a:chExt cx="289027" cy="175778"/>
          </a:xfrm>
        </p:grpSpPr>
        <p:sp>
          <p:nvSpPr>
            <p:cNvPr id="29862" name="Freeform 333"/>
            <p:cNvSpPr>
              <a:spLocks noEditPoints="1"/>
            </p:cNvSpPr>
            <p:nvPr/>
          </p:nvSpPr>
          <p:spPr>
            <a:xfrm>
              <a:off x="52109" y="0"/>
              <a:ext cx="175778" cy="175778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7" h="107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3" y="107"/>
                  </a:cubicBezTo>
                  <a:cubicBezTo>
                    <a:pt x="83" y="107"/>
                    <a:pt x="107" y="83"/>
                    <a:pt x="107" y="53"/>
                  </a:cubicBezTo>
                  <a:cubicBezTo>
                    <a:pt x="107" y="24"/>
                    <a:pt x="83" y="0"/>
                    <a:pt x="53" y="0"/>
                  </a:cubicBezTo>
                  <a:close/>
                  <a:moveTo>
                    <a:pt x="53" y="102"/>
                  </a:moveTo>
                  <a:cubicBezTo>
                    <a:pt x="26" y="102"/>
                    <a:pt x="5" y="80"/>
                    <a:pt x="5" y="53"/>
                  </a:cubicBezTo>
                  <a:cubicBezTo>
                    <a:pt x="5" y="26"/>
                    <a:pt x="26" y="4"/>
                    <a:pt x="53" y="4"/>
                  </a:cubicBezTo>
                  <a:cubicBezTo>
                    <a:pt x="80" y="4"/>
                    <a:pt x="102" y="26"/>
                    <a:pt x="102" y="53"/>
                  </a:cubicBezTo>
                  <a:cubicBezTo>
                    <a:pt x="102" y="80"/>
                    <a:pt x="80" y="102"/>
                    <a:pt x="53" y="10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63" name="Freeform 334"/>
            <p:cNvSpPr>
              <a:spLocks noEditPoints="1"/>
            </p:cNvSpPr>
            <p:nvPr/>
          </p:nvSpPr>
          <p:spPr>
            <a:xfrm>
              <a:off x="65309" y="13200"/>
              <a:ext cx="147987" cy="14798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0" h="90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70" y="90"/>
                    <a:pt x="90" y="70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62"/>
                  </a:moveTo>
                  <a:cubicBezTo>
                    <a:pt x="36" y="62"/>
                    <a:pt x="29" y="54"/>
                    <a:pt x="29" y="45"/>
                  </a:cubicBezTo>
                  <a:cubicBezTo>
                    <a:pt x="29" y="36"/>
                    <a:pt x="36" y="29"/>
                    <a:pt x="45" y="29"/>
                  </a:cubicBezTo>
                  <a:cubicBezTo>
                    <a:pt x="54" y="29"/>
                    <a:pt x="62" y="36"/>
                    <a:pt x="62" y="45"/>
                  </a:cubicBezTo>
                  <a:cubicBezTo>
                    <a:pt x="62" y="54"/>
                    <a:pt x="54" y="62"/>
                    <a:pt x="45" y="6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64" name="Freeform 335"/>
            <p:cNvSpPr/>
            <p:nvPr/>
          </p:nvSpPr>
          <p:spPr>
            <a:xfrm>
              <a:off x="0" y="8337"/>
              <a:ext cx="45855" cy="16257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28" h="99">
                  <a:moveTo>
                    <a:pt x="23" y="1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5"/>
                    <a:pt x="4" y="36"/>
                    <a:pt x="10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14" y="99"/>
                    <a:pt x="18" y="94"/>
                    <a:pt x="18" y="9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27" y="35"/>
                    <a:pt x="27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1"/>
                    <a:pt x="27" y="1"/>
                    <a:pt x="27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65" name="Freeform 336"/>
            <p:cNvSpPr/>
            <p:nvPr/>
          </p:nvSpPr>
          <p:spPr>
            <a:xfrm>
              <a:off x="242477" y="6947"/>
              <a:ext cx="46550" cy="162577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8" h="99">
                  <a:moveTo>
                    <a:pt x="1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8" y="2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96" name="组合 500"/>
          <p:cNvGrpSpPr/>
          <p:nvPr/>
        </p:nvGrpSpPr>
        <p:grpSpPr>
          <a:xfrm>
            <a:off x="9910763" y="3879850"/>
            <a:ext cx="358775" cy="273050"/>
            <a:chOff x="0" y="0"/>
            <a:chExt cx="323764" cy="246644"/>
          </a:xfrm>
        </p:grpSpPr>
        <p:sp>
          <p:nvSpPr>
            <p:cNvPr id="29847" name="Freeform 337"/>
            <p:cNvSpPr>
              <a:spLocks noEditPoints="1"/>
            </p:cNvSpPr>
            <p:nvPr/>
          </p:nvSpPr>
          <p:spPr>
            <a:xfrm>
              <a:off x="0" y="68782"/>
              <a:ext cx="92404" cy="10213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6" h="62">
                  <a:moveTo>
                    <a:pt x="28" y="62"/>
                  </a:moveTo>
                  <a:cubicBezTo>
                    <a:pt x="30" y="62"/>
                    <a:pt x="30" y="62"/>
                    <a:pt x="30" y="62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47" y="62"/>
                    <a:pt x="55" y="44"/>
                    <a:pt x="55" y="31"/>
                  </a:cubicBezTo>
                  <a:cubicBezTo>
                    <a:pt x="56" y="27"/>
                    <a:pt x="54" y="23"/>
                    <a:pt x="51" y="20"/>
                  </a:cubicBezTo>
                  <a:cubicBezTo>
                    <a:pt x="48" y="16"/>
                    <a:pt x="43" y="14"/>
                    <a:pt x="38" y="14"/>
                  </a:cubicBezTo>
                  <a:cubicBezTo>
                    <a:pt x="39" y="13"/>
                    <a:pt x="40" y="13"/>
                    <a:pt x="40" y="13"/>
                  </a:cubicBezTo>
                  <a:cubicBezTo>
                    <a:pt x="42" y="12"/>
                    <a:pt x="44" y="11"/>
                    <a:pt x="45" y="9"/>
                  </a:cubicBezTo>
                  <a:cubicBezTo>
                    <a:pt x="47" y="8"/>
                    <a:pt x="48" y="6"/>
                    <a:pt x="49" y="4"/>
                  </a:cubicBezTo>
                  <a:cubicBezTo>
                    <a:pt x="46" y="3"/>
                    <a:pt x="44" y="3"/>
                    <a:pt x="42" y="3"/>
                  </a:cubicBezTo>
                  <a:cubicBezTo>
                    <a:pt x="40" y="3"/>
                    <a:pt x="38" y="4"/>
                    <a:pt x="36" y="5"/>
                  </a:cubicBezTo>
                  <a:cubicBezTo>
                    <a:pt x="35" y="5"/>
                    <a:pt x="33" y="7"/>
                    <a:pt x="32" y="8"/>
                  </a:cubicBezTo>
                  <a:cubicBezTo>
                    <a:pt x="30" y="9"/>
                    <a:pt x="29" y="11"/>
                    <a:pt x="28" y="14"/>
                  </a:cubicBezTo>
                  <a:cubicBezTo>
                    <a:pt x="27" y="11"/>
                    <a:pt x="24" y="7"/>
                    <a:pt x="23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1" y="7"/>
                    <a:pt x="23" y="11"/>
                    <a:pt x="25" y="14"/>
                  </a:cubicBezTo>
                  <a:cubicBezTo>
                    <a:pt x="23" y="14"/>
                    <a:pt x="22" y="14"/>
                    <a:pt x="20" y="14"/>
                  </a:cubicBezTo>
                  <a:cubicBezTo>
                    <a:pt x="14" y="14"/>
                    <a:pt x="8" y="16"/>
                    <a:pt x="4" y="20"/>
                  </a:cubicBezTo>
                  <a:cubicBezTo>
                    <a:pt x="1" y="23"/>
                    <a:pt x="0" y="27"/>
                    <a:pt x="0" y="31"/>
                  </a:cubicBezTo>
                  <a:cubicBezTo>
                    <a:pt x="0" y="44"/>
                    <a:pt x="8" y="61"/>
                    <a:pt x="23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5" y="62"/>
                    <a:pt x="27" y="62"/>
                    <a:pt x="28" y="62"/>
                  </a:cubicBezTo>
                  <a:close/>
                  <a:moveTo>
                    <a:pt x="2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9" y="14"/>
                    <a:pt x="29" y="14"/>
                  </a:cubicBezTo>
                  <a:close/>
                  <a:moveTo>
                    <a:pt x="23" y="61"/>
                  </a:moveTo>
                  <a:cubicBezTo>
                    <a:pt x="10" y="60"/>
                    <a:pt x="2" y="43"/>
                    <a:pt x="2" y="31"/>
                  </a:cubicBezTo>
                  <a:cubicBezTo>
                    <a:pt x="2" y="27"/>
                    <a:pt x="3" y="23"/>
                    <a:pt x="5" y="21"/>
                  </a:cubicBezTo>
                  <a:cubicBezTo>
                    <a:pt x="9" y="17"/>
                    <a:pt x="14" y="15"/>
                    <a:pt x="20" y="15"/>
                  </a:cubicBezTo>
                  <a:cubicBezTo>
                    <a:pt x="22" y="15"/>
                    <a:pt x="24" y="15"/>
                    <a:pt x="26" y="16"/>
                  </a:cubicBezTo>
                  <a:cubicBezTo>
                    <a:pt x="26" y="17"/>
                    <a:pt x="27" y="17"/>
                    <a:pt x="27" y="17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0" y="16"/>
                    <a:pt x="33" y="15"/>
                    <a:pt x="35" y="15"/>
                  </a:cubicBezTo>
                  <a:cubicBezTo>
                    <a:pt x="41" y="15"/>
                    <a:pt x="47" y="17"/>
                    <a:pt x="50" y="21"/>
                  </a:cubicBezTo>
                  <a:cubicBezTo>
                    <a:pt x="53" y="23"/>
                    <a:pt x="54" y="27"/>
                    <a:pt x="54" y="31"/>
                  </a:cubicBezTo>
                  <a:cubicBezTo>
                    <a:pt x="54" y="44"/>
                    <a:pt x="45" y="60"/>
                    <a:pt x="31" y="61"/>
                  </a:cubicBezTo>
                  <a:cubicBezTo>
                    <a:pt x="31" y="60"/>
                    <a:pt x="30" y="60"/>
                    <a:pt x="28" y="60"/>
                  </a:cubicBezTo>
                  <a:cubicBezTo>
                    <a:pt x="27" y="60"/>
                    <a:pt x="25" y="60"/>
                    <a:pt x="24" y="60"/>
                  </a:cubicBezTo>
                  <a:cubicBezTo>
                    <a:pt x="24" y="61"/>
                    <a:pt x="24" y="61"/>
                    <a:pt x="23" y="6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8" name="Freeform 338"/>
            <p:cNvSpPr/>
            <p:nvPr/>
          </p:nvSpPr>
          <p:spPr>
            <a:xfrm>
              <a:off x="51413" y="122974"/>
              <a:ext cx="9727" cy="166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" h="10">
                  <a:moveTo>
                    <a:pt x="4" y="7"/>
                  </a:moveTo>
                  <a:cubicBezTo>
                    <a:pt x="5" y="6"/>
                    <a:pt x="5" y="5"/>
                    <a:pt x="6" y="4"/>
                  </a:cubicBezTo>
                  <a:cubicBezTo>
                    <a:pt x="6" y="3"/>
                    <a:pt x="6" y="2"/>
                    <a:pt x="6" y="0"/>
                  </a:cubicBezTo>
                  <a:cubicBezTo>
                    <a:pt x="5" y="0"/>
                    <a:pt x="4" y="1"/>
                    <a:pt x="4" y="1"/>
                  </a:cubicBezTo>
                  <a:cubicBezTo>
                    <a:pt x="3" y="2"/>
                    <a:pt x="2" y="3"/>
                    <a:pt x="2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0" y="7"/>
                    <a:pt x="0" y="8"/>
                    <a:pt x="0" y="10"/>
                  </a:cubicBezTo>
                  <a:cubicBezTo>
                    <a:pt x="1" y="9"/>
                    <a:pt x="2" y="9"/>
                    <a:pt x="2" y="9"/>
                  </a:cubicBezTo>
                  <a:cubicBezTo>
                    <a:pt x="3" y="8"/>
                    <a:pt x="4" y="7"/>
                    <a:pt x="4" y="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9" name="Freeform 339"/>
            <p:cNvSpPr/>
            <p:nvPr/>
          </p:nvSpPr>
          <p:spPr>
            <a:xfrm>
              <a:off x="38212" y="122974"/>
              <a:ext cx="6253" cy="166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" h="10">
                  <a:moveTo>
                    <a:pt x="3" y="3"/>
                  </a:moveTo>
                  <a:cubicBezTo>
                    <a:pt x="2" y="2"/>
                    <a:pt x="2" y="1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2" y="9"/>
                    <a:pt x="3" y="10"/>
                  </a:cubicBezTo>
                  <a:cubicBezTo>
                    <a:pt x="4" y="9"/>
                    <a:pt x="4" y="8"/>
                    <a:pt x="4" y="8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3" y="4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0" name="Freeform 340"/>
            <p:cNvSpPr/>
            <p:nvPr/>
          </p:nvSpPr>
          <p:spPr>
            <a:xfrm>
              <a:off x="38212" y="44465"/>
              <a:ext cx="285552" cy="20217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11" h="291">
                  <a:moveTo>
                    <a:pt x="215" y="125"/>
                  </a:moveTo>
                  <a:lnTo>
                    <a:pt x="411" y="16"/>
                  </a:lnTo>
                  <a:lnTo>
                    <a:pt x="399" y="0"/>
                  </a:lnTo>
                  <a:lnTo>
                    <a:pt x="203" y="109"/>
                  </a:lnTo>
                  <a:lnTo>
                    <a:pt x="196" y="109"/>
                  </a:lnTo>
                  <a:lnTo>
                    <a:pt x="196" y="113"/>
                  </a:lnTo>
                  <a:lnTo>
                    <a:pt x="0" y="222"/>
                  </a:lnTo>
                  <a:lnTo>
                    <a:pt x="12" y="241"/>
                  </a:lnTo>
                  <a:lnTo>
                    <a:pt x="196" y="137"/>
                  </a:lnTo>
                  <a:lnTo>
                    <a:pt x="196" y="265"/>
                  </a:lnTo>
                  <a:lnTo>
                    <a:pt x="71" y="265"/>
                  </a:lnTo>
                  <a:lnTo>
                    <a:pt x="71" y="291"/>
                  </a:lnTo>
                  <a:lnTo>
                    <a:pt x="196" y="291"/>
                  </a:lnTo>
                  <a:lnTo>
                    <a:pt x="215" y="291"/>
                  </a:lnTo>
                  <a:lnTo>
                    <a:pt x="340" y="291"/>
                  </a:lnTo>
                  <a:lnTo>
                    <a:pt x="340" y="265"/>
                  </a:lnTo>
                  <a:lnTo>
                    <a:pt x="215" y="265"/>
                  </a:lnTo>
                  <a:lnTo>
                    <a:pt x="215" y="125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1" name="Freeform 341"/>
            <p:cNvSpPr/>
            <p:nvPr/>
          </p:nvSpPr>
          <p:spPr>
            <a:xfrm>
              <a:off x="204262" y="44465"/>
              <a:ext cx="79899" cy="625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49" h="4">
                  <a:moveTo>
                    <a:pt x="3" y="4"/>
                  </a:moveTo>
                  <a:cubicBezTo>
                    <a:pt x="5" y="4"/>
                    <a:pt x="45" y="4"/>
                    <a:pt x="47" y="4"/>
                  </a:cubicBezTo>
                  <a:cubicBezTo>
                    <a:pt x="49" y="4"/>
                    <a:pt x="48" y="0"/>
                    <a:pt x="4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2" name="Rectangle 342"/>
            <p:cNvSpPr/>
            <p:nvPr/>
          </p:nvSpPr>
          <p:spPr>
            <a:xfrm>
              <a:off x="204262" y="27790"/>
              <a:ext cx="79899" cy="4863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53" name="Freeform 343"/>
            <p:cNvSpPr/>
            <p:nvPr/>
          </p:nvSpPr>
          <p:spPr>
            <a:xfrm>
              <a:off x="241781" y="36128"/>
              <a:ext cx="9727" cy="139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2147483646"/>
                </a:cxn>
              </a:cxnLst>
              <a:pathLst>
                <a:path w="6" h="1">
                  <a:moveTo>
                    <a:pt x="1" y="1"/>
                  </a:move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4" name="Freeform 344"/>
            <p:cNvSpPr/>
            <p:nvPr/>
          </p:nvSpPr>
          <p:spPr>
            <a:xfrm>
              <a:off x="233443" y="36128"/>
              <a:ext cx="3474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5" name="Freeform 345"/>
            <p:cNvSpPr/>
            <p:nvPr/>
          </p:nvSpPr>
          <p:spPr>
            <a:xfrm>
              <a:off x="268182" y="36128"/>
              <a:ext cx="1390" cy="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2147483646" y="0"/>
                </a:cxn>
                <a:cxn ang="0">
                  <a:pos x="2147483646" y="0"/>
                </a:cxn>
              </a:cxnLst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6" name="Freeform 346"/>
            <p:cNvSpPr/>
            <p:nvPr/>
          </p:nvSpPr>
          <p:spPr>
            <a:xfrm>
              <a:off x="209126" y="36128"/>
              <a:ext cx="13201" cy="347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</a:cxnLst>
              <a:pathLst>
                <a:path w="8" h="2">
                  <a:moveTo>
                    <a:pt x="4" y="1"/>
                  </a:moveTo>
                  <a:cubicBezTo>
                    <a:pt x="5" y="1"/>
                    <a:pt x="6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2"/>
                    <a:pt x="4" y="1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7" name="Freeform 347"/>
            <p:cNvSpPr/>
            <p:nvPr/>
          </p:nvSpPr>
          <p:spPr>
            <a:xfrm>
              <a:off x="202178" y="36128"/>
              <a:ext cx="11811" cy="4863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7" h="3">
                  <a:moveTo>
                    <a:pt x="2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4" y="3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8" name="Freeform 348"/>
            <p:cNvSpPr/>
            <p:nvPr/>
          </p:nvSpPr>
          <p:spPr>
            <a:xfrm>
              <a:off x="213990" y="34739"/>
              <a:ext cx="72256" cy="625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4" h="4">
                  <a:moveTo>
                    <a:pt x="44" y="1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2"/>
                  </a:cubicBezTo>
                  <a:cubicBezTo>
                    <a:pt x="23" y="2"/>
                    <a:pt x="22" y="3"/>
                    <a:pt x="20" y="3"/>
                  </a:cubicBezTo>
                  <a:cubicBezTo>
                    <a:pt x="18" y="3"/>
                    <a:pt x="18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2" y="2"/>
                    <a:pt x="11" y="2"/>
                    <a:pt x="11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0"/>
                    <a:pt x="6" y="1"/>
                    <a:pt x="5" y="2"/>
                  </a:cubicBezTo>
                  <a:cubicBezTo>
                    <a:pt x="4" y="3"/>
                    <a:pt x="3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59" name="Rectangle 349"/>
            <p:cNvSpPr/>
            <p:nvPr/>
          </p:nvSpPr>
          <p:spPr>
            <a:xfrm>
              <a:off x="213990" y="40992"/>
              <a:ext cx="695" cy="695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60" name="Freeform 350"/>
            <p:cNvSpPr/>
            <p:nvPr/>
          </p:nvSpPr>
          <p:spPr>
            <a:xfrm>
              <a:off x="207041" y="34739"/>
              <a:ext cx="2084" cy="13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3" h="2">
                  <a:moveTo>
                    <a:pt x="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61" name="Freeform 351"/>
            <p:cNvSpPr/>
            <p:nvPr/>
          </p:nvSpPr>
          <p:spPr>
            <a:xfrm>
              <a:off x="205652" y="0"/>
              <a:ext cx="77119" cy="2431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7" h="15">
                  <a:moveTo>
                    <a:pt x="27" y="0"/>
                  </a:moveTo>
                  <a:cubicBezTo>
                    <a:pt x="26" y="0"/>
                    <a:pt x="23" y="0"/>
                    <a:pt x="22" y="0"/>
                  </a:cubicBezTo>
                  <a:cubicBezTo>
                    <a:pt x="12" y="0"/>
                    <a:pt x="4" y="7"/>
                    <a:pt x="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3" y="7"/>
                    <a:pt x="37" y="0"/>
                    <a:pt x="27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97" name="组合 504"/>
          <p:cNvGrpSpPr/>
          <p:nvPr/>
        </p:nvGrpSpPr>
        <p:grpSpPr>
          <a:xfrm>
            <a:off x="10460038" y="3919538"/>
            <a:ext cx="327025" cy="307975"/>
            <a:chOff x="0" y="0"/>
            <a:chExt cx="294583" cy="276519"/>
          </a:xfrm>
        </p:grpSpPr>
        <p:sp>
          <p:nvSpPr>
            <p:cNvPr id="29840" name="Freeform 352"/>
            <p:cNvSpPr>
              <a:spLocks noEditPoints="1"/>
            </p:cNvSpPr>
            <p:nvPr/>
          </p:nvSpPr>
          <p:spPr>
            <a:xfrm>
              <a:off x="100743" y="16675"/>
              <a:ext cx="175778" cy="22163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7" h="135">
                  <a:moveTo>
                    <a:pt x="97" y="14"/>
                  </a:moveTo>
                  <a:cubicBezTo>
                    <a:pt x="97" y="135"/>
                    <a:pt x="97" y="135"/>
                    <a:pt x="97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104" y="135"/>
                    <a:pt x="107" y="132"/>
                    <a:pt x="107" y="13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8"/>
                    <a:pt x="107" y="5"/>
                    <a:pt x="105" y="3"/>
                  </a:cubicBezTo>
                  <a:cubicBezTo>
                    <a:pt x="104" y="2"/>
                    <a:pt x="102" y="0"/>
                    <a:pt x="9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1"/>
                    <a:pt x="0" y="3"/>
                    <a:pt x="0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6" y="11"/>
                    <a:pt x="97" y="12"/>
                    <a:pt x="97" y="14"/>
                  </a:cubicBezTo>
                  <a:close/>
                  <a:moveTo>
                    <a:pt x="8" y="5"/>
                  </a:moveTo>
                  <a:cubicBezTo>
                    <a:pt x="99" y="5"/>
                    <a:pt x="99" y="5"/>
                    <a:pt x="99" y="5"/>
                  </a:cubicBezTo>
                  <a:cubicBezTo>
                    <a:pt x="100" y="5"/>
                    <a:pt x="101" y="5"/>
                    <a:pt x="102" y="6"/>
                  </a:cubicBezTo>
                  <a:cubicBezTo>
                    <a:pt x="102" y="7"/>
                    <a:pt x="102" y="8"/>
                    <a:pt x="102" y="8"/>
                  </a:cubicBezTo>
                  <a:cubicBezTo>
                    <a:pt x="102" y="129"/>
                    <a:pt x="102" y="129"/>
                    <a:pt x="102" y="129"/>
                  </a:cubicBezTo>
                  <a:cubicBezTo>
                    <a:pt x="102" y="129"/>
                    <a:pt x="102" y="129"/>
                    <a:pt x="102" y="130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9"/>
                    <a:pt x="98" y="6"/>
                    <a:pt x="94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5"/>
                    <a:pt x="8" y="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1" name="Freeform 353"/>
            <p:cNvSpPr/>
            <p:nvPr/>
          </p:nvSpPr>
          <p:spPr>
            <a:xfrm>
              <a:off x="82678" y="0"/>
              <a:ext cx="211905" cy="25498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29" h="155">
                  <a:moveTo>
                    <a:pt x="129" y="142"/>
                  </a:moveTo>
                  <a:cubicBezTo>
                    <a:pt x="129" y="7"/>
                    <a:pt x="129" y="7"/>
                    <a:pt x="129" y="7"/>
                  </a:cubicBezTo>
                  <a:cubicBezTo>
                    <a:pt x="129" y="2"/>
                    <a:pt x="124" y="0"/>
                    <a:pt x="121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" y="0"/>
                    <a:pt x="0" y="12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5" y="119"/>
                    <a:pt x="5" y="119"/>
                    <a:pt x="5" y="11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4"/>
                    <a:pt x="17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4" y="5"/>
                    <a:pt x="124" y="7"/>
                  </a:cubicBezTo>
                  <a:cubicBezTo>
                    <a:pt x="124" y="142"/>
                    <a:pt x="124" y="142"/>
                    <a:pt x="124" y="142"/>
                  </a:cubicBezTo>
                  <a:cubicBezTo>
                    <a:pt x="124" y="142"/>
                    <a:pt x="124" y="144"/>
                    <a:pt x="123" y="144"/>
                  </a:cubicBezTo>
                  <a:cubicBezTo>
                    <a:pt x="123" y="145"/>
                    <a:pt x="122" y="145"/>
                    <a:pt x="121" y="145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8" y="149"/>
                    <a:pt x="107" y="151"/>
                    <a:pt x="105" y="151"/>
                  </a:cubicBezTo>
                  <a:cubicBezTo>
                    <a:pt x="38" y="151"/>
                    <a:pt x="38" y="151"/>
                    <a:pt x="38" y="151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105" y="155"/>
                    <a:pt x="105" y="155"/>
                    <a:pt x="105" y="155"/>
                  </a:cubicBezTo>
                  <a:cubicBezTo>
                    <a:pt x="108" y="155"/>
                    <a:pt x="111" y="153"/>
                    <a:pt x="112" y="150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4" y="150"/>
                    <a:pt x="126" y="149"/>
                    <a:pt x="127" y="148"/>
                  </a:cubicBezTo>
                  <a:cubicBezTo>
                    <a:pt x="129" y="145"/>
                    <a:pt x="129" y="142"/>
                    <a:pt x="129" y="14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2" name="Freeform 354"/>
            <p:cNvSpPr>
              <a:spLocks noEditPoints="1"/>
            </p:cNvSpPr>
            <p:nvPr/>
          </p:nvSpPr>
          <p:spPr>
            <a:xfrm>
              <a:off x="121585" y="67393"/>
              <a:ext cx="110469" cy="12019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7" h="73">
                  <a:moveTo>
                    <a:pt x="29" y="73"/>
                  </a:moveTo>
                  <a:cubicBezTo>
                    <a:pt x="31" y="73"/>
                    <a:pt x="32" y="73"/>
                    <a:pt x="34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56" y="73"/>
                    <a:pt x="66" y="51"/>
                    <a:pt x="66" y="36"/>
                  </a:cubicBezTo>
                  <a:cubicBezTo>
                    <a:pt x="67" y="31"/>
                    <a:pt x="65" y="26"/>
                    <a:pt x="61" y="22"/>
                  </a:cubicBezTo>
                  <a:cubicBezTo>
                    <a:pt x="58" y="18"/>
                    <a:pt x="52" y="16"/>
                    <a:pt x="45" y="15"/>
                  </a:cubicBezTo>
                  <a:cubicBezTo>
                    <a:pt x="46" y="15"/>
                    <a:pt x="47" y="15"/>
                    <a:pt x="48" y="14"/>
                  </a:cubicBezTo>
                  <a:cubicBezTo>
                    <a:pt x="50" y="13"/>
                    <a:pt x="52" y="12"/>
                    <a:pt x="54" y="10"/>
                  </a:cubicBezTo>
                  <a:cubicBezTo>
                    <a:pt x="56" y="8"/>
                    <a:pt x="57" y="6"/>
                    <a:pt x="59" y="3"/>
                  </a:cubicBezTo>
                  <a:cubicBezTo>
                    <a:pt x="55" y="2"/>
                    <a:pt x="53" y="2"/>
                    <a:pt x="50" y="2"/>
                  </a:cubicBezTo>
                  <a:cubicBezTo>
                    <a:pt x="48" y="3"/>
                    <a:pt x="46" y="3"/>
                    <a:pt x="44" y="4"/>
                  </a:cubicBezTo>
                  <a:cubicBezTo>
                    <a:pt x="42" y="5"/>
                    <a:pt x="40" y="7"/>
                    <a:pt x="38" y="8"/>
                  </a:cubicBezTo>
                  <a:cubicBezTo>
                    <a:pt x="36" y="10"/>
                    <a:pt x="35" y="12"/>
                    <a:pt x="33" y="15"/>
                  </a:cubicBezTo>
                  <a:cubicBezTo>
                    <a:pt x="32" y="12"/>
                    <a:pt x="29" y="7"/>
                    <a:pt x="2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7"/>
                    <a:pt x="28" y="12"/>
                    <a:pt x="30" y="15"/>
                  </a:cubicBezTo>
                  <a:cubicBezTo>
                    <a:pt x="28" y="15"/>
                    <a:pt x="26" y="15"/>
                    <a:pt x="25" y="15"/>
                  </a:cubicBezTo>
                  <a:cubicBezTo>
                    <a:pt x="16" y="15"/>
                    <a:pt x="9" y="18"/>
                    <a:pt x="5" y="22"/>
                  </a:cubicBezTo>
                  <a:cubicBezTo>
                    <a:pt x="2" y="26"/>
                    <a:pt x="0" y="31"/>
                    <a:pt x="1" y="36"/>
                  </a:cubicBezTo>
                  <a:cubicBezTo>
                    <a:pt x="1" y="51"/>
                    <a:pt x="10" y="72"/>
                    <a:pt x="28" y="73"/>
                  </a:cubicBezTo>
                  <a:cubicBezTo>
                    <a:pt x="28" y="73"/>
                    <a:pt x="29" y="73"/>
                    <a:pt x="29" y="73"/>
                  </a:cubicBezTo>
                  <a:close/>
                  <a:moveTo>
                    <a:pt x="35" y="16"/>
                  </a:moveTo>
                  <a:cubicBezTo>
                    <a:pt x="35" y="16"/>
                    <a:pt x="34" y="16"/>
                    <a:pt x="34" y="16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5" y="16"/>
                    <a:pt x="35" y="16"/>
                  </a:cubicBezTo>
                  <a:close/>
                  <a:moveTo>
                    <a:pt x="3" y="36"/>
                  </a:moveTo>
                  <a:cubicBezTo>
                    <a:pt x="2" y="31"/>
                    <a:pt x="4" y="27"/>
                    <a:pt x="7" y="24"/>
                  </a:cubicBezTo>
                  <a:cubicBezTo>
                    <a:pt x="11" y="20"/>
                    <a:pt x="17" y="17"/>
                    <a:pt x="25" y="17"/>
                  </a:cubicBezTo>
                  <a:cubicBezTo>
                    <a:pt x="27" y="17"/>
                    <a:pt x="29" y="17"/>
                    <a:pt x="31" y="18"/>
                  </a:cubicBezTo>
                  <a:cubicBezTo>
                    <a:pt x="31" y="19"/>
                    <a:pt x="32" y="19"/>
                    <a:pt x="32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8"/>
                    <a:pt x="39" y="17"/>
                    <a:pt x="42" y="17"/>
                  </a:cubicBezTo>
                  <a:cubicBezTo>
                    <a:pt x="50" y="17"/>
                    <a:pt x="56" y="20"/>
                    <a:pt x="60" y="24"/>
                  </a:cubicBezTo>
                  <a:cubicBezTo>
                    <a:pt x="63" y="27"/>
                    <a:pt x="64" y="31"/>
                    <a:pt x="64" y="36"/>
                  </a:cubicBezTo>
                  <a:cubicBezTo>
                    <a:pt x="64" y="51"/>
                    <a:pt x="54" y="71"/>
                    <a:pt x="37" y="71"/>
                  </a:cubicBezTo>
                  <a:cubicBezTo>
                    <a:pt x="37" y="71"/>
                    <a:pt x="36" y="71"/>
                    <a:pt x="34" y="71"/>
                  </a:cubicBezTo>
                  <a:cubicBezTo>
                    <a:pt x="32" y="71"/>
                    <a:pt x="30" y="71"/>
                    <a:pt x="29" y="71"/>
                  </a:cubicBezTo>
                  <a:cubicBezTo>
                    <a:pt x="29" y="71"/>
                    <a:pt x="28" y="71"/>
                    <a:pt x="28" y="71"/>
                  </a:cubicBezTo>
                  <a:cubicBezTo>
                    <a:pt x="12" y="70"/>
                    <a:pt x="3" y="50"/>
                    <a:pt x="3" y="36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3" name="Freeform 355"/>
            <p:cNvSpPr/>
            <p:nvPr/>
          </p:nvSpPr>
          <p:spPr>
            <a:xfrm>
              <a:off x="182725" y="132006"/>
              <a:ext cx="13201" cy="1806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" h="11">
                  <a:moveTo>
                    <a:pt x="5" y="7"/>
                  </a:moveTo>
                  <a:cubicBezTo>
                    <a:pt x="6" y="6"/>
                    <a:pt x="6" y="5"/>
                    <a:pt x="7" y="4"/>
                  </a:cubicBezTo>
                  <a:cubicBezTo>
                    <a:pt x="7" y="3"/>
                    <a:pt x="7" y="2"/>
                    <a:pt x="8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1" y="6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1" y="11"/>
                    <a:pt x="2" y="10"/>
                    <a:pt x="3" y="10"/>
                  </a:cubicBezTo>
                  <a:cubicBezTo>
                    <a:pt x="4" y="9"/>
                    <a:pt x="5" y="8"/>
                    <a:pt x="5" y="7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4" name="Freeform 356"/>
            <p:cNvSpPr/>
            <p:nvPr/>
          </p:nvSpPr>
          <p:spPr>
            <a:xfrm>
              <a:off x="166051" y="129922"/>
              <a:ext cx="8337" cy="20149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" h="12">
                  <a:moveTo>
                    <a:pt x="4" y="12"/>
                  </a:moveTo>
                  <a:cubicBezTo>
                    <a:pt x="5" y="11"/>
                    <a:pt x="5" y="10"/>
                    <a:pt x="5" y="9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1" y="7"/>
                    <a:pt x="1" y="8"/>
                    <a:pt x="2" y="9"/>
                  </a:cubicBezTo>
                  <a:cubicBezTo>
                    <a:pt x="2" y="10"/>
                    <a:pt x="3" y="11"/>
                    <a:pt x="4" y="1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5" name="Freeform 357"/>
            <p:cNvSpPr/>
            <p:nvPr/>
          </p:nvSpPr>
          <p:spPr>
            <a:xfrm>
              <a:off x="87541" y="248728"/>
              <a:ext cx="14590" cy="12506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9" h="8">
                  <a:moveTo>
                    <a:pt x="0" y="5"/>
                  </a:moveTo>
                  <a:cubicBezTo>
                    <a:pt x="0" y="7"/>
                    <a:pt x="2" y="8"/>
                    <a:pt x="4" y="8"/>
                  </a:cubicBezTo>
                  <a:cubicBezTo>
                    <a:pt x="6" y="8"/>
                    <a:pt x="8" y="7"/>
                    <a:pt x="9" y="5"/>
                  </a:cubicBezTo>
                  <a:cubicBezTo>
                    <a:pt x="9" y="5"/>
                    <a:pt x="9" y="4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46" name="Freeform 358"/>
            <p:cNvSpPr>
              <a:spLocks noEditPoints="1"/>
            </p:cNvSpPr>
            <p:nvPr/>
          </p:nvSpPr>
          <p:spPr>
            <a:xfrm>
              <a:off x="0" y="200789"/>
              <a:ext cx="141734" cy="757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86" h="46">
                  <a:moveTo>
                    <a:pt x="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86" y="0"/>
                    <a:pt x="86" y="0"/>
                    <a:pt x="86" y="0"/>
                  </a:cubicBezTo>
                  <a:lnTo>
                    <a:pt x="0" y="0"/>
                  </a:lnTo>
                  <a:close/>
                  <a:moveTo>
                    <a:pt x="25" y="40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4"/>
                    <a:pt x="14" y="23"/>
                    <a:pt x="15" y="2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29" y="40"/>
                    <a:pt x="29" y="40"/>
                    <a:pt x="29" y="40"/>
                  </a:cubicBezTo>
                  <a:lnTo>
                    <a:pt x="25" y="40"/>
                  </a:lnTo>
                  <a:close/>
                  <a:moveTo>
                    <a:pt x="41" y="37"/>
                  </a:moveTo>
                  <a:cubicBezTo>
                    <a:pt x="44" y="37"/>
                    <a:pt x="45" y="37"/>
                    <a:pt x="46" y="36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6" y="39"/>
                    <a:pt x="44" y="40"/>
                    <a:pt x="41" y="40"/>
                  </a:cubicBezTo>
                  <a:cubicBezTo>
                    <a:pt x="35" y="40"/>
                    <a:pt x="31" y="36"/>
                    <a:pt x="31" y="30"/>
                  </a:cubicBezTo>
                  <a:cubicBezTo>
                    <a:pt x="31" y="23"/>
                    <a:pt x="35" y="19"/>
                    <a:pt x="42" y="19"/>
                  </a:cubicBezTo>
                  <a:cubicBezTo>
                    <a:pt x="44" y="19"/>
                    <a:pt x="46" y="19"/>
                    <a:pt x="47" y="20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5" y="22"/>
                    <a:pt x="44" y="22"/>
                    <a:pt x="42" y="22"/>
                  </a:cubicBezTo>
                  <a:cubicBezTo>
                    <a:pt x="37" y="22"/>
                    <a:pt x="34" y="25"/>
                    <a:pt x="34" y="29"/>
                  </a:cubicBezTo>
                  <a:cubicBezTo>
                    <a:pt x="34" y="34"/>
                    <a:pt x="37" y="37"/>
                    <a:pt x="41" y="37"/>
                  </a:cubicBezTo>
                  <a:close/>
                  <a:moveTo>
                    <a:pt x="62" y="40"/>
                  </a:moveTo>
                  <a:cubicBezTo>
                    <a:pt x="62" y="37"/>
                    <a:pt x="62" y="37"/>
                    <a:pt x="62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1" y="39"/>
                    <a:pt x="59" y="40"/>
                    <a:pt x="56" y="40"/>
                  </a:cubicBezTo>
                  <a:cubicBezTo>
                    <a:pt x="52" y="40"/>
                    <a:pt x="49" y="37"/>
                    <a:pt x="49" y="34"/>
                  </a:cubicBezTo>
                  <a:cubicBezTo>
                    <a:pt x="49" y="29"/>
                    <a:pt x="54" y="27"/>
                    <a:pt x="62" y="27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5"/>
                    <a:pt x="61" y="21"/>
                    <a:pt x="57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19"/>
                    <a:pt x="55" y="19"/>
                    <a:pt x="58" y="19"/>
                  </a:cubicBezTo>
                  <a:cubicBezTo>
                    <a:pt x="64" y="19"/>
                    <a:pt x="66" y="23"/>
                    <a:pt x="66" y="27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7"/>
                    <a:pt x="66" y="38"/>
                    <a:pt x="66" y="40"/>
                  </a:cubicBezTo>
                  <a:lnTo>
                    <a:pt x="62" y="40"/>
                  </a:lnTo>
                  <a:close/>
                  <a:moveTo>
                    <a:pt x="75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10"/>
                    <a:pt x="75" y="10"/>
                    <a:pt x="75" y="10"/>
                  </a:cubicBezTo>
                  <a:lnTo>
                    <a:pt x="75" y="4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98" name="组合 510"/>
          <p:cNvGrpSpPr/>
          <p:nvPr/>
        </p:nvGrpSpPr>
        <p:grpSpPr>
          <a:xfrm>
            <a:off x="11050588" y="6013450"/>
            <a:ext cx="330200" cy="320675"/>
            <a:chOff x="0" y="0"/>
            <a:chExt cx="297363" cy="289026"/>
          </a:xfrm>
        </p:grpSpPr>
        <p:sp>
          <p:nvSpPr>
            <p:cNvPr id="29836" name="Oval 359"/>
            <p:cNvSpPr/>
            <p:nvPr/>
          </p:nvSpPr>
          <p:spPr>
            <a:xfrm>
              <a:off x="128533" y="0"/>
              <a:ext cx="50718" cy="50718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37" name="Rectangle 360"/>
            <p:cNvSpPr/>
            <p:nvPr/>
          </p:nvSpPr>
          <p:spPr>
            <a:xfrm>
              <a:off x="0" y="190368"/>
              <a:ext cx="27791" cy="93794"/>
            </a:xfrm>
            <a:prstGeom prst="rect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38" name="Freeform 361"/>
            <p:cNvSpPr>
              <a:spLocks noEditPoints="1"/>
            </p:cNvSpPr>
            <p:nvPr/>
          </p:nvSpPr>
          <p:spPr>
            <a:xfrm>
              <a:off x="34739" y="14591"/>
              <a:ext cx="226496" cy="27443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38" h="167">
                  <a:moveTo>
                    <a:pt x="121" y="104"/>
                  </a:moveTo>
                  <a:cubicBezTo>
                    <a:pt x="121" y="127"/>
                    <a:pt x="121" y="127"/>
                    <a:pt x="121" y="127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32" y="9"/>
                    <a:pt x="132" y="5"/>
                    <a:pt x="129" y="2"/>
                  </a:cubicBezTo>
                  <a:cubicBezTo>
                    <a:pt x="126" y="0"/>
                    <a:pt x="122" y="0"/>
                    <a:pt x="120" y="2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0" y="0"/>
                    <a:pt x="16" y="0"/>
                    <a:pt x="14" y="2"/>
                  </a:cubicBezTo>
                  <a:cubicBezTo>
                    <a:pt x="11" y="5"/>
                    <a:pt x="11" y="9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7" y="164"/>
                    <a:pt x="17" y="164"/>
                    <a:pt x="17" y="164"/>
                  </a:cubicBezTo>
                  <a:cubicBezTo>
                    <a:pt x="17" y="138"/>
                    <a:pt x="17" y="138"/>
                    <a:pt x="17" y="138"/>
                  </a:cubicBezTo>
                  <a:cubicBezTo>
                    <a:pt x="51" y="138"/>
                    <a:pt x="51" y="138"/>
                    <a:pt x="51" y="138"/>
                  </a:cubicBezTo>
                  <a:cubicBezTo>
                    <a:pt x="51" y="158"/>
                    <a:pt x="51" y="158"/>
                    <a:pt x="51" y="158"/>
                  </a:cubicBezTo>
                  <a:cubicBezTo>
                    <a:pt x="51" y="163"/>
                    <a:pt x="55" y="167"/>
                    <a:pt x="60" y="167"/>
                  </a:cubicBezTo>
                  <a:cubicBezTo>
                    <a:pt x="65" y="167"/>
                    <a:pt x="69" y="163"/>
                    <a:pt x="69" y="15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3" y="158"/>
                    <a:pt x="73" y="158"/>
                    <a:pt x="73" y="158"/>
                  </a:cubicBezTo>
                  <a:cubicBezTo>
                    <a:pt x="73" y="158"/>
                    <a:pt x="73" y="158"/>
                    <a:pt x="73" y="158"/>
                  </a:cubicBezTo>
                  <a:cubicBezTo>
                    <a:pt x="73" y="163"/>
                    <a:pt x="77" y="167"/>
                    <a:pt x="82" y="167"/>
                  </a:cubicBezTo>
                  <a:cubicBezTo>
                    <a:pt x="87" y="167"/>
                    <a:pt x="91" y="163"/>
                    <a:pt x="91" y="158"/>
                  </a:cubicBezTo>
                  <a:cubicBezTo>
                    <a:pt x="91" y="137"/>
                    <a:pt x="91" y="137"/>
                    <a:pt x="91" y="137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121" y="161"/>
                    <a:pt x="121" y="161"/>
                    <a:pt x="121" y="161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138" y="104"/>
                    <a:pt x="138" y="104"/>
                    <a:pt x="138" y="104"/>
                  </a:cubicBezTo>
                  <a:lnTo>
                    <a:pt x="121" y="104"/>
                  </a:lnTo>
                  <a:close/>
                  <a:moveTo>
                    <a:pt x="91" y="46"/>
                  </a:moveTo>
                  <a:cubicBezTo>
                    <a:pt x="91" y="46"/>
                    <a:pt x="91" y="46"/>
                    <a:pt x="91" y="46"/>
                  </a:cubicBezTo>
                  <a:cubicBezTo>
                    <a:pt x="91" y="47"/>
                    <a:pt x="91" y="47"/>
                    <a:pt x="91" y="47"/>
                  </a:cubicBezTo>
                  <a:lnTo>
                    <a:pt x="91" y="46"/>
                  </a:lnTo>
                  <a:close/>
                  <a:moveTo>
                    <a:pt x="69" y="128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128"/>
                    <a:pt x="73" y="128"/>
                    <a:pt x="73" y="128"/>
                  </a:cubicBezTo>
                  <a:lnTo>
                    <a:pt x="69" y="128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39" name="Freeform 362"/>
            <p:cNvSpPr/>
            <p:nvPr/>
          </p:nvSpPr>
          <p:spPr>
            <a:xfrm>
              <a:off x="268183" y="184115"/>
              <a:ext cx="29180" cy="9379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2" h="135">
                  <a:moveTo>
                    <a:pt x="40" y="0"/>
                  </a:moveTo>
                  <a:lnTo>
                    <a:pt x="0" y="2"/>
                  </a:lnTo>
                  <a:lnTo>
                    <a:pt x="0" y="135"/>
                  </a:lnTo>
                  <a:lnTo>
                    <a:pt x="42" y="13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99" name="组合 509"/>
          <p:cNvGrpSpPr/>
          <p:nvPr/>
        </p:nvGrpSpPr>
        <p:grpSpPr>
          <a:xfrm>
            <a:off x="11063288" y="3886200"/>
            <a:ext cx="214312" cy="307975"/>
            <a:chOff x="0" y="0"/>
            <a:chExt cx="192452" cy="277214"/>
          </a:xfrm>
        </p:grpSpPr>
        <p:sp>
          <p:nvSpPr>
            <p:cNvPr id="29834" name="Freeform 363"/>
            <p:cNvSpPr/>
            <p:nvPr/>
          </p:nvSpPr>
          <p:spPr>
            <a:xfrm>
              <a:off x="0" y="0"/>
              <a:ext cx="192452" cy="277214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117" h="169">
                  <a:moveTo>
                    <a:pt x="111" y="0"/>
                  </a:moveTo>
                  <a:cubicBezTo>
                    <a:pt x="59" y="149"/>
                    <a:pt x="59" y="149"/>
                    <a:pt x="59" y="149"/>
                  </a:cubicBezTo>
                  <a:cubicBezTo>
                    <a:pt x="59" y="149"/>
                    <a:pt x="59" y="149"/>
                    <a:pt x="59" y="149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13" y="149"/>
                    <a:pt x="0" y="166"/>
                    <a:pt x="13" y="168"/>
                  </a:cubicBezTo>
                  <a:cubicBezTo>
                    <a:pt x="25" y="169"/>
                    <a:pt x="59" y="168"/>
                    <a:pt x="59" y="168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117" y="2"/>
                    <a:pt x="117" y="2"/>
                    <a:pt x="117" y="2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35" name="Oval 364"/>
            <p:cNvSpPr/>
            <p:nvPr/>
          </p:nvSpPr>
          <p:spPr>
            <a:xfrm>
              <a:off x="34739" y="177168"/>
              <a:ext cx="37518" cy="37518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800" name="Freeform 367"/>
          <p:cNvSpPr/>
          <p:nvPr/>
        </p:nvSpPr>
        <p:spPr>
          <a:xfrm>
            <a:off x="9871075" y="5314950"/>
            <a:ext cx="311150" cy="31273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71" h="172">
                <a:moveTo>
                  <a:pt x="157" y="117"/>
                </a:moveTo>
                <a:cubicBezTo>
                  <a:pt x="144" y="104"/>
                  <a:pt x="124" y="102"/>
                  <a:pt x="111" y="112"/>
                </a:cubicBezTo>
                <a:cubicBezTo>
                  <a:pt x="86" y="87"/>
                  <a:pt x="86" y="87"/>
                  <a:pt x="86" y="87"/>
                </a:cubicBezTo>
                <a:cubicBezTo>
                  <a:pt x="171" y="2"/>
                  <a:pt x="171" y="2"/>
                  <a:pt x="171" y="2"/>
                </a:cubicBezTo>
                <a:cubicBezTo>
                  <a:pt x="163" y="5"/>
                  <a:pt x="163" y="5"/>
                  <a:pt x="163" y="5"/>
                </a:cubicBezTo>
                <a:cubicBezTo>
                  <a:pt x="82" y="83"/>
                  <a:pt x="82" y="83"/>
                  <a:pt x="82" y="83"/>
                </a:cubicBezTo>
                <a:cubicBezTo>
                  <a:pt x="0" y="0"/>
                  <a:pt x="0" y="0"/>
                  <a:pt x="0" y="0"/>
                </a:cubicBezTo>
                <a:cubicBezTo>
                  <a:pt x="2" y="8"/>
                  <a:pt x="2" y="8"/>
                  <a:pt x="2" y="8"/>
                </a:cubicBezTo>
                <a:cubicBezTo>
                  <a:pt x="78" y="87"/>
                  <a:pt x="78" y="87"/>
                  <a:pt x="78" y="87"/>
                </a:cubicBezTo>
                <a:cubicBezTo>
                  <a:pt x="55" y="109"/>
                  <a:pt x="55" y="109"/>
                  <a:pt x="55" y="109"/>
                </a:cubicBezTo>
                <a:cubicBezTo>
                  <a:pt x="42" y="100"/>
                  <a:pt x="22" y="102"/>
                  <a:pt x="9" y="115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0" y="159"/>
                  <a:pt x="0" y="159"/>
                  <a:pt x="0" y="159"/>
                </a:cubicBezTo>
                <a:cubicBezTo>
                  <a:pt x="11" y="170"/>
                  <a:pt x="11" y="170"/>
                  <a:pt x="11" y="170"/>
                </a:cubicBezTo>
                <a:cubicBezTo>
                  <a:pt x="38" y="143"/>
                  <a:pt x="38" y="143"/>
                  <a:pt x="38" y="143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68" y="147"/>
                  <a:pt x="70" y="127"/>
                  <a:pt x="60" y="114"/>
                </a:cubicBezTo>
                <a:cubicBezTo>
                  <a:pt x="82" y="91"/>
                  <a:pt x="82" y="91"/>
                  <a:pt x="82" y="91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97" y="130"/>
                  <a:pt x="99" y="149"/>
                  <a:pt x="112" y="162"/>
                </a:cubicBezTo>
                <a:cubicBezTo>
                  <a:pt x="129" y="145"/>
                  <a:pt x="129" y="145"/>
                  <a:pt x="129" y="145"/>
                </a:cubicBezTo>
                <a:cubicBezTo>
                  <a:pt x="156" y="172"/>
                  <a:pt x="156" y="172"/>
                  <a:pt x="156" y="172"/>
                </a:cubicBezTo>
                <a:cubicBezTo>
                  <a:pt x="167" y="161"/>
                  <a:pt x="167" y="161"/>
                  <a:pt x="167" y="161"/>
                </a:cubicBezTo>
                <a:cubicBezTo>
                  <a:pt x="140" y="134"/>
                  <a:pt x="140" y="134"/>
                  <a:pt x="140" y="134"/>
                </a:cubicBezTo>
                <a:lnTo>
                  <a:pt x="157" y="117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801" name="组合 485"/>
          <p:cNvGrpSpPr/>
          <p:nvPr/>
        </p:nvGrpSpPr>
        <p:grpSpPr>
          <a:xfrm>
            <a:off x="8193088" y="4487863"/>
            <a:ext cx="301625" cy="406400"/>
            <a:chOff x="0" y="0"/>
            <a:chExt cx="270961" cy="366146"/>
          </a:xfrm>
        </p:grpSpPr>
        <p:sp>
          <p:nvSpPr>
            <p:cNvPr id="29832" name="Freeform 368"/>
            <p:cNvSpPr/>
            <p:nvPr/>
          </p:nvSpPr>
          <p:spPr>
            <a:xfrm>
              <a:off x="113248" y="0"/>
              <a:ext cx="157713" cy="32515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6" h="198">
                  <a:moveTo>
                    <a:pt x="51" y="93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21" y="95"/>
                    <a:pt x="8" y="103"/>
                    <a:pt x="0" y="114"/>
                  </a:cubicBezTo>
                  <a:cubicBezTo>
                    <a:pt x="6" y="115"/>
                    <a:pt x="11" y="117"/>
                    <a:pt x="16" y="120"/>
                  </a:cubicBezTo>
                  <a:cubicBezTo>
                    <a:pt x="23" y="112"/>
                    <a:pt x="32" y="108"/>
                    <a:pt x="43" y="108"/>
                  </a:cubicBezTo>
                  <a:cubicBezTo>
                    <a:pt x="64" y="108"/>
                    <a:pt x="80" y="125"/>
                    <a:pt x="80" y="145"/>
                  </a:cubicBezTo>
                  <a:cubicBezTo>
                    <a:pt x="80" y="166"/>
                    <a:pt x="64" y="183"/>
                    <a:pt x="43" y="183"/>
                  </a:cubicBezTo>
                  <a:cubicBezTo>
                    <a:pt x="42" y="183"/>
                    <a:pt x="41" y="183"/>
                    <a:pt x="40" y="182"/>
                  </a:cubicBezTo>
                  <a:cubicBezTo>
                    <a:pt x="39" y="188"/>
                    <a:pt x="36" y="193"/>
                    <a:pt x="33" y="197"/>
                  </a:cubicBezTo>
                  <a:cubicBezTo>
                    <a:pt x="36" y="198"/>
                    <a:pt x="39" y="198"/>
                    <a:pt x="43" y="198"/>
                  </a:cubicBezTo>
                  <a:cubicBezTo>
                    <a:pt x="72" y="198"/>
                    <a:pt x="96" y="174"/>
                    <a:pt x="96" y="145"/>
                  </a:cubicBezTo>
                  <a:cubicBezTo>
                    <a:pt x="96" y="119"/>
                    <a:pt x="76" y="97"/>
                    <a:pt x="51" y="9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33" name="Freeform 369"/>
            <p:cNvSpPr>
              <a:spLocks noEditPoints="1"/>
            </p:cNvSpPr>
            <p:nvPr/>
          </p:nvSpPr>
          <p:spPr>
            <a:xfrm>
              <a:off x="0" y="40993"/>
              <a:ext cx="173693" cy="32515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06" h="198">
                  <a:moveTo>
                    <a:pt x="61" y="93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20" y="96"/>
                    <a:pt x="0" y="118"/>
                    <a:pt x="0" y="145"/>
                  </a:cubicBezTo>
                  <a:cubicBezTo>
                    <a:pt x="0" y="174"/>
                    <a:pt x="24" y="198"/>
                    <a:pt x="53" y="198"/>
                  </a:cubicBezTo>
                  <a:cubicBezTo>
                    <a:pt x="82" y="198"/>
                    <a:pt x="106" y="174"/>
                    <a:pt x="106" y="145"/>
                  </a:cubicBezTo>
                  <a:cubicBezTo>
                    <a:pt x="106" y="118"/>
                    <a:pt x="86" y="96"/>
                    <a:pt x="61" y="93"/>
                  </a:cubicBezTo>
                  <a:close/>
                  <a:moveTo>
                    <a:pt x="53" y="182"/>
                  </a:moveTo>
                  <a:cubicBezTo>
                    <a:pt x="32" y="182"/>
                    <a:pt x="15" y="166"/>
                    <a:pt x="15" y="145"/>
                  </a:cubicBezTo>
                  <a:cubicBezTo>
                    <a:pt x="15" y="124"/>
                    <a:pt x="32" y="108"/>
                    <a:pt x="53" y="108"/>
                  </a:cubicBezTo>
                  <a:cubicBezTo>
                    <a:pt x="73" y="108"/>
                    <a:pt x="90" y="124"/>
                    <a:pt x="90" y="145"/>
                  </a:cubicBezTo>
                  <a:cubicBezTo>
                    <a:pt x="90" y="166"/>
                    <a:pt x="73" y="182"/>
                    <a:pt x="53" y="182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802" name="组合 489"/>
          <p:cNvGrpSpPr/>
          <p:nvPr/>
        </p:nvGrpSpPr>
        <p:grpSpPr>
          <a:xfrm>
            <a:off x="8829675" y="4537075"/>
            <a:ext cx="284163" cy="307975"/>
            <a:chOff x="0" y="0"/>
            <a:chExt cx="256371" cy="277214"/>
          </a:xfrm>
        </p:grpSpPr>
        <p:sp>
          <p:nvSpPr>
            <p:cNvPr id="29827" name="Freeform 370"/>
            <p:cNvSpPr/>
            <p:nvPr/>
          </p:nvSpPr>
          <p:spPr>
            <a:xfrm>
              <a:off x="36129" y="83373"/>
              <a:ext cx="102131" cy="8893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62" h="54">
                  <a:moveTo>
                    <a:pt x="47" y="0"/>
                  </a:moveTo>
                  <a:cubicBezTo>
                    <a:pt x="41" y="0"/>
                    <a:pt x="32" y="3"/>
                    <a:pt x="31" y="12"/>
                  </a:cubicBezTo>
                  <a:cubicBezTo>
                    <a:pt x="29" y="3"/>
                    <a:pt x="20" y="0"/>
                    <a:pt x="15" y="0"/>
                  </a:cubicBezTo>
                  <a:cubicBezTo>
                    <a:pt x="9" y="1"/>
                    <a:pt x="0" y="4"/>
                    <a:pt x="2" y="17"/>
                  </a:cubicBezTo>
                  <a:cubicBezTo>
                    <a:pt x="4" y="31"/>
                    <a:pt x="31" y="54"/>
                    <a:pt x="31" y="54"/>
                  </a:cubicBezTo>
                  <a:cubicBezTo>
                    <a:pt x="31" y="54"/>
                    <a:pt x="57" y="31"/>
                    <a:pt x="60" y="17"/>
                  </a:cubicBezTo>
                  <a:cubicBezTo>
                    <a:pt x="62" y="4"/>
                    <a:pt x="53" y="1"/>
                    <a:pt x="47" y="0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28" name="Freeform 371"/>
            <p:cNvSpPr>
              <a:spLocks noEditPoints="1"/>
            </p:cNvSpPr>
            <p:nvPr/>
          </p:nvSpPr>
          <p:spPr>
            <a:xfrm>
              <a:off x="0" y="0"/>
              <a:ext cx="256371" cy="27721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56" h="169">
                  <a:moveTo>
                    <a:pt x="106" y="13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50" y="156"/>
                    <a:pt x="50" y="156"/>
                    <a:pt x="50" y="156"/>
                  </a:cubicBezTo>
                  <a:cubicBezTo>
                    <a:pt x="50" y="169"/>
                    <a:pt x="50" y="169"/>
                    <a:pt x="50" y="169"/>
                  </a:cubicBezTo>
                  <a:cubicBezTo>
                    <a:pt x="156" y="169"/>
                    <a:pt x="156" y="169"/>
                    <a:pt x="156" y="169"/>
                  </a:cubicBezTo>
                  <a:cubicBezTo>
                    <a:pt x="156" y="13"/>
                    <a:pt x="156" y="13"/>
                    <a:pt x="156" y="13"/>
                  </a:cubicBezTo>
                  <a:lnTo>
                    <a:pt x="106" y="13"/>
                  </a:lnTo>
                  <a:close/>
                  <a:moveTo>
                    <a:pt x="5" y="151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0" y="112"/>
                    <a:pt x="100" y="112"/>
                    <a:pt x="100" y="112"/>
                  </a:cubicBezTo>
                  <a:cubicBezTo>
                    <a:pt x="100" y="151"/>
                    <a:pt x="100" y="151"/>
                    <a:pt x="100" y="151"/>
                  </a:cubicBezTo>
                  <a:lnTo>
                    <a:pt x="5" y="151"/>
                  </a:lnTo>
                  <a:close/>
                  <a:moveTo>
                    <a:pt x="151" y="164"/>
                  </a:moveTo>
                  <a:cubicBezTo>
                    <a:pt x="55" y="164"/>
                    <a:pt x="55" y="164"/>
                    <a:pt x="55" y="164"/>
                  </a:cubicBezTo>
                  <a:cubicBezTo>
                    <a:pt x="55" y="156"/>
                    <a:pt x="55" y="156"/>
                    <a:pt x="55" y="156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6" y="117"/>
                    <a:pt x="106" y="117"/>
                    <a:pt x="106" y="117"/>
                  </a:cubicBezTo>
                  <a:cubicBezTo>
                    <a:pt x="106" y="117"/>
                    <a:pt x="106" y="118"/>
                    <a:pt x="106" y="118"/>
                  </a:cubicBezTo>
                  <a:cubicBezTo>
                    <a:pt x="106" y="118"/>
                    <a:pt x="133" y="95"/>
                    <a:pt x="135" y="81"/>
                  </a:cubicBezTo>
                  <a:cubicBezTo>
                    <a:pt x="137" y="68"/>
                    <a:pt x="129" y="65"/>
                    <a:pt x="122" y="64"/>
                  </a:cubicBezTo>
                  <a:cubicBezTo>
                    <a:pt x="117" y="64"/>
                    <a:pt x="108" y="67"/>
                    <a:pt x="106" y="76"/>
                  </a:cubicBezTo>
                  <a:cubicBezTo>
                    <a:pt x="106" y="75"/>
                    <a:pt x="106" y="74"/>
                    <a:pt x="106" y="74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51" y="18"/>
                    <a:pt x="151" y="18"/>
                    <a:pt x="151" y="18"/>
                  </a:cubicBezTo>
                  <a:lnTo>
                    <a:pt x="151" y="16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29" name="Freeform 372"/>
            <p:cNvSpPr/>
            <p:nvPr/>
          </p:nvSpPr>
          <p:spPr>
            <a:xfrm>
              <a:off x="22927" y="14590"/>
              <a:ext cx="22927" cy="3751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" h="23">
                  <a:moveTo>
                    <a:pt x="14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1" y="14"/>
                    <a:pt x="14" y="10"/>
                    <a:pt x="14" y="6"/>
                  </a:cubicBezTo>
                  <a:cubicBezTo>
                    <a:pt x="14" y="3"/>
                    <a:pt x="12" y="0"/>
                    <a:pt x="7" y="0"/>
                  </a:cubicBezTo>
                  <a:cubicBezTo>
                    <a:pt x="5" y="0"/>
                    <a:pt x="2" y="1"/>
                    <a:pt x="1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4" y="2"/>
                    <a:pt x="6" y="2"/>
                  </a:cubicBezTo>
                  <a:cubicBezTo>
                    <a:pt x="10" y="2"/>
                    <a:pt x="11" y="4"/>
                    <a:pt x="11" y="7"/>
                  </a:cubicBezTo>
                  <a:cubicBezTo>
                    <a:pt x="11" y="10"/>
                    <a:pt x="8" y="13"/>
                    <a:pt x="3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2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30" name="Freeform 373"/>
            <p:cNvSpPr/>
            <p:nvPr/>
          </p:nvSpPr>
          <p:spPr>
            <a:xfrm>
              <a:off x="121585" y="196621"/>
              <a:ext cx="22927" cy="382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4" h="23">
                  <a:moveTo>
                    <a:pt x="4" y="20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4"/>
                    <a:pt x="12" y="0"/>
                    <a:pt x="7" y="0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4" y="3"/>
                    <a:pt x="6" y="3"/>
                  </a:cubicBezTo>
                  <a:cubicBezTo>
                    <a:pt x="10" y="3"/>
                    <a:pt x="11" y="5"/>
                    <a:pt x="11" y="7"/>
                  </a:cubicBezTo>
                  <a:cubicBezTo>
                    <a:pt x="11" y="11"/>
                    <a:pt x="8" y="13"/>
                    <a:pt x="3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4" y="21"/>
                    <a:pt x="4" y="21"/>
                    <a:pt x="4" y="21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31" name="Freeform 374"/>
            <p:cNvSpPr/>
            <p:nvPr/>
          </p:nvSpPr>
          <p:spPr>
            <a:xfrm>
              <a:off x="213296" y="223023"/>
              <a:ext cx="22927" cy="38212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pathLst>
                <a:path w="14" h="23">
                  <a:moveTo>
                    <a:pt x="1" y="4"/>
                  </a:moveTo>
                  <a:cubicBezTo>
                    <a:pt x="2" y="3"/>
                    <a:pt x="4" y="2"/>
                    <a:pt x="6" y="2"/>
                  </a:cubicBezTo>
                  <a:cubicBezTo>
                    <a:pt x="9" y="2"/>
                    <a:pt x="10" y="5"/>
                    <a:pt x="10" y="7"/>
                  </a:cubicBezTo>
                  <a:cubicBezTo>
                    <a:pt x="10" y="10"/>
                    <a:pt x="8" y="13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0" y="14"/>
                    <a:pt x="13" y="11"/>
                    <a:pt x="13" y="6"/>
                  </a:cubicBezTo>
                  <a:cubicBezTo>
                    <a:pt x="13" y="3"/>
                    <a:pt x="11" y="0"/>
                    <a:pt x="6" y="0"/>
                  </a:cubicBezTo>
                  <a:cubicBezTo>
                    <a:pt x="4" y="0"/>
                    <a:pt x="2" y="1"/>
                    <a:pt x="0" y="2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803" name="Freeform 375"/>
          <p:cNvSpPr>
            <a:spLocks noEditPoints="1"/>
          </p:cNvSpPr>
          <p:nvPr/>
        </p:nvSpPr>
        <p:spPr>
          <a:xfrm>
            <a:off x="10471150" y="5432425"/>
            <a:ext cx="330200" cy="217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81" h="120">
                <a:moveTo>
                  <a:pt x="144" y="34"/>
                </a:moveTo>
                <a:cubicBezTo>
                  <a:pt x="135" y="34"/>
                  <a:pt x="135" y="34"/>
                  <a:pt x="135" y="34"/>
                </a:cubicBezTo>
                <a:cubicBezTo>
                  <a:pt x="116" y="0"/>
                  <a:pt x="116" y="0"/>
                  <a:pt x="116" y="0"/>
                </a:cubicBezTo>
                <a:cubicBezTo>
                  <a:pt x="116" y="1"/>
                  <a:pt x="116" y="1"/>
                  <a:pt x="116" y="1"/>
                </a:cubicBezTo>
                <a:cubicBezTo>
                  <a:pt x="116" y="0"/>
                  <a:pt x="116" y="0"/>
                  <a:pt x="116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9"/>
                  <a:pt x="51" y="19"/>
                  <a:pt x="51" y="19"/>
                </a:cubicBezTo>
                <a:cubicBezTo>
                  <a:pt x="105" y="19"/>
                  <a:pt x="105" y="19"/>
                  <a:pt x="105" y="19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37" y="34"/>
                  <a:pt x="37" y="34"/>
                  <a:pt x="37" y="34"/>
                </a:cubicBezTo>
                <a:cubicBezTo>
                  <a:pt x="17" y="34"/>
                  <a:pt x="0" y="51"/>
                  <a:pt x="0" y="71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104"/>
                  <a:pt x="17" y="120"/>
                  <a:pt x="37" y="120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65" y="120"/>
                  <a:pt x="181" y="104"/>
                  <a:pt x="181" y="83"/>
                </a:cubicBezTo>
                <a:cubicBezTo>
                  <a:pt x="181" y="71"/>
                  <a:pt x="181" y="71"/>
                  <a:pt x="181" y="71"/>
                </a:cubicBezTo>
                <a:cubicBezTo>
                  <a:pt x="181" y="51"/>
                  <a:pt x="165" y="34"/>
                  <a:pt x="144" y="34"/>
                </a:cubicBezTo>
                <a:close/>
                <a:moveTo>
                  <a:pt x="37" y="50"/>
                </a:moveTo>
                <a:cubicBezTo>
                  <a:pt x="113" y="50"/>
                  <a:pt x="113" y="50"/>
                  <a:pt x="113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4" y="50"/>
                  <a:pt x="144" y="50"/>
                  <a:pt x="144" y="50"/>
                </a:cubicBezTo>
                <a:cubicBezTo>
                  <a:pt x="155" y="50"/>
                  <a:pt x="163" y="58"/>
                  <a:pt x="165" y="67"/>
                </a:cubicBezTo>
                <a:cubicBezTo>
                  <a:pt x="16" y="67"/>
                  <a:pt x="16" y="67"/>
                  <a:pt x="16" y="67"/>
                </a:cubicBezTo>
                <a:cubicBezTo>
                  <a:pt x="18" y="58"/>
                  <a:pt x="27" y="50"/>
                  <a:pt x="37" y="50"/>
                </a:cubicBezTo>
                <a:close/>
                <a:moveTo>
                  <a:pt x="144" y="104"/>
                </a:moveTo>
                <a:cubicBezTo>
                  <a:pt x="37" y="104"/>
                  <a:pt x="37" y="104"/>
                  <a:pt x="37" y="104"/>
                </a:cubicBezTo>
                <a:cubicBezTo>
                  <a:pt x="27" y="104"/>
                  <a:pt x="20" y="98"/>
                  <a:pt x="17" y="89"/>
                </a:cubicBezTo>
                <a:cubicBezTo>
                  <a:pt x="164" y="89"/>
                  <a:pt x="164" y="89"/>
                  <a:pt x="164" y="89"/>
                </a:cubicBezTo>
                <a:cubicBezTo>
                  <a:pt x="162" y="98"/>
                  <a:pt x="154" y="104"/>
                  <a:pt x="144" y="104"/>
                </a:cubicBez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804" name="Freeform 376"/>
          <p:cNvSpPr/>
          <p:nvPr/>
        </p:nvSpPr>
        <p:spPr>
          <a:xfrm>
            <a:off x="11088688" y="5419725"/>
            <a:ext cx="254000" cy="2603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40" h="143">
                <a:moveTo>
                  <a:pt x="109" y="85"/>
                </a:moveTo>
                <a:cubicBezTo>
                  <a:pt x="104" y="81"/>
                  <a:pt x="96" y="81"/>
                  <a:pt x="89" y="86"/>
                </a:cubicBezTo>
                <a:cubicBezTo>
                  <a:pt x="75" y="72"/>
                  <a:pt x="75" y="72"/>
                  <a:pt x="75" y="72"/>
                </a:cubicBezTo>
                <a:cubicBezTo>
                  <a:pt x="138" y="5"/>
                  <a:pt x="138" y="5"/>
                  <a:pt x="138" y="5"/>
                </a:cubicBezTo>
                <a:cubicBezTo>
                  <a:pt x="132" y="0"/>
                  <a:pt x="132" y="0"/>
                  <a:pt x="132" y="0"/>
                </a:cubicBezTo>
                <a:cubicBezTo>
                  <a:pt x="70" y="66"/>
                  <a:pt x="70" y="66"/>
                  <a:pt x="70" y="66"/>
                </a:cubicBezTo>
                <a:cubicBezTo>
                  <a:pt x="8" y="0"/>
                  <a:pt x="8" y="0"/>
                  <a:pt x="8" y="0"/>
                </a:cubicBezTo>
                <a:cubicBezTo>
                  <a:pt x="2" y="5"/>
                  <a:pt x="2" y="5"/>
                  <a:pt x="2" y="5"/>
                </a:cubicBezTo>
                <a:cubicBezTo>
                  <a:pt x="65" y="72"/>
                  <a:pt x="65" y="72"/>
                  <a:pt x="65" y="72"/>
                </a:cubicBezTo>
                <a:cubicBezTo>
                  <a:pt x="51" y="86"/>
                  <a:pt x="51" y="86"/>
                  <a:pt x="51" y="86"/>
                </a:cubicBezTo>
                <a:cubicBezTo>
                  <a:pt x="44" y="81"/>
                  <a:pt x="36" y="81"/>
                  <a:pt x="31" y="85"/>
                </a:cubicBezTo>
                <a:cubicBezTo>
                  <a:pt x="6" y="111"/>
                  <a:pt x="6" y="111"/>
                  <a:pt x="6" y="111"/>
                </a:cubicBezTo>
                <a:cubicBezTo>
                  <a:pt x="0" y="116"/>
                  <a:pt x="2" y="127"/>
                  <a:pt x="9" y="134"/>
                </a:cubicBezTo>
                <a:cubicBezTo>
                  <a:pt x="17" y="142"/>
                  <a:pt x="27" y="143"/>
                  <a:pt x="33" y="138"/>
                </a:cubicBezTo>
                <a:cubicBezTo>
                  <a:pt x="58" y="112"/>
                  <a:pt x="58" y="112"/>
                  <a:pt x="58" y="112"/>
                </a:cubicBezTo>
                <a:cubicBezTo>
                  <a:pt x="63" y="107"/>
                  <a:pt x="62" y="98"/>
                  <a:pt x="57" y="91"/>
                </a:cubicBezTo>
                <a:cubicBezTo>
                  <a:pt x="70" y="77"/>
                  <a:pt x="70" y="77"/>
                  <a:pt x="70" y="77"/>
                </a:cubicBezTo>
                <a:cubicBezTo>
                  <a:pt x="83" y="91"/>
                  <a:pt x="83" y="91"/>
                  <a:pt x="83" y="91"/>
                </a:cubicBezTo>
                <a:cubicBezTo>
                  <a:pt x="78" y="98"/>
                  <a:pt x="77" y="107"/>
                  <a:pt x="82" y="112"/>
                </a:cubicBezTo>
                <a:cubicBezTo>
                  <a:pt x="107" y="138"/>
                  <a:pt x="107" y="138"/>
                  <a:pt x="107" y="138"/>
                </a:cubicBezTo>
                <a:cubicBezTo>
                  <a:pt x="113" y="143"/>
                  <a:pt x="123" y="142"/>
                  <a:pt x="131" y="134"/>
                </a:cubicBezTo>
                <a:cubicBezTo>
                  <a:pt x="138" y="127"/>
                  <a:pt x="140" y="116"/>
                  <a:pt x="134" y="111"/>
                </a:cubicBezTo>
                <a:lnTo>
                  <a:pt x="109" y="85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805" name="组合 495"/>
          <p:cNvGrpSpPr/>
          <p:nvPr/>
        </p:nvGrpSpPr>
        <p:grpSpPr>
          <a:xfrm>
            <a:off x="9383713" y="4491038"/>
            <a:ext cx="314325" cy="336550"/>
            <a:chOff x="0" y="0"/>
            <a:chExt cx="282773" cy="302921"/>
          </a:xfrm>
        </p:grpSpPr>
        <p:sp>
          <p:nvSpPr>
            <p:cNvPr id="29825" name="Freeform 377"/>
            <p:cNvSpPr/>
            <p:nvPr/>
          </p:nvSpPr>
          <p:spPr>
            <a:xfrm>
              <a:off x="0" y="0"/>
              <a:ext cx="282773" cy="302921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407" h="436">
                  <a:moveTo>
                    <a:pt x="305" y="331"/>
                  </a:moveTo>
                  <a:lnTo>
                    <a:pt x="305" y="0"/>
                  </a:lnTo>
                  <a:lnTo>
                    <a:pt x="279" y="0"/>
                  </a:lnTo>
                  <a:lnTo>
                    <a:pt x="279" y="331"/>
                  </a:lnTo>
                  <a:lnTo>
                    <a:pt x="0" y="331"/>
                  </a:lnTo>
                  <a:lnTo>
                    <a:pt x="64" y="436"/>
                  </a:lnTo>
                  <a:lnTo>
                    <a:pt x="343" y="436"/>
                  </a:lnTo>
                  <a:lnTo>
                    <a:pt x="407" y="331"/>
                  </a:lnTo>
                  <a:lnTo>
                    <a:pt x="305" y="331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26" name="Freeform 378"/>
            <p:cNvSpPr/>
            <p:nvPr/>
          </p:nvSpPr>
          <p:spPr>
            <a:xfrm>
              <a:off x="0" y="3474"/>
              <a:ext cx="175778" cy="21190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53" h="305">
                  <a:moveTo>
                    <a:pt x="253" y="0"/>
                  </a:moveTo>
                  <a:lnTo>
                    <a:pt x="0" y="305"/>
                  </a:lnTo>
                  <a:lnTo>
                    <a:pt x="253" y="30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806" name="组合 501"/>
          <p:cNvGrpSpPr/>
          <p:nvPr/>
        </p:nvGrpSpPr>
        <p:grpSpPr>
          <a:xfrm>
            <a:off x="9915525" y="4500563"/>
            <a:ext cx="352425" cy="336550"/>
            <a:chOff x="0" y="0"/>
            <a:chExt cx="317511" cy="304311"/>
          </a:xfrm>
        </p:grpSpPr>
        <p:sp>
          <p:nvSpPr>
            <p:cNvPr id="29822" name="Freeform 379"/>
            <p:cNvSpPr/>
            <p:nvPr/>
          </p:nvSpPr>
          <p:spPr>
            <a:xfrm>
              <a:off x="26402" y="0"/>
              <a:ext cx="282773" cy="304311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07" h="438">
                  <a:moveTo>
                    <a:pt x="253" y="0"/>
                  </a:moveTo>
                  <a:lnTo>
                    <a:pt x="225" y="0"/>
                  </a:lnTo>
                  <a:lnTo>
                    <a:pt x="225" y="334"/>
                  </a:lnTo>
                  <a:lnTo>
                    <a:pt x="0" y="334"/>
                  </a:lnTo>
                  <a:lnTo>
                    <a:pt x="64" y="438"/>
                  </a:lnTo>
                  <a:lnTo>
                    <a:pt x="343" y="438"/>
                  </a:lnTo>
                  <a:lnTo>
                    <a:pt x="407" y="334"/>
                  </a:lnTo>
                  <a:lnTo>
                    <a:pt x="253" y="334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23" name="Freeform 380"/>
            <p:cNvSpPr/>
            <p:nvPr/>
          </p:nvSpPr>
          <p:spPr>
            <a:xfrm>
              <a:off x="0" y="11811"/>
              <a:ext cx="168135" cy="20009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242" h="288">
                  <a:moveTo>
                    <a:pt x="242" y="0"/>
                  </a:moveTo>
                  <a:lnTo>
                    <a:pt x="0" y="288"/>
                  </a:lnTo>
                  <a:lnTo>
                    <a:pt x="242" y="28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24" name="Freeform 381"/>
            <p:cNvSpPr/>
            <p:nvPr/>
          </p:nvSpPr>
          <p:spPr>
            <a:xfrm>
              <a:off x="218854" y="92405"/>
              <a:ext cx="98657" cy="1181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0"/>
                </a:cxn>
              </a:cxnLst>
              <a:pathLst>
                <a:path w="142" h="170">
                  <a:moveTo>
                    <a:pt x="0" y="0"/>
                  </a:moveTo>
                  <a:lnTo>
                    <a:pt x="0" y="170"/>
                  </a:lnTo>
                  <a:lnTo>
                    <a:pt x="142" y="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9807" name="Freeform 382"/>
          <p:cNvSpPr/>
          <p:nvPr/>
        </p:nvSpPr>
        <p:spPr>
          <a:xfrm>
            <a:off x="10294938" y="4603750"/>
            <a:ext cx="544512" cy="254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99" h="140">
                <a:moveTo>
                  <a:pt x="248" y="126"/>
                </a:moveTo>
                <a:cubicBezTo>
                  <a:pt x="245" y="97"/>
                  <a:pt x="228" y="27"/>
                  <a:pt x="123" y="15"/>
                </a:cubicBezTo>
                <a:cubicBezTo>
                  <a:pt x="0" y="0"/>
                  <a:pt x="153" y="64"/>
                  <a:pt x="233" y="126"/>
                </a:cubicBezTo>
                <a:cubicBezTo>
                  <a:pt x="232" y="126"/>
                  <a:pt x="232" y="126"/>
                  <a:pt x="232" y="126"/>
                </a:cubicBezTo>
                <a:cubicBezTo>
                  <a:pt x="214" y="126"/>
                  <a:pt x="214" y="126"/>
                  <a:pt x="214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99" y="126"/>
                  <a:pt x="109" y="138"/>
                  <a:pt x="142" y="138"/>
                </a:cubicBezTo>
                <a:cubicBezTo>
                  <a:pt x="169" y="138"/>
                  <a:pt x="227" y="138"/>
                  <a:pt x="248" y="138"/>
                </a:cubicBezTo>
                <a:cubicBezTo>
                  <a:pt x="248" y="138"/>
                  <a:pt x="248" y="138"/>
                  <a:pt x="248" y="138"/>
                </a:cubicBezTo>
                <a:cubicBezTo>
                  <a:pt x="248" y="138"/>
                  <a:pt x="248" y="138"/>
                  <a:pt x="248" y="138"/>
                </a:cubicBezTo>
                <a:cubicBezTo>
                  <a:pt x="253" y="138"/>
                  <a:pt x="256" y="138"/>
                  <a:pt x="256" y="138"/>
                </a:cubicBezTo>
                <a:cubicBezTo>
                  <a:pt x="291" y="140"/>
                  <a:pt x="299" y="126"/>
                  <a:pt x="299" y="126"/>
                </a:cubicBezTo>
                <a:lnTo>
                  <a:pt x="248" y="126"/>
                </a:lnTo>
                <a:close/>
              </a:path>
            </a:pathLst>
          </a:custGeom>
          <a:solidFill>
            <a:srgbClr val="26262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29808" name="组合 508"/>
          <p:cNvGrpSpPr/>
          <p:nvPr/>
        </p:nvGrpSpPr>
        <p:grpSpPr>
          <a:xfrm>
            <a:off x="11012488" y="4594225"/>
            <a:ext cx="344487" cy="263525"/>
            <a:chOff x="0" y="0"/>
            <a:chExt cx="310564" cy="238307"/>
          </a:xfrm>
        </p:grpSpPr>
        <p:sp>
          <p:nvSpPr>
            <p:cNvPr id="29819" name="Freeform 383"/>
            <p:cNvSpPr>
              <a:spLocks noEditPoints="1"/>
            </p:cNvSpPr>
            <p:nvPr/>
          </p:nvSpPr>
          <p:spPr>
            <a:xfrm>
              <a:off x="0" y="0"/>
              <a:ext cx="310564" cy="23830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89" h="145">
                  <a:moveTo>
                    <a:pt x="151" y="3"/>
                  </a:moveTo>
                  <a:cubicBezTo>
                    <a:pt x="131" y="3"/>
                    <a:pt x="131" y="3"/>
                    <a:pt x="131" y="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16" y="3"/>
                    <a:pt x="0" y="20"/>
                    <a:pt x="0" y="4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28"/>
                    <a:pt x="16" y="145"/>
                    <a:pt x="37" y="145"/>
                  </a:cubicBezTo>
                  <a:cubicBezTo>
                    <a:pt x="151" y="145"/>
                    <a:pt x="151" y="145"/>
                    <a:pt x="151" y="145"/>
                  </a:cubicBezTo>
                  <a:cubicBezTo>
                    <a:pt x="172" y="145"/>
                    <a:pt x="189" y="128"/>
                    <a:pt x="189" y="107"/>
                  </a:cubicBezTo>
                  <a:cubicBezTo>
                    <a:pt x="189" y="40"/>
                    <a:pt x="189" y="40"/>
                    <a:pt x="189" y="40"/>
                  </a:cubicBezTo>
                  <a:cubicBezTo>
                    <a:pt x="189" y="20"/>
                    <a:pt x="172" y="3"/>
                    <a:pt x="151" y="3"/>
                  </a:cubicBezTo>
                  <a:close/>
                  <a:moveTo>
                    <a:pt x="99" y="23"/>
                  </a:moveTo>
                  <a:cubicBezTo>
                    <a:pt x="97" y="23"/>
                    <a:pt x="95" y="23"/>
                    <a:pt x="93" y="24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4" y="21"/>
                    <a:pt x="97" y="20"/>
                    <a:pt x="100" y="20"/>
                  </a:cubicBezTo>
                  <a:cubicBezTo>
                    <a:pt x="107" y="20"/>
                    <a:pt x="108" y="24"/>
                    <a:pt x="108" y="29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39"/>
                    <a:pt x="109" y="41"/>
                    <a:pt x="109" y="43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3" y="42"/>
                    <a:pt x="101" y="43"/>
                    <a:pt x="98" y="43"/>
                  </a:cubicBezTo>
                  <a:cubicBezTo>
                    <a:pt x="93" y="43"/>
                    <a:pt x="91" y="40"/>
                    <a:pt x="91" y="37"/>
                  </a:cubicBezTo>
                  <a:cubicBezTo>
                    <a:pt x="91" y="31"/>
                    <a:pt x="96" y="28"/>
                    <a:pt x="104" y="28"/>
                  </a:cubicBezTo>
                  <a:cubicBezTo>
                    <a:pt x="104" y="28"/>
                    <a:pt x="104" y="28"/>
                    <a:pt x="104" y="28"/>
                  </a:cubicBezTo>
                  <a:cubicBezTo>
                    <a:pt x="104" y="26"/>
                    <a:pt x="104" y="23"/>
                    <a:pt x="99" y="23"/>
                  </a:cubicBezTo>
                  <a:close/>
                  <a:moveTo>
                    <a:pt x="82" y="40"/>
                  </a:moveTo>
                  <a:cubicBezTo>
                    <a:pt x="84" y="40"/>
                    <a:pt x="86" y="39"/>
                    <a:pt x="87" y="39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7" y="42"/>
                    <a:pt x="84" y="43"/>
                    <a:pt x="81" y="43"/>
                  </a:cubicBezTo>
                  <a:cubicBezTo>
                    <a:pt x="75" y="43"/>
                    <a:pt x="70" y="39"/>
                    <a:pt x="70" y="32"/>
                  </a:cubicBezTo>
                  <a:cubicBezTo>
                    <a:pt x="70" y="25"/>
                    <a:pt x="75" y="20"/>
                    <a:pt x="82" y="20"/>
                  </a:cubicBezTo>
                  <a:cubicBezTo>
                    <a:pt x="85" y="20"/>
                    <a:pt x="87" y="20"/>
                    <a:pt x="88" y="21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6" y="24"/>
                    <a:pt x="85" y="23"/>
                    <a:pt x="82" y="23"/>
                  </a:cubicBezTo>
                  <a:cubicBezTo>
                    <a:pt x="77" y="23"/>
                    <a:pt x="74" y="27"/>
                    <a:pt x="74" y="32"/>
                  </a:cubicBezTo>
                  <a:cubicBezTo>
                    <a:pt x="74" y="37"/>
                    <a:pt x="78" y="40"/>
                    <a:pt x="82" y="40"/>
                  </a:cubicBezTo>
                  <a:close/>
                  <a:moveTo>
                    <a:pt x="69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2" y="25"/>
                    <a:pt x="53" y="24"/>
                    <a:pt x="53" y="2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57" y="25"/>
                    <a:pt x="57" y="25"/>
                    <a:pt x="57" y="25"/>
                  </a:cubicBezTo>
                  <a:lnTo>
                    <a:pt x="69" y="43"/>
                  </a:lnTo>
                  <a:close/>
                  <a:moveTo>
                    <a:pt x="115" y="14"/>
                  </a:moveTo>
                  <a:cubicBezTo>
                    <a:pt x="119" y="14"/>
                    <a:pt x="119" y="14"/>
                    <a:pt x="119" y="14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5" y="43"/>
                    <a:pt x="115" y="43"/>
                    <a:pt x="115" y="43"/>
                  </a:cubicBezTo>
                  <a:lnTo>
                    <a:pt x="115" y="14"/>
                  </a:lnTo>
                  <a:close/>
                  <a:moveTo>
                    <a:pt x="178" y="107"/>
                  </a:moveTo>
                  <a:cubicBezTo>
                    <a:pt x="178" y="122"/>
                    <a:pt x="166" y="134"/>
                    <a:pt x="151" y="134"/>
                  </a:cubicBezTo>
                  <a:cubicBezTo>
                    <a:pt x="109" y="134"/>
                    <a:pt x="109" y="134"/>
                    <a:pt x="109" y="134"/>
                  </a:cubicBezTo>
                  <a:cubicBezTo>
                    <a:pt x="109" y="131"/>
                    <a:pt x="109" y="131"/>
                    <a:pt x="109" y="131"/>
                  </a:cubicBezTo>
                  <a:cubicBezTo>
                    <a:pt x="108" y="131"/>
                    <a:pt x="108" y="131"/>
                    <a:pt x="108" y="131"/>
                  </a:cubicBezTo>
                  <a:cubicBezTo>
                    <a:pt x="126" y="128"/>
                    <a:pt x="139" y="117"/>
                    <a:pt x="139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17"/>
                    <a:pt x="72" y="128"/>
                    <a:pt x="90" y="131"/>
                  </a:cubicBezTo>
                  <a:cubicBezTo>
                    <a:pt x="89" y="131"/>
                    <a:pt x="89" y="131"/>
                    <a:pt x="89" y="131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22" y="134"/>
                    <a:pt x="10" y="122"/>
                    <a:pt x="10" y="10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26"/>
                    <a:pt x="22" y="14"/>
                    <a:pt x="37" y="14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131" y="49"/>
                    <a:pt x="131" y="49"/>
                    <a:pt x="131" y="49"/>
                  </a:cubicBezTo>
                  <a:cubicBezTo>
                    <a:pt x="131" y="14"/>
                    <a:pt x="131" y="14"/>
                    <a:pt x="131" y="14"/>
                  </a:cubicBezTo>
                  <a:cubicBezTo>
                    <a:pt x="151" y="14"/>
                    <a:pt x="151" y="14"/>
                    <a:pt x="151" y="14"/>
                  </a:cubicBezTo>
                  <a:cubicBezTo>
                    <a:pt x="166" y="14"/>
                    <a:pt x="178" y="26"/>
                    <a:pt x="178" y="40"/>
                  </a:cubicBezTo>
                  <a:lnTo>
                    <a:pt x="178" y="107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20" name="Freeform 384"/>
            <p:cNvSpPr/>
            <p:nvPr/>
          </p:nvSpPr>
          <p:spPr>
            <a:xfrm>
              <a:off x="155629" y="51413"/>
              <a:ext cx="15285" cy="1459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9" h="9">
                  <a:moveTo>
                    <a:pt x="0" y="5"/>
                  </a:moveTo>
                  <a:cubicBezTo>
                    <a:pt x="0" y="8"/>
                    <a:pt x="2" y="9"/>
                    <a:pt x="4" y="9"/>
                  </a:cubicBezTo>
                  <a:cubicBezTo>
                    <a:pt x="7" y="9"/>
                    <a:pt x="9" y="7"/>
                    <a:pt x="9" y="5"/>
                  </a:cubicBezTo>
                  <a:cubicBezTo>
                    <a:pt x="9" y="5"/>
                    <a:pt x="9" y="4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0" y="1"/>
                    <a:pt x="0" y="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21" name="Freeform 385"/>
            <p:cNvSpPr>
              <a:spLocks noEditPoints="1"/>
            </p:cNvSpPr>
            <p:nvPr/>
          </p:nvSpPr>
          <p:spPr>
            <a:xfrm>
              <a:off x="96574" y="87541"/>
              <a:ext cx="149376" cy="80594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91" h="49">
                  <a:moveTo>
                    <a:pt x="60" y="36"/>
                  </a:moveTo>
                  <a:cubicBezTo>
                    <a:pt x="78" y="1"/>
                    <a:pt x="78" y="1"/>
                    <a:pt x="78" y="1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7"/>
                    <a:pt x="49" y="35"/>
                    <a:pt x="50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2" y="30"/>
                    <a:pt x="52" y="27"/>
                    <a:pt x="50" y="26"/>
                  </a:cubicBezTo>
                  <a:cubicBezTo>
                    <a:pt x="49" y="25"/>
                    <a:pt x="47" y="26"/>
                    <a:pt x="43" y="30"/>
                  </a:cubicBezTo>
                  <a:cubicBezTo>
                    <a:pt x="40" y="34"/>
                    <a:pt x="41" y="35"/>
                    <a:pt x="43" y="37"/>
                  </a:cubicBezTo>
                  <a:cubicBezTo>
                    <a:pt x="43" y="38"/>
                    <a:pt x="43" y="38"/>
                    <a:pt x="44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1" y="37"/>
                    <a:pt x="40" y="37"/>
                  </a:cubicBezTo>
                  <a:cubicBezTo>
                    <a:pt x="40" y="36"/>
                    <a:pt x="41" y="35"/>
                    <a:pt x="41" y="34"/>
                  </a:cubicBezTo>
                  <a:cubicBezTo>
                    <a:pt x="41" y="31"/>
                    <a:pt x="39" y="29"/>
                    <a:pt x="36" y="28"/>
                  </a:cubicBezTo>
                  <a:cubicBezTo>
                    <a:pt x="33" y="28"/>
                    <a:pt x="31" y="29"/>
                    <a:pt x="29" y="31"/>
                  </a:cubicBezTo>
                  <a:cubicBezTo>
                    <a:pt x="28" y="30"/>
                    <a:pt x="27" y="29"/>
                    <a:pt x="26" y="28"/>
                  </a:cubicBezTo>
                  <a:cubicBezTo>
                    <a:pt x="20" y="26"/>
                    <a:pt x="18" y="25"/>
                    <a:pt x="17" y="26"/>
                  </a:cubicBezTo>
                  <a:cubicBezTo>
                    <a:pt x="16" y="28"/>
                    <a:pt x="17" y="30"/>
                    <a:pt x="21" y="36"/>
                  </a:cubicBezTo>
                  <a:cubicBezTo>
                    <a:pt x="21" y="37"/>
                    <a:pt x="22" y="38"/>
                    <a:pt x="23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0" y="49"/>
                    <a:pt x="80" y="49"/>
                    <a:pt x="80" y="4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89" y="4"/>
                    <a:pt x="89" y="4"/>
                    <a:pt x="89" y="4"/>
                  </a:cubicBezTo>
                  <a:lnTo>
                    <a:pt x="60" y="36"/>
                  </a:lnTo>
                  <a:close/>
                  <a:moveTo>
                    <a:pt x="45" y="31"/>
                  </a:moveTo>
                  <a:cubicBezTo>
                    <a:pt x="47" y="28"/>
                    <a:pt x="49" y="28"/>
                    <a:pt x="49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0" y="28"/>
                    <a:pt x="50" y="30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3"/>
                    <a:pt x="46" y="35"/>
                    <a:pt x="45" y="37"/>
                  </a:cubicBezTo>
                  <a:cubicBezTo>
                    <a:pt x="45" y="36"/>
                    <a:pt x="44" y="36"/>
                    <a:pt x="44" y="36"/>
                  </a:cubicBezTo>
                  <a:cubicBezTo>
                    <a:pt x="43" y="34"/>
                    <a:pt x="42" y="34"/>
                    <a:pt x="45" y="31"/>
                  </a:cubicBezTo>
                  <a:close/>
                  <a:moveTo>
                    <a:pt x="29" y="39"/>
                  </a:move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3" y="38"/>
                    <a:pt x="33" y="39"/>
                  </a:cubicBezTo>
                  <a:lnTo>
                    <a:pt x="29" y="39"/>
                  </a:lnTo>
                  <a:close/>
                  <a:moveTo>
                    <a:pt x="34" y="36"/>
                  </a:moveTo>
                  <a:cubicBezTo>
                    <a:pt x="36" y="36"/>
                    <a:pt x="37" y="36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7"/>
                    <a:pt x="37" y="38"/>
                    <a:pt x="37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5" y="38"/>
                    <a:pt x="35" y="37"/>
                    <a:pt x="34" y="36"/>
                  </a:cubicBezTo>
                  <a:close/>
                  <a:moveTo>
                    <a:pt x="39" y="39"/>
                  </a:moveTo>
                  <a:cubicBezTo>
                    <a:pt x="39" y="39"/>
                    <a:pt x="39" y="39"/>
                    <a:pt x="39" y="39"/>
                  </a:cubicBezTo>
                  <a:cubicBezTo>
                    <a:pt x="39" y="38"/>
                    <a:pt x="39" y="38"/>
                    <a:pt x="39" y="38"/>
                  </a:cubicBezTo>
                  <a:lnTo>
                    <a:pt x="39" y="39"/>
                  </a:lnTo>
                  <a:close/>
                  <a:moveTo>
                    <a:pt x="35" y="30"/>
                  </a:moveTo>
                  <a:cubicBezTo>
                    <a:pt x="36" y="30"/>
                    <a:pt x="36" y="30"/>
                    <a:pt x="36" y="30"/>
                  </a:cubicBezTo>
                  <a:cubicBezTo>
                    <a:pt x="38" y="31"/>
                    <a:pt x="39" y="32"/>
                    <a:pt x="39" y="34"/>
                  </a:cubicBezTo>
                  <a:cubicBezTo>
                    <a:pt x="39" y="34"/>
                    <a:pt x="39" y="35"/>
                    <a:pt x="39" y="35"/>
                  </a:cubicBezTo>
                  <a:cubicBezTo>
                    <a:pt x="37" y="34"/>
                    <a:pt x="35" y="34"/>
                    <a:pt x="33" y="35"/>
                  </a:cubicBezTo>
                  <a:cubicBezTo>
                    <a:pt x="32" y="34"/>
                    <a:pt x="32" y="33"/>
                    <a:pt x="31" y="32"/>
                  </a:cubicBezTo>
                  <a:cubicBezTo>
                    <a:pt x="32" y="31"/>
                    <a:pt x="33" y="30"/>
                    <a:pt x="35" y="30"/>
                  </a:cubicBezTo>
                  <a:close/>
                  <a:moveTo>
                    <a:pt x="18" y="27"/>
                  </a:moveTo>
                  <a:cubicBezTo>
                    <a:pt x="19" y="27"/>
                    <a:pt x="20" y="27"/>
                    <a:pt x="25" y="30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27" y="33"/>
                    <a:pt x="27" y="34"/>
                    <a:pt x="26" y="34"/>
                  </a:cubicBezTo>
                  <a:cubicBezTo>
                    <a:pt x="25" y="35"/>
                    <a:pt x="24" y="37"/>
                    <a:pt x="24" y="37"/>
                  </a:cubicBezTo>
                  <a:cubicBezTo>
                    <a:pt x="24" y="37"/>
                    <a:pt x="23" y="37"/>
                    <a:pt x="22" y="35"/>
                  </a:cubicBezTo>
                  <a:cubicBezTo>
                    <a:pt x="21" y="32"/>
                    <a:pt x="18" y="28"/>
                    <a:pt x="18" y="27"/>
                  </a:cubicBezTo>
                  <a:close/>
                  <a:moveTo>
                    <a:pt x="28" y="35"/>
                  </a:moveTo>
                  <a:cubicBezTo>
                    <a:pt x="28" y="35"/>
                    <a:pt x="29" y="34"/>
                    <a:pt x="29" y="34"/>
                  </a:cubicBezTo>
                  <a:cubicBezTo>
                    <a:pt x="30" y="34"/>
                    <a:pt x="30" y="35"/>
                    <a:pt x="31" y="35"/>
                  </a:cubicBezTo>
                  <a:cubicBezTo>
                    <a:pt x="29" y="36"/>
                    <a:pt x="27" y="37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6" y="38"/>
                    <a:pt x="27" y="37"/>
                    <a:pt x="28" y="35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809" name="组合 502"/>
          <p:cNvGrpSpPr/>
          <p:nvPr/>
        </p:nvGrpSpPr>
        <p:grpSpPr>
          <a:xfrm>
            <a:off x="9886950" y="5940425"/>
            <a:ext cx="320675" cy="368300"/>
            <a:chOff x="0" y="0"/>
            <a:chExt cx="289721" cy="332100"/>
          </a:xfrm>
        </p:grpSpPr>
        <p:sp>
          <p:nvSpPr>
            <p:cNvPr id="29813" name="Oval 392"/>
            <p:cNvSpPr/>
            <p:nvPr/>
          </p:nvSpPr>
          <p:spPr>
            <a:xfrm>
              <a:off x="118806" y="0"/>
              <a:ext cx="56971" cy="59056"/>
            </a:xfrm>
            <a:prstGeom prst="ellipse">
              <a:avLst/>
            </a:prstGeom>
            <a:solidFill>
              <a:srgbClr val="262626"/>
            </a:solidFill>
            <a:ln w="9525">
              <a:noFill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en-US" sz="18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814" name="Freeform 393"/>
            <p:cNvSpPr/>
            <p:nvPr/>
          </p:nvSpPr>
          <p:spPr>
            <a:xfrm>
              <a:off x="193841" y="169524"/>
              <a:ext cx="28486" cy="31265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41" h="45">
                  <a:moveTo>
                    <a:pt x="0" y="9"/>
                  </a:moveTo>
                  <a:lnTo>
                    <a:pt x="31" y="45"/>
                  </a:lnTo>
                  <a:lnTo>
                    <a:pt x="41" y="35"/>
                  </a:lnTo>
                  <a:lnTo>
                    <a:pt x="12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15" name="Freeform 394"/>
            <p:cNvSpPr>
              <a:spLocks noEditPoints="1"/>
            </p:cNvSpPr>
            <p:nvPr/>
          </p:nvSpPr>
          <p:spPr>
            <a:xfrm>
              <a:off x="10421" y="67392"/>
              <a:ext cx="270961" cy="26470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165" h="161">
                  <a:moveTo>
                    <a:pt x="147" y="34"/>
                  </a:moveTo>
                  <a:cubicBezTo>
                    <a:pt x="153" y="39"/>
                    <a:pt x="153" y="39"/>
                    <a:pt x="153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3" y="2"/>
                    <a:pt x="112" y="1"/>
                    <a:pt x="110" y="1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2"/>
                    <a:pt x="52" y="3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18" y="53"/>
                    <a:pt x="19" y="56"/>
                    <a:pt x="21" y="58"/>
                  </a:cubicBezTo>
                  <a:cubicBezTo>
                    <a:pt x="23" y="59"/>
                    <a:pt x="26" y="59"/>
                    <a:pt x="28" y="58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56"/>
                    <a:pt x="64" y="161"/>
                    <a:pt x="70" y="161"/>
                  </a:cubicBezTo>
                  <a:cubicBezTo>
                    <a:pt x="76" y="161"/>
                    <a:pt x="80" y="156"/>
                    <a:pt x="80" y="151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5" y="151"/>
                    <a:pt x="85" y="151"/>
                    <a:pt x="85" y="151"/>
                  </a:cubicBezTo>
                  <a:cubicBezTo>
                    <a:pt x="85" y="156"/>
                    <a:pt x="89" y="161"/>
                    <a:pt x="95" y="161"/>
                  </a:cubicBezTo>
                  <a:cubicBezTo>
                    <a:pt x="100" y="161"/>
                    <a:pt x="105" y="156"/>
                    <a:pt x="105" y="151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30" y="76"/>
                    <a:pt x="130" y="76"/>
                    <a:pt x="130" y="76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9" y="59"/>
                    <a:pt x="142" y="59"/>
                    <a:pt x="145" y="58"/>
                  </a:cubicBezTo>
                  <a:cubicBezTo>
                    <a:pt x="147" y="56"/>
                    <a:pt x="148" y="52"/>
                    <a:pt x="147" y="49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52" y="30"/>
                    <a:pt x="152" y="30"/>
                    <a:pt x="152" y="30"/>
                  </a:cubicBezTo>
                  <a:lnTo>
                    <a:pt x="147" y="34"/>
                  </a:lnTo>
                  <a:close/>
                  <a:moveTo>
                    <a:pt x="105" y="23"/>
                  </a:moveTo>
                  <a:cubicBezTo>
                    <a:pt x="105" y="23"/>
                    <a:pt x="105" y="23"/>
                    <a:pt x="105" y="23"/>
                  </a:cubicBezTo>
                  <a:cubicBezTo>
                    <a:pt x="105" y="23"/>
                    <a:pt x="105" y="23"/>
                    <a:pt x="105" y="23"/>
                  </a:cubicBez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16" name="Freeform 395"/>
            <p:cNvSpPr/>
            <p:nvPr/>
          </p:nvSpPr>
          <p:spPr>
            <a:xfrm>
              <a:off x="261235" y="108385"/>
              <a:ext cx="28486" cy="29876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1" h="43">
                  <a:moveTo>
                    <a:pt x="10" y="0"/>
                  </a:moveTo>
                  <a:lnTo>
                    <a:pt x="0" y="10"/>
                  </a:lnTo>
                  <a:lnTo>
                    <a:pt x="29" y="43"/>
                  </a:lnTo>
                  <a:lnTo>
                    <a:pt x="41" y="3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17" name="Freeform 396"/>
            <p:cNvSpPr/>
            <p:nvPr/>
          </p:nvSpPr>
          <p:spPr>
            <a:xfrm>
              <a:off x="0" y="110469"/>
              <a:ext cx="28486" cy="29180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pathLst>
                <a:path w="41" h="42">
                  <a:moveTo>
                    <a:pt x="31" y="0"/>
                  </a:moveTo>
                  <a:lnTo>
                    <a:pt x="0" y="33"/>
                  </a:lnTo>
                  <a:lnTo>
                    <a:pt x="12" y="42"/>
                  </a:lnTo>
                  <a:lnTo>
                    <a:pt x="41" y="9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818" name="Freeform 397"/>
            <p:cNvSpPr/>
            <p:nvPr/>
          </p:nvSpPr>
          <p:spPr>
            <a:xfrm>
              <a:off x="69477" y="169524"/>
              <a:ext cx="27791" cy="29180"/>
            </a:xfrm>
            <a:custGeom>
              <a:avLst/>
              <a:gdLst/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0" y="2147483646"/>
                </a:cxn>
              </a:cxnLst>
              <a:pathLst>
                <a:path w="40" h="42">
                  <a:moveTo>
                    <a:pt x="0" y="33"/>
                  </a:moveTo>
                  <a:lnTo>
                    <a:pt x="9" y="42"/>
                  </a:lnTo>
                  <a:lnTo>
                    <a:pt x="40" y="7"/>
                  </a:lnTo>
                  <a:lnTo>
                    <a:pt x="31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262626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810" name="组合 264"/>
          <p:cNvGrpSpPr/>
          <p:nvPr/>
        </p:nvGrpSpPr>
        <p:grpSpPr>
          <a:xfrm>
            <a:off x="746125" y="446088"/>
            <a:ext cx="10634663" cy="1835150"/>
            <a:chOff x="0" y="0"/>
            <a:chExt cx="10635290" cy="1835106"/>
          </a:xfrm>
        </p:grpSpPr>
        <p:sp>
          <p:nvSpPr>
            <p:cNvPr id="29811" name="矩形 51"/>
            <p:cNvSpPr/>
            <p:nvPr/>
          </p:nvSpPr>
          <p:spPr>
            <a:xfrm>
              <a:off x="0" y="0"/>
              <a:ext cx="10635290" cy="1835106"/>
            </a:xfrm>
            <a:prstGeom prst="rect">
              <a:avLst/>
            </a:prstGeom>
            <a:solidFill>
              <a:srgbClr val="6FB0AD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812" name="文本框 266"/>
            <p:cNvSpPr txBox="1"/>
            <p:nvPr/>
          </p:nvSpPr>
          <p:spPr>
            <a:xfrm>
              <a:off x="1231023" y="206497"/>
              <a:ext cx="8173243" cy="14465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zh-CN" sz="88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赠送可编辑图标</a:t>
              </a:r>
              <a:endParaRPr lang="zh-CN" altLang="zh-CN" sz="8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组合 1"/>
          <p:cNvGrpSpPr/>
          <p:nvPr/>
        </p:nvGrpSpPr>
        <p:grpSpPr>
          <a:xfrm>
            <a:off x="442913" y="1617663"/>
            <a:ext cx="2144712" cy="1719861"/>
            <a:chOff x="442452" y="1661811"/>
            <a:chExt cx="2145890" cy="1720063"/>
          </a:xfrm>
        </p:grpSpPr>
        <p:sp>
          <p:nvSpPr>
            <p:cNvPr id="3" name="椭圆 2"/>
            <p:cNvSpPr/>
            <p:nvPr/>
          </p:nvSpPr>
          <p:spPr>
            <a:xfrm>
              <a:off x="885607" y="1661811"/>
              <a:ext cx="1259579" cy="1260623"/>
            </a:xfrm>
            <a:prstGeom prst="ellipse">
              <a:avLst/>
            </a:prstGeom>
            <a:solidFill>
              <a:srgbClr val="1C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+mn-ea"/>
                  <a:cs typeface="+mn-cs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n-ea"/>
                <a:cs typeface="+mn-cs"/>
              </a:endParaRPr>
            </a:p>
          </p:txBody>
        </p:sp>
        <p:sp>
          <p:nvSpPr>
            <p:cNvPr id="12307" name="文本框 3"/>
            <p:cNvSpPr txBox="1"/>
            <p:nvPr/>
          </p:nvSpPr>
          <p:spPr>
            <a:xfrm>
              <a:off x="442452" y="3013531"/>
              <a:ext cx="2145890" cy="368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自我认知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1" name="组合 4"/>
          <p:cNvGrpSpPr/>
          <p:nvPr/>
        </p:nvGrpSpPr>
        <p:grpSpPr>
          <a:xfrm>
            <a:off x="2543175" y="1617663"/>
            <a:ext cx="2146300" cy="1719861"/>
            <a:chOff x="442452" y="1661811"/>
            <a:chExt cx="2145890" cy="1720063"/>
          </a:xfrm>
        </p:grpSpPr>
        <p:sp>
          <p:nvSpPr>
            <p:cNvPr id="6" name="椭圆 5"/>
            <p:cNvSpPr/>
            <p:nvPr/>
          </p:nvSpPr>
          <p:spPr>
            <a:xfrm>
              <a:off x="885280" y="1661811"/>
              <a:ext cx="1260234" cy="1260623"/>
            </a:xfrm>
            <a:prstGeom prst="ellipse">
              <a:avLst/>
            </a:prstGeom>
            <a:solidFill>
              <a:srgbClr val="1C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+mn-ea"/>
                  <a:cs typeface="+mn-cs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n-ea"/>
                <a:cs typeface="+mn-cs"/>
              </a:endParaRPr>
            </a:p>
          </p:txBody>
        </p:sp>
        <p:sp>
          <p:nvSpPr>
            <p:cNvPr id="12305" name="文本框 6"/>
            <p:cNvSpPr txBox="1"/>
            <p:nvPr/>
          </p:nvSpPr>
          <p:spPr>
            <a:xfrm>
              <a:off x="442452" y="3013531"/>
              <a:ext cx="2145890" cy="368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个人工作职责简述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2" name="组合 7"/>
          <p:cNvGrpSpPr/>
          <p:nvPr/>
        </p:nvGrpSpPr>
        <p:grpSpPr>
          <a:xfrm>
            <a:off x="4622800" y="1617663"/>
            <a:ext cx="2146300" cy="1719861"/>
            <a:chOff x="430684" y="1661811"/>
            <a:chExt cx="2145890" cy="1720063"/>
          </a:xfrm>
        </p:grpSpPr>
        <p:sp>
          <p:nvSpPr>
            <p:cNvPr id="9" name="椭圆 8"/>
            <p:cNvSpPr/>
            <p:nvPr/>
          </p:nvSpPr>
          <p:spPr>
            <a:xfrm>
              <a:off x="884622" y="1661811"/>
              <a:ext cx="1260234" cy="1260623"/>
            </a:xfrm>
            <a:prstGeom prst="ellipse">
              <a:avLst/>
            </a:prstGeom>
            <a:solidFill>
              <a:srgbClr val="1C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+mn-ea"/>
                  <a:cs typeface="+mn-cs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n-ea"/>
                <a:cs typeface="+mn-cs"/>
              </a:endParaRPr>
            </a:p>
          </p:txBody>
        </p:sp>
        <p:sp>
          <p:nvSpPr>
            <p:cNvPr id="12303" name="文本框 9"/>
            <p:cNvSpPr txBox="1"/>
            <p:nvPr/>
          </p:nvSpPr>
          <p:spPr>
            <a:xfrm>
              <a:off x="430684" y="3013531"/>
              <a:ext cx="2145890" cy="368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个人工作业绩量化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3" name="组合 10"/>
          <p:cNvGrpSpPr/>
          <p:nvPr/>
        </p:nvGrpSpPr>
        <p:grpSpPr>
          <a:xfrm>
            <a:off x="449263" y="3522663"/>
            <a:ext cx="2146300" cy="1996722"/>
            <a:chOff x="442452" y="1661811"/>
            <a:chExt cx="2145890" cy="1996956"/>
          </a:xfrm>
        </p:grpSpPr>
        <p:sp>
          <p:nvSpPr>
            <p:cNvPr id="12" name="椭圆 11"/>
            <p:cNvSpPr/>
            <p:nvPr/>
          </p:nvSpPr>
          <p:spPr>
            <a:xfrm>
              <a:off x="885279" y="1661811"/>
              <a:ext cx="1260234" cy="1260623"/>
            </a:xfrm>
            <a:prstGeom prst="ellipse">
              <a:avLst/>
            </a:prstGeom>
            <a:solidFill>
              <a:srgbClr val="1C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+mn-ea"/>
                  <a:cs typeface="+mn-cs"/>
                </a:rPr>
                <a:t>04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n-ea"/>
                <a:cs typeface="+mn-cs"/>
              </a:endParaRPr>
            </a:p>
          </p:txBody>
        </p:sp>
        <p:sp>
          <p:nvSpPr>
            <p:cNvPr id="12301" name="文本框 12"/>
            <p:cNvSpPr txBox="1"/>
            <p:nvPr/>
          </p:nvSpPr>
          <p:spPr>
            <a:xfrm>
              <a:off x="442452" y="3013531"/>
              <a:ext cx="2145890" cy="6452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工作问题及解决方案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4" name="组合 13"/>
          <p:cNvGrpSpPr/>
          <p:nvPr/>
        </p:nvGrpSpPr>
        <p:grpSpPr>
          <a:xfrm>
            <a:off x="2563812" y="3522663"/>
            <a:ext cx="2146300" cy="1719861"/>
            <a:chOff x="482448" y="1661811"/>
            <a:chExt cx="2145890" cy="1720063"/>
          </a:xfrm>
        </p:grpSpPr>
        <p:sp>
          <p:nvSpPr>
            <p:cNvPr id="15" name="椭圆 14"/>
            <p:cNvSpPr/>
            <p:nvPr/>
          </p:nvSpPr>
          <p:spPr>
            <a:xfrm>
              <a:off x="885279" y="1661811"/>
              <a:ext cx="1260234" cy="1260623"/>
            </a:xfrm>
            <a:prstGeom prst="ellipse">
              <a:avLst/>
            </a:prstGeom>
            <a:solidFill>
              <a:srgbClr val="1C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+mn-ea"/>
                  <a:cs typeface="+mn-cs"/>
                </a:rPr>
                <a:t>05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n-ea"/>
                <a:cs typeface="+mn-cs"/>
              </a:endParaRPr>
            </a:p>
          </p:txBody>
        </p:sp>
        <p:sp>
          <p:nvSpPr>
            <p:cNvPr id="12299" name="文本框 15"/>
            <p:cNvSpPr txBox="1"/>
            <p:nvPr/>
          </p:nvSpPr>
          <p:spPr>
            <a:xfrm>
              <a:off x="482448" y="3013531"/>
              <a:ext cx="2145890" cy="368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部门工作改善建议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295" name="组合 16"/>
          <p:cNvGrpSpPr/>
          <p:nvPr/>
        </p:nvGrpSpPr>
        <p:grpSpPr>
          <a:xfrm>
            <a:off x="4622800" y="3511550"/>
            <a:ext cx="2146300" cy="1719861"/>
            <a:chOff x="442452" y="1661811"/>
            <a:chExt cx="2145890" cy="1720063"/>
          </a:xfrm>
        </p:grpSpPr>
        <p:sp>
          <p:nvSpPr>
            <p:cNvPr id="18" name="椭圆 17"/>
            <p:cNvSpPr/>
            <p:nvPr/>
          </p:nvSpPr>
          <p:spPr>
            <a:xfrm>
              <a:off x="885280" y="1661811"/>
              <a:ext cx="1260234" cy="1260623"/>
            </a:xfrm>
            <a:prstGeom prst="ellipse">
              <a:avLst/>
            </a:prstGeom>
            <a:solidFill>
              <a:srgbClr val="1C99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w Cen MT Condensed Extra Bold" panose="020B0803020202020204" pitchFamily="34" charset="0"/>
                  <a:ea typeface="+mn-ea"/>
                  <a:cs typeface="+mn-cs"/>
                </a:rPr>
                <a:t>06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w Cen MT Condensed Extra Bold" panose="020B0803020202020204" pitchFamily="34" charset="0"/>
                <a:ea typeface="+mn-ea"/>
                <a:cs typeface="+mn-cs"/>
              </a:endParaRPr>
            </a:p>
          </p:txBody>
        </p:sp>
        <p:sp>
          <p:nvSpPr>
            <p:cNvPr id="12297" name="文本框 18"/>
            <p:cNvSpPr txBox="1"/>
            <p:nvPr/>
          </p:nvSpPr>
          <p:spPr>
            <a:xfrm>
              <a:off x="442452" y="3013531"/>
              <a:ext cx="2145890" cy="3683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未来工作规划</a:t>
              </a:r>
              <a:endPara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文本框 1"/>
          <p:cNvSpPr txBox="1"/>
          <p:nvPr/>
        </p:nvSpPr>
        <p:spPr>
          <a:xfrm>
            <a:off x="3767138" y="2565400"/>
            <a:ext cx="5295900" cy="829945"/>
          </a:xfrm>
          <a:prstGeom prst="rect">
            <a:avLst/>
          </a:prstGeom>
          <a:solidFill>
            <a:srgbClr val="113052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 我 认 知</a:t>
            </a:r>
            <a:endParaRPr lang="zh-CN" altLang="en-US" sz="4800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1320800" y="588963"/>
            <a:ext cx="10082213" cy="9048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请输入标题</a:t>
            </a:r>
            <a:endParaRPr lang="zh-CN" altLang="en-US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"/>
          <p:cNvSpPr txBox="1"/>
          <p:nvPr/>
        </p:nvSpPr>
        <p:spPr>
          <a:xfrm>
            <a:off x="3767138" y="2565400"/>
            <a:ext cx="5295900" cy="829945"/>
          </a:xfrm>
          <a:prstGeom prst="rect">
            <a:avLst/>
          </a:prstGeom>
          <a:solidFill>
            <a:srgbClr val="113052"/>
          </a:solidFill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bg1"/>
                </a:solidFill>
                <a:latin typeface="Tw Cen MT Condensed Extra Bold" panose="020B0803020202020204" pitchFamily="34" charset="0"/>
                <a:ea typeface="微软雅黑" panose="020B0503020204020204" pitchFamily="34" charset="-122"/>
              </a:rPr>
              <a:t>个人工作职责简述</a:t>
            </a:r>
            <a:endParaRPr lang="zh-CN" altLang="en-US" sz="4800" dirty="0">
              <a:solidFill>
                <a:schemeClr val="bg1"/>
              </a:solidFill>
              <a:latin typeface="Tw Cen MT Condensed Extra Bold" panose="020B08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1343025" y="588963"/>
            <a:ext cx="10515600" cy="904875"/>
          </a:xfrm>
        </p:spPr>
        <p:txBody>
          <a:bodyPr vert="horz" wrap="square" lIns="91440" tIns="45720" rIns="91440" bIns="45720" anchor="ctr"/>
          <a:p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/>
  <Paragraphs>64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等线</vt:lpstr>
      <vt:lpstr>等线 Light</vt:lpstr>
      <vt:lpstr>Calibri</vt:lpstr>
      <vt:lpstr>微软雅黑</vt:lpstr>
      <vt:lpstr>Futura Bk BT</vt:lpstr>
      <vt:lpstr>Tw Cen MT Condensed Extra Bold</vt:lpstr>
      <vt:lpstr>Segoe Print</vt:lpstr>
      <vt:lpstr>Arial Unicode MS</vt:lpstr>
      <vt:lpstr>Office 主题​​</vt:lpstr>
      <vt:lpstr>PPT编写说明</vt:lpstr>
      <vt:lpstr>PowerPoint 演示文稿</vt:lpstr>
      <vt:lpstr>PowerPoint 演示文稿</vt:lpstr>
      <vt:lpstr>PowerPoint 演示文稿</vt:lpstr>
      <vt:lpstr>请输入标题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庞云霄</cp:lastModifiedBy>
  <cp:revision>113</cp:revision>
  <dcterms:created xsi:type="dcterms:W3CDTF">2017-07-27T06:00:00Z</dcterms:created>
  <dcterms:modified xsi:type="dcterms:W3CDTF">2018-04-26T07:02:13Z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