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</p:sldMasterIdLst>
  <p:notesMasterIdLst>
    <p:notesMasterId r:id="rId13"/>
  </p:notesMasterIdLst>
  <p:handoutMasterIdLst>
    <p:handoutMasterId r:id="rId14"/>
  </p:handoutMasterIdLst>
  <p:sldIdLst>
    <p:sldId id="297" r:id="rId5"/>
    <p:sldId id="294" r:id="rId6"/>
    <p:sldId id="295" r:id="rId7"/>
    <p:sldId id="298" r:id="rId8"/>
    <p:sldId id="299" r:id="rId9"/>
    <p:sldId id="300" r:id="rId10"/>
    <p:sldId id="301" r:id="rId11"/>
    <p:sldId id="302" r:id="rId12"/>
  </p:sldIdLst>
  <p:sldSz cx="9144000" cy="5143500" type="screen16x9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3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00"/>
    <a:srgbClr val="FF6600"/>
    <a:srgbClr val="FF3300"/>
    <a:srgbClr val="686868"/>
    <a:srgbClr val="00B050"/>
    <a:srgbClr val="5F5F5F"/>
    <a:srgbClr val="BBE0E3"/>
    <a:srgbClr val="A3A3E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6" autoAdjust="0"/>
    <p:restoredTop sz="98596" autoAdjust="0"/>
  </p:normalViewPr>
  <p:slideViewPr>
    <p:cSldViewPr>
      <p:cViewPr varScale="1">
        <p:scale>
          <a:sx n="99" d="100"/>
          <a:sy n="99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17D212F-F883-452F-80FA-5CE9B3978A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C10BB5-4665-4B2F-87FC-D711668E0A1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9EAD553-625A-4369-AFC5-E03BCA3E206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767FDC8-D41B-4CEC-AB05-E9B4A624FE9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24544" y="1930090"/>
            <a:ext cx="6200764" cy="803678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562" y="3622715"/>
            <a:ext cx="4343408" cy="40719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88906"/>
            <a:ext cx="6984076" cy="5377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0322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16502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95" y="10322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0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95" y="16502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400052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797729"/>
            <a:ext cx="4629150" cy="3655219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160020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400052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797729"/>
            <a:ext cx="4629150" cy="3655219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160020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740578"/>
            <a:ext cx="4629150" cy="365521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1543052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800"/>
            </a:lvl2pPr>
            <a:lvl3pPr marL="514350" indent="0">
              <a:buNone/>
              <a:defRPr sz="7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  <a:lvl6pPr marL="1285875" indent="0">
              <a:buNone/>
              <a:defRPr sz="600"/>
            </a:lvl6pPr>
            <a:lvl7pPr marL="1543050" indent="0">
              <a:buNone/>
              <a:defRPr sz="600"/>
            </a:lvl7pPr>
            <a:lvl8pPr marL="1800225" indent="0">
              <a:buNone/>
              <a:defRPr sz="600"/>
            </a:lvl8pPr>
            <a:lvl9pPr marL="205740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74" y="273852"/>
            <a:ext cx="886883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273852"/>
            <a:ext cx="5949952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52930"/>
            <a:ext cx="3214678" cy="428610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29059" y="249493"/>
            <a:ext cx="4343408" cy="407199"/>
          </a:xfrm>
        </p:spPr>
        <p:txBody>
          <a:bodyPr rtlCol="0" anchor="ctr">
            <a:noAutofit/>
          </a:bodyPr>
          <a:lstStyle>
            <a:lvl1pPr marL="0" indent="0" algn="l" defTabSz="913765" rtl="0" eaLnBrk="1" latinLnBrk="0" hangingPunct="1">
              <a:spcBef>
                <a:spcPct val="0"/>
              </a:spcBef>
              <a:buNone/>
              <a:defRPr lang="zh-CN" altLang="en-US" sz="16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0"/>
          </p:nvPr>
        </p:nvSpPr>
        <p:spPr>
          <a:xfrm>
            <a:off x="428596" y="964396"/>
            <a:ext cx="8229600" cy="33944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403"/>
            <a:ext cx="78486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3529024"/>
            <a:ext cx="1293812" cy="68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平行四边形 3"/>
          <p:cNvSpPr>
            <a:spLocks noChangeArrowheads="1"/>
          </p:cNvSpPr>
          <p:nvPr userDrawn="1"/>
        </p:nvSpPr>
        <p:spPr bwMode="auto">
          <a:xfrm>
            <a:off x="214332" y="214325"/>
            <a:ext cx="3786187" cy="321469"/>
          </a:xfrm>
          <a:prstGeom prst="parallelogram">
            <a:avLst>
              <a:gd name="adj" fmla="val 24987"/>
            </a:avLst>
          </a:prstGeom>
          <a:solidFill>
            <a:srgbClr val="262626"/>
          </a:solidFill>
          <a:ln>
            <a:noFill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 u="sng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平行四边形 4"/>
          <p:cNvSpPr>
            <a:spLocks noChangeArrowheads="1"/>
          </p:cNvSpPr>
          <p:nvPr userDrawn="1"/>
        </p:nvSpPr>
        <p:spPr bwMode="auto">
          <a:xfrm>
            <a:off x="3954465" y="267892"/>
            <a:ext cx="2786062" cy="267890"/>
          </a:xfrm>
          <a:prstGeom prst="parallelogram">
            <a:avLst>
              <a:gd name="adj" fmla="val 24989"/>
            </a:avLst>
          </a:prstGeom>
          <a:solidFill>
            <a:srgbClr val="D8001D"/>
          </a:solidFill>
          <a:ln>
            <a:noFill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 u="sng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平行四边形 5"/>
          <p:cNvSpPr>
            <a:spLocks noChangeArrowheads="1"/>
          </p:cNvSpPr>
          <p:nvPr userDrawn="1"/>
        </p:nvSpPr>
        <p:spPr bwMode="auto">
          <a:xfrm>
            <a:off x="6715140" y="321481"/>
            <a:ext cx="2143125" cy="214313"/>
          </a:xfrm>
          <a:prstGeom prst="parallelogram">
            <a:avLst>
              <a:gd name="adj" fmla="val 25000"/>
            </a:avLst>
          </a:prstGeom>
          <a:solidFill>
            <a:srgbClr val="A6A6A6"/>
          </a:solidFill>
          <a:ln>
            <a:noFill/>
          </a:ln>
        </p:spPr>
        <p:txBody>
          <a:bodyPr wrap="none" lIns="91428" tIns="45714" rIns="91428" bIns="4571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 u="sng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118355" y="321473"/>
            <a:ext cx="1441396" cy="307764"/>
          </a:xfrm>
          <a:prstGeom prst="rect">
            <a:avLst/>
          </a:prstGeom>
          <a:noFill/>
          <a:ln>
            <a:noFill/>
          </a:ln>
        </p:spPr>
        <p:txBody>
          <a:bodyPr wrap="none" lIns="91428" tIns="45714" rIns="91428" bIns="457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IT·</a:t>
            </a:r>
            <a:r>
              <a:rPr lang="zh-CN" altLang="en-US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服务</a:t>
            </a:r>
            <a:r>
              <a:rPr lang="en-US" altLang="zh-CN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·</a:t>
            </a:r>
            <a:r>
              <a:rPr lang="zh-CN" altLang="en-US" sz="1400" i="1" smtClean="0">
                <a:solidFill>
                  <a:srgbClr val="000000"/>
                </a:solidFill>
                <a:latin typeface="方正大黑简体"/>
                <a:ea typeface="方正大黑简体"/>
                <a:cs typeface="方正大黑简体"/>
              </a:rPr>
              <a:t>创新</a:t>
            </a:r>
            <a:endParaRPr lang="zh-CN" altLang="en-US" sz="1400" i="1" smtClean="0">
              <a:solidFill>
                <a:srgbClr val="000000"/>
              </a:solidFill>
              <a:latin typeface="方正大黑简体"/>
              <a:ea typeface="方正大黑简体"/>
              <a:cs typeface="方正大黑简体"/>
            </a:endParaRPr>
          </a:p>
        </p:txBody>
      </p:sp>
      <p:pic>
        <p:nvPicPr>
          <p:cNvPr id="8" name="图片 4" descr="PPT内页模板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7731"/>
            <a:ext cx="9144000" cy="53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28" tIns="45714" rIns="91428" bIns="45714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28" tIns="45714" rIns="91428" bIns="45714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2" name="六边形 11"/>
          <p:cNvSpPr/>
          <p:nvPr/>
        </p:nvSpPr>
        <p:spPr>
          <a:xfrm>
            <a:off x="-6466" y="1"/>
            <a:ext cx="7394714" cy="5148470"/>
          </a:xfrm>
          <a:custGeom>
            <a:avLst/>
            <a:gdLst>
              <a:gd name="connsiteX0" fmla="*/ 0 w 9422296"/>
              <a:gd name="connsiteY0" fmla="*/ 2729948 h 5459896"/>
              <a:gd name="connsiteX1" fmla="*/ 1364974 w 9422296"/>
              <a:gd name="connsiteY1" fmla="*/ 1 h 5459896"/>
              <a:gd name="connsiteX2" fmla="*/ 8057322 w 9422296"/>
              <a:gd name="connsiteY2" fmla="*/ 1 h 5459896"/>
              <a:gd name="connsiteX3" fmla="*/ 9422296 w 9422296"/>
              <a:gd name="connsiteY3" fmla="*/ 2729948 h 5459896"/>
              <a:gd name="connsiteX4" fmla="*/ 8057322 w 9422296"/>
              <a:gd name="connsiteY4" fmla="*/ 5459895 h 5459896"/>
              <a:gd name="connsiteX5" fmla="*/ 1364974 w 9422296"/>
              <a:gd name="connsiteY5" fmla="*/ 5459895 h 5459896"/>
              <a:gd name="connsiteX6" fmla="*/ 0 w 9422296"/>
              <a:gd name="connsiteY6" fmla="*/ 2729948 h 5459896"/>
              <a:gd name="connsiteX0-1" fmla="*/ 79513 w 8057322"/>
              <a:gd name="connsiteY0-2" fmla="*/ 2716695 h 5459894"/>
              <a:gd name="connsiteX1-3" fmla="*/ 0 w 8057322"/>
              <a:gd name="connsiteY1-4" fmla="*/ 0 h 5459894"/>
              <a:gd name="connsiteX2-5" fmla="*/ 6692348 w 8057322"/>
              <a:gd name="connsiteY2-6" fmla="*/ 0 h 5459894"/>
              <a:gd name="connsiteX3-7" fmla="*/ 8057322 w 8057322"/>
              <a:gd name="connsiteY3-8" fmla="*/ 2729947 h 5459894"/>
              <a:gd name="connsiteX4-9" fmla="*/ 6692348 w 8057322"/>
              <a:gd name="connsiteY4-10" fmla="*/ 5459894 h 5459894"/>
              <a:gd name="connsiteX5-11" fmla="*/ 0 w 8057322"/>
              <a:gd name="connsiteY5-12" fmla="*/ 5459894 h 5459894"/>
              <a:gd name="connsiteX6-13" fmla="*/ 79513 w 8057322"/>
              <a:gd name="connsiteY6-14" fmla="*/ 2716695 h 5459894"/>
              <a:gd name="connsiteX0-15" fmla="*/ 0 w 8070575"/>
              <a:gd name="connsiteY0-16" fmla="*/ 2716695 h 5459894"/>
              <a:gd name="connsiteX1-17" fmla="*/ 13253 w 8070575"/>
              <a:gd name="connsiteY1-18" fmla="*/ 0 h 5459894"/>
              <a:gd name="connsiteX2-19" fmla="*/ 6705601 w 8070575"/>
              <a:gd name="connsiteY2-20" fmla="*/ 0 h 5459894"/>
              <a:gd name="connsiteX3-21" fmla="*/ 8070575 w 8070575"/>
              <a:gd name="connsiteY3-22" fmla="*/ 2729947 h 5459894"/>
              <a:gd name="connsiteX4-23" fmla="*/ 6705601 w 8070575"/>
              <a:gd name="connsiteY4-24" fmla="*/ 5459894 h 5459894"/>
              <a:gd name="connsiteX5-25" fmla="*/ 13253 w 8070575"/>
              <a:gd name="connsiteY5-26" fmla="*/ 5459894 h 5459894"/>
              <a:gd name="connsiteX6-27" fmla="*/ 0 w 8070575"/>
              <a:gd name="connsiteY6-28" fmla="*/ 2716695 h 5459894"/>
              <a:gd name="connsiteX0-29" fmla="*/ 0 w 8070575"/>
              <a:gd name="connsiteY0-30" fmla="*/ 2716695 h 6680341"/>
              <a:gd name="connsiteX1-31" fmla="*/ 13253 w 8070575"/>
              <a:gd name="connsiteY1-32" fmla="*/ 0 h 6680341"/>
              <a:gd name="connsiteX2-33" fmla="*/ 6705601 w 8070575"/>
              <a:gd name="connsiteY2-34" fmla="*/ 0 h 6680341"/>
              <a:gd name="connsiteX3-35" fmla="*/ 8070575 w 8070575"/>
              <a:gd name="connsiteY3-36" fmla="*/ 2729947 h 6680341"/>
              <a:gd name="connsiteX4-37" fmla="*/ 5143555 w 8070575"/>
              <a:gd name="connsiteY4-38" fmla="*/ 6680341 h 6680341"/>
              <a:gd name="connsiteX5-39" fmla="*/ 13253 w 8070575"/>
              <a:gd name="connsiteY5-40" fmla="*/ 5459894 h 6680341"/>
              <a:gd name="connsiteX6-41" fmla="*/ 0 w 8070575"/>
              <a:gd name="connsiteY6-42" fmla="*/ 2716695 h 6680341"/>
              <a:gd name="connsiteX0-43" fmla="*/ 0 w 8070575"/>
              <a:gd name="connsiteY0-44" fmla="*/ 2716695 h 6654648"/>
              <a:gd name="connsiteX1-45" fmla="*/ 13253 w 8070575"/>
              <a:gd name="connsiteY1-46" fmla="*/ 0 h 6654648"/>
              <a:gd name="connsiteX2-47" fmla="*/ 6705601 w 8070575"/>
              <a:gd name="connsiteY2-48" fmla="*/ 0 h 6654648"/>
              <a:gd name="connsiteX3-49" fmla="*/ 8070575 w 8070575"/>
              <a:gd name="connsiteY3-50" fmla="*/ 2729947 h 6654648"/>
              <a:gd name="connsiteX4-51" fmla="*/ 4959147 w 8070575"/>
              <a:gd name="connsiteY4-52" fmla="*/ 6654648 h 6654648"/>
              <a:gd name="connsiteX5-53" fmla="*/ 13253 w 8070575"/>
              <a:gd name="connsiteY5-54" fmla="*/ 5459894 h 6654648"/>
              <a:gd name="connsiteX6-55" fmla="*/ 0 w 8070575"/>
              <a:gd name="connsiteY6-56" fmla="*/ 2716695 h 6654648"/>
              <a:gd name="connsiteX0-57" fmla="*/ 0 w 8070575"/>
              <a:gd name="connsiteY0-58" fmla="*/ 2716695 h 6654648"/>
              <a:gd name="connsiteX1-59" fmla="*/ 13253 w 8070575"/>
              <a:gd name="connsiteY1-60" fmla="*/ 0 h 6654648"/>
              <a:gd name="connsiteX2-61" fmla="*/ 6705601 w 8070575"/>
              <a:gd name="connsiteY2-62" fmla="*/ 0 h 6654648"/>
              <a:gd name="connsiteX3-63" fmla="*/ 8070575 w 8070575"/>
              <a:gd name="connsiteY3-64" fmla="*/ 2729947 h 6654648"/>
              <a:gd name="connsiteX4-65" fmla="*/ 4959147 w 8070575"/>
              <a:gd name="connsiteY4-66" fmla="*/ 6654648 h 6654648"/>
              <a:gd name="connsiteX5-67" fmla="*/ 13253 w 8070575"/>
              <a:gd name="connsiteY5-68" fmla="*/ 4175212 h 6654648"/>
              <a:gd name="connsiteX6-69" fmla="*/ 0 w 8070575"/>
              <a:gd name="connsiteY6-70" fmla="*/ 2716695 h 6654648"/>
              <a:gd name="connsiteX0-71" fmla="*/ 0 w 8070575"/>
              <a:gd name="connsiteY0-72" fmla="*/ 2716695 h 6654648"/>
              <a:gd name="connsiteX1-73" fmla="*/ 13253 w 8070575"/>
              <a:gd name="connsiteY1-74" fmla="*/ 0 h 6654648"/>
              <a:gd name="connsiteX2-75" fmla="*/ 6705601 w 8070575"/>
              <a:gd name="connsiteY2-76" fmla="*/ 0 h 6654648"/>
              <a:gd name="connsiteX3-77" fmla="*/ 8070575 w 8070575"/>
              <a:gd name="connsiteY3-78" fmla="*/ 2729947 h 6654648"/>
              <a:gd name="connsiteX4-79" fmla="*/ 4959147 w 8070575"/>
              <a:gd name="connsiteY4-80" fmla="*/ 6654648 h 6654648"/>
              <a:gd name="connsiteX5-81" fmla="*/ 13253 w 8070575"/>
              <a:gd name="connsiteY5-82" fmla="*/ 4779012 h 6654648"/>
              <a:gd name="connsiteX6-83" fmla="*/ 0 w 8070575"/>
              <a:gd name="connsiteY6-84" fmla="*/ 2716695 h 66546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0575" h="6654648">
                <a:moveTo>
                  <a:pt x="0" y="2716695"/>
                </a:moveTo>
                <a:cubicBezTo>
                  <a:pt x="4418" y="1811130"/>
                  <a:pt x="8835" y="905565"/>
                  <a:pt x="13253" y="0"/>
                </a:cubicBezTo>
                <a:lnTo>
                  <a:pt x="6705601" y="0"/>
                </a:lnTo>
                <a:lnTo>
                  <a:pt x="8070575" y="2729947"/>
                </a:lnTo>
                <a:lnTo>
                  <a:pt x="4959147" y="6654648"/>
                </a:lnTo>
                <a:lnTo>
                  <a:pt x="13253" y="4779012"/>
                </a:lnTo>
                <a:cubicBezTo>
                  <a:pt x="8835" y="3864612"/>
                  <a:pt x="4418" y="3631095"/>
                  <a:pt x="0" y="2716695"/>
                </a:cubicBezTo>
                <a:close/>
              </a:path>
            </a:pathLst>
          </a:custGeom>
          <a:solidFill>
            <a:srgbClr val="0890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33277" y="2817729"/>
            <a:ext cx="6224674" cy="302414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effectLst/>
              </a:defRPr>
            </a:lvl1pPr>
            <a:lvl2pPr marL="257175" indent="0" algn="ctr">
              <a:buNone/>
              <a:defRPr sz="1100"/>
            </a:lvl2pPr>
            <a:lvl3pPr marL="514350" indent="0" algn="ctr">
              <a:buNone/>
              <a:defRPr sz="1000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3277" y="1371606"/>
            <a:ext cx="6224674" cy="1113365"/>
          </a:xfrm>
        </p:spPr>
        <p:txBody>
          <a:bodyPr>
            <a:noAutofit/>
          </a:bodyPr>
          <a:lstStyle>
            <a:lvl1pPr algn="ctr">
              <a:defRPr sz="30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zh-CN" altLang="en-US" smtClean="0"/>
              <a:t>单击此处添加</a:t>
            </a:r>
            <a:r>
              <a:rPr lang="zh-CN" altLang="en-US" dirty="0" smtClean="0"/>
              <a:t>您的标题文字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98186" y="157615"/>
            <a:ext cx="8126083" cy="5246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98186" y="799727"/>
            <a:ext cx="8126083" cy="3894909"/>
          </a:xfrm>
        </p:spPr>
        <p:txBody>
          <a:bodyPr>
            <a:normAutofit/>
          </a:bodyPr>
          <a:lstStyle>
            <a:lvl1pPr>
              <a:buSzPct val="50000"/>
              <a:defRPr sz="1800"/>
            </a:lvl1pPr>
            <a:lvl2pPr>
              <a:defRPr sz="14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97612" y="1723549"/>
            <a:ext cx="5995988" cy="926306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97620" y="2675324"/>
            <a:ext cx="5995987" cy="351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571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933453"/>
            <a:ext cx="3810000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8" y="933453"/>
            <a:ext cx="3820587" cy="36992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13" Type="http://schemas.openxmlformats.org/officeDocument/2006/relationships/image" Target="../media/image7.jpeg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64FCEB-A0E4-48B1-A987-46E2F4719867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91428" tIns="45714" rIns="91428" bIns="45714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4EB6703-646A-4267-A72E-36BA84C83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pptm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6pPr>
      <a:lvl7pPr marL="9137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7pPr>
      <a:lvl8pPr marL="13709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8pPr>
      <a:lvl9pPr marL="182816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340995" indent="-34099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宋体" panose="02010600030101010101" pitchFamily="2" charset="-122"/>
        </a:defRPr>
      </a:lvl1pPr>
      <a:lvl2pPr marL="741045" indent="-28384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2pPr>
      <a:lvl3pPr marL="1141095" indent="-22669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3pPr>
      <a:lvl4pPr marL="1598295" indent="-22669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4pPr>
      <a:lvl5pPr marL="2055495" indent="-226695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5pPr>
      <a:lvl6pPr marL="2513965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6pPr>
      <a:lvl7pPr marL="297053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7pPr>
      <a:lvl8pPr marL="342773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8pPr>
      <a:lvl9pPr marL="388493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17587" y="142873"/>
            <a:ext cx="8093734" cy="524696"/>
          </a:xfrm>
          <a:prstGeom prst="rect">
            <a:avLst/>
          </a:prstGeom>
        </p:spPr>
        <p:txBody>
          <a:bodyPr vert="horz" lIns="68577" tIns="34289" rIns="68577" bIns="34289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4767267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4767267"/>
            <a:ext cx="30861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4767267"/>
            <a:ext cx="2057400" cy="273844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EB6703-646A-4267-A72E-36BA84C8308C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17587" y="769961"/>
            <a:ext cx="8093734" cy="3894909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ransition/>
  <p:hf sldNum="0" hdr="0" ftr="0"/>
  <p:txStyles>
    <p:titleStyle>
      <a:lvl1pPr algn="l" defTabSz="513715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00660" indent="-200660" algn="just" defTabSz="513715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u"/>
        <a:defRPr sz="15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00660" indent="-200660" algn="just" defTabSz="513715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62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697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14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32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495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670" indent="-128270" algn="l" defTabSz="513715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371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动画的原理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://img5.imgtn.bdimg.com/it/u=658841151,2202041012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4" descr="http://img5.imgtn.bdimg.com/it/u=658841151,2202041012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047750"/>
            <a:ext cx="2286000" cy="304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生物学常识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http://s13.sinaimg.cn/mw690/a93c3f8fhd6ebabf79fbc&amp;6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7456"/>
            <a:ext cx="5616624" cy="28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3795886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人体的视觉器官，在看到的物象消失后，仍可暂时保留视觉的印象。经科学家研究证实，视觉印象在人的眼中大约可保持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0.1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秒之久。如果两个视觉印象之间的时间间隔不超过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0.1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秒，那么前一个视觉印象尚未消失，而后一个视觉印象已经产生，并与前一个视觉印象融合在一起，就形成视觉残（暂）留现象。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中的运动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771550"/>
          <a:ext cx="8064880" cy="394816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</a:tblGrid>
              <a:tr h="197408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中的运动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771550"/>
          <a:ext cx="8064880" cy="394816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</a:tblGrid>
              <a:tr h="197408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中的运动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771550"/>
          <a:ext cx="8064880" cy="394816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</a:tblGrid>
              <a:tr h="197408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中的运动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771550"/>
          <a:ext cx="8064880" cy="394816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</a:tblGrid>
              <a:tr h="197408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中的运动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64FCEB-A0E4-48B1-A987-46E2F4719867}" type="datetime1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560" y="771550"/>
          <a:ext cx="7863258" cy="394816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  <a:gridCol w="201622"/>
              </a:tblGrid>
              <a:tr h="197485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408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71529" marR="71529" marT="35764" marB="357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755576" y="771550"/>
            <a:ext cx="244827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6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accent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70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全屏显示(16:9)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楷体_GB2312</vt:lpstr>
      <vt:lpstr>方正大黑简体</vt:lpstr>
      <vt:lpstr>幼圆</vt:lpstr>
      <vt:lpstr>Baskerville Old Face</vt:lpstr>
      <vt:lpstr>幼圆</vt:lpstr>
      <vt:lpstr>新宋体</vt:lpstr>
      <vt:lpstr>黑体</vt:lpstr>
      <vt:lpstr>自定义设计方案</vt:lpstr>
      <vt:lpstr>默认设计模板</vt:lpstr>
      <vt:lpstr>A000120140530A99PPBG</vt:lpstr>
      <vt:lpstr>动画的原理</vt:lpstr>
      <vt:lpstr>PowerPoint 演示文稿</vt:lpstr>
      <vt:lpstr>生物学常识</vt:lpstr>
      <vt:lpstr>JS中的运动</vt:lpstr>
      <vt:lpstr>JS中的运动</vt:lpstr>
      <vt:lpstr>JS中的运动</vt:lpstr>
      <vt:lpstr>JS中的运动</vt:lpstr>
      <vt:lpstr>JS中的运动</vt:lpstr>
    </vt:vector>
  </TitlesOfParts>
  <Company>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神州数码简介课</dc:title>
  <dc:creator>人力资源部-mazqa</dc:creator>
  <cp:lastModifiedBy>avery</cp:lastModifiedBy>
  <cp:revision>1294</cp:revision>
  <dcterms:created xsi:type="dcterms:W3CDTF">2009-05-11T03:02:00Z</dcterms:created>
  <dcterms:modified xsi:type="dcterms:W3CDTF">2017-02-14T01:27:07Z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