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B2A-D46D-49B5-840B-42E7AD253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9DF8-DDAE-4C1F-9340-3535C743C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ADE5-96E9-4AEB-8F43-DE51FFB2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FD77-9B53-4B11-A3AC-74CDDF1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2934-F662-46C9-AE8B-329E4047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7459-FB0A-4CE1-8816-2EFC7E32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6DD6B-3012-412E-A8A2-5826270C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7FB6-6A0C-4812-B738-116F3133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7494-AFED-4558-8F38-2B0D9791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E1D5-0A0B-4E38-A5D7-8DD4C742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5C78F-8138-4EEE-A63E-E0C9BB69F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65E57-B05F-47AA-BE50-8BD1EFDE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7DD8-0F9C-4735-9238-64891D7A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5587-7E53-4438-829A-3EA41DF1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6D90-0E62-4251-9D06-76D67375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6D5D-8920-4C57-9586-1A815CA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83E9-752F-496A-BAF5-3410031C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9C58-5327-4CA3-A3B8-7712FC91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1A4C-2A40-4448-A081-DD5FA631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1608-E46B-4669-B95F-2E904F5F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5FE-AAC0-4E2A-995F-E001802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4298-896E-453D-B4F6-40D8A47C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AE15-08D2-4DB8-BEB2-159F5D37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9031-2F30-49BA-8746-F6A8246B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0143-2668-4BBC-967A-A2D7454D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0494-EB9A-41FC-A88B-3827E7CE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FF4B-6A6D-4B81-B919-FE9DC004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59AA-9C4F-4E47-A6C5-0348EE04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F53E-D544-444F-84D9-7580ECB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66F6-BBE7-46D3-BBA3-238D69E0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90988-386B-4C6E-9935-08D14213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3C63-94FD-4C52-989A-5F3A8DC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8CD81-1BAF-479F-8303-846EE2A8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09DB5-51F2-45F8-8FDB-6FFDB15B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1E8B8-D40B-4F73-BBE1-AF8F07D89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259D4-6E89-47BE-8178-AAAB6B8A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2BEF2-23A6-44B6-A268-42881742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5F807-8A97-43DE-A578-477BF812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01ACC-57A6-4F3C-BAFE-5FD3F3A3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2FE-E4DF-49D1-A328-7C0DFF5C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E76D9-EA2E-4DB7-8EEC-C6AE4554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FF6A-BA3E-45C3-948D-718EAA85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602E7-83EB-43BE-B889-362817C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0C865-85A0-4647-91CB-77555D88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030A9-0233-4553-BF51-56672D3B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0569D-9C42-4D64-A514-FFFDD05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CC95-C4A4-4395-ADA8-6DE134D9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747E-0AAC-4269-AAB7-67874C62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B18AE-8667-404E-A383-915C21405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CD2-2107-4D07-B261-E51EBCEF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AF99-5312-464D-A0C4-7A0A65AA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991E-8A59-4EF1-8360-6E2521D9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F773-B47E-4D45-AB15-E5938878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33763-36FA-4A00-BBEA-D214B354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2AF3-7540-4109-9803-ADEB260E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7BDE-5004-40C7-A761-2EEF599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AE98-B2B1-4B66-BCE1-83DF6B1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83B5-235D-4FAE-92C6-0FC1E960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BCA5-2C69-417F-8146-07C5C4B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98EB-F456-4084-BA41-F58B4A7F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51CB-45F2-4ED3-AF7E-9A53B3D3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29C0F-F398-405E-B1EC-50ABBE5B03D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F58F-E5B6-4D06-ABFC-DF998ACCF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0379-14C9-41AF-8941-A824CC03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2541-16AB-4AF4-9C70-26F8EEB2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96E5-DF87-4865-96D2-7C4BE65ED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EA136-C7ED-4BCE-857E-46DBB5736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8BF9-02EC-4DF3-B682-DE172837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8904" cy="6601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49F65-BDE5-4F8C-B4A1-49FF4955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73" y="0"/>
            <a:ext cx="6573167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4545-4E6D-47D7-8501-63A73D71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BA5D-1299-4934-9680-EFEE48FC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21244-36D1-46E7-B0F9-C4C660AC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48"/>
            <a:ext cx="6554115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9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EA2F-DAD5-4999-8197-E8F0AF8C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F874A-C3D0-46B5-8FC0-ED1F072D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70"/>
            <a:ext cx="6165908" cy="5657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22A33-3C0E-4294-93C7-4A8D2802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08" y="137270"/>
            <a:ext cx="652553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264-E85F-44DC-BDCF-7503D903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2E564-5472-4CE0-BEAC-ED8830FD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49013" y="-546100"/>
            <a:ext cx="12538159" cy="8203406"/>
          </a:xfrm>
        </p:spPr>
      </p:pic>
    </p:spTree>
    <p:extLst>
      <p:ext uri="{BB962C8B-B14F-4D97-AF65-F5344CB8AC3E}">
        <p14:creationId xmlns:p14="http://schemas.microsoft.com/office/powerpoint/2010/main" val="15244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3DCD-5721-470C-9B25-C57FD53B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01971-DFEB-4E4A-92EA-77F6BF5C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26" y="2091265"/>
            <a:ext cx="7506748" cy="3820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88E6C-4077-4A4B-B936-4D26F68E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9" y="2772154"/>
            <a:ext cx="7497221" cy="4877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C7A92-EFF5-42F0-A4EC-9387BAC1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30" y="3429000"/>
            <a:ext cx="6597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CB58-9423-4FB5-8BF5-295A186A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1D8-B585-4546-B3B8-24766ED1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1A194-5E8C-4D92-BA0D-42A6621B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73" y="-89420"/>
            <a:ext cx="733527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Tang</dc:creator>
  <cp:lastModifiedBy>Zhao Tang</cp:lastModifiedBy>
  <cp:revision>10</cp:revision>
  <dcterms:created xsi:type="dcterms:W3CDTF">2021-02-23T06:17:12Z</dcterms:created>
  <dcterms:modified xsi:type="dcterms:W3CDTF">2021-03-01T09:16:06Z</dcterms:modified>
</cp:coreProperties>
</file>