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CSYE6202 Final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Clinical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 Requirement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UML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MVVM/MVP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8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 Management System</a:t>
            </a:r>
          </a:p>
          <a:p>
            <a:r>
              <a:rPr lang="en-US" dirty="0" smtClean="0"/>
              <a:t>Able to view/add/remove/update appointment</a:t>
            </a:r>
          </a:p>
          <a:p>
            <a:r>
              <a:rPr lang="en-US" dirty="0" smtClean="0"/>
              <a:t>Able to view/add/remove/update health professional (Doctor/Nurse)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90" y="232546"/>
            <a:ext cx="9379130" cy="6625454"/>
          </a:xfrm>
        </p:spPr>
      </p:pic>
    </p:spTree>
    <p:extLst>
      <p:ext uri="{BB962C8B-B14F-4D97-AF65-F5344CB8AC3E}">
        <p14:creationId xmlns:p14="http://schemas.microsoft.com/office/powerpoint/2010/main" val="7568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7" y="162878"/>
            <a:ext cx="11451770" cy="6695122"/>
          </a:xfrm>
        </p:spPr>
      </p:pic>
    </p:spTree>
    <p:extLst>
      <p:ext uri="{BB962C8B-B14F-4D97-AF65-F5344CB8AC3E}">
        <p14:creationId xmlns:p14="http://schemas.microsoft.com/office/powerpoint/2010/main" val="21375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r>
              <a:rPr lang="en-US" dirty="0" smtClean="0"/>
              <a:t>(MVVM)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Model-View-</a:t>
            </a:r>
            <a:r>
              <a:rPr lang="en-US" dirty="0" err="1"/>
              <a:t>ViewModel</a:t>
            </a:r>
            <a:r>
              <a:rPr lang="en-US" dirty="0"/>
              <a:t> pattern can be used on all XAML platforms. Its intent is to provide a clean separation of concerns between the user interface controls and their logic</a:t>
            </a:r>
            <a:r>
              <a:rPr lang="en-US" dirty="0" smtClean="0"/>
              <a:t>.[1]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h848246.1AFE20BAB0052F5AB0FC400BF3B6F3F7(en-us,PandP.10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68" y="279942"/>
            <a:ext cx="9560207" cy="594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327341" y="58566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Msdn.microsoft.com, 'The MVVM Pattern', 2015. [Online]. Available: https://msdn.microsoft.com/en-us/library/hh848246.aspx. [Accessed: 12- Dec- 2015].</a:t>
            </a:r>
          </a:p>
        </p:txBody>
      </p:sp>
    </p:spTree>
    <p:extLst>
      <p:ext uri="{BB962C8B-B14F-4D97-AF65-F5344CB8AC3E}">
        <p14:creationId xmlns:p14="http://schemas.microsoft.com/office/powerpoint/2010/main" val="35183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</TotalTime>
  <Words>95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CSYE6202 Final Project Presentation</vt:lpstr>
      <vt:lpstr>Overview</vt:lpstr>
      <vt:lpstr>Project Requirements</vt:lpstr>
      <vt:lpstr>PowerPoint Presentation</vt:lpstr>
      <vt:lpstr>PowerPoint Presentation</vt:lpstr>
      <vt:lpstr>Model-view-viewmodel(MVVM)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CSYE6202 Final Project Presentation</dc:title>
  <dc:creator>Zach Tang</dc:creator>
  <cp:lastModifiedBy>Zach Tang</cp:lastModifiedBy>
  <cp:revision>8</cp:revision>
  <dcterms:created xsi:type="dcterms:W3CDTF">2015-12-06T02:36:28Z</dcterms:created>
  <dcterms:modified xsi:type="dcterms:W3CDTF">2015-12-11T20:53:38Z</dcterms:modified>
</cp:coreProperties>
</file>